
<file path=[Content_Types].xml><?xml version="1.0" encoding="utf-8"?>
<Types xmlns="http://schemas.openxmlformats.org/package/2006/content-types">
  <Default Extension="bin" ContentType="application/vnd.openxmlformats-officedocument.oleObject"/>
  <Default Extension="gif" ContentType="image/gif"/>
  <Default Extension="jpe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3"/>
  </p:notesMasterIdLst>
  <p:sldIdLst>
    <p:sldId id="266" r:id="rId2"/>
    <p:sldId id="265" r:id="rId3"/>
    <p:sldId id="410" r:id="rId4"/>
    <p:sldId id="411" r:id="rId5"/>
    <p:sldId id="412" r:id="rId6"/>
    <p:sldId id="417" r:id="rId7"/>
    <p:sldId id="418" r:id="rId8"/>
    <p:sldId id="419" r:id="rId9"/>
    <p:sldId id="420" r:id="rId10"/>
    <p:sldId id="421" r:id="rId11"/>
    <p:sldId id="422" r:id="rId12"/>
    <p:sldId id="423" r:id="rId13"/>
    <p:sldId id="424" r:id="rId14"/>
    <p:sldId id="425" r:id="rId15"/>
    <p:sldId id="426" r:id="rId16"/>
    <p:sldId id="427" r:id="rId17"/>
    <p:sldId id="428" r:id="rId18"/>
    <p:sldId id="429" r:id="rId19"/>
    <p:sldId id="257" r:id="rId20"/>
    <p:sldId id="258" r:id="rId21"/>
    <p:sldId id="259" r:id="rId22"/>
    <p:sldId id="539" r:id="rId23"/>
    <p:sldId id="535" r:id="rId24"/>
    <p:sldId id="260" r:id="rId25"/>
    <p:sldId id="536" r:id="rId26"/>
    <p:sldId id="430" r:id="rId27"/>
    <p:sldId id="537" r:id="rId28"/>
    <p:sldId id="395" r:id="rId29"/>
    <p:sldId id="530" r:id="rId30"/>
    <p:sldId id="532" r:id="rId31"/>
    <p:sldId id="538" r:id="rId32"/>
    <p:sldId id="533" r:id="rId33"/>
    <p:sldId id="465" r:id="rId34"/>
    <p:sldId id="466" r:id="rId35"/>
    <p:sldId id="470" r:id="rId36"/>
    <p:sldId id="467" r:id="rId37"/>
    <p:sldId id="473" r:id="rId38"/>
    <p:sldId id="468" r:id="rId39"/>
    <p:sldId id="472" r:id="rId40"/>
    <p:sldId id="469" r:id="rId41"/>
    <p:sldId id="528" r:id="rId42"/>
    <p:sldId id="474" r:id="rId43"/>
    <p:sldId id="475" r:id="rId44"/>
    <p:sldId id="476" r:id="rId45"/>
    <p:sldId id="479" r:id="rId46"/>
    <p:sldId id="482" r:id="rId47"/>
    <p:sldId id="484" r:id="rId48"/>
    <p:sldId id="519" r:id="rId49"/>
    <p:sldId id="485" r:id="rId50"/>
    <p:sldId id="487" r:id="rId51"/>
    <p:sldId id="534" r:id="rId5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Výchozí oddíl" id="{DADCF702-D480-4F56-BAEC-9597A09D2D58}">
          <p14:sldIdLst>
            <p14:sldId id="266"/>
            <p14:sldId id="265"/>
            <p14:sldId id="410"/>
            <p14:sldId id="411"/>
            <p14:sldId id="412"/>
            <p14:sldId id="417"/>
            <p14:sldId id="418"/>
            <p14:sldId id="419"/>
            <p14:sldId id="420"/>
            <p14:sldId id="421"/>
            <p14:sldId id="422"/>
            <p14:sldId id="423"/>
            <p14:sldId id="424"/>
            <p14:sldId id="425"/>
            <p14:sldId id="426"/>
            <p14:sldId id="427"/>
            <p14:sldId id="428"/>
            <p14:sldId id="429"/>
            <p14:sldId id="257"/>
            <p14:sldId id="258"/>
            <p14:sldId id="259"/>
            <p14:sldId id="539"/>
            <p14:sldId id="535"/>
            <p14:sldId id="260"/>
            <p14:sldId id="536"/>
          </p14:sldIdLst>
        </p14:section>
        <p14:section name="Oddíl bez názvu" id="{5C3C0705-27FE-4AE6-894D-0556AE885E34}">
          <p14:sldIdLst>
            <p14:sldId id="430"/>
            <p14:sldId id="537"/>
            <p14:sldId id="395"/>
            <p14:sldId id="530"/>
            <p14:sldId id="532"/>
            <p14:sldId id="538"/>
            <p14:sldId id="533"/>
            <p14:sldId id="465"/>
            <p14:sldId id="466"/>
            <p14:sldId id="470"/>
            <p14:sldId id="467"/>
            <p14:sldId id="473"/>
            <p14:sldId id="468"/>
            <p14:sldId id="472"/>
            <p14:sldId id="469"/>
            <p14:sldId id="528"/>
            <p14:sldId id="474"/>
            <p14:sldId id="475"/>
            <p14:sldId id="476"/>
            <p14:sldId id="479"/>
            <p14:sldId id="482"/>
            <p14:sldId id="484"/>
            <p14:sldId id="519"/>
            <p14:sldId id="485"/>
            <p14:sldId id="487"/>
            <p14:sldId id="534"/>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4BDD1"/>
    <a:srgbClr val="F8CEC4"/>
    <a:srgbClr val="E36600"/>
    <a:srgbClr val="E7DEEC"/>
    <a:srgbClr val="FFF9BB"/>
    <a:srgbClr val="CBE3EF"/>
    <a:srgbClr val="D4E7F1"/>
    <a:srgbClr val="FFC000"/>
    <a:srgbClr val="E8E6F3"/>
    <a:srgbClr val="F4F3E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89" autoAdjust="0"/>
    <p:restoredTop sz="80242" autoAdjust="0"/>
  </p:normalViewPr>
  <p:slideViewPr>
    <p:cSldViewPr snapToGrid="0">
      <p:cViewPr varScale="1">
        <p:scale>
          <a:sx n="94" d="100"/>
          <a:sy n="94" d="100"/>
        </p:scale>
        <p:origin x="1182" y="39"/>
      </p:cViewPr>
      <p:guideLst/>
    </p:cSldViewPr>
  </p:slideViewPr>
  <p:outlineViewPr>
    <p:cViewPr>
      <p:scale>
        <a:sx n="33" d="100"/>
        <a:sy n="33" d="100"/>
      </p:scale>
      <p:origin x="0" y="-1155"/>
    </p:cViewPr>
  </p:outlin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10.wmf"/><Relationship Id="rId1" Type="http://schemas.openxmlformats.org/officeDocument/2006/relationships/image" Target="../media/image9.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8.png"/></Relationships>
</file>

<file path=ppt/drawings/_rels/vmlDrawing7.vml.rels><?xml version="1.0" encoding="UTF-8" standalone="yes"?>
<Relationships xmlns="http://schemas.openxmlformats.org/package/2006/relationships"><Relationship Id="rId2" Type="http://schemas.openxmlformats.org/officeDocument/2006/relationships/image" Target="../media/image10.wmf"/><Relationship Id="rId1" Type="http://schemas.openxmlformats.org/officeDocument/2006/relationships/image" Target="../media/image9.w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image" Target="../media/image26.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Zástupný symbol pro datum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34062B8-1742-4A9B-8FF4-BF23420AFFCE}" type="datetimeFigureOut">
              <a:rPr lang="en-US" smtClean="0"/>
              <a:t>3/1/2022</a:t>
            </a:fld>
            <a:endParaRPr lang="en-US"/>
          </a:p>
        </p:txBody>
      </p:sp>
      <p:sp>
        <p:nvSpPr>
          <p:cNvPr id="4" name="Zástupný symbol pro obrázek snímk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Zástupný symbol pro poznámky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6" name="Zástupný symbol pro zápatí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Zástupný symbol pro číslo snímk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A830D7-383C-4193-A878-45663264BF32}" type="slidenum">
              <a:rPr lang="en-US" smtClean="0"/>
              <a:t>‹#›</a:t>
            </a:fld>
            <a:endParaRPr lang="en-US"/>
          </a:p>
        </p:txBody>
      </p:sp>
    </p:spTree>
    <p:extLst>
      <p:ext uri="{BB962C8B-B14F-4D97-AF65-F5344CB8AC3E}">
        <p14:creationId xmlns:p14="http://schemas.microsoft.com/office/powerpoint/2010/main" val="66385217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err="1"/>
              <a:t>Tékmatem</a:t>
            </a:r>
            <a:r>
              <a:rPr lang="cs-CZ" dirty="0"/>
              <a:t> dnešní přednášky je průjem a zvracení. </a:t>
            </a:r>
            <a:endParaRPr lang="en-US" dirty="0"/>
          </a:p>
        </p:txBody>
      </p:sp>
      <p:sp>
        <p:nvSpPr>
          <p:cNvPr id="4" name="Zástupný symbol pro číslo snímku 3"/>
          <p:cNvSpPr>
            <a:spLocks noGrp="1"/>
          </p:cNvSpPr>
          <p:nvPr>
            <p:ph type="sldNum" sz="quarter" idx="5"/>
          </p:nvPr>
        </p:nvSpPr>
        <p:spPr/>
        <p:txBody>
          <a:bodyPr/>
          <a:lstStyle/>
          <a:p>
            <a:fld id="{8BA830D7-383C-4193-A878-45663264BF32}" type="slidenum">
              <a:rPr lang="en-US" smtClean="0"/>
              <a:t>2</a:t>
            </a:fld>
            <a:endParaRPr lang="en-US"/>
          </a:p>
        </p:txBody>
      </p:sp>
    </p:spTree>
    <p:extLst>
      <p:ext uri="{BB962C8B-B14F-4D97-AF65-F5344CB8AC3E}">
        <p14:creationId xmlns:p14="http://schemas.microsoft.com/office/powerpoint/2010/main" val="42054466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a:extLst>
              <a:ext uri="{FF2B5EF4-FFF2-40B4-BE49-F238E27FC236}">
                <a16:creationId xmlns:a16="http://schemas.microsoft.com/office/drawing/2014/main" id="{62E1E716-6559-4341-AE13-6863EDEB25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94343A05-1737-4E65-A342-48BC1585C80C}" type="slidenum">
              <a:rPr lang="cs-CZ" altLang="en-US"/>
              <a:pPr eaLnBrk="1" hangingPunct="1"/>
              <a:t>11</a:t>
            </a:fld>
            <a:endParaRPr lang="cs-CZ" altLang="en-US"/>
          </a:p>
        </p:txBody>
      </p:sp>
      <p:sp>
        <p:nvSpPr>
          <p:cNvPr id="181251" name="Rectangle 2">
            <a:extLst>
              <a:ext uri="{FF2B5EF4-FFF2-40B4-BE49-F238E27FC236}">
                <a16:creationId xmlns:a16="http://schemas.microsoft.com/office/drawing/2014/main" id="{11163986-2C8F-43B2-946D-ABB204F40110}"/>
              </a:ext>
            </a:extLst>
          </p:cNvPr>
          <p:cNvSpPr>
            <a:spLocks noGrp="1" noRot="1" noChangeAspect="1" noChangeArrowheads="1" noTextEdit="1"/>
          </p:cNvSpPr>
          <p:nvPr>
            <p:ph type="sldImg"/>
          </p:nvPr>
        </p:nvSpPr>
        <p:spPr>
          <a:xfrm>
            <a:off x="407988" y="712788"/>
            <a:ext cx="6080125" cy="3421062"/>
          </a:xfrm>
          <a:ln/>
        </p:spPr>
      </p:sp>
      <p:sp>
        <p:nvSpPr>
          <p:cNvPr id="181252" name="Rectangle 3">
            <a:extLst>
              <a:ext uri="{FF2B5EF4-FFF2-40B4-BE49-F238E27FC236}">
                <a16:creationId xmlns:a16="http://schemas.microsoft.com/office/drawing/2014/main" id="{489A2CBF-1AC5-4E62-9A32-01968BF78438}"/>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Klinicky běžně měřitelné však nejsou zásoby jednotlivých látek, ale pouze jejich koncentrace (a to navíc pouze v extracelulární tekutině). Krom toho můžeme odhadovat (nebo v podmínkách intenzívní péče i měřit) bilanci některých látek.</a:t>
            </a:r>
          </a:p>
          <a:p>
            <a:pPr eaLnBrk="1" hangingPunct="1"/>
            <a:r>
              <a:rPr lang="cs-CZ" altLang="en-US"/>
              <a:t>Na základě klinických úvah pak můžeme množství látek v jednotlivých oddílech tělních tekutin pouze odhadovat a usuzovat na míru jejich deplece či retenci.</a:t>
            </a:r>
          </a:p>
          <a:p>
            <a:pPr eaLnBrk="1" hangingPunct="1"/>
            <a:r>
              <a:rPr lang="cs-CZ" altLang="en-US"/>
              <a:t>Koncentrace látek měříme v části extracelulární tekutiny – v plazmě. </a:t>
            </a:r>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b="1"/>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a:extLst>
              <a:ext uri="{FF2B5EF4-FFF2-40B4-BE49-F238E27FC236}">
                <a16:creationId xmlns:a16="http://schemas.microsoft.com/office/drawing/2014/main" id="{5415308F-453E-4805-8132-D6804268DB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F597B649-DFF9-4E9C-8FAD-294699FBB834}" type="slidenum">
              <a:rPr lang="cs-CZ" altLang="en-US"/>
              <a:pPr eaLnBrk="1" hangingPunct="1"/>
              <a:t>12</a:t>
            </a:fld>
            <a:endParaRPr lang="cs-CZ" altLang="en-US"/>
          </a:p>
        </p:txBody>
      </p:sp>
      <p:sp>
        <p:nvSpPr>
          <p:cNvPr id="182275" name="Rectangle 2">
            <a:extLst>
              <a:ext uri="{FF2B5EF4-FFF2-40B4-BE49-F238E27FC236}">
                <a16:creationId xmlns:a16="http://schemas.microsoft.com/office/drawing/2014/main" id="{EBABF81C-6D44-4E69-A760-028FED733332}"/>
              </a:ext>
            </a:extLst>
          </p:cNvPr>
          <p:cNvSpPr>
            <a:spLocks noGrp="1" noRot="1" noChangeAspect="1" noChangeArrowheads="1" noTextEdit="1"/>
          </p:cNvSpPr>
          <p:nvPr>
            <p:ph type="sldImg"/>
          </p:nvPr>
        </p:nvSpPr>
        <p:spPr>
          <a:xfrm>
            <a:off x="407988" y="712788"/>
            <a:ext cx="6080125" cy="3421062"/>
          </a:xfrm>
          <a:ln/>
        </p:spPr>
      </p:sp>
      <p:sp>
        <p:nvSpPr>
          <p:cNvPr id="182276" name="Rectangle 3">
            <a:extLst>
              <a:ext uri="{FF2B5EF4-FFF2-40B4-BE49-F238E27FC236}">
                <a16:creationId xmlns:a16="http://schemas.microsoft.com/office/drawing/2014/main" id="{16E502F7-7557-46B6-9324-B1EAC6571D2B}"/>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Extracelulární tekutina se skládá ze dvou částí – z krevní plazmy a z intersticiální tekutiny. Mezi plazmou a intersticiem dochází k intenzívní výměně látek v krevních kapilárách. Koncentrace jednotlivých iontů a dalších nízkomolekulárních látek jsou v plazmě a v intersticiální tekutině téměř stejná. Rozdílná je však koncentrace bílkovin. Bílkoviny krevní plazmy skrze neporušenou membránu kapilár do intersticia neprocházejí. Pokud se do intersticiální tekutiny nějaké bílkoviny z plazmy dostanou, jsou ihned odstraňovány do lymfatických cév a z lymfou se postupně dostávají zpět do oběhu. </a:t>
            </a:r>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a:extLst>
              <a:ext uri="{FF2B5EF4-FFF2-40B4-BE49-F238E27FC236}">
                <a16:creationId xmlns:a16="http://schemas.microsoft.com/office/drawing/2014/main" id="{9462D2D5-87A6-46FE-A2B0-A22094E2459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4A42E4D2-DE6A-4579-9C93-373E189333C1}" type="slidenum">
              <a:rPr lang="cs-CZ" altLang="en-US"/>
              <a:pPr eaLnBrk="1" hangingPunct="1"/>
              <a:t>13</a:t>
            </a:fld>
            <a:endParaRPr lang="cs-CZ" altLang="en-US"/>
          </a:p>
        </p:txBody>
      </p:sp>
      <p:sp>
        <p:nvSpPr>
          <p:cNvPr id="183299" name="Rectangle 2">
            <a:extLst>
              <a:ext uri="{FF2B5EF4-FFF2-40B4-BE49-F238E27FC236}">
                <a16:creationId xmlns:a16="http://schemas.microsoft.com/office/drawing/2014/main" id="{F7931EA1-D2BF-4C35-9F02-63434DADF0D1}"/>
              </a:ext>
            </a:extLst>
          </p:cNvPr>
          <p:cNvSpPr>
            <a:spLocks noGrp="1" noRot="1" noChangeAspect="1" noChangeArrowheads="1" noTextEdit="1"/>
          </p:cNvSpPr>
          <p:nvPr>
            <p:ph type="sldImg"/>
          </p:nvPr>
        </p:nvSpPr>
        <p:spPr>
          <a:xfrm>
            <a:off x="407988" y="712788"/>
            <a:ext cx="6080125" cy="3421062"/>
          </a:xfrm>
          <a:ln/>
        </p:spPr>
      </p:sp>
      <p:sp>
        <p:nvSpPr>
          <p:cNvPr id="183300" name="Rectangle 3">
            <a:extLst>
              <a:ext uri="{FF2B5EF4-FFF2-40B4-BE49-F238E27FC236}">
                <a16:creationId xmlns:a16="http://schemas.microsoft.com/office/drawing/2014/main" id="{329B9BB4-4A4B-4AD4-8F1C-4483972D46F2}"/>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V krvi necirkuluje jenom krevní plazma. Krev také obsahuje červené a bílé krvinky – dohromady tvoří tzv. intravaskulární tekutinu.  Tekutina uvnitř krvinek je ovšem součástí ICT. </a:t>
            </a:r>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a:extLst>
              <a:ext uri="{FF2B5EF4-FFF2-40B4-BE49-F238E27FC236}">
                <a16:creationId xmlns:a16="http://schemas.microsoft.com/office/drawing/2014/main" id="{EB8FE7C5-22EB-4881-AD03-F0EDA7FDC42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4B37B249-CF9F-4FFF-957B-5554054B0D11}" type="slidenum">
              <a:rPr lang="cs-CZ" altLang="en-US"/>
              <a:pPr eaLnBrk="1" hangingPunct="1"/>
              <a:t>14</a:t>
            </a:fld>
            <a:endParaRPr lang="cs-CZ" altLang="en-US"/>
          </a:p>
        </p:txBody>
      </p:sp>
      <p:sp>
        <p:nvSpPr>
          <p:cNvPr id="184323" name="Rectangle 2">
            <a:extLst>
              <a:ext uri="{FF2B5EF4-FFF2-40B4-BE49-F238E27FC236}">
                <a16:creationId xmlns:a16="http://schemas.microsoft.com/office/drawing/2014/main" id="{85A8AF88-4E26-4926-8129-391E1F2E262D}"/>
              </a:ext>
            </a:extLst>
          </p:cNvPr>
          <p:cNvSpPr>
            <a:spLocks noGrp="1" noRot="1" noChangeAspect="1" noChangeArrowheads="1" noTextEdit="1"/>
          </p:cNvSpPr>
          <p:nvPr>
            <p:ph type="sldImg"/>
          </p:nvPr>
        </p:nvSpPr>
        <p:spPr>
          <a:xfrm>
            <a:off x="407988" y="712788"/>
            <a:ext cx="6080125" cy="3421062"/>
          </a:xfrm>
          <a:ln/>
        </p:spPr>
      </p:sp>
      <p:sp>
        <p:nvSpPr>
          <p:cNvPr id="184324" name="Rectangle 3">
            <a:extLst>
              <a:ext uri="{FF2B5EF4-FFF2-40B4-BE49-F238E27FC236}">
                <a16:creationId xmlns:a16="http://schemas.microsoft.com/office/drawing/2014/main" id="{A5A9E392-55E2-4F1D-9816-5943487FC3D4}"/>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V tělních dutinách obklopených buňkami (jako např. oční komory, mozkové komory) se nachází tzv. transcelulární tekutina – sem patří např. oční tekutina a mozkomíšní mok.</a:t>
            </a:r>
          </a:p>
          <a:p>
            <a:pPr eaLnBrk="1" hangingPunct="1"/>
            <a:r>
              <a:rPr lang="cs-CZ" altLang="en-US"/>
              <a:t>Složení tělesných tekutin je výslednicí mezi přítokem a odtokem jednotlivých látek do příslušných oddílů tělesných tekutin. Některé látky se mohou tvořit nebo být spotřebovávány v metabolismu (vodíkové ionty, CO2, O2, voda, kyselina mléčná, ketokyseliny aj.), látky mohou být přijímány z okolí organismu, nebo jsou do okolí do naopak vylučovány prostřednictvím jednotlivých orgánů.</a:t>
            </a:r>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a:extLst>
              <a:ext uri="{FF2B5EF4-FFF2-40B4-BE49-F238E27FC236}">
                <a16:creationId xmlns:a16="http://schemas.microsoft.com/office/drawing/2014/main" id="{2E481632-F560-4878-B3EE-08C01664948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ADFF60BE-E53E-47C0-804F-1657F91EC743}" type="slidenum">
              <a:rPr lang="cs-CZ" altLang="en-US"/>
              <a:pPr eaLnBrk="1" hangingPunct="1"/>
              <a:t>15</a:t>
            </a:fld>
            <a:endParaRPr lang="cs-CZ" altLang="en-US"/>
          </a:p>
        </p:txBody>
      </p:sp>
      <p:sp>
        <p:nvSpPr>
          <p:cNvPr id="185347" name="Rectangle 2">
            <a:extLst>
              <a:ext uri="{FF2B5EF4-FFF2-40B4-BE49-F238E27FC236}">
                <a16:creationId xmlns:a16="http://schemas.microsoft.com/office/drawing/2014/main" id="{FF2F0767-5914-4656-8529-D29A145C9BF4}"/>
              </a:ext>
            </a:extLst>
          </p:cNvPr>
          <p:cNvSpPr>
            <a:spLocks noGrp="1" noRot="1" noChangeAspect="1" noChangeArrowheads="1" noTextEdit="1"/>
          </p:cNvSpPr>
          <p:nvPr>
            <p:ph type="sldImg"/>
          </p:nvPr>
        </p:nvSpPr>
        <p:spPr>
          <a:xfrm>
            <a:off x="407988" y="712788"/>
            <a:ext cx="6080125" cy="3421062"/>
          </a:xfrm>
          <a:ln/>
        </p:spPr>
      </p:sp>
      <p:sp>
        <p:nvSpPr>
          <p:cNvPr id="185348" name="Rectangle 3">
            <a:extLst>
              <a:ext uri="{FF2B5EF4-FFF2-40B4-BE49-F238E27FC236}">
                <a16:creationId xmlns:a16="http://schemas.microsoft.com/office/drawing/2014/main" id="{C976D768-6CB2-4ACD-BBA0-A89C6697014D}"/>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dirty="0"/>
              <a:t>Tyto orgány fungují jako určité výměníky mezi organismem a jeho vnějším prostředím.</a:t>
            </a:r>
          </a:p>
          <a:p>
            <a:pPr eaLnBrk="1" hangingPunct="1"/>
            <a:r>
              <a:rPr lang="cs-CZ" altLang="en-US" dirty="0"/>
              <a:t>K těmto „výměníkům“ patří kůže – skrze kůži organismus ztrácí prostřednictvím potu vodu a ionty, především sodík a chloridy. Kůže hraje velkou úlohu v termoregulaci organismu – zvýšením prokrvení kůže se může odvádět teplo, organismus může ochladit i zvýšené pocení a následné odpařování. Ztráty vody a iontů při zvýšeném pocení (v důsledku větší vnější teploty nebo větší tělesné námahy) mohou být značné a homeostatické mechanismy musí zajistit stálost vnitřního prostředí. Za patologických okolností – při popáleninách, se může kůží ztrácet velké množství vody a iontů – tyto ztráty jsou jednou ze základních příčin popáleninového šoku.</a:t>
            </a:r>
          </a:p>
          <a:p>
            <a:pPr eaLnBrk="1" hangingPunct="1"/>
            <a:r>
              <a:rPr lang="cs-CZ" altLang="en-US" dirty="0"/>
              <a:t>Dalším důležitým „výměníkem“ je zažívací trakt. Jeho prostřednictvím přijímáme do těla živiny, ionty a vodu. Vody a ionty můžeme také ztrácet při průjmech a zvracení.</a:t>
            </a:r>
          </a:p>
          <a:p>
            <a:pPr eaLnBrk="1" hangingPunct="1"/>
            <a:r>
              <a:rPr lang="cs-CZ" altLang="en-US" dirty="0"/>
              <a:t>Prostřednictvím plic organismus zajišťuje přísun kyslíku a odsun oxidu uhličitého z organismu. Protože vzduch v plicích je prakticky úplně nasycen vodními parami, ztrácí se při dýchání prostřednictvím plic z organismu i voda.</a:t>
            </a:r>
          </a:p>
          <a:p>
            <a:pPr eaLnBrk="1" hangingPunct="1"/>
            <a:r>
              <a:rPr lang="cs-CZ" altLang="en-US" dirty="0"/>
              <a:t>Důležitým orgánem, jehož prostřednictvím organismus reguluje složení vnitřního prostředí (vylučováním vody a iontů),  jsou ledviny. </a:t>
            </a:r>
          </a:p>
          <a:p>
            <a:pPr eaLnBrk="1" hangingPunct="1"/>
            <a:endParaRPr lang="cs-CZ" altLang="en-US" dirty="0"/>
          </a:p>
          <a:p>
            <a:pPr eaLnBrk="1" hangingPunct="1"/>
            <a:endParaRPr lang="cs-CZ" altLang="en-US" dirty="0"/>
          </a:p>
          <a:p>
            <a:pPr eaLnBrk="1" hangingPunct="1"/>
            <a:endParaRPr lang="cs-CZ" altLang="en-US" dirty="0"/>
          </a:p>
          <a:p>
            <a:pPr eaLnBrk="1" hangingPunct="1"/>
            <a:endParaRPr lang="cs-CZ" altLang="en-US" dirty="0"/>
          </a:p>
          <a:p>
            <a:pPr eaLnBrk="1" hangingPunct="1"/>
            <a:endParaRPr lang="cs-CZ" altLang="en-US" dirty="0"/>
          </a:p>
          <a:p>
            <a:pPr eaLnBrk="1" hangingPunct="1"/>
            <a:endParaRPr lang="cs-CZ" altLang="en-US"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a:extLst>
              <a:ext uri="{FF2B5EF4-FFF2-40B4-BE49-F238E27FC236}">
                <a16:creationId xmlns:a16="http://schemas.microsoft.com/office/drawing/2014/main" id="{A9709FB9-46C7-4016-8076-268927DA5F0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DE2CF5FE-595A-4AF1-B815-8C30B2025E9C}" type="slidenum">
              <a:rPr lang="cs-CZ" altLang="en-US"/>
              <a:pPr eaLnBrk="1" hangingPunct="1"/>
              <a:t>16</a:t>
            </a:fld>
            <a:endParaRPr lang="cs-CZ" altLang="en-US"/>
          </a:p>
        </p:txBody>
      </p:sp>
      <p:sp>
        <p:nvSpPr>
          <p:cNvPr id="186371" name="Rectangle 2">
            <a:extLst>
              <a:ext uri="{FF2B5EF4-FFF2-40B4-BE49-F238E27FC236}">
                <a16:creationId xmlns:a16="http://schemas.microsoft.com/office/drawing/2014/main" id="{4BA52B73-67DA-4D7D-A29B-5FBCD9D48D5B}"/>
              </a:ext>
            </a:extLst>
          </p:cNvPr>
          <p:cNvSpPr>
            <a:spLocks noGrp="1" noRot="1" noChangeAspect="1" noChangeArrowheads="1" noTextEdit="1"/>
          </p:cNvSpPr>
          <p:nvPr>
            <p:ph type="sldImg"/>
          </p:nvPr>
        </p:nvSpPr>
        <p:spPr>
          <a:xfrm>
            <a:off x="407988" y="712788"/>
            <a:ext cx="6080125" cy="3421062"/>
          </a:xfrm>
          <a:ln/>
        </p:spPr>
      </p:sp>
      <p:sp>
        <p:nvSpPr>
          <p:cNvPr id="186372" name="Rectangle 3">
            <a:extLst>
              <a:ext uri="{FF2B5EF4-FFF2-40B4-BE49-F238E27FC236}">
                <a16:creationId xmlns:a16="http://schemas.microsoft.com/office/drawing/2014/main" id="{9EEAFFD2-E865-4790-A470-A9FE7D8F5EBD}"/>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Protože složení tělesných tekutin je výslednicí mezi přítokem a odtokem jednotlivých látek do příslušných oddílů tělesných tekutin, homeostatické regulační mechanismy se uplatňují prostřednictvím </a:t>
            </a:r>
            <a:r>
              <a:rPr lang="cs-CZ" altLang="en-US" b="1"/>
              <a:t>regulace velikosti toků látek</a:t>
            </a:r>
            <a:r>
              <a:rPr lang="cs-CZ" altLang="en-US"/>
              <a:t> mezi organismem a jeho okolím a mezi jednotlivými oddíly tělních tekutin navzájem. Ovlivňováním těchto toků organismus zajišťuje regulační odpověď na ztrátu či depleci jednotlivých látek. Plíce jsou základním regulačním orgánem pro homeostázu krevních plynů, ledviny jsou základním regulačním orgánem pro objemovou a iontovou homeostázu, jak plíce taki i ledviny zajišťují regulaci acidobazické homeostázy.</a:t>
            </a:r>
          </a:p>
          <a:p>
            <a:pPr eaLnBrk="1" hangingPunct="1"/>
            <a:r>
              <a:rPr lang="cs-CZ" altLang="en-US"/>
              <a:t>Důležitá je </a:t>
            </a:r>
            <a:r>
              <a:rPr lang="cs-CZ" altLang="en-US" b="1"/>
              <a:t>úloha oběhového systému</a:t>
            </a:r>
            <a:r>
              <a:rPr lang="cs-CZ" altLang="en-US"/>
              <a:t>, který zajišťuje přenos látek mezi plazmou a intersticiální tekutinou. </a:t>
            </a:r>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endParaRPr lang="cs-CZ"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a:extLst>
              <a:ext uri="{FF2B5EF4-FFF2-40B4-BE49-F238E27FC236}">
                <a16:creationId xmlns:a16="http://schemas.microsoft.com/office/drawing/2014/main" id="{BE303295-F785-4080-B456-7449226EA5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435C0CAF-6610-4A40-BCAA-8C51E3553EDA}" type="slidenum">
              <a:rPr lang="cs-CZ" altLang="en-US"/>
              <a:pPr eaLnBrk="1" hangingPunct="1"/>
              <a:t>17</a:t>
            </a:fld>
            <a:endParaRPr lang="cs-CZ" altLang="en-US"/>
          </a:p>
        </p:txBody>
      </p:sp>
      <p:sp>
        <p:nvSpPr>
          <p:cNvPr id="187395" name="Rectangle 2">
            <a:extLst>
              <a:ext uri="{FF2B5EF4-FFF2-40B4-BE49-F238E27FC236}">
                <a16:creationId xmlns:a16="http://schemas.microsoft.com/office/drawing/2014/main" id="{CE88F66E-7591-4BA5-BFD0-E1858AA3294E}"/>
              </a:ext>
            </a:extLst>
          </p:cNvPr>
          <p:cNvSpPr>
            <a:spLocks noGrp="1" noRot="1" noChangeAspect="1" noChangeArrowheads="1" noTextEdit="1"/>
          </p:cNvSpPr>
          <p:nvPr>
            <p:ph type="sldImg"/>
          </p:nvPr>
        </p:nvSpPr>
        <p:spPr>
          <a:xfrm>
            <a:off x="407988" y="712788"/>
            <a:ext cx="6080125" cy="3421062"/>
          </a:xfrm>
          <a:ln/>
        </p:spPr>
      </p:sp>
      <p:sp>
        <p:nvSpPr>
          <p:cNvPr id="187396" name="Rectangle 3">
            <a:extLst>
              <a:ext uri="{FF2B5EF4-FFF2-40B4-BE49-F238E27FC236}">
                <a16:creationId xmlns:a16="http://schemas.microsoft.com/office/drawing/2014/main" id="{3D5B3ACB-C727-4623-9440-413159D3CD6D}"/>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ts val="600"/>
              </a:spcBef>
              <a:spcAft>
                <a:spcPts val="600"/>
              </a:spcAft>
            </a:pPr>
            <a:r>
              <a:rPr lang="cs-CZ" altLang="en-US"/>
              <a:t>V udržování stálosti vnitřního prostředí (homeostáze) se tak uplatní regulace </a:t>
            </a:r>
            <a:r>
              <a:rPr lang="cs-CZ" altLang="en-US" b="1"/>
              <a:t>dýchání</a:t>
            </a:r>
            <a:r>
              <a:rPr lang="cs-CZ" altLang="en-US"/>
              <a:t>, </a:t>
            </a:r>
            <a:r>
              <a:rPr lang="cs-CZ" altLang="en-US" b="1"/>
              <a:t>ledvin</a:t>
            </a:r>
            <a:r>
              <a:rPr lang="cs-CZ" altLang="en-US"/>
              <a:t>, </a:t>
            </a:r>
            <a:r>
              <a:rPr lang="cs-CZ" altLang="en-US" b="1"/>
              <a:t>oběhu</a:t>
            </a:r>
            <a:r>
              <a:rPr lang="cs-CZ" altLang="en-US"/>
              <a:t> i </a:t>
            </a:r>
            <a:r>
              <a:rPr lang="cs-CZ" altLang="en-US" b="1"/>
              <a:t>zažívacího traktu</a:t>
            </a:r>
            <a:r>
              <a:rPr lang="cs-CZ" altLang="en-US"/>
              <a:t>, včetně příslušných endokrinních regulačních smyček. Poruchy těchto fyziologických subsystémů se pak projeví poruchami vnitřního prostředí.</a:t>
            </a:r>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endParaRPr lang="cs-CZ"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a:extLst>
              <a:ext uri="{FF2B5EF4-FFF2-40B4-BE49-F238E27FC236}">
                <a16:creationId xmlns:a16="http://schemas.microsoft.com/office/drawing/2014/main" id="{BE303295-F785-4080-B456-7449226EA5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435C0CAF-6610-4A40-BCAA-8C51E3553EDA}" type="slidenum">
              <a:rPr lang="cs-CZ" altLang="en-US"/>
              <a:pPr eaLnBrk="1" hangingPunct="1"/>
              <a:t>18</a:t>
            </a:fld>
            <a:endParaRPr lang="cs-CZ" altLang="en-US"/>
          </a:p>
        </p:txBody>
      </p:sp>
      <p:sp>
        <p:nvSpPr>
          <p:cNvPr id="187395" name="Rectangle 2">
            <a:extLst>
              <a:ext uri="{FF2B5EF4-FFF2-40B4-BE49-F238E27FC236}">
                <a16:creationId xmlns:a16="http://schemas.microsoft.com/office/drawing/2014/main" id="{CE88F66E-7591-4BA5-BFD0-E1858AA3294E}"/>
              </a:ext>
            </a:extLst>
          </p:cNvPr>
          <p:cNvSpPr>
            <a:spLocks noGrp="1" noRot="1" noChangeAspect="1" noChangeArrowheads="1" noTextEdit="1"/>
          </p:cNvSpPr>
          <p:nvPr>
            <p:ph type="sldImg"/>
          </p:nvPr>
        </p:nvSpPr>
        <p:spPr>
          <a:xfrm>
            <a:off x="407988" y="712788"/>
            <a:ext cx="6080125" cy="3421062"/>
          </a:xfrm>
          <a:ln/>
        </p:spPr>
      </p:sp>
      <p:sp>
        <p:nvSpPr>
          <p:cNvPr id="187396" name="Rectangle 3">
            <a:extLst>
              <a:ext uri="{FF2B5EF4-FFF2-40B4-BE49-F238E27FC236}">
                <a16:creationId xmlns:a16="http://schemas.microsoft.com/office/drawing/2014/main" id="{3D5B3ACB-C727-4623-9440-413159D3CD6D}"/>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ts val="600"/>
              </a:spcBef>
              <a:spcAft>
                <a:spcPts val="600"/>
              </a:spcAft>
            </a:pPr>
            <a:r>
              <a:rPr lang="cs-CZ" altLang="en-US"/>
              <a:t>V udržování stálosti vnitřního prostředí (homeostáze) se tak uplatní regulace </a:t>
            </a:r>
            <a:r>
              <a:rPr lang="cs-CZ" altLang="en-US" b="1"/>
              <a:t>dýchání</a:t>
            </a:r>
            <a:r>
              <a:rPr lang="cs-CZ" altLang="en-US"/>
              <a:t>, </a:t>
            </a:r>
            <a:r>
              <a:rPr lang="cs-CZ" altLang="en-US" b="1"/>
              <a:t>ledvin</a:t>
            </a:r>
            <a:r>
              <a:rPr lang="cs-CZ" altLang="en-US"/>
              <a:t>, </a:t>
            </a:r>
            <a:r>
              <a:rPr lang="cs-CZ" altLang="en-US" b="1"/>
              <a:t>oběhu</a:t>
            </a:r>
            <a:r>
              <a:rPr lang="cs-CZ" altLang="en-US"/>
              <a:t> i </a:t>
            </a:r>
            <a:r>
              <a:rPr lang="cs-CZ" altLang="en-US" b="1"/>
              <a:t>zažívacího traktu</a:t>
            </a:r>
            <a:r>
              <a:rPr lang="cs-CZ" altLang="en-US"/>
              <a:t>, včetně příslušných endokrinních regulačních smyček. Poruchy těchto fyziologických subsystémů se pak projeví poruchami vnitřního prostředí.</a:t>
            </a:r>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spcBef>
                <a:spcPts val="600"/>
              </a:spcBef>
              <a:spcAft>
                <a:spcPts val="600"/>
              </a:spcAft>
            </a:pPr>
            <a:endParaRPr lang="cs-CZ" altLang="en-US"/>
          </a:p>
          <a:p>
            <a:pPr eaLnBrk="1" hangingPunct="1"/>
            <a:endParaRPr lang="cs-CZ" altLang="en-US"/>
          </a:p>
        </p:txBody>
      </p:sp>
    </p:spTree>
    <p:extLst>
      <p:ext uri="{BB962C8B-B14F-4D97-AF65-F5344CB8AC3E}">
        <p14:creationId xmlns:p14="http://schemas.microsoft.com/office/powerpoint/2010/main" val="4061287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A830D7-383C-4193-A878-45663264BF32}" type="slidenum">
              <a:rPr lang="en-US" smtClean="0"/>
              <a:t>21</a:t>
            </a:fld>
            <a:endParaRPr lang="en-US"/>
          </a:p>
        </p:txBody>
      </p:sp>
    </p:spTree>
    <p:extLst>
      <p:ext uri="{BB962C8B-B14F-4D97-AF65-F5344CB8AC3E}">
        <p14:creationId xmlns:p14="http://schemas.microsoft.com/office/powerpoint/2010/main" val="255288313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A830D7-383C-4193-A878-45663264BF32}" type="slidenum">
              <a:rPr lang="en-US" smtClean="0"/>
              <a:t>22</a:t>
            </a:fld>
            <a:endParaRPr lang="en-US"/>
          </a:p>
        </p:txBody>
      </p:sp>
    </p:spTree>
    <p:extLst>
      <p:ext uri="{BB962C8B-B14F-4D97-AF65-F5344CB8AC3E}">
        <p14:creationId xmlns:p14="http://schemas.microsoft.com/office/powerpoint/2010/main" val="8257956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a:extLst>
              <a:ext uri="{FF2B5EF4-FFF2-40B4-BE49-F238E27FC236}">
                <a16:creationId xmlns:a16="http://schemas.microsoft.com/office/drawing/2014/main" id="{DBDEB412-BAF8-469A-85FB-BEFE627F935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FB63A5-96AD-4655-9754-3A15707801F1}" type="slidenum">
              <a:rPr lang="cs-CZ" altLang="en-US"/>
              <a:pPr eaLnBrk="1" hangingPunct="1"/>
              <a:t>3</a:t>
            </a:fld>
            <a:endParaRPr lang="cs-CZ" altLang="en-US"/>
          </a:p>
        </p:txBody>
      </p:sp>
      <p:sp>
        <p:nvSpPr>
          <p:cNvPr id="168963" name="Rectangle 2">
            <a:extLst>
              <a:ext uri="{FF2B5EF4-FFF2-40B4-BE49-F238E27FC236}">
                <a16:creationId xmlns:a16="http://schemas.microsoft.com/office/drawing/2014/main" id="{4D2AD3C8-19DF-4949-AF0F-2FD05AC64E19}"/>
              </a:ext>
            </a:extLst>
          </p:cNvPr>
          <p:cNvSpPr>
            <a:spLocks noGrp="1" noRot="1" noChangeAspect="1" noChangeArrowheads="1" noTextEdit="1"/>
          </p:cNvSpPr>
          <p:nvPr>
            <p:ph type="sldImg"/>
          </p:nvPr>
        </p:nvSpPr>
        <p:spPr>
          <a:ln/>
        </p:spPr>
      </p:sp>
      <p:sp>
        <p:nvSpPr>
          <p:cNvPr id="168964" name="Rectangle 3">
            <a:extLst>
              <a:ext uri="{FF2B5EF4-FFF2-40B4-BE49-F238E27FC236}">
                <a16:creationId xmlns:a16="http://schemas.microsoft.com/office/drawing/2014/main" id="{7307489B-81A2-45E0-9502-A91FDE17238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V roce 1865 francouzský fyziolog Claude Bernard upozornil na to, že prostředí, které obklopuje buňky v organismu není totožné s vnějším prostředím organismu.</a:t>
            </a:r>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Důležitou roli při pankreatické a duodenální sekreci hraje tzv. CFTR kanálek, který umožňuje chloridovým iontům opouštět buňku do lumenu pankreatu nebo duodena. Tento kanálek je narušen u cystické fibrózy. Chlorid proto nemůže procházet z buňky do lumenu pankreatických kanálků a do duodena. Na </a:t>
            </a:r>
            <a:r>
              <a:rPr lang="cs-CZ" dirty="0" err="1"/>
              <a:t>luminární</a:t>
            </a:r>
            <a:r>
              <a:rPr lang="cs-CZ" dirty="0"/>
              <a:t> straně se proto nevytváří negativní náboj, který by mohl přitáhnout </a:t>
            </a:r>
            <a:r>
              <a:rPr lang="cs-CZ" dirty="0" err="1"/>
              <a:t>paracelulární</a:t>
            </a:r>
            <a:r>
              <a:rPr lang="cs-CZ" dirty="0"/>
              <a:t> cestou z </a:t>
            </a:r>
            <a:r>
              <a:rPr lang="cs-CZ" dirty="0" err="1"/>
              <a:t>intersticia</a:t>
            </a:r>
            <a:r>
              <a:rPr lang="cs-CZ" dirty="0"/>
              <a:t> sodíkový kationt spolu s osmoticky vázanou vodou. V duodenu a v pankreatických kanálcích se vytváří díky nedostatku vody velmi hustý a vazký hlen. Obdobná porucha je při sekreci bronchiálního hlenu. </a:t>
            </a:r>
            <a:endParaRPr lang="en-US" dirty="0"/>
          </a:p>
        </p:txBody>
      </p:sp>
      <p:sp>
        <p:nvSpPr>
          <p:cNvPr id="4" name="Zástupný symbol pro číslo snímku 3"/>
          <p:cNvSpPr>
            <a:spLocks noGrp="1"/>
          </p:cNvSpPr>
          <p:nvPr>
            <p:ph type="sldNum" sz="quarter" idx="5"/>
          </p:nvPr>
        </p:nvSpPr>
        <p:spPr/>
        <p:txBody>
          <a:bodyPr/>
          <a:lstStyle/>
          <a:p>
            <a:fld id="{8BA830D7-383C-4193-A878-45663264BF32}" type="slidenum">
              <a:rPr lang="en-US" smtClean="0"/>
              <a:t>23</a:t>
            </a:fld>
            <a:endParaRPr lang="en-US"/>
          </a:p>
        </p:txBody>
      </p:sp>
    </p:spTree>
    <p:extLst>
      <p:ext uri="{BB962C8B-B14F-4D97-AF65-F5344CB8AC3E}">
        <p14:creationId xmlns:p14="http://schemas.microsoft.com/office/powerpoint/2010/main" val="278362707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err="1"/>
              <a:t>Podivejme</a:t>
            </a:r>
            <a:r>
              <a:rPr lang="cs-CZ" dirty="0"/>
              <a:t> se</a:t>
            </a:r>
            <a:r>
              <a:rPr lang="cs-CZ" baseline="0" dirty="0"/>
              <a:t> na bilanci chloridů a acidobazické rovnováhy po požití potravy. Chloridy, </a:t>
            </a:r>
            <a:r>
              <a:rPr lang="cs-CZ" baseline="0" dirty="0" err="1"/>
              <a:t>secernované</a:t>
            </a:r>
            <a:r>
              <a:rPr lang="cs-CZ" baseline="0" dirty="0"/>
              <a:t> parietálními buňkami do žaludku se vstřebají střevním epitelem zpět. Bilance chloridů není narušena a hladina chloridů se nemění. Přísun bikarbonátů z parietálních buněk do vnitřního prostředí je neutralizován přísunem vodíkových iontů z pankreatických a duodenálních buněk.</a:t>
            </a:r>
            <a:endParaRPr lang="en-US" dirty="0"/>
          </a:p>
        </p:txBody>
      </p:sp>
      <p:sp>
        <p:nvSpPr>
          <p:cNvPr id="4" name="Zástupný symbol pro číslo snímku 3"/>
          <p:cNvSpPr>
            <a:spLocks noGrp="1"/>
          </p:cNvSpPr>
          <p:nvPr>
            <p:ph type="sldNum" sz="quarter" idx="5"/>
          </p:nvPr>
        </p:nvSpPr>
        <p:spPr/>
        <p:txBody>
          <a:bodyPr/>
          <a:lstStyle/>
          <a:p>
            <a:fld id="{8BA830D7-383C-4193-A878-45663264BF32}" type="slidenum">
              <a:rPr lang="en-US" smtClean="0"/>
              <a:t>24</a:t>
            </a:fld>
            <a:endParaRPr lang="en-US"/>
          </a:p>
        </p:txBody>
      </p:sp>
    </p:spTree>
    <p:extLst>
      <p:ext uri="{BB962C8B-B14F-4D97-AF65-F5344CB8AC3E}">
        <p14:creationId xmlns:p14="http://schemas.microsoft.com/office/powerpoint/2010/main" val="17634882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Vyrovnání bilance mezi přísunem bikarbonátů a přísunem H+ do vnitřního prostředí je ale časově trochu posunuté. Proto po požití potravy, vyvolávající větší žaludeční sekreci </a:t>
            </a:r>
            <a:r>
              <a:rPr lang="cs-CZ" dirty="0" err="1"/>
              <a:t>HCl</a:t>
            </a:r>
            <a:r>
              <a:rPr lang="cs-CZ" dirty="0"/>
              <a:t> (např. když sníme biftek), můžeme v krvi pozorovat přechodný mírný vzestup bikarbonátů (tzv „alkalickou vlnu“). Ledviny na to reagují mírným zvýšením pH moči. Dá se to změřit i lakmusovým papírkem. Na tom je založeno docela ilustrativní praktické cvičení na lékařské fakultě v Detroitu o kterém jsem nedávno četl. Tam studenti sami na sobě porovnávali změny pH moči za 45 min po požití proteinového koktejlu se změnami pH moči po vypití stejného objemu vody druhé skupiny. Po proteinovém koktejlu se po tři čtvrtě hodině pH moči alkalizovalo, po vypití vody ale žádná změna pH moči nebyla.</a:t>
            </a:r>
            <a:endParaRPr lang="en-US" dirty="0"/>
          </a:p>
        </p:txBody>
      </p:sp>
      <p:sp>
        <p:nvSpPr>
          <p:cNvPr id="4" name="Zástupný symbol pro číslo snímku 3"/>
          <p:cNvSpPr>
            <a:spLocks noGrp="1"/>
          </p:cNvSpPr>
          <p:nvPr>
            <p:ph type="sldNum" sz="quarter" idx="5"/>
          </p:nvPr>
        </p:nvSpPr>
        <p:spPr/>
        <p:txBody>
          <a:bodyPr/>
          <a:lstStyle/>
          <a:p>
            <a:fld id="{8BA830D7-383C-4193-A878-45663264BF32}" type="slidenum">
              <a:rPr lang="en-US" smtClean="0"/>
              <a:t>25</a:t>
            </a:fld>
            <a:endParaRPr lang="en-US"/>
          </a:p>
        </p:txBody>
      </p:sp>
    </p:spTree>
    <p:extLst>
      <p:ext uri="{BB962C8B-B14F-4D97-AF65-F5344CB8AC3E}">
        <p14:creationId xmlns:p14="http://schemas.microsoft.com/office/powerpoint/2010/main" val="106879975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Při zvracení je bilance mezi  tvorbou a odbouráváním bikarbonátů narušena. Parietální buňky do </a:t>
            </a:r>
            <a:r>
              <a:rPr lang="cs-CZ" dirty="0" err="1"/>
              <a:t>intersticia</a:t>
            </a:r>
            <a:r>
              <a:rPr lang="cs-CZ" dirty="0"/>
              <a:t> </a:t>
            </a:r>
            <a:r>
              <a:rPr lang="cs-CZ" dirty="0" err="1"/>
              <a:t>vysecernují</a:t>
            </a:r>
            <a:r>
              <a:rPr lang="cs-CZ" dirty="0"/>
              <a:t> více bikarbonátů než pankreatické a duodenální buňky vytvoří vodíkových iontů k jejich odbourávání. Ztráty chloridů při zvracení vedou k negativní chloridové bilanci. Výsledkem je </a:t>
            </a:r>
            <a:r>
              <a:rPr lang="cs-CZ" dirty="0" err="1"/>
              <a:t>hypochloremická</a:t>
            </a:r>
            <a:r>
              <a:rPr lang="cs-CZ" dirty="0"/>
              <a:t> alkalóza.</a:t>
            </a:r>
            <a:endParaRPr lang="en-US" dirty="0"/>
          </a:p>
        </p:txBody>
      </p:sp>
      <p:sp>
        <p:nvSpPr>
          <p:cNvPr id="4" name="Zástupný symbol pro číslo snímku 3"/>
          <p:cNvSpPr>
            <a:spLocks noGrp="1"/>
          </p:cNvSpPr>
          <p:nvPr>
            <p:ph type="sldNum" sz="quarter" idx="5"/>
          </p:nvPr>
        </p:nvSpPr>
        <p:spPr/>
        <p:txBody>
          <a:bodyPr/>
          <a:lstStyle/>
          <a:p>
            <a:fld id="{8BA830D7-383C-4193-A878-45663264BF32}" type="slidenum">
              <a:rPr lang="en-US" smtClean="0"/>
              <a:t>26</a:t>
            </a:fld>
            <a:endParaRPr lang="en-US"/>
          </a:p>
        </p:txBody>
      </p:sp>
    </p:spTree>
    <p:extLst>
      <p:ext uri="{BB962C8B-B14F-4D97-AF65-F5344CB8AC3E}">
        <p14:creationId xmlns:p14="http://schemas.microsoft.com/office/powerpoint/2010/main" val="73636027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Podívejme se, jak ledviny reagují na změny pH.</a:t>
            </a:r>
          </a:p>
          <a:p>
            <a:r>
              <a:rPr lang="cs-CZ" dirty="0"/>
              <a:t>Při </a:t>
            </a:r>
            <a:r>
              <a:rPr lang="cs-CZ" dirty="0" err="1"/>
              <a:t>acidémii</a:t>
            </a:r>
            <a:r>
              <a:rPr lang="cs-CZ" dirty="0"/>
              <a:t>, tj. poklesu pH v krvi, se zapojují alfa interkalární buňky sběrných kanálků. Ty začnou ve zvýšené míře aktivně </a:t>
            </a:r>
            <a:r>
              <a:rPr lang="cs-CZ" dirty="0" err="1"/>
              <a:t>secernovat</a:t>
            </a:r>
            <a:r>
              <a:rPr lang="cs-CZ" dirty="0"/>
              <a:t> do </a:t>
            </a:r>
            <a:r>
              <a:rPr lang="cs-CZ" dirty="0" err="1"/>
              <a:t>lumina</a:t>
            </a:r>
            <a:r>
              <a:rPr lang="cs-CZ" dirty="0"/>
              <a:t> </a:t>
            </a:r>
            <a:r>
              <a:rPr lang="cs-CZ" dirty="0" err="1"/>
              <a:t>sběných</a:t>
            </a:r>
            <a:r>
              <a:rPr lang="cs-CZ" dirty="0"/>
              <a:t> kanálků vodíkové ionty, které </a:t>
            </a:r>
            <a:r>
              <a:rPr lang="cs-CZ" dirty="0" err="1"/>
              <a:t>acidifikují</a:t>
            </a:r>
            <a:r>
              <a:rPr lang="cs-CZ" dirty="0"/>
              <a:t> moč a do </a:t>
            </a:r>
            <a:r>
              <a:rPr lang="cs-CZ" dirty="0" err="1"/>
              <a:t>intersicia</a:t>
            </a:r>
            <a:r>
              <a:rPr lang="cs-CZ" dirty="0"/>
              <a:t> ledvin </a:t>
            </a:r>
            <a:r>
              <a:rPr lang="cs-CZ" dirty="0" err="1"/>
              <a:t>secernují</a:t>
            </a:r>
            <a:r>
              <a:rPr lang="cs-CZ" dirty="0"/>
              <a:t> bikarbonáty. Přísun bikarbonátů z </a:t>
            </a:r>
            <a:r>
              <a:rPr lang="cs-CZ" dirty="0" err="1"/>
              <a:t>ledvín</a:t>
            </a:r>
            <a:r>
              <a:rPr lang="cs-CZ" dirty="0"/>
              <a:t> alkalizuje kyselé vnitřní prostředí. </a:t>
            </a:r>
          </a:p>
          <a:p>
            <a:r>
              <a:rPr lang="cs-CZ" dirty="0"/>
              <a:t>Při </a:t>
            </a:r>
            <a:r>
              <a:rPr lang="cs-CZ" dirty="0" err="1"/>
              <a:t>alkalémii</a:t>
            </a:r>
            <a:r>
              <a:rPr lang="cs-CZ" dirty="0"/>
              <a:t>, vzestupu pH se zapojují beta interkalární buňky, které do ledvinného </a:t>
            </a:r>
            <a:r>
              <a:rPr lang="cs-CZ" dirty="0" err="1"/>
              <a:t>intersticia</a:t>
            </a:r>
            <a:r>
              <a:rPr lang="cs-CZ" dirty="0"/>
              <a:t> jsou aktivně čerpají vodíkové ionty a tím </a:t>
            </a:r>
            <a:r>
              <a:rPr lang="cs-CZ" dirty="0" err="1"/>
              <a:t>acidifikují</a:t>
            </a:r>
            <a:r>
              <a:rPr lang="cs-CZ" dirty="0"/>
              <a:t> alkalické vnitřní prostředí. Bikarbonáty jsou výměnou za chloridy </a:t>
            </a:r>
            <a:r>
              <a:rPr lang="cs-CZ" dirty="0" err="1"/>
              <a:t>secernovány</a:t>
            </a:r>
            <a:r>
              <a:rPr lang="cs-CZ" dirty="0"/>
              <a:t> do </a:t>
            </a:r>
            <a:r>
              <a:rPr lang="cs-CZ" dirty="0" err="1"/>
              <a:t>lumina</a:t>
            </a:r>
            <a:r>
              <a:rPr lang="cs-CZ" dirty="0"/>
              <a:t> sběrných kanálků. Bikarbonáty alkalizují moč. Proto na té lékařské fakultě v Detroitu jako reakce na alkalickou vlnu se pH moči alkalizovalo.</a:t>
            </a:r>
          </a:p>
          <a:p>
            <a:r>
              <a:rPr lang="cs-CZ" dirty="0"/>
              <a:t>Aby ale mohly beta-</a:t>
            </a:r>
            <a:r>
              <a:rPr lang="cs-CZ" dirty="0" err="1"/>
              <a:t>intarkalární</a:t>
            </a:r>
            <a:r>
              <a:rPr lang="cs-CZ" dirty="0"/>
              <a:t> buňky do lumenu sběrných kanálků vylučovat bikarbonáty a do </a:t>
            </a:r>
            <a:r>
              <a:rPr lang="cs-CZ" dirty="0" err="1"/>
              <a:t>intersticia</a:t>
            </a:r>
            <a:r>
              <a:rPr lang="cs-CZ" dirty="0"/>
              <a:t> ledvin </a:t>
            </a:r>
            <a:r>
              <a:rPr lang="cs-CZ" dirty="0" err="1"/>
              <a:t>secernovat</a:t>
            </a:r>
            <a:r>
              <a:rPr lang="cs-CZ" dirty="0"/>
              <a:t> vodíkové ionty a </a:t>
            </a:r>
            <a:r>
              <a:rPr lang="cs-CZ" dirty="0" err="1"/>
              <a:t>acidifíkovat</a:t>
            </a:r>
            <a:r>
              <a:rPr lang="cs-CZ" dirty="0"/>
              <a:t> tak vnitřní prostředí, musí být v tubulárním lumen dostatek chloridů. Těch je za normálních okolností v lumenu sběrných kanálků dostatek.</a:t>
            </a:r>
          </a:p>
          <a:p>
            <a:r>
              <a:rPr lang="cs-CZ" dirty="0"/>
              <a:t>Při </a:t>
            </a:r>
            <a:r>
              <a:rPr lang="cs-CZ" dirty="0" err="1"/>
              <a:t>hypochloremické</a:t>
            </a:r>
            <a:r>
              <a:rPr lang="cs-CZ" dirty="0"/>
              <a:t> alkalóze po zvracení tento předpoklad není splněn. Hladina chloridů v plazmě, a tedy i v glomerulárním filtrátu je snížena a do sběrných kanálku se dostává málo chloridů.</a:t>
            </a:r>
          </a:p>
          <a:p>
            <a:r>
              <a:rPr lang="cs-CZ" dirty="0"/>
              <a:t>Ledviny se proto nemohou zapojit beta interkalární buňky do adaptační reakce na alkalózu po zvracení. Ba co více – u pacientů s </a:t>
            </a:r>
            <a:r>
              <a:rPr lang="cs-CZ" dirty="0" err="1"/>
              <a:t>hypochloremickou</a:t>
            </a:r>
            <a:r>
              <a:rPr lang="cs-CZ" dirty="0"/>
              <a:t> alkalózou pozorujeme zvýšenou reakci alfa-interkalárních buněk, které </a:t>
            </a:r>
            <a:r>
              <a:rPr lang="cs-CZ" dirty="0" err="1"/>
              <a:t>acidifikují</a:t>
            </a:r>
            <a:r>
              <a:rPr lang="cs-CZ" dirty="0"/>
              <a:t> moč – tím ještě více alkalizují vnitřní prostředí - hovoří se o tzv. paradoxní acidifikace moči. Jedním z důvodů je to, že alfa-interkalární buňky jsou také </a:t>
            </a:r>
            <a:r>
              <a:rPr lang="cs-CZ" dirty="0" err="1"/>
              <a:t>stimulovatelné</a:t>
            </a:r>
            <a:r>
              <a:rPr lang="cs-CZ" dirty="0"/>
              <a:t> aldosteronem, a díky </a:t>
            </a:r>
            <a:r>
              <a:rPr lang="cs-CZ" dirty="0" err="1"/>
              <a:t>hyperosmolární</a:t>
            </a:r>
            <a:r>
              <a:rPr lang="cs-CZ" dirty="0"/>
              <a:t> dehydrataci je aktivován renin-angiotenzin-aldosteronový systém.</a:t>
            </a:r>
            <a:endParaRPr lang="en-US" dirty="0"/>
          </a:p>
        </p:txBody>
      </p:sp>
      <p:sp>
        <p:nvSpPr>
          <p:cNvPr id="4" name="Zástupný symbol pro číslo snímku 3"/>
          <p:cNvSpPr>
            <a:spLocks noGrp="1"/>
          </p:cNvSpPr>
          <p:nvPr>
            <p:ph type="sldNum" sz="quarter" idx="5"/>
          </p:nvPr>
        </p:nvSpPr>
        <p:spPr/>
        <p:txBody>
          <a:bodyPr/>
          <a:lstStyle/>
          <a:p>
            <a:fld id="{8BA830D7-383C-4193-A878-45663264BF32}" type="slidenum">
              <a:rPr lang="en-US" smtClean="0"/>
              <a:t>27</a:t>
            </a:fld>
            <a:endParaRPr lang="en-US"/>
          </a:p>
        </p:txBody>
      </p:sp>
    </p:spTree>
    <p:extLst>
      <p:ext uri="{BB962C8B-B14F-4D97-AF65-F5344CB8AC3E}">
        <p14:creationId xmlns:p14="http://schemas.microsoft.com/office/powerpoint/2010/main" val="357913275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a:extLst>
              <a:ext uri="{FF2B5EF4-FFF2-40B4-BE49-F238E27FC236}">
                <a16:creationId xmlns:a16="http://schemas.microsoft.com/office/drawing/2014/main" id="{9E1E6D4F-2C89-4648-B134-6899EC94FD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269067B6-2C20-47D9-A76F-C9A9F88B6482}" type="slidenum">
              <a:rPr lang="cs-CZ" altLang="en-US"/>
              <a:pPr eaLnBrk="1" hangingPunct="1"/>
              <a:t>28</a:t>
            </a:fld>
            <a:endParaRPr lang="cs-CZ" altLang="en-US"/>
          </a:p>
        </p:txBody>
      </p:sp>
      <p:sp>
        <p:nvSpPr>
          <p:cNvPr id="293891" name="Rectangle 2">
            <a:extLst>
              <a:ext uri="{FF2B5EF4-FFF2-40B4-BE49-F238E27FC236}">
                <a16:creationId xmlns:a16="http://schemas.microsoft.com/office/drawing/2014/main" id="{998585B2-B55C-4906-940D-1FD287F0DCDC}"/>
              </a:ext>
            </a:extLst>
          </p:cNvPr>
          <p:cNvSpPr>
            <a:spLocks noGrp="1" noRot="1" noChangeAspect="1" noChangeArrowheads="1" noTextEdit="1"/>
          </p:cNvSpPr>
          <p:nvPr>
            <p:ph type="sldImg"/>
          </p:nvPr>
        </p:nvSpPr>
        <p:spPr>
          <a:xfrm>
            <a:off x="407988" y="712788"/>
            <a:ext cx="6080125" cy="3421062"/>
          </a:xfrm>
          <a:ln/>
        </p:spPr>
      </p:sp>
      <p:sp>
        <p:nvSpPr>
          <p:cNvPr id="293892" name="Rectangle 3">
            <a:extLst>
              <a:ext uri="{FF2B5EF4-FFF2-40B4-BE49-F238E27FC236}">
                <a16:creationId xmlns:a16="http://schemas.microsoft.com/office/drawing/2014/main" id="{005C27C5-35C5-4C89-A3EA-4289AC7C2C81}"/>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dirty="0"/>
              <a:t>Za normálních okolností jsou v ledvinách resorbovány chloridy spolu se sodíkovými kationty. Zbytek sodíkových iontů je resorbován výměnou za draselné a vodíkové ionty. Protože hladina chloridů poklesla, díky jejich ztrátám při zvracení, je také méně chloridů filtrováno do glomerulárního filtrátu, snižuje se také i množství sodíkových iontů resorbovaných spolu s chloridy – proto se nemohou zapojit beta-interkalární buňky do adaptační odpovědi ledvin a alkalózu. Zvyšuje se proto nabídka </a:t>
            </a:r>
            <a:r>
              <a:rPr lang="cs-CZ" altLang="en-US" dirty="0" err="1"/>
              <a:t>resorbce</a:t>
            </a:r>
            <a:r>
              <a:rPr lang="cs-CZ" altLang="en-US" dirty="0"/>
              <a:t> sodíku výměnou za sekreci draslíku a sekreci vodíkových iontů </a:t>
            </a:r>
            <a:r>
              <a:rPr lang="cs-CZ" altLang="en-US" dirty="0" err="1"/>
              <a:t>alfainterkalárními</a:t>
            </a:r>
            <a:r>
              <a:rPr lang="cs-CZ" altLang="en-US" dirty="0"/>
              <a:t> buňkami – a vyvíjí se paradoxní acidifikace moči. Navíc je resorpce sodíku zvýšena díky </a:t>
            </a:r>
            <a:r>
              <a:rPr lang="cs-CZ" altLang="en-US" dirty="0" err="1"/>
              <a:t>hyperosmotické</a:t>
            </a:r>
            <a:r>
              <a:rPr lang="cs-CZ" altLang="en-US" dirty="0"/>
              <a:t> dehydrataci a následné aktivaci renin-angiotenzin- aldosteronového systému. Zvyšuje se proto sekrece draslíku. Přesto, že pacient již nezvrací, alkalóze je prohlubována ztrátou vodíkových iontů </a:t>
            </a:r>
            <a:r>
              <a:rPr lang="cs-CZ" altLang="en-US" dirty="0" err="1"/>
              <a:t>ledvonami</a:t>
            </a:r>
            <a:r>
              <a:rPr lang="cs-CZ" altLang="en-US" dirty="0"/>
              <a:t>. Krom toho, zvýšená sekrece draslíku vede k postupnému rozvoji deplece draslíku – draslík je uvolňován ze zásob v buňkách a ztrácí se močí, místo draslíku vstupují do buněk vodíkové ionty a tím dále udržují a prohlubují alkalózu. Řešení tohoto stavu je jednoduché – je třeba organismu dodat chloridy – a ledviny to již často vykorigují sami. Ostatně, každý opilec ví, že po tzv. </a:t>
            </a:r>
            <a:r>
              <a:rPr lang="cs-CZ" altLang="en-US" dirty="0" err="1"/>
              <a:t>excessus</a:t>
            </a:r>
            <a:r>
              <a:rPr lang="cs-CZ" altLang="en-US" dirty="0"/>
              <a:t> in </a:t>
            </a:r>
            <a:r>
              <a:rPr lang="cs-CZ" altLang="en-US" dirty="0" err="1"/>
              <a:t>baccho</a:t>
            </a:r>
            <a:r>
              <a:rPr lang="cs-CZ" altLang="en-US" dirty="0"/>
              <a:t> – pomáhá kyselá okurka a slaná polévka.</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Nyní se podívejme na další poruchu – průjem. V tlustém střevě na normálních okolností vstřebává 1,4-2 l tekutiny – převážně díky </a:t>
            </a:r>
            <a:r>
              <a:rPr lang="cs-CZ" dirty="0" err="1"/>
              <a:t>adsobci</a:t>
            </a:r>
            <a:r>
              <a:rPr lang="cs-CZ" dirty="0"/>
              <a:t> sodíku, chloridů a osmoticky vázané vody.</a:t>
            </a:r>
            <a:endParaRPr lang="en-US" dirty="0"/>
          </a:p>
        </p:txBody>
      </p:sp>
      <p:sp>
        <p:nvSpPr>
          <p:cNvPr id="4" name="Zástupný symbol pro číslo snímku 3"/>
          <p:cNvSpPr>
            <a:spLocks noGrp="1"/>
          </p:cNvSpPr>
          <p:nvPr>
            <p:ph type="sldNum" sz="quarter" idx="5"/>
          </p:nvPr>
        </p:nvSpPr>
        <p:spPr/>
        <p:txBody>
          <a:bodyPr/>
          <a:lstStyle/>
          <a:p>
            <a:fld id="{8BA830D7-383C-4193-A878-45663264BF32}" type="slidenum">
              <a:rPr lang="en-US" smtClean="0"/>
              <a:t>29</a:t>
            </a:fld>
            <a:endParaRPr lang="en-US"/>
          </a:p>
        </p:txBody>
      </p:sp>
    </p:spTree>
    <p:extLst>
      <p:ext uri="{BB962C8B-B14F-4D97-AF65-F5344CB8AC3E}">
        <p14:creationId xmlns:p14="http://schemas.microsoft.com/office/powerpoint/2010/main" val="38557237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O vstřebávání sodíku se stará NHE pumpa, která vstřebává sodíkový kationt výměnou za vodíkoví iont a chloridový aniont se vstřebává AE pumpou  výměnou za do střeva </a:t>
            </a:r>
            <a:r>
              <a:rPr lang="cs-CZ" dirty="0" err="1"/>
              <a:t>secernované</a:t>
            </a:r>
            <a:r>
              <a:rPr lang="cs-CZ" dirty="0"/>
              <a:t> chloridy. Sekrece H+ a bikarbonátů do střeva je ekvimolární, což nevede k žádným posunům v acidobazické rovnováze. Se sodíkem a </a:t>
            </a:r>
            <a:r>
              <a:rPr lang="cs-CZ" dirty="0" err="1"/>
              <a:t>chloridami</a:t>
            </a:r>
            <a:r>
              <a:rPr lang="cs-CZ" dirty="0"/>
              <a:t> se také osmoticky vstřebává voda.</a:t>
            </a:r>
            <a:endParaRPr lang="en-US" dirty="0"/>
          </a:p>
        </p:txBody>
      </p:sp>
      <p:sp>
        <p:nvSpPr>
          <p:cNvPr id="4" name="Zástupný symbol pro číslo snímku 3"/>
          <p:cNvSpPr>
            <a:spLocks noGrp="1"/>
          </p:cNvSpPr>
          <p:nvPr>
            <p:ph type="sldNum" sz="quarter" idx="5"/>
          </p:nvPr>
        </p:nvSpPr>
        <p:spPr/>
        <p:txBody>
          <a:bodyPr/>
          <a:lstStyle/>
          <a:p>
            <a:fld id="{8BA830D7-383C-4193-A878-45663264BF32}" type="slidenum">
              <a:rPr lang="en-US" smtClean="0"/>
              <a:t>30</a:t>
            </a:fld>
            <a:endParaRPr lang="en-US"/>
          </a:p>
        </p:txBody>
      </p:sp>
    </p:spTree>
    <p:extLst>
      <p:ext uri="{BB962C8B-B14F-4D97-AF65-F5344CB8AC3E}">
        <p14:creationId xmlns:p14="http://schemas.microsoft.com/office/powerpoint/2010/main" val="15144735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Při průjmu přichází do tlustého střeva větší objem – tedy více sodíku, chloridů i vody. Zvyšují se proto nároku na práci NHE pumpy (vstřebávající sodík) a AE pumpy, vstřebávající chloridy. Pumpy zvyšují svou aktivitu.</a:t>
            </a:r>
            <a:endParaRPr lang="en-US" dirty="0"/>
          </a:p>
        </p:txBody>
      </p:sp>
      <p:sp>
        <p:nvSpPr>
          <p:cNvPr id="4" name="Zástupný symbol pro číslo snímku 3"/>
          <p:cNvSpPr>
            <a:spLocks noGrp="1"/>
          </p:cNvSpPr>
          <p:nvPr>
            <p:ph type="sldNum" sz="quarter" idx="5"/>
          </p:nvPr>
        </p:nvSpPr>
        <p:spPr/>
        <p:txBody>
          <a:bodyPr/>
          <a:lstStyle/>
          <a:p>
            <a:fld id="{8BA830D7-383C-4193-A878-45663264BF32}" type="slidenum">
              <a:rPr lang="en-US" smtClean="0"/>
              <a:t>31</a:t>
            </a:fld>
            <a:endParaRPr lang="en-US"/>
          </a:p>
        </p:txBody>
      </p:sp>
    </p:spTree>
    <p:extLst>
      <p:ext uri="{BB962C8B-B14F-4D97-AF65-F5344CB8AC3E}">
        <p14:creationId xmlns:p14="http://schemas.microsoft.com/office/powerpoint/2010/main" val="27229352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Problém spočívá v tom, že AE pumpa, vyměňující bikarbonát za chloridy, má větší maximální kapacitu než NHE pumpa. Důsledkem je to, že do vnitřního prostředí přichází více chloridů, výměnou za bikarbonáty. Rozvíjí se </a:t>
            </a:r>
            <a:r>
              <a:rPr lang="cs-CZ" dirty="0" err="1"/>
              <a:t>hyperchloremická</a:t>
            </a:r>
            <a:r>
              <a:rPr lang="cs-CZ" dirty="0"/>
              <a:t> acidóza. Ztráty hypotonické tekutiny vedou k hypertonické dehydrataci. Protože v tlustém střevě se také vstřebává draslík, který se při </a:t>
            </a:r>
            <a:r>
              <a:rPr lang="cs-CZ" dirty="0" err="1"/>
              <a:t>půjmech</a:t>
            </a:r>
            <a:r>
              <a:rPr lang="cs-CZ" dirty="0"/>
              <a:t> nestačí vstřebat, proto průjmy jsou nezřídka provázeny i ztrátami draslíku.                                                                                                                                                                                                                                                                                                                                                                                                       </a:t>
            </a:r>
            <a:endParaRPr lang="en-US" dirty="0"/>
          </a:p>
        </p:txBody>
      </p:sp>
      <p:sp>
        <p:nvSpPr>
          <p:cNvPr id="4" name="Zástupný symbol pro číslo snímku 3"/>
          <p:cNvSpPr>
            <a:spLocks noGrp="1"/>
          </p:cNvSpPr>
          <p:nvPr>
            <p:ph type="sldNum" sz="quarter" idx="5"/>
          </p:nvPr>
        </p:nvSpPr>
        <p:spPr/>
        <p:txBody>
          <a:bodyPr/>
          <a:lstStyle/>
          <a:p>
            <a:fld id="{8BA830D7-383C-4193-A878-45663264BF32}" type="slidenum">
              <a:rPr lang="en-US" smtClean="0"/>
              <a:t>32</a:t>
            </a:fld>
            <a:endParaRPr lang="en-US"/>
          </a:p>
        </p:txBody>
      </p:sp>
    </p:spTree>
    <p:extLst>
      <p:ext uri="{BB962C8B-B14F-4D97-AF65-F5344CB8AC3E}">
        <p14:creationId xmlns:p14="http://schemas.microsoft.com/office/powerpoint/2010/main" val="14118251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a:extLst>
              <a:ext uri="{FF2B5EF4-FFF2-40B4-BE49-F238E27FC236}">
                <a16:creationId xmlns:a16="http://schemas.microsoft.com/office/drawing/2014/main" id="{66FC229B-EBEA-4551-86ED-6AF8FD2849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28F3841C-AD1D-415D-96F1-5E176E1B12E7}" type="slidenum">
              <a:rPr lang="cs-CZ" altLang="en-US"/>
              <a:pPr eaLnBrk="1" hangingPunct="1"/>
              <a:t>4</a:t>
            </a:fld>
            <a:endParaRPr lang="cs-CZ" altLang="en-US"/>
          </a:p>
        </p:txBody>
      </p:sp>
      <p:sp>
        <p:nvSpPr>
          <p:cNvPr id="169987" name="Rectangle 2">
            <a:extLst>
              <a:ext uri="{FF2B5EF4-FFF2-40B4-BE49-F238E27FC236}">
                <a16:creationId xmlns:a16="http://schemas.microsoft.com/office/drawing/2014/main" id="{99412443-D5CB-4339-AA59-E30BF313FE60}"/>
              </a:ext>
            </a:extLst>
          </p:cNvPr>
          <p:cNvSpPr>
            <a:spLocks noGrp="1" noRot="1" noChangeAspect="1" noChangeArrowheads="1" noTextEdit="1"/>
          </p:cNvSpPr>
          <p:nvPr>
            <p:ph type="sldImg"/>
          </p:nvPr>
        </p:nvSpPr>
        <p:spPr>
          <a:ln/>
        </p:spPr>
      </p:sp>
      <p:sp>
        <p:nvSpPr>
          <p:cNvPr id="169988" name="Rectangle 3">
            <a:extLst>
              <a:ext uri="{FF2B5EF4-FFF2-40B4-BE49-F238E27FC236}">
                <a16:creationId xmlns:a16="http://schemas.microsoft.com/office/drawing/2014/main" id="{E92F18A8-3D02-4D2D-BE3B-C091469F201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Vlastnosti prostředí, které buňky obklopuje (tj, teplota, objem, osmolarita, pH, iontové složení, koncentrace krevních plynů, koncentrace glukóza a dalších živin) musí být takové, aby umožňovaly optimální činnost buněčných struktur. Pro buňky obklopující prostředí pak zavedl pojem </a:t>
            </a:r>
            <a:r>
              <a:rPr lang="cs-CZ" altLang="en-US" b="1" i="1"/>
              <a:t>vnitřní prostředí </a:t>
            </a:r>
            <a:r>
              <a:rPr lang="cs-CZ" altLang="en-US"/>
              <a:t>(dnes se ale častěji používá termín extracelulární, resp. intersticiální tekutina). </a:t>
            </a:r>
          </a:p>
          <a:p>
            <a:pPr eaLnBrk="1" hangingPunct="1"/>
            <a:r>
              <a:rPr lang="cs-CZ" altLang="en-US"/>
              <a:t>Regulační mechanismy zajišťují, aby složení vnitřního prostředí (tj. extracelulární, resp. intersticiální tekutiny) bylo stabilní nezávisle na měnících se podmínkách vnějšího prostředí organismu a různé úrovni metabolické činnosti buněk. </a:t>
            </a:r>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Zástupný symbol pro obrázek snímku 1">
            <a:extLst>
              <a:ext uri="{FF2B5EF4-FFF2-40B4-BE49-F238E27FC236}">
                <a16:creationId xmlns:a16="http://schemas.microsoft.com/office/drawing/2014/main" id="{08443BD0-6D9E-44EF-9943-A8D7EBA3D4E5}"/>
              </a:ext>
            </a:extLst>
          </p:cNvPr>
          <p:cNvSpPr>
            <a:spLocks noGrp="1" noRot="1" noChangeAspect="1" noTextEdit="1"/>
          </p:cNvSpPr>
          <p:nvPr>
            <p:ph type="sldImg"/>
          </p:nvPr>
        </p:nvSpPr>
        <p:spPr>
          <a:ln/>
        </p:spPr>
      </p:sp>
      <p:sp>
        <p:nvSpPr>
          <p:cNvPr id="140291" name="Zástupný symbol pro poznámky 2">
            <a:extLst>
              <a:ext uri="{FF2B5EF4-FFF2-40B4-BE49-F238E27FC236}">
                <a16:creationId xmlns:a16="http://schemas.microsoft.com/office/drawing/2014/main" id="{247154CE-44BB-4B0C-A21E-20912864B9D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dirty="0"/>
              <a:t>Jak velké průjmy tak i </a:t>
            </a:r>
            <a:r>
              <a:rPr lang="cs-CZ" altLang="cs-CZ" dirty="0" err="1"/>
              <a:t>profúzní</a:t>
            </a:r>
            <a:r>
              <a:rPr lang="cs-CZ" altLang="cs-CZ" dirty="0"/>
              <a:t> zvracení vede ke ztrátám hypoosmolární tekutiny, což může vyvolat k </a:t>
            </a:r>
            <a:r>
              <a:rPr lang="cs-CZ" altLang="cs-CZ" dirty="0" err="1"/>
              <a:t>hyperosmotickou</a:t>
            </a:r>
            <a:r>
              <a:rPr lang="cs-CZ" altLang="cs-CZ" dirty="0"/>
              <a:t> dehydratací. Podívejme se nakonec na problematiku osmotických přesunů mezi intracelulární a extracelulární tekutinou.</a:t>
            </a:r>
          </a:p>
        </p:txBody>
      </p:sp>
      <p:sp>
        <p:nvSpPr>
          <p:cNvPr id="140292" name="Zástupný symbol pro číslo snímku 3">
            <a:extLst>
              <a:ext uri="{FF2B5EF4-FFF2-40B4-BE49-F238E27FC236}">
                <a16:creationId xmlns:a16="http://schemas.microsoft.com/office/drawing/2014/main" id="{B4FFD4E2-EA11-4F24-BA7C-7D4634F02C89}"/>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F92F50CF-F060-4D51-8F31-C923AF0E966B}" type="slidenum">
              <a:rPr lang="cs-CZ" altLang="cs-CZ"/>
              <a:pPr>
                <a:spcBef>
                  <a:spcPct val="0"/>
                </a:spcBef>
              </a:pPr>
              <a:t>33</a:t>
            </a:fld>
            <a:endParaRPr lang="cs-CZ" altLang="cs-CZ"/>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a:extLst>
              <a:ext uri="{FF2B5EF4-FFF2-40B4-BE49-F238E27FC236}">
                <a16:creationId xmlns:a16="http://schemas.microsoft.com/office/drawing/2014/main" id="{96C39755-4316-489B-8470-06AF0D8511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845071CD-1529-4062-9315-E77E3F5EA67A}" type="slidenum">
              <a:rPr lang="cs-CZ" altLang="cs-CZ"/>
              <a:pPr>
                <a:spcBef>
                  <a:spcPct val="0"/>
                </a:spcBef>
              </a:pPr>
              <a:t>34</a:t>
            </a:fld>
            <a:endParaRPr lang="cs-CZ" altLang="cs-CZ"/>
          </a:p>
        </p:txBody>
      </p:sp>
      <p:sp>
        <p:nvSpPr>
          <p:cNvPr id="142339" name="Rectangle 2">
            <a:extLst>
              <a:ext uri="{FF2B5EF4-FFF2-40B4-BE49-F238E27FC236}">
                <a16:creationId xmlns:a16="http://schemas.microsoft.com/office/drawing/2014/main" id="{93CB66CA-31FB-4E31-908B-E7F3AAD81D80}"/>
              </a:ext>
            </a:extLst>
          </p:cNvPr>
          <p:cNvSpPr>
            <a:spLocks noGrp="1" noRot="1" noChangeAspect="1" noChangeArrowheads="1" noTextEdit="1"/>
          </p:cNvSpPr>
          <p:nvPr>
            <p:ph type="sldImg"/>
          </p:nvPr>
        </p:nvSpPr>
        <p:spPr>
          <a:ln/>
        </p:spPr>
      </p:sp>
      <p:sp>
        <p:nvSpPr>
          <p:cNvPr id="142340" name="Rectangle 3">
            <a:extLst>
              <a:ext uri="{FF2B5EF4-FFF2-40B4-BE49-F238E27FC236}">
                <a16:creationId xmlns:a16="http://schemas.microsoft.com/office/drawing/2014/main" id="{814EAD51-5D6D-41AC-8AA3-CA2F02CEDC3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Buňka v hypertonickém prostředí ztrácí vodu podle osmotického gradientu</a:t>
            </a:r>
            <a:endParaRPr lang="en-US" altLang="cs-CZ"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a:extLst>
              <a:ext uri="{FF2B5EF4-FFF2-40B4-BE49-F238E27FC236}">
                <a16:creationId xmlns:a16="http://schemas.microsoft.com/office/drawing/2014/main" id="{38513DF4-C53F-4AE7-83BC-DAD91096182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799D9C9-B056-4BE7-BE89-5EEC0F055174}" type="slidenum">
              <a:rPr lang="cs-CZ" altLang="cs-CZ"/>
              <a:pPr>
                <a:spcBef>
                  <a:spcPct val="0"/>
                </a:spcBef>
              </a:pPr>
              <a:t>35</a:t>
            </a:fld>
            <a:endParaRPr lang="cs-CZ" altLang="cs-CZ"/>
          </a:p>
        </p:txBody>
      </p:sp>
      <p:sp>
        <p:nvSpPr>
          <p:cNvPr id="146435" name="Rectangle 2">
            <a:extLst>
              <a:ext uri="{FF2B5EF4-FFF2-40B4-BE49-F238E27FC236}">
                <a16:creationId xmlns:a16="http://schemas.microsoft.com/office/drawing/2014/main" id="{34EB87AA-D380-4B43-875D-589B4FE0404E}"/>
              </a:ext>
            </a:extLst>
          </p:cNvPr>
          <p:cNvSpPr>
            <a:spLocks noGrp="1" noRot="1" noChangeAspect="1" noChangeArrowheads="1" noTextEdit="1"/>
          </p:cNvSpPr>
          <p:nvPr>
            <p:ph type="sldImg"/>
          </p:nvPr>
        </p:nvSpPr>
        <p:spPr>
          <a:ln/>
        </p:spPr>
      </p:sp>
      <p:sp>
        <p:nvSpPr>
          <p:cNvPr id="146436" name="Rectangle 3">
            <a:extLst>
              <a:ext uri="{FF2B5EF4-FFF2-40B4-BE49-F238E27FC236}">
                <a16:creationId xmlns:a16="http://schemas.microsoft.com/office/drawing/2014/main" id="{DE9BCAB4-ED0C-494B-A21F-19B25016A1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Nicméně to není jen pasivní proces. Některé buňky, hlavě v centrálním </a:t>
            </a:r>
            <a:r>
              <a:rPr lang="cs-CZ" altLang="cs-CZ" dirty="0" err="1"/>
              <a:t>nervoém</a:t>
            </a:r>
            <a:r>
              <a:rPr lang="cs-CZ" altLang="cs-CZ" dirty="0"/>
              <a:t> systému, jsou schopny aktivně zvýšit svou osmolaritu, což brání přílišnému „scvrknutí“ buňky.</a:t>
            </a:r>
            <a:endParaRPr lang="en-US" altLang="cs-CZ"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a:extLst>
              <a:ext uri="{FF2B5EF4-FFF2-40B4-BE49-F238E27FC236}">
                <a16:creationId xmlns:a16="http://schemas.microsoft.com/office/drawing/2014/main" id="{7D080870-8041-4268-AFFF-E739073D4A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E85FB1CC-FFE1-44E7-BC76-344E48C4076D}" type="slidenum">
              <a:rPr lang="cs-CZ" altLang="cs-CZ"/>
              <a:pPr>
                <a:spcBef>
                  <a:spcPct val="0"/>
                </a:spcBef>
              </a:pPr>
              <a:t>36</a:t>
            </a:fld>
            <a:endParaRPr lang="cs-CZ" altLang="cs-CZ"/>
          </a:p>
        </p:txBody>
      </p:sp>
      <p:sp>
        <p:nvSpPr>
          <p:cNvPr id="148483" name="Rectangle 2">
            <a:extLst>
              <a:ext uri="{FF2B5EF4-FFF2-40B4-BE49-F238E27FC236}">
                <a16:creationId xmlns:a16="http://schemas.microsoft.com/office/drawing/2014/main" id="{1877D9E6-D75A-4D54-A9A6-1AFDE51BE038}"/>
              </a:ext>
            </a:extLst>
          </p:cNvPr>
          <p:cNvSpPr>
            <a:spLocks noGrp="1" noRot="1" noChangeAspect="1" noChangeArrowheads="1" noTextEdit="1"/>
          </p:cNvSpPr>
          <p:nvPr>
            <p:ph type="sldImg"/>
          </p:nvPr>
        </p:nvSpPr>
        <p:spPr>
          <a:ln/>
        </p:spPr>
      </p:sp>
      <p:sp>
        <p:nvSpPr>
          <p:cNvPr id="148484" name="Rectangle 3">
            <a:extLst>
              <a:ext uri="{FF2B5EF4-FFF2-40B4-BE49-F238E27FC236}">
                <a16:creationId xmlns:a16="http://schemas.microsoft.com/office/drawing/2014/main" id="{D3C39BD1-E310-4CC5-B761-02793F3ACEF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Buňky mohou aktivně zvýšit svou osmolaritu různými mechanismy – od zapojení pump přes tvorbu organických osmoticky aktivních látek – tzv. organických </a:t>
            </a:r>
            <a:r>
              <a:rPr lang="cs-CZ" altLang="cs-CZ" dirty="0" err="1"/>
              <a:t>osmolů</a:t>
            </a:r>
            <a:r>
              <a:rPr lang="cs-CZ" altLang="cs-CZ" dirty="0"/>
              <a:t>.</a:t>
            </a:r>
            <a:endParaRPr lang="en-US" altLang="cs-CZ"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Zástupný symbol pro obrázek snímku 1">
            <a:extLst>
              <a:ext uri="{FF2B5EF4-FFF2-40B4-BE49-F238E27FC236}">
                <a16:creationId xmlns:a16="http://schemas.microsoft.com/office/drawing/2014/main" id="{B322878B-2D9E-4345-9944-75473E1AF825}"/>
              </a:ext>
            </a:extLst>
          </p:cNvPr>
          <p:cNvSpPr>
            <a:spLocks noGrp="1" noRot="1" noChangeAspect="1" noTextEdit="1"/>
          </p:cNvSpPr>
          <p:nvPr>
            <p:ph type="sldImg"/>
          </p:nvPr>
        </p:nvSpPr>
        <p:spPr>
          <a:ln/>
        </p:spPr>
      </p:sp>
      <p:sp>
        <p:nvSpPr>
          <p:cNvPr id="150531" name="Zástupný symbol pro poznámky 2">
            <a:extLst>
              <a:ext uri="{FF2B5EF4-FFF2-40B4-BE49-F238E27FC236}">
                <a16:creationId xmlns:a16="http://schemas.microsoft.com/office/drawing/2014/main" id="{F1885E2C-7A8E-4422-BC25-BE7BD5618F7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dirty="0"/>
              <a:t>Tato aktivní schopnost buněk, zejména v mozku, má své klinické důsledky. Při akutním vzestupu osmolarity (což se projeví zvýšením plazmatické hladiny sodíku) by přesun vody z gliových buněk a neuronů vedl ke zmenšení objemu mozku, k protažení cév a nebezpečí ruptury. Adaptační zvýšení intracelulární osmolarity mozkových buněk umožní uvnitř lebky při chronickém zvýšení extracelulární osmolarity zachovat objem mozku na téměř normálním objemu. Má to však jedno úskalí, na které je potřeba si dávat velmi dobrý  pozor. Pokud pacienta s </a:t>
            </a:r>
            <a:r>
              <a:rPr lang="cs-CZ" altLang="cs-CZ" dirty="0" err="1"/>
              <a:t>hyperosmolaritou</a:t>
            </a:r>
            <a:r>
              <a:rPr lang="cs-CZ" altLang="cs-CZ" dirty="0"/>
              <a:t> trvající déle než 48 hodin budeme razantně léčit, a jeho vysokou osmolaritu mu rychle snížíme, můžeme ho zabít. Přesun vody z ECT do mozkových buněk s adaptačně zvýšenou osmolaritou může vést k otoku mozku a </a:t>
            </a:r>
            <a:r>
              <a:rPr lang="cs-CZ" altLang="cs-CZ" dirty="0" err="1"/>
              <a:t>herniaci</a:t>
            </a:r>
            <a:r>
              <a:rPr lang="cs-CZ" altLang="cs-CZ" dirty="0"/>
              <a:t>. </a:t>
            </a:r>
          </a:p>
        </p:txBody>
      </p:sp>
      <p:sp>
        <p:nvSpPr>
          <p:cNvPr id="150532" name="Zástupný symbol pro číslo snímku 3">
            <a:extLst>
              <a:ext uri="{FF2B5EF4-FFF2-40B4-BE49-F238E27FC236}">
                <a16:creationId xmlns:a16="http://schemas.microsoft.com/office/drawing/2014/main" id="{E8E20DA8-7BCE-4166-9124-2B1C944508BA}"/>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5029EF0-A46D-49F3-BEB9-4C7960A9083D}" type="slidenum">
              <a:rPr lang="cs-CZ" altLang="cs-CZ"/>
              <a:pPr>
                <a:spcBef>
                  <a:spcPct val="0"/>
                </a:spcBef>
              </a:pPr>
              <a:t>37</a:t>
            </a:fld>
            <a:endParaRPr lang="cs-CZ" altLang="cs-CZ"/>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a:extLst>
              <a:ext uri="{FF2B5EF4-FFF2-40B4-BE49-F238E27FC236}">
                <a16:creationId xmlns:a16="http://schemas.microsoft.com/office/drawing/2014/main" id="{741DDA1D-4577-4FF1-9809-41DC315C9BF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217B7E0-3BBB-4412-8B76-2755561B5873}" type="slidenum">
              <a:rPr lang="cs-CZ" altLang="cs-CZ"/>
              <a:pPr>
                <a:spcBef>
                  <a:spcPct val="0"/>
                </a:spcBef>
              </a:pPr>
              <a:t>38</a:t>
            </a:fld>
            <a:endParaRPr lang="cs-CZ" altLang="cs-CZ"/>
          </a:p>
        </p:txBody>
      </p:sp>
      <p:sp>
        <p:nvSpPr>
          <p:cNvPr id="152579" name="Rectangle 2">
            <a:extLst>
              <a:ext uri="{FF2B5EF4-FFF2-40B4-BE49-F238E27FC236}">
                <a16:creationId xmlns:a16="http://schemas.microsoft.com/office/drawing/2014/main" id="{DC9B6E7C-B5E3-4E8B-B0EB-5CCD7A2A07A6}"/>
              </a:ext>
            </a:extLst>
          </p:cNvPr>
          <p:cNvSpPr>
            <a:spLocks noGrp="1" noRot="1" noChangeAspect="1" noChangeArrowheads="1" noTextEdit="1"/>
          </p:cNvSpPr>
          <p:nvPr>
            <p:ph type="sldImg"/>
          </p:nvPr>
        </p:nvSpPr>
        <p:spPr>
          <a:ln/>
        </p:spPr>
      </p:sp>
      <p:sp>
        <p:nvSpPr>
          <p:cNvPr id="152580" name="Rectangle 3">
            <a:extLst>
              <a:ext uri="{FF2B5EF4-FFF2-40B4-BE49-F238E27FC236}">
                <a16:creationId xmlns:a16="http://schemas.microsoft.com/office/drawing/2014/main" id="{E0B45A06-0391-4FDA-A861-17A75B64D2D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Buňka v hypotonickém prostředí nasává vodu a zvyšuje svůj objem.</a:t>
            </a:r>
            <a:endParaRPr lang="en-US" altLang="cs-CZ"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a:extLst>
              <a:ext uri="{FF2B5EF4-FFF2-40B4-BE49-F238E27FC236}">
                <a16:creationId xmlns:a16="http://schemas.microsoft.com/office/drawing/2014/main" id="{5CAADE4B-379E-467A-928D-C0ABBA525D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7DC7E62-A5C7-4AE8-808A-7076179787A4}" type="slidenum">
              <a:rPr lang="cs-CZ" altLang="cs-CZ"/>
              <a:pPr>
                <a:spcBef>
                  <a:spcPct val="0"/>
                </a:spcBef>
              </a:pPr>
              <a:t>39</a:t>
            </a:fld>
            <a:endParaRPr lang="cs-CZ" altLang="cs-CZ"/>
          </a:p>
        </p:txBody>
      </p:sp>
      <p:sp>
        <p:nvSpPr>
          <p:cNvPr id="155651" name="Rectangle 2">
            <a:extLst>
              <a:ext uri="{FF2B5EF4-FFF2-40B4-BE49-F238E27FC236}">
                <a16:creationId xmlns:a16="http://schemas.microsoft.com/office/drawing/2014/main" id="{C9E8350D-479D-4526-8365-D8A9F50C9950}"/>
              </a:ext>
            </a:extLst>
          </p:cNvPr>
          <p:cNvSpPr>
            <a:spLocks noGrp="1" noRot="1" noChangeAspect="1" noChangeArrowheads="1" noTextEdit="1"/>
          </p:cNvSpPr>
          <p:nvPr>
            <p:ph type="sldImg"/>
          </p:nvPr>
        </p:nvSpPr>
        <p:spPr>
          <a:ln/>
        </p:spPr>
      </p:sp>
      <p:sp>
        <p:nvSpPr>
          <p:cNvPr id="155652" name="Rectangle 3">
            <a:extLst>
              <a:ext uri="{FF2B5EF4-FFF2-40B4-BE49-F238E27FC236}">
                <a16:creationId xmlns:a16="http://schemas.microsoft.com/office/drawing/2014/main" id="{8B59E001-0B0D-40EF-B072-AA9C4B7DA5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Opět některé buňky jsou </a:t>
            </a:r>
            <a:r>
              <a:rPr lang="cs-CZ" altLang="cs-CZ" dirty="0" err="1"/>
              <a:t>schpny</a:t>
            </a:r>
            <a:r>
              <a:rPr lang="cs-CZ" altLang="cs-CZ" dirty="0"/>
              <a:t> aktivně snížit svoji nitrobuněčnou osmolaritu a dosáhnout toho, aby se příliš nenafoukly.</a:t>
            </a:r>
            <a:endParaRPr lang="en-US" altLang="cs-CZ"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a:extLst>
              <a:ext uri="{FF2B5EF4-FFF2-40B4-BE49-F238E27FC236}">
                <a16:creationId xmlns:a16="http://schemas.microsoft.com/office/drawing/2014/main" id="{A2C66FC3-3D4A-403F-98CE-CFF4D382520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6456A8EC-36AD-456A-B8EE-B3CFE1735A2B}" type="slidenum">
              <a:rPr lang="cs-CZ" altLang="cs-CZ"/>
              <a:pPr>
                <a:spcBef>
                  <a:spcPct val="0"/>
                </a:spcBef>
              </a:pPr>
              <a:t>40</a:t>
            </a:fld>
            <a:endParaRPr lang="cs-CZ" altLang="cs-CZ"/>
          </a:p>
        </p:txBody>
      </p:sp>
      <p:sp>
        <p:nvSpPr>
          <p:cNvPr id="157699" name="Rectangle 2">
            <a:extLst>
              <a:ext uri="{FF2B5EF4-FFF2-40B4-BE49-F238E27FC236}">
                <a16:creationId xmlns:a16="http://schemas.microsoft.com/office/drawing/2014/main" id="{716C811B-1127-4A17-8175-73D29AEE40A1}"/>
              </a:ext>
            </a:extLst>
          </p:cNvPr>
          <p:cNvSpPr>
            <a:spLocks noGrp="1" noRot="1" noChangeAspect="1" noChangeArrowheads="1" noTextEdit="1"/>
          </p:cNvSpPr>
          <p:nvPr>
            <p:ph type="sldImg"/>
          </p:nvPr>
        </p:nvSpPr>
        <p:spPr>
          <a:ln/>
        </p:spPr>
      </p:sp>
      <p:sp>
        <p:nvSpPr>
          <p:cNvPr id="157700" name="Rectangle 3">
            <a:extLst>
              <a:ext uri="{FF2B5EF4-FFF2-40B4-BE49-F238E27FC236}">
                <a16:creationId xmlns:a16="http://schemas.microsoft.com/office/drawing/2014/main" id="{AC34D778-8AD6-49FD-BE8C-FC0F6CA6D7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Buňky, zejména centrálního nervového systému, toho dosahují kombinací různých způsobů.</a:t>
            </a:r>
            <a:endParaRPr lang="en-US" altLang="cs-CZ"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Zástupný symbol pro obrázek snímku 1">
            <a:extLst>
              <a:ext uri="{FF2B5EF4-FFF2-40B4-BE49-F238E27FC236}">
                <a16:creationId xmlns:a16="http://schemas.microsoft.com/office/drawing/2014/main" id="{E17DB407-E46A-446D-841A-6953875F779E}"/>
              </a:ext>
            </a:extLst>
          </p:cNvPr>
          <p:cNvSpPr>
            <a:spLocks noGrp="1" noRot="1" noChangeAspect="1" noTextEdit="1"/>
          </p:cNvSpPr>
          <p:nvPr>
            <p:ph type="sldImg"/>
          </p:nvPr>
        </p:nvSpPr>
        <p:spPr>
          <a:ln/>
        </p:spPr>
      </p:sp>
      <p:sp>
        <p:nvSpPr>
          <p:cNvPr id="159747" name="Zástupný symbol pro poznámky 2">
            <a:extLst>
              <a:ext uri="{FF2B5EF4-FFF2-40B4-BE49-F238E27FC236}">
                <a16:creationId xmlns:a16="http://schemas.microsoft.com/office/drawing/2014/main" id="{B52ADC0F-DBF3-43D1-A78B-3A9236E42C7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dirty="0"/>
              <a:t>Adaptace buněk na snížení osmolarity probíhá zejména v mozku. Snížení osmolarity ECT hrozí edémem mozkových buněk a zvýšením intrakraniálního tlaku. Adaptační změny vedou k tomu, že i při </a:t>
            </a:r>
            <a:r>
              <a:rPr lang="cs-CZ" altLang="cs-CZ" dirty="0" err="1"/>
              <a:t>nizké</a:t>
            </a:r>
            <a:r>
              <a:rPr lang="cs-CZ" altLang="cs-CZ" dirty="0"/>
              <a:t> osmolaritě má mozek téměř stejný objem a nedochází k mozkovému edému. Při léčení </a:t>
            </a:r>
            <a:r>
              <a:rPr lang="cs-CZ" altLang="cs-CZ" dirty="0" err="1"/>
              <a:t>hypoosmolarity</a:t>
            </a:r>
            <a:r>
              <a:rPr lang="cs-CZ" altLang="cs-CZ" dirty="0"/>
              <a:t>, která trvá déle než 48 hodin, si ale  musíme dávat velký pozor, abychom příliš rychlým vzestupem </a:t>
            </a:r>
            <a:r>
              <a:rPr lang="cs-CZ" altLang="cs-CZ" dirty="0" err="1"/>
              <a:t>osmolariy</a:t>
            </a:r>
            <a:r>
              <a:rPr lang="cs-CZ" altLang="cs-CZ" dirty="0"/>
              <a:t> pacienta trvale nepoškodili. Příliš rychlý vzestup vede k přesunu vody z buněk do ECT, ke svraštění a osmotické demyelinizaci </a:t>
            </a:r>
            <a:r>
              <a:rPr lang="cs-CZ" altLang="cs-CZ" dirty="0" err="1"/>
              <a:t>nervovýchbuněk</a:t>
            </a:r>
            <a:r>
              <a:rPr lang="cs-CZ" altLang="cs-CZ" dirty="0"/>
              <a:t>.</a:t>
            </a:r>
          </a:p>
        </p:txBody>
      </p:sp>
      <p:sp>
        <p:nvSpPr>
          <p:cNvPr id="159748" name="Zástupný symbol pro číslo snímku 3">
            <a:extLst>
              <a:ext uri="{FF2B5EF4-FFF2-40B4-BE49-F238E27FC236}">
                <a16:creationId xmlns:a16="http://schemas.microsoft.com/office/drawing/2014/main" id="{070D90C5-C5D6-4544-A534-65285F4F50FC}"/>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CFB417F7-B843-4CD4-A8E4-92BE7625A95D}" type="slidenum">
              <a:rPr lang="cs-CZ" altLang="cs-CZ"/>
              <a:pPr>
                <a:spcBef>
                  <a:spcPct val="0"/>
                </a:spcBef>
              </a:pPr>
              <a:t>41</a:t>
            </a:fld>
            <a:endParaRPr lang="cs-CZ" altLang="cs-CZ"/>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Zástupný symbol pro obrázek snímku 1">
            <a:extLst>
              <a:ext uri="{FF2B5EF4-FFF2-40B4-BE49-F238E27FC236}">
                <a16:creationId xmlns:a16="http://schemas.microsoft.com/office/drawing/2014/main" id="{E592A55F-AAB6-4364-879F-2A4E83F159E6}"/>
              </a:ext>
            </a:extLst>
          </p:cNvPr>
          <p:cNvSpPr>
            <a:spLocks noGrp="1" noRot="1" noChangeAspect="1" noTextEdit="1"/>
          </p:cNvSpPr>
          <p:nvPr>
            <p:ph type="sldImg"/>
          </p:nvPr>
        </p:nvSpPr>
        <p:spPr>
          <a:ln/>
        </p:spPr>
      </p:sp>
      <p:sp>
        <p:nvSpPr>
          <p:cNvPr id="161795" name="Zástupný symbol pro poznámky 2">
            <a:extLst>
              <a:ext uri="{FF2B5EF4-FFF2-40B4-BE49-F238E27FC236}">
                <a16:creationId xmlns:a16="http://schemas.microsoft.com/office/drawing/2014/main" id="{3B823750-2B54-4F2F-8B5D-B0EB77AE799E}"/>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dirty="0"/>
              <a:t>Poruchy objemu intravaskulární tekutiny – </a:t>
            </a:r>
            <a:r>
              <a:rPr lang="cs-CZ" altLang="cs-CZ" dirty="0" err="1"/>
              <a:t>hypovelémie</a:t>
            </a:r>
            <a:r>
              <a:rPr lang="cs-CZ" altLang="cs-CZ" dirty="0"/>
              <a:t> či hypervolémie vede k  </a:t>
            </a:r>
            <a:r>
              <a:rPr lang="cs-CZ" altLang="cs-CZ" dirty="0" err="1"/>
              <a:t>hemodynamickým</a:t>
            </a:r>
            <a:r>
              <a:rPr lang="cs-CZ" altLang="cs-CZ" dirty="0"/>
              <a:t> příznakům. </a:t>
            </a:r>
          </a:p>
          <a:p>
            <a:r>
              <a:rPr lang="cs-CZ" altLang="cs-CZ" dirty="0"/>
              <a:t>Změny objemu extravaskulární tekutiny – dehydratace a </a:t>
            </a:r>
            <a:r>
              <a:rPr lang="cs-CZ" altLang="cs-CZ" dirty="0" err="1"/>
              <a:t>hyperhydratace</a:t>
            </a:r>
            <a:r>
              <a:rPr lang="cs-CZ" altLang="cs-CZ" dirty="0"/>
              <a:t> se kombinují s poruchami osmolarity, proto mluvíme o </a:t>
            </a:r>
            <a:r>
              <a:rPr lang="cs-CZ" altLang="cs-CZ" dirty="0" err="1"/>
              <a:t>dehydrateci</a:t>
            </a:r>
            <a:r>
              <a:rPr lang="cs-CZ" altLang="cs-CZ" dirty="0"/>
              <a:t> či </a:t>
            </a:r>
            <a:r>
              <a:rPr lang="cs-CZ" altLang="cs-CZ" dirty="0" err="1"/>
              <a:t>hyperhydrataci</a:t>
            </a:r>
            <a:r>
              <a:rPr lang="cs-CZ" altLang="cs-CZ" dirty="0"/>
              <a:t> hypotonické, izotonické a hypertonické.</a:t>
            </a:r>
          </a:p>
        </p:txBody>
      </p:sp>
      <p:sp>
        <p:nvSpPr>
          <p:cNvPr id="161796" name="Zástupný symbol pro číslo snímku 3">
            <a:extLst>
              <a:ext uri="{FF2B5EF4-FFF2-40B4-BE49-F238E27FC236}">
                <a16:creationId xmlns:a16="http://schemas.microsoft.com/office/drawing/2014/main" id="{ADE4B077-39FC-404E-B699-000C31224D88}"/>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6FA031F9-8029-4AFB-BD88-AB576A8EC06B}" type="slidenum">
              <a:rPr lang="cs-CZ" altLang="cs-CZ"/>
              <a:pPr>
                <a:spcBef>
                  <a:spcPct val="0"/>
                </a:spcBef>
              </a:pPr>
              <a:t>42</a:t>
            </a:fld>
            <a:endParaRPr lang="cs-CZ" altLang="cs-CZ"/>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a:extLst>
              <a:ext uri="{FF2B5EF4-FFF2-40B4-BE49-F238E27FC236}">
                <a16:creationId xmlns:a16="http://schemas.microsoft.com/office/drawing/2014/main" id="{E31AA2E5-2F4E-414B-B80B-8E6E9685DB7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CC7967B4-9C94-4A6A-B3F1-E4C5168925B7}" type="slidenum">
              <a:rPr lang="cs-CZ" altLang="en-US"/>
              <a:pPr eaLnBrk="1" hangingPunct="1"/>
              <a:t>5</a:t>
            </a:fld>
            <a:endParaRPr lang="cs-CZ" altLang="en-US"/>
          </a:p>
        </p:txBody>
      </p:sp>
      <p:sp>
        <p:nvSpPr>
          <p:cNvPr id="171011" name="Rectangle 2">
            <a:extLst>
              <a:ext uri="{FF2B5EF4-FFF2-40B4-BE49-F238E27FC236}">
                <a16:creationId xmlns:a16="http://schemas.microsoft.com/office/drawing/2014/main" id="{E037335D-2F4B-4AE5-94C5-A1B3673F2C32}"/>
              </a:ext>
            </a:extLst>
          </p:cNvPr>
          <p:cNvSpPr>
            <a:spLocks noGrp="1" noRot="1" noChangeAspect="1" noChangeArrowheads="1" noTextEdit="1"/>
          </p:cNvSpPr>
          <p:nvPr>
            <p:ph type="sldImg"/>
          </p:nvPr>
        </p:nvSpPr>
        <p:spPr>
          <a:ln/>
        </p:spPr>
      </p:sp>
      <p:sp>
        <p:nvSpPr>
          <p:cNvPr id="171012" name="Rectangle 3">
            <a:extLst>
              <a:ext uri="{FF2B5EF4-FFF2-40B4-BE49-F238E27FC236}">
                <a16:creationId xmlns:a16="http://schemas.microsoft.com/office/drawing/2014/main" id="{2ABC78AF-C3E6-4599-9D40-05011FC0CA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Tuto regulaci zajišťující pozoruhodnou stabilitu parametrů vnitřního prostředí (objemu, osmolarity, koncentrace iontů, teploty a pH) souhrnně nazýváme pojmem homeostáza. </a:t>
            </a:r>
          </a:p>
          <a:p>
            <a:pPr eaLnBrk="1" hangingPunct="1"/>
            <a:r>
              <a:rPr lang="cs-CZ" altLang="en-US"/>
              <a:t>Pojem „Homeostáza“ definoval americký fyziolog Walter Cannon v roce 1932 jako regulaci parametrů vnitřního prostředí v rozmezí náležitých hodnot. </a:t>
            </a:r>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Zástupný symbol pro obrázek snímku 1">
            <a:extLst>
              <a:ext uri="{FF2B5EF4-FFF2-40B4-BE49-F238E27FC236}">
                <a16:creationId xmlns:a16="http://schemas.microsoft.com/office/drawing/2014/main" id="{1DC0CC8C-BAD7-48E8-8EB1-F7C779C9F4E7}"/>
              </a:ext>
            </a:extLst>
          </p:cNvPr>
          <p:cNvSpPr>
            <a:spLocks noGrp="1" noRot="1" noChangeAspect="1" noTextEdit="1"/>
          </p:cNvSpPr>
          <p:nvPr>
            <p:ph type="sldImg"/>
          </p:nvPr>
        </p:nvSpPr>
        <p:spPr>
          <a:ln/>
        </p:spPr>
      </p:sp>
      <p:sp>
        <p:nvSpPr>
          <p:cNvPr id="163843" name="Zástupný symbol pro poznámky 2">
            <a:extLst>
              <a:ext uri="{FF2B5EF4-FFF2-40B4-BE49-F238E27FC236}">
                <a16:creationId xmlns:a16="http://schemas.microsoft.com/office/drawing/2014/main" id="{0F5C5AE5-5155-45A3-90CC-7EACCC3E22B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dirty="0"/>
              <a:t>Jako laboratorní klinické příznaky poruch objemu slouží hematokrit, koncentrace hemoglobinu, celkové koncentrace plazmatických proteinů. Osmolaritu můžeme přímo měřit, nebo </a:t>
            </a:r>
            <a:r>
              <a:rPr lang="cs-CZ" altLang="cs-CZ" dirty="0" err="1"/>
              <a:t>jei</a:t>
            </a:r>
            <a:r>
              <a:rPr lang="cs-CZ" altLang="cs-CZ" dirty="0"/>
              <a:t> odhadovat podle koncentrace plazmatického sodíku. Poruchy osmolarity vedou k změnám objemu buněk – zde nám poslouží červené krvinky – měříme střední objem erytrocytů (</a:t>
            </a:r>
            <a:r>
              <a:rPr lang="cs-CZ" altLang="cs-CZ" dirty="0" err="1"/>
              <a:t>mean</a:t>
            </a:r>
            <a:r>
              <a:rPr lang="cs-CZ" altLang="cs-CZ" dirty="0"/>
              <a:t> </a:t>
            </a:r>
            <a:r>
              <a:rPr lang="cs-CZ" altLang="cs-CZ" dirty="0" err="1"/>
              <a:t>corpuscular</a:t>
            </a:r>
            <a:r>
              <a:rPr lang="cs-CZ" altLang="cs-CZ" dirty="0"/>
              <a:t> </a:t>
            </a:r>
            <a:r>
              <a:rPr lang="cs-CZ" altLang="cs-CZ" dirty="0" err="1"/>
              <a:t>volume</a:t>
            </a:r>
            <a:r>
              <a:rPr lang="cs-CZ" altLang="cs-CZ" dirty="0"/>
              <a:t>)</a:t>
            </a:r>
          </a:p>
        </p:txBody>
      </p:sp>
      <p:sp>
        <p:nvSpPr>
          <p:cNvPr id="163844" name="Zástupný symbol pro číslo snímku 3">
            <a:extLst>
              <a:ext uri="{FF2B5EF4-FFF2-40B4-BE49-F238E27FC236}">
                <a16:creationId xmlns:a16="http://schemas.microsoft.com/office/drawing/2014/main" id="{E55595EC-5C57-46BB-9000-116838A1BA26}"/>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6BD0E2B4-2088-45CD-AED3-5E039A39C6AE}" type="slidenum">
              <a:rPr lang="cs-CZ" altLang="cs-CZ"/>
              <a:pPr>
                <a:spcBef>
                  <a:spcPct val="0"/>
                </a:spcBef>
              </a:pPr>
              <a:t>43</a:t>
            </a:fld>
            <a:endParaRPr lang="cs-CZ" altLang="cs-CZ"/>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Zástupný symbol pro obrázek snímku 1">
            <a:extLst>
              <a:ext uri="{FF2B5EF4-FFF2-40B4-BE49-F238E27FC236}">
                <a16:creationId xmlns:a16="http://schemas.microsoft.com/office/drawing/2014/main" id="{CE3B0F19-C55C-49DC-89ED-73935304B490}"/>
              </a:ext>
            </a:extLst>
          </p:cNvPr>
          <p:cNvSpPr>
            <a:spLocks noGrp="1" noRot="1" noChangeAspect="1" noTextEdit="1"/>
          </p:cNvSpPr>
          <p:nvPr>
            <p:ph type="sldImg"/>
          </p:nvPr>
        </p:nvSpPr>
        <p:spPr>
          <a:ln/>
        </p:spPr>
      </p:sp>
      <p:sp>
        <p:nvSpPr>
          <p:cNvPr id="165891" name="Zástupný symbol pro poznámky 2">
            <a:extLst>
              <a:ext uri="{FF2B5EF4-FFF2-40B4-BE49-F238E27FC236}">
                <a16:creationId xmlns:a16="http://schemas.microsoft.com/office/drawing/2014/main" id="{3F3E6FDB-CC80-4948-AD36-39F143D32283}"/>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dirty="0"/>
              <a:t>Dehydratace se projeví také jasně zjistitelnými klinickými příznaky.</a:t>
            </a:r>
          </a:p>
        </p:txBody>
      </p:sp>
      <p:sp>
        <p:nvSpPr>
          <p:cNvPr id="165892" name="Zástupný symbol pro číslo snímku 3">
            <a:extLst>
              <a:ext uri="{FF2B5EF4-FFF2-40B4-BE49-F238E27FC236}">
                <a16:creationId xmlns:a16="http://schemas.microsoft.com/office/drawing/2014/main" id="{EEF54343-8876-4841-8A50-D900F85952D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05A0E450-06BC-4D29-A715-431AAF1EC29C}" type="slidenum">
              <a:rPr lang="cs-CZ" altLang="cs-CZ"/>
              <a:pPr>
                <a:spcBef>
                  <a:spcPct val="0"/>
                </a:spcBef>
              </a:pPr>
              <a:t>44</a:t>
            </a:fld>
            <a:endParaRPr lang="cs-CZ" altLang="cs-CZ"/>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a:extLst>
              <a:ext uri="{FF2B5EF4-FFF2-40B4-BE49-F238E27FC236}">
                <a16:creationId xmlns:a16="http://schemas.microsoft.com/office/drawing/2014/main" id="{CC02140A-DB65-4284-B023-BE9093111BA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D5830335-0E9C-4041-93D5-8591DDB93B65}" type="slidenum">
              <a:rPr lang="cs-CZ" altLang="cs-CZ"/>
              <a:pPr>
                <a:spcBef>
                  <a:spcPct val="0"/>
                </a:spcBef>
              </a:pPr>
              <a:t>45</a:t>
            </a:fld>
            <a:endParaRPr lang="cs-CZ" altLang="cs-CZ"/>
          </a:p>
        </p:txBody>
      </p:sp>
      <p:sp>
        <p:nvSpPr>
          <p:cNvPr id="167939" name="Rectangle 2">
            <a:extLst>
              <a:ext uri="{FF2B5EF4-FFF2-40B4-BE49-F238E27FC236}">
                <a16:creationId xmlns:a16="http://schemas.microsoft.com/office/drawing/2014/main" id="{45AE72B7-52C9-4054-942C-4479B4CBE0CC}"/>
              </a:ext>
            </a:extLst>
          </p:cNvPr>
          <p:cNvSpPr>
            <a:spLocks noGrp="1" noRot="1" noChangeAspect="1" noChangeArrowheads="1" noTextEdit="1"/>
          </p:cNvSpPr>
          <p:nvPr>
            <p:ph type="sldImg"/>
          </p:nvPr>
        </p:nvSpPr>
        <p:spPr>
          <a:ln/>
        </p:spPr>
      </p:sp>
      <p:sp>
        <p:nvSpPr>
          <p:cNvPr id="167940" name="Rectangle 3">
            <a:extLst>
              <a:ext uri="{FF2B5EF4-FFF2-40B4-BE49-F238E27FC236}">
                <a16:creationId xmlns:a16="http://schemas.microsoft.com/office/drawing/2014/main" id="{213E096F-620D-44C4-9CFA-55C59E897BF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Při posuzování poruch objemu jde o retenci či ztráty vody. Normální objem – </a:t>
            </a:r>
            <a:r>
              <a:rPr lang="cs-CZ" altLang="cs-CZ" dirty="0" err="1"/>
              <a:t>euvolémie</a:t>
            </a:r>
            <a:r>
              <a:rPr lang="cs-CZ" altLang="cs-CZ" dirty="0"/>
              <a:t>, nebo dehydratace či </a:t>
            </a:r>
            <a:r>
              <a:rPr lang="cs-CZ" altLang="cs-CZ" dirty="0" err="1"/>
              <a:t>hyperhydratace</a:t>
            </a:r>
            <a:r>
              <a:rPr lang="cs-CZ" altLang="cs-CZ" dirty="0"/>
              <a:t> se mohou kombinovat z poruchami osmolarity. O tom, zda se zvýší či sníží osmolarita rozhoduje vzájemný poměr </a:t>
            </a:r>
            <a:r>
              <a:rPr lang="cs-CZ" altLang="cs-CZ" dirty="0" err="1"/>
              <a:t>poměr</a:t>
            </a:r>
            <a:r>
              <a:rPr lang="cs-CZ" altLang="cs-CZ" dirty="0"/>
              <a:t> ztrát a retencí vody a </a:t>
            </a:r>
            <a:r>
              <a:rPr lang="cs-CZ" altLang="cs-CZ" dirty="0" err="1"/>
              <a:t>solutů</a:t>
            </a:r>
            <a:r>
              <a:rPr lang="cs-CZ" altLang="cs-CZ" dirty="0"/>
              <a:t>.</a:t>
            </a:r>
            <a:endParaRPr lang="en-US" altLang="cs-CZ"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F2351FE2-8DBA-4AD3-B918-950B06F9CA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5ABE82C3-734A-4991-BFA2-A3839F3F90E2}" type="slidenum">
              <a:rPr lang="cs-CZ" altLang="cs-CZ"/>
              <a:pPr>
                <a:spcBef>
                  <a:spcPct val="0"/>
                </a:spcBef>
              </a:pPr>
              <a:t>46</a:t>
            </a:fld>
            <a:endParaRPr lang="cs-CZ" altLang="cs-CZ"/>
          </a:p>
        </p:txBody>
      </p:sp>
      <p:sp>
        <p:nvSpPr>
          <p:cNvPr id="174083" name="Rectangle 2">
            <a:extLst>
              <a:ext uri="{FF2B5EF4-FFF2-40B4-BE49-F238E27FC236}">
                <a16:creationId xmlns:a16="http://schemas.microsoft.com/office/drawing/2014/main" id="{AACB6CCF-A659-4BB6-8FFA-A45BB14FC474}"/>
              </a:ext>
            </a:extLst>
          </p:cNvPr>
          <p:cNvSpPr>
            <a:spLocks noGrp="1" noRot="1" noChangeAspect="1" noChangeArrowheads="1" noTextEdit="1"/>
          </p:cNvSpPr>
          <p:nvPr>
            <p:ph type="sldImg"/>
          </p:nvPr>
        </p:nvSpPr>
        <p:spPr>
          <a:ln/>
        </p:spPr>
      </p:sp>
      <p:sp>
        <p:nvSpPr>
          <p:cNvPr id="174084" name="Rectangle 3">
            <a:extLst>
              <a:ext uri="{FF2B5EF4-FFF2-40B4-BE49-F238E27FC236}">
                <a16:creationId xmlns:a16="http://schemas.microsoft.com/office/drawing/2014/main" id="{462A9B3A-6C94-48EB-B7C5-6A0ED87EF61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err="1"/>
              <a:t>Izoosmolární</a:t>
            </a:r>
            <a:r>
              <a:rPr lang="cs-CZ" altLang="cs-CZ" dirty="0"/>
              <a:t> dehydratace – příčinou jsou ztráty izotonické tekutiny – např. při popáleninách, po punkci ascitu, při úniku </a:t>
            </a:r>
            <a:r>
              <a:rPr lang="cs-CZ" altLang="cs-CZ" dirty="0" err="1"/>
              <a:t>izoosmolární</a:t>
            </a:r>
            <a:r>
              <a:rPr lang="cs-CZ" altLang="cs-CZ" dirty="0"/>
              <a:t> tekutiny do tzv. třetího prostoru (např do střeva při paralytickém ileu)</a:t>
            </a:r>
          </a:p>
          <a:p>
            <a:pPr eaLnBrk="1" hangingPunct="1"/>
            <a:r>
              <a:rPr lang="cs-CZ" altLang="cs-CZ" dirty="0" err="1"/>
              <a:t>Izoosmolární</a:t>
            </a:r>
            <a:r>
              <a:rPr lang="cs-CZ" altLang="cs-CZ" dirty="0"/>
              <a:t> dehydratace má v popředí </a:t>
            </a:r>
            <a:r>
              <a:rPr lang="cs-CZ" altLang="cs-CZ" dirty="0" err="1"/>
              <a:t>hemodynamické</a:t>
            </a:r>
            <a:r>
              <a:rPr lang="cs-CZ" altLang="cs-CZ" dirty="0"/>
              <a:t> příznaky.</a:t>
            </a:r>
            <a:endParaRPr lang="en-US" altLang="cs-CZ"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a:extLst>
              <a:ext uri="{FF2B5EF4-FFF2-40B4-BE49-F238E27FC236}">
                <a16:creationId xmlns:a16="http://schemas.microsoft.com/office/drawing/2014/main" id="{27CEBF30-A3C8-4E27-9DC9-C8DCC3B10EF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79F2B3AD-92E5-4EE5-8CDC-504FC0C55ADC}" type="slidenum">
              <a:rPr lang="cs-CZ" altLang="cs-CZ"/>
              <a:pPr>
                <a:spcBef>
                  <a:spcPct val="0"/>
                </a:spcBef>
              </a:pPr>
              <a:t>47</a:t>
            </a:fld>
            <a:endParaRPr lang="cs-CZ" altLang="cs-CZ"/>
          </a:p>
        </p:txBody>
      </p:sp>
      <p:sp>
        <p:nvSpPr>
          <p:cNvPr id="176131" name="Rectangle 2">
            <a:extLst>
              <a:ext uri="{FF2B5EF4-FFF2-40B4-BE49-F238E27FC236}">
                <a16:creationId xmlns:a16="http://schemas.microsoft.com/office/drawing/2014/main" id="{B0D77F7B-1023-4353-914A-B5F4224AB98A}"/>
              </a:ext>
            </a:extLst>
          </p:cNvPr>
          <p:cNvSpPr>
            <a:spLocks noGrp="1" noRot="1" noChangeAspect="1" noChangeArrowheads="1" noTextEdit="1"/>
          </p:cNvSpPr>
          <p:nvPr>
            <p:ph type="sldImg"/>
          </p:nvPr>
        </p:nvSpPr>
        <p:spPr>
          <a:ln/>
        </p:spPr>
      </p:sp>
      <p:sp>
        <p:nvSpPr>
          <p:cNvPr id="176132" name="Rectangle 3">
            <a:extLst>
              <a:ext uri="{FF2B5EF4-FFF2-40B4-BE49-F238E27FC236}">
                <a16:creationId xmlns:a16="http://schemas.microsoft.com/office/drawing/2014/main" id="{D925229C-1C0F-4FA1-99DD-EF6A3E713CA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err="1"/>
              <a:t>Izoosmolární</a:t>
            </a:r>
            <a:r>
              <a:rPr lang="cs-CZ" altLang="cs-CZ" dirty="0"/>
              <a:t> </a:t>
            </a:r>
            <a:r>
              <a:rPr lang="cs-CZ" altLang="cs-CZ" dirty="0" err="1"/>
              <a:t>hyperhydratace</a:t>
            </a:r>
            <a:r>
              <a:rPr lang="cs-CZ" altLang="cs-CZ" dirty="0"/>
              <a:t> – příčinou je retence izotonické tekutiny např. při selhání srdce, cirhóze, nefrotickém syndromu nebo při poruchách ledvin.</a:t>
            </a:r>
            <a:endParaRPr lang="en-US" altLang="cs-CZ" dirty="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a:extLst>
              <a:ext uri="{FF2B5EF4-FFF2-40B4-BE49-F238E27FC236}">
                <a16:creationId xmlns:a16="http://schemas.microsoft.com/office/drawing/2014/main" id="{2CA532C0-3DD8-4932-993F-85B2D856088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98D25F3A-AFDF-4485-A9ED-D42620023B6A}" type="slidenum">
              <a:rPr lang="cs-CZ" altLang="cs-CZ"/>
              <a:pPr>
                <a:spcBef>
                  <a:spcPct val="0"/>
                </a:spcBef>
              </a:pPr>
              <a:t>48</a:t>
            </a:fld>
            <a:endParaRPr lang="cs-CZ" altLang="cs-CZ"/>
          </a:p>
        </p:txBody>
      </p:sp>
      <p:sp>
        <p:nvSpPr>
          <p:cNvPr id="178179" name="Rectangle 2">
            <a:extLst>
              <a:ext uri="{FF2B5EF4-FFF2-40B4-BE49-F238E27FC236}">
                <a16:creationId xmlns:a16="http://schemas.microsoft.com/office/drawing/2014/main" id="{FECB7612-CD8A-44E5-9E4B-B5ECF14D7D88}"/>
              </a:ext>
            </a:extLst>
          </p:cNvPr>
          <p:cNvSpPr>
            <a:spLocks noGrp="1" noRot="1" noChangeAspect="1" noChangeArrowheads="1" noTextEdit="1"/>
          </p:cNvSpPr>
          <p:nvPr>
            <p:ph type="sldImg"/>
          </p:nvPr>
        </p:nvSpPr>
        <p:spPr>
          <a:ln/>
        </p:spPr>
      </p:sp>
      <p:sp>
        <p:nvSpPr>
          <p:cNvPr id="178180" name="Rectangle 3">
            <a:extLst>
              <a:ext uri="{FF2B5EF4-FFF2-40B4-BE49-F238E27FC236}">
                <a16:creationId xmlns:a16="http://schemas.microsoft.com/office/drawing/2014/main" id="{375CCDD6-FE8E-4CB2-AB7E-56139F77E88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Společným jmenovatelem řady příčin </a:t>
            </a:r>
            <a:r>
              <a:rPr lang="cs-CZ" altLang="cs-CZ" dirty="0" err="1"/>
              <a:t>izoosmolární</a:t>
            </a:r>
            <a:r>
              <a:rPr lang="cs-CZ" altLang="cs-CZ" dirty="0"/>
              <a:t> </a:t>
            </a:r>
            <a:r>
              <a:rPr lang="cs-CZ" altLang="cs-CZ" dirty="0" err="1"/>
              <a:t>hyperhydratace</a:t>
            </a:r>
            <a:r>
              <a:rPr lang="cs-CZ" altLang="cs-CZ" dirty="0"/>
              <a:t> je počáteční přesun tekutiny z intravazálního prostoru do </a:t>
            </a:r>
            <a:r>
              <a:rPr lang="cs-CZ" altLang="cs-CZ" dirty="0" err="1"/>
              <a:t>intersticia</a:t>
            </a:r>
            <a:r>
              <a:rPr lang="cs-CZ" altLang="cs-CZ" dirty="0"/>
              <a:t>. Ať již díky zvýšení kapilárního tlaku při městnavém srdečním selhání, nebo v důsledku portální hypertenze v kombinaci se sníženým onkotickým tlakem při poklesu plazmatické koncentrace albuminu, a následným ascitem. Přesun tekutiny z intravaskulárního prostoru do </a:t>
            </a:r>
            <a:r>
              <a:rPr lang="cs-CZ" altLang="cs-CZ" dirty="0" err="1"/>
              <a:t>intersticia</a:t>
            </a:r>
            <a:r>
              <a:rPr lang="cs-CZ" altLang="cs-CZ" dirty="0"/>
              <a:t> vyvolá také snížení hladiny albuminu při nefrotickém syndromu. Důsledkem je snížení efektivního cirkulujícího objemu, což vyvolá odpověď sympatiku a odezvu renin-</a:t>
            </a:r>
            <a:r>
              <a:rPr lang="cs-CZ" altLang="cs-CZ" dirty="0" err="1"/>
              <a:t>angiotenzin.aldosteronového</a:t>
            </a:r>
            <a:r>
              <a:rPr lang="cs-CZ" altLang="cs-CZ" dirty="0"/>
              <a:t> systému. To vede ke zvýšení reabsorpce sodíku v ledvinách s následným </a:t>
            </a:r>
            <a:r>
              <a:rPr lang="cs-CZ" altLang="cs-CZ" dirty="0" err="1"/>
              <a:t>izoosmotickým</a:t>
            </a:r>
            <a:r>
              <a:rPr lang="cs-CZ" altLang="cs-CZ" dirty="0"/>
              <a:t> zvýšením objemu. </a:t>
            </a:r>
            <a:endParaRPr lang="en-US" altLang="cs-CZ"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a:extLst>
              <a:ext uri="{FF2B5EF4-FFF2-40B4-BE49-F238E27FC236}">
                <a16:creationId xmlns:a16="http://schemas.microsoft.com/office/drawing/2014/main" id="{3C664B46-C37C-47CC-A5A0-C9BB63AEAB4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F4EADBA4-7664-4346-9D0E-3A2988F47F9E}" type="slidenum">
              <a:rPr lang="cs-CZ" altLang="cs-CZ"/>
              <a:pPr>
                <a:spcBef>
                  <a:spcPct val="0"/>
                </a:spcBef>
              </a:pPr>
              <a:t>49</a:t>
            </a:fld>
            <a:endParaRPr lang="cs-CZ" altLang="cs-CZ"/>
          </a:p>
        </p:txBody>
      </p:sp>
      <p:sp>
        <p:nvSpPr>
          <p:cNvPr id="180227" name="Rectangle 2">
            <a:extLst>
              <a:ext uri="{FF2B5EF4-FFF2-40B4-BE49-F238E27FC236}">
                <a16:creationId xmlns:a16="http://schemas.microsoft.com/office/drawing/2014/main" id="{01DC6431-E9FE-4DD3-859F-977BBF177729}"/>
              </a:ext>
            </a:extLst>
          </p:cNvPr>
          <p:cNvSpPr>
            <a:spLocks noGrp="1" noRot="1" noChangeAspect="1" noChangeArrowheads="1" noTextEdit="1"/>
          </p:cNvSpPr>
          <p:nvPr>
            <p:ph type="sldImg"/>
          </p:nvPr>
        </p:nvSpPr>
        <p:spPr>
          <a:ln/>
        </p:spPr>
      </p:sp>
      <p:sp>
        <p:nvSpPr>
          <p:cNvPr id="180228" name="Rectangle 3">
            <a:extLst>
              <a:ext uri="{FF2B5EF4-FFF2-40B4-BE49-F238E27FC236}">
                <a16:creationId xmlns:a16="http://schemas.microsoft.com/office/drawing/2014/main" id="{6147B1F1-348F-4834-9E26-FBA51D55BB8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Příčinou </a:t>
            </a:r>
            <a:r>
              <a:rPr lang="cs-CZ" altLang="cs-CZ" dirty="0" err="1"/>
              <a:t>hyperosmolární</a:t>
            </a:r>
            <a:r>
              <a:rPr lang="cs-CZ" altLang="cs-CZ" dirty="0"/>
              <a:t> dehydratace je větší ztráta vody než </a:t>
            </a:r>
            <a:r>
              <a:rPr lang="cs-CZ" altLang="cs-CZ" dirty="0" err="1"/>
              <a:t>solutů</a:t>
            </a:r>
            <a:r>
              <a:rPr lang="cs-CZ" altLang="cs-CZ" dirty="0"/>
              <a:t>. Příčinou může být ztráta hypoosmolární tekutiny – při zvracení, průjmech, </a:t>
            </a:r>
            <a:r>
              <a:rPr lang="cs-CZ" altLang="cs-CZ" dirty="0" err="1"/>
              <a:t>profůzním</a:t>
            </a:r>
            <a:r>
              <a:rPr lang="cs-CZ" altLang="cs-CZ" dirty="0"/>
              <a:t> pocení. K </a:t>
            </a:r>
            <a:r>
              <a:rPr lang="cs-CZ" altLang="cs-CZ" dirty="0" err="1"/>
              <a:t>hyperosmolární</a:t>
            </a:r>
            <a:r>
              <a:rPr lang="cs-CZ" altLang="cs-CZ" dirty="0"/>
              <a:t> dehydrataci vede také např. osmotická diuréza nebo snížení příjmu vody. S </a:t>
            </a:r>
            <a:r>
              <a:rPr lang="cs-CZ" altLang="cs-CZ" dirty="0" err="1"/>
              <a:t>hyperosmolární</a:t>
            </a:r>
            <a:r>
              <a:rPr lang="cs-CZ" altLang="cs-CZ" dirty="0"/>
              <a:t> dehydratací se také setkáme i v polyurické fázi akutního selhání ledvin.</a:t>
            </a:r>
          </a:p>
          <a:p>
            <a:pPr eaLnBrk="1" hangingPunct="1"/>
            <a:r>
              <a:rPr lang="cs-CZ" altLang="cs-CZ" dirty="0"/>
              <a:t>Důsledkem je přesun vody z buněk do extracelulární tekutiny.</a:t>
            </a:r>
          </a:p>
          <a:p>
            <a:pPr eaLnBrk="1" hangingPunct="1"/>
            <a:r>
              <a:rPr lang="cs-CZ" altLang="cs-CZ" dirty="0"/>
              <a:t>Díky adaptačním změnám v mozkových buňkách si musíme dávat pozor, abychom při léčení chronické </a:t>
            </a:r>
            <a:r>
              <a:rPr lang="cs-CZ" altLang="cs-CZ" dirty="0" err="1"/>
              <a:t>hyperosmolární</a:t>
            </a:r>
            <a:r>
              <a:rPr lang="cs-CZ" altLang="cs-CZ" dirty="0"/>
              <a:t> dehydratace příliš rychle nesnižovali osmolaritu.</a:t>
            </a:r>
            <a:endParaRPr lang="en-US" altLang="cs-CZ"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a:extLst>
              <a:ext uri="{FF2B5EF4-FFF2-40B4-BE49-F238E27FC236}">
                <a16:creationId xmlns:a16="http://schemas.microsoft.com/office/drawing/2014/main" id="{4EE1C3B3-A357-46B0-AFEC-AC2E0A6978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0CE8E8F4-7C99-4CE8-955C-42BEE8F9DBB7}" type="slidenum">
              <a:rPr lang="cs-CZ" altLang="cs-CZ"/>
              <a:pPr>
                <a:spcBef>
                  <a:spcPct val="0"/>
                </a:spcBef>
              </a:pPr>
              <a:t>50</a:t>
            </a:fld>
            <a:endParaRPr lang="cs-CZ" altLang="cs-CZ"/>
          </a:p>
        </p:txBody>
      </p:sp>
      <p:sp>
        <p:nvSpPr>
          <p:cNvPr id="182275" name="Rectangle 2">
            <a:extLst>
              <a:ext uri="{FF2B5EF4-FFF2-40B4-BE49-F238E27FC236}">
                <a16:creationId xmlns:a16="http://schemas.microsoft.com/office/drawing/2014/main" id="{077E34F1-9073-4A83-926F-08E016CEE81B}"/>
              </a:ext>
            </a:extLst>
          </p:cNvPr>
          <p:cNvSpPr>
            <a:spLocks noGrp="1" noRot="1" noChangeAspect="1" noChangeArrowheads="1" noTextEdit="1"/>
          </p:cNvSpPr>
          <p:nvPr>
            <p:ph type="sldImg"/>
          </p:nvPr>
        </p:nvSpPr>
        <p:spPr>
          <a:ln/>
        </p:spPr>
      </p:sp>
      <p:sp>
        <p:nvSpPr>
          <p:cNvPr id="182276" name="Rectangle 3">
            <a:extLst>
              <a:ext uri="{FF2B5EF4-FFF2-40B4-BE49-F238E27FC236}">
                <a16:creationId xmlns:a16="http://schemas.microsoft.com/office/drawing/2014/main" id="{1F4D168A-F2C8-41CF-84F2-2A4774C5710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Hypoosmolární dehydratace je spojena s většími ztrátami </a:t>
            </a:r>
            <a:r>
              <a:rPr lang="cs-CZ" altLang="cs-CZ" dirty="0" err="1"/>
              <a:t>solutů</a:t>
            </a:r>
            <a:r>
              <a:rPr lang="cs-CZ" altLang="cs-CZ" dirty="0"/>
              <a:t> než vody. Může k tomu dojít např. při ztrátách solí – vedoucí k </a:t>
            </a:r>
            <a:r>
              <a:rPr lang="cs-CZ" altLang="cs-CZ" dirty="0" err="1"/>
              <a:t>hyperosmolární</a:t>
            </a:r>
            <a:r>
              <a:rPr lang="cs-CZ" altLang="cs-CZ" dirty="0"/>
              <a:t> dehydrataci – hrazené pouze pitím vody. K hypoosmolární dehydrataci vede také nedostatek mineralokortikoidů nebo nefritida se ztrátou soli.</a:t>
            </a:r>
          </a:p>
          <a:p>
            <a:pPr eaLnBrk="1" hangingPunct="1"/>
            <a:r>
              <a:rPr lang="cs-CZ" altLang="cs-CZ" dirty="0"/>
              <a:t>Důsledkem je přesun vody z extracelulární tekutiny do buněk .</a:t>
            </a:r>
          </a:p>
          <a:p>
            <a:pPr eaLnBrk="1" hangingPunct="1"/>
            <a:r>
              <a:rPr lang="cs-CZ" altLang="cs-CZ" dirty="0"/>
              <a:t>Díky adaptačním změnám v mozkových buňkách si musíme dávat pozor, abychom při léčení chronické hypoosmolární dehydratace příliš rychle nezvyšovali osmolaritu.</a:t>
            </a:r>
            <a:endParaRPr lang="en-US" altLang="cs-CZ" dirty="0"/>
          </a:p>
          <a:p>
            <a:pPr eaLnBrk="1" hangingPunct="1"/>
            <a:endParaRPr lang="en-US" altLang="cs-CZ" dirty="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Děkuji za pozornost. Veškeré dotazy směřujte na moji emailovou adresu. Jsem vám k dispozici i </a:t>
            </a:r>
            <a:r>
              <a:rPr lang="cs-CZ" dirty="0" err="1"/>
              <a:t>přo</a:t>
            </a:r>
            <a:r>
              <a:rPr lang="cs-CZ" dirty="0"/>
              <a:t> případné konzultace přes </a:t>
            </a:r>
            <a:r>
              <a:rPr lang="cs-CZ" dirty="0" err="1"/>
              <a:t>skype</a:t>
            </a:r>
            <a:r>
              <a:rPr lang="cs-CZ" dirty="0"/>
              <a:t>.</a:t>
            </a:r>
            <a:endParaRPr lang="en-US" dirty="0"/>
          </a:p>
        </p:txBody>
      </p:sp>
      <p:sp>
        <p:nvSpPr>
          <p:cNvPr id="4" name="Zástupný symbol pro číslo snímku 3"/>
          <p:cNvSpPr>
            <a:spLocks noGrp="1"/>
          </p:cNvSpPr>
          <p:nvPr>
            <p:ph type="sldNum" sz="quarter" idx="5"/>
          </p:nvPr>
        </p:nvSpPr>
        <p:spPr/>
        <p:txBody>
          <a:bodyPr/>
          <a:lstStyle/>
          <a:p>
            <a:fld id="{8BA830D7-383C-4193-A878-45663264BF32}" type="slidenum">
              <a:rPr lang="en-US" smtClean="0"/>
              <a:t>51</a:t>
            </a:fld>
            <a:endParaRPr lang="en-US"/>
          </a:p>
        </p:txBody>
      </p:sp>
    </p:spTree>
    <p:extLst>
      <p:ext uri="{BB962C8B-B14F-4D97-AF65-F5344CB8AC3E}">
        <p14:creationId xmlns:p14="http://schemas.microsoft.com/office/powerpoint/2010/main" val="24062127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a:extLst>
              <a:ext uri="{FF2B5EF4-FFF2-40B4-BE49-F238E27FC236}">
                <a16:creationId xmlns:a16="http://schemas.microsoft.com/office/drawing/2014/main" id="{FB6941F3-4659-4643-B57D-2FC353F387C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BA2B0FB5-56DD-4F99-9CAD-3A0FEB0D3DDA}" type="slidenum">
              <a:rPr lang="cs-CZ" altLang="en-US"/>
              <a:pPr eaLnBrk="1" hangingPunct="1"/>
              <a:t>6</a:t>
            </a:fld>
            <a:endParaRPr lang="cs-CZ" altLang="en-US"/>
          </a:p>
        </p:txBody>
      </p:sp>
      <p:sp>
        <p:nvSpPr>
          <p:cNvPr id="176131" name="Rectangle 2">
            <a:extLst>
              <a:ext uri="{FF2B5EF4-FFF2-40B4-BE49-F238E27FC236}">
                <a16:creationId xmlns:a16="http://schemas.microsoft.com/office/drawing/2014/main" id="{652CC4B8-3BC2-4216-9097-E338571B47FA}"/>
              </a:ext>
            </a:extLst>
          </p:cNvPr>
          <p:cNvSpPr>
            <a:spLocks noGrp="1" noRot="1" noChangeAspect="1" noChangeArrowheads="1" noTextEdit="1"/>
          </p:cNvSpPr>
          <p:nvPr>
            <p:ph type="sldImg"/>
          </p:nvPr>
        </p:nvSpPr>
        <p:spPr>
          <a:ln/>
        </p:spPr>
      </p:sp>
      <p:sp>
        <p:nvSpPr>
          <p:cNvPr id="176132" name="Rectangle 3">
            <a:extLst>
              <a:ext uri="{FF2B5EF4-FFF2-40B4-BE49-F238E27FC236}">
                <a16:creationId xmlns:a16="http://schemas.microsoft.com/office/drawing/2014/main" id="{3881E251-FD93-4468-95B1-5FA28206689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Vraťme se ale k pojmu „homeostáza“. </a:t>
            </a:r>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a:extLst>
              <a:ext uri="{FF2B5EF4-FFF2-40B4-BE49-F238E27FC236}">
                <a16:creationId xmlns:a16="http://schemas.microsoft.com/office/drawing/2014/main" id="{435327C1-6F51-4A37-8565-657FD41817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2D41E4FC-5301-4D72-AC7A-0484F95DCAFB}" type="slidenum">
              <a:rPr lang="cs-CZ" altLang="en-US"/>
              <a:pPr eaLnBrk="1" hangingPunct="1"/>
              <a:t>7</a:t>
            </a:fld>
            <a:endParaRPr lang="cs-CZ" altLang="en-US"/>
          </a:p>
        </p:txBody>
      </p:sp>
      <p:sp>
        <p:nvSpPr>
          <p:cNvPr id="177155" name="Rectangle 2">
            <a:extLst>
              <a:ext uri="{FF2B5EF4-FFF2-40B4-BE49-F238E27FC236}">
                <a16:creationId xmlns:a16="http://schemas.microsoft.com/office/drawing/2014/main" id="{3CEE1B9F-67D0-4FC9-8011-BA3A16D16D69}"/>
              </a:ext>
            </a:extLst>
          </p:cNvPr>
          <p:cNvSpPr>
            <a:spLocks noGrp="1" noRot="1" noChangeAspect="1" noChangeArrowheads="1" noTextEdit="1"/>
          </p:cNvSpPr>
          <p:nvPr>
            <p:ph type="sldImg"/>
          </p:nvPr>
        </p:nvSpPr>
        <p:spPr>
          <a:ln/>
        </p:spPr>
      </p:sp>
      <p:sp>
        <p:nvSpPr>
          <p:cNvPr id="177156" name="Rectangle 3">
            <a:extLst>
              <a:ext uri="{FF2B5EF4-FFF2-40B4-BE49-F238E27FC236}">
                <a16:creationId xmlns:a16="http://schemas.microsoft.com/office/drawing/2014/main" id="{9C8AE6F3-86AE-4144-B830-D411AFD52A5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Vraťme se ale k pojmu „homeostáza“. </a:t>
            </a:r>
          </a:p>
          <a:p>
            <a:pPr eaLnBrk="1" hangingPunct="1"/>
            <a:r>
              <a:rPr lang="cs-CZ" altLang="en-US"/>
              <a:t>Vnitřní prostředí je podle současné definice totožné s extracelulární tekutinou. Mezi extracelulární tekutinou a intracelulární tekutinou dochází k výměně látek.</a:t>
            </a:r>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a:extLst>
              <a:ext uri="{FF2B5EF4-FFF2-40B4-BE49-F238E27FC236}">
                <a16:creationId xmlns:a16="http://schemas.microsoft.com/office/drawing/2014/main" id="{39BA2559-CAA5-4C1A-800C-2A6DD646E8D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21B77C03-A962-4D3F-A169-C60B761BD257}" type="slidenum">
              <a:rPr lang="cs-CZ" altLang="en-US"/>
              <a:pPr eaLnBrk="1" hangingPunct="1"/>
              <a:t>8</a:t>
            </a:fld>
            <a:endParaRPr lang="cs-CZ" altLang="en-US"/>
          </a:p>
        </p:txBody>
      </p:sp>
      <p:sp>
        <p:nvSpPr>
          <p:cNvPr id="178179" name="Rectangle 2">
            <a:extLst>
              <a:ext uri="{FF2B5EF4-FFF2-40B4-BE49-F238E27FC236}">
                <a16:creationId xmlns:a16="http://schemas.microsoft.com/office/drawing/2014/main" id="{0CFD5022-9165-4F62-B35B-CF1D1F8CD47D}"/>
              </a:ext>
            </a:extLst>
          </p:cNvPr>
          <p:cNvSpPr>
            <a:spLocks noGrp="1" noRot="1" noChangeAspect="1" noChangeArrowheads="1" noTextEdit="1"/>
          </p:cNvSpPr>
          <p:nvPr>
            <p:ph type="sldImg"/>
          </p:nvPr>
        </p:nvSpPr>
        <p:spPr>
          <a:ln/>
        </p:spPr>
      </p:sp>
      <p:sp>
        <p:nvSpPr>
          <p:cNvPr id="178180" name="Rectangle 3">
            <a:extLst>
              <a:ext uri="{FF2B5EF4-FFF2-40B4-BE49-F238E27FC236}">
                <a16:creationId xmlns:a16="http://schemas.microsoft.com/office/drawing/2014/main" id="{ED993B21-834E-4CA3-ABEB-938117F651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Zároveň některé látky mohou vznikat a některá zanikat v buněčném metabolismu. Typickým příkladem je kyslík, který je buňkami spotřebováván a oxid uhličitý a voda, které jsou buňkami produkovány.</a:t>
            </a:r>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a:extLst>
              <a:ext uri="{FF2B5EF4-FFF2-40B4-BE49-F238E27FC236}">
                <a16:creationId xmlns:a16="http://schemas.microsoft.com/office/drawing/2014/main" id="{A4958773-441A-42B3-BC7F-0873BB9C55B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A409EDE4-949D-4C29-A853-41B849683D10}" type="slidenum">
              <a:rPr lang="cs-CZ" altLang="en-US"/>
              <a:pPr eaLnBrk="1" hangingPunct="1"/>
              <a:t>9</a:t>
            </a:fld>
            <a:endParaRPr lang="cs-CZ" altLang="en-US"/>
          </a:p>
        </p:txBody>
      </p:sp>
      <p:sp>
        <p:nvSpPr>
          <p:cNvPr id="179203" name="Rectangle 2">
            <a:extLst>
              <a:ext uri="{FF2B5EF4-FFF2-40B4-BE49-F238E27FC236}">
                <a16:creationId xmlns:a16="http://schemas.microsoft.com/office/drawing/2014/main" id="{7C64BDD6-A130-416F-BE18-E4F063BACD03}"/>
              </a:ext>
            </a:extLst>
          </p:cNvPr>
          <p:cNvSpPr>
            <a:spLocks noGrp="1" noRot="1" noChangeAspect="1" noChangeArrowheads="1" noTextEdit="1"/>
          </p:cNvSpPr>
          <p:nvPr>
            <p:ph type="sldImg"/>
          </p:nvPr>
        </p:nvSpPr>
        <p:spPr>
          <a:ln/>
        </p:spPr>
      </p:sp>
      <p:sp>
        <p:nvSpPr>
          <p:cNvPr id="179204" name="Rectangle 3">
            <a:extLst>
              <a:ext uri="{FF2B5EF4-FFF2-40B4-BE49-F238E27FC236}">
                <a16:creationId xmlns:a16="http://schemas.microsoft.com/office/drawing/2014/main" id="{CE47CC38-1204-41CF-90CD-6538A6BA601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a:t>Zároveň dochází k výměně látek mezi organismem a vnějším prostředím organismu. </a:t>
            </a:r>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a:p>
            <a:pPr eaLnBrk="1" hangingPunct="1"/>
            <a:endParaRPr lang="cs-CZ"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a:extLst>
              <a:ext uri="{FF2B5EF4-FFF2-40B4-BE49-F238E27FC236}">
                <a16:creationId xmlns:a16="http://schemas.microsoft.com/office/drawing/2014/main" id="{0A8F18F6-EDDB-44C8-AA53-F725F36682C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2F754E71-96BE-421E-81E3-8C7F0A3C3A8F}" type="slidenum">
              <a:rPr lang="cs-CZ" altLang="en-US"/>
              <a:pPr eaLnBrk="1" hangingPunct="1"/>
              <a:t>10</a:t>
            </a:fld>
            <a:endParaRPr lang="cs-CZ" altLang="en-US"/>
          </a:p>
        </p:txBody>
      </p:sp>
      <p:sp>
        <p:nvSpPr>
          <p:cNvPr id="180227" name="Rectangle 2">
            <a:extLst>
              <a:ext uri="{FF2B5EF4-FFF2-40B4-BE49-F238E27FC236}">
                <a16:creationId xmlns:a16="http://schemas.microsoft.com/office/drawing/2014/main" id="{19F29E7B-7CE3-450C-9102-F0A5D7074172}"/>
              </a:ext>
            </a:extLst>
          </p:cNvPr>
          <p:cNvSpPr>
            <a:spLocks noGrp="1" noRot="1" noChangeAspect="1" noChangeArrowheads="1" noTextEdit="1"/>
          </p:cNvSpPr>
          <p:nvPr>
            <p:ph type="sldImg"/>
          </p:nvPr>
        </p:nvSpPr>
        <p:spPr>
          <a:ln/>
        </p:spPr>
      </p:sp>
      <p:sp>
        <p:nvSpPr>
          <p:cNvPr id="180228" name="Rectangle 3">
            <a:extLst>
              <a:ext uri="{FF2B5EF4-FFF2-40B4-BE49-F238E27FC236}">
                <a16:creationId xmlns:a16="http://schemas.microsoft.com/office/drawing/2014/main" id="{0E64F0B3-61B8-47CD-827C-118C3F64653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en-US" b="1" i="1"/>
              <a:t>Zásoby</a:t>
            </a:r>
            <a:r>
              <a:rPr lang="cs-CZ" altLang="en-US"/>
              <a:t> látek v organismu a v jednotlivých tělních tekutinách jsou určovány </a:t>
            </a:r>
            <a:r>
              <a:rPr lang="cs-CZ" altLang="en-US" b="1" i="1"/>
              <a:t>bilancí</a:t>
            </a:r>
            <a:r>
              <a:rPr lang="cs-CZ" altLang="en-US"/>
              <a:t> mezi příjmem a výdejem příslušné látky. Převažuje-li příjem nad výdejem, zásoba látky se zvyšuje - hovoříme o </a:t>
            </a:r>
            <a:r>
              <a:rPr lang="cs-CZ" altLang="en-US" b="1" i="1"/>
              <a:t>retenci</a:t>
            </a:r>
            <a:r>
              <a:rPr lang="cs-CZ" altLang="en-US"/>
              <a:t>, v opačném případě mluvíme o </a:t>
            </a:r>
            <a:r>
              <a:rPr lang="cs-CZ" altLang="en-US" b="1" i="1"/>
              <a:t>depleci</a:t>
            </a:r>
            <a:r>
              <a:rPr lang="cs-CZ" altLang="en-US" i="1"/>
              <a:t>.</a:t>
            </a:r>
            <a:r>
              <a:rPr lang="cs-CZ" altLang="en-US"/>
              <a:t> </a:t>
            </a:r>
          </a:p>
          <a:p>
            <a:pPr eaLnBrk="1" hangingPunct="1"/>
            <a:endParaRPr lang="cs-CZ" altLang="en-US" b="1" i="1"/>
          </a:p>
          <a:p>
            <a:pPr eaLnBrk="1" hangingPunct="1"/>
            <a:endParaRPr lang="cs-CZ" altLang="en-US" b="1" i="1"/>
          </a:p>
          <a:p>
            <a:pPr eaLnBrk="1" hangingPunct="1"/>
            <a:endParaRPr lang="cs-CZ" altLang="en-US" b="1" i="1"/>
          </a:p>
          <a:p>
            <a:pPr eaLnBrk="1" hangingPunct="1"/>
            <a:endParaRPr lang="cs-CZ" altLang="en-US" b="1" i="1"/>
          </a:p>
          <a:p>
            <a:pPr eaLnBrk="1" hangingPunct="1"/>
            <a:endParaRPr lang="cs-CZ" altLang="en-US" b="1" i="1"/>
          </a:p>
          <a:p>
            <a:pPr eaLnBrk="1" hangingPunct="1"/>
            <a:endParaRPr lang="cs-CZ"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6E8866B9-3990-4C7D-A425-94F112E4E133}" type="datetimeFigureOut">
              <a:rPr lang="en-GB" smtClean="0"/>
              <a:t>01/03/2022</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9D0C9C15-3E3A-466D-8B04-C37AC1B4BC36}" type="slidenum">
              <a:rPr lang="en-GB" smtClean="0"/>
              <a:t>‹#›</a:t>
            </a:fld>
            <a:endParaRPr lang="en-GB"/>
          </a:p>
        </p:txBody>
      </p:sp>
    </p:spTree>
    <p:extLst>
      <p:ext uri="{BB962C8B-B14F-4D97-AF65-F5344CB8AC3E}">
        <p14:creationId xmlns:p14="http://schemas.microsoft.com/office/powerpoint/2010/main" val="213385830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6E8866B9-3990-4C7D-A425-94F112E4E133}" type="datetimeFigureOut">
              <a:rPr lang="en-GB" smtClean="0"/>
              <a:t>01/03/2022</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9D0C9C15-3E3A-466D-8B04-C37AC1B4BC36}" type="slidenum">
              <a:rPr lang="en-GB" smtClean="0"/>
              <a:t>‹#›</a:t>
            </a:fld>
            <a:endParaRPr lang="en-GB"/>
          </a:p>
        </p:txBody>
      </p:sp>
    </p:spTree>
    <p:extLst>
      <p:ext uri="{BB962C8B-B14F-4D97-AF65-F5344CB8AC3E}">
        <p14:creationId xmlns:p14="http://schemas.microsoft.com/office/powerpoint/2010/main" val="31932461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6E8866B9-3990-4C7D-A425-94F112E4E133}" type="datetimeFigureOut">
              <a:rPr lang="en-GB" smtClean="0"/>
              <a:t>01/03/2022</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9D0C9C15-3E3A-466D-8B04-C37AC1B4BC36}" type="slidenum">
              <a:rPr lang="en-GB" smtClean="0"/>
              <a:t>‹#›</a:t>
            </a:fld>
            <a:endParaRPr lang="en-GB"/>
          </a:p>
        </p:txBody>
      </p:sp>
    </p:spTree>
    <p:extLst>
      <p:ext uri="{BB962C8B-B14F-4D97-AF65-F5344CB8AC3E}">
        <p14:creationId xmlns:p14="http://schemas.microsoft.com/office/powerpoint/2010/main" val="280581143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cSld name="Nadpis a tabulka">
    <p:spTree>
      <p:nvGrpSpPr>
        <p:cNvPr id="1" name=""/>
        <p:cNvGrpSpPr/>
        <p:nvPr/>
      </p:nvGrpSpPr>
      <p:grpSpPr>
        <a:xfrm>
          <a:off x="0" y="0"/>
          <a:ext cx="0" cy="0"/>
          <a:chOff x="0" y="0"/>
          <a:chExt cx="0" cy="0"/>
        </a:xfrm>
      </p:grpSpPr>
      <p:sp>
        <p:nvSpPr>
          <p:cNvPr id="2" name="Nadpis 1"/>
          <p:cNvSpPr>
            <a:spLocks noGrp="1"/>
          </p:cNvSpPr>
          <p:nvPr>
            <p:ph type="title"/>
          </p:nvPr>
        </p:nvSpPr>
        <p:spPr>
          <a:xfrm>
            <a:off x="609600" y="277813"/>
            <a:ext cx="10972800" cy="1143000"/>
          </a:xfrm>
        </p:spPr>
        <p:txBody>
          <a:bodyPr/>
          <a:lstStyle/>
          <a:p>
            <a:r>
              <a:rPr lang="cs-CZ"/>
              <a:t>Klepnutím lze upravit styl předlohy nadpisů.</a:t>
            </a:r>
            <a:endParaRPr lang="en-GB"/>
          </a:p>
        </p:txBody>
      </p:sp>
      <p:sp>
        <p:nvSpPr>
          <p:cNvPr id="3" name="Zástupný symbol pro tabulku 2"/>
          <p:cNvSpPr>
            <a:spLocks noGrp="1"/>
          </p:cNvSpPr>
          <p:nvPr>
            <p:ph type="tbl" idx="1"/>
          </p:nvPr>
        </p:nvSpPr>
        <p:spPr>
          <a:xfrm>
            <a:off x="609600" y="1600201"/>
            <a:ext cx="10972800" cy="4530725"/>
          </a:xfrm>
        </p:spPr>
        <p:txBody>
          <a:bodyPr/>
          <a:lstStyle/>
          <a:p>
            <a:pPr lvl="0"/>
            <a:endParaRPr lang="en-GB" noProof="0"/>
          </a:p>
        </p:txBody>
      </p:sp>
      <p:sp>
        <p:nvSpPr>
          <p:cNvPr id="4" name="Zástupný symbol pro datum 3">
            <a:extLst>
              <a:ext uri="{FF2B5EF4-FFF2-40B4-BE49-F238E27FC236}">
                <a16:creationId xmlns:a16="http://schemas.microsoft.com/office/drawing/2014/main" id="{E86F54AF-6A3D-4FE6-BC7B-983C4FB8DF8D}"/>
              </a:ext>
            </a:extLst>
          </p:cNvPr>
          <p:cNvSpPr>
            <a:spLocks noGrp="1"/>
          </p:cNvSpPr>
          <p:nvPr>
            <p:ph type="dt" sz="half" idx="10"/>
          </p:nvPr>
        </p:nvSpPr>
        <p:spPr>
          <a:xfrm>
            <a:off x="609600" y="6278563"/>
            <a:ext cx="2844800" cy="457200"/>
          </a:xfrm>
        </p:spPr>
        <p:txBody>
          <a:bodyPr/>
          <a:lstStyle>
            <a:lvl1pPr>
              <a:defRPr/>
            </a:lvl1pPr>
          </a:lstStyle>
          <a:p>
            <a:pPr>
              <a:defRPr/>
            </a:pPr>
            <a:endParaRPr lang="cs-CZ"/>
          </a:p>
        </p:txBody>
      </p:sp>
      <p:sp>
        <p:nvSpPr>
          <p:cNvPr id="5" name="Zástupný symbol pro zápatí 4">
            <a:extLst>
              <a:ext uri="{FF2B5EF4-FFF2-40B4-BE49-F238E27FC236}">
                <a16:creationId xmlns:a16="http://schemas.microsoft.com/office/drawing/2014/main" id="{6516CB54-819A-4135-B666-A6469B15178B}"/>
              </a:ext>
            </a:extLst>
          </p:cNvPr>
          <p:cNvSpPr>
            <a:spLocks noGrp="1"/>
          </p:cNvSpPr>
          <p:nvPr>
            <p:ph type="ftr" sz="quarter" idx="11"/>
          </p:nvPr>
        </p:nvSpPr>
        <p:spPr>
          <a:xfrm>
            <a:off x="4165600" y="6278563"/>
            <a:ext cx="3860800" cy="457200"/>
          </a:xfrm>
        </p:spPr>
        <p:txBody>
          <a:bodyPr/>
          <a:lstStyle>
            <a:lvl1pPr>
              <a:defRPr/>
            </a:lvl1pPr>
          </a:lstStyle>
          <a:p>
            <a:pPr>
              <a:defRPr/>
            </a:pPr>
            <a:endParaRPr lang="cs-CZ"/>
          </a:p>
        </p:txBody>
      </p:sp>
      <p:sp>
        <p:nvSpPr>
          <p:cNvPr id="6" name="Zástupný symbol pro číslo snímku 5">
            <a:extLst>
              <a:ext uri="{FF2B5EF4-FFF2-40B4-BE49-F238E27FC236}">
                <a16:creationId xmlns:a16="http://schemas.microsoft.com/office/drawing/2014/main" id="{FE593E37-071F-4E2C-B529-B2EC6E362A14}"/>
              </a:ext>
            </a:extLst>
          </p:cNvPr>
          <p:cNvSpPr>
            <a:spLocks noGrp="1"/>
          </p:cNvSpPr>
          <p:nvPr>
            <p:ph type="sldNum" sz="quarter" idx="12"/>
          </p:nvPr>
        </p:nvSpPr>
        <p:spPr>
          <a:xfrm>
            <a:off x="8737600" y="6278563"/>
            <a:ext cx="2844800" cy="457200"/>
          </a:xfrm>
        </p:spPr>
        <p:txBody>
          <a:bodyPr/>
          <a:lstStyle>
            <a:lvl1pPr>
              <a:defRPr/>
            </a:lvl1pPr>
          </a:lstStyle>
          <a:p>
            <a:fld id="{8E67E178-6C3B-447E-8E07-102F275237BD}" type="slidenum">
              <a:rPr lang="cs-CZ" altLang="cs-CZ"/>
              <a:pPr/>
              <a:t>‹#›</a:t>
            </a:fld>
            <a:endParaRPr lang="cs-CZ" altLang="cs-CZ"/>
          </a:p>
        </p:txBody>
      </p:sp>
    </p:spTree>
    <p:extLst>
      <p:ext uri="{BB962C8B-B14F-4D97-AF65-F5344CB8AC3E}">
        <p14:creationId xmlns:p14="http://schemas.microsoft.com/office/powerpoint/2010/main" val="3350230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6E8866B9-3990-4C7D-A425-94F112E4E133}" type="datetimeFigureOut">
              <a:rPr lang="en-GB" smtClean="0"/>
              <a:t>01/03/2022</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9D0C9C15-3E3A-466D-8B04-C37AC1B4BC36}" type="slidenum">
              <a:rPr lang="en-GB" smtClean="0"/>
              <a:t>‹#›</a:t>
            </a:fld>
            <a:endParaRPr lang="en-GB"/>
          </a:p>
        </p:txBody>
      </p:sp>
    </p:spTree>
    <p:extLst>
      <p:ext uri="{BB962C8B-B14F-4D97-AF65-F5344CB8AC3E}">
        <p14:creationId xmlns:p14="http://schemas.microsoft.com/office/powerpoint/2010/main" val="14573718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E8866B9-3990-4C7D-A425-94F112E4E133}" type="datetimeFigureOut">
              <a:rPr lang="en-GB" smtClean="0"/>
              <a:t>01/03/2022</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9D0C9C15-3E3A-466D-8B04-C37AC1B4BC36}" type="slidenum">
              <a:rPr lang="en-GB" smtClean="0"/>
              <a:t>‹#›</a:t>
            </a:fld>
            <a:endParaRPr lang="en-GB"/>
          </a:p>
        </p:txBody>
      </p:sp>
    </p:spTree>
    <p:extLst>
      <p:ext uri="{BB962C8B-B14F-4D97-AF65-F5344CB8AC3E}">
        <p14:creationId xmlns:p14="http://schemas.microsoft.com/office/powerpoint/2010/main" val="408323727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6E8866B9-3990-4C7D-A425-94F112E4E133}" type="datetimeFigureOut">
              <a:rPr lang="en-GB" smtClean="0"/>
              <a:t>01/03/2022</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9D0C9C15-3E3A-466D-8B04-C37AC1B4BC36}" type="slidenum">
              <a:rPr lang="en-GB" smtClean="0"/>
              <a:t>‹#›</a:t>
            </a:fld>
            <a:endParaRPr lang="en-GB"/>
          </a:p>
        </p:txBody>
      </p:sp>
    </p:spTree>
    <p:extLst>
      <p:ext uri="{BB962C8B-B14F-4D97-AF65-F5344CB8AC3E}">
        <p14:creationId xmlns:p14="http://schemas.microsoft.com/office/powerpoint/2010/main" val="7239524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6E8866B9-3990-4C7D-A425-94F112E4E133}" type="datetimeFigureOut">
              <a:rPr lang="en-GB" smtClean="0"/>
              <a:t>01/03/2022</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9D0C9C15-3E3A-466D-8B04-C37AC1B4BC36}" type="slidenum">
              <a:rPr lang="en-GB" smtClean="0"/>
              <a:t>‹#›</a:t>
            </a:fld>
            <a:endParaRPr lang="en-GB"/>
          </a:p>
        </p:txBody>
      </p:sp>
    </p:spTree>
    <p:extLst>
      <p:ext uri="{BB962C8B-B14F-4D97-AF65-F5344CB8AC3E}">
        <p14:creationId xmlns:p14="http://schemas.microsoft.com/office/powerpoint/2010/main" val="32345781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6E8866B9-3990-4C7D-A425-94F112E4E133}" type="datetimeFigureOut">
              <a:rPr lang="en-GB" smtClean="0"/>
              <a:t>01/03/2022</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9D0C9C15-3E3A-466D-8B04-C37AC1B4BC36}" type="slidenum">
              <a:rPr lang="en-GB" smtClean="0"/>
              <a:t>‹#›</a:t>
            </a:fld>
            <a:endParaRPr lang="en-GB"/>
          </a:p>
        </p:txBody>
      </p:sp>
    </p:spTree>
    <p:extLst>
      <p:ext uri="{BB962C8B-B14F-4D97-AF65-F5344CB8AC3E}">
        <p14:creationId xmlns:p14="http://schemas.microsoft.com/office/powerpoint/2010/main" val="8485268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E8866B9-3990-4C7D-A425-94F112E4E133}" type="datetimeFigureOut">
              <a:rPr lang="en-GB" smtClean="0"/>
              <a:t>01/03/2022</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9D0C9C15-3E3A-466D-8B04-C37AC1B4BC36}" type="slidenum">
              <a:rPr lang="en-GB" smtClean="0"/>
              <a:t>‹#›</a:t>
            </a:fld>
            <a:endParaRPr lang="en-GB"/>
          </a:p>
        </p:txBody>
      </p:sp>
    </p:spTree>
    <p:extLst>
      <p:ext uri="{BB962C8B-B14F-4D97-AF65-F5344CB8AC3E}">
        <p14:creationId xmlns:p14="http://schemas.microsoft.com/office/powerpoint/2010/main" val="371995367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E8866B9-3990-4C7D-A425-94F112E4E133}" type="datetimeFigureOut">
              <a:rPr lang="en-GB" smtClean="0"/>
              <a:t>01/03/2022</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9D0C9C15-3E3A-466D-8B04-C37AC1B4BC36}" type="slidenum">
              <a:rPr lang="en-GB" smtClean="0"/>
              <a:t>‹#›</a:t>
            </a:fld>
            <a:endParaRPr lang="en-GB"/>
          </a:p>
        </p:txBody>
      </p:sp>
    </p:spTree>
    <p:extLst>
      <p:ext uri="{BB962C8B-B14F-4D97-AF65-F5344CB8AC3E}">
        <p14:creationId xmlns:p14="http://schemas.microsoft.com/office/powerpoint/2010/main" val="9126487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E8866B9-3990-4C7D-A425-94F112E4E133}" type="datetimeFigureOut">
              <a:rPr lang="en-GB" smtClean="0"/>
              <a:t>01/03/2022</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9D0C9C15-3E3A-466D-8B04-C37AC1B4BC36}" type="slidenum">
              <a:rPr lang="en-GB" smtClean="0"/>
              <a:t>‹#›</a:t>
            </a:fld>
            <a:endParaRPr lang="en-GB"/>
          </a:p>
        </p:txBody>
      </p:sp>
    </p:spTree>
    <p:extLst>
      <p:ext uri="{BB962C8B-B14F-4D97-AF65-F5344CB8AC3E}">
        <p14:creationId xmlns:p14="http://schemas.microsoft.com/office/powerpoint/2010/main" val="4915313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E8866B9-3990-4C7D-A425-94F112E4E133}" type="datetimeFigureOut">
              <a:rPr lang="en-GB" smtClean="0"/>
              <a:t>01/03/2022</a:t>
            </a:fld>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D0C9C15-3E3A-466D-8B04-C37AC1B4BC36}" type="slidenum">
              <a:rPr lang="en-GB" smtClean="0"/>
              <a:t>‹#›</a:t>
            </a:fld>
            <a:endParaRPr lang="en-GB"/>
          </a:p>
        </p:txBody>
      </p:sp>
    </p:spTree>
    <p:extLst>
      <p:ext uri="{BB962C8B-B14F-4D97-AF65-F5344CB8AC3E}">
        <p14:creationId xmlns:p14="http://schemas.microsoft.com/office/powerpoint/2010/main" val="67727955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9.xml"/><Relationship Id="rId7" Type="http://schemas.openxmlformats.org/officeDocument/2006/relationships/image" Target="../media/image10.w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9.wmf"/><Relationship Id="rId4" Type="http://schemas.openxmlformats.org/officeDocument/2006/relationships/oleObject" Target="../embeddings/oleObject1.bin"/></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10.wmf"/><Relationship Id="rId5" Type="http://schemas.openxmlformats.org/officeDocument/2006/relationships/oleObject" Target="../embeddings/oleObject3.bin"/><Relationship Id="rId4" Type="http://schemas.openxmlformats.org/officeDocument/2006/relationships/image" Target="../media/image11.wmf"/></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image" Target="../media/image10.wmf"/><Relationship Id="rId5" Type="http://schemas.openxmlformats.org/officeDocument/2006/relationships/oleObject" Target="../embeddings/oleObject3.bin"/><Relationship Id="rId4" Type="http://schemas.openxmlformats.org/officeDocument/2006/relationships/image" Target="../media/image11.wmf"/></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image" Target="../media/image10.wmf"/><Relationship Id="rId5" Type="http://schemas.openxmlformats.org/officeDocument/2006/relationships/oleObject" Target="../embeddings/oleObject3.bin"/><Relationship Id="rId4" Type="http://schemas.openxmlformats.org/officeDocument/2006/relationships/image" Target="../media/image11.wmf"/></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vmlDrawing" Target="../drawings/vmlDrawing5.vml"/><Relationship Id="rId6" Type="http://schemas.openxmlformats.org/officeDocument/2006/relationships/image" Target="../media/image10.wmf"/><Relationship Id="rId5" Type="http://schemas.openxmlformats.org/officeDocument/2006/relationships/oleObject" Target="../embeddings/oleObject3.bin"/><Relationship Id="rId4" Type="http://schemas.openxmlformats.org/officeDocument/2006/relationships/image" Target="../media/image11.wmf"/></Relationships>
</file>

<file path=ppt/slides/_rels/slide1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7.xml"/><Relationship Id="rId1" Type="http://schemas.openxmlformats.org/officeDocument/2006/relationships/vmlDrawing" Target="../drawings/vmlDrawing6.vml"/><Relationship Id="rId5" Type="http://schemas.openxmlformats.org/officeDocument/2006/relationships/image" Target="../media/image18.png"/><Relationship Id="rId4" Type="http://schemas.openxmlformats.org/officeDocument/2006/relationships/oleObject" Target="../embeddings/oleObject4.bin"/></Relationships>
</file>

<file path=ppt/slides/_rels/slide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image" Target="../media/image6.gif"/><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4.xml"/><Relationship Id="rId1" Type="http://schemas.openxmlformats.org/officeDocument/2006/relationships/slideLayout" Target="../slideLayouts/slideLayout7.xml"/><Relationship Id="rId5" Type="http://schemas.openxmlformats.org/officeDocument/2006/relationships/image" Target="../media/image23.png"/><Relationship Id="rId4" Type="http://schemas.openxmlformats.org/officeDocument/2006/relationships/image" Target="../media/image22.jpe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7.jpe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8" Type="http://schemas.openxmlformats.org/officeDocument/2006/relationships/image" Target="../media/image10.wmf"/><Relationship Id="rId3" Type="http://schemas.openxmlformats.org/officeDocument/2006/relationships/notesSlide" Target="../notesSlides/notesSlide42.xml"/><Relationship Id="rId7" Type="http://schemas.openxmlformats.org/officeDocument/2006/relationships/oleObject" Target="../embeddings/oleObject6.bin"/><Relationship Id="rId2" Type="http://schemas.openxmlformats.org/officeDocument/2006/relationships/slideLayout" Target="../slideLayouts/slideLayout7.xml"/><Relationship Id="rId1" Type="http://schemas.openxmlformats.org/officeDocument/2006/relationships/vmlDrawing" Target="../drawings/vmlDrawing7.vml"/><Relationship Id="rId6" Type="http://schemas.openxmlformats.org/officeDocument/2006/relationships/image" Target="../media/image25.jpeg"/><Relationship Id="rId5" Type="http://schemas.openxmlformats.org/officeDocument/2006/relationships/image" Target="../media/image9.wmf"/><Relationship Id="rId10" Type="http://schemas.openxmlformats.org/officeDocument/2006/relationships/oleObject" Target="../embeddings/oleObject8.bin"/><Relationship Id="rId4" Type="http://schemas.openxmlformats.org/officeDocument/2006/relationships/oleObject" Target="../embeddings/oleObject5.bin"/><Relationship Id="rId9" Type="http://schemas.openxmlformats.org/officeDocument/2006/relationships/oleObject" Target="../embeddings/oleObject7.bin"/></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5.xml"/><Relationship Id="rId7" Type="http://schemas.openxmlformats.org/officeDocument/2006/relationships/image" Target="../media/image18.png"/><Relationship Id="rId2" Type="http://schemas.openxmlformats.org/officeDocument/2006/relationships/slideLayout" Target="../slideLayouts/slideLayout7.xml"/><Relationship Id="rId1" Type="http://schemas.openxmlformats.org/officeDocument/2006/relationships/vmlDrawing" Target="../drawings/vmlDrawing8.vml"/><Relationship Id="rId6" Type="http://schemas.openxmlformats.org/officeDocument/2006/relationships/oleObject" Target="../embeddings/oleObject10.bin"/><Relationship Id="rId5" Type="http://schemas.openxmlformats.org/officeDocument/2006/relationships/image" Target="../media/image26.wmf"/><Relationship Id="rId4" Type="http://schemas.openxmlformats.org/officeDocument/2006/relationships/oleObject" Target="../embeddings/oleObject9.bin"/></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8.jpe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hyperlink" Target="mailto:kofranek@gmail.com" TargetMode="External"/><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27.jpeg"/></Relationships>
</file>

<file path=ppt/slides/_rels/slide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xml"/><Relationship Id="rId1" Type="http://schemas.openxmlformats.org/officeDocument/2006/relationships/slideLayout" Target="../slideLayouts/slideLayout1.xml"/><Relationship Id="rId4" Type="http://schemas.openxmlformats.org/officeDocument/2006/relationships/image" Target="../media/image8.jpeg"/></Relationships>
</file>

<file path=ppt/slides/_rels/slide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Obrázek 4">
            <a:extLst>
              <a:ext uri="{FF2B5EF4-FFF2-40B4-BE49-F238E27FC236}">
                <a16:creationId xmlns:a16="http://schemas.microsoft.com/office/drawing/2014/main" id="{5EDFE7B1-2D14-4FC4-8BEF-63CD556241F7}"/>
              </a:ext>
            </a:extLst>
          </p:cNvPr>
          <p:cNvPicPr>
            <a:picLocks noChangeAspect="1"/>
          </p:cNvPicPr>
          <p:nvPr/>
        </p:nvPicPr>
        <p:blipFill>
          <a:blip r:embed="rId2"/>
          <a:stretch>
            <a:fillRect/>
          </a:stretch>
        </p:blipFill>
        <p:spPr>
          <a:xfrm>
            <a:off x="0" y="240100"/>
            <a:ext cx="12192000" cy="6377800"/>
          </a:xfrm>
          <a:prstGeom prst="rect">
            <a:avLst/>
          </a:prstGeom>
        </p:spPr>
      </p:pic>
    </p:spTree>
    <p:extLst>
      <p:ext uri="{BB962C8B-B14F-4D97-AF65-F5344CB8AC3E}">
        <p14:creationId xmlns:p14="http://schemas.microsoft.com/office/powerpoint/2010/main" val="390032022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Text Box 2">
            <a:extLst>
              <a:ext uri="{FF2B5EF4-FFF2-40B4-BE49-F238E27FC236}">
                <a16:creationId xmlns:a16="http://schemas.microsoft.com/office/drawing/2014/main" id="{4B00C201-6AE0-4A4F-9420-EC6129982772}"/>
              </a:ext>
            </a:extLst>
          </p:cNvPr>
          <p:cNvSpPr txBox="1">
            <a:spLocks noChangeArrowheads="1"/>
          </p:cNvSpPr>
          <p:nvPr/>
        </p:nvSpPr>
        <p:spPr bwMode="auto">
          <a:xfrm>
            <a:off x="9575801" y="4795838"/>
            <a:ext cx="963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latin typeface="Times New Roman" panose="02020603050405020304" pitchFamily="18" charset="0"/>
              </a:rPr>
              <a:t>Výdej</a:t>
            </a:r>
            <a:endParaRPr lang="cs-CZ" altLang="en-US" sz="2400">
              <a:latin typeface="Times New Roman" panose="02020603050405020304" pitchFamily="18" charset="0"/>
            </a:endParaRPr>
          </a:p>
        </p:txBody>
      </p:sp>
      <p:grpSp>
        <p:nvGrpSpPr>
          <p:cNvPr id="1029" name="Group 3">
            <a:extLst>
              <a:ext uri="{FF2B5EF4-FFF2-40B4-BE49-F238E27FC236}">
                <a16:creationId xmlns:a16="http://schemas.microsoft.com/office/drawing/2014/main" id="{5266F251-F159-4A52-B446-DEE7730C1867}"/>
              </a:ext>
            </a:extLst>
          </p:cNvPr>
          <p:cNvGrpSpPr>
            <a:grpSpLocks/>
          </p:cNvGrpSpPr>
          <p:nvPr/>
        </p:nvGrpSpPr>
        <p:grpSpPr bwMode="auto">
          <a:xfrm>
            <a:off x="7248525" y="2678113"/>
            <a:ext cx="1277938" cy="2438400"/>
            <a:chOff x="1190" y="1848"/>
            <a:chExt cx="1113" cy="1934"/>
          </a:xfrm>
        </p:grpSpPr>
        <p:sp>
          <p:nvSpPr>
            <p:cNvPr id="1048" name="AutoShape 4">
              <a:extLst>
                <a:ext uri="{FF2B5EF4-FFF2-40B4-BE49-F238E27FC236}">
                  <a16:creationId xmlns:a16="http://schemas.microsoft.com/office/drawing/2014/main" id="{BFCAB74D-F110-44AC-8ED2-FE6B0E4B92EE}"/>
                </a:ext>
              </a:extLst>
            </p:cNvPr>
            <p:cNvSpPr>
              <a:spLocks noChangeArrowheads="1"/>
            </p:cNvSpPr>
            <p:nvPr/>
          </p:nvSpPr>
          <p:spPr bwMode="auto">
            <a:xfrm>
              <a:off x="1265" y="1911"/>
              <a:ext cx="958" cy="1351"/>
            </a:xfrm>
            <a:prstGeom prst="can">
              <a:avLst>
                <a:gd name="adj" fmla="val 35256"/>
              </a:avLst>
            </a:prstGeom>
            <a:solidFill>
              <a:schemeClr val="bg2"/>
            </a:solidFill>
            <a:ln w="9525">
              <a:solidFill>
                <a:schemeClr val="tx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1049" name="Group 5">
              <a:extLst>
                <a:ext uri="{FF2B5EF4-FFF2-40B4-BE49-F238E27FC236}">
                  <a16:creationId xmlns:a16="http://schemas.microsoft.com/office/drawing/2014/main" id="{20DD1F74-EEE3-4E72-9889-F9406BD8BCAF}"/>
                </a:ext>
              </a:extLst>
            </p:cNvPr>
            <p:cNvGrpSpPr>
              <a:grpSpLocks/>
            </p:cNvGrpSpPr>
            <p:nvPr/>
          </p:nvGrpSpPr>
          <p:grpSpPr bwMode="auto">
            <a:xfrm>
              <a:off x="1265" y="2865"/>
              <a:ext cx="962" cy="870"/>
              <a:chOff x="2539" y="2227"/>
              <a:chExt cx="962" cy="870"/>
            </a:xfrm>
          </p:grpSpPr>
          <p:sp>
            <p:nvSpPr>
              <p:cNvPr id="1052" name="Freeform 6">
                <a:extLst>
                  <a:ext uri="{FF2B5EF4-FFF2-40B4-BE49-F238E27FC236}">
                    <a16:creationId xmlns:a16="http://schemas.microsoft.com/office/drawing/2014/main" id="{0A727B88-55C3-437A-A9BD-D17D09415EBF}"/>
                  </a:ext>
                </a:extLst>
              </p:cNvPr>
              <p:cNvSpPr>
                <a:spLocks/>
              </p:cNvSpPr>
              <p:nvPr/>
            </p:nvSpPr>
            <p:spPr bwMode="auto">
              <a:xfrm>
                <a:off x="2539" y="2399"/>
                <a:ext cx="958" cy="698"/>
              </a:xfrm>
              <a:custGeom>
                <a:avLst/>
                <a:gdLst>
                  <a:gd name="T0" fmla="*/ 0 w 1915"/>
                  <a:gd name="T1" fmla="*/ 0 h 1396"/>
                  <a:gd name="T2" fmla="*/ 0 w 1915"/>
                  <a:gd name="T3" fmla="*/ 261 h 1396"/>
                  <a:gd name="T4" fmla="*/ 4 w 1915"/>
                  <a:gd name="T5" fmla="*/ 275 h 1396"/>
                  <a:gd name="T6" fmla="*/ 8 w 1915"/>
                  <a:gd name="T7" fmla="*/ 284 h 1396"/>
                  <a:gd name="T8" fmla="*/ 14 w 1915"/>
                  <a:gd name="T9" fmla="*/ 293 h 1396"/>
                  <a:gd name="T10" fmla="*/ 22 w 1915"/>
                  <a:gd name="T11" fmla="*/ 300 h 1396"/>
                  <a:gd name="T12" fmla="*/ 33 w 1915"/>
                  <a:gd name="T13" fmla="*/ 307 h 1396"/>
                  <a:gd name="T14" fmla="*/ 45 w 1915"/>
                  <a:gd name="T15" fmla="*/ 313 h 1396"/>
                  <a:gd name="T16" fmla="*/ 58 w 1915"/>
                  <a:gd name="T17" fmla="*/ 319 h 1396"/>
                  <a:gd name="T18" fmla="*/ 74 w 1915"/>
                  <a:gd name="T19" fmla="*/ 325 h 1396"/>
                  <a:gd name="T20" fmla="*/ 91 w 1915"/>
                  <a:gd name="T21" fmla="*/ 331 h 1396"/>
                  <a:gd name="T22" fmla="*/ 106 w 1915"/>
                  <a:gd name="T23" fmla="*/ 335 h 1396"/>
                  <a:gd name="T24" fmla="*/ 126 w 1915"/>
                  <a:gd name="T25" fmla="*/ 339 h 1396"/>
                  <a:gd name="T26" fmla="*/ 145 w 1915"/>
                  <a:gd name="T27" fmla="*/ 342 h 1396"/>
                  <a:gd name="T28" fmla="*/ 162 w 1915"/>
                  <a:gd name="T29" fmla="*/ 345 h 1396"/>
                  <a:gd name="T30" fmla="*/ 180 w 1915"/>
                  <a:gd name="T31" fmla="*/ 347 h 1396"/>
                  <a:gd name="T32" fmla="*/ 200 w 1915"/>
                  <a:gd name="T33" fmla="*/ 348 h 1396"/>
                  <a:gd name="T34" fmla="*/ 221 w 1915"/>
                  <a:gd name="T35" fmla="*/ 349 h 1396"/>
                  <a:gd name="T36" fmla="*/ 246 w 1915"/>
                  <a:gd name="T37" fmla="*/ 349 h 1396"/>
                  <a:gd name="T38" fmla="*/ 271 w 1915"/>
                  <a:gd name="T39" fmla="*/ 348 h 1396"/>
                  <a:gd name="T40" fmla="*/ 294 w 1915"/>
                  <a:gd name="T41" fmla="*/ 347 h 1396"/>
                  <a:gd name="T42" fmla="*/ 317 w 1915"/>
                  <a:gd name="T43" fmla="*/ 345 h 1396"/>
                  <a:gd name="T44" fmla="*/ 339 w 1915"/>
                  <a:gd name="T45" fmla="*/ 341 h 1396"/>
                  <a:gd name="T46" fmla="*/ 355 w 1915"/>
                  <a:gd name="T47" fmla="*/ 338 h 1396"/>
                  <a:gd name="T48" fmla="*/ 376 w 1915"/>
                  <a:gd name="T49" fmla="*/ 333 h 1396"/>
                  <a:gd name="T50" fmla="*/ 392 w 1915"/>
                  <a:gd name="T51" fmla="*/ 328 h 1396"/>
                  <a:gd name="T52" fmla="*/ 408 w 1915"/>
                  <a:gd name="T53" fmla="*/ 324 h 1396"/>
                  <a:gd name="T54" fmla="*/ 423 w 1915"/>
                  <a:gd name="T55" fmla="*/ 318 h 1396"/>
                  <a:gd name="T56" fmla="*/ 437 w 1915"/>
                  <a:gd name="T57" fmla="*/ 312 h 1396"/>
                  <a:gd name="T58" fmla="*/ 448 w 1915"/>
                  <a:gd name="T59" fmla="*/ 306 h 1396"/>
                  <a:gd name="T60" fmla="*/ 458 w 1915"/>
                  <a:gd name="T61" fmla="*/ 298 h 1396"/>
                  <a:gd name="T62" fmla="*/ 465 w 1915"/>
                  <a:gd name="T63" fmla="*/ 292 h 1396"/>
                  <a:gd name="T64" fmla="*/ 471 w 1915"/>
                  <a:gd name="T65" fmla="*/ 285 h 1396"/>
                  <a:gd name="T66" fmla="*/ 476 w 1915"/>
                  <a:gd name="T67" fmla="*/ 275 h 1396"/>
                  <a:gd name="T68" fmla="*/ 479 w 1915"/>
                  <a:gd name="T69" fmla="*/ 263 h 1396"/>
                  <a:gd name="T70" fmla="*/ 479 w 1915"/>
                  <a:gd name="T71" fmla="*/ 1 h 1396"/>
                  <a:gd name="T72" fmla="*/ 0 w 1915"/>
                  <a:gd name="T73" fmla="*/ 0 h 13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15"/>
                  <a:gd name="T112" fmla="*/ 0 h 1396"/>
                  <a:gd name="T113" fmla="*/ 1915 w 1915"/>
                  <a:gd name="T114" fmla="*/ 1396 h 13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15" h="1396">
                    <a:moveTo>
                      <a:pt x="0" y="0"/>
                    </a:moveTo>
                    <a:lnTo>
                      <a:pt x="0" y="1041"/>
                    </a:lnTo>
                    <a:lnTo>
                      <a:pt x="13" y="1098"/>
                    </a:lnTo>
                    <a:lnTo>
                      <a:pt x="31" y="1135"/>
                    </a:lnTo>
                    <a:lnTo>
                      <a:pt x="54" y="1170"/>
                    </a:lnTo>
                    <a:lnTo>
                      <a:pt x="88" y="1197"/>
                    </a:lnTo>
                    <a:lnTo>
                      <a:pt x="132" y="1228"/>
                    </a:lnTo>
                    <a:lnTo>
                      <a:pt x="179" y="1251"/>
                    </a:lnTo>
                    <a:lnTo>
                      <a:pt x="230" y="1275"/>
                    </a:lnTo>
                    <a:lnTo>
                      <a:pt x="296" y="1298"/>
                    </a:lnTo>
                    <a:lnTo>
                      <a:pt x="362" y="1322"/>
                    </a:lnTo>
                    <a:lnTo>
                      <a:pt x="424" y="1337"/>
                    </a:lnTo>
                    <a:lnTo>
                      <a:pt x="501" y="1354"/>
                    </a:lnTo>
                    <a:lnTo>
                      <a:pt x="580" y="1367"/>
                    </a:lnTo>
                    <a:lnTo>
                      <a:pt x="648" y="1377"/>
                    </a:lnTo>
                    <a:lnTo>
                      <a:pt x="718" y="1386"/>
                    </a:lnTo>
                    <a:lnTo>
                      <a:pt x="797" y="1391"/>
                    </a:lnTo>
                    <a:lnTo>
                      <a:pt x="884" y="1396"/>
                    </a:lnTo>
                    <a:lnTo>
                      <a:pt x="983" y="1396"/>
                    </a:lnTo>
                    <a:lnTo>
                      <a:pt x="1081" y="1391"/>
                    </a:lnTo>
                    <a:lnTo>
                      <a:pt x="1176" y="1386"/>
                    </a:lnTo>
                    <a:lnTo>
                      <a:pt x="1265" y="1377"/>
                    </a:lnTo>
                    <a:lnTo>
                      <a:pt x="1355" y="1364"/>
                    </a:lnTo>
                    <a:lnTo>
                      <a:pt x="1420" y="1352"/>
                    </a:lnTo>
                    <a:lnTo>
                      <a:pt x="1503" y="1332"/>
                    </a:lnTo>
                    <a:lnTo>
                      <a:pt x="1568" y="1312"/>
                    </a:lnTo>
                    <a:lnTo>
                      <a:pt x="1629" y="1293"/>
                    </a:lnTo>
                    <a:lnTo>
                      <a:pt x="1689" y="1272"/>
                    </a:lnTo>
                    <a:lnTo>
                      <a:pt x="1747" y="1246"/>
                    </a:lnTo>
                    <a:lnTo>
                      <a:pt x="1789" y="1222"/>
                    </a:lnTo>
                    <a:lnTo>
                      <a:pt x="1830" y="1190"/>
                    </a:lnTo>
                    <a:lnTo>
                      <a:pt x="1858" y="1167"/>
                    </a:lnTo>
                    <a:lnTo>
                      <a:pt x="1881" y="1140"/>
                    </a:lnTo>
                    <a:lnTo>
                      <a:pt x="1904" y="1099"/>
                    </a:lnTo>
                    <a:lnTo>
                      <a:pt x="1915" y="1052"/>
                    </a:lnTo>
                    <a:lnTo>
                      <a:pt x="1915" y="1"/>
                    </a:lnTo>
                    <a:lnTo>
                      <a:pt x="0" y="0"/>
                    </a:lnTo>
                    <a:close/>
                  </a:path>
                </a:pathLst>
              </a:custGeom>
              <a:solidFill>
                <a:srgbClr val="0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53" name="Oval 7">
                <a:extLst>
                  <a:ext uri="{FF2B5EF4-FFF2-40B4-BE49-F238E27FC236}">
                    <a16:creationId xmlns:a16="http://schemas.microsoft.com/office/drawing/2014/main" id="{6FB84A0A-DA7F-4E24-8CCE-1DCC99B5C861}"/>
                  </a:ext>
                </a:extLst>
              </p:cNvPr>
              <p:cNvSpPr>
                <a:spLocks noChangeArrowheads="1"/>
              </p:cNvSpPr>
              <p:nvPr/>
            </p:nvSpPr>
            <p:spPr bwMode="auto">
              <a:xfrm>
                <a:off x="2539" y="2227"/>
                <a:ext cx="962" cy="335"/>
              </a:xfrm>
              <a:prstGeom prst="ellipse">
                <a:avLst/>
              </a:prstGeom>
              <a:solidFill>
                <a:srgbClr val="8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54" name="Oval 8">
                <a:extLst>
                  <a:ext uri="{FF2B5EF4-FFF2-40B4-BE49-F238E27FC236}">
                    <a16:creationId xmlns:a16="http://schemas.microsoft.com/office/drawing/2014/main" id="{5D68E8F3-D97B-46FB-A67B-DB97B799A879}"/>
                  </a:ext>
                </a:extLst>
              </p:cNvPr>
              <p:cNvSpPr>
                <a:spLocks noChangeArrowheads="1"/>
              </p:cNvSpPr>
              <p:nvPr/>
            </p:nvSpPr>
            <p:spPr bwMode="auto">
              <a:xfrm>
                <a:off x="2574" y="2250"/>
                <a:ext cx="889" cy="293"/>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1050" name="AutoShape 9">
              <a:extLst>
                <a:ext uri="{FF2B5EF4-FFF2-40B4-BE49-F238E27FC236}">
                  <a16:creationId xmlns:a16="http://schemas.microsoft.com/office/drawing/2014/main" id="{17307446-8D45-4E0D-8185-1F125A1FD83E}"/>
                </a:ext>
              </a:extLst>
            </p:cNvPr>
            <p:cNvSpPr>
              <a:spLocks noChangeArrowheads="1"/>
            </p:cNvSpPr>
            <p:nvPr/>
          </p:nvSpPr>
          <p:spPr bwMode="auto">
            <a:xfrm>
              <a:off x="1190" y="1848"/>
              <a:ext cx="1113" cy="1934"/>
            </a:xfrm>
            <a:prstGeom prst="can">
              <a:avLst>
                <a:gd name="adj" fmla="val 43441"/>
              </a:avLst>
            </a:prstGeom>
            <a:solidFill>
              <a:schemeClr val="folHlink">
                <a:alpha val="50195"/>
              </a:schemeClr>
            </a:solidFill>
            <a:ln w="9525">
              <a:solidFill>
                <a:schemeClr val="tx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36906" name="Oval 10">
              <a:extLst>
                <a:ext uri="{FF2B5EF4-FFF2-40B4-BE49-F238E27FC236}">
                  <a16:creationId xmlns:a16="http://schemas.microsoft.com/office/drawing/2014/main" id="{323D30BE-CD37-4FA7-817F-F03BBC491CF2}"/>
                </a:ext>
              </a:extLst>
            </p:cNvPr>
            <p:cNvSpPr>
              <a:spLocks noChangeArrowheads="1"/>
            </p:cNvSpPr>
            <p:nvPr/>
          </p:nvSpPr>
          <p:spPr bwMode="auto">
            <a:xfrm>
              <a:off x="1269" y="1906"/>
              <a:ext cx="950" cy="345"/>
            </a:xfrm>
            <a:prstGeom prst="ellipse">
              <a:avLst/>
            </a:prstGeom>
            <a:gradFill rotWithShape="0">
              <a:gsLst>
                <a:gs pos="0">
                  <a:schemeClr val="bg2">
                    <a:gamma/>
                    <a:shade val="46275"/>
                    <a:invGamma/>
                  </a:schemeClr>
                </a:gs>
                <a:gs pos="100000">
                  <a:schemeClr val="bg2"/>
                </a:gs>
              </a:gsLst>
              <a:lin ang="0" scaled="1"/>
            </a:gradFill>
            <a:ln w="9525">
              <a:solidFill>
                <a:schemeClr val="tx1"/>
              </a:solidFill>
              <a:round/>
              <a:headEnd/>
              <a:tailEnd/>
            </a:ln>
            <a:effectLst/>
          </p:spPr>
          <p:txBody>
            <a:bodyPr wrap="none" anchor="ctr"/>
            <a:lstStyle/>
            <a:p>
              <a:pPr>
                <a:defRPr/>
              </a:pPr>
              <a:endParaRPr lang="cs-CZ"/>
            </a:p>
          </p:txBody>
        </p:sp>
      </p:grpSp>
      <p:grpSp>
        <p:nvGrpSpPr>
          <p:cNvPr id="1030" name="Group 11">
            <a:extLst>
              <a:ext uri="{FF2B5EF4-FFF2-40B4-BE49-F238E27FC236}">
                <a16:creationId xmlns:a16="http://schemas.microsoft.com/office/drawing/2014/main" id="{F612AA34-6EA0-423C-A77C-49615D2EB947}"/>
              </a:ext>
            </a:extLst>
          </p:cNvPr>
          <p:cNvGrpSpPr>
            <a:grpSpLocks/>
          </p:cNvGrpSpPr>
          <p:nvPr/>
        </p:nvGrpSpPr>
        <p:grpSpPr bwMode="auto">
          <a:xfrm>
            <a:off x="9317038" y="5008564"/>
            <a:ext cx="76200" cy="320675"/>
            <a:chOff x="4076" y="3462"/>
            <a:chExt cx="66" cy="255"/>
          </a:xfrm>
        </p:grpSpPr>
        <p:sp>
          <p:nvSpPr>
            <p:cNvPr id="1046" name="Freeform 12">
              <a:extLst>
                <a:ext uri="{FF2B5EF4-FFF2-40B4-BE49-F238E27FC236}">
                  <a16:creationId xmlns:a16="http://schemas.microsoft.com/office/drawing/2014/main" id="{DA59D264-2BFB-4F8C-B77B-7D8882AFE67A}"/>
                </a:ext>
              </a:extLst>
            </p:cNvPr>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47" name="Freeform 13">
              <a:extLst>
                <a:ext uri="{FF2B5EF4-FFF2-40B4-BE49-F238E27FC236}">
                  <a16:creationId xmlns:a16="http://schemas.microsoft.com/office/drawing/2014/main" id="{DDEEF164-7B11-47A2-91B5-6CF7ECDF0011}"/>
                </a:ext>
              </a:extLst>
            </p:cNvPr>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aphicFrame>
        <p:nvGraphicFramePr>
          <p:cNvPr id="1026" name="Object 14">
            <a:extLst>
              <a:ext uri="{FF2B5EF4-FFF2-40B4-BE49-F238E27FC236}">
                <a16:creationId xmlns:a16="http://schemas.microsoft.com/office/drawing/2014/main" id="{04EC9BFF-59BB-428F-AACE-D9122309275B}"/>
              </a:ext>
            </a:extLst>
          </p:cNvPr>
          <p:cNvGraphicFramePr>
            <a:graphicFrameLocks noChangeAspect="1"/>
          </p:cNvGraphicFramePr>
          <p:nvPr/>
        </p:nvGraphicFramePr>
        <p:xfrm>
          <a:off x="8702676" y="4284663"/>
          <a:ext cx="822325" cy="715962"/>
        </p:xfrm>
        <a:graphic>
          <a:graphicData uri="http://schemas.openxmlformats.org/presentationml/2006/ole">
            <mc:AlternateContent xmlns:mc="http://schemas.openxmlformats.org/markup-compatibility/2006">
              <mc:Choice xmlns:v="urn:schemas-microsoft-com:vml" Requires="v">
                <p:oleObj spid="_x0000_s1066" name="Clip" r:id="rId4" imgW="9134280" imgH="6848280" progId="MS_ClipArt_Gallery.2">
                  <p:embed/>
                </p:oleObj>
              </mc:Choice>
              <mc:Fallback>
                <p:oleObj name="Clip" r:id="rId4" imgW="9134280" imgH="6848280" progId="MS_ClipArt_Gallery.2">
                  <p:embed/>
                  <p:pic>
                    <p:nvPicPr>
                      <p:cNvPr id="1026" name="Object 14">
                        <a:extLst>
                          <a:ext uri="{FF2B5EF4-FFF2-40B4-BE49-F238E27FC236}">
                            <a16:creationId xmlns:a16="http://schemas.microsoft.com/office/drawing/2014/main" id="{04EC9BFF-59BB-428F-AACE-D912230927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702676" y="4284663"/>
                        <a:ext cx="822325" cy="715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31" name="Rectangle 15">
            <a:extLst>
              <a:ext uri="{FF2B5EF4-FFF2-40B4-BE49-F238E27FC236}">
                <a16:creationId xmlns:a16="http://schemas.microsoft.com/office/drawing/2014/main" id="{381004B1-3F94-4CE2-94E0-E1D5ED15E564}"/>
              </a:ext>
            </a:extLst>
          </p:cNvPr>
          <p:cNvSpPr>
            <a:spLocks noChangeArrowheads="1"/>
          </p:cNvSpPr>
          <p:nvPr/>
        </p:nvSpPr>
        <p:spPr bwMode="auto">
          <a:xfrm>
            <a:off x="8528051" y="4465638"/>
            <a:ext cx="371475" cy="387350"/>
          </a:xfrm>
          <a:prstGeom prst="rect">
            <a:avLst/>
          </a:prstGeom>
          <a:solidFill>
            <a:schemeClr val="bg2"/>
          </a:solid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32" name="Rectangle 16">
            <a:extLst>
              <a:ext uri="{FF2B5EF4-FFF2-40B4-BE49-F238E27FC236}">
                <a16:creationId xmlns:a16="http://schemas.microsoft.com/office/drawing/2014/main" id="{92669983-9DFE-473F-9ED9-F8E72795F980}"/>
              </a:ext>
            </a:extLst>
          </p:cNvPr>
          <p:cNvSpPr>
            <a:spLocks noChangeArrowheads="1"/>
          </p:cNvSpPr>
          <p:nvPr/>
        </p:nvSpPr>
        <p:spPr bwMode="auto">
          <a:xfrm>
            <a:off x="8429625" y="4630738"/>
            <a:ext cx="463550" cy="74612"/>
          </a:xfrm>
          <a:prstGeom prst="rect">
            <a:avLst/>
          </a:prstGeom>
          <a:solidFill>
            <a:srgbClr val="0099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1033" name="Group 17">
            <a:extLst>
              <a:ext uri="{FF2B5EF4-FFF2-40B4-BE49-F238E27FC236}">
                <a16:creationId xmlns:a16="http://schemas.microsoft.com/office/drawing/2014/main" id="{E15598CA-B42B-4053-81D5-C3F2705AD5B8}"/>
              </a:ext>
            </a:extLst>
          </p:cNvPr>
          <p:cNvGrpSpPr>
            <a:grpSpLocks/>
          </p:cNvGrpSpPr>
          <p:nvPr/>
        </p:nvGrpSpPr>
        <p:grpSpPr bwMode="auto">
          <a:xfrm>
            <a:off x="7432676" y="1195389"/>
            <a:ext cx="879475" cy="1404937"/>
            <a:chOff x="628" y="1648"/>
            <a:chExt cx="766" cy="1115"/>
          </a:xfrm>
        </p:grpSpPr>
        <p:sp>
          <p:nvSpPr>
            <p:cNvPr id="1037" name="Freeform 18">
              <a:extLst>
                <a:ext uri="{FF2B5EF4-FFF2-40B4-BE49-F238E27FC236}">
                  <a16:creationId xmlns:a16="http://schemas.microsoft.com/office/drawing/2014/main" id="{70A2E0C8-4158-49ED-9ECD-298317022455}"/>
                </a:ext>
              </a:extLst>
            </p:cNvPr>
            <p:cNvSpPr>
              <a:spLocks/>
            </p:cNvSpPr>
            <p:nvPr/>
          </p:nvSpPr>
          <p:spPr bwMode="auto">
            <a:xfrm>
              <a:off x="635" y="1733"/>
              <a:ext cx="752" cy="765"/>
            </a:xfrm>
            <a:custGeom>
              <a:avLst/>
              <a:gdLst>
                <a:gd name="T0" fmla="*/ 0 w 2256"/>
                <a:gd name="T1" fmla="*/ 0 h 2295"/>
                <a:gd name="T2" fmla="*/ 104 w 2256"/>
                <a:gd name="T3" fmla="*/ 131 h 2295"/>
                <a:gd name="T4" fmla="*/ 109 w 2256"/>
                <a:gd name="T5" fmla="*/ 242 h 2295"/>
                <a:gd name="T6" fmla="*/ 109 w 2256"/>
                <a:gd name="T7" fmla="*/ 245 h 2295"/>
                <a:gd name="T8" fmla="*/ 110 w 2256"/>
                <a:gd name="T9" fmla="*/ 247 h 2295"/>
                <a:gd name="T10" fmla="*/ 111 w 2256"/>
                <a:gd name="T11" fmla="*/ 248 h 2295"/>
                <a:gd name="T12" fmla="*/ 112 w 2256"/>
                <a:gd name="T13" fmla="*/ 250 h 2295"/>
                <a:gd name="T14" fmla="*/ 114 w 2256"/>
                <a:gd name="T15" fmla="*/ 251 h 2295"/>
                <a:gd name="T16" fmla="*/ 115 w 2256"/>
                <a:gd name="T17" fmla="*/ 252 h 2295"/>
                <a:gd name="T18" fmla="*/ 118 w 2256"/>
                <a:gd name="T19" fmla="*/ 253 h 2295"/>
                <a:gd name="T20" fmla="*/ 120 w 2256"/>
                <a:gd name="T21" fmla="*/ 254 h 2295"/>
                <a:gd name="T22" fmla="*/ 123 w 2256"/>
                <a:gd name="T23" fmla="*/ 255 h 2295"/>
                <a:gd name="T24" fmla="*/ 125 w 2256"/>
                <a:gd name="T25" fmla="*/ 255 h 2295"/>
                <a:gd name="T26" fmla="*/ 127 w 2256"/>
                <a:gd name="T27" fmla="*/ 255 h 2295"/>
                <a:gd name="T28" fmla="*/ 129 w 2256"/>
                <a:gd name="T29" fmla="*/ 255 h 2295"/>
                <a:gd name="T30" fmla="*/ 131 w 2256"/>
                <a:gd name="T31" fmla="*/ 254 h 2295"/>
                <a:gd name="T32" fmla="*/ 134 w 2256"/>
                <a:gd name="T33" fmla="*/ 253 h 2295"/>
                <a:gd name="T34" fmla="*/ 136 w 2256"/>
                <a:gd name="T35" fmla="*/ 252 h 2295"/>
                <a:gd name="T36" fmla="*/ 137 w 2256"/>
                <a:gd name="T37" fmla="*/ 251 h 2295"/>
                <a:gd name="T38" fmla="*/ 139 w 2256"/>
                <a:gd name="T39" fmla="*/ 249 h 2295"/>
                <a:gd name="T40" fmla="*/ 140 w 2256"/>
                <a:gd name="T41" fmla="*/ 247 h 2295"/>
                <a:gd name="T42" fmla="*/ 141 w 2256"/>
                <a:gd name="T43" fmla="*/ 245 h 2295"/>
                <a:gd name="T44" fmla="*/ 142 w 2256"/>
                <a:gd name="T45" fmla="*/ 242 h 2295"/>
                <a:gd name="T46" fmla="*/ 148 w 2256"/>
                <a:gd name="T47" fmla="*/ 129 h 2295"/>
                <a:gd name="T48" fmla="*/ 251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38" name="Oval 19">
              <a:extLst>
                <a:ext uri="{FF2B5EF4-FFF2-40B4-BE49-F238E27FC236}">
                  <a16:creationId xmlns:a16="http://schemas.microsoft.com/office/drawing/2014/main" id="{39D04F54-1B2F-4BE2-ABA5-70120E541A55}"/>
                </a:ext>
              </a:extLst>
            </p:cNvPr>
            <p:cNvSpPr>
              <a:spLocks noChangeArrowheads="1"/>
            </p:cNvSpPr>
            <p:nvPr/>
          </p:nvSpPr>
          <p:spPr bwMode="auto">
            <a:xfrm>
              <a:off x="628" y="1648"/>
              <a:ext cx="766" cy="14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39" name="Freeform 20">
              <a:extLst>
                <a:ext uri="{FF2B5EF4-FFF2-40B4-BE49-F238E27FC236}">
                  <a16:creationId xmlns:a16="http://schemas.microsoft.com/office/drawing/2014/main" id="{39C9CA15-C82C-43A5-B0C1-94033DF48F00}"/>
                </a:ext>
              </a:extLst>
            </p:cNvPr>
            <p:cNvSpPr>
              <a:spLocks/>
            </p:cNvSpPr>
            <p:nvPr/>
          </p:nvSpPr>
          <p:spPr bwMode="auto">
            <a:xfrm>
              <a:off x="688" y="1755"/>
              <a:ext cx="652" cy="720"/>
            </a:xfrm>
            <a:custGeom>
              <a:avLst/>
              <a:gdLst>
                <a:gd name="T0" fmla="*/ 0 w 1956"/>
                <a:gd name="T1" fmla="*/ 2 h 2159"/>
                <a:gd name="T2" fmla="*/ 95 w 1956"/>
                <a:gd name="T3" fmla="*/ 118 h 2159"/>
                <a:gd name="T4" fmla="*/ 98 w 1956"/>
                <a:gd name="T5" fmla="*/ 232 h 2159"/>
                <a:gd name="T6" fmla="*/ 99 w 1956"/>
                <a:gd name="T7" fmla="*/ 234 h 2159"/>
                <a:gd name="T8" fmla="*/ 100 w 1956"/>
                <a:gd name="T9" fmla="*/ 236 h 2159"/>
                <a:gd name="T10" fmla="*/ 101 w 1956"/>
                <a:gd name="T11" fmla="*/ 238 h 2159"/>
                <a:gd name="T12" fmla="*/ 102 w 1956"/>
                <a:gd name="T13" fmla="*/ 239 h 2159"/>
                <a:gd name="T14" fmla="*/ 104 w 1956"/>
                <a:gd name="T15" fmla="*/ 240 h 2159"/>
                <a:gd name="T16" fmla="*/ 107 w 1956"/>
                <a:gd name="T17" fmla="*/ 240 h 2159"/>
                <a:gd name="T18" fmla="*/ 109 w 1956"/>
                <a:gd name="T19" fmla="*/ 240 h 2159"/>
                <a:gd name="T20" fmla="*/ 112 w 1956"/>
                <a:gd name="T21" fmla="*/ 239 h 2159"/>
                <a:gd name="T22" fmla="*/ 114 w 1956"/>
                <a:gd name="T23" fmla="*/ 238 h 2159"/>
                <a:gd name="T24" fmla="*/ 116 w 1956"/>
                <a:gd name="T25" fmla="*/ 236 h 2159"/>
                <a:gd name="T26" fmla="*/ 116 w 1956"/>
                <a:gd name="T27" fmla="*/ 234 h 2159"/>
                <a:gd name="T28" fmla="*/ 117 w 1956"/>
                <a:gd name="T29" fmla="*/ 232 h 2159"/>
                <a:gd name="T30" fmla="*/ 122 w 1956"/>
                <a:gd name="T31" fmla="*/ 116 h 2159"/>
                <a:gd name="T32" fmla="*/ 217 w 1956"/>
                <a:gd name="T33" fmla="*/ 0 h 2159"/>
                <a:gd name="T34" fmla="*/ 199 w 1956"/>
                <a:gd name="T35" fmla="*/ 5 h 2159"/>
                <a:gd name="T36" fmla="*/ 170 w 1956"/>
                <a:gd name="T37" fmla="*/ 9 h 2159"/>
                <a:gd name="T38" fmla="*/ 139 w 1956"/>
                <a:gd name="T39" fmla="*/ 11 h 2159"/>
                <a:gd name="T40" fmla="*/ 107 w 1956"/>
                <a:gd name="T41" fmla="*/ 12 h 2159"/>
                <a:gd name="T42" fmla="*/ 74 w 1956"/>
                <a:gd name="T43" fmla="*/ 11 h 2159"/>
                <a:gd name="T44" fmla="*/ 44 w 1956"/>
                <a:gd name="T45" fmla="*/ 9 h 2159"/>
                <a:gd name="T46" fmla="*/ 20 w 1956"/>
                <a:gd name="T47" fmla="*/ 6 h 2159"/>
                <a:gd name="T48" fmla="*/ 0 w 1956"/>
                <a:gd name="T49" fmla="*/ 2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40" name="Freeform 21">
              <a:extLst>
                <a:ext uri="{FF2B5EF4-FFF2-40B4-BE49-F238E27FC236}">
                  <a16:creationId xmlns:a16="http://schemas.microsoft.com/office/drawing/2014/main" id="{7C627708-5804-4309-8719-E3368322AA07}"/>
                </a:ext>
              </a:extLst>
            </p:cNvPr>
            <p:cNvSpPr>
              <a:spLocks/>
            </p:cNvSpPr>
            <p:nvPr/>
          </p:nvSpPr>
          <p:spPr bwMode="auto">
            <a:xfrm>
              <a:off x="800" y="1901"/>
              <a:ext cx="421" cy="576"/>
            </a:xfrm>
            <a:custGeom>
              <a:avLst/>
              <a:gdLst>
                <a:gd name="T0" fmla="*/ 0 w 1264"/>
                <a:gd name="T1" fmla="*/ 0 h 1728"/>
                <a:gd name="T2" fmla="*/ 58 w 1264"/>
                <a:gd name="T3" fmla="*/ 69 h 1728"/>
                <a:gd name="T4" fmla="*/ 59 w 1264"/>
                <a:gd name="T5" fmla="*/ 184 h 1728"/>
                <a:gd name="T6" fmla="*/ 60 w 1264"/>
                <a:gd name="T7" fmla="*/ 186 h 1728"/>
                <a:gd name="T8" fmla="*/ 61 w 1264"/>
                <a:gd name="T9" fmla="*/ 188 h 1728"/>
                <a:gd name="T10" fmla="*/ 63 w 1264"/>
                <a:gd name="T11" fmla="*/ 189 h 1728"/>
                <a:gd name="T12" fmla="*/ 64 w 1264"/>
                <a:gd name="T13" fmla="*/ 191 h 1728"/>
                <a:gd name="T14" fmla="*/ 68 w 1264"/>
                <a:gd name="T15" fmla="*/ 191 h 1728"/>
                <a:gd name="T16" fmla="*/ 70 w 1264"/>
                <a:gd name="T17" fmla="*/ 192 h 1728"/>
                <a:gd name="T18" fmla="*/ 72 w 1264"/>
                <a:gd name="T19" fmla="*/ 192 h 1728"/>
                <a:gd name="T20" fmla="*/ 75 w 1264"/>
                <a:gd name="T21" fmla="*/ 191 h 1728"/>
                <a:gd name="T22" fmla="*/ 77 w 1264"/>
                <a:gd name="T23" fmla="*/ 190 h 1728"/>
                <a:gd name="T24" fmla="*/ 79 w 1264"/>
                <a:gd name="T25" fmla="*/ 188 h 1728"/>
                <a:gd name="T26" fmla="*/ 80 w 1264"/>
                <a:gd name="T27" fmla="*/ 185 h 1728"/>
                <a:gd name="T28" fmla="*/ 81 w 1264"/>
                <a:gd name="T29" fmla="*/ 184 h 1728"/>
                <a:gd name="T30" fmla="*/ 84 w 1264"/>
                <a:gd name="T31" fmla="*/ 67 h 1728"/>
                <a:gd name="T32" fmla="*/ 14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41" name="Freeform 22">
              <a:extLst>
                <a:ext uri="{FF2B5EF4-FFF2-40B4-BE49-F238E27FC236}">
                  <a16:creationId xmlns:a16="http://schemas.microsoft.com/office/drawing/2014/main" id="{0C6E4136-383A-4B32-9ED9-23E3EB36B55B}"/>
                </a:ext>
              </a:extLst>
            </p:cNvPr>
            <p:cNvSpPr>
              <a:spLocks/>
            </p:cNvSpPr>
            <p:nvPr/>
          </p:nvSpPr>
          <p:spPr bwMode="auto">
            <a:xfrm>
              <a:off x="978" y="2508"/>
              <a:ext cx="66" cy="124"/>
            </a:xfrm>
            <a:custGeom>
              <a:avLst/>
              <a:gdLst>
                <a:gd name="T0" fmla="*/ 11 w 196"/>
                <a:gd name="T1" fmla="*/ 0 h 370"/>
                <a:gd name="T2" fmla="*/ 12 w 196"/>
                <a:gd name="T3" fmla="*/ 6 h 370"/>
                <a:gd name="T4" fmla="*/ 12 w 196"/>
                <a:gd name="T5" fmla="*/ 10 h 370"/>
                <a:gd name="T6" fmla="*/ 14 w 196"/>
                <a:gd name="T7" fmla="*/ 14 h 370"/>
                <a:gd name="T8" fmla="*/ 15 w 196"/>
                <a:gd name="T9" fmla="*/ 16 h 370"/>
                <a:gd name="T10" fmla="*/ 17 w 196"/>
                <a:gd name="T11" fmla="*/ 19 h 370"/>
                <a:gd name="T12" fmla="*/ 19 w 196"/>
                <a:gd name="T13" fmla="*/ 22 h 370"/>
                <a:gd name="T14" fmla="*/ 21 w 196"/>
                <a:gd name="T15" fmla="*/ 25 h 370"/>
                <a:gd name="T16" fmla="*/ 22 w 196"/>
                <a:gd name="T17" fmla="*/ 27 h 370"/>
                <a:gd name="T18" fmla="*/ 22 w 196"/>
                <a:gd name="T19" fmla="*/ 31 h 370"/>
                <a:gd name="T20" fmla="*/ 22 w 196"/>
                <a:gd name="T21" fmla="*/ 35 h 370"/>
                <a:gd name="T22" fmla="*/ 20 w 196"/>
                <a:gd name="T23" fmla="*/ 37 h 370"/>
                <a:gd name="T24" fmla="*/ 19 w 196"/>
                <a:gd name="T25" fmla="*/ 39 h 370"/>
                <a:gd name="T26" fmla="*/ 16 w 196"/>
                <a:gd name="T27" fmla="*/ 41 h 370"/>
                <a:gd name="T28" fmla="*/ 14 w 196"/>
                <a:gd name="T29" fmla="*/ 41 h 370"/>
                <a:gd name="T30" fmla="*/ 11 w 196"/>
                <a:gd name="T31" fmla="*/ 42 h 370"/>
                <a:gd name="T32" fmla="*/ 9 w 196"/>
                <a:gd name="T33" fmla="*/ 41 h 370"/>
                <a:gd name="T34" fmla="*/ 6 w 196"/>
                <a:gd name="T35" fmla="*/ 41 h 370"/>
                <a:gd name="T36" fmla="*/ 4 w 196"/>
                <a:gd name="T37" fmla="*/ 39 h 370"/>
                <a:gd name="T38" fmla="*/ 2 w 196"/>
                <a:gd name="T39" fmla="*/ 38 h 370"/>
                <a:gd name="T40" fmla="*/ 1 w 196"/>
                <a:gd name="T41" fmla="*/ 36 h 370"/>
                <a:gd name="T42" fmla="*/ 0 w 196"/>
                <a:gd name="T43" fmla="*/ 33 h 370"/>
                <a:gd name="T44" fmla="*/ 0 w 196"/>
                <a:gd name="T45" fmla="*/ 30 h 370"/>
                <a:gd name="T46" fmla="*/ 1 w 196"/>
                <a:gd name="T47" fmla="*/ 27 h 370"/>
                <a:gd name="T48" fmla="*/ 1 w 196"/>
                <a:gd name="T49" fmla="*/ 24 h 370"/>
                <a:gd name="T50" fmla="*/ 3 w 196"/>
                <a:gd name="T51" fmla="*/ 21 h 370"/>
                <a:gd name="T52" fmla="*/ 6 w 196"/>
                <a:gd name="T53" fmla="*/ 19 h 370"/>
                <a:gd name="T54" fmla="*/ 7 w 196"/>
                <a:gd name="T55" fmla="*/ 16 h 370"/>
                <a:gd name="T56" fmla="*/ 8 w 196"/>
                <a:gd name="T57" fmla="*/ 13 h 370"/>
                <a:gd name="T58" fmla="*/ 9 w 196"/>
                <a:gd name="T59" fmla="*/ 10 h 370"/>
                <a:gd name="T60" fmla="*/ 10 w 196"/>
                <a:gd name="T61" fmla="*/ 6 h 370"/>
                <a:gd name="T62" fmla="*/ 11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42" name="Oval 23">
              <a:extLst>
                <a:ext uri="{FF2B5EF4-FFF2-40B4-BE49-F238E27FC236}">
                  <a16:creationId xmlns:a16="http://schemas.microsoft.com/office/drawing/2014/main" id="{8C4BE35E-4182-4F48-BE65-4976474C88DE}"/>
                </a:ext>
              </a:extLst>
            </p:cNvPr>
            <p:cNvSpPr>
              <a:spLocks noChangeArrowheads="1"/>
            </p:cNvSpPr>
            <p:nvPr/>
          </p:nvSpPr>
          <p:spPr bwMode="auto">
            <a:xfrm>
              <a:off x="666" y="1662"/>
              <a:ext cx="690" cy="117"/>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43" name="Freeform 24">
              <a:extLst>
                <a:ext uri="{FF2B5EF4-FFF2-40B4-BE49-F238E27FC236}">
                  <a16:creationId xmlns:a16="http://schemas.microsoft.com/office/drawing/2014/main" id="{A36B24DE-1EE9-4463-A683-25C303217013}"/>
                </a:ext>
              </a:extLst>
            </p:cNvPr>
            <p:cNvSpPr>
              <a:spLocks/>
            </p:cNvSpPr>
            <p:nvPr/>
          </p:nvSpPr>
          <p:spPr bwMode="auto">
            <a:xfrm>
              <a:off x="978" y="2639"/>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5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44" name="Oval 25">
              <a:extLst>
                <a:ext uri="{FF2B5EF4-FFF2-40B4-BE49-F238E27FC236}">
                  <a16:creationId xmlns:a16="http://schemas.microsoft.com/office/drawing/2014/main" id="{876A58E7-F569-4351-9525-FD2534705214}"/>
                </a:ext>
              </a:extLst>
            </p:cNvPr>
            <p:cNvSpPr>
              <a:spLocks noChangeArrowheads="1"/>
            </p:cNvSpPr>
            <p:nvPr/>
          </p:nvSpPr>
          <p:spPr bwMode="auto">
            <a:xfrm>
              <a:off x="796" y="1855"/>
              <a:ext cx="430" cy="75"/>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45" name="Oval 26">
              <a:extLst>
                <a:ext uri="{FF2B5EF4-FFF2-40B4-BE49-F238E27FC236}">
                  <a16:creationId xmlns:a16="http://schemas.microsoft.com/office/drawing/2014/main" id="{554FDFC6-D1B3-4AD1-8B65-1FF1011F7663}"/>
                </a:ext>
              </a:extLst>
            </p:cNvPr>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aphicFrame>
        <p:nvGraphicFramePr>
          <p:cNvPr id="1027" name="Object 27">
            <a:extLst>
              <a:ext uri="{FF2B5EF4-FFF2-40B4-BE49-F238E27FC236}">
                <a16:creationId xmlns:a16="http://schemas.microsoft.com/office/drawing/2014/main" id="{1921D28F-7AFA-4527-8C05-F5FDD65313B8}"/>
              </a:ext>
            </a:extLst>
          </p:cNvPr>
          <p:cNvGraphicFramePr>
            <a:graphicFrameLocks noChangeAspect="1"/>
          </p:cNvGraphicFramePr>
          <p:nvPr/>
        </p:nvGraphicFramePr>
        <p:xfrm>
          <a:off x="2862264" y="1195389"/>
          <a:ext cx="2820987" cy="2524125"/>
        </p:xfrm>
        <a:graphic>
          <a:graphicData uri="http://schemas.openxmlformats.org/presentationml/2006/ole">
            <mc:AlternateContent xmlns:mc="http://schemas.openxmlformats.org/markup-compatibility/2006">
              <mc:Choice xmlns:v="urn:schemas-microsoft-com:vml" Requires="v">
                <p:oleObj spid="_x0000_s1067" name="Clip" r:id="rId6" imgW="1785960" imgH="1429560" progId="MS_ClipArt_Gallery.2">
                  <p:embed/>
                </p:oleObj>
              </mc:Choice>
              <mc:Fallback>
                <p:oleObj name="Clip" r:id="rId6" imgW="1785960" imgH="1429560" progId="MS_ClipArt_Gallery.2">
                  <p:embed/>
                  <p:pic>
                    <p:nvPicPr>
                      <p:cNvPr id="1027" name="Object 27">
                        <a:extLst>
                          <a:ext uri="{FF2B5EF4-FFF2-40B4-BE49-F238E27FC236}">
                            <a16:creationId xmlns:a16="http://schemas.microsoft.com/office/drawing/2014/main" id="{1921D28F-7AFA-4527-8C05-F5FDD65313B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62264" y="1195389"/>
                        <a:ext cx="2820987" cy="2524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34" name="Text Box 28">
            <a:extLst>
              <a:ext uri="{FF2B5EF4-FFF2-40B4-BE49-F238E27FC236}">
                <a16:creationId xmlns:a16="http://schemas.microsoft.com/office/drawing/2014/main" id="{348B38E7-6DB9-45F8-B8A4-40B1A9400749}"/>
              </a:ext>
            </a:extLst>
          </p:cNvPr>
          <p:cNvSpPr txBox="1">
            <a:spLocks noChangeArrowheads="1"/>
          </p:cNvSpPr>
          <p:nvPr/>
        </p:nvSpPr>
        <p:spPr bwMode="auto">
          <a:xfrm>
            <a:off x="8464550" y="1431925"/>
            <a:ext cx="1079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latin typeface="Times New Roman" panose="02020603050405020304" pitchFamily="18" charset="0"/>
              </a:rPr>
              <a:t>Příjem</a:t>
            </a:r>
          </a:p>
        </p:txBody>
      </p:sp>
      <p:sp>
        <p:nvSpPr>
          <p:cNvPr id="1035" name="Text Box 29">
            <a:extLst>
              <a:ext uri="{FF2B5EF4-FFF2-40B4-BE49-F238E27FC236}">
                <a16:creationId xmlns:a16="http://schemas.microsoft.com/office/drawing/2014/main" id="{069852C9-6E21-4D08-8CBC-F138A07574E6}"/>
              </a:ext>
            </a:extLst>
          </p:cNvPr>
          <p:cNvSpPr txBox="1">
            <a:spLocks noChangeArrowheads="1"/>
          </p:cNvSpPr>
          <p:nvPr/>
        </p:nvSpPr>
        <p:spPr bwMode="auto">
          <a:xfrm>
            <a:off x="7221538" y="4437063"/>
            <a:ext cx="13763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latin typeface="Times New Roman" panose="02020603050405020304" pitchFamily="18" charset="0"/>
              </a:rPr>
              <a:t>Zásoba</a:t>
            </a:r>
          </a:p>
        </p:txBody>
      </p:sp>
      <p:sp>
        <p:nvSpPr>
          <p:cNvPr id="1036" name="Text Box 30">
            <a:extLst>
              <a:ext uri="{FF2B5EF4-FFF2-40B4-BE49-F238E27FC236}">
                <a16:creationId xmlns:a16="http://schemas.microsoft.com/office/drawing/2014/main" id="{C242B467-B0A7-43B3-AF6D-832AF5FB19C0}"/>
              </a:ext>
            </a:extLst>
          </p:cNvPr>
          <p:cNvSpPr txBox="1">
            <a:spLocks noChangeArrowheads="1"/>
          </p:cNvSpPr>
          <p:nvPr/>
        </p:nvSpPr>
        <p:spPr bwMode="auto">
          <a:xfrm>
            <a:off x="1502602" y="3891390"/>
            <a:ext cx="569906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latin typeface="Times New Roman" panose="02020603050405020304" pitchFamily="18" charset="0"/>
              </a:rPr>
              <a:t>Bilance mezi příjmem a výdejem látky</a:t>
            </a:r>
          </a:p>
          <a:p>
            <a:pPr algn="ctr"/>
            <a:r>
              <a:rPr lang="cs-CZ" altLang="en-US" sz="2400" b="1">
                <a:latin typeface="Times New Roman" panose="02020603050405020304" pitchFamily="18" charset="0"/>
              </a:rPr>
              <a:t>určuje, zda se rozvíjí retence nebo deplece</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2">
            <a:extLst>
              <a:ext uri="{FF2B5EF4-FFF2-40B4-BE49-F238E27FC236}">
                <a16:creationId xmlns:a16="http://schemas.microsoft.com/office/drawing/2014/main" id="{73879554-FEAA-471F-B76F-711BC2E974E8}"/>
              </a:ext>
            </a:extLst>
          </p:cNvPr>
          <p:cNvSpPr>
            <a:spLocks noChangeArrowheads="1"/>
          </p:cNvSpPr>
          <p:nvPr/>
        </p:nvSpPr>
        <p:spPr bwMode="auto">
          <a:xfrm>
            <a:off x="4235451" y="2205038"/>
            <a:ext cx="3876675" cy="1966912"/>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52" name="Freeform 3">
            <a:extLst>
              <a:ext uri="{FF2B5EF4-FFF2-40B4-BE49-F238E27FC236}">
                <a16:creationId xmlns:a16="http://schemas.microsoft.com/office/drawing/2014/main" id="{A6919D88-B1D4-4C84-A7C1-5C01136E4200}"/>
              </a:ext>
            </a:extLst>
          </p:cNvPr>
          <p:cNvSpPr>
            <a:spLocks/>
          </p:cNvSpPr>
          <p:nvPr/>
        </p:nvSpPr>
        <p:spPr bwMode="auto">
          <a:xfrm>
            <a:off x="1857376" y="4610100"/>
            <a:ext cx="8512175" cy="1460500"/>
          </a:xfrm>
          <a:custGeom>
            <a:avLst/>
            <a:gdLst>
              <a:gd name="T0" fmla="*/ 345262173 w 5362"/>
              <a:gd name="T1" fmla="*/ 2520950 h 920"/>
              <a:gd name="T2" fmla="*/ 272176875 w 5362"/>
              <a:gd name="T3" fmla="*/ 17641889 h 920"/>
              <a:gd name="T4" fmla="*/ 201612476 w 5362"/>
              <a:gd name="T5" fmla="*/ 47883762 h 920"/>
              <a:gd name="T6" fmla="*/ 141128748 w 5362"/>
              <a:gd name="T7" fmla="*/ 88206264 h 920"/>
              <a:gd name="T8" fmla="*/ 88206255 w 5362"/>
              <a:gd name="T9" fmla="*/ 141128762 h 920"/>
              <a:gd name="T10" fmla="*/ 47883757 w 5362"/>
              <a:gd name="T11" fmla="*/ 201612496 h 920"/>
              <a:gd name="T12" fmla="*/ 17640300 w 5362"/>
              <a:gd name="T13" fmla="*/ 272176902 h 920"/>
              <a:gd name="T14" fmla="*/ 2520950 w 5362"/>
              <a:gd name="T15" fmla="*/ 345262208 h 920"/>
              <a:gd name="T16" fmla="*/ 0 w 5362"/>
              <a:gd name="T17" fmla="*/ 1932960918 h 920"/>
              <a:gd name="T18" fmla="*/ 7559675 w 5362"/>
              <a:gd name="T19" fmla="*/ 2011084948 h 920"/>
              <a:gd name="T20" fmla="*/ 30241876 w 5362"/>
              <a:gd name="T21" fmla="*/ 2081649304 h 920"/>
              <a:gd name="T22" fmla="*/ 65524063 w 5362"/>
              <a:gd name="T23" fmla="*/ 2147173349 h 920"/>
              <a:gd name="T24" fmla="*/ 113406246 w 5362"/>
              <a:gd name="T25" fmla="*/ 2147483647 h 920"/>
              <a:gd name="T26" fmla="*/ 171370612 w 5362"/>
              <a:gd name="T27" fmla="*/ 2147483647 h 920"/>
              <a:gd name="T28" fmla="*/ 236894700 w 5362"/>
              <a:gd name="T29" fmla="*/ 2147483647 h 920"/>
              <a:gd name="T30" fmla="*/ 307459050 w 5362"/>
              <a:gd name="T31" fmla="*/ 2147483647 h 920"/>
              <a:gd name="T32" fmla="*/ 385584659 w 5362"/>
              <a:gd name="T33" fmla="*/ 2147483647 h 920"/>
              <a:gd name="T34" fmla="*/ 2147483647 w 5362"/>
              <a:gd name="T35" fmla="*/ 2147483647 h 920"/>
              <a:gd name="T36" fmla="*/ 2147483647 w 5362"/>
              <a:gd name="T37" fmla="*/ 2147483647 h 920"/>
              <a:gd name="T38" fmla="*/ 2147483647 w 5362"/>
              <a:gd name="T39" fmla="*/ 2147483647 h 920"/>
              <a:gd name="T40" fmla="*/ 2147483647 w 5362"/>
              <a:gd name="T41" fmla="*/ 2147483647 h 920"/>
              <a:gd name="T42" fmla="*/ 2147483647 w 5362"/>
              <a:gd name="T43" fmla="*/ 2147483647 h 920"/>
              <a:gd name="T44" fmla="*/ 2147483647 w 5362"/>
              <a:gd name="T45" fmla="*/ 2116931482 h 920"/>
              <a:gd name="T46" fmla="*/ 2147483647 w 5362"/>
              <a:gd name="T47" fmla="*/ 2046367126 h 920"/>
              <a:gd name="T48" fmla="*/ 2147483647 w 5362"/>
              <a:gd name="T49" fmla="*/ 1973283408 h 920"/>
              <a:gd name="T50" fmla="*/ 2147483647 w 5362"/>
              <a:gd name="T51" fmla="*/ 385584697 h 920"/>
              <a:gd name="T52" fmla="*/ 2147483647 w 5362"/>
              <a:gd name="T53" fmla="*/ 307459080 h 920"/>
              <a:gd name="T54" fmla="*/ 2147483647 w 5362"/>
              <a:gd name="T55" fmla="*/ 236894724 h 920"/>
              <a:gd name="T56" fmla="*/ 2147483647 w 5362"/>
              <a:gd name="T57" fmla="*/ 171370629 h 920"/>
              <a:gd name="T58" fmla="*/ 2147483647 w 5362"/>
              <a:gd name="T59" fmla="*/ 113407845 h 920"/>
              <a:gd name="T60" fmla="*/ 2147483647 w 5362"/>
              <a:gd name="T61" fmla="*/ 65524070 h 920"/>
              <a:gd name="T62" fmla="*/ 2147483647 w 5362"/>
              <a:gd name="T63" fmla="*/ 30241879 h 920"/>
              <a:gd name="T64" fmla="*/ 2147483647 w 5362"/>
              <a:gd name="T65" fmla="*/ 7561264 h 920"/>
              <a:gd name="T66" fmla="*/ 2147483647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2053" name="Group 4">
            <a:extLst>
              <a:ext uri="{FF2B5EF4-FFF2-40B4-BE49-F238E27FC236}">
                <a16:creationId xmlns:a16="http://schemas.microsoft.com/office/drawing/2014/main" id="{61BE2830-AA85-4F78-9AFB-2836D61DEEFB}"/>
              </a:ext>
            </a:extLst>
          </p:cNvPr>
          <p:cNvGrpSpPr>
            <a:grpSpLocks/>
          </p:cNvGrpSpPr>
          <p:nvPr/>
        </p:nvGrpSpPr>
        <p:grpSpPr bwMode="auto">
          <a:xfrm>
            <a:off x="6238876" y="4152900"/>
            <a:ext cx="169863" cy="412750"/>
            <a:chOff x="2827" y="2616"/>
            <a:chExt cx="107" cy="260"/>
          </a:xfrm>
        </p:grpSpPr>
        <p:sp>
          <p:nvSpPr>
            <p:cNvPr id="2082" name="Rectangle 5">
              <a:extLst>
                <a:ext uri="{FF2B5EF4-FFF2-40B4-BE49-F238E27FC236}">
                  <a16:creationId xmlns:a16="http://schemas.microsoft.com/office/drawing/2014/main" id="{ECD524B7-627C-4B14-B0FF-8955843984C4}"/>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3" name="Freeform 6">
              <a:extLst>
                <a:ext uri="{FF2B5EF4-FFF2-40B4-BE49-F238E27FC236}">
                  <a16:creationId xmlns:a16="http://schemas.microsoft.com/office/drawing/2014/main" id="{8954409C-008D-4F2D-A289-D20678316A8C}"/>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2054" name="Group 7">
            <a:extLst>
              <a:ext uri="{FF2B5EF4-FFF2-40B4-BE49-F238E27FC236}">
                <a16:creationId xmlns:a16="http://schemas.microsoft.com/office/drawing/2014/main" id="{7AD2F9A4-F4E5-41D6-810C-D90C49887530}"/>
              </a:ext>
            </a:extLst>
          </p:cNvPr>
          <p:cNvGrpSpPr>
            <a:grpSpLocks/>
          </p:cNvGrpSpPr>
          <p:nvPr/>
        </p:nvGrpSpPr>
        <p:grpSpPr bwMode="auto">
          <a:xfrm>
            <a:off x="5776913" y="4175126"/>
            <a:ext cx="169862" cy="411163"/>
            <a:chOff x="2536" y="2630"/>
            <a:chExt cx="107" cy="259"/>
          </a:xfrm>
        </p:grpSpPr>
        <p:sp>
          <p:nvSpPr>
            <p:cNvPr id="2080" name="Rectangle 8">
              <a:extLst>
                <a:ext uri="{FF2B5EF4-FFF2-40B4-BE49-F238E27FC236}">
                  <a16:creationId xmlns:a16="http://schemas.microsoft.com/office/drawing/2014/main" id="{E6ECA1D5-05D5-4E4C-9AC8-6138CFF5B9B7}"/>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1" name="Freeform 9">
              <a:extLst>
                <a:ext uri="{FF2B5EF4-FFF2-40B4-BE49-F238E27FC236}">
                  <a16:creationId xmlns:a16="http://schemas.microsoft.com/office/drawing/2014/main" id="{598D4122-1FEC-4947-8816-F6902ECB68F7}"/>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2055" name="Group 10">
            <a:extLst>
              <a:ext uri="{FF2B5EF4-FFF2-40B4-BE49-F238E27FC236}">
                <a16:creationId xmlns:a16="http://schemas.microsoft.com/office/drawing/2014/main" id="{43EEFE3A-A1F5-4961-AE8C-5DB15E46D25B}"/>
              </a:ext>
            </a:extLst>
          </p:cNvPr>
          <p:cNvGrpSpPr>
            <a:grpSpLocks/>
          </p:cNvGrpSpPr>
          <p:nvPr/>
        </p:nvGrpSpPr>
        <p:grpSpPr bwMode="auto">
          <a:xfrm>
            <a:off x="6278563" y="6054726"/>
            <a:ext cx="169862" cy="447675"/>
            <a:chOff x="2852" y="3814"/>
            <a:chExt cx="107" cy="282"/>
          </a:xfrm>
        </p:grpSpPr>
        <p:sp>
          <p:nvSpPr>
            <p:cNvPr id="2078" name="Rectangle 11">
              <a:extLst>
                <a:ext uri="{FF2B5EF4-FFF2-40B4-BE49-F238E27FC236}">
                  <a16:creationId xmlns:a16="http://schemas.microsoft.com/office/drawing/2014/main" id="{278745B3-65F8-4560-85CD-70F48F2F5E15}"/>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9" name="Freeform 12">
              <a:extLst>
                <a:ext uri="{FF2B5EF4-FFF2-40B4-BE49-F238E27FC236}">
                  <a16:creationId xmlns:a16="http://schemas.microsoft.com/office/drawing/2014/main" id="{017DDB5F-E670-4E86-B518-242283320873}"/>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2056" name="Group 13">
            <a:extLst>
              <a:ext uri="{FF2B5EF4-FFF2-40B4-BE49-F238E27FC236}">
                <a16:creationId xmlns:a16="http://schemas.microsoft.com/office/drawing/2014/main" id="{104FC0B6-B96B-4067-AB63-8EAD3A983569}"/>
              </a:ext>
            </a:extLst>
          </p:cNvPr>
          <p:cNvGrpSpPr>
            <a:grpSpLocks/>
          </p:cNvGrpSpPr>
          <p:nvPr/>
        </p:nvGrpSpPr>
        <p:grpSpPr bwMode="auto">
          <a:xfrm>
            <a:off x="5794376" y="6070601"/>
            <a:ext cx="169863" cy="385763"/>
            <a:chOff x="2547" y="3824"/>
            <a:chExt cx="107" cy="243"/>
          </a:xfrm>
        </p:grpSpPr>
        <p:sp>
          <p:nvSpPr>
            <p:cNvPr id="2076" name="Rectangle 14">
              <a:extLst>
                <a:ext uri="{FF2B5EF4-FFF2-40B4-BE49-F238E27FC236}">
                  <a16:creationId xmlns:a16="http://schemas.microsoft.com/office/drawing/2014/main" id="{C8D318E7-6B01-4DF3-B150-93847F567461}"/>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7" name="Freeform 15">
              <a:extLst>
                <a:ext uri="{FF2B5EF4-FFF2-40B4-BE49-F238E27FC236}">
                  <a16:creationId xmlns:a16="http://schemas.microsoft.com/office/drawing/2014/main" id="{358AF220-56FF-4D7E-91E7-8983C45EB925}"/>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2057" name="Rectangle 16">
            <a:extLst>
              <a:ext uri="{FF2B5EF4-FFF2-40B4-BE49-F238E27FC236}">
                <a16:creationId xmlns:a16="http://schemas.microsoft.com/office/drawing/2014/main" id="{D7A4A831-9E06-4AA0-926B-468B4170B1F5}"/>
              </a:ext>
            </a:extLst>
          </p:cNvPr>
          <p:cNvSpPr>
            <a:spLocks noChangeArrowheads="1"/>
          </p:cNvSpPr>
          <p:nvPr/>
        </p:nvSpPr>
        <p:spPr bwMode="auto">
          <a:xfrm>
            <a:off x="4440239" y="3063875"/>
            <a:ext cx="36420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Extracelulární tekutina - ECT</a:t>
            </a:r>
            <a:endParaRPr lang="cs-CZ" altLang="en-US" sz="2400">
              <a:latin typeface="Times New Roman" panose="02020603050405020304" pitchFamily="18" charset="0"/>
            </a:endParaRPr>
          </a:p>
        </p:txBody>
      </p:sp>
      <p:sp>
        <p:nvSpPr>
          <p:cNvPr id="2058" name="Rectangle 17">
            <a:extLst>
              <a:ext uri="{FF2B5EF4-FFF2-40B4-BE49-F238E27FC236}">
                <a16:creationId xmlns:a16="http://schemas.microsoft.com/office/drawing/2014/main" id="{5EC9D97F-C043-4FFE-8059-1DCB5649C31B}"/>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intracelulární tekutina - ICT</a:t>
            </a:r>
            <a:endParaRPr lang="cs-CZ" altLang="en-US" sz="2400">
              <a:latin typeface="Times New Roman" panose="02020603050405020304" pitchFamily="18" charset="0"/>
            </a:endParaRPr>
          </a:p>
        </p:txBody>
      </p:sp>
      <p:sp>
        <p:nvSpPr>
          <p:cNvPr id="2059" name="Rectangle 18">
            <a:extLst>
              <a:ext uri="{FF2B5EF4-FFF2-40B4-BE49-F238E27FC236}">
                <a16:creationId xmlns:a16="http://schemas.microsoft.com/office/drawing/2014/main" id="{653CC097-2C68-41DC-96D2-4D3BDA9675A7}"/>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60" name="Rectangle 19">
            <a:extLst>
              <a:ext uri="{FF2B5EF4-FFF2-40B4-BE49-F238E27FC236}">
                <a16:creationId xmlns:a16="http://schemas.microsoft.com/office/drawing/2014/main" id="{96E36E9A-99C2-4D63-B424-E53AAF7A5B3D}"/>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b="1" i="1">
                <a:solidFill>
                  <a:srgbClr val="000000"/>
                </a:solidFill>
                <a:latin typeface="Times New Roman" panose="02020603050405020304" pitchFamily="18" charset="0"/>
              </a:rPr>
              <a:t>Metabolismus</a:t>
            </a:r>
            <a:endParaRPr lang="cs-CZ" altLang="en-US" sz="2400" b="1">
              <a:latin typeface="Times New Roman" panose="02020603050405020304" pitchFamily="18" charset="0"/>
            </a:endParaRPr>
          </a:p>
        </p:txBody>
      </p:sp>
      <p:sp>
        <p:nvSpPr>
          <p:cNvPr id="2061" name="Rectangle 20">
            <a:extLst>
              <a:ext uri="{FF2B5EF4-FFF2-40B4-BE49-F238E27FC236}">
                <a16:creationId xmlns:a16="http://schemas.microsoft.com/office/drawing/2014/main" id="{E9B31E6B-E4BD-48F3-A956-B5BB41784717}"/>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62" name="Rectangle 21">
            <a:extLst>
              <a:ext uri="{FF2B5EF4-FFF2-40B4-BE49-F238E27FC236}">
                <a16:creationId xmlns:a16="http://schemas.microsoft.com/office/drawing/2014/main" id="{7A745EC4-332E-4989-98AF-DC3E45FEC274}"/>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2063" name="Group 22">
            <a:extLst>
              <a:ext uri="{FF2B5EF4-FFF2-40B4-BE49-F238E27FC236}">
                <a16:creationId xmlns:a16="http://schemas.microsoft.com/office/drawing/2014/main" id="{90769F39-FB45-4FC5-A881-AD86EEBF9A5F}"/>
              </a:ext>
            </a:extLst>
          </p:cNvPr>
          <p:cNvGrpSpPr>
            <a:grpSpLocks/>
          </p:cNvGrpSpPr>
          <p:nvPr/>
        </p:nvGrpSpPr>
        <p:grpSpPr bwMode="auto">
          <a:xfrm>
            <a:off x="6159501" y="1590676"/>
            <a:ext cx="169863" cy="542925"/>
            <a:chOff x="2968" y="839"/>
            <a:chExt cx="107" cy="342"/>
          </a:xfrm>
        </p:grpSpPr>
        <p:sp>
          <p:nvSpPr>
            <p:cNvPr id="2074" name="Freeform 23">
              <a:extLst>
                <a:ext uri="{FF2B5EF4-FFF2-40B4-BE49-F238E27FC236}">
                  <a16:creationId xmlns:a16="http://schemas.microsoft.com/office/drawing/2014/main" id="{C12A8AC7-0B5A-42D7-B72F-1C8F47AC12E2}"/>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5" name="Freeform 24">
              <a:extLst>
                <a:ext uri="{FF2B5EF4-FFF2-40B4-BE49-F238E27FC236}">
                  <a16:creationId xmlns:a16="http://schemas.microsoft.com/office/drawing/2014/main" id="{D2947386-9EA9-44EB-A80B-3F0F0EF64298}"/>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2064" name="Group 25">
            <a:extLst>
              <a:ext uri="{FF2B5EF4-FFF2-40B4-BE49-F238E27FC236}">
                <a16:creationId xmlns:a16="http://schemas.microsoft.com/office/drawing/2014/main" id="{920032C9-F46E-4B30-BC91-33D6040F8950}"/>
              </a:ext>
            </a:extLst>
          </p:cNvPr>
          <p:cNvGrpSpPr>
            <a:grpSpLocks/>
          </p:cNvGrpSpPr>
          <p:nvPr/>
        </p:nvGrpSpPr>
        <p:grpSpPr bwMode="auto">
          <a:xfrm>
            <a:off x="5808663" y="1601788"/>
            <a:ext cx="169862" cy="508000"/>
            <a:chOff x="2747" y="846"/>
            <a:chExt cx="107" cy="320"/>
          </a:xfrm>
        </p:grpSpPr>
        <p:sp>
          <p:nvSpPr>
            <p:cNvPr id="2072" name="Rectangle 26">
              <a:extLst>
                <a:ext uri="{FF2B5EF4-FFF2-40B4-BE49-F238E27FC236}">
                  <a16:creationId xmlns:a16="http://schemas.microsoft.com/office/drawing/2014/main" id="{122905DA-F0E4-4C95-993E-387220A1D9D8}"/>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3" name="Freeform 27">
              <a:extLst>
                <a:ext uri="{FF2B5EF4-FFF2-40B4-BE49-F238E27FC236}">
                  <a16:creationId xmlns:a16="http://schemas.microsoft.com/office/drawing/2014/main" id="{E3096D27-1B81-4062-80CB-DB831B256A54}"/>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2065" name="Text Box 28">
            <a:extLst>
              <a:ext uri="{FF2B5EF4-FFF2-40B4-BE49-F238E27FC236}">
                <a16:creationId xmlns:a16="http://schemas.microsoft.com/office/drawing/2014/main" id="{1BDB3FF8-9EB8-408A-A7FC-1B4FDFA564F0}"/>
              </a:ext>
            </a:extLst>
          </p:cNvPr>
          <p:cNvSpPr txBox="1">
            <a:spLocks noChangeArrowheads="1"/>
          </p:cNvSpPr>
          <p:nvPr/>
        </p:nvSpPr>
        <p:spPr bwMode="auto">
          <a:xfrm>
            <a:off x="4135438" y="908051"/>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Vnější prostředí organismu</a:t>
            </a:r>
          </a:p>
        </p:txBody>
      </p:sp>
      <p:pic>
        <p:nvPicPr>
          <p:cNvPr id="338973" name="Picture 29" descr="j0345367">
            <a:extLst>
              <a:ext uri="{FF2B5EF4-FFF2-40B4-BE49-F238E27FC236}">
                <a16:creationId xmlns:a16="http://schemas.microsoft.com/office/drawing/2014/main" id="{5812AB9D-50C7-49D1-BD9D-B33669122D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9289" y="333375"/>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974" name="Text Box 30">
            <a:extLst>
              <a:ext uri="{FF2B5EF4-FFF2-40B4-BE49-F238E27FC236}">
                <a16:creationId xmlns:a16="http://schemas.microsoft.com/office/drawing/2014/main" id="{C67783B5-3EF1-4A0F-8FE7-EC608B3754C4}"/>
              </a:ext>
            </a:extLst>
          </p:cNvPr>
          <p:cNvSpPr txBox="1">
            <a:spLocks noChangeArrowheads="1"/>
          </p:cNvSpPr>
          <p:nvPr/>
        </p:nvSpPr>
        <p:spPr bwMode="auto">
          <a:xfrm>
            <a:off x="1524001" y="1700213"/>
            <a:ext cx="1978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dirty="0">
                <a:latin typeface="Times New Roman" panose="02020603050405020304" pitchFamily="18" charset="0"/>
              </a:rPr>
              <a:t>Koncentrace</a:t>
            </a:r>
          </a:p>
        </p:txBody>
      </p:sp>
      <p:graphicFrame>
        <p:nvGraphicFramePr>
          <p:cNvPr id="338975" name="Object 31">
            <a:extLst>
              <a:ext uri="{FF2B5EF4-FFF2-40B4-BE49-F238E27FC236}">
                <a16:creationId xmlns:a16="http://schemas.microsoft.com/office/drawing/2014/main" id="{F928F65D-53DB-4DEB-865D-B39DC9C9A977}"/>
              </a:ext>
            </a:extLst>
          </p:cNvPr>
          <p:cNvGraphicFramePr>
            <a:graphicFrameLocks noChangeAspect="1"/>
          </p:cNvGraphicFramePr>
          <p:nvPr>
            <p:extLst>
              <p:ext uri="{D42A27DB-BD31-4B8C-83A1-F6EECF244321}">
                <p14:modId xmlns:p14="http://schemas.microsoft.com/office/powerpoint/2010/main" val="1412062137"/>
              </p:ext>
            </p:extLst>
          </p:nvPr>
        </p:nvGraphicFramePr>
        <p:xfrm>
          <a:off x="10771188" y="1713708"/>
          <a:ext cx="884238" cy="792162"/>
        </p:xfrm>
        <a:graphic>
          <a:graphicData uri="http://schemas.openxmlformats.org/presentationml/2006/ole">
            <mc:AlternateContent xmlns:mc="http://schemas.openxmlformats.org/markup-compatibility/2006">
              <mc:Choice xmlns:v="urn:schemas-microsoft-com:vml" Requires="v">
                <p:oleObj spid="_x0000_s2070" name="Clip" r:id="rId5" imgW="1785960" imgH="1429560" progId="MS_ClipArt_Gallery.2">
                  <p:embed/>
                </p:oleObj>
              </mc:Choice>
              <mc:Fallback>
                <p:oleObj name="Clip" r:id="rId5" imgW="1785960" imgH="1429560" progId="MS_ClipArt_Gallery.2">
                  <p:embed/>
                  <p:pic>
                    <p:nvPicPr>
                      <p:cNvPr id="338975" name="Object 31">
                        <a:extLst>
                          <a:ext uri="{FF2B5EF4-FFF2-40B4-BE49-F238E27FC236}">
                            <a16:creationId xmlns:a16="http://schemas.microsoft.com/office/drawing/2014/main" id="{F928F65D-53DB-4DEB-865D-B39DC9C9A97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771188" y="1713708"/>
                        <a:ext cx="884238" cy="792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976" name="Text Box 32">
            <a:extLst>
              <a:ext uri="{FF2B5EF4-FFF2-40B4-BE49-F238E27FC236}">
                <a16:creationId xmlns:a16="http://schemas.microsoft.com/office/drawing/2014/main" id="{9437D1D8-1897-40EA-891D-AE0E70C12F55}"/>
              </a:ext>
            </a:extLst>
          </p:cNvPr>
          <p:cNvSpPr txBox="1">
            <a:spLocks noChangeArrowheads="1"/>
          </p:cNvSpPr>
          <p:nvPr/>
        </p:nvSpPr>
        <p:spPr bwMode="auto">
          <a:xfrm>
            <a:off x="10019507" y="2528888"/>
            <a:ext cx="21859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dirty="0">
                <a:latin typeface="Times New Roman" panose="02020603050405020304" pitchFamily="18" charset="0"/>
              </a:rPr>
              <a:t>Odhad bilancí</a:t>
            </a:r>
          </a:p>
        </p:txBody>
      </p:sp>
      <p:pic>
        <p:nvPicPr>
          <p:cNvPr id="338977" name="Picture 33" descr="j0345367">
            <a:extLst>
              <a:ext uri="{FF2B5EF4-FFF2-40B4-BE49-F238E27FC236}">
                <a16:creationId xmlns:a16="http://schemas.microsoft.com/office/drawing/2014/main" id="{61182EB4-1529-4487-A6E2-D57D573EE8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71014" y="0"/>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978" name="Line 34">
            <a:extLst>
              <a:ext uri="{FF2B5EF4-FFF2-40B4-BE49-F238E27FC236}">
                <a16:creationId xmlns:a16="http://schemas.microsoft.com/office/drawing/2014/main" id="{F7E76000-D2D8-4E36-8630-F15B8932C28E}"/>
              </a:ext>
            </a:extLst>
          </p:cNvPr>
          <p:cNvSpPr>
            <a:spLocks noChangeShapeType="1"/>
          </p:cNvSpPr>
          <p:nvPr/>
        </p:nvSpPr>
        <p:spPr bwMode="auto">
          <a:xfrm>
            <a:off x="2927351" y="2205038"/>
            <a:ext cx="1655763" cy="647700"/>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38979" name="Line 35">
            <a:extLst>
              <a:ext uri="{FF2B5EF4-FFF2-40B4-BE49-F238E27FC236}">
                <a16:creationId xmlns:a16="http://schemas.microsoft.com/office/drawing/2014/main" id="{B0B4C98D-F4B5-4310-9FD7-89B896D29BDA}"/>
              </a:ext>
            </a:extLst>
          </p:cNvPr>
          <p:cNvSpPr>
            <a:spLocks noChangeShapeType="1"/>
          </p:cNvSpPr>
          <p:nvPr/>
        </p:nvSpPr>
        <p:spPr bwMode="auto">
          <a:xfrm>
            <a:off x="10056813" y="1196974"/>
            <a:ext cx="971549" cy="56038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38973"/>
                                        </p:tgtEl>
                                        <p:attrNameLst>
                                          <p:attrName>style.visibility</p:attrName>
                                        </p:attrNameLst>
                                      </p:cBhvr>
                                      <p:to>
                                        <p:strVal val="visible"/>
                                      </p:to>
                                    </p:set>
                                    <p:animEffect transition="in" filter="checkerboard(across)">
                                      <p:cBhvr>
                                        <p:cTn id="7" dur="500"/>
                                        <p:tgtEl>
                                          <p:spTgt spid="338973"/>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38974"/>
                                        </p:tgtEl>
                                        <p:attrNameLst>
                                          <p:attrName>style.visibility</p:attrName>
                                        </p:attrNameLst>
                                      </p:cBhvr>
                                      <p:to>
                                        <p:strVal val="visible"/>
                                      </p:to>
                                    </p:set>
                                    <p:animEffect transition="in" filter="checkerboard(across)">
                                      <p:cBhvr>
                                        <p:cTn id="10" dur="500"/>
                                        <p:tgtEl>
                                          <p:spTgt spid="338974"/>
                                        </p:tgtEl>
                                      </p:cBhvr>
                                    </p:animEffect>
                                  </p:childTnLst>
                                </p:cTn>
                              </p:par>
                              <p:par>
                                <p:cTn id="11" presetID="5" presetClass="entr" presetSubtype="10" fill="hold" nodeType="withEffect">
                                  <p:stCondLst>
                                    <p:cond delay="0"/>
                                  </p:stCondLst>
                                  <p:childTnLst>
                                    <p:set>
                                      <p:cBhvr>
                                        <p:cTn id="12" dur="1" fill="hold">
                                          <p:stCondLst>
                                            <p:cond delay="0"/>
                                          </p:stCondLst>
                                        </p:cTn>
                                        <p:tgtEl>
                                          <p:spTgt spid="338978"/>
                                        </p:tgtEl>
                                        <p:attrNameLst>
                                          <p:attrName>style.visibility</p:attrName>
                                        </p:attrNameLst>
                                      </p:cBhvr>
                                      <p:to>
                                        <p:strVal val="visible"/>
                                      </p:to>
                                    </p:set>
                                    <p:animEffect transition="in" filter="checkerboard(across)">
                                      <p:cBhvr>
                                        <p:cTn id="13" dur="500"/>
                                        <p:tgtEl>
                                          <p:spTgt spid="33897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338976"/>
                                        </p:tgtEl>
                                        <p:attrNameLst>
                                          <p:attrName>style.visibility</p:attrName>
                                        </p:attrNameLst>
                                      </p:cBhvr>
                                      <p:to>
                                        <p:strVal val="visible"/>
                                      </p:to>
                                    </p:set>
                                    <p:animEffect transition="in" filter="checkerboard(across)">
                                      <p:cBhvr>
                                        <p:cTn id="18" dur="500"/>
                                        <p:tgtEl>
                                          <p:spTgt spid="338976"/>
                                        </p:tgtEl>
                                      </p:cBhvr>
                                    </p:animEffect>
                                  </p:childTnLst>
                                </p:cTn>
                              </p:par>
                              <p:par>
                                <p:cTn id="19" presetID="5" presetClass="entr" presetSubtype="10" fill="hold" nodeType="withEffect">
                                  <p:stCondLst>
                                    <p:cond delay="0"/>
                                  </p:stCondLst>
                                  <p:childTnLst>
                                    <p:set>
                                      <p:cBhvr>
                                        <p:cTn id="20" dur="1" fill="hold">
                                          <p:stCondLst>
                                            <p:cond delay="0"/>
                                          </p:stCondLst>
                                        </p:cTn>
                                        <p:tgtEl>
                                          <p:spTgt spid="338975"/>
                                        </p:tgtEl>
                                        <p:attrNameLst>
                                          <p:attrName>style.visibility</p:attrName>
                                        </p:attrNameLst>
                                      </p:cBhvr>
                                      <p:to>
                                        <p:strVal val="visible"/>
                                      </p:to>
                                    </p:set>
                                    <p:animEffect transition="in" filter="checkerboard(across)">
                                      <p:cBhvr>
                                        <p:cTn id="21" dur="500"/>
                                        <p:tgtEl>
                                          <p:spTgt spid="338975"/>
                                        </p:tgtEl>
                                      </p:cBhvr>
                                    </p:animEffect>
                                  </p:childTnLst>
                                </p:cTn>
                              </p:par>
                              <p:par>
                                <p:cTn id="22" presetID="5" presetClass="entr" presetSubtype="10" fill="hold" nodeType="withEffect">
                                  <p:stCondLst>
                                    <p:cond delay="0"/>
                                  </p:stCondLst>
                                  <p:childTnLst>
                                    <p:set>
                                      <p:cBhvr>
                                        <p:cTn id="23" dur="1" fill="hold">
                                          <p:stCondLst>
                                            <p:cond delay="0"/>
                                          </p:stCondLst>
                                        </p:cTn>
                                        <p:tgtEl>
                                          <p:spTgt spid="338979"/>
                                        </p:tgtEl>
                                        <p:attrNameLst>
                                          <p:attrName>style.visibility</p:attrName>
                                        </p:attrNameLst>
                                      </p:cBhvr>
                                      <p:to>
                                        <p:strVal val="visible"/>
                                      </p:to>
                                    </p:set>
                                    <p:animEffect transition="in" filter="checkerboard(across)">
                                      <p:cBhvr>
                                        <p:cTn id="24" dur="500"/>
                                        <p:tgtEl>
                                          <p:spTgt spid="338979"/>
                                        </p:tgtEl>
                                      </p:cBhvr>
                                    </p:animEffect>
                                  </p:childTnLst>
                                </p:cTn>
                              </p:par>
                              <p:par>
                                <p:cTn id="25" presetID="5" presetClass="entr" presetSubtype="10" fill="hold" nodeType="withEffect">
                                  <p:stCondLst>
                                    <p:cond delay="0"/>
                                  </p:stCondLst>
                                  <p:childTnLst>
                                    <p:set>
                                      <p:cBhvr>
                                        <p:cTn id="26" dur="1" fill="hold">
                                          <p:stCondLst>
                                            <p:cond delay="0"/>
                                          </p:stCondLst>
                                        </p:cTn>
                                        <p:tgtEl>
                                          <p:spTgt spid="338977"/>
                                        </p:tgtEl>
                                        <p:attrNameLst>
                                          <p:attrName>style.visibility</p:attrName>
                                        </p:attrNameLst>
                                      </p:cBhvr>
                                      <p:to>
                                        <p:strVal val="visible"/>
                                      </p:to>
                                    </p:set>
                                    <p:animEffect transition="in" filter="checkerboard(across)">
                                      <p:cBhvr>
                                        <p:cTn id="27" dur="500"/>
                                        <p:tgtEl>
                                          <p:spTgt spid="338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74" grpId="0"/>
      <p:bldP spid="33897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2">
            <a:extLst>
              <a:ext uri="{FF2B5EF4-FFF2-40B4-BE49-F238E27FC236}">
                <a16:creationId xmlns:a16="http://schemas.microsoft.com/office/drawing/2014/main" id="{E32BEEB2-AAA0-45FD-8719-3157D2376F19}"/>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6" name="Rectangle 3">
            <a:extLst>
              <a:ext uri="{FF2B5EF4-FFF2-40B4-BE49-F238E27FC236}">
                <a16:creationId xmlns:a16="http://schemas.microsoft.com/office/drawing/2014/main" id="{66C5E6B6-70A5-4256-AE20-CFC6623B1948}"/>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plazma</a:t>
            </a:r>
            <a:endParaRPr lang="cs-CZ" altLang="en-US" sz="2400">
              <a:latin typeface="Times New Roman" panose="02020603050405020304" pitchFamily="18" charset="0"/>
            </a:endParaRPr>
          </a:p>
        </p:txBody>
      </p:sp>
      <p:sp>
        <p:nvSpPr>
          <p:cNvPr id="3077" name="Rectangle 4">
            <a:extLst>
              <a:ext uri="{FF2B5EF4-FFF2-40B4-BE49-F238E27FC236}">
                <a16:creationId xmlns:a16="http://schemas.microsoft.com/office/drawing/2014/main" id="{C51CB6E0-5009-4FB8-9E98-A261FC37A645}"/>
              </a:ext>
            </a:extLst>
          </p:cNvPr>
          <p:cNvSpPr>
            <a:spLocks noChangeArrowheads="1"/>
          </p:cNvSpPr>
          <p:nvPr/>
        </p:nvSpPr>
        <p:spPr bwMode="auto">
          <a:xfrm>
            <a:off x="5330825" y="1866900"/>
            <a:ext cx="1701800"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8" name="Rectangle 5">
            <a:extLst>
              <a:ext uri="{FF2B5EF4-FFF2-40B4-BE49-F238E27FC236}">
                <a16:creationId xmlns:a16="http://schemas.microsoft.com/office/drawing/2014/main" id="{423A6F29-FAC8-4B31-8FB9-5CEEAB5E7A71}"/>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9" name="Freeform 6">
            <a:extLst>
              <a:ext uri="{FF2B5EF4-FFF2-40B4-BE49-F238E27FC236}">
                <a16:creationId xmlns:a16="http://schemas.microsoft.com/office/drawing/2014/main" id="{E0749452-714C-4216-A2AC-99F87750AF7B}"/>
              </a:ext>
            </a:extLst>
          </p:cNvPr>
          <p:cNvSpPr>
            <a:spLocks/>
          </p:cNvSpPr>
          <p:nvPr/>
        </p:nvSpPr>
        <p:spPr bwMode="auto">
          <a:xfrm>
            <a:off x="1857376" y="4610100"/>
            <a:ext cx="8512175" cy="1460500"/>
          </a:xfrm>
          <a:custGeom>
            <a:avLst/>
            <a:gdLst>
              <a:gd name="T0" fmla="*/ 345262173 w 5362"/>
              <a:gd name="T1" fmla="*/ 2520950 h 920"/>
              <a:gd name="T2" fmla="*/ 272176875 w 5362"/>
              <a:gd name="T3" fmla="*/ 17641889 h 920"/>
              <a:gd name="T4" fmla="*/ 201612476 w 5362"/>
              <a:gd name="T5" fmla="*/ 47883762 h 920"/>
              <a:gd name="T6" fmla="*/ 141128748 w 5362"/>
              <a:gd name="T7" fmla="*/ 88206264 h 920"/>
              <a:gd name="T8" fmla="*/ 88206255 w 5362"/>
              <a:gd name="T9" fmla="*/ 141128762 h 920"/>
              <a:gd name="T10" fmla="*/ 47883757 w 5362"/>
              <a:gd name="T11" fmla="*/ 201612496 h 920"/>
              <a:gd name="T12" fmla="*/ 17640300 w 5362"/>
              <a:gd name="T13" fmla="*/ 272176902 h 920"/>
              <a:gd name="T14" fmla="*/ 2520950 w 5362"/>
              <a:gd name="T15" fmla="*/ 345262208 h 920"/>
              <a:gd name="T16" fmla="*/ 0 w 5362"/>
              <a:gd name="T17" fmla="*/ 1932960918 h 920"/>
              <a:gd name="T18" fmla="*/ 7559675 w 5362"/>
              <a:gd name="T19" fmla="*/ 2011084948 h 920"/>
              <a:gd name="T20" fmla="*/ 30241876 w 5362"/>
              <a:gd name="T21" fmla="*/ 2081649304 h 920"/>
              <a:gd name="T22" fmla="*/ 65524063 w 5362"/>
              <a:gd name="T23" fmla="*/ 2147173349 h 920"/>
              <a:gd name="T24" fmla="*/ 113406246 w 5362"/>
              <a:gd name="T25" fmla="*/ 2147483647 h 920"/>
              <a:gd name="T26" fmla="*/ 171370612 w 5362"/>
              <a:gd name="T27" fmla="*/ 2147483647 h 920"/>
              <a:gd name="T28" fmla="*/ 236894700 w 5362"/>
              <a:gd name="T29" fmla="*/ 2147483647 h 920"/>
              <a:gd name="T30" fmla="*/ 307459050 w 5362"/>
              <a:gd name="T31" fmla="*/ 2147483647 h 920"/>
              <a:gd name="T32" fmla="*/ 385584659 w 5362"/>
              <a:gd name="T33" fmla="*/ 2147483647 h 920"/>
              <a:gd name="T34" fmla="*/ 2147483647 w 5362"/>
              <a:gd name="T35" fmla="*/ 2147483647 h 920"/>
              <a:gd name="T36" fmla="*/ 2147483647 w 5362"/>
              <a:gd name="T37" fmla="*/ 2147483647 h 920"/>
              <a:gd name="T38" fmla="*/ 2147483647 w 5362"/>
              <a:gd name="T39" fmla="*/ 2147483647 h 920"/>
              <a:gd name="T40" fmla="*/ 2147483647 w 5362"/>
              <a:gd name="T41" fmla="*/ 2147483647 h 920"/>
              <a:gd name="T42" fmla="*/ 2147483647 w 5362"/>
              <a:gd name="T43" fmla="*/ 2147483647 h 920"/>
              <a:gd name="T44" fmla="*/ 2147483647 w 5362"/>
              <a:gd name="T45" fmla="*/ 2116931482 h 920"/>
              <a:gd name="T46" fmla="*/ 2147483647 w 5362"/>
              <a:gd name="T47" fmla="*/ 2046367126 h 920"/>
              <a:gd name="T48" fmla="*/ 2147483647 w 5362"/>
              <a:gd name="T49" fmla="*/ 1973283408 h 920"/>
              <a:gd name="T50" fmla="*/ 2147483647 w 5362"/>
              <a:gd name="T51" fmla="*/ 385584697 h 920"/>
              <a:gd name="T52" fmla="*/ 2147483647 w 5362"/>
              <a:gd name="T53" fmla="*/ 307459080 h 920"/>
              <a:gd name="T54" fmla="*/ 2147483647 w 5362"/>
              <a:gd name="T55" fmla="*/ 236894724 h 920"/>
              <a:gd name="T56" fmla="*/ 2147483647 w 5362"/>
              <a:gd name="T57" fmla="*/ 171370629 h 920"/>
              <a:gd name="T58" fmla="*/ 2147483647 w 5362"/>
              <a:gd name="T59" fmla="*/ 113407845 h 920"/>
              <a:gd name="T60" fmla="*/ 2147483647 w 5362"/>
              <a:gd name="T61" fmla="*/ 65524070 h 920"/>
              <a:gd name="T62" fmla="*/ 2147483647 w 5362"/>
              <a:gd name="T63" fmla="*/ 30241879 h 920"/>
              <a:gd name="T64" fmla="*/ 2147483647 w 5362"/>
              <a:gd name="T65" fmla="*/ 7561264 h 920"/>
              <a:gd name="T66" fmla="*/ 2147483647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3080" name="Group 7">
            <a:extLst>
              <a:ext uri="{FF2B5EF4-FFF2-40B4-BE49-F238E27FC236}">
                <a16:creationId xmlns:a16="http://schemas.microsoft.com/office/drawing/2014/main" id="{9FEECFC1-A144-477B-894E-4268E56B186E}"/>
              </a:ext>
            </a:extLst>
          </p:cNvPr>
          <p:cNvGrpSpPr>
            <a:grpSpLocks/>
          </p:cNvGrpSpPr>
          <p:nvPr/>
        </p:nvGrpSpPr>
        <p:grpSpPr bwMode="auto">
          <a:xfrm>
            <a:off x="6124576" y="2690814"/>
            <a:ext cx="169863" cy="498475"/>
            <a:chOff x="3104" y="1695"/>
            <a:chExt cx="107" cy="314"/>
          </a:xfrm>
        </p:grpSpPr>
        <p:sp>
          <p:nvSpPr>
            <p:cNvPr id="3121" name="Rectangle 8">
              <a:extLst>
                <a:ext uri="{FF2B5EF4-FFF2-40B4-BE49-F238E27FC236}">
                  <a16:creationId xmlns:a16="http://schemas.microsoft.com/office/drawing/2014/main" id="{ACAE65BB-13A2-4C47-AC7B-F7331E2BEA27}"/>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22" name="Freeform 9">
              <a:extLst>
                <a:ext uri="{FF2B5EF4-FFF2-40B4-BE49-F238E27FC236}">
                  <a16:creationId xmlns:a16="http://schemas.microsoft.com/office/drawing/2014/main" id="{BC187C48-BD7D-4EEE-8587-31E2612626C0}"/>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081" name="Group 10">
            <a:extLst>
              <a:ext uri="{FF2B5EF4-FFF2-40B4-BE49-F238E27FC236}">
                <a16:creationId xmlns:a16="http://schemas.microsoft.com/office/drawing/2014/main" id="{1E8C43E8-7631-4F45-A558-98EDB92B7473}"/>
              </a:ext>
            </a:extLst>
          </p:cNvPr>
          <p:cNvGrpSpPr>
            <a:grpSpLocks/>
          </p:cNvGrpSpPr>
          <p:nvPr/>
        </p:nvGrpSpPr>
        <p:grpSpPr bwMode="auto">
          <a:xfrm>
            <a:off x="5808663" y="2695576"/>
            <a:ext cx="169862" cy="473075"/>
            <a:chOff x="2905" y="1698"/>
            <a:chExt cx="107" cy="298"/>
          </a:xfrm>
        </p:grpSpPr>
        <p:sp>
          <p:nvSpPr>
            <p:cNvPr id="3119" name="Rectangle 11">
              <a:extLst>
                <a:ext uri="{FF2B5EF4-FFF2-40B4-BE49-F238E27FC236}">
                  <a16:creationId xmlns:a16="http://schemas.microsoft.com/office/drawing/2014/main" id="{89F9B918-293E-48C3-B2B0-8EF189F1E583}"/>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20" name="Freeform 12">
              <a:extLst>
                <a:ext uri="{FF2B5EF4-FFF2-40B4-BE49-F238E27FC236}">
                  <a16:creationId xmlns:a16="http://schemas.microsoft.com/office/drawing/2014/main" id="{BD2285AE-9AB6-4001-8855-9AC369BE2651}"/>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082" name="Group 13">
            <a:extLst>
              <a:ext uri="{FF2B5EF4-FFF2-40B4-BE49-F238E27FC236}">
                <a16:creationId xmlns:a16="http://schemas.microsoft.com/office/drawing/2014/main" id="{A5EB3C14-9180-47FD-9714-BD51E7FCF853}"/>
              </a:ext>
            </a:extLst>
          </p:cNvPr>
          <p:cNvGrpSpPr>
            <a:grpSpLocks/>
          </p:cNvGrpSpPr>
          <p:nvPr/>
        </p:nvGrpSpPr>
        <p:grpSpPr bwMode="auto">
          <a:xfrm>
            <a:off x="6238876" y="4152900"/>
            <a:ext cx="169863" cy="412750"/>
            <a:chOff x="2827" y="2616"/>
            <a:chExt cx="107" cy="260"/>
          </a:xfrm>
        </p:grpSpPr>
        <p:sp>
          <p:nvSpPr>
            <p:cNvPr id="3117" name="Rectangle 14">
              <a:extLst>
                <a:ext uri="{FF2B5EF4-FFF2-40B4-BE49-F238E27FC236}">
                  <a16:creationId xmlns:a16="http://schemas.microsoft.com/office/drawing/2014/main" id="{2CA71845-7D61-467F-A3C6-DC0868358F72}"/>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8" name="Freeform 15">
              <a:extLst>
                <a:ext uri="{FF2B5EF4-FFF2-40B4-BE49-F238E27FC236}">
                  <a16:creationId xmlns:a16="http://schemas.microsoft.com/office/drawing/2014/main" id="{2BABA1C3-717C-450A-B4C9-84B6D2CFC894}"/>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083" name="Group 16">
            <a:extLst>
              <a:ext uri="{FF2B5EF4-FFF2-40B4-BE49-F238E27FC236}">
                <a16:creationId xmlns:a16="http://schemas.microsoft.com/office/drawing/2014/main" id="{A8E359C0-BC42-4E42-B3CE-E7BADEF02266}"/>
              </a:ext>
            </a:extLst>
          </p:cNvPr>
          <p:cNvGrpSpPr>
            <a:grpSpLocks/>
          </p:cNvGrpSpPr>
          <p:nvPr/>
        </p:nvGrpSpPr>
        <p:grpSpPr bwMode="auto">
          <a:xfrm>
            <a:off x="5776913" y="4175126"/>
            <a:ext cx="169862" cy="411163"/>
            <a:chOff x="2536" y="2630"/>
            <a:chExt cx="107" cy="259"/>
          </a:xfrm>
        </p:grpSpPr>
        <p:sp>
          <p:nvSpPr>
            <p:cNvPr id="3115" name="Rectangle 17">
              <a:extLst>
                <a:ext uri="{FF2B5EF4-FFF2-40B4-BE49-F238E27FC236}">
                  <a16:creationId xmlns:a16="http://schemas.microsoft.com/office/drawing/2014/main" id="{827F3210-10A5-4850-82E7-F3BDDC5FB331}"/>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6" name="Freeform 18">
              <a:extLst>
                <a:ext uri="{FF2B5EF4-FFF2-40B4-BE49-F238E27FC236}">
                  <a16:creationId xmlns:a16="http://schemas.microsoft.com/office/drawing/2014/main" id="{03A93A5E-9AAC-40F4-858E-7E632FB810E3}"/>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084" name="Group 19">
            <a:extLst>
              <a:ext uri="{FF2B5EF4-FFF2-40B4-BE49-F238E27FC236}">
                <a16:creationId xmlns:a16="http://schemas.microsoft.com/office/drawing/2014/main" id="{DC316FE6-9C37-49E6-BA07-63339441D034}"/>
              </a:ext>
            </a:extLst>
          </p:cNvPr>
          <p:cNvGrpSpPr>
            <a:grpSpLocks/>
          </p:cNvGrpSpPr>
          <p:nvPr/>
        </p:nvGrpSpPr>
        <p:grpSpPr bwMode="auto">
          <a:xfrm>
            <a:off x="6278563" y="6054726"/>
            <a:ext cx="169862" cy="447675"/>
            <a:chOff x="2852" y="3814"/>
            <a:chExt cx="107" cy="282"/>
          </a:xfrm>
        </p:grpSpPr>
        <p:sp>
          <p:nvSpPr>
            <p:cNvPr id="3113" name="Rectangle 20">
              <a:extLst>
                <a:ext uri="{FF2B5EF4-FFF2-40B4-BE49-F238E27FC236}">
                  <a16:creationId xmlns:a16="http://schemas.microsoft.com/office/drawing/2014/main" id="{F6EAFEED-348B-4DD4-BFE6-CB843B70DB04}"/>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4" name="Freeform 21">
              <a:extLst>
                <a:ext uri="{FF2B5EF4-FFF2-40B4-BE49-F238E27FC236}">
                  <a16:creationId xmlns:a16="http://schemas.microsoft.com/office/drawing/2014/main" id="{830996F9-4275-4DFF-BF8F-CA81EE8B6AC0}"/>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085" name="Group 22">
            <a:extLst>
              <a:ext uri="{FF2B5EF4-FFF2-40B4-BE49-F238E27FC236}">
                <a16:creationId xmlns:a16="http://schemas.microsoft.com/office/drawing/2014/main" id="{B36EA5D1-0AA7-49A0-9D63-87194E2D841B}"/>
              </a:ext>
            </a:extLst>
          </p:cNvPr>
          <p:cNvGrpSpPr>
            <a:grpSpLocks/>
          </p:cNvGrpSpPr>
          <p:nvPr/>
        </p:nvGrpSpPr>
        <p:grpSpPr bwMode="auto">
          <a:xfrm>
            <a:off x="5794376" y="6070601"/>
            <a:ext cx="169863" cy="385763"/>
            <a:chOff x="2547" y="3824"/>
            <a:chExt cx="107" cy="243"/>
          </a:xfrm>
        </p:grpSpPr>
        <p:sp>
          <p:nvSpPr>
            <p:cNvPr id="3111" name="Rectangle 23">
              <a:extLst>
                <a:ext uri="{FF2B5EF4-FFF2-40B4-BE49-F238E27FC236}">
                  <a16:creationId xmlns:a16="http://schemas.microsoft.com/office/drawing/2014/main" id="{12F8E453-F52D-4E85-B7B8-F6C3F5089E95}"/>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2" name="Freeform 24">
              <a:extLst>
                <a:ext uri="{FF2B5EF4-FFF2-40B4-BE49-F238E27FC236}">
                  <a16:creationId xmlns:a16="http://schemas.microsoft.com/office/drawing/2014/main" id="{4C9EE810-8385-4FD8-863F-FBF49261EDA4}"/>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086" name="Group 25">
            <a:extLst>
              <a:ext uri="{FF2B5EF4-FFF2-40B4-BE49-F238E27FC236}">
                <a16:creationId xmlns:a16="http://schemas.microsoft.com/office/drawing/2014/main" id="{F7EEF2F8-4D00-4868-A105-6A53073AE3D1}"/>
              </a:ext>
            </a:extLst>
          </p:cNvPr>
          <p:cNvGrpSpPr>
            <a:grpSpLocks/>
          </p:cNvGrpSpPr>
          <p:nvPr/>
        </p:nvGrpSpPr>
        <p:grpSpPr bwMode="auto">
          <a:xfrm>
            <a:off x="6235701" y="1331914"/>
            <a:ext cx="169863" cy="542925"/>
            <a:chOff x="2968" y="839"/>
            <a:chExt cx="107" cy="342"/>
          </a:xfrm>
        </p:grpSpPr>
        <p:sp>
          <p:nvSpPr>
            <p:cNvPr id="3109" name="Freeform 26">
              <a:extLst>
                <a:ext uri="{FF2B5EF4-FFF2-40B4-BE49-F238E27FC236}">
                  <a16:creationId xmlns:a16="http://schemas.microsoft.com/office/drawing/2014/main" id="{8EC191D8-9214-4799-BCC1-F45664D5EB4D}"/>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0" name="Freeform 27">
              <a:extLst>
                <a:ext uri="{FF2B5EF4-FFF2-40B4-BE49-F238E27FC236}">
                  <a16:creationId xmlns:a16="http://schemas.microsoft.com/office/drawing/2014/main" id="{26D0F383-3403-46FB-9EC8-2808F5C17C85}"/>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087" name="Group 28">
            <a:extLst>
              <a:ext uri="{FF2B5EF4-FFF2-40B4-BE49-F238E27FC236}">
                <a16:creationId xmlns:a16="http://schemas.microsoft.com/office/drawing/2014/main" id="{E9FEAAA9-DA33-43B1-86D2-7B9F4BC0B7B0}"/>
              </a:ext>
            </a:extLst>
          </p:cNvPr>
          <p:cNvGrpSpPr>
            <a:grpSpLocks/>
          </p:cNvGrpSpPr>
          <p:nvPr/>
        </p:nvGrpSpPr>
        <p:grpSpPr bwMode="auto">
          <a:xfrm>
            <a:off x="5884863" y="1343025"/>
            <a:ext cx="169862" cy="508000"/>
            <a:chOff x="2747" y="846"/>
            <a:chExt cx="107" cy="320"/>
          </a:xfrm>
        </p:grpSpPr>
        <p:sp>
          <p:nvSpPr>
            <p:cNvPr id="3107" name="Rectangle 29">
              <a:extLst>
                <a:ext uri="{FF2B5EF4-FFF2-40B4-BE49-F238E27FC236}">
                  <a16:creationId xmlns:a16="http://schemas.microsoft.com/office/drawing/2014/main" id="{001CFF25-CADE-4DCC-9398-440FA5A2BF02}"/>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08" name="Freeform 30">
              <a:extLst>
                <a:ext uri="{FF2B5EF4-FFF2-40B4-BE49-F238E27FC236}">
                  <a16:creationId xmlns:a16="http://schemas.microsoft.com/office/drawing/2014/main" id="{C367588A-D6CB-46A5-A5C3-1AAD13CBE8BF}"/>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3088" name="Rectangle 31">
            <a:extLst>
              <a:ext uri="{FF2B5EF4-FFF2-40B4-BE49-F238E27FC236}">
                <a16:creationId xmlns:a16="http://schemas.microsoft.com/office/drawing/2014/main" id="{ACD8F4DB-5AB6-4170-90D2-0D4D3EB5CA9B}"/>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intersticiální tekutina</a:t>
            </a:r>
            <a:endParaRPr lang="cs-CZ" altLang="en-US" sz="2400">
              <a:latin typeface="Times New Roman" panose="02020603050405020304" pitchFamily="18" charset="0"/>
            </a:endParaRPr>
          </a:p>
        </p:txBody>
      </p:sp>
      <p:sp>
        <p:nvSpPr>
          <p:cNvPr id="3089" name="Rectangle 32">
            <a:extLst>
              <a:ext uri="{FF2B5EF4-FFF2-40B4-BE49-F238E27FC236}">
                <a16:creationId xmlns:a16="http://schemas.microsoft.com/office/drawing/2014/main" id="{06C73FBE-E9CA-45FF-93D0-1CD0AE575715}"/>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intracelulární tekutina - ICT</a:t>
            </a:r>
            <a:endParaRPr lang="cs-CZ" altLang="en-US" sz="2400">
              <a:latin typeface="Times New Roman" panose="02020603050405020304" pitchFamily="18" charset="0"/>
            </a:endParaRPr>
          </a:p>
        </p:txBody>
      </p:sp>
      <p:sp>
        <p:nvSpPr>
          <p:cNvPr id="3090" name="Rectangle 33">
            <a:extLst>
              <a:ext uri="{FF2B5EF4-FFF2-40B4-BE49-F238E27FC236}">
                <a16:creationId xmlns:a16="http://schemas.microsoft.com/office/drawing/2014/main" id="{466DBE70-24AC-4C16-B039-0AEDB24E8C10}"/>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1" name="Rectangle 34">
            <a:extLst>
              <a:ext uri="{FF2B5EF4-FFF2-40B4-BE49-F238E27FC236}">
                <a16:creationId xmlns:a16="http://schemas.microsoft.com/office/drawing/2014/main" id="{E4EAF61E-1A47-4665-86A1-15A421CD62B9}"/>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b="1" i="1">
                <a:solidFill>
                  <a:srgbClr val="000000"/>
                </a:solidFill>
                <a:latin typeface="Times New Roman" panose="02020603050405020304" pitchFamily="18" charset="0"/>
              </a:rPr>
              <a:t>Metabolismus</a:t>
            </a:r>
            <a:endParaRPr lang="cs-CZ" altLang="en-US" sz="2400" b="1">
              <a:latin typeface="Times New Roman" panose="02020603050405020304" pitchFamily="18" charset="0"/>
            </a:endParaRPr>
          </a:p>
        </p:txBody>
      </p:sp>
      <p:sp>
        <p:nvSpPr>
          <p:cNvPr id="3092" name="Rectangle 35">
            <a:extLst>
              <a:ext uri="{FF2B5EF4-FFF2-40B4-BE49-F238E27FC236}">
                <a16:creationId xmlns:a16="http://schemas.microsoft.com/office/drawing/2014/main" id="{D436C513-28C0-4FC2-B986-A485019B7D4C}"/>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3" name="Rectangle 36">
            <a:extLst>
              <a:ext uri="{FF2B5EF4-FFF2-40B4-BE49-F238E27FC236}">
                <a16:creationId xmlns:a16="http://schemas.microsoft.com/office/drawing/2014/main" id="{0BAFE7FC-73DB-45AF-9025-F62E12167C7C}"/>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4" name="Text Box 37">
            <a:extLst>
              <a:ext uri="{FF2B5EF4-FFF2-40B4-BE49-F238E27FC236}">
                <a16:creationId xmlns:a16="http://schemas.microsoft.com/office/drawing/2014/main" id="{88137DAA-5256-49BE-ABAE-C3F1563BB757}"/>
              </a:ext>
            </a:extLst>
          </p:cNvPr>
          <p:cNvSpPr txBox="1">
            <a:spLocks noChangeArrowheads="1"/>
          </p:cNvSpPr>
          <p:nvPr/>
        </p:nvSpPr>
        <p:spPr bwMode="auto">
          <a:xfrm>
            <a:off x="3919538" y="692151"/>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Vnější prostředí organismu</a:t>
            </a:r>
          </a:p>
        </p:txBody>
      </p:sp>
      <p:sp>
        <p:nvSpPr>
          <p:cNvPr id="3097" name="Text Box 41">
            <a:extLst>
              <a:ext uri="{FF2B5EF4-FFF2-40B4-BE49-F238E27FC236}">
                <a16:creationId xmlns:a16="http://schemas.microsoft.com/office/drawing/2014/main" id="{8F0A481D-CF92-4CEB-B7B8-CAE8C6AD4A0C}"/>
              </a:ext>
            </a:extLst>
          </p:cNvPr>
          <p:cNvSpPr txBox="1">
            <a:spLocks noChangeArrowheads="1"/>
          </p:cNvSpPr>
          <p:nvPr/>
        </p:nvSpPr>
        <p:spPr bwMode="auto">
          <a:xfrm>
            <a:off x="6456364" y="1412876"/>
            <a:ext cx="21859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Odhad bilancí</a:t>
            </a:r>
          </a:p>
        </p:txBody>
      </p:sp>
      <p:pic>
        <p:nvPicPr>
          <p:cNvPr id="3098" name="Picture 42" descr="j0345367">
            <a:extLst>
              <a:ext uri="{FF2B5EF4-FFF2-40B4-BE49-F238E27FC236}">
                <a16:creationId xmlns:a16="http://schemas.microsoft.com/office/drawing/2014/main" id="{D9C98FE0-3BB5-4032-93D8-DDBBAE56C3B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71014" y="0"/>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9" name="Line 43">
            <a:extLst>
              <a:ext uri="{FF2B5EF4-FFF2-40B4-BE49-F238E27FC236}">
                <a16:creationId xmlns:a16="http://schemas.microsoft.com/office/drawing/2014/main" id="{BC33F59B-0D12-4544-B1B8-384F3A5559DF}"/>
              </a:ext>
            </a:extLst>
          </p:cNvPr>
          <p:cNvSpPr>
            <a:spLocks noChangeShapeType="1"/>
          </p:cNvSpPr>
          <p:nvPr/>
        </p:nvSpPr>
        <p:spPr bwMode="auto">
          <a:xfrm>
            <a:off x="2927350" y="2205038"/>
            <a:ext cx="2808288" cy="215900"/>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101" name="Rectangle 45">
            <a:extLst>
              <a:ext uri="{FF2B5EF4-FFF2-40B4-BE49-F238E27FC236}">
                <a16:creationId xmlns:a16="http://schemas.microsoft.com/office/drawing/2014/main" id="{EF4BBEAB-263A-443F-8D6D-8835FB79A701}"/>
              </a:ext>
            </a:extLst>
          </p:cNvPr>
          <p:cNvSpPr>
            <a:spLocks noChangeArrowheads="1"/>
          </p:cNvSpPr>
          <p:nvPr/>
        </p:nvSpPr>
        <p:spPr bwMode="auto">
          <a:xfrm>
            <a:off x="8256588" y="2997200"/>
            <a:ext cx="24114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Extracelulární tekutina - ECT</a:t>
            </a:r>
            <a:endParaRPr lang="cs-CZ" altLang="en-US" sz="2400">
              <a:latin typeface="Times New Roman" panose="02020603050405020304" pitchFamily="18" charset="0"/>
            </a:endParaRPr>
          </a:p>
        </p:txBody>
      </p:sp>
      <p:sp>
        <p:nvSpPr>
          <p:cNvPr id="3102" name="Line 46">
            <a:extLst>
              <a:ext uri="{FF2B5EF4-FFF2-40B4-BE49-F238E27FC236}">
                <a16:creationId xmlns:a16="http://schemas.microsoft.com/office/drawing/2014/main" id="{904785BA-6069-4696-B222-69DB8F72F77C}"/>
              </a:ext>
            </a:extLst>
          </p:cNvPr>
          <p:cNvSpPr>
            <a:spLocks noChangeShapeType="1"/>
          </p:cNvSpPr>
          <p:nvPr/>
        </p:nvSpPr>
        <p:spPr bwMode="auto">
          <a:xfrm flipV="1">
            <a:off x="7464425" y="3429000"/>
            <a:ext cx="719138" cy="28733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103" name="Line 47">
            <a:extLst>
              <a:ext uri="{FF2B5EF4-FFF2-40B4-BE49-F238E27FC236}">
                <a16:creationId xmlns:a16="http://schemas.microsoft.com/office/drawing/2014/main" id="{BB8F61F6-1348-41A4-958D-2CFB2B300975}"/>
              </a:ext>
            </a:extLst>
          </p:cNvPr>
          <p:cNvSpPr>
            <a:spLocks noChangeShapeType="1"/>
          </p:cNvSpPr>
          <p:nvPr/>
        </p:nvSpPr>
        <p:spPr bwMode="auto">
          <a:xfrm>
            <a:off x="6600825" y="2492376"/>
            <a:ext cx="1582738" cy="720725"/>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41040" name="Rectangle 48">
            <a:extLst>
              <a:ext uri="{FF2B5EF4-FFF2-40B4-BE49-F238E27FC236}">
                <a16:creationId xmlns:a16="http://schemas.microsoft.com/office/drawing/2014/main" id="{FCCDCEB7-45AB-46F9-A8C8-21A1B1982285}"/>
              </a:ext>
            </a:extLst>
          </p:cNvPr>
          <p:cNvSpPr>
            <a:spLocks noChangeArrowheads="1"/>
          </p:cNvSpPr>
          <p:nvPr/>
        </p:nvSpPr>
        <p:spPr bwMode="auto">
          <a:xfrm>
            <a:off x="6383338"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Kapiláry</a:t>
            </a:r>
            <a:endParaRPr lang="cs-CZ" altLang="en-US" sz="2400">
              <a:latin typeface="Times New Roman" panose="02020603050405020304" pitchFamily="18" charset="0"/>
            </a:endParaRPr>
          </a:p>
        </p:txBody>
      </p:sp>
      <p:sp>
        <p:nvSpPr>
          <p:cNvPr id="341041" name="Rectangle 49">
            <a:extLst>
              <a:ext uri="{FF2B5EF4-FFF2-40B4-BE49-F238E27FC236}">
                <a16:creationId xmlns:a16="http://schemas.microsoft.com/office/drawing/2014/main" id="{5A87CA43-16ED-40D1-9411-F0BFF3C0340D}"/>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Lymfa</a:t>
            </a:r>
            <a:endParaRPr lang="cs-CZ" altLang="en-US" sz="2400">
              <a:latin typeface="Times New Roman" panose="02020603050405020304" pitchFamily="18" charset="0"/>
            </a:endParaRPr>
          </a:p>
        </p:txBody>
      </p:sp>
      <p:sp>
        <p:nvSpPr>
          <p:cNvPr id="341042" name="Freeform 50">
            <a:extLst>
              <a:ext uri="{FF2B5EF4-FFF2-40B4-BE49-F238E27FC236}">
                <a16:creationId xmlns:a16="http://schemas.microsoft.com/office/drawing/2014/main" id="{8AC56939-6B6F-49A5-9BDA-A88231805ECA}"/>
              </a:ext>
            </a:extLst>
          </p:cNvPr>
          <p:cNvSpPr>
            <a:spLocks/>
          </p:cNvSpPr>
          <p:nvPr/>
        </p:nvSpPr>
        <p:spPr bwMode="auto">
          <a:xfrm>
            <a:off x="2757489" y="2432050"/>
            <a:ext cx="2541587" cy="1303338"/>
          </a:xfrm>
          <a:custGeom>
            <a:avLst/>
            <a:gdLst>
              <a:gd name="T0" fmla="*/ 2147483647 w 1601"/>
              <a:gd name="T1" fmla="*/ 2069050047 h 821"/>
              <a:gd name="T2" fmla="*/ 284776819 w 1601"/>
              <a:gd name="T3" fmla="*/ 587197449 h 821"/>
              <a:gd name="T4" fmla="*/ 2147483647 w 1601"/>
              <a:gd name="T5" fmla="*/ 60483780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pic>
        <p:nvPicPr>
          <p:cNvPr id="51" name="Picture 29" descr="j0345367">
            <a:extLst>
              <a:ext uri="{FF2B5EF4-FFF2-40B4-BE49-F238E27FC236}">
                <a16:creationId xmlns:a16="http://schemas.microsoft.com/office/drawing/2014/main" id="{B5763ABB-6237-4A5F-8E53-AA1D47BE43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9289" y="333375"/>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Text Box 30">
            <a:extLst>
              <a:ext uri="{FF2B5EF4-FFF2-40B4-BE49-F238E27FC236}">
                <a16:creationId xmlns:a16="http://schemas.microsoft.com/office/drawing/2014/main" id="{D0FF847A-8B3A-44DD-9053-36315F43D672}"/>
              </a:ext>
            </a:extLst>
          </p:cNvPr>
          <p:cNvSpPr txBox="1">
            <a:spLocks noChangeArrowheads="1"/>
          </p:cNvSpPr>
          <p:nvPr/>
        </p:nvSpPr>
        <p:spPr bwMode="auto">
          <a:xfrm>
            <a:off x="1524001" y="1700213"/>
            <a:ext cx="1978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dirty="0">
                <a:latin typeface="Times New Roman" panose="02020603050405020304" pitchFamily="18" charset="0"/>
              </a:rPr>
              <a:t>Koncentrace</a:t>
            </a:r>
          </a:p>
        </p:txBody>
      </p:sp>
      <p:graphicFrame>
        <p:nvGraphicFramePr>
          <p:cNvPr id="53" name="Object 31">
            <a:extLst>
              <a:ext uri="{FF2B5EF4-FFF2-40B4-BE49-F238E27FC236}">
                <a16:creationId xmlns:a16="http://schemas.microsoft.com/office/drawing/2014/main" id="{2D754766-839E-444F-A058-2DFDF73C55A2}"/>
              </a:ext>
            </a:extLst>
          </p:cNvPr>
          <p:cNvGraphicFramePr>
            <a:graphicFrameLocks noChangeAspect="1"/>
          </p:cNvGraphicFramePr>
          <p:nvPr>
            <p:extLst>
              <p:ext uri="{D42A27DB-BD31-4B8C-83A1-F6EECF244321}">
                <p14:modId xmlns:p14="http://schemas.microsoft.com/office/powerpoint/2010/main" val="840972150"/>
              </p:ext>
            </p:extLst>
          </p:nvPr>
        </p:nvGraphicFramePr>
        <p:xfrm>
          <a:off x="10771188" y="1713708"/>
          <a:ext cx="884238" cy="792162"/>
        </p:xfrm>
        <a:graphic>
          <a:graphicData uri="http://schemas.openxmlformats.org/presentationml/2006/ole">
            <mc:AlternateContent xmlns:mc="http://schemas.openxmlformats.org/markup-compatibility/2006">
              <mc:Choice xmlns:v="urn:schemas-microsoft-com:vml" Requires="v">
                <p:oleObj spid="_x0000_s3120" name="Clip" r:id="rId5" imgW="1785960" imgH="1429560" progId="MS_ClipArt_Gallery.2">
                  <p:embed/>
                </p:oleObj>
              </mc:Choice>
              <mc:Fallback>
                <p:oleObj name="Clip" r:id="rId5" imgW="1785960" imgH="1429560" progId="MS_ClipArt_Gallery.2">
                  <p:embed/>
                  <p:pic>
                    <p:nvPicPr>
                      <p:cNvPr id="338975" name="Object 31">
                        <a:extLst>
                          <a:ext uri="{FF2B5EF4-FFF2-40B4-BE49-F238E27FC236}">
                            <a16:creationId xmlns:a16="http://schemas.microsoft.com/office/drawing/2014/main" id="{F928F65D-53DB-4DEB-865D-B39DC9C9A97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771188" y="1713708"/>
                        <a:ext cx="884238" cy="792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4" name="Text Box 32">
            <a:extLst>
              <a:ext uri="{FF2B5EF4-FFF2-40B4-BE49-F238E27FC236}">
                <a16:creationId xmlns:a16="http://schemas.microsoft.com/office/drawing/2014/main" id="{6337BEB8-6692-4040-B744-A6BB87BE2595}"/>
              </a:ext>
            </a:extLst>
          </p:cNvPr>
          <p:cNvSpPr txBox="1">
            <a:spLocks noChangeArrowheads="1"/>
          </p:cNvSpPr>
          <p:nvPr/>
        </p:nvSpPr>
        <p:spPr bwMode="auto">
          <a:xfrm>
            <a:off x="10019507" y="2528888"/>
            <a:ext cx="21859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dirty="0">
                <a:latin typeface="Times New Roman" panose="02020603050405020304" pitchFamily="18" charset="0"/>
              </a:rPr>
              <a:t>Odhad bilancí</a:t>
            </a:r>
          </a:p>
        </p:txBody>
      </p:sp>
      <p:sp>
        <p:nvSpPr>
          <p:cNvPr id="55" name="Line 35">
            <a:extLst>
              <a:ext uri="{FF2B5EF4-FFF2-40B4-BE49-F238E27FC236}">
                <a16:creationId xmlns:a16="http://schemas.microsoft.com/office/drawing/2014/main" id="{31E4BFBF-DAF5-4262-819F-0CF4E77A6286}"/>
              </a:ext>
            </a:extLst>
          </p:cNvPr>
          <p:cNvSpPr>
            <a:spLocks noChangeShapeType="1"/>
          </p:cNvSpPr>
          <p:nvPr/>
        </p:nvSpPr>
        <p:spPr bwMode="auto">
          <a:xfrm>
            <a:off x="10056813" y="1196974"/>
            <a:ext cx="971549" cy="56038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41040"/>
                                        </p:tgtEl>
                                        <p:attrNameLst>
                                          <p:attrName>style.visibility</p:attrName>
                                        </p:attrNameLst>
                                      </p:cBhvr>
                                      <p:to>
                                        <p:strVal val="visible"/>
                                      </p:to>
                                    </p:set>
                                    <p:animEffect transition="in" filter="checkerboard(across)">
                                      <p:cBhvr>
                                        <p:cTn id="7" dur="500"/>
                                        <p:tgtEl>
                                          <p:spTgt spid="34104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41041"/>
                                        </p:tgtEl>
                                        <p:attrNameLst>
                                          <p:attrName>style.visibility</p:attrName>
                                        </p:attrNameLst>
                                      </p:cBhvr>
                                      <p:to>
                                        <p:strVal val="visible"/>
                                      </p:to>
                                    </p:set>
                                    <p:animEffect transition="in" filter="checkerboard(across)">
                                      <p:cBhvr>
                                        <p:cTn id="12" dur="500"/>
                                        <p:tgtEl>
                                          <p:spTgt spid="341041"/>
                                        </p:tgtEl>
                                      </p:cBhvr>
                                    </p:animEffect>
                                  </p:childTnLst>
                                </p:cTn>
                              </p:par>
                              <p:par>
                                <p:cTn id="13" presetID="5" presetClass="entr" presetSubtype="10" fill="hold" grpId="0" nodeType="withEffect">
                                  <p:stCondLst>
                                    <p:cond delay="0"/>
                                  </p:stCondLst>
                                  <p:childTnLst>
                                    <p:set>
                                      <p:cBhvr>
                                        <p:cTn id="14" dur="1" fill="hold">
                                          <p:stCondLst>
                                            <p:cond delay="0"/>
                                          </p:stCondLst>
                                        </p:cTn>
                                        <p:tgtEl>
                                          <p:spTgt spid="341042"/>
                                        </p:tgtEl>
                                        <p:attrNameLst>
                                          <p:attrName>style.visibility</p:attrName>
                                        </p:attrNameLst>
                                      </p:cBhvr>
                                      <p:to>
                                        <p:strVal val="visible"/>
                                      </p:to>
                                    </p:set>
                                    <p:animEffect transition="in" filter="checkerboard(across)">
                                      <p:cBhvr>
                                        <p:cTn id="15" dur="500"/>
                                        <p:tgtEl>
                                          <p:spTgt spid="341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1040" grpId="0"/>
      <p:bldP spid="341041" grpId="0"/>
      <p:bldP spid="34104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442" name="Group 2">
            <a:extLst>
              <a:ext uri="{FF2B5EF4-FFF2-40B4-BE49-F238E27FC236}">
                <a16:creationId xmlns:a16="http://schemas.microsoft.com/office/drawing/2014/main" id="{7C227590-6CA0-4A16-B33E-E1C2C701AF29}"/>
              </a:ext>
            </a:extLst>
          </p:cNvPr>
          <p:cNvGrpSpPr>
            <a:grpSpLocks/>
          </p:cNvGrpSpPr>
          <p:nvPr/>
        </p:nvGrpSpPr>
        <p:grpSpPr bwMode="auto">
          <a:xfrm>
            <a:off x="5448301" y="1844676"/>
            <a:ext cx="3287713" cy="881063"/>
            <a:chOff x="2486" y="1161"/>
            <a:chExt cx="2071" cy="555"/>
          </a:xfrm>
        </p:grpSpPr>
        <p:sp>
          <p:nvSpPr>
            <p:cNvPr id="61497" name="Freeform 3">
              <a:extLst>
                <a:ext uri="{FF2B5EF4-FFF2-40B4-BE49-F238E27FC236}">
                  <a16:creationId xmlns:a16="http://schemas.microsoft.com/office/drawing/2014/main" id="{322D5903-E6DB-437E-8FD1-247F8D467647}"/>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98" name="Freeform 4">
              <a:extLst>
                <a:ext uri="{FF2B5EF4-FFF2-40B4-BE49-F238E27FC236}">
                  <a16:creationId xmlns:a16="http://schemas.microsoft.com/office/drawing/2014/main" id="{7B8534B7-54CE-4C70-88DF-1808D694DA9F}"/>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1443" name="Rectangle 5">
            <a:extLst>
              <a:ext uri="{FF2B5EF4-FFF2-40B4-BE49-F238E27FC236}">
                <a16:creationId xmlns:a16="http://schemas.microsoft.com/office/drawing/2014/main" id="{D38E0010-025F-4189-9A0C-8ED2B97687BF}"/>
              </a:ext>
            </a:extLst>
          </p:cNvPr>
          <p:cNvSpPr>
            <a:spLocks noChangeArrowheads="1"/>
          </p:cNvSpPr>
          <p:nvPr/>
        </p:nvSpPr>
        <p:spPr bwMode="auto">
          <a:xfrm>
            <a:off x="8729664" y="1935163"/>
            <a:ext cx="18434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intravaskulární</a:t>
            </a:r>
            <a:endParaRPr lang="cs-CZ" altLang="en-US" sz="2400">
              <a:latin typeface="Times New Roman" panose="02020603050405020304" pitchFamily="18" charset="0"/>
            </a:endParaRPr>
          </a:p>
        </p:txBody>
      </p:sp>
      <p:sp>
        <p:nvSpPr>
          <p:cNvPr id="61444" name="Rectangle 6">
            <a:extLst>
              <a:ext uri="{FF2B5EF4-FFF2-40B4-BE49-F238E27FC236}">
                <a16:creationId xmlns:a16="http://schemas.microsoft.com/office/drawing/2014/main" id="{26160E47-6B50-4880-9623-305E9D0EA628}"/>
              </a:ext>
            </a:extLst>
          </p:cNvPr>
          <p:cNvSpPr>
            <a:spLocks noChangeArrowheads="1"/>
          </p:cNvSpPr>
          <p:nvPr/>
        </p:nvSpPr>
        <p:spPr bwMode="auto">
          <a:xfrm>
            <a:off x="8729664" y="2300288"/>
            <a:ext cx="989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tekutina</a:t>
            </a:r>
            <a:endParaRPr lang="cs-CZ" altLang="en-US" sz="2400">
              <a:latin typeface="Times New Roman" panose="02020603050405020304" pitchFamily="18" charset="0"/>
            </a:endParaRPr>
          </a:p>
        </p:txBody>
      </p:sp>
      <p:grpSp>
        <p:nvGrpSpPr>
          <p:cNvPr id="61445" name="Group 7">
            <a:extLst>
              <a:ext uri="{FF2B5EF4-FFF2-40B4-BE49-F238E27FC236}">
                <a16:creationId xmlns:a16="http://schemas.microsoft.com/office/drawing/2014/main" id="{289F8D6B-D493-49E5-A34F-F0E5A55EC6ED}"/>
              </a:ext>
            </a:extLst>
          </p:cNvPr>
          <p:cNvGrpSpPr>
            <a:grpSpLocks/>
          </p:cNvGrpSpPr>
          <p:nvPr/>
        </p:nvGrpSpPr>
        <p:grpSpPr bwMode="auto">
          <a:xfrm>
            <a:off x="7131050" y="1851025"/>
            <a:ext cx="1443038" cy="844550"/>
            <a:chOff x="3554" y="1166"/>
            <a:chExt cx="887" cy="532"/>
          </a:xfrm>
        </p:grpSpPr>
        <p:sp>
          <p:nvSpPr>
            <p:cNvPr id="61493" name="Rectangle 8">
              <a:extLst>
                <a:ext uri="{FF2B5EF4-FFF2-40B4-BE49-F238E27FC236}">
                  <a16:creationId xmlns:a16="http://schemas.microsoft.com/office/drawing/2014/main" id="{CE68553C-DAEB-463A-8E89-8CFE726844DC}"/>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94" name="Rectangle 9">
              <a:extLst>
                <a:ext uri="{FF2B5EF4-FFF2-40B4-BE49-F238E27FC236}">
                  <a16:creationId xmlns:a16="http://schemas.microsoft.com/office/drawing/2014/main" id="{457B82D4-3B2A-4504-AAD2-F7C1500F12F4}"/>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95" name="Rectangle 10">
              <a:extLst>
                <a:ext uri="{FF2B5EF4-FFF2-40B4-BE49-F238E27FC236}">
                  <a16:creationId xmlns:a16="http://schemas.microsoft.com/office/drawing/2014/main" id="{37FE4222-DC43-4C39-86EC-A730A2EEBF2F}"/>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96" name="Rectangle 11">
              <a:extLst>
                <a:ext uri="{FF2B5EF4-FFF2-40B4-BE49-F238E27FC236}">
                  <a16:creationId xmlns:a16="http://schemas.microsoft.com/office/drawing/2014/main" id="{3C90E81F-881E-437A-A748-1CE00E5AD8E0}"/>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1446" name="Rectangle 12">
            <a:extLst>
              <a:ext uri="{FF2B5EF4-FFF2-40B4-BE49-F238E27FC236}">
                <a16:creationId xmlns:a16="http://schemas.microsoft.com/office/drawing/2014/main" id="{78725250-BB7F-4DED-9AF3-A795A1F3DECD}"/>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47" name="Freeform 13">
            <a:extLst>
              <a:ext uri="{FF2B5EF4-FFF2-40B4-BE49-F238E27FC236}">
                <a16:creationId xmlns:a16="http://schemas.microsoft.com/office/drawing/2014/main" id="{106051B4-1C4C-4687-824D-C12A170F8DD0}"/>
              </a:ext>
            </a:extLst>
          </p:cNvPr>
          <p:cNvSpPr>
            <a:spLocks/>
          </p:cNvSpPr>
          <p:nvPr/>
        </p:nvSpPr>
        <p:spPr bwMode="auto">
          <a:xfrm>
            <a:off x="1857376" y="4610100"/>
            <a:ext cx="8512175" cy="1460500"/>
          </a:xfrm>
          <a:custGeom>
            <a:avLst/>
            <a:gdLst>
              <a:gd name="T0" fmla="*/ 345262173 w 5362"/>
              <a:gd name="T1" fmla="*/ 2520950 h 920"/>
              <a:gd name="T2" fmla="*/ 272176875 w 5362"/>
              <a:gd name="T3" fmla="*/ 17641889 h 920"/>
              <a:gd name="T4" fmla="*/ 201612476 w 5362"/>
              <a:gd name="T5" fmla="*/ 47883762 h 920"/>
              <a:gd name="T6" fmla="*/ 141128748 w 5362"/>
              <a:gd name="T7" fmla="*/ 88206264 h 920"/>
              <a:gd name="T8" fmla="*/ 88206255 w 5362"/>
              <a:gd name="T9" fmla="*/ 141128762 h 920"/>
              <a:gd name="T10" fmla="*/ 47883757 w 5362"/>
              <a:gd name="T11" fmla="*/ 201612496 h 920"/>
              <a:gd name="T12" fmla="*/ 17640300 w 5362"/>
              <a:gd name="T13" fmla="*/ 272176902 h 920"/>
              <a:gd name="T14" fmla="*/ 2520950 w 5362"/>
              <a:gd name="T15" fmla="*/ 345262208 h 920"/>
              <a:gd name="T16" fmla="*/ 0 w 5362"/>
              <a:gd name="T17" fmla="*/ 1932960918 h 920"/>
              <a:gd name="T18" fmla="*/ 7559675 w 5362"/>
              <a:gd name="T19" fmla="*/ 2011084948 h 920"/>
              <a:gd name="T20" fmla="*/ 30241876 w 5362"/>
              <a:gd name="T21" fmla="*/ 2081649304 h 920"/>
              <a:gd name="T22" fmla="*/ 65524063 w 5362"/>
              <a:gd name="T23" fmla="*/ 2147173349 h 920"/>
              <a:gd name="T24" fmla="*/ 113406246 w 5362"/>
              <a:gd name="T25" fmla="*/ 2147483647 h 920"/>
              <a:gd name="T26" fmla="*/ 171370612 w 5362"/>
              <a:gd name="T27" fmla="*/ 2147483647 h 920"/>
              <a:gd name="T28" fmla="*/ 236894700 w 5362"/>
              <a:gd name="T29" fmla="*/ 2147483647 h 920"/>
              <a:gd name="T30" fmla="*/ 307459050 w 5362"/>
              <a:gd name="T31" fmla="*/ 2147483647 h 920"/>
              <a:gd name="T32" fmla="*/ 385584659 w 5362"/>
              <a:gd name="T33" fmla="*/ 2147483647 h 920"/>
              <a:gd name="T34" fmla="*/ 2147483647 w 5362"/>
              <a:gd name="T35" fmla="*/ 2147483647 h 920"/>
              <a:gd name="T36" fmla="*/ 2147483647 w 5362"/>
              <a:gd name="T37" fmla="*/ 2147483647 h 920"/>
              <a:gd name="T38" fmla="*/ 2147483647 w 5362"/>
              <a:gd name="T39" fmla="*/ 2147483647 h 920"/>
              <a:gd name="T40" fmla="*/ 2147483647 w 5362"/>
              <a:gd name="T41" fmla="*/ 2147483647 h 920"/>
              <a:gd name="T42" fmla="*/ 2147483647 w 5362"/>
              <a:gd name="T43" fmla="*/ 2147483647 h 920"/>
              <a:gd name="T44" fmla="*/ 2147483647 w 5362"/>
              <a:gd name="T45" fmla="*/ 2116931482 h 920"/>
              <a:gd name="T46" fmla="*/ 2147483647 w 5362"/>
              <a:gd name="T47" fmla="*/ 2046367126 h 920"/>
              <a:gd name="T48" fmla="*/ 2147483647 w 5362"/>
              <a:gd name="T49" fmla="*/ 1973283408 h 920"/>
              <a:gd name="T50" fmla="*/ 2147483647 w 5362"/>
              <a:gd name="T51" fmla="*/ 385584697 h 920"/>
              <a:gd name="T52" fmla="*/ 2147483647 w 5362"/>
              <a:gd name="T53" fmla="*/ 307459080 h 920"/>
              <a:gd name="T54" fmla="*/ 2147483647 w 5362"/>
              <a:gd name="T55" fmla="*/ 236894724 h 920"/>
              <a:gd name="T56" fmla="*/ 2147483647 w 5362"/>
              <a:gd name="T57" fmla="*/ 171370629 h 920"/>
              <a:gd name="T58" fmla="*/ 2147483647 w 5362"/>
              <a:gd name="T59" fmla="*/ 113407845 h 920"/>
              <a:gd name="T60" fmla="*/ 2147483647 w 5362"/>
              <a:gd name="T61" fmla="*/ 65524070 h 920"/>
              <a:gd name="T62" fmla="*/ 2147483647 w 5362"/>
              <a:gd name="T63" fmla="*/ 30241879 h 920"/>
              <a:gd name="T64" fmla="*/ 2147483647 w 5362"/>
              <a:gd name="T65" fmla="*/ 7561264 h 920"/>
              <a:gd name="T66" fmla="*/ 2147483647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1448" name="Group 14">
            <a:extLst>
              <a:ext uri="{FF2B5EF4-FFF2-40B4-BE49-F238E27FC236}">
                <a16:creationId xmlns:a16="http://schemas.microsoft.com/office/drawing/2014/main" id="{FA56707D-8DB2-4A8B-AA46-9E3310BCE39C}"/>
              </a:ext>
            </a:extLst>
          </p:cNvPr>
          <p:cNvGrpSpPr>
            <a:grpSpLocks/>
          </p:cNvGrpSpPr>
          <p:nvPr/>
        </p:nvGrpSpPr>
        <p:grpSpPr bwMode="auto">
          <a:xfrm>
            <a:off x="6124576" y="2690814"/>
            <a:ext cx="169863" cy="498475"/>
            <a:chOff x="3104" y="1695"/>
            <a:chExt cx="107" cy="314"/>
          </a:xfrm>
        </p:grpSpPr>
        <p:sp>
          <p:nvSpPr>
            <p:cNvPr id="61491" name="Rectangle 15">
              <a:extLst>
                <a:ext uri="{FF2B5EF4-FFF2-40B4-BE49-F238E27FC236}">
                  <a16:creationId xmlns:a16="http://schemas.microsoft.com/office/drawing/2014/main" id="{A30CF1E1-E406-4C8C-9DBA-9BEA0234C02C}"/>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92" name="Freeform 16">
              <a:extLst>
                <a:ext uri="{FF2B5EF4-FFF2-40B4-BE49-F238E27FC236}">
                  <a16:creationId xmlns:a16="http://schemas.microsoft.com/office/drawing/2014/main" id="{B35B1096-DCB0-4A58-8DDE-BB0DCDECBCAF}"/>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1449" name="Group 17">
            <a:extLst>
              <a:ext uri="{FF2B5EF4-FFF2-40B4-BE49-F238E27FC236}">
                <a16:creationId xmlns:a16="http://schemas.microsoft.com/office/drawing/2014/main" id="{2C1B8675-9E2F-4EF4-80C6-90107EE6FDE1}"/>
              </a:ext>
            </a:extLst>
          </p:cNvPr>
          <p:cNvGrpSpPr>
            <a:grpSpLocks/>
          </p:cNvGrpSpPr>
          <p:nvPr/>
        </p:nvGrpSpPr>
        <p:grpSpPr bwMode="auto">
          <a:xfrm>
            <a:off x="5808663" y="2695576"/>
            <a:ext cx="169862" cy="473075"/>
            <a:chOff x="2905" y="1698"/>
            <a:chExt cx="107" cy="298"/>
          </a:xfrm>
        </p:grpSpPr>
        <p:sp>
          <p:nvSpPr>
            <p:cNvPr id="61489" name="Rectangle 18">
              <a:extLst>
                <a:ext uri="{FF2B5EF4-FFF2-40B4-BE49-F238E27FC236}">
                  <a16:creationId xmlns:a16="http://schemas.microsoft.com/office/drawing/2014/main" id="{85F7BEDC-6B3B-49B6-9EB5-79C9303FECCC}"/>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90" name="Freeform 19">
              <a:extLst>
                <a:ext uri="{FF2B5EF4-FFF2-40B4-BE49-F238E27FC236}">
                  <a16:creationId xmlns:a16="http://schemas.microsoft.com/office/drawing/2014/main" id="{22B20E0F-C3E3-42C7-AC48-DBA37B9B3442}"/>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1450" name="Group 20">
            <a:extLst>
              <a:ext uri="{FF2B5EF4-FFF2-40B4-BE49-F238E27FC236}">
                <a16:creationId xmlns:a16="http://schemas.microsoft.com/office/drawing/2014/main" id="{841166EA-ED31-45CB-9AAD-3D1181110F7F}"/>
              </a:ext>
            </a:extLst>
          </p:cNvPr>
          <p:cNvGrpSpPr>
            <a:grpSpLocks/>
          </p:cNvGrpSpPr>
          <p:nvPr/>
        </p:nvGrpSpPr>
        <p:grpSpPr bwMode="auto">
          <a:xfrm>
            <a:off x="6238876" y="4152900"/>
            <a:ext cx="169863" cy="412750"/>
            <a:chOff x="2827" y="2616"/>
            <a:chExt cx="107" cy="260"/>
          </a:xfrm>
        </p:grpSpPr>
        <p:sp>
          <p:nvSpPr>
            <p:cNvPr id="61487" name="Rectangle 21">
              <a:extLst>
                <a:ext uri="{FF2B5EF4-FFF2-40B4-BE49-F238E27FC236}">
                  <a16:creationId xmlns:a16="http://schemas.microsoft.com/office/drawing/2014/main" id="{63630C35-65FB-44B5-B396-B55DE8985302}"/>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88" name="Freeform 22">
              <a:extLst>
                <a:ext uri="{FF2B5EF4-FFF2-40B4-BE49-F238E27FC236}">
                  <a16:creationId xmlns:a16="http://schemas.microsoft.com/office/drawing/2014/main" id="{44AD0CB5-A7EA-4217-9863-F3A588A0E2E8}"/>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1451" name="Group 23">
            <a:extLst>
              <a:ext uri="{FF2B5EF4-FFF2-40B4-BE49-F238E27FC236}">
                <a16:creationId xmlns:a16="http://schemas.microsoft.com/office/drawing/2014/main" id="{2DB49F84-1650-4118-BC96-AF69F6AE4185}"/>
              </a:ext>
            </a:extLst>
          </p:cNvPr>
          <p:cNvGrpSpPr>
            <a:grpSpLocks/>
          </p:cNvGrpSpPr>
          <p:nvPr/>
        </p:nvGrpSpPr>
        <p:grpSpPr bwMode="auto">
          <a:xfrm>
            <a:off x="5776913" y="4175126"/>
            <a:ext cx="169862" cy="411163"/>
            <a:chOff x="2536" y="2630"/>
            <a:chExt cx="107" cy="259"/>
          </a:xfrm>
        </p:grpSpPr>
        <p:sp>
          <p:nvSpPr>
            <p:cNvPr id="61485" name="Rectangle 24">
              <a:extLst>
                <a:ext uri="{FF2B5EF4-FFF2-40B4-BE49-F238E27FC236}">
                  <a16:creationId xmlns:a16="http://schemas.microsoft.com/office/drawing/2014/main" id="{EE536AF5-BF5D-415A-8927-A1028F4E9B20}"/>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86" name="Freeform 25">
              <a:extLst>
                <a:ext uri="{FF2B5EF4-FFF2-40B4-BE49-F238E27FC236}">
                  <a16:creationId xmlns:a16="http://schemas.microsoft.com/office/drawing/2014/main" id="{7DC5E0B6-95B3-4C9D-9BD5-BECAC54562E6}"/>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1452" name="Group 26">
            <a:extLst>
              <a:ext uri="{FF2B5EF4-FFF2-40B4-BE49-F238E27FC236}">
                <a16:creationId xmlns:a16="http://schemas.microsoft.com/office/drawing/2014/main" id="{1FA049BB-4BBF-4F5E-9D87-6238F2428214}"/>
              </a:ext>
            </a:extLst>
          </p:cNvPr>
          <p:cNvGrpSpPr>
            <a:grpSpLocks/>
          </p:cNvGrpSpPr>
          <p:nvPr/>
        </p:nvGrpSpPr>
        <p:grpSpPr bwMode="auto">
          <a:xfrm>
            <a:off x="6278563" y="6054726"/>
            <a:ext cx="169862" cy="447675"/>
            <a:chOff x="2852" y="3814"/>
            <a:chExt cx="107" cy="282"/>
          </a:xfrm>
        </p:grpSpPr>
        <p:sp>
          <p:nvSpPr>
            <p:cNvPr id="61483" name="Rectangle 27">
              <a:extLst>
                <a:ext uri="{FF2B5EF4-FFF2-40B4-BE49-F238E27FC236}">
                  <a16:creationId xmlns:a16="http://schemas.microsoft.com/office/drawing/2014/main" id="{5D650929-A5F0-45F5-B6B5-31831532C34D}"/>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84" name="Freeform 28">
              <a:extLst>
                <a:ext uri="{FF2B5EF4-FFF2-40B4-BE49-F238E27FC236}">
                  <a16:creationId xmlns:a16="http://schemas.microsoft.com/office/drawing/2014/main" id="{E60E2992-BC33-47CF-A98E-67CF49362AEC}"/>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1453" name="Group 29">
            <a:extLst>
              <a:ext uri="{FF2B5EF4-FFF2-40B4-BE49-F238E27FC236}">
                <a16:creationId xmlns:a16="http://schemas.microsoft.com/office/drawing/2014/main" id="{B46BFD1B-7B78-4DC6-AB10-64D8D8BFB113}"/>
              </a:ext>
            </a:extLst>
          </p:cNvPr>
          <p:cNvGrpSpPr>
            <a:grpSpLocks/>
          </p:cNvGrpSpPr>
          <p:nvPr/>
        </p:nvGrpSpPr>
        <p:grpSpPr bwMode="auto">
          <a:xfrm>
            <a:off x="5794376" y="6070601"/>
            <a:ext cx="169863" cy="385763"/>
            <a:chOff x="2547" y="3824"/>
            <a:chExt cx="107" cy="243"/>
          </a:xfrm>
        </p:grpSpPr>
        <p:sp>
          <p:nvSpPr>
            <p:cNvPr id="61481" name="Rectangle 30">
              <a:extLst>
                <a:ext uri="{FF2B5EF4-FFF2-40B4-BE49-F238E27FC236}">
                  <a16:creationId xmlns:a16="http://schemas.microsoft.com/office/drawing/2014/main" id="{FB8714CC-AECF-4976-A465-FB5AA72ADD7C}"/>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82" name="Freeform 31">
              <a:extLst>
                <a:ext uri="{FF2B5EF4-FFF2-40B4-BE49-F238E27FC236}">
                  <a16:creationId xmlns:a16="http://schemas.microsoft.com/office/drawing/2014/main" id="{6F0727C6-2E68-4A89-9AC2-3A08E17430E2}"/>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1454" name="Group 32">
            <a:extLst>
              <a:ext uri="{FF2B5EF4-FFF2-40B4-BE49-F238E27FC236}">
                <a16:creationId xmlns:a16="http://schemas.microsoft.com/office/drawing/2014/main" id="{0CA38C50-DBB2-4CA8-9EA1-FBFD64FEA72E}"/>
              </a:ext>
            </a:extLst>
          </p:cNvPr>
          <p:cNvGrpSpPr>
            <a:grpSpLocks/>
          </p:cNvGrpSpPr>
          <p:nvPr/>
        </p:nvGrpSpPr>
        <p:grpSpPr bwMode="auto">
          <a:xfrm>
            <a:off x="6235701" y="1331914"/>
            <a:ext cx="169863" cy="542925"/>
            <a:chOff x="2968" y="839"/>
            <a:chExt cx="107" cy="342"/>
          </a:xfrm>
        </p:grpSpPr>
        <p:sp>
          <p:nvSpPr>
            <p:cNvPr id="61479" name="Freeform 33">
              <a:extLst>
                <a:ext uri="{FF2B5EF4-FFF2-40B4-BE49-F238E27FC236}">
                  <a16:creationId xmlns:a16="http://schemas.microsoft.com/office/drawing/2014/main" id="{B38E8BB7-C4B2-42FC-AFEA-BC997F052872}"/>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80" name="Freeform 34">
              <a:extLst>
                <a:ext uri="{FF2B5EF4-FFF2-40B4-BE49-F238E27FC236}">
                  <a16:creationId xmlns:a16="http://schemas.microsoft.com/office/drawing/2014/main" id="{B121A52F-B88A-4199-B35B-F09F9C078482}"/>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1455" name="Group 35">
            <a:extLst>
              <a:ext uri="{FF2B5EF4-FFF2-40B4-BE49-F238E27FC236}">
                <a16:creationId xmlns:a16="http://schemas.microsoft.com/office/drawing/2014/main" id="{89A3DE7C-7261-4FFE-85CF-387EE114B778}"/>
              </a:ext>
            </a:extLst>
          </p:cNvPr>
          <p:cNvGrpSpPr>
            <a:grpSpLocks/>
          </p:cNvGrpSpPr>
          <p:nvPr/>
        </p:nvGrpSpPr>
        <p:grpSpPr bwMode="auto">
          <a:xfrm>
            <a:off x="5884863" y="1343025"/>
            <a:ext cx="169862" cy="508000"/>
            <a:chOff x="2747" y="846"/>
            <a:chExt cx="107" cy="320"/>
          </a:xfrm>
        </p:grpSpPr>
        <p:sp>
          <p:nvSpPr>
            <p:cNvPr id="61477" name="Rectangle 36">
              <a:extLst>
                <a:ext uri="{FF2B5EF4-FFF2-40B4-BE49-F238E27FC236}">
                  <a16:creationId xmlns:a16="http://schemas.microsoft.com/office/drawing/2014/main" id="{EC3E6787-80E5-4118-8E6C-005766E17A05}"/>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78" name="Freeform 37">
              <a:extLst>
                <a:ext uri="{FF2B5EF4-FFF2-40B4-BE49-F238E27FC236}">
                  <a16:creationId xmlns:a16="http://schemas.microsoft.com/office/drawing/2014/main" id="{9A79355A-7776-4B78-8F1B-F04556C5F1D5}"/>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1456" name="Rectangle 38">
            <a:extLst>
              <a:ext uri="{FF2B5EF4-FFF2-40B4-BE49-F238E27FC236}">
                <a16:creationId xmlns:a16="http://schemas.microsoft.com/office/drawing/2014/main" id="{76E2B068-73D1-42E0-AEB9-EE3CC0A2A99D}"/>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intersticiální tekutina</a:t>
            </a:r>
            <a:endParaRPr lang="cs-CZ" altLang="en-US" sz="2400">
              <a:latin typeface="Times New Roman" panose="02020603050405020304" pitchFamily="18" charset="0"/>
            </a:endParaRPr>
          </a:p>
        </p:txBody>
      </p:sp>
      <p:sp>
        <p:nvSpPr>
          <p:cNvPr id="61457" name="Rectangle 39">
            <a:extLst>
              <a:ext uri="{FF2B5EF4-FFF2-40B4-BE49-F238E27FC236}">
                <a16:creationId xmlns:a16="http://schemas.microsoft.com/office/drawing/2014/main" id="{4D41A628-C197-4240-9FC2-32150DE0D8C5}"/>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intracelulární tekutina - ICT</a:t>
            </a:r>
            <a:endParaRPr lang="cs-CZ" altLang="en-US" sz="2400">
              <a:latin typeface="Times New Roman" panose="02020603050405020304" pitchFamily="18" charset="0"/>
            </a:endParaRPr>
          </a:p>
        </p:txBody>
      </p:sp>
      <p:sp>
        <p:nvSpPr>
          <p:cNvPr id="61458" name="Rectangle 40">
            <a:extLst>
              <a:ext uri="{FF2B5EF4-FFF2-40B4-BE49-F238E27FC236}">
                <a16:creationId xmlns:a16="http://schemas.microsoft.com/office/drawing/2014/main" id="{945F6861-FEAD-4469-BA28-C228B4FBCDFD}"/>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59" name="Rectangle 41">
            <a:extLst>
              <a:ext uri="{FF2B5EF4-FFF2-40B4-BE49-F238E27FC236}">
                <a16:creationId xmlns:a16="http://schemas.microsoft.com/office/drawing/2014/main" id="{977F6AE9-540C-42D0-9CCB-4EA8ECED78E3}"/>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b="1" i="1">
                <a:solidFill>
                  <a:srgbClr val="000000"/>
                </a:solidFill>
                <a:latin typeface="Times New Roman" panose="02020603050405020304" pitchFamily="18" charset="0"/>
              </a:rPr>
              <a:t>Metabolismus</a:t>
            </a:r>
            <a:endParaRPr lang="cs-CZ" altLang="en-US" sz="2400" b="1">
              <a:latin typeface="Times New Roman" panose="02020603050405020304" pitchFamily="18" charset="0"/>
            </a:endParaRPr>
          </a:p>
        </p:txBody>
      </p:sp>
      <p:sp>
        <p:nvSpPr>
          <p:cNvPr id="61460" name="Rectangle 42">
            <a:extLst>
              <a:ext uri="{FF2B5EF4-FFF2-40B4-BE49-F238E27FC236}">
                <a16:creationId xmlns:a16="http://schemas.microsoft.com/office/drawing/2014/main" id="{2F8B899A-0BFD-4767-BF6F-A4D8E22A684D}"/>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61" name="Rectangle 43">
            <a:extLst>
              <a:ext uri="{FF2B5EF4-FFF2-40B4-BE49-F238E27FC236}">
                <a16:creationId xmlns:a16="http://schemas.microsoft.com/office/drawing/2014/main" id="{46DD9D3E-237F-40BE-B99F-F35DBE88A7AB}"/>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62" name="Text Box 44">
            <a:extLst>
              <a:ext uri="{FF2B5EF4-FFF2-40B4-BE49-F238E27FC236}">
                <a16:creationId xmlns:a16="http://schemas.microsoft.com/office/drawing/2014/main" id="{9DCE53FD-3E9D-4AD4-9D1A-F77A5CCCBD1C}"/>
              </a:ext>
            </a:extLst>
          </p:cNvPr>
          <p:cNvSpPr txBox="1">
            <a:spLocks noChangeArrowheads="1"/>
          </p:cNvSpPr>
          <p:nvPr/>
        </p:nvSpPr>
        <p:spPr bwMode="auto">
          <a:xfrm>
            <a:off x="3919538" y="692151"/>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Vnější prostředí organismu</a:t>
            </a:r>
          </a:p>
        </p:txBody>
      </p:sp>
      <p:sp>
        <p:nvSpPr>
          <p:cNvPr id="61463" name="Rectangle 45">
            <a:extLst>
              <a:ext uri="{FF2B5EF4-FFF2-40B4-BE49-F238E27FC236}">
                <a16:creationId xmlns:a16="http://schemas.microsoft.com/office/drawing/2014/main" id="{0E8C2F4B-39CE-4492-AD4B-D5E8D32B3DBA}"/>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64" name="Rectangle 46">
            <a:extLst>
              <a:ext uri="{FF2B5EF4-FFF2-40B4-BE49-F238E27FC236}">
                <a16:creationId xmlns:a16="http://schemas.microsoft.com/office/drawing/2014/main" id="{E66E9D70-5937-45EB-8425-F8FD1EB089AD}"/>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plazma</a:t>
            </a:r>
            <a:endParaRPr lang="cs-CZ" altLang="en-US" sz="2400">
              <a:latin typeface="Times New Roman" panose="02020603050405020304" pitchFamily="18" charset="0"/>
            </a:endParaRPr>
          </a:p>
        </p:txBody>
      </p:sp>
      <p:sp>
        <p:nvSpPr>
          <p:cNvPr id="61465" name="Rectangle 47">
            <a:extLst>
              <a:ext uri="{FF2B5EF4-FFF2-40B4-BE49-F238E27FC236}">
                <a16:creationId xmlns:a16="http://schemas.microsoft.com/office/drawing/2014/main" id="{DED24AE2-392A-4C8D-8024-DBE695A4EC94}"/>
              </a:ext>
            </a:extLst>
          </p:cNvPr>
          <p:cNvSpPr>
            <a:spLocks noChangeArrowheads="1"/>
          </p:cNvSpPr>
          <p:nvPr/>
        </p:nvSpPr>
        <p:spPr bwMode="auto">
          <a:xfrm>
            <a:off x="7261226" y="1944688"/>
            <a:ext cx="956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krvinky</a:t>
            </a:r>
            <a:endParaRPr lang="cs-CZ" altLang="en-US" sz="2400">
              <a:latin typeface="Times New Roman" panose="02020603050405020304" pitchFamily="18" charset="0"/>
            </a:endParaRPr>
          </a:p>
        </p:txBody>
      </p:sp>
      <p:sp>
        <p:nvSpPr>
          <p:cNvPr id="61466" name="Rectangle 48">
            <a:extLst>
              <a:ext uri="{FF2B5EF4-FFF2-40B4-BE49-F238E27FC236}">
                <a16:creationId xmlns:a16="http://schemas.microsoft.com/office/drawing/2014/main" id="{DC84AC7D-8FCD-486A-8A05-D46D31D73505}"/>
              </a:ext>
            </a:extLst>
          </p:cNvPr>
          <p:cNvSpPr>
            <a:spLocks noChangeArrowheads="1"/>
          </p:cNvSpPr>
          <p:nvPr/>
        </p:nvSpPr>
        <p:spPr bwMode="auto">
          <a:xfrm>
            <a:off x="7261225" y="2305050"/>
            <a:ext cx="12509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a:solidFill>
                  <a:srgbClr val="000000"/>
                </a:solidFill>
                <a:latin typeface="Times New Roman" panose="02020603050405020304" pitchFamily="18" charset="0"/>
              </a:rPr>
              <a:t>(součást ICT)</a:t>
            </a:r>
            <a:endParaRPr lang="cs-CZ" altLang="en-US" sz="2400">
              <a:latin typeface="Times New Roman" panose="02020603050405020304" pitchFamily="18" charset="0"/>
            </a:endParaRPr>
          </a:p>
        </p:txBody>
      </p:sp>
      <p:sp>
        <p:nvSpPr>
          <p:cNvPr id="61467" name="Rectangle 49">
            <a:extLst>
              <a:ext uri="{FF2B5EF4-FFF2-40B4-BE49-F238E27FC236}">
                <a16:creationId xmlns:a16="http://schemas.microsoft.com/office/drawing/2014/main" id="{C7089704-B8F5-4564-A61D-BE92CAC15CB7}"/>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468" name="Line 50">
            <a:extLst>
              <a:ext uri="{FF2B5EF4-FFF2-40B4-BE49-F238E27FC236}">
                <a16:creationId xmlns:a16="http://schemas.microsoft.com/office/drawing/2014/main" id="{7C3A4418-0920-4EFF-A4D9-C346D77B022A}"/>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61469" name="Rectangle 51">
            <a:extLst>
              <a:ext uri="{FF2B5EF4-FFF2-40B4-BE49-F238E27FC236}">
                <a16:creationId xmlns:a16="http://schemas.microsoft.com/office/drawing/2014/main" id="{82FABB7C-D45F-45A9-A022-37262931EA92}"/>
              </a:ext>
            </a:extLst>
          </p:cNvPr>
          <p:cNvSpPr>
            <a:spLocks noChangeArrowheads="1"/>
          </p:cNvSpPr>
          <p:nvPr/>
        </p:nvSpPr>
        <p:spPr bwMode="auto">
          <a:xfrm>
            <a:off x="8256588" y="2997200"/>
            <a:ext cx="24114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Extracelulární tekutina - ECT</a:t>
            </a:r>
            <a:endParaRPr lang="cs-CZ" altLang="en-US" sz="2400">
              <a:latin typeface="Times New Roman" panose="02020603050405020304" pitchFamily="18" charset="0"/>
            </a:endParaRPr>
          </a:p>
        </p:txBody>
      </p:sp>
      <p:sp>
        <p:nvSpPr>
          <p:cNvPr id="61470" name="Line 52">
            <a:extLst>
              <a:ext uri="{FF2B5EF4-FFF2-40B4-BE49-F238E27FC236}">
                <a16:creationId xmlns:a16="http://schemas.microsoft.com/office/drawing/2014/main" id="{314A7DE0-9AB5-449F-821E-17D6FE523348}"/>
              </a:ext>
            </a:extLst>
          </p:cNvPr>
          <p:cNvSpPr>
            <a:spLocks noChangeShapeType="1"/>
          </p:cNvSpPr>
          <p:nvPr/>
        </p:nvSpPr>
        <p:spPr bwMode="auto">
          <a:xfrm flipV="1">
            <a:off x="7464425" y="3429000"/>
            <a:ext cx="719138" cy="28733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1471" name="Line 53">
            <a:extLst>
              <a:ext uri="{FF2B5EF4-FFF2-40B4-BE49-F238E27FC236}">
                <a16:creationId xmlns:a16="http://schemas.microsoft.com/office/drawing/2014/main" id="{A82341E3-0B6C-4727-A82B-4B5FEA23FC83}"/>
              </a:ext>
            </a:extLst>
          </p:cNvPr>
          <p:cNvSpPr>
            <a:spLocks noChangeShapeType="1"/>
          </p:cNvSpPr>
          <p:nvPr/>
        </p:nvSpPr>
        <p:spPr bwMode="auto">
          <a:xfrm>
            <a:off x="6600825" y="2492376"/>
            <a:ext cx="1582738" cy="720725"/>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1472" name="Rectangle 54">
            <a:extLst>
              <a:ext uri="{FF2B5EF4-FFF2-40B4-BE49-F238E27FC236}">
                <a16:creationId xmlns:a16="http://schemas.microsoft.com/office/drawing/2014/main" id="{1602E37E-6308-4F28-9604-800CD4220934}"/>
              </a:ext>
            </a:extLst>
          </p:cNvPr>
          <p:cNvSpPr>
            <a:spLocks noChangeArrowheads="1"/>
          </p:cNvSpPr>
          <p:nvPr/>
        </p:nvSpPr>
        <p:spPr bwMode="auto">
          <a:xfrm>
            <a:off x="4727575" y="2708275"/>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Kapiláry</a:t>
            </a:r>
            <a:endParaRPr lang="cs-CZ" altLang="en-US" sz="2400">
              <a:latin typeface="Times New Roman" panose="02020603050405020304" pitchFamily="18" charset="0"/>
            </a:endParaRPr>
          </a:p>
        </p:txBody>
      </p:sp>
      <p:sp>
        <p:nvSpPr>
          <p:cNvPr id="61473" name="Line 55">
            <a:extLst>
              <a:ext uri="{FF2B5EF4-FFF2-40B4-BE49-F238E27FC236}">
                <a16:creationId xmlns:a16="http://schemas.microsoft.com/office/drawing/2014/main" id="{6426C55F-EE97-44A1-ADB0-074EC5AF724B}"/>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1474" name="Rectangle 56">
            <a:extLst>
              <a:ext uri="{FF2B5EF4-FFF2-40B4-BE49-F238E27FC236}">
                <a16:creationId xmlns:a16="http://schemas.microsoft.com/office/drawing/2014/main" id="{B2C0B7EA-E092-4967-88A8-618F2DBCA52B}"/>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Kapiláry</a:t>
            </a:r>
            <a:endParaRPr lang="cs-CZ" altLang="en-US" sz="2400">
              <a:latin typeface="Times New Roman" panose="02020603050405020304" pitchFamily="18" charset="0"/>
            </a:endParaRPr>
          </a:p>
        </p:txBody>
      </p:sp>
      <p:sp>
        <p:nvSpPr>
          <p:cNvPr id="61475" name="Rectangle 57">
            <a:extLst>
              <a:ext uri="{FF2B5EF4-FFF2-40B4-BE49-F238E27FC236}">
                <a16:creationId xmlns:a16="http://schemas.microsoft.com/office/drawing/2014/main" id="{A40CF0F4-AF3A-4D9F-B07A-7F58F461A4F2}"/>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Lymfa</a:t>
            </a:r>
            <a:endParaRPr lang="cs-CZ" altLang="en-US" sz="2400">
              <a:latin typeface="Times New Roman" panose="02020603050405020304" pitchFamily="18" charset="0"/>
            </a:endParaRPr>
          </a:p>
        </p:txBody>
      </p:sp>
      <p:sp>
        <p:nvSpPr>
          <p:cNvPr id="61476" name="Freeform 58">
            <a:extLst>
              <a:ext uri="{FF2B5EF4-FFF2-40B4-BE49-F238E27FC236}">
                <a16:creationId xmlns:a16="http://schemas.microsoft.com/office/drawing/2014/main" id="{F1C077A7-F8E1-4C2B-BE8F-F79F5290DF33}"/>
              </a:ext>
            </a:extLst>
          </p:cNvPr>
          <p:cNvSpPr>
            <a:spLocks/>
          </p:cNvSpPr>
          <p:nvPr/>
        </p:nvSpPr>
        <p:spPr bwMode="auto">
          <a:xfrm>
            <a:off x="2757489" y="2432050"/>
            <a:ext cx="2541587" cy="1303338"/>
          </a:xfrm>
          <a:custGeom>
            <a:avLst/>
            <a:gdLst>
              <a:gd name="T0" fmla="*/ 2147483647 w 1601"/>
              <a:gd name="T1" fmla="*/ 2069050047 h 821"/>
              <a:gd name="T2" fmla="*/ 284776819 w 1601"/>
              <a:gd name="T3" fmla="*/ 587197449 h 821"/>
              <a:gd name="T4" fmla="*/ 2147483647 w 1601"/>
              <a:gd name="T5" fmla="*/ 60483780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pic>
        <p:nvPicPr>
          <p:cNvPr id="60" name="Picture 42" descr="j0345367">
            <a:extLst>
              <a:ext uri="{FF2B5EF4-FFF2-40B4-BE49-F238E27FC236}">
                <a16:creationId xmlns:a16="http://schemas.microsoft.com/office/drawing/2014/main" id="{C596D0E9-58EF-4FDB-9AC4-2EB2FE035FC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71014" y="0"/>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Line 43">
            <a:extLst>
              <a:ext uri="{FF2B5EF4-FFF2-40B4-BE49-F238E27FC236}">
                <a16:creationId xmlns:a16="http://schemas.microsoft.com/office/drawing/2014/main" id="{A08EFB79-7991-4E40-BDFD-B61BFF215C3A}"/>
              </a:ext>
            </a:extLst>
          </p:cNvPr>
          <p:cNvSpPr>
            <a:spLocks noChangeShapeType="1"/>
          </p:cNvSpPr>
          <p:nvPr/>
        </p:nvSpPr>
        <p:spPr bwMode="auto">
          <a:xfrm>
            <a:off x="2927350" y="2205038"/>
            <a:ext cx="2808288" cy="215900"/>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63" name="Picture 29" descr="j0345367">
            <a:extLst>
              <a:ext uri="{FF2B5EF4-FFF2-40B4-BE49-F238E27FC236}">
                <a16:creationId xmlns:a16="http://schemas.microsoft.com/office/drawing/2014/main" id="{27AE2769-5DA5-4158-A0B5-8584AE4339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9289" y="333375"/>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Text Box 30">
            <a:extLst>
              <a:ext uri="{FF2B5EF4-FFF2-40B4-BE49-F238E27FC236}">
                <a16:creationId xmlns:a16="http://schemas.microsoft.com/office/drawing/2014/main" id="{5A027D9F-DAD5-4B04-A036-3E15020C90A0}"/>
              </a:ext>
            </a:extLst>
          </p:cNvPr>
          <p:cNvSpPr txBox="1">
            <a:spLocks noChangeArrowheads="1"/>
          </p:cNvSpPr>
          <p:nvPr/>
        </p:nvSpPr>
        <p:spPr bwMode="auto">
          <a:xfrm>
            <a:off x="1524001" y="1700213"/>
            <a:ext cx="1978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dirty="0">
                <a:latin typeface="Times New Roman" panose="02020603050405020304" pitchFamily="18" charset="0"/>
              </a:rPr>
              <a:t>Koncentrace</a:t>
            </a:r>
          </a:p>
        </p:txBody>
      </p:sp>
      <p:graphicFrame>
        <p:nvGraphicFramePr>
          <p:cNvPr id="65" name="Object 31">
            <a:extLst>
              <a:ext uri="{FF2B5EF4-FFF2-40B4-BE49-F238E27FC236}">
                <a16:creationId xmlns:a16="http://schemas.microsoft.com/office/drawing/2014/main" id="{37E6BE4D-36AB-435C-BCAE-AD54CD07C0B4}"/>
              </a:ext>
            </a:extLst>
          </p:cNvPr>
          <p:cNvGraphicFramePr>
            <a:graphicFrameLocks noChangeAspect="1"/>
          </p:cNvGraphicFramePr>
          <p:nvPr>
            <p:extLst>
              <p:ext uri="{D42A27DB-BD31-4B8C-83A1-F6EECF244321}">
                <p14:modId xmlns:p14="http://schemas.microsoft.com/office/powerpoint/2010/main" val="3047071129"/>
              </p:ext>
            </p:extLst>
          </p:nvPr>
        </p:nvGraphicFramePr>
        <p:xfrm>
          <a:off x="10771188" y="1713708"/>
          <a:ext cx="884238" cy="792162"/>
        </p:xfrm>
        <a:graphic>
          <a:graphicData uri="http://schemas.openxmlformats.org/presentationml/2006/ole">
            <mc:AlternateContent xmlns:mc="http://schemas.openxmlformats.org/markup-compatibility/2006">
              <mc:Choice xmlns:v="urn:schemas-microsoft-com:vml" Requires="v">
                <p:oleObj spid="_x0000_s4143" name="Clip" r:id="rId5" imgW="1785960" imgH="1429560" progId="MS_ClipArt_Gallery.2">
                  <p:embed/>
                </p:oleObj>
              </mc:Choice>
              <mc:Fallback>
                <p:oleObj name="Clip" r:id="rId5" imgW="1785960" imgH="1429560" progId="MS_ClipArt_Gallery.2">
                  <p:embed/>
                  <p:pic>
                    <p:nvPicPr>
                      <p:cNvPr id="53" name="Object 31">
                        <a:extLst>
                          <a:ext uri="{FF2B5EF4-FFF2-40B4-BE49-F238E27FC236}">
                            <a16:creationId xmlns:a16="http://schemas.microsoft.com/office/drawing/2014/main" id="{2D754766-839E-444F-A058-2DFDF73C55A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771188" y="1713708"/>
                        <a:ext cx="884238" cy="792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6" name="Text Box 32">
            <a:extLst>
              <a:ext uri="{FF2B5EF4-FFF2-40B4-BE49-F238E27FC236}">
                <a16:creationId xmlns:a16="http://schemas.microsoft.com/office/drawing/2014/main" id="{1BA66643-91CB-4758-AE2E-C46B426168B3}"/>
              </a:ext>
            </a:extLst>
          </p:cNvPr>
          <p:cNvSpPr txBox="1">
            <a:spLocks noChangeArrowheads="1"/>
          </p:cNvSpPr>
          <p:nvPr/>
        </p:nvSpPr>
        <p:spPr bwMode="auto">
          <a:xfrm>
            <a:off x="10019507" y="2528888"/>
            <a:ext cx="21859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dirty="0">
                <a:latin typeface="Times New Roman" panose="02020603050405020304" pitchFamily="18" charset="0"/>
              </a:rPr>
              <a:t>Odhad bilancí</a:t>
            </a:r>
          </a:p>
        </p:txBody>
      </p:sp>
      <p:sp>
        <p:nvSpPr>
          <p:cNvPr id="67" name="Line 35">
            <a:extLst>
              <a:ext uri="{FF2B5EF4-FFF2-40B4-BE49-F238E27FC236}">
                <a16:creationId xmlns:a16="http://schemas.microsoft.com/office/drawing/2014/main" id="{F4DA3967-00C6-4D00-A5AA-5D6D8DC48116}"/>
              </a:ext>
            </a:extLst>
          </p:cNvPr>
          <p:cNvSpPr>
            <a:spLocks noChangeShapeType="1"/>
          </p:cNvSpPr>
          <p:nvPr/>
        </p:nvSpPr>
        <p:spPr bwMode="auto">
          <a:xfrm>
            <a:off x="10056813" y="1196974"/>
            <a:ext cx="971549" cy="56038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466" name="Group 2">
            <a:extLst>
              <a:ext uri="{FF2B5EF4-FFF2-40B4-BE49-F238E27FC236}">
                <a16:creationId xmlns:a16="http://schemas.microsoft.com/office/drawing/2014/main" id="{8CA0DA78-8898-40EA-9A5B-46C79160A853}"/>
              </a:ext>
            </a:extLst>
          </p:cNvPr>
          <p:cNvGrpSpPr>
            <a:grpSpLocks/>
          </p:cNvGrpSpPr>
          <p:nvPr/>
        </p:nvGrpSpPr>
        <p:grpSpPr bwMode="auto">
          <a:xfrm>
            <a:off x="5448301" y="1844676"/>
            <a:ext cx="3287713" cy="881063"/>
            <a:chOff x="2486" y="1161"/>
            <a:chExt cx="2071" cy="555"/>
          </a:xfrm>
        </p:grpSpPr>
        <p:sp>
          <p:nvSpPr>
            <p:cNvPr id="62530" name="Freeform 3">
              <a:extLst>
                <a:ext uri="{FF2B5EF4-FFF2-40B4-BE49-F238E27FC236}">
                  <a16:creationId xmlns:a16="http://schemas.microsoft.com/office/drawing/2014/main" id="{6EE2CF93-D17E-4755-A931-F4C16597310E}"/>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31" name="Freeform 4">
              <a:extLst>
                <a:ext uri="{FF2B5EF4-FFF2-40B4-BE49-F238E27FC236}">
                  <a16:creationId xmlns:a16="http://schemas.microsoft.com/office/drawing/2014/main" id="{AB7F75B8-7F17-4556-BCB9-EBB284FE7009}"/>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2467" name="Rectangle 5">
            <a:extLst>
              <a:ext uri="{FF2B5EF4-FFF2-40B4-BE49-F238E27FC236}">
                <a16:creationId xmlns:a16="http://schemas.microsoft.com/office/drawing/2014/main" id="{B1A463CF-BE7D-4D61-933B-3033AA342713}"/>
              </a:ext>
            </a:extLst>
          </p:cNvPr>
          <p:cNvSpPr>
            <a:spLocks noChangeArrowheads="1"/>
          </p:cNvSpPr>
          <p:nvPr/>
        </p:nvSpPr>
        <p:spPr bwMode="auto">
          <a:xfrm>
            <a:off x="8729664" y="1935163"/>
            <a:ext cx="18434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intravaskulární</a:t>
            </a:r>
            <a:endParaRPr lang="cs-CZ" altLang="en-US" sz="2400">
              <a:latin typeface="Times New Roman" panose="02020603050405020304" pitchFamily="18" charset="0"/>
            </a:endParaRPr>
          </a:p>
        </p:txBody>
      </p:sp>
      <p:sp>
        <p:nvSpPr>
          <p:cNvPr id="62468" name="Rectangle 6">
            <a:extLst>
              <a:ext uri="{FF2B5EF4-FFF2-40B4-BE49-F238E27FC236}">
                <a16:creationId xmlns:a16="http://schemas.microsoft.com/office/drawing/2014/main" id="{D838495E-CF30-41EF-95E3-648A84584CF0}"/>
              </a:ext>
            </a:extLst>
          </p:cNvPr>
          <p:cNvSpPr>
            <a:spLocks noChangeArrowheads="1"/>
          </p:cNvSpPr>
          <p:nvPr/>
        </p:nvSpPr>
        <p:spPr bwMode="auto">
          <a:xfrm>
            <a:off x="8729664" y="2300288"/>
            <a:ext cx="989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tekutina</a:t>
            </a:r>
            <a:endParaRPr lang="cs-CZ" altLang="en-US" sz="2400">
              <a:latin typeface="Times New Roman" panose="02020603050405020304" pitchFamily="18" charset="0"/>
            </a:endParaRPr>
          </a:p>
        </p:txBody>
      </p:sp>
      <p:grpSp>
        <p:nvGrpSpPr>
          <p:cNvPr id="62469" name="Group 7">
            <a:extLst>
              <a:ext uri="{FF2B5EF4-FFF2-40B4-BE49-F238E27FC236}">
                <a16:creationId xmlns:a16="http://schemas.microsoft.com/office/drawing/2014/main" id="{9F1AED9B-7D0C-4660-A28D-385C75CF058C}"/>
              </a:ext>
            </a:extLst>
          </p:cNvPr>
          <p:cNvGrpSpPr>
            <a:grpSpLocks/>
          </p:cNvGrpSpPr>
          <p:nvPr/>
        </p:nvGrpSpPr>
        <p:grpSpPr bwMode="auto">
          <a:xfrm>
            <a:off x="7131050" y="1851025"/>
            <a:ext cx="1443038" cy="844550"/>
            <a:chOff x="3554" y="1166"/>
            <a:chExt cx="887" cy="532"/>
          </a:xfrm>
        </p:grpSpPr>
        <p:sp>
          <p:nvSpPr>
            <p:cNvPr id="62526" name="Rectangle 8">
              <a:extLst>
                <a:ext uri="{FF2B5EF4-FFF2-40B4-BE49-F238E27FC236}">
                  <a16:creationId xmlns:a16="http://schemas.microsoft.com/office/drawing/2014/main" id="{4EEF114C-3E34-434D-A0BF-5256313FE8EE}"/>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27" name="Rectangle 9">
              <a:extLst>
                <a:ext uri="{FF2B5EF4-FFF2-40B4-BE49-F238E27FC236}">
                  <a16:creationId xmlns:a16="http://schemas.microsoft.com/office/drawing/2014/main" id="{9F7B7E05-4A07-4870-90D1-CC9D826B9DD0}"/>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28" name="Rectangle 10">
              <a:extLst>
                <a:ext uri="{FF2B5EF4-FFF2-40B4-BE49-F238E27FC236}">
                  <a16:creationId xmlns:a16="http://schemas.microsoft.com/office/drawing/2014/main" id="{3984ED0D-8387-4A2D-ADB2-7F910AEE6439}"/>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29" name="Rectangle 11">
              <a:extLst>
                <a:ext uri="{FF2B5EF4-FFF2-40B4-BE49-F238E27FC236}">
                  <a16:creationId xmlns:a16="http://schemas.microsoft.com/office/drawing/2014/main" id="{AED2D455-440E-4964-BECF-51F30C4F15FB}"/>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2470" name="Rectangle 12">
            <a:extLst>
              <a:ext uri="{FF2B5EF4-FFF2-40B4-BE49-F238E27FC236}">
                <a16:creationId xmlns:a16="http://schemas.microsoft.com/office/drawing/2014/main" id="{16EFF87A-1D54-4A90-9784-FFA990C74615}"/>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471" name="Freeform 13">
            <a:extLst>
              <a:ext uri="{FF2B5EF4-FFF2-40B4-BE49-F238E27FC236}">
                <a16:creationId xmlns:a16="http://schemas.microsoft.com/office/drawing/2014/main" id="{A957A5AF-A6EC-4B7B-85B8-7AED32F000E0}"/>
              </a:ext>
            </a:extLst>
          </p:cNvPr>
          <p:cNvSpPr>
            <a:spLocks/>
          </p:cNvSpPr>
          <p:nvPr/>
        </p:nvSpPr>
        <p:spPr bwMode="auto">
          <a:xfrm>
            <a:off x="1857376" y="4610100"/>
            <a:ext cx="8512175" cy="1460500"/>
          </a:xfrm>
          <a:custGeom>
            <a:avLst/>
            <a:gdLst>
              <a:gd name="T0" fmla="*/ 345262173 w 5362"/>
              <a:gd name="T1" fmla="*/ 2520950 h 920"/>
              <a:gd name="T2" fmla="*/ 272176875 w 5362"/>
              <a:gd name="T3" fmla="*/ 17641889 h 920"/>
              <a:gd name="T4" fmla="*/ 201612476 w 5362"/>
              <a:gd name="T5" fmla="*/ 47883762 h 920"/>
              <a:gd name="T6" fmla="*/ 141128748 w 5362"/>
              <a:gd name="T7" fmla="*/ 88206264 h 920"/>
              <a:gd name="T8" fmla="*/ 88206255 w 5362"/>
              <a:gd name="T9" fmla="*/ 141128762 h 920"/>
              <a:gd name="T10" fmla="*/ 47883757 w 5362"/>
              <a:gd name="T11" fmla="*/ 201612496 h 920"/>
              <a:gd name="T12" fmla="*/ 17640300 w 5362"/>
              <a:gd name="T13" fmla="*/ 272176902 h 920"/>
              <a:gd name="T14" fmla="*/ 2520950 w 5362"/>
              <a:gd name="T15" fmla="*/ 345262208 h 920"/>
              <a:gd name="T16" fmla="*/ 0 w 5362"/>
              <a:gd name="T17" fmla="*/ 1932960918 h 920"/>
              <a:gd name="T18" fmla="*/ 7559675 w 5362"/>
              <a:gd name="T19" fmla="*/ 2011084948 h 920"/>
              <a:gd name="T20" fmla="*/ 30241876 w 5362"/>
              <a:gd name="T21" fmla="*/ 2081649304 h 920"/>
              <a:gd name="T22" fmla="*/ 65524063 w 5362"/>
              <a:gd name="T23" fmla="*/ 2147173349 h 920"/>
              <a:gd name="T24" fmla="*/ 113406246 w 5362"/>
              <a:gd name="T25" fmla="*/ 2147483647 h 920"/>
              <a:gd name="T26" fmla="*/ 171370612 w 5362"/>
              <a:gd name="T27" fmla="*/ 2147483647 h 920"/>
              <a:gd name="T28" fmla="*/ 236894700 w 5362"/>
              <a:gd name="T29" fmla="*/ 2147483647 h 920"/>
              <a:gd name="T30" fmla="*/ 307459050 w 5362"/>
              <a:gd name="T31" fmla="*/ 2147483647 h 920"/>
              <a:gd name="T32" fmla="*/ 385584659 w 5362"/>
              <a:gd name="T33" fmla="*/ 2147483647 h 920"/>
              <a:gd name="T34" fmla="*/ 2147483647 w 5362"/>
              <a:gd name="T35" fmla="*/ 2147483647 h 920"/>
              <a:gd name="T36" fmla="*/ 2147483647 w 5362"/>
              <a:gd name="T37" fmla="*/ 2147483647 h 920"/>
              <a:gd name="T38" fmla="*/ 2147483647 w 5362"/>
              <a:gd name="T39" fmla="*/ 2147483647 h 920"/>
              <a:gd name="T40" fmla="*/ 2147483647 w 5362"/>
              <a:gd name="T41" fmla="*/ 2147483647 h 920"/>
              <a:gd name="T42" fmla="*/ 2147483647 w 5362"/>
              <a:gd name="T43" fmla="*/ 2147483647 h 920"/>
              <a:gd name="T44" fmla="*/ 2147483647 w 5362"/>
              <a:gd name="T45" fmla="*/ 2116931482 h 920"/>
              <a:gd name="T46" fmla="*/ 2147483647 w 5362"/>
              <a:gd name="T47" fmla="*/ 2046367126 h 920"/>
              <a:gd name="T48" fmla="*/ 2147483647 w 5362"/>
              <a:gd name="T49" fmla="*/ 1973283408 h 920"/>
              <a:gd name="T50" fmla="*/ 2147483647 w 5362"/>
              <a:gd name="T51" fmla="*/ 385584697 h 920"/>
              <a:gd name="T52" fmla="*/ 2147483647 w 5362"/>
              <a:gd name="T53" fmla="*/ 307459080 h 920"/>
              <a:gd name="T54" fmla="*/ 2147483647 w 5362"/>
              <a:gd name="T55" fmla="*/ 236894724 h 920"/>
              <a:gd name="T56" fmla="*/ 2147483647 w 5362"/>
              <a:gd name="T57" fmla="*/ 171370629 h 920"/>
              <a:gd name="T58" fmla="*/ 2147483647 w 5362"/>
              <a:gd name="T59" fmla="*/ 113407845 h 920"/>
              <a:gd name="T60" fmla="*/ 2147483647 w 5362"/>
              <a:gd name="T61" fmla="*/ 65524070 h 920"/>
              <a:gd name="T62" fmla="*/ 2147483647 w 5362"/>
              <a:gd name="T63" fmla="*/ 30241879 h 920"/>
              <a:gd name="T64" fmla="*/ 2147483647 w 5362"/>
              <a:gd name="T65" fmla="*/ 7561264 h 920"/>
              <a:gd name="T66" fmla="*/ 2147483647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2472" name="Group 14">
            <a:extLst>
              <a:ext uri="{FF2B5EF4-FFF2-40B4-BE49-F238E27FC236}">
                <a16:creationId xmlns:a16="http://schemas.microsoft.com/office/drawing/2014/main" id="{4B1E1957-2ECA-402D-BE99-AB1C6420D149}"/>
              </a:ext>
            </a:extLst>
          </p:cNvPr>
          <p:cNvGrpSpPr>
            <a:grpSpLocks/>
          </p:cNvGrpSpPr>
          <p:nvPr/>
        </p:nvGrpSpPr>
        <p:grpSpPr bwMode="auto">
          <a:xfrm>
            <a:off x="6124576" y="2690814"/>
            <a:ext cx="169863" cy="498475"/>
            <a:chOff x="3104" y="1695"/>
            <a:chExt cx="107" cy="314"/>
          </a:xfrm>
        </p:grpSpPr>
        <p:sp>
          <p:nvSpPr>
            <p:cNvPr id="62524" name="Rectangle 15">
              <a:extLst>
                <a:ext uri="{FF2B5EF4-FFF2-40B4-BE49-F238E27FC236}">
                  <a16:creationId xmlns:a16="http://schemas.microsoft.com/office/drawing/2014/main" id="{4DB33722-EEF3-42F6-BF5D-E032AFD9E3C7}"/>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25" name="Freeform 16">
              <a:extLst>
                <a:ext uri="{FF2B5EF4-FFF2-40B4-BE49-F238E27FC236}">
                  <a16:creationId xmlns:a16="http://schemas.microsoft.com/office/drawing/2014/main" id="{BD9CC6C0-B053-432B-A920-83AED09CD0B0}"/>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2473" name="Group 17">
            <a:extLst>
              <a:ext uri="{FF2B5EF4-FFF2-40B4-BE49-F238E27FC236}">
                <a16:creationId xmlns:a16="http://schemas.microsoft.com/office/drawing/2014/main" id="{8205B329-5B22-4955-B391-5EE3E1B5C491}"/>
              </a:ext>
            </a:extLst>
          </p:cNvPr>
          <p:cNvGrpSpPr>
            <a:grpSpLocks/>
          </p:cNvGrpSpPr>
          <p:nvPr/>
        </p:nvGrpSpPr>
        <p:grpSpPr bwMode="auto">
          <a:xfrm>
            <a:off x="5808663" y="2695576"/>
            <a:ext cx="169862" cy="473075"/>
            <a:chOff x="2905" y="1698"/>
            <a:chExt cx="107" cy="298"/>
          </a:xfrm>
        </p:grpSpPr>
        <p:sp>
          <p:nvSpPr>
            <p:cNvPr id="62522" name="Rectangle 18">
              <a:extLst>
                <a:ext uri="{FF2B5EF4-FFF2-40B4-BE49-F238E27FC236}">
                  <a16:creationId xmlns:a16="http://schemas.microsoft.com/office/drawing/2014/main" id="{1D742684-5F03-4C98-A047-77BE4719B8D4}"/>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23" name="Freeform 19">
              <a:extLst>
                <a:ext uri="{FF2B5EF4-FFF2-40B4-BE49-F238E27FC236}">
                  <a16:creationId xmlns:a16="http://schemas.microsoft.com/office/drawing/2014/main" id="{B0D5DAAB-F33F-49CF-9076-92D5CC627D94}"/>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2474" name="Group 20">
            <a:extLst>
              <a:ext uri="{FF2B5EF4-FFF2-40B4-BE49-F238E27FC236}">
                <a16:creationId xmlns:a16="http://schemas.microsoft.com/office/drawing/2014/main" id="{5DA4A025-3D87-40FD-AA78-3958695875F9}"/>
              </a:ext>
            </a:extLst>
          </p:cNvPr>
          <p:cNvGrpSpPr>
            <a:grpSpLocks/>
          </p:cNvGrpSpPr>
          <p:nvPr/>
        </p:nvGrpSpPr>
        <p:grpSpPr bwMode="auto">
          <a:xfrm>
            <a:off x="6238876" y="4152900"/>
            <a:ext cx="169863" cy="412750"/>
            <a:chOff x="2827" y="2616"/>
            <a:chExt cx="107" cy="260"/>
          </a:xfrm>
        </p:grpSpPr>
        <p:sp>
          <p:nvSpPr>
            <p:cNvPr id="62520" name="Rectangle 21">
              <a:extLst>
                <a:ext uri="{FF2B5EF4-FFF2-40B4-BE49-F238E27FC236}">
                  <a16:creationId xmlns:a16="http://schemas.microsoft.com/office/drawing/2014/main" id="{59C26ED4-68FB-4E49-8A31-24AB2BF4276C}"/>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21" name="Freeform 22">
              <a:extLst>
                <a:ext uri="{FF2B5EF4-FFF2-40B4-BE49-F238E27FC236}">
                  <a16:creationId xmlns:a16="http://schemas.microsoft.com/office/drawing/2014/main" id="{D9D848DD-246D-4D00-B8B7-051FE9E87516}"/>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2475" name="Group 23">
            <a:extLst>
              <a:ext uri="{FF2B5EF4-FFF2-40B4-BE49-F238E27FC236}">
                <a16:creationId xmlns:a16="http://schemas.microsoft.com/office/drawing/2014/main" id="{A1558155-B3DB-4328-A94E-549249F3B771}"/>
              </a:ext>
            </a:extLst>
          </p:cNvPr>
          <p:cNvGrpSpPr>
            <a:grpSpLocks/>
          </p:cNvGrpSpPr>
          <p:nvPr/>
        </p:nvGrpSpPr>
        <p:grpSpPr bwMode="auto">
          <a:xfrm>
            <a:off x="5776913" y="4175126"/>
            <a:ext cx="169862" cy="411163"/>
            <a:chOff x="2536" y="2630"/>
            <a:chExt cx="107" cy="259"/>
          </a:xfrm>
        </p:grpSpPr>
        <p:sp>
          <p:nvSpPr>
            <p:cNvPr id="62518" name="Rectangle 24">
              <a:extLst>
                <a:ext uri="{FF2B5EF4-FFF2-40B4-BE49-F238E27FC236}">
                  <a16:creationId xmlns:a16="http://schemas.microsoft.com/office/drawing/2014/main" id="{97D4EF48-DBA0-430F-857B-A2DBA5D157B8}"/>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19" name="Freeform 25">
              <a:extLst>
                <a:ext uri="{FF2B5EF4-FFF2-40B4-BE49-F238E27FC236}">
                  <a16:creationId xmlns:a16="http://schemas.microsoft.com/office/drawing/2014/main" id="{4F8918E0-3638-4CE7-AE96-A9D87F4DC34A}"/>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2476" name="Group 26">
            <a:extLst>
              <a:ext uri="{FF2B5EF4-FFF2-40B4-BE49-F238E27FC236}">
                <a16:creationId xmlns:a16="http://schemas.microsoft.com/office/drawing/2014/main" id="{DD4E5673-7139-4BC4-8638-C75BAAACD3AF}"/>
              </a:ext>
            </a:extLst>
          </p:cNvPr>
          <p:cNvGrpSpPr>
            <a:grpSpLocks/>
          </p:cNvGrpSpPr>
          <p:nvPr/>
        </p:nvGrpSpPr>
        <p:grpSpPr bwMode="auto">
          <a:xfrm>
            <a:off x="6278563" y="6054726"/>
            <a:ext cx="169862" cy="447675"/>
            <a:chOff x="2852" y="3814"/>
            <a:chExt cx="107" cy="282"/>
          </a:xfrm>
        </p:grpSpPr>
        <p:sp>
          <p:nvSpPr>
            <p:cNvPr id="62516" name="Rectangle 27">
              <a:extLst>
                <a:ext uri="{FF2B5EF4-FFF2-40B4-BE49-F238E27FC236}">
                  <a16:creationId xmlns:a16="http://schemas.microsoft.com/office/drawing/2014/main" id="{D9B62D25-26EF-438A-9F1F-7F45D9133690}"/>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17" name="Freeform 28">
              <a:extLst>
                <a:ext uri="{FF2B5EF4-FFF2-40B4-BE49-F238E27FC236}">
                  <a16:creationId xmlns:a16="http://schemas.microsoft.com/office/drawing/2014/main" id="{A07D22BE-14FD-4518-BCD2-531BDCDDFD3C}"/>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2477" name="Group 29">
            <a:extLst>
              <a:ext uri="{FF2B5EF4-FFF2-40B4-BE49-F238E27FC236}">
                <a16:creationId xmlns:a16="http://schemas.microsoft.com/office/drawing/2014/main" id="{17E9A87F-D4CF-4C8C-9843-D97374B8B31F}"/>
              </a:ext>
            </a:extLst>
          </p:cNvPr>
          <p:cNvGrpSpPr>
            <a:grpSpLocks/>
          </p:cNvGrpSpPr>
          <p:nvPr/>
        </p:nvGrpSpPr>
        <p:grpSpPr bwMode="auto">
          <a:xfrm>
            <a:off x="5794376" y="6070601"/>
            <a:ext cx="169863" cy="385763"/>
            <a:chOff x="2547" y="3824"/>
            <a:chExt cx="107" cy="243"/>
          </a:xfrm>
        </p:grpSpPr>
        <p:sp>
          <p:nvSpPr>
            <p:cNvPr id="62514" name="Rectangle 30">
              <a:extLst>
                <a:ext uri="{FF2B5EF4-FFF2-40B4-BE49-F238E27FC236}">
                  <a16:creationId xmlns:a16="http://schemas.microsoft.com/office/drawing/2014/main" id="{AA75AADA-3F49-42A4-B0DE-0EA705845585}"/>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15" name="Freeform 31">
              <a:extLst>
                <a:ext uri="{FF2B5EF4-FFF2-40B4-BE49-F238E27FC236}">
                  <a16:creationId xmlns:a16="http://schemas.microsoft.com/office/drawing/2014/main" id="{348E5354-6F2F-490D-BC75-36E3A952BADC}"/>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2478" name="Group 32">
            <a:extLst>
              <a:ext uri="{FF2B5EF4-FFF2-40B4-BE49-F238E27FC236}">
                <a16:creationId xmlns:a16="http://schemas.microsoft.com/office/drawing/2014/main" id="{F0F91398-AD5A-4966-A8F2-9FD2358E0BBD}"/>
              </a:ext>
            </a:extLst>
          </p:cNvPr>
          <p:cNvGrpSpPr>
            <a:grpSpLocks/>
          </p:cNvGrpSpPr>
          <p:nvPr/>
        </p:nvGrpSpPr>
        <p:grpSpPr bwMode="auto">
          <a:xfrm>
            <a:off x="6235701" y="1331914"/>
            <a:ext cx="169863" cy="542925"/>
            <a:chOff x="2968" y="839"/>
            <a:chExt cx="107" cy="342"/>
          </a:xfrm>
        </p:grpSpPr>
        <p:sp>
          <p:nvSpPr>
            <p:cNvPr id="62512" name="Freeform 33">
              <a:extLst>
                <a:ext uri="{FF2B5EF4-FFF2-40B4-BE49-F238E27FC236}">
                  <a16:creationId xmlns:a16="http://schemas.microsoft.com/office/drawing/2014/main" id="{1973060E-101F-46D9-95BA-CC53F7BBB539}"/>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13" name="Freeform 34">
              <a:extLst>
                <a:ext uri="{FF2B5EF4-FFF2-40B4-BE49-F238E27FC236}">
                  <a16:creationId xmlns:a16="http://schemas.microsoft.com/office/drawing/2014/main" id="{D3DA5F88-B044-41E7-AA74-3EFCFAD73C24}"/>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2479" name="Group 35">
            <a:extLst>
              <a:ext uri="{FF2B5EF4-FFF2-40B4-BE49-F238E27FC236}">
                <a16:creationId xmlns:a16="http://schemas.microsoft.com/office/drawing/2014/main" id="{9E2CE25A-4B7F-4A4B-A0EE-1C7216D8A7A1}"/>
              </a:ext>
            </a:extLst>
          </p:cNvPr>
          <p:cNvGrpSpPr>
            <a:grpSpLocks/>
          </p:cNvGrpSpPr>
          <p:nvPr/>
        </p:nvGrpSpPr>
        <p:grpSpPr bwMode="auto">
          <a:xfrm>
            <a:off x="5884863" y="1343025"/>
            <a:ext cx="169862" cy="508000"/>
            <a:chOff x="2747" y="846"/>
            <a:chExt cx="107" cy="320"/>
          </a:xfrm>
        </p:grpSpPr>
        <p:sp>
          <p:nvSpPr>
            <p:cNvPr id="62510" name="Rectangle 36">
              <a:extLst>
                <a:ext uri="{FF2B5EF4-FFF2-40B4-BE49-F238E27FC236}">
                  <a16:creationId xmlns:a16="http://schemas.microsoft.com/office/drawing/2014/main" id="{769F1932-994A-4C18-869A-95EC096D3E38}"/>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11" name="Freeform 37">
              <a:extLst>
                <a:ext uri="{FF2B5EF4-FFF2-40B4-BE49-F238E27FC236}">
                  <a16:creationId xmlns:a16="http://schemas.microsoft.com/office/drawing/2014/main" id="{C85537BD-15FC-4603-AC17-4EA9C77650CC}"/>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2480" name="Rectangle 38">
            <a:extLst>
              <a:ext uri="{FF2B5EF4-FFF2-40B4-BE49-F238E27FC236}">
                <a16:creationId xmlns:a16="http://schemas.microsoft.com/office/drawing/2014/main" id="{816F55DD-7E55-4411-822E-F36E71493CAC}"/>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intersticiální tekutina</a:t>
            </a:r>
            <a:endParaRPr lang="cs-CZ" altLang="en-US" sz="2400">
              <a:latin typeface="Times New Roman" panose="02020603050405020304" pitchFamily="18" charset="0"/>
            </a:endParaRPr>
          </a:p>
        </p:txBody>
      </p:sp>
      <p:sp>
        <p:nvSpPr>
          <p:cNvPr id="62481" name="Rectangle 39">
            <a:extLst>
              <a:ext uri="{FF2B5EF4-FFF2-40B4-BE49-F238E27FC236}">
                <a16:creationId xmlns:a16="http://schemas.microsoft.com/office/drawing/2014/main" id="{3E187192-A5C8-431C-A201-D58A2F42E788}"/>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intracelulární tekutina - ICT</a:t>
            </a:r>
            <a:endParaRPr lang="cs-CZ" altLang="en-US" sz="2400">
              <a:latin typeface="Times New Roman" panose="02020603050405020304" pitchFamily="18" charset="0"/>
            </a:endParaRPr>
          </a:p>
        </p:txBody>
      </p:sp>
      <p:sp>
        <p:nvSpPr>
          <p:cNvPr id="62482" name="Rectangle 40">
            <a:extLst>
              <a:ext uri="{FF2B5EF4-FFF2-40B4-BE49-F238E27FC236}">
                <a16:creationId xmlns:a16="http://schemas.microsoft.com/office/drawing/2014/main" id="{57D78392-5041-4E23-BFE5-EB4DF627D0EA}"/>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483" name="Rectangle 41">
            <a:extLst>
              <a:ext uri="{FF2B5EF4-FFF2-40B4-BE49-F238E27FC236}">
                <a16:creationId xmlns:a16="http://schemas.microsoft.com/office/drawing/2014/main" id="{C16765A9-5532-4920-A044-2C4A8E58EECC}"/>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b="1" i="1">
                <a:solidFill>
                  <a:srgbClr val="000000"/>
                </a:solidFill>
                <a:latin typeface="Times New Roman" panose="02020603050405020304" pitchFamily="18" charset="0"/>
              </a:rPr>
              <a:t>Metabolismus</a:t>
            </a:r>
            <a:endParaRPr lang="cs-CZ" altLang="en-US" sz="2400" b="1">
              <a:latin typeface="Times New Roman" panose="02020603050405020304" pitchFamily="18" charset="0"/>
            </a:endParaRPr>
          </a:p>
        </p:txBody>
      </p:sp>
      <p:sp>
        <p:nvSpPr>
          <p:cNvPr id="62484" name="Rectangle 42">
            <a:extLst>
              <a:ext uri="{FF2B5EF4-FFF2-40B4-BE49-F238E27FC236}">
                <a16:creationId xmlns:a16="http://schemas.microsoft.com/office/drawing/2014/main" id="{39032152-DBF0-4CB8-81D4-0098B1D570F1}"/>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485" name="Rectangle 43">
            <a:extLst>
              <a:ext uri="{FF2B5EF4-FFF2-40B4-BE49-F238E27FC236}">
                <a16:creationId xmlns:a16="http://schemas.microsoft.com/office/drawing/2014/main" id="{7F292AC3-5561-4F00-B1D3-26DD2E06C2FB}"/>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486" name="Text Box 44">
            <a:extLst>
              <a:ext uri="{FF2B5EF4-FFF2-40B4-BE49-F238E27FC236}">
                <a16:creationId xmlns:a16="http://schemas.microsoft.com/office/drawing/2014/main" id="{37B5005E-0AAA-44E5-BF5E-BDDF9DA289B8}"/>
              </a:ext>
            </a:extLst>
          </p:cNvPr>
          <p:cNvSpPr txBox="1">
            <a:spLocks noChangeArrowheads="1"/>
          </p:cNvSpPr>
          <p:nvPr/>
        </p:nvSpPr>
        <p:spPr bwMode="auto">
          <a:xfrm>
            <a:off x="3919538" y="692151"/>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Vnější prostředí organismu</a:t>
            </a:r>
          </a:p>
        </p:txBody>
      </p:sp>
      <p:sp>
        <p:nvSpPr>
          <p:cNvPr id="62487" name="Rectangle 45">
            <a:extLst>
              <a:ext uri="{FF2B5EF4-FFF2-40B4-BE49-F238E27FC236}">
                <a16:creationId xmlns:a16="http://schemas.microsoft.com/office/drawing/2014/main" id="{1DE1F1B2-CDEA-44E7-9634-C84DD8DBFDCF}"/>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488" name="Rectangle 46">
            <a:extLst>
              <a:ext uri="{FF2B5EF4-FFF2-40B4-BE49-F238E27FC236}">
                <a16:creationId xmlns:a16="http://schemas.microsoft.com/office/drawing/2014/main" id="{C1D71B38-F528-4518-8F77-9E5058234204}"/>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plazma</a:t>
            </a:r>
            <a:endParaRPr lang="cs-CZ" altLang="en-US" sz="2400">
              <a:latin typeface="Times New Roman" panose="02020603050405020304" pitchFamily="18" charset="0"/>
            </a:endParaRPr>
          </a:p>
        </p:txBody>
      </p:sp>
      <p:sp>
        <p:nvSpPr>
          <p:cNvPr id="62489" name="Rectangle 47">
            <a:extLst>
              <a:ext uri="{FF2B5EF4-FFF2-40B4-BE49-F238E27FC236}">
                <a16:creationId xmlns:a16="http://schemas.microsoft.com/office/drawing/2014/main" id="{2796318B-E0AA-44D9-8AE4-1D2B7760D9B3}"/>
              </a:ext>
            </a:extLst>
          </p:cNvPr>
          <p:cNvSpPr>
            <a:spLocks noChangeArrowheads="1"/>
          </p:cNvSpPr>
          <p:nvPr/>
        </p:nvSpPr>
        <p:spPr bwMode="auto">
          <a:xfrm>
            <a:off x="7261226" y="1944688"/>
            <a:ext cx="956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krvinky</a:t>
            </a:r>
            <a:endParaRPr lang="cs-CZ" altLang="en-US" sz="2400">
              <a:latin typeface="Times New Roman" panose="02020603050405020304" pitchFamily="18" charset="0"/>
            </a:endParaRPr>
          </a:p>
        </p:txBody>
      </p:sp>
      <p:sp>
        <p:nvSpPr>
          <p:cNvPr id="62490" name="Rectangle 48">
            <a:extLst>
              <a:ext uri="{FF2B5EF4-FFF2-40B4-BE49-F238E27FC236}">
                <a16:creationId xmlns:a16="http://schemas.microsoft.com/office/drawing/2014/main" id="{E1DFC61D-F040-412E-9F08-38D730BCB862}"/>
              </a:ext>
            </a:extLst>
          </p:cNvPr>
          <p:cNvSpPr>
            <a:spLocks noChangeArrowheads="1"/>
          </p:cNvSpPr>
          <p:nvPr/>
        </p:nvSpPr>
        <p:spPr bwMode="auto">
          <a:xfrm>
            <a:off x="7261225" y="2305050"/>
            <a:ext cx="12509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a:solidFill>
                  <a:srgbClr val="000000"/>
                </a:solidFill>
                <a:latin typeface="Times New Roman" panose="02020603050405020304" pitchFamily="18" charset="0"/>
              </a:rPr>
              <a:t>(součást ICT)</a:t>
            </a:r>
            <a:endParaRPr lang="cs-CZ" altLang="en-US" sz="2400">
              <a:latin typeface="Times New Roman" panose="02020603050405020304" pitchFamily="18" charset="0"/>
            </a:endParaRPr>
          </a:p>
        </p:txBody>
      </p:sp>
      <p:sp>
        <p:nvSpPr>
          <p:cNvPr id="62491" name="Rectangle 49">
            <a:extLst>
              <a:ext uri="{FF2B5EF4-FFF2-40B4-BE49-F238E27FC236}">
                <a16:creationId xmlns:a16="http://schemas.microsoft.com/office/drawing/2014/main" id="{D66A50BF-2889-4F06-9ECA-F82D28D9FEC1}"/>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492" name="Line 50">
            <a:extLst>
              <a:ext uri="{FF2B5EF4-FFF2-40B4-BE49-F238E27FC236}">
                <a16:creationId xmlns:a16="http://schemas.microsoft.com/office/drawing/2014/main" id="{ADCBD936-0398-4C10-9041-F0DAC64E23C0}"/>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62493" name="Rectangle 51">
            <a:extLst>
              <a:ext uri="{FF2B5EF4-FFF2-40B4-BE49-F238E27FC236}">
                <a16:creationId xmlns:a16="http://schemas.microsoft.com/office/drawing/2014/main" id="{9E55F8AC-0C01-449C-AA6E-DF4F5E5D605E}"/>
              </a:ext>
            </a:extLst>
          </p:cNvPr>
          <p:cNvSpPr>
            <a:spLocks noChangeArrowheads="1"/>
          </p:cNvSpPr>
          <p:nvPr/>
        </p:nvSpPr>
        <p:spPr bwMode="auto">
          <a:xfrm>
            <a:off x="4727575" y="2708275"/>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Kapiláry</a:t>
            </a:r>
            <a:endParaRPr lang="cs-CZ" altLang="en-US" sz="2400">
              <a:latin typeface="Times New Roman" panose="02020603050405020304" pitchFamily="18" charset="0"/>
            </a:endParaRPr>
          </a:p>
        </p:txBody>
      </p:sp>
      <p:sp>
        <p:nvSpPr>
          <p:cNvPr id="62494" name="Line 52">
            <a:extLst>
              <a:ext uri="{FF2B5EF4-FFF2-40B4-BE49-F238E27FC236}">
                <a16:creationId xmlns:a16="http://schemas.microsoft.com/office/drawing/2014/main" id="{CEE56408-1914-4D0F-8A69-40C15B32716C}"/>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62495" name="Group 53">
            <a:extLst>
              <a:ext uri="{FF2B5EF4-FFF2-40B4-BE49-F238E27FC236}">
                <a16:creationId xmlns:a16="http://schemas.microsoft.com/office/drawing/2014/main" id="{55F2DAA8-7D5D-4BAE-872F-CF307DC2E646}"/>
              </a:ext>
            </a:extLst>
          </p:cNvPr>
          <p:cNvGrpSpPr>
            <a:grpSpLocks/>
          </p:cNvGrpSpPr>
          <p:nvPr/>
        </p:nvGrpSpPr>
        <p:grpSpPr bwMode="auto">
          <a:xfrm>
            <a:off x="8886826" y="4138614"/>
            <a:ext cx="169863" cy="447675"/>
            <a:chOff x="4638" y="2607"/>
            <a:chExt cx="107" cy="282"/>
          </a:xfrm>
        </p:grpSpPr>
        <p:sp>
          <p:nvSpPr>
            <p:cNvPr id="62508" name="Rectangle 54">
              <a:extLst>
                <a:ext uri="{FF2B5EF4-FFF2-40B4-BE49-F238E27FC236}">
                  <a16:creationId xmlns:a16="http://schemas.microsoft.com/office/drawing/2014/main" id="{BB77C279-F4D4-4A94-984A-58C3DC0B6E12}"/>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09" name="Freeform 55">
              <a:extLst>
                <a:ext uri="{FF2B5EF4-FFF2-40B4-BE49-F238E27FC236}">
                  <a16:creationId xmlns:a16="http://schemas.microsoft.com/office/drawing/2014/main" id="{BC8E7FBF-FA6B-445B-BBAB-3EB3DB5ACA89}"/>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2496" name="Group 56">
            <a:extLst>
              <a:ext uri="{FF2B5EF4-FFF2-40B4-BE49-F238E27FC236}">
                <a16:creationId xmlns:a16="http://schemas.microsoft.com/office/drawing/2014/main" id="{C5DD9B6D-641D-4B50-8DC2-C9A5049167B4}"/>
              </a:ext>
            </a:extLst>
          </p:cNvPr>
          <p:cNvGrpSpPr>
            <a:grpSpLocks/>
          </p:cNvGrpSpPr>
          <p:nvPr/>
        </p:nvGrpSpPr>
        <p:grpSpPr bwMode="auto">
          <a:xfrm>
            <a:off x="8432801" y="4159250"/>
            <a:ext cx="169863" cy="420688"/>
            <a:chOff x="4352" y="2620"/>
            <a:chExt cx="107" cy="265"/>
          </a:xfrm>
        </p:grpSpPr>
        <p:sp>
          <p:nvSpPr>
            <p:cNvPr id="62506" name="Rectangle 57">
              <a:extLst>
                <a:ext uri="{FF2B5EF4-FFF2-40B4-BE49-F238E27FC236}">
                  <a16:creationId xmlns:a16="http://schemas.microsoft.com/office/drawing/2014/main" id="{DEB02C5E-3FDC-4758-87E2-83DD68D7025E}"/>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507" name="Freeform 58">
              <a:extLst>
                <a:ext uri="{FF2B5EF4-FFF2-40B4-BE49-F238E27FC236}">
                  <a16:creationId xmlns:a16="http://schemas.microsoft.com/office/drawing/2014/main" id="{DA907A5A-4045-4214-ADDC-8D8ADA615986}"/>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2497" name="Rectangle 59">
            <a:extLst>
              <a:ext uri="{FF2B5EF4-FFF2-40B4-BE49-F238E27FC236}">
                <a16:creationId xmlns:a16="http://schemas.microsoft.com/office/drawing/2014/main" id="{3FAB006C-9496-4777-B04F-A21CB7B488B8}"/>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2498" name="Rectangle 60">
            <a:extLst>
              <a:ext uri="{FF2B5EF4-FFF2-40B4-BE49-F238E27FC236}">
                <a16:creationId xmlns:a16="http://schemas.microsoft.com/office/drawing/2014/main" id="{4CF52E0F-A084-4A8E-845B-869DF6539488}"/>
              </a:ext>
            </a:extLst>
          </p:cNvPr>
          <p:cNvSpPr>
            <a:spLocks noChangeArrowheads="1"/>
          </p:cNvSpPr>
          <p:nvPr/>
        </p:nvSpPr>
        <p:spPr bwMode="auto">
          <a:xfrm>
            <a:off x="7866064" y="3529013"/>
            <a:ext cx="16719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transcelulární</a:t>
            </a:r>
            <a:endParaRPr lang="cs-CZ" altLang="en-US" sz="2400">
              <a:latin typeface="Times New Roman" panose="02020603050405020304" pitchFamily="18" charset="0"/>
            </a:endParaRPr>
          </a:p>
        </p:txBody>
      </p:sp>
      <p:sp>
        <p:nvSpPr>
          <p:cNvPr id="62499" name="Rectangle 61">
            <a:extLst>
              <a:ext uri="{FF2B5EF4-FFF2-40B4-BE49-F238E27FC236}">
                <a16:creationId xmlns:a16="http://schemas.microsoft.com/office/drawing/2014/main" id="{1F0F7079-5DAB-4CA8-B231-E26DC34A4EA4}"/>
              </a:ext>
            </a:extLst>
          </p:cNvPr>
          <p:cNvSpPr>
            <a:spLocks noChangeArrowheads="1"/>
          </p:cNvSpPr>
          <p:nvPr/>
        </p:nvSpPr>
        <p:spPr bwMode="auto">
          <a:xfrm>
            <a:off x="9521826" y="3529013"/>
            <a:ext cx="10659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 tekutina</a:t>
            </a:r>
            <a:endParaRPr lang="cs-CZ" altLang="en-US" sz="2400">
              <a:latin typeface="Times New Roman" panose="02020603050405020304" pitchFamily="18" charset="0"/>
            </a:endParaRPr>
          </a:p>
        </p:txBody>
      </p:sp>
      <p:sp>
        <p:nvSpPr>
          <p:cNvPr id="62500" name="Line 62">
            <a:extLst>
              <a:ext uri="{FF2B5EF4-FFF2-40B4-BE49-F238E27FC236}">
                <a16:creationId xmlns:a16="http://schemas.microsoft.com/office/drawing/2014/main" id="{FC281919-F7D3-420E-A99C-0C88209FB22F}"/>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2501" name="Line 63">
            <a:extLst>
              <a:ext uri="{FF2B5EF4-FFF2-40B4-BE49-F238E27FC236}">
                <a16:creationId xmlns:a16="http://schemas.microsoft.com/office/drawing/2014/main" id="{3C9DB223-4AEC-497A-AA88-1786EC639519}"/>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2502" name="Rectangle 64">
            <a:extLst>
              <a:ext uri="{FF2B5EF4-FFF2-40B4-BE49-F238E27FC236}">
                <a16:creationId xmlns:a16="http://schemas.microsoft.com/office/drawing/2014/main" id="{C9F06036-C7A3-4BFA-BC9B-8205BF198E58}"/>
              </a:ext>
            </a:extLst>
          </p:cNvPr>
          <p:cNvSpPr>
            <a:spLocks noChangeArrowheads="1"/>
          </p:cNvSpPr>
          <p:nvPr/>
        </p:nvSpPr>
        <p:spPr bwMode="auto">
          <a:xfrm>
            <a:off x="7369969" y="2750105"/>
            <a:ext cx="2962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400" dirty="0">
                <a:solidFill>
                  <a:srgbClr val="000000"/>
                </a:solidFill>
                <a:latin typeface="Times New Roman" panose="02020603050405020304" pitchFamily="18" charset="0"/>
              </a:rPr>
              <a:t>Extracelulární tekutina</a:t>
            </a:r>
          </a:p>
        </p:txBody>
      </p:sp>
      <p:sp>
        <p:nvSpPr>
          <p:cNvPr id="62503" name="Rectangle 65">
            <a:extLst>
              <a:ext uri="{FF2B5EF4-FFF2-40B4-BE49-F238E27FC236}">
                <a16:creationId xmlns:a16="http://schemas.microsoft.com/office/drawing/2014/main" id="{C610664E-499A-4A18-896F-564A11FC3BD7}"/>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Kapiláry</a:t>
            </a:r>
            <a:endParaRPr lang="cs-CZ" altLang="en-US" sz="2400">
              <a:latin typeface="Times New Roman" panose="02020603050405020304" pitchFamily="18" charset="0"/>
            </a:endParaRPr>
          </a:p>
        </p:txBody>
      </p:sp>
      <p:sp>
        <p:nvSpPr>
          <p:cNvPr id="62504" name="Rectangle 66">
            <a:extLst>
              <a:ext uri="{FF2B5EF4-FFF2-40B4-BE49-F238E27FC236}">
                <a16:creationId xmlns:a16="http://schemas.microsoft.com/office/drawing/2014/main" id="{D76D1D06-AA1A-4D1F-B8CE-0EFD20979004}"/>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Lymfa</a:t>
            </a:r>
            <a:endParaRPr lang="cs-CZ" altLang="en-US" sz="2400">
              <a:latin typeface="Times New Roman" panose="02020603050405020304" pitchFamily="18" charset="0"/>
            </a:endParaRPr>
          </a:p>
        </p:txBody>
      </p:sp>
      <p:sp>
        <p:nvSpPr>
          <p:cNvPr id="62505" name="Freeform 67">
            <a:extLst>
              <a:ext uri="{FF2B5EF4-FFF2-40B4-BE49-F238E27FC236}">
                <a16:creationId xmlns:a16="http://schemas.microsoft.com/office/drawing/2014/main" id="{8093900B-316F-48A2-8667-151416650704}"/>
              </a:ext>
            </a:extLst>
          </p:cNvPr>
          <p:cNvSpPr>
            <a:spLocks/>
          </p:cNvSpPr>
          <p:nvPr/>
        </p:nvSpPr>
        <p:spPr bwMode="auto">
          <a:xfrm>
            <a:off x="2757489" y="2432050"/>
            <a:ext cx="2541587" cy="1303338"/>
          </a:xfrm>
          <a:custGeom>
            <a:avLst/>
            <a:gdLst>
              <a:gd name="T0" fmla="*/ 2147483647 w 1601"/>
              <a:gd name="T1" fmla="*/ 2069050047 h 821"/>
              <a:gd name="T2" fmla="*/ 284776819 w 1601"/>
              <a:gd name="T3" fmla="*/ 587197449 h 821"/>
              <a:gd name="T4" fmla="*/ 2147483647 w 1601"/>
              <a:gd name="T5" fmla="*/ 60483780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pic>
        <p:nvPicPr>
          <p:cNvPr id="69" name="Picture 42" descr="j0345367">
            <a:extLst>
              <a:ext uri="{FF2B5EF4-FFF2-40B4-BE49-F238E27FC236}">
                <a16:creationId xmlns:a16="http://schemas.microsoft.com/office/drawing/2014/main" id="{8BD5F789-F7CC-4E80-BF4E-9AC658AE23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71014" y="0"/>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Line 43">
            <a:extLst>
              <a:ext uri="{FF2B5EF4-FFF2-40B4-BE49-F238E27FC236}">
                <a16:creationId xmlns:a16="http://schemas.microsoft.com/office/drawing/2014/main" id="{F00CD75E-4CD4-4FE2-B999-36F812B05453}"/>
              </a:ext>
            </a:extLst>
          </p:cNvPr>
          <p:cNvSpPr>
            <a:spLocks noChangeShapeType="1"/>
          </p:cNvSpPr>
          <p:nvPr/>
        </p:nvSpPr>
        <p:spPr bwMode="auto">
          <a:xfrm>
            <a:off x="2927350" y="2205038"/>
            <a:ext cx="2808288" cy="215900"/>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72" name="Picture 29" descr="j0345367">
            <a:extLst>
              <a:ext uri="{FF2B5EF4-FFF2-40B4-BE49-F238E27FC236}">
                <a16:creationId xmlns:a16="http://schemas.microsoft.com/office/drawing/2014/main" id="{AC43D62F-436F-4586-8FCE-611950FEF91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9289" y="333375"/>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Text Box 30">
            <a:extLst>
              <a:ext uri="{FF2B5EF4-FFF2-40B4-BE49-F238E27FC236}">
                <a16:creationId xmlns:a16="http://schemas.microsoft.com/office/drawing/2014/main" id="{D4E77989-76C1-49B4-AC59-D2EF004595F9}"/>
              </a:ext>
            </a:extLst>
          </p:cNvPr>
          <p:cNvSpPr txBox="1">
            <a:spLocks noChangeArrowheads="1"/>
          </p:cNvSpPr>
          <p:nvPr/>
        </p:nvSpPr>
        <p:spPr bwMode="auto">
          <a:xfrm>
            <a:off x="1524001" y="1700213"/>
            <a:ext cx="1978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dirty="0">
                <a:latin typeface="Times New Roman" panose="02020603050405020304" pitchFamily="18" charset="0"/>
              </a:rPr>
              <a:t>Koncentrace</a:t>
            </a:r>
          </a:p>
        </p:txBody>
      </p:sp>
      <p:graphicFrame>
        <p:nvGraphicFramePr>
          <p:cNvPr id="74" name="Object 31">
            <a:extLst>
              <a:ext uri="{FF2B5EF4-FFF2-40B4-BE49-F238E27FC236}">
                <a16:creationId xmlns:a16="http://schemas.microsoft.com/office/drawing/2014/main" id="{24D3090B-E21B-464E-AC3C-4F20B7AF07C2}"/>
              </a:ext>
            </a:extLst>
          </p:cNvPr>
          <p:cNvGraphicFramePr>
            <a:graphicFrameLocks noChangeAspect="1"/>
          </p:cNvGraphicFramePr>
          <p:nvPr>
            <p:extLst>
              <p:ext uri="{D42A27DB-BD31-4B8C-83A1-F6EECF244321}">
                <p14:modId xmlns:p14="http://schemas.microsoft.com/office/powerpoint/2010/main" val="3047071129"/>
              </p:ext>
            </p:extLst>
          </p:nvPr>
        </p:nvGraphicFramePr>
        <p:xfrm>
          <a:off x="10771188" y="1713708"/>
          <a:ext cx="884238" cy="792162"/>
        </p:xfrm>
        <a:graphic>
          <a:graphicData uri="http://schemas.openxmlformats.org/presentationml/2006/ole">
            <mc:AlternateContent xmlns:mc="http://schemas.openxmlformats.org/markup-compatibility/2006">
              <mc:Choice xmlns:v="urn:schemas-microsoft-com:vml" Requires="v">
                <p:oleObj spid="_x0000_s5167" name="Clip" r:id="rId5" imgW="1785960" imgH="1429560" progId="MS_ClipArt_Gallery.2">
                  <p:embed/>
                </p:oleObj>
              </mc:Choice>
              <mc:Fallback>
                <p:oleObj name="Clip" r:id="rId5" imgW="1785960" imgH="1429560" progId="MS_ClipArt_Gallery.2">
                  <p:embed/>
                  <p:pic>
                    <p:nvPicPr>
                      <p:cNvPr id="53" name="Object 31">
                        <a:extLst>
                          <a:ext uri="{FF2B5EF4-FFF2-40B4-BE49-F238E27FC236}">
                            <a16:creationId xmlns:a16="http://schemas.microsoft.com/office/drawing/2014/main" id="{2D754766-839E-444F-A058-2DFDF73C55A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771188" y="1713708"/>
                        <a:ext cx="884238" cy="792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5" name="Text Box 32">
            <a:extLst>
              <a:ext uri="{FF2B5EF4-FFF2-40B4-BE49-F238E27FC236}">
                <a16:creationId xmlns:a16="http://schemas.microsoft.com/office/drawing/2014/main" id="{5329AD0B-D2F1-4E02-AF8E-7EE222F18DDE}"/>
              </a:ext>
            </a:extLst>
          </p:cNvPr>
          <p:cNvSpPr txBox="1">
            <a:spLocks noChangeArrowheads="1"/>
          </p:cNvSpPr>
          <p:nvPr/>
        </p:nvSpPr>
        <p:spPr bwMode="auto">
          <a:xfrm>
            <a:off x="10019507" y="2528888"/>
            <a:ext cx="21859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dirty="0">
                <a:latin typeface="Times New Roman" panose="02020603050405020304" pitchFamily="18" charset="0"/>
              </a:rPr>
              <a:t>Odhad bilancí</a:t>
            </a:r>
          </a:p>
        </p:txBody>
      </p:sp>
      <p:sp>
        <p:nvSpPr>
          <p:cNvPr id="76" name="Line 35">
            <a:extLst>
              <a:ext uri="{FF2B5EF4-FFF2-40B4-BE49-F238E27FC236}">
                <a16:creationId xmlns:a16="http://schemas.microsoft.com/office/drawing/2014/main" id="{EE797E6E-1E09-4336-B095-A5A61612584A}"/>
              </a:ext>
            </a:extLst>
          </p:cNvPr>
          <p:cNvSpPr>
            <a:spLocks noChangeShapeType="1"/>
          </p:cNvSpPr>
          <p:nvPr/>
        </p:nvSpPr>
        <p:spPr bwMode="auto">
          <a:xfrm>
            <a:off x="10056813" y="1196974"/>
            <a:ext cx="971549" cy="56038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0944D430-AF24-4258-AD02-C81B3E1ABDE8}"/>
              </a:ext>
            </a:extLst>
          </p:cNvPr>
          <p:cNvGrpSpPr>
            <a:grpSpLocks/>
          </p:cNvGrpSpPr>
          <p:nvPr/>
        </p:nvGrpSpPr>
        <p:grpSpPr bwMode="auto">
          <a:xfrm>
            <a:off x="4033839" y="276226"/>
            <a:ext cx="750887" cy="1495425"/>
            <a:chOff x="1581" y="174"/>
            <a:chExt cx="473" cy="942"/>
          </a:xfrm>
        </p:grpSpPr>
        <p:grpSp>
          <p:nvGrpSpPr>
            <p:cNvPr id="63824" name="Group 3">
              <a:extLst>
                <a:ext uri="{FF2B5EF4-FFF2-40B4-BE49-F238E27FC236}">
                  <a16:creationId xmlns:a16="http://schemas.microsoft.com/office/drawing/2014/main" id="{06BA1C29-7CB8-4309-BD2A-D3D6169896AA}"/>
                </a:ext>
              </a:extLst>
            </p:cNvPr>
            <p:cNvGrpSpPr>
              <a:grpSpLocks/>
            </p:cNvGrpSpPr>
            <p:nvPr/>
          </p:nvGrpSpPr>
          <p:grpSpPr bwMode="auto">
            <a:xfrm>
              <a:off x="1630" y="174"/>
              <a:ext cx="406" cy="467"/>
              <a:chOff x="1630" y="174"/>
              <a:chExt cx="406" cy="467"/>
            </a:xfrm>
          </p:grpSpPr>
          <p:sp>
            <p:nvSpPr>
              <p:cNvPr id="63844" name="Freeform 4">
                <a:extLst>
                  <a:ext uri="{FF2B5EF4-FFF2-40B4-BE49-F238E27FC236}">
                    <a16:creationId xmlns:a16="http://schemas.microsoft.com/office/drawing/2014/main" id="{50BCC850-BEE6-41E0-ACA3-3CB466FC869C}"/>
                  </a:ext>
                </a:extLst>
              </p:cNvPr>
              <p:cNvSpPr>
                <a:spLocks/>
              </p:cNvSpPr>
              <p:nvPr/>
            </p:nvSpPr>
            <p:spPr bwMode="auto">
              <a:xfrm>
                <a:off x="1630" y="186"/>
                <a:ext cx="406" cy="455"/>
              </a:xfrm>
              <a:custGeom>
                <a:avLst/>
                <a:gdLst>
                  <a:gd name="T0" fmla="*/ 0 w 1624"/>
                  <a:gd name="T1" fmla="*/ 101 h 1819"/>
                  <a:gd name="T2" fmla="*/ 1 w 1624"/>
                  <a:gd name="T3" fmla="*/ 92 h 1819"/>
                  <a:gd name="T4" fmla="*/ 3 w 1624"/>
                  <a:gd name="T5" fmla="*/ 87 h 1819"/>
                  <a:gd name="T6" fmla="*/ 8 w 1624"/>
                  <a:gd name="T7" fmla="*/ 84 h 1819"/>
                  <a:gd name="T8" fmla="*/ 13 w 1624"/>
                  <a:gd name="T9" fmla="*/ 84 h 1819"/>
                  <a:gd name="T10" fmla="*/ 22 w 1624"/>
                  <a:gd name="T11" fmla="*/ 87 h 1819"/>
                  <a:gd name="T12" fmla="*/ 28 w 1624"/>
                  <a:gd name="T13" fmla="*/ 83 h 1819"/>
                  <a:gd name="T14" fmla="*/ 38 w 1624"/>
                  <a:gd name="T15" fmla="*/ 81 h 1819"/>
                  <a:gd name="T16" fmla="*/ 45 w 1624"/>
                  <a:gd name="T17" fmla="*/ 79 h 1819"/>
                  <a:gd name="T18" fmla="*/ 50 w 1624"/>
                  <a:gd name="T19" fmla="*/ 69 h 1819"/>
                  <a:gd name="T20" fmla="*/ 50 w 1624"/>
                  <a:gd name="T21" fmla="*/ 62 h 1819"/>
                  <a:gd name="T22" fmla="*/ 47 w 1624"/>
                  <a:gd name="T23" fmla="*/ 53 h 1819"/>
                  <a:gd name="T24" fmla="*/ 42 w 1624"/>
                  <a:gd name="T25" fmla="*/ 33 h 1819"/>
                  <a:gd name="T26" fmla="*/ 41 w 1624"/>
                  <a:gd name="T27" fmla="*/ 8 h 1819"/>
                  <a:gd name="T28" fmla="*/ 41 w 1624"/>
                  <a:gd name="T29" fmla="*/ 1 h 1819"/>
                  <a:gd name="T30" fmla="*/ 44 w 1624"/>
                  <a:gd name="T31" fmla="*/ 2 h 1819"/>
                  <a:gd name="T32" fmla="*/ 49 w 1624"/>
                  <a:gd name="T33" fmla="*/ 3 h 1819"/>
                  <a:gd name="T34" fmla="*/ 53 w 1624"/>
                  <a:gd name="T35" fmla="*/ 2 h 1819"/>
                  <a:gd name="T36" fmla="*/ 55 w 1624"/>
                  <a:gd name="T37" fmla="*/ 0 h 1819"/>
                  <a:gd name="T38" fmla="*/ 55 w 1624"/>
                  <a:gd name="T39" fmla="*/ 19 h 1819"/>
                  <a:gd name="T40" fmla="*/ 58 w 1624"/>
                  <a:gd name="T41" fmla="*/ 43 h 1819"/>
                  <a:gd name="T42" fmla="*/ 65 w 1624"/>
                  <a:gd name="T43" fmla="*/ 53 h 1819"/>
                  <a:gd name="T44" fmla="*/ 72 w 1624"/>
                  <a:gd name="T45" fmla="*/ 47 h 1819"/>
                  <a:gd name="T46" fmla="*/ 79 w 1624"/>
                  <a:gd name="T47" fmla="*/ 43 h 1819"/>
                  <a:gd name="T48" fmla="*/ 84 w 1624"/>
                  <a:gd name="T49" fmla="*/ 42 h 1819"/>
                  <a:gd name="T50" fmla="*/ 90 w 1624"/>
                  <a:gd name="T51" fmla="*/ 43 h 1819"/>
                  <a:gd name="T52" fmla="*/ 95 w 1624"/>
                  <a:gd name="T53" fmla="*/ 47 h 1819"/>
                  <a:gd name="T54" fmla="*/ 98 w 1624"/>
                  <a:gd name="T55" fmla="*/ 52 h 1819"/>
                  <a:gd name="T56" fmla="*/ 101 w 1624"/>
                  <a:gd name="T57" fmla="*/ 62 h 1819"/>
                  <a:gd name="T58" fmla="*/ 101 w 1624"/>
                  <a:gd name="T59" fmla="*/ 75 h 1819"/>
                  <a:gd name="T60" fmla="*/ 97 w 1624"/>
                  <a:gd name="T61" fmla="*/ 84 h 1819"/>
                  <a:gd name="T62" fmla="*/ 91 w 1624"/>
                  <a:gd name="T63" fmla="*/ 92 h 1819"/>
                  <a:gd name="T64" fmla="*/ 86 w 1624"/>
                  <a:gd name="T65" fmla="*/ 99 h 1819"/>
                  <a:gd name="T66" fmla="*/ 78 w 1624"/>
                  <a:gd name="T67" fmla="*/ 104 h 1819"/>
                  <a:gd name="T68" fmla="*/ 70 w 1624"/>
                  <a:gd name="T69" fmla="*/ 107 h 1819"/>
                  <a:gd name="T70" fmla="*/ 59 w 1624"/>
                  <a:gd name="T71" fmla="*/ 111 h 1819"/>
                  <a:gd name="T72" fmla="*/ 41 w 1624"/>
                  <a:gd name="T73" fmla="*/ 114 h 1819"/>
                  <a:gd name="T74" fmla="*/ 28 w 1624"/>
                  <a:gd name="T75" fmla="*/ 113 h 1819"/>
                  <a:gd name="T76" fmla="*/ 20 w 1624"/>
                  <a:gd name="T77" fmla="*/ 108 h 1819"/>
                  <a:gd name="T78" fmla="*/ 14 w 1624"/>
                  <a:gd name="T79" fmla="*/ 100 h 1819"/>
                  <a:gd name="T80" fmla="*/ 11 w 1624"/>
                  <a:gd name="T81" fmla="*/ 101 h 1819"/>
                  <a:gd name="T82" fmla="*/ 6 w 1624"/>
                  <a:gd name="T83" fmla="*/ 106 h 1819"/>
                  <a:gd name="T84" fmla="*/ 1 w 1624"/>
                  <a:gd name="T85" fmla="*/ 105 h 18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4"/>
                  <a:gd name="T130" fmla="*/ 0 h 1819"/>
                  <a:gd name="T131" fmla="*/ 1624 w 1624"/>
                  <a:gd name="T132" fmla="*/ 1819 h 18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4" h="1819">
                    <a:moveTo>
                      <a:pt x="12" y="1673"/>
                    </a:moveTo>
                    <a:lnTo>
                      <a:pt x="0" y="1606"/>
                    </a:lnTo>
                    <a:lnTo>
                      <a:pt x="0" y="1515"/>
                    </a:lnTo>
                    <a:lnTo>
                      <a:pt x="8" y="1470"/>
                    </a:lnTo>
                    <a:lnTo>
                      <a:pt x="18" y="1430"/>
                    </a:lnTo>
                    <a:lnTo>
                      <a:pt x="51" y="1392"/>
                    </a:lnTo>
                    <a:lnTo>
                      <a:pt x="79" y="1365"/>
                    </a:lnTo>
                    <a:lnTo>
                      <a:pt x="127" y="1339"/>
                    </a:lnTo>
                    <a:lnTo>
                      <a:pt x="170" y="1334"/>
                    </a:lnTo>
                    <a:lnTo>
                      <a:pt x="212" y="1334"/>
                    </a:lnTo>
                    <a:lnTo>
                      <a:pt x="260" y="1352"/>
                    </a:lnTo>
                    <a:lnTo>
                      <a:pt x="344" y="1382"/>
                    </a:lnTo>
                    <a:lnTo>
                      <a:pt x="393" y="1352"/>
                    </a:lnTo>
                    <a:lnTo>
                      <a:pt x="447" y="1322"/>
                    </a:lnTo>
                    <a:lnTo>
                      <a:pt x="519" y="1304"/>
                    </a:lnTo>
                    <a:lnTo>
                      <a:pt x="604" y="1297"/>
                    </a:lnTo>
                    <a:lnTo>
                      <a:pt x="665" y="1291"/>
                    </a:lnTo>
                    <a:lnTo>
                      <a:pt x="719" y="1254"/>
                    </a:lnTo>
                    <a:lnTo>
                      <a:pt x="772" y="1182"/>
                    </a:lnTo>
                    <a:lnTo>
                      <a:pt x="798" y="1109"/>
                    </a:lnTo>
                    <a:lnTo>
                      <a:pt x="803" y="1033"/>
                    </a:lnTo>
                    <a:lnTo>
                      <a:pt x="795" y="996"/>
                    </a:lnTo>
                    <a:lnTo>
                      <a:pt x="785" y="959"/>
                    </a:lnTo>
                    <a:lnTo>
                      <a:pt x="744" y="844"/>
                    </a:lnTo>
                    <a:lnTo>
                      <a:pt x="706" y="701"/>
                    </a:lnTo>
                    <a:lnTo>
                      <a:pt x="676" y="533"/>
                    </a:lnTo>
                    <a:lnTo>
                      <a:pt x="658" y="327"/>
                    </a:lnTo>
                    <a:lnTo>
                      <a:pt x="655" y="129"/>
                    </a:lnTo>
                    <a:lnTo>
                      <a:pt x="652" y="0"/>
                    </a:lnTo>
                    <a:lnTo>
                      <a:pt x="660" y="15"/>
                    </a:lnTo>
                    <a:lnTo>
                      <a:pt x="680" y="28"/>
                    </a:lnTo>
                    <a:lnTo>
                      <a:pt x="706" y="35"/>
                    </a:lnTo>
                    <a:lnTo>
                      <a:pt x="737" y="39"/>
                    </a:lnTo>
                    <a:lnTo>
                      <a:pt x="775" y="42"/>
                    </a:lnTo>
                    <a:lnTo>
                      <a:pt x="815" y="38"/>
                    </a:lnTo>
                    <a:lnTo>
                      <a:pt x="846" y="32"/>
                    </a:lnTo>
                    <a:lnTo>
                      <a:pt x="871" y="18"/>
                    </a:lnTo>
                    <a:lnTo>
                      <a:pt x="887" y="1"/>
                    </a:lnTo>
                    <a:lnTo>
                      <a:pt x="881" y="123"/>
                    </a:lnTo>
                    <a:lnTo>
                      <a:pt x="884" y="309"/>
                    </a:lnTo>
                    <a:lnTo>
                      <a:pt x="900" y="521"/>
                    </a:lnTo>
                    <a:lnTo>
                      <a:pt x="925" y="692"/>
                    </a:lnTo>
                    <a:lnTo>
                      <a:pt x="972" y="928"/>
                    </a:lnTo>
                    <a:lnTo>
                      <a:pt x="1043" y="838"/>
                    </a:lnTo>
                    <a:lnTo>
                      <a:pt x="1092" y="787"/>
                    </a:lnTo>
                    <a:lnTo>
                      <a:pt x="1151" y="742"/>
                    </a:lnTo>
                    <a:lnTo>
                      <a:pt x="1225" y="699"/>
                    </a:lnTo>
                    <a:lnTo>
                      <a:pt x="1266" y="685"/>
                    </a:lnTo>
                    <a:lnTo>
                      <a:pt x="1300" y="678"/>
                    </a:lnTo>
                    <a:lnTo>
                      <a:pt x="1342" y="672"/>
                    </a:lnTo>
                    <a:lnTo>
                      <a:pt x="1386" y="675"/>
                    </a:lnTo>
                    <a:lnTo>
                      <a:pt x="1433" y="687"/>
                    </a:lnTo>
                    <a:lnTo>
                      <a:pt x="1477" y="715"/>
                    </a:lnTo>
                    <a:lnTo>
                      <a:pt x="1514" y="747"/>
                    </a:lnTo>
                    <a:lnTo>
                      <a:pt x="1539" y="782"/>
                    </a:lnTo>
                    <a:lnTo>
                      <a:pt x="1566" y="834"/>
                    </a:lnTo>
                    <a:lnTo>
                      <a:pt x="1587" y="903"/>
                    </a:lnTo>
                    <a:lnTo>
                      <a:pt x="1608" y="989"/>
                    </a:lnTo>
                    <a:lnTo>
                      <a:pt x="1624" y="1115"/>
                    </a:lnTo>
                    <a:lnTo>
                      <a:pt x="1618" y="1199"/>
                    </a:lnTo>
                    <a:lnTo>
                      <a:pt x="1587" y="1287"/>
                    </a:lnTo>
                    <a:lnTo>
                      <a:pt x="1549" y="1349"/>
                    </a:lnTo>
                    <a:lnTo>
                      <a:pt x="1511" y="1416"/>
                    </a:lnTo>
                    <a:lnTo>
                      <a:pt x="1461" y="1477"/>
                    </a:lnTo>
                    <a:lnTo>
                      <a:pt x="1425" y="1525"/>
                    </a:lnTo>
                    <a:lnTo>
                      <a:pt x="1375" y="1575"/>
                    </a:lnTo>
                    <a:lnTo>
                      <a:pt x="1323" y="1615"/>
                    </a:lnTo>
                    <a:lnTo>
                      <a:pt x="1249" y="1661"/>
                    </a:lnTo>
                    <a:lnTo>
                      <a:pt x="1170" y="1700"/>
                    </a:lnTo>
                    <a:lnTo>
                      <a:pt x="1123" y="1715"/>
                    </a:lnTo>
                    <a:lnTo>
                      <a:pt x="1037" y="1748"/>
                    </a:lnTo>
                    <a:lnTo>
                      <a:pt x="948" y="1772"/>
                    </a:lnTo>
                    <a:lnTo>
                      <a:pt x="808" y="1803"/>
                    </a:lnTo>
                    <a:lnTo>
                      <a:pt x="652" y="1819"/>
                    </a:lnTo>
                    <a:lnTo>
                      <a:pt x="513" y="1806"/>
                    </a:lnTo>
                    <a:lnTo>
                      <a:pt x="450" y="1799"/>
                    </a:lnTo>
                    <a:lnTo>
                      <a:pt x="399" y="1782"/>
                    </a:lnTo>
                    <a:lnTo>
                      <a:pt x="320" y="1722"/>
                    </a:lnTo>
                    <a:lnTo>
                      <a:pt x="253" y="1630"/>
                    </a:lnTo>
                    <a:lnTo>
                      <a:pt x="229" y="1600"/>
                    </a:lnTo>
                    <a:lnTo>
                      <a:pt x="201" y="1599"/>
                    </a:lnTo>
                    <a:lnTo>
                      <a:pt x="175" y="1613"/>
                    </a:lnTo>
                    <a:lnTo>
                      <a:pt x="157" y="1680"/>
                    </a:lnTo>
                    <a:lnTo>
                      <a:pt x="103" y="1691"/>
                    </a:lnTo>
                    <a:lnTo>
                      <a:pt x="47" y="1687"/>
                    </a:lnTo>
                    <a:lnTo>
                      <a:pt x="12" y="1673"/>
                    </a:lnTo>
                    <a:close/>
                  </a:path>
                </a:pathLst>
              </a:custGeom>
              <a:solidFill>
                <a:srgbClr val="40FFFF"/>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45" name="Oval 5">
                <a:extLst>
                  <a:ext uri="{FF2B5EF4-FFF2-40B4-BE49-F238E27FC236}">
                    <a16:creationId xmlns:a16="http://schemas.microsoft.com/office/drawing/2014/main" id="{D1AED8B0-C6DA-42DD-9B8D-D20146877D1D}"/>
                  </a:ext>
                </a:extLst>
              </p:cNvPr>
              <p:cNvSpPr>
                <a:spLocks noChangeArrowheads="1"/>
              </p:cNvSpPr>
              <p:nvPr/>
            </p:nvSpPr>
            <p:spPr bwMode="auto">
              <a:xfrm>
                <a:off x="1792" y="174"/>
                <a:ext cx="60" cy="23"/>
              </a:xfrm>
              <a:prstGeom prst="ellipse">
                <a:avLst/>
              </a:prstGeom>
              <a:solidFill>
                <a:srgbClr val="00A0A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825" name="Group 6">
              <a:extLst>
                <a:ext uri="{FF2B5EF4-FFF2-40B4-BE49-F238E27FC236}">
                  <a16:creationId xmlns:a16="http://schemas.microsoft.com/office/drawing/2014/main" id="{9AEF84D9-5A07-4B94-AE6C-42F488D9AB70}"/>
                </a:ext>
              </a:extLst>
            </p:cNvPr>
            <p:cNvGrpSpPr>
              <a:grpSpLocks/>
            </p:cNvGrpSpPr>
            <p:nvPr/>
          </p:nvGrpSpPr>
          <p:grpSpPr bwMode="auto">
            <a:xfrm>
              <a:off x="1581" y="525"/>
              <a:ext cx="473" cy="591"/>
              <a:chOff x="1581" y="525"/>
              <a:chExt cx="473" cy="591"/>
            </a:xfrm>
          </p:grpSpPr>
          <p:grpSp>
            <p:nvGrpSpPr>
              <p:cNvPr id="63826" name="Group 7">
                <a:extLst>
                  <a:ext uri="{FF2B5EF4-FFF2-40B4-BE49-F238E27FC236}">
                    <a16:creationId xmlns:a16="http://schemas.microsoft.com/office/drawing/2014/main" id="{8E7F12F2-44B0-47F5-85A3-03C245DA8D08}"/>
                  </a:ext>
                </a:extLst>
              </p:cNvPr>
              <p:cNvGrpSpPr>
                <a:grpSpLocks/>
              </p:cNvGrpSpPr>
              <p:nvPr/>
            </p:nvGrpSpPr>
            <p:grpSpPr bwMode="auto">
              <a:xfrm>
                <a:off x="1665" y="660"/>
                <a:ext cx="320" cy="275"/>
                <a:chOff x="1665" y="660"/>
                <a:chExt cx="320" cy="275"/>
              </a:xfrm>
            </p:grpSpPr>
            <p:sp>
              <p:nvSpPr>
                <p:cNvPr id="63841" name="Freeform 8">
                  <a:extLst>
                    <a:ext uri="{FF2B5EF4-FFF2-40B4-BE49-F238E27FC236}">
                      <a16:creationId xmlns:a16="http://schemas.microsoft.com/office/drawing/2014/main" id="{5B1A43BE-414A-4A7A-9727-DE9D69535794}"/>
                    </a:ext>
                  </a:extLst>
                </p:cNvPr>
                <p:cNvSpPr>
                  <a:spLocks/>
                </p:cNvSpPr>
                <p:nvPr/>
              </p:nvSpPr>
              <p:spPr bwMode="auto">
                <a:xfrm>
                  <a:off x="1740" y="734"/>
                  <a:ext cx="214" cy="201"/>
                </a:xfrm>
                <a:custGeom>
                  <a:avLst/>
                  <a:gdLst>
                    <a:gd name="T0" fmla="*/ 20 w 859"/>
                    <a:gd name="T1" fmla="*/ 46 h 803"/>
                    <a:gd name="T2" fmla="*/ 14 w 859"/>
                    <a:gd name="T3" fmla="*/ 50 h 803"/>
                    <a:gd name="T4" fmla="*/ 7 w 859"/>
                    <a:gd name="T5" fmla="*/ 50 h 803"/>
                    <a:gd name="T6" fmla="*/ 2 w 859"/>
                    <a:gd name="T7" fmla="*/ 46 h 803"/>
                    <a:gd name="T8" fmla="*/ 1 w 859"/>
                    <a:gd name="T9" fmla="*/ 40 h 803"/>
                    <a:gd name="T10" fmla="*/ 6 w 859"/>
                    <a:gd name="T11" fmla="*/ 39 h 803"/>
                    <a:gd name="T12" fmla="*/ 11 w 859"/>
                    <a:gd name="T13" fmla="*/ 42 h 803"/>
                    <a:gd name="T14" fmla="*/ 20 w 859"/>
                    <a:gd name="T15" fmla="*/ 42 h 803"/>
                    <a:gd name="T16" fmla="*/ 24 w 859"/>
                    <a:gd name="T17" fmla="*/ 38 h 803"/>
                    <a:gd name="T18" fmla="*/ 32 w 859"/>
                    <a:gd name="T19" fmla="*/ 38 h 803"/>
                    <a:gd name="T20" fmla="*/ 38 w 859"/>
                    <a:gd name="T21" fmla="*/ 34 h 803"/>
                    <a:gd name="T22" fmla="*/ 29 w 859"/>
                    <a:gd name="T23" fmla="*/ 38 h 803"/>
                    <a:gd name="T24" fmla="*/ 23 w 859"/>
                    <a:gd name="T25" fmla="*/ 36 h 803"/>
                    <a:gd name="T26" fmla="*/ 12 w 859"/>
                    <a:gd name="T27" fmla="*/ 26 h 803"/>
                    <a:gd name="T28" fmla="*/ 3 w 859"/>
                    <a:gd name="T29" fmla="*/ 22 h 803"/>
                    <a:gd name="T30" fmla="*/ 0 w 859"/>
                    <a:gd name="T31" fmla="*/ 18 h 803"/>
                    <a:gd name="T32" fmla="*/ 1 w 859"/>
                    <a:gd name="T33" fmla="*/ 12 h 803"/>
                    <a:gd name="T34" fmla="*/ 7 w 859"/>
                    <a:gd name="T35" fmla="*/ 8 h 803"/>
                    <a:gd name="T36" fmla="*/ 19 w 859"/>
                    <a:gd name="T37" fmla="*/ 8 h 803"/>
                    <a:gd name="T38" fmla="*/ 27 w 859"/>
                    <a:gd name="T39" fmla="*/ 11 h 803"/>
                    <a:gd name="T40" fmla="*/ 27 w 859"/>
                    <a:gd name="T41" fmla="*/ 13 h 803"/>
                    <a:gd name="T42" fmla="*/ 29 w 859"/>
                    <a:gd name="T43" fmla="*/ 7 h 803"/>
                    <a:gd name="T44" fmla="*/ 32 w 859"/>
                    <a:gd name="T45" fmla="*/ 1 h 803"/>
                    <a:gd name="T46" fmla="*/ 38 w 859"/>
                    <a:gd name="T47" fmla="*/ 1 h 803"/>
                    <a:gd name="T48" fmla="*/ 46 w 859"/>
                    <a:gd name="T49" fmla="*/ 3 h 803"/>
                    <a:gd name="T50" fmla="*/ 53 w 859"/>
                    <a:gd name="T51" fmla="*/ 11 h 803"/>
                    <a:gd name="T52" fmla="*/ 53 w 859"/>
                    <a:gd name="T53" fmla="*/ 19 h 803"/>
                    <a:gd name="T54" fmla="*/ 49 w 859"/>
                    <a:gd name="T55" fmla="*/ 23 h 803"/>
                    <a:gd name="T56" fmla="*/ 44 w 859"/>
                    <a:gd name="T57" fmla="*/ 25 h 803"/>
                    <a:gd name="T58" fmla="*/ 43 w 859"/>
                    <a:gd name="T59" fmla="*/ 17 h 803"/>
                    <a:gd name="T60" fmla="*/ 37 w 859"/>
                    <a:gd name="T61" fmla="*/ 10 h 803"/>
                    <a:gd name="T62" fmla="*/ 41 w 859"/>
                    <a:gd name="T63" fmla="*/ 14 h 803"/>
                    <a:gd name="T64" fmla="*/ 43 w 859"/>
                    <a:gd name="T65" fmla="*/ 25 h 803"/>
                    <a:gd name="T66" fmla="*/ 33 w 859"/>
                    <a:gd name="T67" fmla="*/ 27 h 803"/>
                    <a:gd name="T68" fmla="*/ 27 w 859"/>
                    <a:gd name="T69" fmla="*/ 25 h 803"/>
                    <a:gd name="T70" fmla="*/ 19 w 859"/>
                    <a:gd name="T71" fmla="*/ 19 h 803"/>
                    <a:gd name="T72" fmla="*/ 15 w 859"/>
                    <a:gd name="T73" fmla="*/ 19 h 803"/>
                    <a:gd name="T74" fmla="*/ 27 w 859"/>
                    <a:gd name="T75" fmla="*/ 26 h 803"/>
                    <a:gd name="T76" fmla="*/ 35 w 859"/>
                    <a:gd name="T77" fmla="*/ 27 h 803"/>
                    <a:gd name="T78" fmla="*/ 42 w 859"/>
                    <a:gd name="T79" fmla="*/ 25 h 803"/>
                    <a:gd name="T80" fmla="*/ 45 w 859"/>
                    <a:gd name="T81" fmla="*/ 29 h 803"/>
                    <a:gd name="T82" fmla="*/ 44 w 859"/>
                    <a:gd name="T83" fmla="*/ 39 h 803"/>
                    <a:gd name="T84" fmla="*/ 41 w 859"/>
                    <a:gd name="T85" fmla="*/ 45 h 803"/>
                    <a:gd name="T86" fmla="*/ 34 w 859"/>
                    <a:gd name="T87" fmla="*/ 47 h 803"/>
                    <a:gd name="T88" fmla="*/ 27 w 859"/>
                    <a:gd name="T89" fmla="*/ 45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9"/>
                    <a:gd name="T136" fmla="*/ 0 h 803"/>
                    <a:gd name="T137" fmla="*/ 859 w 859"/>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9" h="803">
                      <a:moveTo>
                        <a:pt x="390" y="705"/>
                      </a:moveTo>
                      <a:lnTo>
                        <a:pt x="354" y="712"/>
                      </a:lnTo>
                      <a:lnTo>
                        <a:pt x="316" y="734"/>
                      </a:lnTo>
                      <a:lnTo>
                        <a:pt x="290" y="766"/>
                      </a:lnTo>
                      <a:lnTo>
                        <a:pt x="280" y="786"/>
                      </a:lnTo>
                      <a:lnTo>
                        <a:pt x="221" y="794"/>
                      </a:lnTo>
                      <a:lnTo>
                        <a:pt x="185" y="800"/>
                      </a:lnTo>
                      <a:lnTo>
                        <a:pt x="155" y="803"/>
                      </a:lnTo>
                      <a:lnTo>
                        <a:pt x="121" y="800"/>
                      </a:lnTo>
                      <a:lnTo>
                        <a:pt x="84" y="789"/>
                      </a:lnTo>
                      <a:lnTo>
                        <a:pt x="56" y="769"/>
                      </a:lnTo>
                      <a:lnTo>
                        <a:pt x="35" y="739"/>
                      </a:lnTo>
                      <a:lnTo>
                        <a:pt x="22" y="698"/>
                      </a:lnTo>
                      <a:lnTo>
                        <a:pt x="16" y="674"/>
                      </a:lnTo>
                      <a:lnTo>
                        <a:pt x="19" y="645"/>
                      </a:lnTo>
                      <a:lnTo>
                        <a:pt x="32" y="624"/>
                      </a:lnTo>
                      <a:lnTo>
                        <a:pt x="62" y="620"/>
                      </a:lnTo>
                      <a:lnTo>
                        <a:pt x="93" y="623"/>
                      </a:lnTo>
                      <a:lnTo>
                        <a:pt x="118" y="631"/>
                      </a:lnTo>
                      <a:lnTo>
                        <a:pt x="142" y="651"/>
                      </a:lnTo>
                      <a:lnTo>
                        <a:pt x="176" y="665"/>
                      </a:lnTo>
                      <a:lnTo>
                        <a:pt x="240" y="677"/>
                      </a:lnTo>
                      <a:lnTo>
                        <a:pt x="280" y="679"/>
                      </a:lnTo>
                      <a:lnTo>
                        <a:pt x="318" y="674"/>
                      </a:lnTo>
                      <a:lnTo>
                        <a:pt x="348" y="657"/>
                      </a:lnTo>
                      <a:lnTo>
                        <a:pt x="366" y="641"/>
                      </a:lnTo>
                      <a:lnTo>
                        <a:pt x="393" y="613"/>
                      </a:lnTo>
                      <a:lnTo>
                        <a:pt x="421" y="604"/>
                      </a:lnTo>
                      <a:lnTo>
                        <a:pt x="469" y="604"/>
                      </a:lnTo>
                      <a:lnTo>
                        <a:pt x="509" y="599"/>
                      </a:lnTo>
                      <a:lnTo>
                        <a:pt x="543" y="589"/>
                      </a:lnTo>
                      <a:lnTo>
                        <a:pt x="567" y="570"/>
                      </a:lnTo>
                      <a:lnTo>
                        <a:pt x="608" y="536"/>
                      </a:lnTo>
                      <a:lnTo>
                        <a:pt x="535" y="583"/>
                      </a:lnTo>
                      <a:lnTo>
                        <a:pt x="505" y="590"/>
                      </a:lnTo>
                      <a:lnTo>
                        <a:pt x="462" y="599"/>
                      </a:lnTo>
                      <a:lnTo>
                        <a:pt x="418" y="599"/>
                      </a:lnTo>
                      <a:lnTo>
                        <a:pt x="394" y="599"/>
                      </a:lnTo>
                      <a:lnTo>
                        <a:pt x="373" y="576"/>
                      </a:lnTo>
                      <a:lnTo>
                        <a:pt x="348" y="539"/>
                      </a:lnTo>
                      <a:lnTo>
                        <a:pt x="294" y="491"/>
                      </a:lnTo>
                      <a:lnTo>
                        <a:pt x="197" y="418"/>
                      </a:lnTo>
                      <a:lnTo>
                        <a:pt x="147" y="398"/>
                      </a:lnTo>
                      <a:lnTo>
                        <a:pt x="104" y="380"/>
                      </a:lnTo>
                      <a:lnTo>
                        <a:pt x="56" y="356"/>
                      </a:lnTo>
                      <a:lnTo>
                        <a:pt x="32" y="339"/>
                      </a:lnTo>
                      <a:lnTo>
                        <a:pt x="11" y="322"/>
                      </a:lnTo>
                      <a:lnTo>
                        <a:pt x="2" y="289"/>
                      </a:lnTo>
                      <a:lnTo>
                        <a:pt x="0" y="257"/>
                      </a:lnTo>
                      <a:lnTo>
                        <a:pt x="4" y="224"/>
                      </a:lnTo>
                      <a:lnTo>
                        <a:pt x="16" y="194"/>
                      </a:lnTo>
                      <a:lnTo>
                        <a:pt x="38" y="162"/>
                      </a:lnTo>
                      <a:lnTo>
                        <a:pt x="73" y="139"/>
                      </a:lnTo>
                      <a:lnTo>
                        <a:pt x="113" y="123"/>
                      </a:lnTo>
                      <a:lnTo>
                        <a:pt x="152" y="117"/>
                      </a:lnTo>
                      <a:lnTo>
                        <a:pt x="216" y="115"/>
                      </a:lnTo>
                      <a:lnTo>
                        <a:pt x="304" y="122"/>
                      </a:lnTo>
                      <a:lnTo>
                        <a:pt x="378" y="122"/>
                      </a:lnTo>
                      <a:lnTo>
                        <a:pt x="418" y="137"/>
                      </a:lnTo>
                      <a:lnTo>
                        <a:pt x="431" y="167"/>
                      </a:lnTo>
                      <a:lnTo>
                        <a:pt x="431" y="212"/>
                      </a:lnTo>
                      <a:lnTo>
                        <a:pt x="432" y="267"/>
                      </a:lnTo>
                      <a:lnTo>
                        <a:pt x="442" y="212"/>
                      </a:lnTo>
                      <a:lnTo>
                        <a:pt x="435" y="156"/>
                      </a:lnTo>
                      <a:lnTo>
                        <a:pt x="437" y="129"/>
                      </a:lnTo>
                      <a:lnTo>
                        <a:pt x="461" y="112"/>
                      </a:lnTo>
                      <a:lnTo>
                        <a:pt x="479" y="91"/>
                      </a:lnTo>
                      <a:lnTo>
                        <a:pt x="497" y="58"/>
                      </a:lnTo>
                      <a:lnTo>
                        <a:pt x="517" y="18"/>
                      </a:lnTo>
                      <a:lnTo>
                        <a:pt x="541" y="0"/>
                      </a:lnTo>
                      <a:lnTo>
                        <a:pt x="575" y="0"/>
                      </a:lnTo>
                      <a:lnTo>
                        <a:pt x="612" y="10"/>
                      </a:lnTo>
                      <a:lnTo>
                        <a:pt x="636" y="31"/>
                      </a:lnTo>
                      <a:lnTo>
                        <a:pt x="697" y="37"/>
                      </a:lnTo>
                      <a:lnTo>
                        <a:pt x="741" y="42"/>
                      </a:lnTo>
                      <a:lnTo>
                        <a:pt x="783" y="62"/>
                      </a:lnTo>
                      <a:lnTo>
                        <a:pt x="821" y="103"/>
                      </a:lnTo>
                      <a:lnTo>
                        <a:pt x="850" y="172"/>
                      </a:lnTo>
                      <a:lnTo>
                        <a:pt x="857" y="214"/>
                      </a:lnTo>
                      <a:lnTo>
                        <a:pt x="853" y="257"/>
                      </a:lnTo>
                      <a:lnTo>
                        <a:pt x="859" y="301"/>
                      </a:lnTo>
                      <a:lnTo>
                        <a:pt x="850" y="336"/>
                      </a:lnTo>
                      <a:lnTo>
                        <a:pt x="827" y="350"/>
                      </a:lnTo>
                      <a:lnTo>
                        <a:pt x="795" y="370"/>
                      </a:lnTo>
                      <a:lnTo>
                        <a:pt x="772" y="393"/>
                      </a:lnTo>
                      <a:lnTo>
                        <a:pt x="745" y="403"/>
                      </a:lnTo>
                      <a:lnTo>
                        <a:pt x="710" y="398"/>
                      </a:lnTo>
                      <a:lnTo>
                        <a:pt x="697" y="393"/>
                      </a:lnTo>
                      <a:lnTo>
                        <a:pt x="693" y="328"/>
                      </a:lnTo>
                      <a:lnTo>
                        <a:pt x="693" y="271"/>
                      </a:lnTo>
                      <a:lnTo>
                        <a:pt x="678" y="234"/>
                      </a:lnTo>
                      <a:lnTo>
                        <a:pt x="642" y="200"/>
                      </a:lnTo>
                      <a:lnTo>
                        <a:pt x="599" y="162"/>
                      </a:lnTo>
                      <a:lnTo>
                        <a:pt x="588" y="152"/>
                      </a:lnTo>
                      <a:lnTo>
                        <a:pt x="612" y="180"/>
                      </a:lnTo>
                      <a:lnTo>
                        <a:pt x="664" y="228"/>
                      </a:lnTo>
                      <a:lnTo>
                        <a:pt x="683" y="267"/>
                      </a:lnTo>
                      <a:lnTo>
                        <a:pt x="686" y="303"/>
                      </a:lnTo>
                      <a:lnTo>
                        <a:pt x="690" y="390"/>
                      </a:lnTo>
                      <a:lnTo>
                        <a:pt x="626" y="398"/>
                      </a:lnTo>
                      <a:lnTo>
                        <a:pt x="575" y="418"/>
                      </a:lnTo>
                      <a:lnTo>
                        <a:pt x="529" y="433"/>
                      </a:lnTo>
                      <a:lnTo>
                        <a:pt x="497" y="433"/>
                      </a:lnTo>
                      <a:lnTo>
                        <a:pt x="465" y="418"/>
                      </a:lnTo>
                      <a:lnTo>
                        <a:pt x="442" y="394"/>
                      </a:lnTo>
                      <a:lnTo>
                        <a:pt x="403" y="356"/>
                      </a:lnTo>
                      <a:lnTo>
                        <a:pt x="360" y="326"/>
                      </a:lnTo>
                      <a:lnTo>
                        <a:pt x="305" y="303"/>
                      </a:lnTo>
                      <a:lnTo>
                        <a:pt x="250" y="285"/>
                      </a:lnTo>
                      <a:lnTo>
                        <a:pt x="155" y="261"/>
                      </a:lnTo>
                      <a:lnTo>
                        <a:pt x="240" y="295"/>
                      </a:lnTo>
                      <a:lnTo>
                        <a:pt x="305" y="313"/>
                      </a:lnTo>
                      <a:lnTo>
                        <a:pt x="398" y="362"/>
                      </a:lnTo>
                      <a:lnTo>
                        <a:pt x="441" y="407"/>
                      </a:lnTo>
                      <a:lnTo>
                        <a:pt x="483" y="438"/>
                      </a:lnTo>
                      <a:lnTo>
                        <a:pt x="523" y="443"/>
                      </a:lnTo>
                      <a:lnTo>
                        <a:pt x="560" y="434"/>
                      </a:lnTo>
                      <a:lnTo>
                        <a:pt x="598" y="420"/>
                      </a:lnTo>
                      <a:lnTo>
                        <a:pt x="640" y="404"/>
                      </a:lnTo>
                      <a:lnTo>
                        <a:pt x="684" y="398"/>
                      </a:lnTo>
                      <a:lnTo>
                        <a:pt x="736" y="407"/>
                      </a:lnTo>
                      <a:lnTo>
                        <a:pt x="746" y="420"/>
                      </a:lnTo>
                      <a:lnTo>
                        <a:pt x="731" y="465"/>
                      </a:lnTo>
                      <a:lnTo>
                        <a:pt x="728" y="526"/>
                      </a:lnTo>
                      <a:lnTo>
                        <a:pt x="727" y="579"/>
                      </a:lnTo>
                      <a:lnTo>
                        <a:pt x="714" y="623"/>
                      </a:lnTo>
                      <a:lnTo>
                        <a:pt x="698" y="669"/>
                      </a:lnTo>
                      <a:lnTo>
                        <a:pt x="686" y="698"/>
                      </a:lnTo>
                      <a:lnTo>
                        <a:pt x="667" y="719"/>
                      </a:lnTo>
                      <a:lnTo>
                        <a:pt x="640" y="734"/>
                      </a:lnTo>
                      <a:lnTo>
                        <a:pt x="608" y="745"/>
                      </a:lnTo>
                      <a:lnTo>
                        <a:pt x="555" y="756"/>
                      </a:lnTo>
                      <a:lnTo>
                        <a:pt x="521" y="756"/>
                      </a:lnTo>
                      <a:lnTo>
                        <a:pt x="476" y="736"/>
                      </a:lnTo>
                      <a:lnTo>
                        <a:pt x="438" y="715"/>
                      </a:lnTo>
                      <a:lnTo>
                        <a:pt x="390" y="705"/>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42" name="Freeform 9">
                  <a:extLst>
                    <a:ext uri="{FF2B5EF4-FFF2-40B4-BE49-F238E27FC236}">
                      <a16:creationId xmlns:a16="http://schemas.microsoft.com/office/drawing/2014/main" id="{CD64BC3B-8E32-400D-91B5-4CAB7FD993F9}"/>
                    </a:ext>
                  </a:extLst>
                </p:cNvPr>
                <p:cNvSpPr>
                  <a:spLocks/>
                </p:cNvSpPr>
                <p:nvPr/>
              </p:nvSpPr>
              <p:spPr bwMode="auto">
                <a:xfrm>
                  <a:off x="1665" y="684"/>
                  <a:ext cx="201" cy="219"/>
                </a:xfrm>
                <a:custGeom>
                  <a:avLst/>
                  <a:gdLst>
                    <a:gd name="T0" fmla="*/ 30 w 803"/>
                    <a:gd name="T1" fmla="*/ 46 h 876"/>
                    <a:gd name="T2" fmla="*/ 29 w 803"/>
                    <a:gd name="T3" fmla="*/ 46 h 876"/>
                    <a:gd name="T4" fmla="*/ 26 w 803"/>
                    <a:gd name="T5" fmla="*/ 52 h 876"/>
                    <a:gd name="T6" fmla="*/ 30 w 803"/>
                    <a:gd name="T7" fmla="*/ 54 h 876"/>
                    <a:gd name="T8" fmla="*/ 35 w 803"/>
                    <a:gd name="T9" fmla="*/ 55 h 876"/>
                    <a:gd name="T10" fmla="*/ 39 w 803"/>
                    <a:gd name="T11" fmla="*/ 54 h 876"/>
                    <a:gd name="T12" fmla="*/ 42 w 803"/>
                    <a:gd name="T13" fmla="*/ 52 h 876"/>
                    <a:gd name="T14" fmla="*/ 42 w 803"/>
                    <a:gd name="T15" fmla="*/ 49 h 876"/>
                    <a:gd name="T16" fmla="*/ 39 w 803"/>
                    <a:gd name="T17" fmla="*/ 45 h 876"/>
                    <a:gd name="T18" fmla="*/ 32 w 803"/>
                    <a:gd name="T19" fmla="*/ 40 h 876"/>
                    <a:gd name="T20" fmla="*/ 24 w 803"/>
                    <a:gd name="T21" fmla="*/ 36 h 876"/>
                    <a:gd name="T22" fmla="*/ 18 w 803"/>
                    <a:gd name="T23" fmla="*/ 35 h 876"/>
                    <a:gd name="T24" fmla="*/ 12 w 803"/>
                    <a:gd name="T25" fmla="*/ 37 h 876"/>
                    <a:gd name="T26" fmla="*/ 17 w 803"/>
                    <a:gd name="T27" fmla="*/ 32 h 876"/>
                    <a:gd name="T28" fmla="*/ 19 w 803"/>
                    <a:gd name="T29" fmla="*/ 26 h 876"/>
                    <a:gd name="T30" fmla="*/ 18 w 803"/>
                    <a:gd name="T31" fmla="*/ 19 h 876"/>
                    <a:gd name="T32" fmla="*/ 15 w 803"/>
                    <a:gd name="T33" fmla="*/ 16 h 876"/>
                    <a:gd name="T34" fmla="*/ 17 w 803"/>
                    <a:gd name="T35" fmla="*/ 16 h 876"/>
                    <a:gd name="T36" fmla="*/ 20 w 803"/>
                    <a:gd name="T37" fmla="*/ 18 h 876"/>
                    <a:gd name="T38" fmla="*/ 25 w 803"/>
                    <a:gd name="T39" fmla="*/ 20 h 876"/>
                    <a:gd name="T40" fmla="*/ 34 w 803"/>
                    <a:gd name="T41" fmla="*/ 20 h 876"/>
                    <a:gd name="T42" fmla="*/ 42 w 803"/>
                    <a:gd name="T43" fmla="*/ 20 h 876"/>
                    <a:gd name="T44" fmla="*/ 46 w 803"/>
                    <a:gd name="T45" fmla="*/ 21 h 876"/>
                    <a:gd name="T46" fmla="*/ 49 w 803"/>
                    <a:gd name="T47" fmla="*/ 17 h 876"/>
                    <a:gd name="T48" fmla="*/ 50 w 803"/>
                    <a:gd name="T49" fmla="*/ 13 h 876"/>
                    <a:gd name="T50" fmla="*/ 48 w 803"/>
                    <a:gd name="T51" fmla="*/ 11 h 876"/>
                    <a:gd name="T52" fmla="*/ 47 w 803"/>
                    <a:gd name="T53" fmla="*/ 9 h 876"/>
                    <a:gd name="T54" fmla="*/ 45 w 803"/>
                    <a:gd name="T55" fmla="*/ 7 h 876"/>
                    <a:gd name="T56" fmla="*/ 42 w 803"/>
                    <a:gd name="T57" fmla="*/ 5 h 876"/>
                    <a:gd name="T58" fmla="*/ 36 w 803"/>
                    <a:gd name="T59" fmla="*/ 7 h 876"/>
                    <a:gd name="T60" fmla="*/ 31 w 803"/>
                    <a:gd name="T61" fmla="*/ 7 h 876"/>
                    <a:gd name="T62" fmla="*/ 25 w 803"/>
                    <a:gd name="T63" fmla="*/ 5 h 876"/>
                    <a:gd name="T64" fmla="*/ 22 w 803"/>
                    <a:gd name="T65" fmla="*/ 4 h 876"/>
                    <a:gd name="T66" fmla="*/ 21 w 803"/>
                    <a:gd name="T67" fmla="*/ 7 h 876"/>
                    <a:gd name="T68" fmla="*/ 27 w 803"/>
                    <a:gd name="T69" fmla="*/ 11 h 876"/>
                    <a:gd name="T70" fmla="*/ 35 w 803"/>
                    <a:gd name="T71" fmla="*/ 14 h 876"/>
                    <a:gd name="T72" fmla="*/ 35 w 803"/>
                    <a:gd name="T73" fmla="*/ 14 h 876"/>
                    <a:gd name="T74" fmla="*/ 27 w 803"/>
                    <a:gd name="T75" fmla="*/ 11 h 876"/>
                    <a:gd name="T76" fmla="*/ 19 w 803"/>
                    <a:gd name="T77" fmla="*/ 5 h 876"/>
                    <a:gd name="T78" fmla="*/ 15 w 803"/>
                    <a:gd name="T79" fmla="*/ 5 h 876"/>
                    <a:gd name="T80" fmla="*/ 11 w 803"/>
                    <a:gd name="T81" fmla="*/ 3 h 876"/>
                    <a:gd name="T82" fmla="*/ 6 w 803"/>
                    <a:gd name="T83" fmla="*/ 0 h 876"/>
                    <a:gd name="T84" fmla="*/ 4 w 803"/>
                    <a:gd name="T85" fmla="*/ 6 h 876"/>
                    <a:gd name="T86" fmla="*/ 1 w 803"/>
                    <a:gd name="T87" fmla="*/ 11 h 876"/>
                    <a:gd name="T88" fmla="*/ 1 w 803"/>
                    <a:gd name="T89" fmla="*/ 14 h 876"/>
                    <a:gd name="T90" fmla="*/ 3 w 803"/>
                    <a:gd name="T91" fmla="*/ 18 h 876"/>
                    <a:gd name="T92" fmla="*/ 3 w 803"/>
                    <a:gd name="T93" fmla="*/ 21 h 876"/>
                    <a:gd name="T94" fmla="*/ 5 w 803"/>
                    <a:gd name="T95" fmla="*/ 25 h 876"/>
                    <a:gd name="T96" fmla="*/ 2 w 803"/>
                    <a:gd name="T97" fmla="*/ 27 h 876"/>
                    <a:gd name="T98" fmla="*/ 0 w 803"/>
                    <a:gd name="T99" fmla="*/ 31 h 876"/>
                    <a:gd name="T100" fmla="*/ 4 w 803"/>
                    <a:gd name="T101" fmla="*/ 37 h 876"/>
                    <a:gd name="T102" fmla="*/ 5 w 803"/>
                    <a:gd name="T103" fmla="*/ 43 h 876"/>
                    <a:gd name="T104" fmla="*/ 4 w 803"/>
                    <a:gd name="T105" fmla="*/ 47 h 876"/>
                    <a:gd name="T106" fmla="*/ 6 w 803"/>
                    <a:gd name="T107" fmla="*/ 48 h 876"/>
                    <a:gd name="T108" fmla="*/ 12 w 803"/>
                    <a:gd name="T109" fmla="*/ 46 h 876"/>
                    <a:gd name="T110" fmla="*/ 18 w 803"/>
                    <a:gd name="T111" fmla="*/ 44 h 876"/>
                    <a:gd name="T112" fmla="*/ 23 w 803"/>
                    <a:gd name="T113" fmla="*/ 44 h 876"/>
                    <a:gd name="T114" fmla="*/ 27 w 803"/>
                    <a:gd name="T115" fmla="*/ 45 h 876"/>
                    <a:gd name="T116" fmla="*/ 30 w 803"/>
                    <a:gd name="T117" fmla="*/ 44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3"/>
                    <a:gd name="T178" fmla="*/ 0 h 876"/>
                    <a:gd name="T179" fmla="*/ 803 w 803"/>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3" h="876">
                      <a:moveTo>
                        <a:pt x="481" y="707"/>
                      </a:moveTo>
                      <a:lnTo>
                        <a:pt x="481" y="727"/>
                      </a:lnTo>
                      <a:lnTo>
                        <a:pt x="477" y="741"/>
                      </a:lnTo>
                      <a:lnTo>
                        <a:pt x="463" y="738"/>
                      </a:lnTo>
                      <a:lnTo>
                        <a:pt x="455" y="732"/>
                      </a:lnTo>
                      <a:lnTo>
                        <a:pt x="416" y="830"/>
                      </a:lnTo>
                      <a:lnTo>
                        <a:pt x="446" y="850"/>
                      </a:lnTo>
                      <a:lnTo>
                        <a:pt x="474" y="863"/>
                      </a:lnTo>
                      <a:lnTo>
                        <a:pt x="519" y="873"/>
                      </a:lnTo>
                      <a:lnTo>
                        <a:pt x="558" y="876"/>
                      </a:lnTo>
                      <a:lnTo>
                        <a:pt x="603" y="873"/>
                      </a:lnTo>
                      <a:lnTo>
                        <a:pt x="627" y="864"/>
                      </a:lnTo>
                      <a:lnTo>
                        <a:pt x="650" y="852"/>
                      </a:lnTo>
                      <a:lnTo>
                        <a:pt x="667" y="836"/>
                      </a:lnTo>
                      <a:lnTo>
                        <a:pt x="676" y="818"/>
                      </a:lnTo>
                      <a:lnTo>
                        <a:pt x="676" y="788"/>
                      </a:lnTo>
                      <a:lnTo>
                        <a:pt x="650" y="742"/>
                      </a:lnTo>
                      <a:lnTo>
                        <a:pt x="620" y="714"/>
                      </a:lnTo>
                      <a:lnTo>
                        <a:pt x="578" y="678"/>
                      </a:lnTo>
                      <a:lnTo>
                        <a:pt x="514" y="630"/>
                      </a:lnTo>
                      <a:lnTo>
                        <a:pt x="471" y="607"/>
                      </a:lnTo>
                      <a:lnTo>
                        <a:pt x="378" y="566"/>
                      </a:lnTo>
                      <a:lnTo>
                        <a:pt x="324" y="555"/>
                      </a:lnTo>
                      <a:lnTo>
                        <a:pt x="293" y="555"/>
                      </a:lnTo>
                      <a:lnTo>
                        <a:pt x="249" y="563"/>
                      </a:lnTo>
                      <a:lnTo>
                        <a:pt x="187" y="589"/>
                      </a:lnTo>
                      <a:lnTo>
                        <a:pt x="245" y="549"/>
                      </a:lnTo>
                      <a:lnTo>
                        <a:pt x="269" y="517"/>
                      </a:lnTo>
                      <a:lnTo>
                        <a:pt x="286" y="471"/>
                      </a:lnTo>
                      <a:lnTo>
                        <a:pt x="300" y="421"/>
                      </a:lnTo>
                      <a:lnTo>
                        <a:pt x="302" y="363"/>
                      </a:lnTo>
                      <a:lnTo>
                        <a:pt x="290" y="300"/>
                      </a:lnTo>
                      <a:lnTo>
                        <a:pt x="272" y="275"/>
                      </a:lnTo>
                      <a:lnTo>
                        <a:pt x="245" y="251"/>
                      </a:lnTo>
                      <a:lnTo>
                        <a:pt x="210" y="217"/>
                      </a:lnTo>
                      <a:lnTo>
                        <a:pt x="264" y="254"/>
                      </a:lnTo>
                      <a:lnTo>
                        <a:pt x="300" y="275"/>
                      </a:lnTo>
                      <a:lnTo>
                        <a:pt x="312" y="281"/>
                      </a:lnTo>
                      <a:lnTo>
                        <a:pt x="348" y="298"/>
                      </a:lnTo>
                      <a:lnTo>
                        <a:pt x="402" y="312"/>
                      </a:lnTo>
                      <a:lnTo>
                        <a:pt x="465" y="312"/>
                      </a:lnTo>
                      <a:lnTo>
                        <a:pt x="549" y="314"/>
                      </a:lnTo>
                      <a:lnTo>
                        <a:pt x="616" y="318"/>
                      </a:lnTo>
                      <a:lnTo>
                        <a:pt x="676" y="316"/>
                      </a:lnTo>
                      <a:lnTo>
                        <a:pt x="706" y="326"/>
                      </a:lnTo>
                      <a:lnTo>
                        <a:pt x="735" y="326"/>
                      </a:lnTo>
                      <a:lnTo>
                        <a:pt x="764" y="304"/>
                      </a:lnTo>
                      <a:lnTo>
                        <a:pt x="787" y="271"/>
                      </a:lnTo>
                      <a:lnTo>
                        <a:pt x="801" y="240"/>
                      </a:lnTo>
                      <a:lnTo>
                        <a:pt x="803" y="209"/>
                      </a:lnTo>
                      <a:lnTo>
                        <a:pt x="791" y="190"/>
                      </a:lnTo>
                      <a:lnTo>
                        <a:pt x="764" y="180"/>
                      </a:lnTo>
                      <a:lnTo>
                        <a:pt x="745" y="162"/>
                      </a:lnTo>
                      <a:lnTo>
                        <a:pt x="745" y="138"/>
                      </a:lnTo>
                      <a:lnTo>
                        <a:pt x="735" y="121"/>
                      </a:lnTo>
                      <a:lnTo>
                        <a:pt x="722" y="106"/>
                      </a:lnTo>
                      <a:lnTo>
                        <a:pt x="706" y="94"/>
                      </a:lnTo>
                      <a:lnTo>
                        <a:pt x="674" y="84"/>
                      </a:lnTo>
                      <a:lnTo>
                        <a:pt x="624" y="106"/>
                      </a:lnTo>
                      <a:lnTo>
                        <a:pt x="579" y="112"/>
                      </a:lnTo>
                      <a:lnTo>
                        <a:pt x="529" y="114"/>
                      </a:lnTo>
                      <a:lnTo>
                        <a:pt x="490" y="108"/>
                      </a:lnTo>
                      <a:lnTo>
                        <a:pt x="440" y="94"/>
                      </a:lnTo>
                      <a:lnTo>
                        <a:pt x="395" y="71"/>
                      </a:lnTo>
                      <a:lnTo>
                        <a:pt x="367" y="55"/>
                      </a:lnTo>
                      <a:lnTo>
                        <a:pt x="343" y="60"/>
                      </a:lnTo>
                      <a:lnTo>
                        <a:pt x="324" y="70"/>
                      </a:lnTo>
                      <a:lnTo>
                        <a:pt x="330" y="108"/>
                      </a:lnTo>
                      <a:lnTo>
                        <a:pt x="378" y="136"/>
                      </a:lnTo>
                      <a:lnTo>
                        <a:pt x="429" y="166"/>
                      </a:lnTo>
                      <a:lnTo>
                        <a:pt x="491" y="197"/>
                      </a:lnTo>
                      <a:lnTo>
                        <a:pt x="562" y="221"/>
                      </a:lnTo>
                      <a:lnTo>
                        <a:pt x="614" y="230"/>
                      </a:lnTo>
                      <a:lnTo>
                        <a:pt x="553" y="226"/>
                      </a:lnTo>
                      <a:lnTo>
                        <a:pt x="477" y="199"/>
                      </a:lnTo>
                      <a:lnTo>
                        <a:pt x="433" y="176"/>
                      </a:lnTo>
                      <a:lnTo>
                        <a:pt x="343" y="118"/>
                      </a:lnTo>
                      <a:lnTo>
                        <a:pt x="300" y="81"/>
                      </a:lnTo>
                      <a:lnTo>
                        <a:pt x="273" y="81"/>
                      </a:lnTo>
                      <a:lnTo>
                        <a:pt x="244" y="78"/>
                      </a:lnTo>
                      <a:lnTo>
                        <a:pt x="217" y="68"/>
                      </a:lnTo>
                      <a:lnTo>
                        <a:pt x="179" y="41"/>
                      </a:lnTo>
                      <a:lnTo>
                        <a:pt x="131" y="0"/>
                      </a:lnTo>
                      <a:lnTo>
                        <a:pt x="87" y="4"/>
                      </a:lnTo>
                      <a:lnTo>
                        <a:pt x="78" y="54"/>
                      </a:lnTo>
                      <a:lnTo>
                        <a:pt x="64" y="98"/>
                      </a:lnTo>
                      <a:lnTo>
                        <a:pt x="43" y="135"/>
                      </a:lnTo>
                      <a:lnTo>
                        <a:pt x="16" y="166"/>
                      </a:lnTo>
                      <a:lnTo>
                        <a:pt x="9" y="190"/>
                      </a:lnTo>
                      <a:lnTo>
                        <a:pt x="10" y="219"/>
                      </a:lnTo>
                      <a:lnTo>
                        <a:pt x="20" y="254"/>
                      </a:lnTo>
                      <a:lnTo>
                        <a:pt x="44" y="284"/>
                      </a:lnTo>
                      <a:lnTo>
                        <a:pt x="36" y="308"/>
                      </a:lnTo>
                      <a:lnTo>
                        <a:pt x="40" y="338"/>
                      </a:lnTo>
                      <a:lnTo>
                        <a:pt x="53" y="369"/>
                      </a:lnTo>
                      <a:lnTo>
                        <a:pt x="72" y="392"/>
                      </a:lnTo>
                      <a:lnTo>
                        <a:pt x="43" y="407"/>
                      </a:lnTo>
                      <a:lnTo>
                        <a:pt x="24" y="423"/>
                      </a:lnTo>
                      <a:lnTo>
                        <a:pt x="6" y="451"/>
                      </a:lnTo>
                      <a:lnTo>
                        <a:pt x="0" y="494"/>
                      </a:lnTo>
                      <a:lnTo>
                        <a:pt x="36" y="542"/>
                      </a:lnTo>
                      <a:lnTo>
                        <a:pt x="58" y="585"/>
                      </a:lnTo>
                      <a:lnTo>
                        <a:pt x="72" y="627"/>
                      </a:lnTo>
                      <a:lnTo>
                        <a:pt x="71" y="680"/>
                      </a:lnTo>
                      <a:lnTo>
                        <a:pt x="60" y="717"/>
                      </a:lnTo>
                      <a:lnTo>
                        <a:pt x="60" y="742"/>
                      </a:lnTo>
                      <a:lnTo>
                        <a:pt x="77" y="759"/>
                      </a:lnTo>
                      <a:lnTo>
                        <a:pt x="101" y="763"/>
                      </a:lnTo>
                      <a:lnTo>
                        <a:pt x="131" y="755"/>
                      </a:lnTo>
                      <a:lnTo>
                        <a:pt x="190" y="728"/>
                      </a:lnTo>
                      <a:lnTo>
                        <a:pt x="248" y="708"/>
                      </a:lnTo>
                      <a:lnTo>
                        <a:pt x="288" y="700"/>
                      </a:lnTo>
                      <a:lnTo>
                        <a:pt x="328" y="697"/>
                      </a:lnTo>
                      <a:lnTo>
                        <a:pt x="364" y="700"/>
                      </a:lnTo>
                      <a:lnTo>
                        <a:pt x="392" y="708"/>
                      </a:lnTo>
                      <a:lnTo>
                        <a:pt x="430" y="718"/>
                      </a:lnTo>
                      <a:lnTo>
                        <a:pt x="471" y="731"/>
                      </a:lnTo>
                      <a:lnTo>
                        <a:pt x="481" y="707"/>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43" name="Freeform 10">
                  <a:extLst>
                    <a:ext uri="{FF2B5EF4-FFF2-40B4-BE49-F238E27FC236}">
                      <a16:creationId xmlns:a16="http://schemas.microsoft.com/office/drawing/2014/main" id="{0839D4E1-4C07-4398-813E-C8AFAADCB93F}"/>
                    </a:ext>
                  </a:extLst>
                </p:cNvPr>
                <p:cNvSpPr>
                  <a:spLocks/>
                </p:cNvSpPr>
                <p:nvPr/>
              </p:nvSpPr>
              <p:spPr bwMode="auto">
                <a:xfrm>
                  <a:off x="1853" y="660"/>
                  <a:ext cx="132" cy="127"/>
                </a:xfrm>
                <a:custGeom>
                  <a:avLst/>
                  <a:gdLst>
                    <a:gd name="T0" fmla="*/ 28 w 529"/>
                    <a:gd name="T1" fmla="*/ 0 h 509"/>
                    <a:gd name="T2" fmla="*/ 26 w 529"/>
                    <a:gd name="T3" fmla="*/ 0 h 509"/>
                    <a:gd name="T4" fmla="*/ 24 w 529"/>
                    <a:gd name="T5" fmla="*/ 1 h 509"/>
                    <a:gd name="T6" fmla="*/ 22 w 529"/>
                    <a:gd name="T7" fmla="*/ 2 h 509"/>
                    <a:gd name="T8" fmla="*/ 21 w 529"/>
                    <a:gd name="T9" fmla="*/ 3 h 509"/>
                    <a:gd name="T10" fmla="*/ 20 w 529"/>
                    <a:gd name="T11" fmla="*/ 5 h 509"/>
                    <a:gd name="T12" fmla="*/ 18 w 529"/>
                    <a:gd name="T13" fmla="*/ 7 h 509"/>
                    <a:gd name="T14" fmla="*/ 15 w 529"/>
                    <a:gd name="T15" fmla="*/ 8 h 509"/>
                    <a:gd name="T16" fmla="*/ 13 w 529"/>
                    <a:gd name="T17" fmla="*/ 10 h 509"/>
                    <a:gd name="T18" fmla="*/ 9 w 529"/>
                    <a:gd name="T19" fmla="*/ 10 h 509"/>
                    <a:gd name="T20" fmla="*/ 5 w 529"/>
                    <a:gd name="T21" fmla="*/ 11 h 509"/>
                    <a:gd name="T22" fmla="*/ 3 w 529"/>
                    <a:gd name="T23" fmla="*/ 11 h 509"/>
                    <a:gd name="T24" fmla="*/ 1 w 529"/>
                    <a:gd name="T25" fmla="*/ 13 h 509"/>
                    <a:gd name="T26" fmla="*/ 0 w 529"/>
                    <a:gd name="T27" fmla="*/ 15 h 509"/>
                    <a:gd name="T28" fmla="*/ 0 w 529"/>
                    <a:gd name="T29" fmla="*/ 16 h 509"/>
                    <a:gd name="T30" fmla="*/ 1 w 529"/>
                    <a:gd name="T31" fmla="*/ 17 h 509"/>
                    <a:gd name="T32" fmla="*/ 3 w 529"/>
                    <a:gd name="T33" fmla="*/ 18 h 509"/>
                    <a:gd name="T34" fmla="*/ 5 w 529"/>
                    <a:gd name="T35" fmla="*/ 18 h 509"/>
                    <a:gd name="T36" fmla="*/ 7 w 529"/>
                    <a:gd name="T37" fmla="*/ 18 h 509"/>
                    <a:gd name="T38" fmla="*/ 8 w 529"/>
                    <a:gd name="T39" fmla="*/ 18 h 509"/>
                    <a:gd name="T40" fmla="*/ 10 w 529"/>
                    <a:gd name="T41" fmla="*/ 19 h 509"/>
                    <a:gd name="T42" fmla="*/ 11 w 529"/>
                    <a:gd name="T43" fmla="*/ 20 h 509"/>
                    <a:gd name="T44" fmla="*/ 12 w 529"/>
                    <a:gd name="T45" fmla="*/ 21 h 509"/>
                    <a:gd name="T46" fmla="*/ 14 w 529"/>
                    <a:gd name="T47" fmla="*/ 21 h 509"/>
                    <a:gd name="T48" fmla="*/ 17 w 529"/>
                    <a:gd name="T49" fmla="*/ 21 h 509"/>
                    <a:gd name="T50" fmla="*/ 19 w 529"/>
                    <a:gd name="T51" fmla="*/ 21 h 509"/>
                    <a:gd name="T52" fmla="*/ 21 w 529"/>
                    <a:gd name="T53" fmla="*/ 23 h 509"/>
                    <a:gd name="T54" fmla="*/ 22 w 529"/>
                    <a:gd name="T55" fmla="*/ 24 h 509"/>
                    <a:gd name="T56" fmla="*/ 23 w 529"/>
                    <a:gd name="T57" fmla="*/ 26 h 509"/>
                    <a:gd name="T58" fmla="*/ 24 w 529"/>
                    <a:gd name="T59" fmla="*/ 29 h 509"/>
                    <a:gd name="T60" fmla="*/ 25 w 529"/>
                    <a:gd name="T61" fmla="*/ 32 h 509"/>
                    <a:gd name="T62" fmla="*/ 27 w 529"/>
                    <a:gd name="T63" fmla="*/ 29 h 509"/>
                    <a:gd name="T64" fmla="*/ 28 w 529"/>
                    <a:gd name="T65" fmla="*/ 27 h 509"/>
                    <a:gd name="T66" fmla="*/ 30 w 529"/>
                    <a:gd name="T67" fmla="*/ 25 h 509"/>
                    <a:gd name="T68" fmla="*/ 31 w 529"/>
                    <a:gd name="T69" fmla="*/ 23 h 509"/>
                    <a:gd name="T70" fmla="*/ 32 w 529"/>
                    <a:gd name="T71" fmla="*/ 21 h 509"/>
                    <a:gd name="T72" fmla="*/ 33 w 529"/>
                    <a:gd name="T73" fmla="*/ 18 h 509"/>
                    <a:gd name="T74" fmla="*/ 32 w 529"/>
                    <a:gd name="T75" fmla="*/ 18 h 509"/>
                    <a:gd name="T76" fmla="*/ 30 w 529"/>
                    <a:gd name="T77" fmla="*/ 17 h 509"/>
                    <a:gd name="T78" fmla="*/ 28 w 529"/>
                    <a:gd name="T79" fmla="*/ 15 h 509"/>
                    <a:gd name="T80" fmla="*/ 27 w 529"/>
                    <a:gd name="T81" fmla="*/ 13 h 509"/>
                    <a:gd name="T82" fmla="*/ 26 w 529"/>
                    <a:gd name="T83" fmla="*/ 11 h 509"/>
                    <a:gd name="T84" fmla="*/ 22 w 529"/>
                    <a:gd name="T85" fmla="*/ 11 h 509"/>
                    <a:gd name="T86" fmla="*/ 19 w 529"/>
                    <a:gd name="T87" fmla="*/ 11 h 509"/>
                    <a:gd name="T88" fmla="*/ 15 w 529"/>
                    <a:gd name="T89" fmla="*/ 12 h 509"/>
                    <a:gd name="T90" fmla="*/ 19 w 529"/>
                    <a:gd name="T91" fmla="*/ 11 h 509"/>
                    <a:gd name="T92" fmla="*/ 22 w 529"/>
                    <a:gd name="T93" fmla="*/ 10 h 509"/>
                    <a:gd name="T94" fmla="*/ 26 w 529"/>
                    <a:gd name="T95" fmla="*/ 11 h 509"/>
                    <a:gd name="T96" fmla="*/ 26 w 529"/>
                    <a:gd name="T97" fmla="*/ 8 h 509"/>
                    <a:gd name="T98" fmla="*/ 26 w 529"/>
                    <a:gd name="T99" fmla="*/ 4 h 509"/>
                    <a:gd name="T100" fmla="*/ 28 w 529"/>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9"/>
                    <a:gd name="T154" fmla="*/ 0 h 509"/>
                    <a:gd name="T155" fmla="*/ 529 w 529"/>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9" h="509">
                      <a:moveTo>
                        <a:pt x="448" y="0"/>
                      </a:moveTo>
                      <a:lnTo>
                        <a:pt x="419" y="2"/>
                      </a:lnTo>
                      <a:lnTo>
                        <a:pt x="388" y="12"/>
                      </a:lnTo>
                      <a:lnTo>
                        <a:pt x="358" y="34"/>
                      </a:lnTo>
                      <a:lnTo>
                        <a:pt x="344" y="48"/>
                      </a:lnTo>
                      <a:lnTo>
                        <a:pt x="321" y="77"/>
                      </a:lnTo>
                      <a:lnTo>
                        <a:pt x="290" y="109"/>
                      </a:lnTo>
                      <a:lnTo>
                        <a:pt x="249" y="138"/>
                      </a:lnTo>
                      <a:lnTo>
                        <a:pt x="205" y="159"/>
                      </a:lnTo>
                      <a:lnTo>
                        <a:pt x="140" y="169"/>
                      </a:lnTo>
                      <a:lnTo>
                        <a:pt x="80" y="176"/>
                      </a:lnTo>
                      <a:lnTo>
                        <a:pt x="44" y="182"/>
                      </a:lnTo>
                      <a:lnTo>
                        <a:pt x="11" y="206"/>
                      </a:lnTo>
                      <a:lnTo>
                        <a:pt x="0" y="240"/>
                      </a:lnTo>
                      <a:lnTo>
                        <a:pt x="0" y="260"/>
                      </a:lnTo>
                      <a:lnTo>
                        <a:pt x="24" y="278"/>
                      </a:lnTo>
                      <a:lnTo>
                        <a:pt x="52" y="293"/>
                      </a:lnTo>
                      <a:lnTo>
                        <a:pt x="88" y="298"/>
                      </a:lnTo>
                      <a:lnTo>
                        <a:pt x="112" y="295"/>
                      </a:lnTo>
                      <a:lnTo>
                        <a:pt x="134" y="297"/>
                      </a:lnTo>
                      <a:lnTo>
                        <a:pt x="157" y="305"/>
                      </a:lnTo>
                      <a:lnTo>
                        <a:pt x="173" y="325"/>
                      </a:lnTo>
                      <a:lnTo>
                        <a:pt x="198" y="331"/>
                      </a:lnTo>
                      <a:lnTo>
                        <a:pt x="231" y="335"/>
                      </a:lnTo>
                      <a:lnTo>
                        <a:pt x="267" y="338"/>
                      </a:lnTo>
                      <a:lnTo>
                        <a:pt x="304" y="345"/>
                      </a:lnTo>
                      <a:lnTo>
                        <a:pt x="331" y="364"/>
                      </a:lnTo>
                      <a:lnTo>
                        <a:pt x="354" y="383"/>
                      </a:lnTo>
                      <a:lnTo>
                        <a:pt x="376" y="416"/>
                      </a:lnTo>
                      <a:lnTo>
                        <a:pt x="390" y="461"/>
                      </a:lnTo>
                      <a:lnTo>
                        <a:pt x="406" y="509"/>
                      </a:lnTo>
                      <a:lnTo>
                        <a:pt x="433" y="467"/>
                      </a:lnTo>
                      <a:lnTo>
                        <a:pt x="454" y="434"/>
                      </a:lnTo>
                      <a:lnTo>
                        <a:pt x="485" y="398"/>
                      </a:lnTo>
                      <a:lnTo>
                        <a:pt x="491" y="376"/>
                      </a:lnTo>
                      <a:lnTo>
                        <a:pt x="509" y="342"/>
                      </a:lnTo>
                      <a:lnTo>
                        <a:pt x="529" y="297"/>
                      </a:lnTo>
                      <a:lnTo>
                        <a:pt x="509" y="287"/>
                      </a:lnTo>
                      <a:lnTo>
                        <a:pt x="485" y="268"/>
                      </a:lnTo>
                      <a:lnTo>
                        <a:pt x="450" y="240"/>
                      </a:lnTo>
                      <a:lnTo>
                        <a:pt x="434" y="210"/>
                      </a:lnTo>
                      <a:lnTo>
                        <a:pt x="424" y="182"/>
                      </a:lnTo>
                      <a:lnTo>
                        <a:pt x="355" y="182"/>
                      </a:lnTo>
                      <a:lnTo>
                        <a:pt x="310" y="186"/>
                      </a:lnTo>
                      <a:lnTo>
                        <a:pt x="247" y="200"/>
                      </a:lnTo>
                      <a:lnTo>
                        <a:pt x="306" y="178"/>
                      </a:lnTo>
                      <a:lnTo>
                        <a:pt x="354" y="169"/>
                      </a:lnTo>
                      <a:lnTo>
                        <a:pt x="424" y="178"/>
                      </a:lnTo>
                      <a:lnTo>
                        <a:pt x="422" y="125"/>
                      </a:lnTo>
                      <a:lnTo>
                        <a:pt x="426" y="68"/>
                      </a:lnTo>
                      <a:lnTo>
                        <a:pt x="448" y="0"/>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827" name="Group 11">
                <a:extLst>
                  <a:ext uri="{FF2B5EF4-FFF2-40B4-BE49-F238E27FC236}">
                    <a16:creationId xmlns:a16="http://schemas.microsoft.com/office/drawing/2014/main" id="{D6CDEBA9-13C8-4E2B-8E94-4920E24DE5B4}"/>
                  </a:ext>
                </a:extLst>
              </p:cNvPr>
              <p:cNvGrpSpPr>
                <a:grpSpLocks/>
              </p:cNvGrpSpPr>
              <p:nvPr/>
            </p:nvGrpSpPr>
            <p:grpSpPr bwMode="auto">
              <a:xfrm>
                <a:off x="1581" y="525"/>
                <a:ext cx="473" cy="591"/>
                <a:chOff x="1581" y="525"/>
                <a:chExt cx="473" cy="591"/>
              </a:xfrm>
            </p:grpSpPr>
            <p:sp>
              <p:nvSpPr>
                <p:cNvPr id="63828" name="Freeform 12">
                  <a:extLst>
                    <a:ext uri="{FF2B5EF4-FFF2-40B4-BE49-F238E27FC236}">
                      <a16:creationId xmlns:a16="http://schemas.microsoft.com/office/drawing/2014/main" id="{BBECE4E7-B674-4A73-AA95-587701D4C288}"/>
                    </a:ext>
                  </a:extLst>
                </p:cNvPr>
                <p:cNvSpPr>
                  <a:spLocks/>
                </p:cNvSpPr>
                <p:nvPr/>
              </p:nvSpPr>
              <p:spPr bwMode="auto">
                <a:xfrm>
                  <a:off x="1581" y="525"/>
                  <a:ext cx="473" cy="591"/>
                </a:xfrm>
                <a:custGeom>
                  <a:avLst/>
                  <a:gdLst>
                    <a:gd name="T0" fmla="*/ 66 w 1891"/>
                    <a:gd name="T1" fmla="*/ 134 h 2363"/>
                    <a:gd name="T2" fmla="*/ 72 w 1891"/>
                    <a:gd name="T3" fmla="*/ 118 h 2363"/>
                    <a:gd name="T4" fmla="*/ 79 w 1891"/>
                    <a:gd name="T5" fmla="*/ 113 h 2363"/>
                    <a:gd name="T6" fmla="*/ 91 w 1891"/>
                    <a:gd name="T7" fmla="*/ 108 h 2363"/>
                    <a:gd name="T8" fmla="*/ 99 w 1891"/>
                    <a:gd name="T9" fmla="*/ 99 h 2363"/>
                    <a:gd name="T10" fmla="*/ 106 w 1891"/>
                    <a:gd name="T11" fmla="*/ 83 h 2363"/>
                    <a:gd name="T12" fmla="*/ 114 w 1891"/>
                    <a:gd name="T13" fmla="*/ 69 h 2363"/>
                    <a:gd name="T14" fmla="*/ 118 w 1891"/>
                    <a:gd name="T15" fmla="*/ 54 h 2363"/>
                    <a:gd name="T16" fmla="*/ 117 w 1891"/>
                    <a:gd name="T17" fmla="*/ 43 h 2363"/>
                    <a:gd name="T18" fmla="*/ 115 w 1891"/>
                    <a:gd name="T19" fmla="*/ 31 h 2363"/>
                    <a:gd name="T20" fmla="*/ 118 w 1891"/>
                    <a:gd name="T21" fmla="*/ 12 h 2363"/>
                    <a:gd name="T22" fmla="*/ 109 w 1891"/>
                    <a:gd name="T23" fmla="*/ 0 h 2363"/>
                    <a:gd name="T24" fmla="*/ 94 w 1891"/>
                    <a:gd name="T25" fmla="*/ 17 h 2363"/>
                    <a:gd name="T26" fmla="*/ 83 w 1891"/>
                    <a:gd name="T27" fmla="*/ 24 h 2363"/>
                    <a:gd name="T28" fmla="*/ 66 w 1891"/>
                    <a:gd name="T29" fmla="*/ 28 h 2363"/>
                    <a:gd name="T30" fmla="*/ 44 w 1891"/>
                    <a:gd name="T31" fmla="*/ 29 h 2363"/>
                    <a:gd name="T32" fmla="*/ 29 w 1891"/>
                    <a:gd name="T33" fmla="*/ 24 h 2363"/>
                    <a:gd name="T34" fmla="*/ 21 w 1891"/>
                    <a:gd name="T35" fmla="*/ 21 h 2363"/>
                    <a:gd name="T36" fmla="*/ 10 w 1891"/>
                    <a:gd name="T37" fmla="*/ 23 h 2363"/>
                    <a:gd name="T38" fmla="*/ 2 w 1891"/>
                    <a:gd name="T39" fmla="*/ 31 h 2363"/>
                    <a:gd name="T40" fmla="*/ 3 w 1891"/>
                    <a:gd name="T41" fmla="*/ 43 h 2363"/>
                    <a:gd name="T42" fmla="*/ 1 w 1891"/>
                    <a:gd name="T43" fmla="*/ 53 h 2363"/>
                    <a:gd name="T44" fmla="*/ 1 w 1891"/>
                    <a:gd name="T45" fmla="*/ 64 h 2363"/>
                    <a:gd name="T46" fmla="*/ 3 w 1891"/>
                    <a:gd name="T47" fmla="*/ 71 h 2363"/>
                    <a:gd name="T48" fmla="*/ 5 w 1891"/>
                    <a:gd name="T49" fmla="*/ 89 h 2363"/>
                    <a:gd name="T50" fmla="*/ 7 w 1891"/>
                    <a:gd name="T51" fmla="*/ 101 h 2363"/>
                    <a:gd name="T52" fmla="*/ 16 w 1891"/>
                    <a:gd name="T53" fmla="*/ 108 h 2363"/>
                    <a:gd name="T54" fmla="*/ 31 w 1891"/>
                    <a:gd name="T55" fmla="*/ 103 h 2363"/>
                    <a:gd name="T56" fmla="*/ 40 w 1891"/>
                    <a:gd name="T57" fmla="*/ 100 h 2363"/>
                    <a:gd name="T58" fmla="*/ 41 w 1891"/>
                    <a:gd name="T59" fmla="*/ 92 h 2363"/>
                    <a:gd name="T60" fmla="*/ 50 w 1891"/>
                    <a:gd name="T61" fmla="*/ 86 h 2363"/>
                    <a:gd name="T62" fmla="*/ 30 w 1891"/>
                    <a:gd name="T63" fmla="*/ 87 h 2363"/>
                    <a:gd name="T64" fmla="*/ 25 w 1891"/>
                    <a:gd name="T65" fmla="*/ 83 h 2363"/>
                    <a:gd name="T66" fmla="*/ 22 w 1891"/>
                    <a:gd name="T67" fmla="*/ 70 h 2363"/>
                    <a:gd name="T68" fmla="*/ 23 w 1891"/>
                    <a:gd name="T69" fmla="*/ 58 h 2363"/>
                    <a:gd name="T70" fmla="*/ 25 w 1891"/>
                    <a:gd name="T71" fmla="*/ 47 h 2363"/>
                    <a:gd name="T72" fmla="*/ 33 w 1891"/>
                    <a:gd name="T73" fmla="*/ 42 h 2363"/>
                    <a:gd name="T74" fmla="*/ 44 w 1891"/>
                    <a:gd name="T75" fmla="*/ 43 h 2363"/>
                    <a:gd name="T76" fmla="*/ 58 w 1891"/>
                    <a:gd name="T77" fmla="*/ 47 h 2363"/>
                    <a:gd name="T78" fmla="*/ 70 w 1891"/>
                    <a:gd name="T79" fmla="*/ 45 h 2363"/>
                    <a:gd name="T80" fmla="*/ 86 w 1891"/>
                    <a:gd name="T81" fmla="*/ 40 h 2363"/>
                    <a:gd name="T82" fmla="*/ 94 w 1891"/>
                    <a:gd name="T83" fmla="*/ 33 h 2363"/>
                    <a:gd name="T84" fmla="*/ 95 w 1891"/>
                    <a:gd name="T85" fmla="*/ 47 h 2363"/>
                    <a:gd name="T86" fmla="*/ 99 w 1891"/>
                    <a:gd name="T87" fmla="*/ 59 h 2363"/>
                    <a:gd name="T88" fmla="*/ 93 w 1891"/>
                    <a:gd name="T89" fmla="*/ 72 h 2363"/>
                    <a:gd name="T90" fmla="*/ 87 w 1891"/>
                    <a:gd name="T91" fmla="*/ 79 h 2363"/>
                    <a:gd name="T92" fmla="*/ 84 w 1891"/>
                    <a:gd name="T93" fmla="*/ 92 h 2363"/>
                    <a:gd name="T94" fmla="*/ 78 w 1891"/>
                    <a:gd name="T95" fmla="*/ 101 h 2363"/>
                    <a:gd name="T96" fmla="*/ 71 w 1891"/>
                    <a:gd name="T97" fmla="*/ 99 h 2363"/>
                    <a:gd name="T98" fmla="*/ 64 w 1891"/>
                    <a:gd name="T99" fmla="*/ 97 h 2363"/>
                    <a:gd name="T100" fmla="*/ 57 w 1891"/>
                    <a:gd name="T101" fmla="*/ 103 h 2363"/>
                    <a:gd name="T102" fmla="*/ 57 w 1891"/>
                    <a:gd name="T103" fmla="*/ 115 h 2363"/>
                    <a:gd name="T104" fmla="*/ 62 w 1891"/>
                    <a:gd name="T105" fmla="*/ 147 h 23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91"/>
                    <a:gd name="T160" fmla="*/ 0 h 2363"/>
                    <a:gd name="T161" fmla="*/ 1891 w 1891"/>
                    <a:gd name="T162" fmla="*/ 2363 h 23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91" h="2363">
                      <a:moveTo>
                        <a:pt x="1010" y="2363"/>
                      </a:moveTo>
                      <a:lnTo>
                        <a:pt x="1031" y="2349"/>
                      </a:lnTo>
                      <a:lnTo>
                        <a:pt x="1042" y="2252"/>
                      </a:lnTo>
                      <a:lnTo>
                        <a:pt x="1055" y="2149"/>
                      </a:lnTo>
                      <a:lnTo>
                        <a:pt x="1066" y="2082"/>
                      </a:lnTo>
                      <a:lnTo>
                        <a:pt x="1100" y="2028"/>
                      </a:lnTo>
                      <a:lnTo>
                        <a:pt x="1133" y="1956"/>
                      </a:lnTo>
                      <a:lnTo>
                        <a:pt x="1150" y="1888"/>
                      </a:lnTo>
                      <a:lnTo>
                        <a:pt x="1151" y="1828"/>
                      </a:lnTo>
                      <a:lnTo>
                        <a:pt x="1150" y="1797"/>
                      </a:lnTo>
                      <a:lnTo>
                        <a:pt x="1204" y="1810"/>
                      </a:lnTo>
                      <a:lnTo>
                        <a:pt x="1263" y="1811"/>
                      </a:lnTo>
                      <a:lnTo>
                        <a:pt x="1332" y="1804"/>
                      </a:lnTo>
                      <a:lnTo>
                        <a:pt x="1386" y="1785"/>
                      </a:lnTo>
                      <a:lnTo>
                        <a:pt x="1410" y="1773"/>
                      </a:lnTo>
                      <a:lnTo>
                        <a:pt x="1457" y="1725"/>
                      </a:lnTo>
                      <a:lnTo>
                        <a:pt x="1468" y="1695"/>
                      </a:lnTo>
                      <a:lnTo>
                        <a:pt x="1519" y="1669"/>
                      </a:lnTo>
                      <a:lnTo>
                        <a:pt x="1556" y="1634"/>
                      </a:lnTo>
                      <a:lnTo>
                        <a:pt x="1586" y="1580"/>
                      </a:lnTo>
                      <a:lnTo>
                        <a:pt x="1604" y="1512"/>
                      </a:lnTo>
                      <a:lnTo>
                        <a:pt x="1596" y="1409"/>
                      </a:lnTo>
                      <a:lnTo>
                        <a:pt x="1641" y="1385"/>
                      </a:lnTo>
                      <a:lnTo>
                        <a:pt x="1689" y="1320"/>
                      </a:lnTo>
                      <a:lnTo>
                        <a:pt x="1723" y="1258"/>
                      </a:lnTo>
                      <a:lnTo>
                        <a:pt x="1741" y="1143"/>
                      </a:lnTo>
                      <a:lnTo>
                        <a:pt x="1779" y="1126"/>
                      </a:lnTo>
                      <a:lnTo>
                        <a:pt x="1815" y="1100"/>
                      </a:lnTo>
                      <a:lnTo>
                        <a:pt x="1853" y="1047"/>
                      </a:lnTo>
                      <a:lnTo>
                        <a:pt x="1867" y="1017"/>
                      </a:lnTo>
                      <a:lnTo>
                        <a:pt x="1887" y="924"/>
                      </a:lnTo>
                      <a:lnTo>
                        <a:pt x="1891" y="863"/>
                      </a:lnTo>
                      <a:lnTo>
                        <a:pt x="1887" y="833"/>
                      </a:lnTo>
                      <a:lnTo>
                        <a:pt x="1870" y="786"/>
                      </a:lnTo>
                      <a:lnTo>
                        <a:pt x="1839" y="772"/>
                      </a:lnTo>
                      <a:lnTo>
                        <a:pt x="1863" y="690"/>
                      </a:lnTo>
                      <a:lnTo>
                        <a:pt x="1861" y="639"/>
                      </a:lnTo>
                      <a:lnTo>
                        <a:pt x="1846" y="611"/>
                      </a:lnTo>
                      <a:lnTo>
                        <a:pt x="1849" y="542"/>
                      </a:lnTo>
                      <a:lnTo>
                        <a:pt x="1832" y="490"/>
                      </a:lnTo>
                      <a:lnTo>
                        <a:pt x="1827" y="433"/>
                      </a:lnTo>
                      <a:lnTo>
                        <a:pt x="1876" y="300"/>
                      </a:lnTo>
                      <a:lnTo>
                        <a:pt x="1887" y="243"/>
                      </a:lnTo>
                      <a:lnTo>
                        <a:pt x="1886" y="182"/>
                      </a:lnTo>
                      <a:lnTo>
                        <a:pt x="1876" y="117"/>
                      </a:lnTo>
                      <a:lnTo>
                        <a:pt x="1851" y="67"/>
                      </a:lnTo>
                      <a:lnTo>
                        <a:pt x="1809" y="16"/>
                      </a:lnTo>
                      <a:lnTo>
                        <a:pt x="1748" y="0"/>
                      </a:lnTo>
                      <a:lnTo>
                        <a:pt x="1670" y="104"/>
                      </a:lnTo>
                      <a:lnTo>
                        <a:pt x="1625" y="162"/>
                      </a:lnTo>
                      <a:lnTo>
                        <a:pt x="1567" y="223"/>
                      </a:lnTo>
                      <a:lnTo>
                        <a:pt x="1505" y="273"/>
                      </a:lnTo>
                      <a:lnTo>
                        <a:pt x="1468" y="301"/>
                      </a:lnTo>
                      <a:lnTo>
                        <a:pt x="1441" y="335"/>
                      </a:lnTo>
                      <a:lnTo>
                        <a:pt x="1372" y="344"/>
                      </a:lnTo>
                      <a:lnTo>
                        <a:pt x="1318" y="379"/>
                      </a:lnTo>
                      <a:lnTo>
                        <a:pt x="1276" y="440"/>
                      </a:lnTo>
                      <a:lnTo>
                        <a:pt x="1175" y="426"/>
                      </a:lnTo>
                      <a:lnTo>
                        <a:pt x="1127" y="433"/>
                      </a:lnTo>
                      <a:lnTo>
                        <a:pt x="1058" y="453"/>
                      </a:lnTo>
                      <a:lnTo>
                        <a:pt x="970" y="493"/>
                      </a:lnTo>
                      <a:lnTo>
                        <a:pt x="909" y="469"/>
                      </a:lnTo>
                      <a:lnTo>
                        <a:pt x="752" y="457"/>
                      </a:lnTo>
                      <a:lnTo>
                        <a:pt x="696" y="459"/>
                      </a:lnTo>
                      <a:lnTo>
                        <a:pt x="648" y="460"/>
                      </a:lnTo>
                      <a:lnTo>
                        <a:pt x="598" y="423"/>
                      </a:lnTo>
                      <a:lnTo>
                        <a:pt x="513" y="392"/>
                      </a:lnTo>
                      <a:lnTo>
                        <a:pt x="455" y="386"/>
                      </a:lnTo>
                      <a:lnTo>
                        <a:pt x="423" y="395"/>
                      </a:lnTo>
                      <a:lnTo>
                        <a:pt x="393" y="364"/>
                      </a:lnTo>
                      <a:lnTo>
                        <a:pt x="370" y="321"/>
                      </a:lnTo>
                      <a:lnTo>
                        <a:pt x="328" y="334"/>
                      </a:lnTo>
                      <a:lnTo>
                        <a:pt x="278" y="338"/>
                      </a:lnTo>
                      <a:lnTo>
                        <a:pt x="237" y="331"/>
                      </a:lnTo>
                      <a:lnTo>
                        <a:pt x="212" y="320"/>
                      </a:lnTo>
                      <a:lnTo>
                        <a:pt x="151" y="368"/>
                      </a:lnTo>
                      <a:lnTo>
                        <a:pt x="134" y="395"/>
                      </a:lnTo>
                      <a:lnTo>
                        <a:pt x="99" y="406"/>
                      </a:lnTo>
                      <a:lnTo>
                        <a:pt x="59" y="440"/>
                      </a:lnTo>
                      <a:lnTo>
                        <a:pt x="32" y="497"/>
                      </a:lnTo>
                      <a:lnTo>
                        <a:pt x="21" y="540"/>
                      </a:lnTo>
                      <a:lnTo>
                        <a:pt x="21" y="581"/>
                      </a:lnTo>
                      <a:lnTo>
                        <a:pt x="26" y="630"/>
                      </a:lnTo>
                      <a:lnTo>
                        <a:pt x="46" y="679"/>
                      </a:lnTo>
                      <a:lnTo>
                        <a:pt x="75" y="714"/>
                      </a:lnTo>
                      <a:lnTo>
                        <a:pt x="76" y="736"/>
                      </a:lnTo>
                      <a:lnTo>
                        <a:pt x="50" y="795"/>
                      </a:lnTo>
                      <a:lnTo>
                        <a:pt x="21" y="849"/>
                      </a:lnTo>
                      <a:lnTo>
                        <a:pt x="4" y="900"/>
                      </a:lnTo>
                      <a:lnTo>
                        <a:pt x="0" y="938"/>
                      </a:lnTo>
                      <a:lnTo>
                        <a:pt x="4" y="982"/>
                      </a:lnTo>
                      <a:lnTo>
                        <a:pt x="14" y="1019"/>
                      </a:lnTo>
                      <a:lnTo>
                        <a:pt x="35" y="1049"/>
                      </a:lnTo>
                      <a:lnTo>
                        <a:pt x="76" y="1076"/>
                      </a:lnTo>
                      <a:lnTo>
                        <a:pt x="59" y="1112"/>
                      </a:lnTo>
                      <a:lnTo>
                        <a:pt x="48" y="1138"/>
                      </a:lnTo>
                      <a:lnTo>
                        <a:pt x="45" y="1178"/>
                      </a:lnTo>
                      <a:lnTo>
                        <a:pt x="46" y="1280"/>
                      </a:lnTo>
                      <a:lnTo>
                        <a:pt x="50" y="1354"/>
                      </a:lnTo>
                      <a:lnTo>
                        <a:pt x="70" y="1428"/>
                      </a:lnTo>
                      <a:lnTo>
                        <a:pt x="113" y="1512"/>
                      </a:lnTo>
                      <a:lnTo>
                        <a:pt x="100" y="1533"/>
                      </a:lnTo>
                      <a:lnTo>
                        <a:pt x="94" y="1564"/>
                      </a:lnTo>
                      <a:lnTo>
                        <a:pt x="104" y="1611"/>
                      </a:lnTo>
                      <a:lnTo>
                        <a:pt x="128" y="1649"/>
                      </a:lnTo>
                      <a:lnTo>
                        <a:pt x="165" y="1685"/>
                      </a:lnTo>
                      <a:lnTo>
                        <a:pt x="207" y="1710"/>
                      </a:lnTo>
                      <a:lnTo>
                        <a:pt x="257" y="1719"/>
                      </a:lnTo>
                      <a:lnTo>
                        <a:pt x="329" y="1712"/>
                      </a:lnTo>
                      <a:lnTo>
                        <a:pt x="394" y="1692"/>
                      </a:lnTo>
                      <a:lnTo>
                        <a:pt x="445" y="1654"/>
                      </a:lnTo>
                      <a:lnTo>
                        <a:pt x="491" y="1638"/>
                      </a:lnTo>
                      <a:lnTo>
                        <a:pt x="536" y="1634"/>
                      </a:lnTo>
                      <a:lnTo>
                        <a:pt x="571" y="1629"/>
                      </a:lnTo>
                      <a:lnTo>
                        <a:pt x="618" y="1618"/>
                      </a:lnTo>
                      <a:lnTo>
                        <a:pt x="645" y="1590"/>
                      </a:lnTo>
                      <a:lnTo>
                        <a:pt x="652" y="1557"/>
                      </a:lnTo>
                      <a:lnTo>
                        <a:pt x="648" y="1514"/>
                      </a:lnTo>
                      <a:lnTo>
                        <a:pt x="646" y="1486"/>
                      </a:lnTo>
                      <a:lnTo>
                        <a:pt x="660" y="1464"/>
                      </a:lnTo>
                      <a:lnTo>
                        <a:pt x="680" y="1454"/>
                      </a:lnTo>
                      <a:lnTo>
                        <a:pt x="708" y="1454"/>
                      </a:lnTo>
                      <a:lnTo>
                        <a:pt x="752" y="1468"/>
                      </a:lnTo>
                      <a:lnTo>
                        <a:pt x="793" y="1368"/>
                      </a:lnTo>
                      <a:lnTo>
                        <a:pt x="690" y="1334"/>
                      </a:lnTo>
                      <a:lnTo>
                        <a:pt x="618" y="1338"/>
                      </a:lnTo>
                      <a:lnTo>
                        <a:pt x="551" y="1357"/>
                      </a:lnTo>
                      <a:lnTo>
                        <a:pt x="481" y="1387"/>
                      </a:lnTo>
                      <a:lnTo>
                        <a:pt x="408" y="1418"/>
                      </a:lnTo>
                      <a:lnTo>
                        <a:pt x="376" y="1429"/>
                      </a:lnTo>
                      <a:lnTo>
                        <a:pt x="379" y="1388"/>
                      </a:lnTo>
                      <a:lnTo>
                        <a:pt x="403" y="1328"/>
                      </a:lnTo>
                      <a:lnTo>
                        <a:pt x="407" y="1263"/>
                      </a:lnTo>
                      <a:lnTo>
                        <a:pt x="376" y="1183"/>
                      </a:lnTo>
                      <a:lnTo>
                        <a:pt x="348" y="1144"/>
                      </a:lnTo>
                      <a:lnTo>
                        <a:pt x="342" y="1124"/>
                      </a:lnTo>
                      <a:lnTo>
                        <a:pt x="340" y="1104"/>
                      </a:lnTo>
                      <a:lnTo>
                        <a:pt x="366" y="1039"/>
                      </a:lnTo>
                      <a:lnTo>
                        <a:pt x="372" y="991"/>
                      </a:lnTo>
                      <a:lnTo>
                        <a:pt x="372" y="931"/>
                      </a:lnTo>
                      <a:lnTo>
                        <a:pt x="352" y="882"/>
                      </a:lnTo>
                      <a:lnTo>
                        <a:pt x="318" y="821"/>
                      </a:lnTo>
                      <a:lnTo>
                        <a:pt x="359" y="796"/>
                      </a:lnTo>
                      <a:lnTo>
                        <a:pt x="396" y="742"/>
                      </a:lnTo>
                      <a:lnTo>
                        <a:pt x="418" y="677"/>
                      </a:lnTo>
                      <a:lnTo>
                        <a:pt x="427" y="639"/>
                      </a:lnTo>
                      <a:lnTo>
                        <a:pt x="477" y="635"/>
                      </a:lnTo>
                      <a:lnTo>
                        <a:pt x="519" y="677"/>
                      </a:lnTo>
                      <a:lnTo>
                        <a:pt x="580" y="714"/>
                      </a:lnTo>
                      <a:lnTo>
                        <a:pt x="626" y="717"/>
                      </a:lnTo>
                      <a:lnTo>
                        <a:pt x="664" y="704"/>
                      </a:lnTo>
                      <a:lnTo>
                        <a:pt x="698" y="683"/>
                      </a:lnTo>
                      <a:lnTo>
                        <a:pt x="732" y="711"/>
                      </a:lnTo>
                      <a:lnTo>
                        <a:pt x="789" y="738"/>
                      </a:lnTo>
                      <a:lnTo>
                        <a:pt x="865" y="750"/>
                      </a:lnTo>
                      <a:lnTo>
                        <a:pt x="926" y="748"/>
                      </a:lnTo>
                      <a:lnTo>
                        <a:pt x="967" y="742"/>
                      </a:lnTo>
                      <a:lnTo>
                        <a:pt x="1017" y="720"/>
                      </a:lnTo>
                      <a:lnTo>
                        <a:pt x="1065" y="690"/>
                      </a:lnTo>
                      <a:lnTo>
                        <a:pt x="1125" y="717"/>
                      </a:lnTo>
                      <a:lnTo>
                        <a:pt x="1191" y="711"/>
                      </a:lnTo>
                      <a:lnTo>
                        <a:pt x="1284" y="700"/>
                      </a:lnTo>
                      <a:lnTo>
                        <a:pt x="1338" y="671"/>
                      </a:lnTo>
                      <a:lnTo>
                        <a:pt x="1380" y="639"/>
                      </a:lnTo>
                      <a:lnTo>
                        <a:pt x="1417" y="596"/>
                      </a:lnTo>
                      <a:lnTo>
                        <a:pt x="1429" y="578"/>
                      </a:lnTo>
                      <a:lnTo>
                        <a:pt x="1465" y="530"/>
                      </a:lnTo>
                      <a:lnTo>
                        <a:pt x="1495" y="524"/>
                      </a:lnTo>
                      <a:lnTo>
                        <a:pt x="1543" y="511"/>
                      </a:lnTo>
                      <a:lnTo>
                        <a:pt x="1518" y="606"/>
                      </a:lnTo>
                      <a:lnTo>
                        <a:pt x="1513" y="700"/>
                      </a:lnTo>
                      <a:lnTo>
                        <a:pt x="1525" y="752"/>
                      </a:lnTo>
                      <a:lnTo>
                        <a:pt x="1553" y="792"/>
                      </a:lnTo>
                      <a:lnTo>
                        <a:pt x="1622" y="835"/>
                      </a:lnTo>
                      <a:lnTo>
                        <a:pt x="1598" y="882"/>
                      </a:lnTo>
                      <a:lnTo>
                        <a:pt x="1574" y="938"/>
                      </a:lnTo>
                      <a:lnTo>
                        <a:pt x="1543" y="972"/>
                      </a:lnTo>
                      <a:lnTo>
                        <a:pt x="1511" y="1021"/>
                      </a:lnTo>
                      <a:lnTo>
                        <a:pt x="1489" y="1082"/>
                      </a:lnTo>
                      <a:lnTo>
                        <a:pt x="1493" y="1150"/>
                      </a:lnTo>
                      <a:lnTo>
                        <a:pt x="1479" y="1173"/>
                      </a:lnTo>
                      <a:lnTo>
                        <a:pt x="1439" y="1197"/>
                      </a:lnTo>
                      <a:lnTo>
                        <a:pt x="1403" y="1229"/>
                      </a:lnTo>
                      <a:lnTo>
                        <a:pt x="1382" y="1258"/>
                      </a:lnTo>
                      <a:lnTo>
                        <a:pt x="1368" y="1293"/>
                      </a:lnTo>
                      <a:lnTo>
                        <a:pt x="1366" y="1344"/>
                      </a:lnTo>
                      <a:lnTo>
                        <a:pt x="1362" y="1415"/>
                      </a:lnTo>
                      <a:lnTo>
                        <a:pt x="1344" y="1476"/>
                      </a:lnTo>
                      <a:lnTo>
                        <a:pt x="1324" y="1554"/>
                      </a:lnTo>
                      <a:lnTo>
                        <a:pt x="1300" y="1587"/>
                      </a:lnTo>
                      <a:lnTo>
                        <a:pt x="1276" y="1605"/>
                      </a:lnTo>
                      <a:lnTo>
                        <a:pt x="1239" y="1615"/>
                      </a:lnTo>
                      <a:lnTo>
                        <a:pt x="1213" y="1618"/>
                      </a:lnTo>
                      <a:lnTo>
                        <a:pt x="1189" y="1611"/>
                      </a:lnTo>
                      <a:lnTo>
                        <a:pt x="1163" y="1604"/>
                      </a:lnTo>
                      <a:lnTo>
                        <a:pt x="1133" y="1585"/>
                      </a:lnTo>
                      <a:lnTo>
                        <a:pt x="1106" y="1569"/>
                      </a:lnTo>
                      <a:lnTo>
                        <a:pt x="1076" y="1554"/>
                      </a:lnTo>
                      <a:lnTo>
                        <a:pt x="1044" y="1547"/>
                      </a:lnTo>
                      <a:lnTo>
                        <a:pt x="1020" y="1543"/>
                      </a:lnTo>
                      <a:lnTo>
                        <a:pt x="994" y="1547"/>
                      </a:lnTo>
                      <a:lnTo>
                        <a:pt x="960" y="1569"/>
                      </a:lnTo>
                      <a:lnTo>
                        <a:pt x="933" y="1600"/>
                      </a:lnTo>
                      <a:lnTo>
                        <a:pt x="915" y="1638"/>
                      </a:lnTo>
                      <a:lnTo>
                        <a:pt x="905" y="1702"/>
                      </a:lnTo>
                      <a:lnTo>
                        <a:pt x="909" y="1780"/>
                      </a:lnTo>
                      <a:lnTo>
                        <a:pt x="932" y="1800"/>
                      </a:lnTo>
                      <a:lnTo>
                        <a:pt x="914" y="1845"/>
                      </a:lnTo>
                      <a:lnTo>
                        <a:pt x="919" y="1943"/>
                      </a:lnTo>
                      <a:lnTo>
                        <a:pt x="982" y="2119"/>
                      </a:lnTo>
                      <a:lnTo>
                        <a:pt x="982" y="2176"/>
                      </a:lnTo>
                      <a:lnTo>
                        <a:pt x="993" y="2343"/>
                      </a:lnTo>
                      <a:lnTo>
                        <a:pt x="1010" y="2363"/>
                      </a:lnTo>
                      <a:close/>
                    </a:path>
                  </a:pathLst>
                </a:custGeom>
                <a:solidFill>
                  <a:srgbClr val="FFC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3829" name="Group 13">
                  <a:extLst>
                    <a:ext uri="{FF2B5EF4-FFF2-40B4-BE49-F238E27FC236}">
                      <a16:creationId xmlns:a16="http://schemas.microsoft.com/office/drawing/2014/main" id="{EDA1BE23-6D3C-4FB4-8CB0-949A8AAA0E4C}"/>
                    </a:ext>
                  </a:extLst>
                </p:cNvPr>
                <p:cNvGrpSpPr>
                  <a:grpSpLocks/>
                </p:cNvGrpSpPr>
                <p:nvPr/>
              </p:nvGrpSpPr>
              <p:grpSpPr bwMode="auto">
                <a:xfrm>
                  <a:off x="1610" y="596"/>
                  <a:ext cx="415" cy="346"/>
                  <a:chOff x="1610" y="596"/>
                  <a:chExt cx="415" cy="346"/>
                </a:xfrm>
              </p:grpSpPr>
              <p:sp>
                <p:nvSpPr>
                  <p:cNvPr id="63830" name="Freeform 14">
                    <a:extLst>
                      <a:ext uri="{FF2B5EF4-FFF2-40B4-BE49-F238E27FC236}">
                        <a16:creationId xmlns:a16="http://schemas.microsoft.com/office/drawing/2014/main" id="{B8918534-FEE9-4519-9024-B0FBF7B0AFD4}"/>
                      </a:ext>
                    </a:extLst>
                  </p:cNvPr>
                  <p:cNvSpPr>
                    <a:spLocks/>
                  </p:cNvSpPr>
                  <p:nvPr/>
                </p:nvSpPr>
                <p:spPr bwMode="auto">
                  <a:xfrm>
                    <a:off x="1990" y="631"/>
                    <a:ext cx="6" cy="32"/>
                  </a:xfrm>
                  <a:custGeom>
                    <a:avLst/>
                    <a:gdLst>
                      <a:gd name="T0" fmla="*/ 2 w 24"/>
                      <a:gd name="T1" fmla="*/ 8 h 127"/>
                      <a:gd name="T2" fmla="*/ 0 w 24"/>
                      <a:gd name="T3" fmla="*/ 5 h 127"/>
                      <a:gd name="T4" fmla="*/ 0 w 24"/>
                      <a:gd name="T5" fmla="*/ 1 h 127"/>
                      <a:gd name="T6" fmla="*/ 1 w 24"/>
                      <a:gd name="T7" fmla="*/ 0 h 127"/>
                      <a:gd name="T8" fmla="*/ 0 60000 65536"/>
                      <a:gd name="T9" fmla="*/ 0 60000 65536"/>
                      <a:gd name="T10" fmla="*/ 0 60000 65536"/>
                      <a:gd name="T11" fmla="*/ 0 60000 65536"/>
                      <a:gd name="T12" fmla="*/ 0 w 24"/>
                      <a:gd name="T13" fmla="*/ 0 h 127"/>
                      <a:gd name="T14" fmla="*/ 24 w 24"/>
                      <a:gd name="T15" fmla="*/ 127 h 127"/>
                    </a:gdLst>
                    <a:ahLst/>
                    <a:cxnLst>
                      <a:cxn ang="T8">
                        <a:pos x="T0" y="T1"/>
                      </a:cxn>
                      <a:cxn ang="T9">
                        <a:pos x="T2" y="T3"/>
                      </a:cxn>
                      <a:cxn ang="T10">
                        <a:pos x="T4" y="T5"/>
                      </a:cxn>
                      <a:cxn ang="T11">
                        <a:pos x="T6" y="T7"/>
                      </a:cxn>
                    </a:cxnLst>
                    <a:rect l="T12" t="T13" r="T14" b="T15"/>
                    <a:pathLst>
                      <a:path w="24" h="127">
                        <a:moveTo>
                          <a:pt x="24" y="127"/>
                        </a:moveTo>
                        <a:lnTo>
                          <a:pt x="0" y="72"/>
                        </a:lnTo>
                        <a:lnTo>
                          <a:pt x="0" y="12"/>
                        </a:lnTo>
                        <a:lnTo>
                          <a:pt x="12"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31" name="Freeform 15">
                    <a:extLst>
                      <a:ext uri="{FF2B5EF4-FFF2-40B4-BE49-F238E27FC236}">
                        <a16:creationId xmlns:a16="http://schemas.microsoft.com/office/drawing/2014/main" id="{05F5B9C1-148F-4FC3-8631-B35C3571C80E}"/>
                      </a:ext>
                    </a:extLst>
                  </p:cNvPr>
                  <p:cNvSpPr>
                    <a:spLocks/>
                  </p:cNvSpPr>
                  <p:nvPr/>
                </p:nvSpPr>
                <p:spPr bwMode="auto">
                  <a:xfrm>
                    <a:off x="1963" y="596"/>
                    <a:ext cx="46" cy="59"/>
                  </a:xfrm>
                  <a:custGeom>
                    <a:avLst/>
                    <a:gdLst>
                      <a:gd name="T0" fmla="*/ 11 w 187"/>
                      <a:gd name="T1" fmla="*/ 0 h 237"/>
                      <a:gd name="T2" fmla="*/ 10 w 187"/>
                      <a:gd name="T3" fmla="*/ 3 h 237"/>
                      <a:gd name="T4" fmla="*/ 8 w 187"/>
                      <a:gd name="T5" fmla="*/ 7 h 237"/>
                      <a:gd name="T6" fmla="*/ 8 w 187"/>
                      <a:gd name="T7" fmla="*/ 9 h 237"/>
                      <a:gd name="T8" fmla="*/ 5 w 187"/>
                      <a:gd name="T9" fmla="*/ 11 h 237"/>
                      <a:gd name="T10" fmla="*/ 3 w 187"/>
                      <a:gd name="T11" fmla="*/ 13 h 237"/>
                      <a:gd name="T12" fmla="*/ 0 w 187"/>
                      <a:gd name="T13" fmla="*/ 14 h 237"/>
                      <a:gd name="T14" fmla="*/ 1 w 187"/>
                      <a:gd name="T15" fmla="*/ 15 h 237"/>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37"/>
                      <a:gd name="T26" fmla="*/ 187 w 187"/>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37">
                        <a:moveTo>
                          <a:pt x="187" y="0"/>
                        </a:moveTo>
                        <a:lnTo>
                          <a:pt x="163" y="55"/>
                        </a:lnTo>
                        <a:lnTo>
                          <a:pt x="139" y="109"/>
                        </a:lnTo>
                        <a:lnTo>
                          <a:pt x="128" y="152"/>
                        </a:lnTo>
                        <a:lnTo>
                          <a:pt x="84" y="176"/>
                        </a:lnTo>
                        <a:lnTo>
                          <a:pt x="43" y="218"/>
                        </a:lnTo>
                        <a:lnTo>
                          <a:pt x="0" y="224"/>
                        </a:lnTo>
                        <a:lnTo>
                          <a:pt x="19" y="23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32" name="Freeform 16">
                    <a:extLst>
                      <a:ext uri="{FF2B5EF4-FFF2-40B4-BE49-F238E27FC236}">
                        <a16:creationId xmlns:a16="http://schemas.microsoft.com/office/drawing/2014/main" id="{5E42F385-6FFA-46F6-94D5-95D5DB089995}"/>
                      </a:ext>
                    </a:extLst>
                  </p:cNvPr>
                  <p:cNvSpPr>
                    <a:spLocks/>
                  </p:cNvSpPr>
                  <p:nvPr/>
                </p:nvSpPr>
                <p:spPr bwMode="auto">
                  <a:xfrm>
                    <a:off x="1823" y="652"/>
                    <a:ext cx="9" cy="14"/>
                  </a:xfrm>
                  <a:custGeom>
                    <a:avLst/>
                    <a:gdLst>
                      <a:gd name="T0" fmla="*/ 0 w 37"/>
                      <a:gd name="T1" fmla="*/ 0 h 55"/>
                      <a:gd name="T2" fmla="*/ 2 w 37"/>
                      <a:gd name="T3" fmla="*/ 3 h 55"/>
                      <a:gd name="T4" fmla="*/ 2 w 37"/>
                      <a:gd name="T5" fmla="*/ 4 h 55"/>
                      <a:gd name="T6" fmla="*/ 0 60000 65536"/>
                      <a:gd name="T7" fmla="*/ 0 60000 65536"/>
                      <a:gd name="T8" fmla="*/ 0 60000 65536"/>
                      <a:gd name="T9" fmla="*/ 0 w 37"/>
                      <a:gd name="T10" fmla="*/ 0 h 55"/>
                      <a:gd name="T11" fmla="*/ 37 w 37"/>
                      <a:gd name="T12" fmla="*/ 55 h 55"/>
                    </a:gdLst>
                    <a:ahLst/>
                    <a:cxnLst>
                      <a:cxn ang="T6">
                        <a:pos x="T0" y="T1"/>
                      </a:cxn>
                      <a:cxn ang="T7">
                        <a:pos x="T2" y="T3"/>
                      </a:cxn>
                      <a:cxn ang="T8">
                        <a:pos x="T4" y="T5"/>
                      </a:cxn>
                    </a:cxnLst>
                    <a:rect l="T9" t="T10" r="T11" b="T12"/>
                    <a:pathLst>
                      <a:path w="37" h="55">
                        <a:moveTo>
                          <a:pt x="0" y="0"/>
                        </a:moveTo>
                        <a:lnTo>
                          <a:pt x="37" y="48"/>
                        </a:lnTo>
                        <a:lnTo>
                          <a:pt x="37" y="55"/>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33" name="Line 17">
                    <a:extLst>
                      <a:ext uri="{FF2B5EF4-FFF2-40B4-BE49-F238E27FC236}">
                        <a16:creationId xmlns:a16="http://schemas.microsoft.com/office/drawing/2014/main" id="{69E460F2-F3BD-46AE-834F-56CB97D69E72}"/>
                      </a:ext>
                    </a:extLst>
                  </p:cNvPr>
                  <p:cNvSpPr>
                    <a:spLocks noChangeShapeType="1"/>
                  </p:cNvSpPr>
                  <p:nvPr/>
                </p:nvSpPr>
                <p:spPr bwMode="auto">
                  <a:xfrm>
                    <a:off x="1738" y="635"/>
                    <a:ext cx="14"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834" name="Freeform 18">
                    <a:extLst>
                      <a:ext uri="{FF2B5EF4-FFF2-40B4-BE49-F238E27FC236}">
                        <a16:creationId xmlns:a16="http://schemas.microsoft.com/office/drawing/2014/main" id="{054D316C-048D-499B-BBF8-37228E597811}"/>
                      </a:ext>
                    </a:extLst>
                  </p:cNvPr>
                  <p:cNvSpPr>
                    <a:spLocks/>
                  </p:cNvSpPr>
                  <p:nvPr/>
                </p:nvSpPr>
                <p:spPr bwMode="auto">
                  <a:xfrm>
                    <a:off x="1610" y="622"/>
                    <a:ext cx="77" cy="12"/>
                  </a:xfrm>
                  <a:custGeom>
                    <a:avLst/>
                    <a:gdLst>
                      <a:gd name="T0" fmla="*/ 19 w 309"/>
                      <a:gd name="T1" fmla="*/ 0 h 49"/>
                      <a:gd name="T2" fmla="*/ 16 w 309"/>
                      <a:gd name="T3" fmla="*/ 3 h 49"/>
                      <a:gd name="T4" fmla="*/ 14 w 309"/>
                      <a:gd name="T5" fmla="*/ 3 h 49"/>
                      <a:gd name="T6" fmla="*/ 12 w 309"/>
                      <a:gd name="T7" fmla="*/ 1 h 49"/>
                      <a:gd name="T8" fmla="*/ 9 w 309"/>
                      <a:gd name="T9" fmla="*/ 0 h 49"/>
                      <a:gd name="T10" fmla="*/ 6 w 309"/>
                      <a:gd name="T11" fmla="*/ 0 h 49"/>
                      <a:gd name="T12" fmla="*/ 1 w 309"/>
                      <a:gd name="T13" fmla="*/ 0 h 49"/>
                      <a:gd name="T14" fmla="*/ 0 w 309"/>
                      <a:gd name="T15" fmla="*/ 0 h 49"/>
                      <a:gd name="T16" fmla="*/ 0 w 309"/>
                      <a:gd name="T17" fmla="*/ 1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49"/>
                      <a:gd name="T29" fmla="*/ 309 w 309"/>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49">
                        <a:moveTo>
                          <a:pt x="309" y="0"/>
                        </a:moveTo>
                        <a:lnTo>
                          <a:pt x="266" y="43"/>
                        </a:lnTo>
                        <a:lnTo>
                          <a:pt x="224" y="49"/>
                        </a:lnTo>
                        <a:lnTo>
                          <a:pt x="194" y="19"/>
                        </a:lnTo>
                        <a:lnTo>
                          <a:pt x="146" y="6"/>
                        </a:lnTo>
                        <a:lnTo>
                          <a:pt x="91" y="6"/>
                        </a:lnTo>
                        <a:lnTo>
                          <a:pt x="19" y="6"/>
                        </a:lnTo>
                        <a:lnTo>
                          <a:pt x="0" y="6"/>
                        </a:lnTo>
                        <a:lnTo>
                          <a:pt x="7" y="12"/>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35" name="Freeform 19">
                    <a:extLst>
                      <a:ext uri="{FF2B5EF4-FFF2-40B4-BE49-F238E27FC236}">
                        <a16:creationId xmlns:a16="http://schemas.microsoft.com/office/drawing/2014/main" id="{5757B6B0-42A1-4D82-A946-4191D5BFA408}"/>
                      </a:ext>
                    </a:extLst>
                  </p:cNvPr>
                  <p:cNvSpPr>
                    <a:spLocks/>
                  </p:cNvSpPr>
                  <p:nvPr/>
                </p:nvSpPr>
                <p:spPr bwMode="auto">
                  <a:xfrm>
                    <a:off x="1620" y="669"/>
                    <a:ext cx="65" cy="44"/>
                  </a:xfrm>
                  <a:custGeom>
                    <a:avLst/>
                    <a:gdLst>
                      <a:gd name="T0" fmla="*/ 16 w 260"/>
                      <a:gd name="T1" fmla="*/ 5 h 176"/>
                      <a:gd name="T2" fmla="*/ 12 w 260"/>
                      <a:gd name="T3" fmla="*/ 5 h 176"/>
                      <a:gd name="T4" fmla="*/ 8 w 260"/>
                      <a:gd name="T5" fmla="*/ 5 h 176"/>
                      <a:gd name="T6" fmla="*/ 5 w 260"/>
                      <a:gd name="T7" fmla="*/ 5 h 176"/>
                      <a:gd name="T8" fmla="*/ 2 w 260"/>
                      <a:gd name="T9" fmla="*/ 3 h 176"/>
                      <a:gd name="T10" fmla="*/ 1 w 260"/>
                      <a:gd name="T11" fmla="*/ 0 h 176"/>
                      <a:gd name="T12" fmla="*/ 2 w 260"/>
                      <a:gd name="T13" fmla="*/ 3 h 176"/>
                      <a:gd name="T14" fmla="*/ 2 w 260"/>
                      <a:gd name="T15" fmla="*/ 6 h 176"/>
                      <a:gd name="T16" fmla="*/ 2 w 260"/>
                      <a:gd name="T17" fmla="*/ 9 h 176"/>
                      <a:gd name="T18" fmla="*/ 1 w 260"/>
                      <a:gd name="T19" fmla="*/ 10 h 176"/>
                      <a:gd name="T20" fmla="*/ 0 w 260"/>
                      <a:gd name="T21" fmla="*/ 11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176"/>
                      <a:gd name="T35" fmla="*/ 260 w 260"/>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176">
                        <a:moveTo>
                          <a:pt x="260" y="73"/>
                        </a:moveTo>
                        <a:lnTo>
                          <a:pt x="193" y="73"/>
                        </a:lnTo>
                        <a:lnTo>
                          <a:pt x="138" y="73"/>
                        </a:lnTo>
                        <a:lnTo>
                          <a:pt x="90" y="73"/>
                        </a:lnTo>
                        <a:lnTo>
                          <a:pt x="42" y="42"/>
                        </a:lnTo>
                        <a:lnTo>
                          <a:pt x="7" y="0"/>
                        </a:lnTo>
                        <a:lnTo>
                          <a:pt x="36" y="49"/>
                        </a:lnTo>
                        <a:lnTo>
                          <a:pt x="42" y="97"/>
                        </a:lnTo>
                        <a:lnTo>
                          <a:pt x="36" y="140"/>
                        </a:lnTo>
                        <a:lnTo>
                          <a:pt x="18" y="157"/>
                        </a:lnTo>
                        <a:lnTo>
                          <a:pt x="0" y="176"/>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36" name="Freeform 20">
                    <a:extLst>
                      <a:ext uri="{FF2B5EF4-FFF2-40B4-BE49-F238E27FC236}">
                        <a16:creationId xmlns:a16="http://schemas.microsoft.com/office/drawing/2014/main" id="{56F2AED3-3E10-4628-9567-BFFC961B1579}"/>
                      </a:ext>
                    </a:extLst>
                  </p:cNvPr>
                  <p:cNvSpPr>
                    <a:spLocks/>
                  </p:cNvSpPr>
                  <p:nvPr/>
                </p:nvSpPr>
                <p:spPr bwMode="auto">
                  <a:xfrm>
                    <a:off x="1625" y="744"/>
                    <a:ext cx="37" cy="176"/>
                  </a:xfrm>
                  <a:custGeom>
                    <a:avLst/>
                    <a:gdLst>
                      <a:gd name="T0" fmla="*/ 0 w 151"/>
                      <a:gd name="T1" fmla="*/ 0 h 704"/>
                      <a:gd name="T2" fmla="*/ 0 w 151"/>
                      <a:gd name="T3" fmla="*/ 3 h 704"/>
                      <a:gd name="T4" fmla="*/ 1 w 151"/>
                      <a:gd name="T5" fmla="*/ 6 h 704"/>
                      <a:gd name="T6" fmla="*/ 4 w 151"/>
                      <a:gd name="T7" fmla="*/ 8 h 704"/>
                      <a:gd name="T8" fmla="*/ 2 w 151"/>
                      <a:gd name="T9" fmla="*/ 10 h 704"/>
                      <a:gd name="T10" fmla="*/ 1 w 151"/>
                      <a:gd name="T11" fmla="*/ 13 h 704"/>
                      <a:gd name="T12" fmla="*/ 2 w 151"/>
                      <a:gd name="T13" fmla="*/ 16 h 704"/>
                      <a:gd name="T14" fmla="*/ 4 w 151"/>
                      <a:gd name="T15" fmla="*/ 19 h 704"/>
                      <a:gd name="T16" fmla="*/ 5 w 151"/>
                      <a:gd name="T17" fmla="*/ 21 h 704"/>
                      <a:gd name="T18" fmla="*/ 5 w 151"/>
                      <a:gd name="T19" fmla="*/ 24 h 704"/>
                      <a:gd name="T20" fmla="*/ 4 w 151"/>
                      <a:gd name="T21" fmla="*/ 27 h 704"/>
                      <a:gd name="T22" fmla="*/ 2 w 151"/>
                      <a:gd name="T23" fmla="*/ 29 h 704"/>
                      <a:gd name="T24" fmla="*/ 5 w 151"/>
                      <a:gd name="T25" fmla="*/ 30 h 704"/>
                      <a:gd name="T26" fmla="*/ 5 w 151"/>
                      <a:gd name="T27" fmla="*/ 32 h 704"/>
                      <a:gd name="T28" fmla="*/ 7 w 151"/>
                      <a:gd name="T29" fmla="*/ 36 h 704"/>
                      <a:gd name="T30" fmla="*/ 7 w 151"/>
                      <a:gd name="T31" fmla="*/ 37 h 704"/>
                      <a:gd name="T32" fmla="*/ 6 w 151"/>
                      <a:gd name="T33" fmla="*/ 38 h 704"/>
                      <a:gd name="T34" fmla="*/ 5 w 151"/>
                      <a:gd name="T35" fmla="*/ 41 h 704"/>
                      <a:gd name="T36" fmla="*/ 6 w 151"/>
                      <a:gd name="T37" fmla="*/ 42 h 704"/>
                      <a:gd name="T38" fmla="*/ 8 w 151"/>
                      <a:gd name="T39" fmla="*/ 43 h 704"/>
                      <a:gd name="T40" fmla="*/ 8 w 151"/>
                      <a:gd name="T41" fmla="*/ 44 h 704"/>
                      <a:gd name="T42" fmla="*/ 9 w 151"/>
                      <a:gd name="T43" fmla="*/ 44 h 7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704"/>
                      <a:gd name="T68" fmla="*/ 151 w 151"/>
                      <a:gd name="T69" fmla="*/ 704 h 7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704">
                        <a:moveTo>
                          <a:pt x="0" y="0"/>
                        </a:moveTo>
                        <a:lnTo>
                          <a:pt x="6" y="49"/>
                        </a:lnTo>
                        <a:lnTo>
                          <a:pt x="18" y="97"/>
                        </a:lnTo>
                        <a:lnTo>
                          <a:pt x="67" y="128"/>
                        </a:lnTo>
                        <a:lnTo>
                          <a:pt x="30" y="165"/>
                        </a:lnTo>
                        <a:lnTo>
                          <a:pt x="24" y="206"/>
                        </a:lnTo>
                        <a:lnTo>
                          <a:pt x="42" y="256"/>
                        </a:lnTo>
                        <a:lnTo>
                          <a:pt x="72" y="304"/>
                        </a:lnTo>
                        <a:lnTo>
                          <a:pt x="78" y="334"/>
                        </a:lnTo>
                        <a:lnTo>
                          <a:pt x="85" y="389"/>
                        </a:lnTo>
                        <a:lnTo>
                          <a:pt x="61" y="432"/>
                        </a:lnTo>
                        <a:lnTo>
                          <a:pt x="37" y="473"/>
                        </a:lnTo>
                        <a:lnTo>
                          <a:pt x="78" y="486"/>
                        </a:lnTo>
                        <a:lnTo>
                          <a:pt x="91" y="516"/>
                        </a:lnTo>
                        <a:lnTo>
                          <a:pt x="109" y="577"/>
                        </a:lnTo>
                        <a:lnTo>
                          <a:pt x="109" y="595"/>
                        </a:lnTo>
                        <a:lnTo>
                          <a:pt x="96" y="613"/>
                        </a:lnTo>
                        <a:lnTo>
                          <a:pt x="91" y="649"/>
                        </a:lnTo>
                        <a:lnTo>
                          <a:pt x="96" y="673"/>
                        </a:lnTo>
                        <a:lnTo>
                          <a:pt x="133" y="692"/>
                        </a:lnTo>
                        <a:lnTo>
                          <a:pt x="139" y="704"/>
                        </a:lnTo>
                        <a:lnTo>
                          <a:pt x="151" y="69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37" name="Freeform 21">
                    <a:extLst>
                      <a:ext uri="{FF2B5EF4-FFF2-40B4-BE49-F238E27FC236}">
                        <a16:creationId xmlns:a16="http://schemas.microsoft.com/office/drawing/2014/main" id="{9B5F01FA-38A6-4D1E-9D6B-A7273ABFD673}"/>
                      </a:ext>
                    </a:extLst>
                  </p:cNvPr>
                  <p:cNvSpPr>
                    <a:spLocks/>
                  </p:cNvSpPr>
                  <p:nvPr/>
                </p:nvSpPr>
                <p:spPr bwMode="auto">
                  <a:xfrm>
                    <a:off x="1999" y="701"/>
                    <a:ext cx="26" cy="36"/>
                  </a:xfrm>
                  <a:custGeom>
                    <a:avLst/>
                    <a:gdLst>
                      <a:gd name="T0" fmla="*/ 1 w 103"/>
                      <a:gd name="T1" fmla="*/ 0 h 146"/>
                      <a:gd name="T2" fmla="*/ 0 w 103"/>
                      <a:gd name="T3" fmla="*/ 1 h 146"/>
                      <a:gd name="T4" fmla="*/ 0 w 103"/>
                      <a:gd name="T5" fmla="*/ 4 h 146"/>
                      <a:gd name="T6" fmla="*/ 1 w 103"/>
                      <a:gd name="T7" fmla="*/ 5 h 146"/>
                      <a:gd name="T8" fmla="*/ 2 w 103"/>
                      <a:gd name="T9" fmla="*/ 8 h 146"/>
                      <a:gd name="T10" fmla="*/ 2 w 103"/>
                      <a:gd name="T11" fmla="*/ 9 h 146"/>
                      <a:gd name="T12" fmla="*/ 4 w 103"/>
                      <a:gd name="T13" fmla="*/ 7 h 146"/>
                      <a:gd name="T14" fmla="*/ 7 w 103"/>
                      <a:gd name="T15" fmla="*/ 7 h 146"/>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46"/>
                      <a:gd name="T26" fmla="*/ 103 w 103"/>
                      <a:gd name="T27" fmla="*/ 146 h 1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46">
                        <a:moveTo>
                          <a:pt x="13" y="0"/>
                        </a:moveTo>
                        <a:lnTo>
                          <a:pt x="0" y="25"/>
                        </a:lnTo>
                        <a:lnTo>
                          <a:pt x="0" y="67"/>
                        </a:lnTo>
                        <a:lnTo>
                          <a:pt x="13" y="91"/>
                        </a:lnTo>
                        <a:lnTo>
                          <a:pt x="24" y="128"/>
                        </a:lnTo>
                        <a:lnTo>
                          <a:pt x="37" y="146"/>
                        </a:lnTo>
                        <a:lnTo>
                          <a:pt x="66" y="110"/>
                        </a:lnTo>
                        <a:lnTo>
                          <a:pt x="103" y="11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38" name="Freeform 22">
                    <a:extLst>
                      <a:ext uri="{FF2B5EF4-FFF2-40B4-BE49-F238E27FC236}">
                        <a16:creationId xmlns:a16="http://schemas.microsoft.com/office/drawing/2014/main" id="{09679019-51BD-474F-8230-CE9C16DFA78B}"/>
                      </a:ext>
                    </a:extLst>
                  </p:cNvPr>
                  <p:cNvSpPr>
                    <a:spLocks/>
                  </p:cNvSpPr>
                  <p:nvPr/>
                </p:nvSpPr>
                <p:spPr bwMode="auto">
                  <a:xfrm>
                    <a:off x="1989" y="763"/>
                    <a:ext cx="20" cy="50"/>
                  </a:xfrm>
                  <a:custGeom>
                    <a:avLst/>
                    <a:gdLst>
                      <a:gd name="T0" fmla="*/ 5 w 84"/>
                      <a:gd name="T1" fmla="*/ 0 h 200"/>
                      <a:gd name="T2" fmla="*/ 2 w 84"/>
                      <a:gd name="T3" fmla="*/ 2 h 200"/>
                      <a:gd name="T4" fmla="*/ 1 w 84"/>
                      <a:gd name="T5" fmla="*/ 4 h 200"/>
                      <a:gd name="T6" fmla="*/ 0 w 84"/>
                      <a:gd name="T7" fmla="*/ 7 h 200"/>
                      <a:gd name="T8" fmla="*/ 1 w 84"/>
                      <a:gd name="T9" fmla="*/ 11 h 200"/>
                      <a:gd name="T10" fmla="*/ 0 w 84"/>
                      <a:gd name="T11" fmla="*/ 13 h 200"/>
                      <a:gd name="T12" fmla="*/ 0 60000 65536"/>
                      <a:gd name="T13" fmla="*/ 0 60000 65536"/>
                      <a:gd name="T14" fmla="*/ 0 60000 65536"/>
                      <a:gd name="T15" fmla="*/ 0 60000 65536"/>
                      <a:gd name="T16" fmla="*/ 0 60000 65536"/>
                      <a:gd name="T17" fmla="*/ 0 60000 65536"/>
                      <a:gd name="T18" fmla="*/ 0 w 84"/>
                      <a:gd name="T19" fmla="*/ 0 h 200"/>
                      <a:gd name="T20" fmla="*/ 84 w 8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84" h="200">
                        <a:moveTo>
                          <a:pt x="84" y="0"/>
                        </a:moveTo>
                        <a:lnTo>
                          <a:pt x="36" y="37"/>
                        </a:lnTo>
                        <a:lnTo>
                          <a:pt x="18" y="67"/>
                        </a:lnTo>
                        <a:lnTo>
                          <a:pt x="6" y="122"/>
                        </a:lnTo>
                        <a:lnTo>
                          <a:pt x="18" y="170"/>
                        </a:lnTo>
                        <a:lnTo>
                          <a:pt x="0" y="20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39" name="Freeform 23">
                    <a:extLst>
                      <a:ext uri="{FF2B5EF4-FFF2-40B4-BE49-F238E27FC236}">
                        <a16:creationId xmlns:a16="http://schemas.microsoft.com/office/drawing/2014/main" id="{2BA5760C-0060-489F-87DB-3C6ACBF84B66}"/>
                      </a:ext>
                    </a:extLst>
                  </p:cNvPr>
                  <p:cNvSpPr>
                    <a:spLocks/>
                  </p:cNvSpPr>
                  <p:nvPr/>
                </p:nvSpPr>
                <p:spPr bwMode="auto">
                  <a:xfrm>
                    <a:off x="1948" y="838"/>
                    <a:ext cx="21" cy="54"/>
                  </a:xfrm>
                  <a:custGeom>
                    <a:avLst/>
                    <a:gdLst>
                      <a:gd name="T0" fmla="*/ 5 w 85"/>
                      <a:gd name="T1" fmla="*/ 0 h 213"/>
                      <a:gd name="T2" fmla="*/ 2 w 85"/>
                      <a:gd name="T3" fmla="*/ 3 h 213"/>
                      <a:gd name="T4" fmla="*/ 1 w 85"/>
                      <a:gd name="T5" fmla="*/ 7 h 213"/>
                      <a:gd name="T6" fmla="*/ 0 w 85"/>
                      <a:gd name="T7" fmla="*/ 11 h 213"/>
                      <a:gd name="T8" fmla="*/ 0 w 85"/>
                      <a:gd name="T9" fmla="*/ 13 h 213"/>
                      <a:gd name="T10" fmla="*/ 0 w 85"/>
                      <a:gd name="T11" fmla="*/ 14 h 213"/>
                      <a:gd name="T12" fmla="*/ 0 60000 65536"/>
                      <a:gd name="T13" fmla="*/ 0 60000 65536"/>
                      <a:gd name="T14" fmla="*/ 0 60000 65536"/>
                      <a:gd name="T15" fmla="*/ 0 60000 65536"/>
                      <a:gd name="T16" fmla="*/ 0 60000 65536"/>
                      <a:gd name="T17" fmla="*/ 0 60000 65536"/>
                      <a:gd name="T18" fmla="*/ 0 w 85"/>
                      <a:gd name="T19" fmla="*/ 0 h 213"/>
                      <a:gd name="T20" fmla="*/ 85 w 85"/>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85" h="213">
                        <a:moveTo>
                          <a:pt x="85" y="0"/>
                        </a:moveTo>
                        <a:lnTo>
                          <a:pt x="36" y="43"/>
                        </a:lnTo>
                        <a:lnTo>
                          <a:pt x="18" y="104"/>
                        </a:lnTo>
                        <a:lnTo>
                          <a:pt x="0" y="165"/>
                        </a:lnTo>
                        <a:lnTo>
                          <a:pt x="0" y="206"/>
                        </a:lnTo>
                        <a:lnTo>
                          <a:pt x="0" y="213"/>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40" name="Freeform 24">
                    <a:extLst>
                      <a:ext uri="{FF2B5EF4-FFF2-40B4-BE49-F238E27FC236}">
                        <a16:creationId xmlns:a16="http://schemas.microsoft.com/office/drawing/2014/main" id="{49835979-EAF6-408D-B0F0-EC6A073E107F}"/>
                      </a:ext>
                    </a:extLst>
                  </p:cNvPr>
                  <p:cNvSpPr>
                    <a:spLocks/>
                  </p:cNvSpPr>
                  <p:nvPr/>
                </p:nvSpPr>
                <p:spPr bwMode="auto">
                  <a:xfrm>
                    <a:off x="1901" y="902"/>
                    <a:ext cx="36" cy="40"/>
                  </a:xfrm>
                  <a:custGeom>
                    <a:avLst/>
                    <a:gdLst>
                      <a:gd name="T0" fmla="*/ 9 w 144"/>
                      <a:gd name="T1" fmla="*/ 0 h 157"/>
                      <a:gd name="T2" fmla="*/ 7 w 144"/>
                      <a:gd name="T3" fmla="*/ 3 h 157"/>
                      <a:gd name="T4" fmla="*/ 6 w 144"/>
                      <a:gd name="T5" fmla="*/ 5 h 157"/>
                      <a:gd name="T6" fmla="*/ 4 w 144"/>
                      <a:gd name="T7" fmla="*/ 7 h 157"/>
                      <a:gd name="T8" fmla="*/ 2 w 144"/>
                      <a:gd name="T9" fmla="*/ 9 h 157"/>
                      <a:gd name="T10" fmla="*/ 0 w 144"/>
                      <a:gd name="T11" fmla="*/ 10 h 157"/>
                      <a:gd name="T12" fmla="*/ 0 60000 65536"/>
                      <a:gd name="T13" fmla="*/ 0 60000 65536"/>
                      <a:gd name="T14" fmla="*/ 0 60000 65536"/>
                      <a:gd name="T15" fmla="*/ 0 60000 65536"/>
                      <a:gd name="T16" fmla="*/ 0 60000 65536"/>
                      <a:gd name="T17" fmla="*/ 0 60000 65536"/>
                      <a:gd name="T18" fmla="*/ 0 w 144"/>
                      <a:gd name="T19" fmla="*/ 0 h 157"/>
                      <a:gd name="T20" fmla="*/ 144 w 144"/>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4" h="157">
                        <a:moveTo>
                          <a:pt x="144" y="0"/>
                        </a:moveTo>
                        <a:lnTo>
                          <a:pt x="115" y="41"/>
                        </a:lnTo>
                        <a:lnTo>
                          <a:pt x="102" y="84"/>
                        </a:lnTo>
                        <a:lnTo>
                          <a:pt x="61" y="102"/>
                        </a:lnTo>
                        <a:lnTo>
                          <a:pt x="42" y="139"/>
                        </a:lnTo>
                        <a:lnTo>
                          <a:pt x="0" y="15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3491" name="Group 25">
            <a:extLst>
              <a:ext uri="{FF2B5EF4-FFF2-40B4-BE49-F238E27FC236}">
                <a16:creationId xmlns:a16="http://schemas.microsoft.com/office/drawing/2014/main" id="{755088B3-D34F-4F7E-9639-345121C597A9}"/>
              </a:ext>
            </a:extLst>
          </p:cNvPr>
          <p:cNvGrpSpPr>
            <a:grpSpLocks/>
          </p:cNvGrpSpPr>
          <p:nvPr/>
        </p:nvGrpSpPr>
        <p:grpSpPr bwMode="auto">
          <a:xfrm>
            <a:off x="5448301" y="1844676"/>
            <a:ext cx="3287713" cy="881063"/>
            <a:chOff x="2486" y="1161"/>
            <a:chExt cx="2071" cy="555"/>
          </a:xfrm>
        </p:grpSpPr>
        <p:sp>
          <p:nvSpPr>
            <p:cNvPr id="63822" name="Freeform 26">
              <a:extLst>
                <a:ext uri="{FF2B5EF4-FFF2-40B4-BE49-F238E27FC236}">
                  <a16:creationId xmlns:a16="http://schemas.microsoft.com/office/drawing/2014/main" id="{C3025E22-EDB7-4A36-8AC3-D6F1F626E522}"/>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23" name="Freeform 27">
              <a:extLst>
                <a:ext uri="{FF2B5EF4-FFF2-40B4-BE49-F238E27FC236}">
                  <a16:creationId xmlns:a16="http://schemas.microsoft.com/office/drawing/2014/main" id="{2D97C5E0-AC17-4D9B-857B-BF8749DE6E00}"/>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3492" name="Rectangle 28">
            <a:extLst>
              <a:ext uri="{FF2B5EF4-FFF2-40B4-BE49-F238E27FC236}">
                <a16:creationId xmlns:a16="http://schemas.microsoft.com/office/drawing/2014/main" id="{FBE23636-DBBF-44D0-B0E4-26A744782163}"/>
              </a:ext>
            </a:extLst>
          </p:cNvPr>
          <p:cNvSpPr>
            <a:spLocks noChangeArrowheads="1"/>
          </p:cNvSpPr>
          <p:nvPr/>
        </p:nvSpPr>
        <p:spPr bwMode="auto">
          <a:xfrm>
            <a:off x="8729664" y="1935163"/>
            <a:ext cx="18434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intravaskulární</a:t>
            </a:r>
            <a:endParaRPr lang="cs-CZ" altLang="en-US" sz="2400">
              <a:latin typeface="Times New Roman" panose="02020603050405020304" pitchFamily="18" charset="0"/>
            </a:endParaRPr>
          </a:p>
        </p:txBody>
      </p:sp>
      <p:sp>
        <p:nvSpPr>
          <p:cNvPr id="63493" name="Rectangle 29">
            <a:extLst>
              <a:ext uri="{FF2B5EF4-FFF2-40B4-BE49-F238E27FC236}">
                <a16:creationId xmlns:a16="http://schemas.microsoft.com/office/drawing/2014/main" id="{825605E7-05C1-4BBE-AC88-210B96B563CD}"/>
              </a:ext>
            </a:extLst>
          </p:cNvPr>
          <p:cNvSpPr>
            <a:spLocks noChangeArrowheads="1"/>
          </p:cNvSpPr>
          <p:nvPr/>
        </p:nvSpPr>
        <p:spPr bwMode="auto">
          <a:xfrm>
            <a:off x="8729664" y="2300288"/>
            <a:ext cx="989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tekutina</a:t>
            </a:r>
            <a:endParaRPr lang="cs-CZ" altLang="en-US" sz="2400">
              <a:latin typeface="Times New Roman" panose="02020603050405020304" pitchFamily="18" charset="0"/>
            </a:endParaRPr>
          </a:p>
        </p:txBody>
      </p:sp>
      <p:grpSp>
        <p:nvGrpSpPr>
          <p:cNvPr id="63494" name="Group 30">
            <a:extLst>
              <a:ext uri="{FF2B5EF4-FFF2-40B4-BE49-F238E27FC236}">
                <a16:creationId xmlns:a16="http://schemas.microsoft.com/office/drawing/2014/main" id="{0B6636AC-761A-4550-B77D-EFCE4C8FE862}"/>
              </a:ext>
            </a:extLst>
          </p:cNvPr>
          <p:cNvGrpSpPr>
            <a:grpSpLocks/>
          </p:cNvGrpSpPr>
          <p:nvPr/>
        </p:nvGrpSpPr>
        <p:grpSpPr bwMode="auto">
          <a:xfrm>
            <a:off x="7131050" y="1851025"/>
            <a:ext cx="1443038" cy="844550"/>
            <a:chOff x="3554" y="1166"/>
            <a:chExt cx="887" cy="532"/>
          </a:xfrm>
        </p:grpSpPr>
        <p:sp>
          <p:nvSpPr>
            <p:cNvPr id="63818" name="Rectangle 31">
              <a:extLst>
                <a:ext uri="{FF2B5EF4-FFF2-40B4-BE49-F238E27FC236}">
                  <a16:creationId xmlns:a16="http://schemas.microsoft.com/office/drawing/2014/main" id="{7A863CD0-0DEA-43BB-8EAE-778DB1487341}"/>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19" name="Rectangle 32">
              <a:extLst>
                <a:ext uri="{FF2B5EF4-FFF2-40B4-BE49-F238E27FC236}">
                  <a16:creationId xmlns:a16="http://schemas.microsoft.com/office/drawing/2014/main" id="{2537AAB1-16A3-40B4-BC02-10BAF73706B3}"/>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20" name="Rectangle 33">
              <a:extLst>
                <a:ext uri="{FF2B5EF4-FFF2-40B4-BE49-F238E27FC236}">
                  <a16:creationId xmlns:a16="http://schemas.microsoft.com/office/drawing/2014/main" id="{DA0B4A2F-0620-4370-AC8C-E64B3F9CA37E}"/>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21" name="Rectangle 34">
              <a:extLst>
                <a:ext uri="{FF2B5EF4-FFF2-40B4-BE49-F238E27FC236}">
                  <a16:creationId xmlns:a16="http://schemas.microsoft.com/office/drawing/2014/main" id="{9AB7353C-8A03-4E6A-959A-B4B2DCEE8707}"/>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3495" name="Rectangle 35">
            <a:extLst>
              <a:ext uri="{FF2B5EF4-FFF2-40B4-BE49-F238E27FC236}">
                <a16:creationId xmlns:a16="http://schemas.microsoft.com/office/drawing/2014/main" id="{33927A59-7B28-49AB-B9EB-C960A66C2D85}"/>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496" name="Freeform 36">
            <a:extLst>
              <a:ext uri="{FF2B5EF4-FFF2-40B4-BE49-F238E27FC236}">
                <a16:creationId xmlns:a16="http://schemas.microsoft.com/office/drawing/2014/main" id="{640DFD9C-8266-4B84-8E10-50F77BBC172A}"/>
              </a:ext>
            </a:extLst>
          </p:cNvPr>
          <p:cNvSpPr>
            <a:spLocks/>
          </p:cNvSpPr>
          <p:nvPr/>
        </p:nvSpPr>
        <p:spPr bwMode="auto">
          <a:xfrm>
            <a:off x="1857376" y="4610100"/>
            <a:ext cx="8512175" cy="1460500"/>
          </a:xfrm>
          <a:custGeom>
            <a:avLst/>
            <a:gdLst>
              <a:gd name="T0" fmla="*/ 345262173 w 5362"/>
              <a:gd name="T1" fmla="*/ 2520950 h 920"/>
              <a:gd name="T2" fmla="*/ 272176875 w 5362"/>
              <a:gd name="T3" fmla="*/ 17641889 h 920"/>
              <a:gd name="T4" fmla="*/ 201612476 w 5362"/>
              <a:gd name="T5" fmla="*/ 47883762 h 920"/>
              <a:gd name="T6" fmla="*/ 141128748 w 5362"/>
              <a:gd name="T7" fmla="*/ 88206264 h 920"/>
              <a:gd name="T8" fmla="*/ 88206255 w 5362"/>
              <a:gd name="T9" fmla="*/ 141128762 h 920"/>
              <a:gd name="T10" fmla="*/ 47883757 w 5362"/>
              <a:gd name="T11" fmla="*/ 201612496 h 920"/>
              <a:gd name="T12" fmla="*/ 17640300 w 5362"/>
              <a:gd name="T13" fmla="*/ 272176902 h 920"/>
              <a:gd name="T14" fmla="*/ 2520950 w 5362"/>
              <a:gd name="T15" fmla="*/ 345262208 h 920"/>
              <a:gd name="T16" fmla="*/ 0 w 5362"/>
              <a:gd name="T17" fmla="*/ 1932960918 h 920"/>
              <a:gd name="T18" fmla="*/ 7559675 w 5362"/>
              <a:gd name="T19" fmla="*/ 2011084948 h 920"/>
              <a:gd name="T20" fmla="*/ 30241876 w 5362"/>
              <a:gd name="T21" fmla="*/ 2081649304 h 920"/>
              <a:gd name="T22" fmla="*/ 65524063 w 5362"/>
              <a:gd name="T23" fmla="*/ 2147173349 h 920"/>
              <a:gd name="T24" fmla="*/ 113406246 w 5362"/>
              <a:gd name="T25" fmla="*/ 2147483647 h 920"/>
              <a:gd name="T26" fmla="*/ 171370612 w 5362"/>
              <a:gd name="T27" fmla="*/ 2147483647 h 920"/>
              <a:gd name="T28" fmla="*/ 236894700 w 5362"/>
              <a:gd name="T29" fmla="*/ 2147483647 h 920"/>
              <a:gd name="T30" fmla="*/ 307459050 w 5362"/>
              <a:gd name="T31" fmla="*/ 2147483647 h 920"/>
              <a:gd name="T32" fmla="*/ 385584659 w 5362"/>
              <a:gd name="T33" fmla="*/ 2147483647 h 920"/>
              <a:gd name="T34" fmla="*/ 2147483647 w 5362"/>
              <a:gd name="T35" fmla="*/ 2147483647 h 920"/>
              <a:gd name="T36" fmla="*/ 2147483647 w 5362"/>
              <a:gd name="T37" fmla="*/ 2147483647 h 920"/>
              <a:gd name="T38" fmla="*/ 2147483647 w 5362"/>
              <a:gd name="T39" fmla="*/ 2147483647 h 920"/>
              <a:gd name="T40" fmla="*/ 2147483647 w 5362"/>
              <a:gd name="T41" fmla="*/ 2147483647 h 920"/>
              <a:gd name="T42" fmla="*/ 2147483647 w 5362"/>
              <a:gd name="T43" fmla="*/ 2147483647 h 920"/>
              <a:gd name="T44" fmla="*/ 2147483647 w 5362"/>
              <a:gd name="T45" fmla="*/ 2116931482 h 920"/>
              <a:gd name="T46" fmla="*/ 2147483647 w 5362"/>
              <a:gd name="T47" fmla="*/ 2046367126 h 920"/>
              <a:gd name="T48" fmla="*/ 2147483647 w 5362"/>
              <a:gd name="T49" fmla="*/ 1973283408 h 920"/>
              <a:gd name="T50" fmla="*/ 2147483647 w 5362"/>
              <a:gd name="T51" fmla="*/ 385584697 h 920"/>
              <a:gd name="T52" fmla="*/ 2147483647 w 5362"/>
              <a:gd name="T53" fmla="*/ 307459080 h 920"/>
              <a:gd name="T54" fmla="*/ 2147483647 w 5362"/>
              <a:gd name="T55" fmla="*/ 236894724 h 920"/>
              <a:gd name="T56" fmla="*/ 2147483647 w 5362"/>
              <a:gd name="T57" fmla="*/ 171370629 h 920"/>
              <a:gd name="T58" fmla="*/ 2147483647 w 5362"/>
              <a:gd name="T59" fmla="*/ 113407845 h 920"/>
              <a:gd name="T60" fmla="*/ 2147483647 w 5362"/>
              <a:gd name="T61" fmla="*/ 65524070 h 920"/>
              <a:gd name="T62" fmla="*/ 2147483647 w 5362"/>
              <a:gd name="T63" fmla="*/ 30241879 h 920"/>
              <a:gd name="T64" fmla="*/ 2147483647 w 5362"/>
              <a:gd name="T65" fmla="*/ 7561264 h 920"/>
              <a:gd name="T66" fmla="*/ 2147483647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3497" name="Group 37">
            <a:extLst>
              <a:ext uri="{FF2B5EF4-FFF2-40B4-BE49-F238E27FC236}">
                <a16:creationId xmlns:a16="http://schemas.microsoft.com/office/drawing/2014/main" id="{62E95369-ED53-4E86-BF7C-4AB1A7085343}"/>
              </a:ext>
            </a:extLst>
          </p:cNvPr>
          <p:cNvGrpSpPr>
            <a:grpSpLocks/>
          </p:cNvGrpSpPr>
          <p:nvPr/>
        </p:nvGrpSpPr>
        <p:grpSpPr bwMode="auto">
          <a:xfrm>
            <a:off x="6124576" y="2690814"/>
            <a:ext cx="169863" cy="498475"/>
            <a:chOff x="3104" y="1695"/>
            <a:chExt cx="107" cy="314"/>
          </a:xfrm>
        </p:grpSpPr>
        <p:sp>
          <p:nvSpPr>
            <p:cNvPr id="63816" name="Rectangle 38">
              <a:extLst>
                <a:ext uri="{FF2B5EF4-FFF2-40B4-BE49-F238E27FC236}">
                  <a16:creationId xmlns:a16="http://schemas.microsoft.com/office/drawing/2014/main" id="{BE9FA43D-CEB1-4749-A8C6-EE7FB2CA9FB7}"/>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17" name="Freeform 39">
              <a:extLst>
                <a:ext uri="{FF2B5EF4-FFF2-40B4-BE49-F238E27FC236}">
                  <a16:creationId xmlns:a16="http://schemas.microsoft.com/office/drawing/2014/main" id="{1E9314D7-5279-4637-9790-3E8272E7A9BC}"/>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498" name="Group 40">
            <a:extLst>
              <a:ext uri="{FF2B5EF4-FFF2-40B4-BE49-F238E27FC236}">
                <a16:creationId xmlns:a16="http://schemas.microsoft.com/office/drawing/2014/main" id="{6DCBD58A-0BB7-48BB-A7C2-1D6E1E011B33}"/>
              </a:ext>
            </a:extLst>
          </p:cNvPr>
          <p:cNvGrpSpPr>
            <a:grpSpLocks/>
          </p:cNvGrpSpPr>
          <p:nvPr/>
        </p:nvGrpSpPr>
        <p:grpSpPr bwMode="auto">
          <a:xfrm>
            <a:off x="5808663" y="2695576"/>
            <a:ext cx="169862" cy="473075"/>
            <a:chOff x="2905" y="1698"/>
            <a:chExt cx="107" cy="298"/>
          </a:xfrm>
        </p:grpSpPr>
        <p:sp>
          <p:nvSpPr>
            <p:cNvPr id="63814" name="Rectangle 41">
              <a:extLst>
                <a:ext uri="{FF2B5EF4-FFF2-40B4-BE49-F238E27FC236}">
                  <a16:creationId xmlns:a16="http://schemas.microsoft.com/office/drawing/2014/main" id="{600FAC03-3F64-4118-919D-8A514BF94221}"/>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15" name="Freeform 42">
              <a:extLst>
                <a:ext uri="{FF2B5EF4-FFF2-40B4-BE49-F238E27FC236}">
                  <a16:creationId xmlns:a16="http://schemas.microsoft.com/office/drawing/2014/main" id="{AD11C7A0-DCF3-436B-91B1-C06ECE08C74E}"/>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499" name="Group 43">
            <a:extLst>
              <a:ext uri="{FF2B5EF4-FFF2-40B4-BE49-F238E27FC236}">
                <a16:creationId xmlns:a16="http://schemas.microsoft.com/office/drawing/2014/main" id="{2EEEFFE5-C3D1-4494-8489-B673DC485133}"/>
              </a:ext>
            </a:extLst>
          </p:cNvPr>
          <p:cNvGrpSpPr>
            <a:grpSpLocks/>
          </p:cNvGrpSpPr>
          <p:nvPr/>
        </p:nvGrpSpPr>
        <p:grpSpPr bwMode="auto">
          <a:xfrm>
            <a:off x="6238876" y="4152900"/>
            <a:ext cx="169863" cy="412750"/>
            <a:chOff x="2827" y="2616"/>
            <a:chExt cx="107" cy="260"/>
          </a:xfrm>
        </p:grpSpPr>
        <p:sp>
          <p:nvSpPr>
            <p:cNvPr id="63812" name="Rectangle 44">
              <a:extLst>
                <a:ext uri="{FF2B5EF4-FFF2-40B4-BE49-F238E27FC236}">
                  <a16:creationId xmlns:a16="http://schemas.microsoft.com/office/drawing/2014/main" id="{DE2C5BFC-D5DC-421B-90B9-E1B0B73AB2B8}"/>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13" name="Freeform 45">
              <a:extLst>
                <a:ext uri="{FF2B5EF4-FFF2-40B4-BE49-F238E27FC236}">
                  <a16:creationId xmlns:a16="http://schemas.microsoft.com/office/drawing/2014/main" id="{9DF5F171-326E-40F7-8434-E5BF9C491E0F}"/>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500" name="Group 46">
            <a:extLst>
              <a:ext uri="{FF2B5EF4-FFF2-40B4-BE49-F238E27FC236}">
                <a16:creationId xmlns:a16="http://schemas.microsoft.com/office/drawing/2014/main" id="{7068ED2E-F5EB-4845-B6A0-D9F58867AE03}"/>
              </a:ext>
            </a:extLst>
          </p:cNvPr>
          <p:cNvGrpSpPr>
            <a:grpSpLocks/>
          </p:cNvGrpSpPr>
          <p:nvPr/>
        </p:nvGrpSpPr>
        <p:grpSpPr bwMode="auto">
          <a:xfrm>
            <a:off x="5776913" y="4175126"/>
            <a:ext cx="169862" cy="411163"/>
            <a:chOff x="2536" y="2630"/>
            <a:chExt cx="107" cy="259"/>
          </a:xfrm>
        </p:grpSpPr>
        <p:sp>
          <p:nvSpPr>
            <p:cNvPr id="63810" name="Rectangle 47">
              <a:extLst>
                <a:ext uri="{FF2B5EF4-FFF2-40B4-BE49-F238E27FC236}">
                  <a16:creationId xmlns:a16="http://schemas.microsoft.com/office/drawing/2014/main" id="{AB6B7944-0AA6-4B7E-B4D7-224E126DCE99}"/>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11" name="Freeform 48">
              <a:extLst>
                <a:ext uri="{FF2B5EF4-FFF2-40B4-BE49-F238E27FC236}">
                  <a16:creationId xmlns:a16="http://schemas.microsoft.com/office/drawing/2014/main" id="{9D81E791-3B4A-4902-B3F7-5627B5E957E6}"/>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501" name="Group 49">
            <a:extLst>
              <a:ext uri="{FF2B5EF4-FFF2-40B4-BE49-F238E27FC236}">
                <a16:creationId xmlns:a16="http://schemas.microsoft.com/office/drawing/2014/main" id="{1495B963-99CA-4233-BE81-7224C5FB1515}"/>
              </a:ext>
            </a:extLst>
          </p:cNvPr>
          <p:cNvGrpSpPr>
            <a:grpSpLocks/>
          </p:cNvGrpSpPr>
          <p:nvPr/>
        </p:nvGrpSpPr>
        <p:grpSpPr bwMode="auto">
          <a:xfrm>
            <a:off x="6278563" y="6054726"/>
            <a:ext cx="169862" cy="447675"/>
            <a:chOff x="2852" y="3814"/>
            <a:chExt cx="107" cy="282"/>
          </a:xfrm>
        </p:grpSpPr>
        <p:sp>
          <p:nvSpPr>
            <p:cNvPr id="63808" name="Rectangle 50">
              <a:extLst>
                <a:ext uri="{FF2B5EF4-FFF2-40B4-BE49-F238E27FC236}">
                  <a16:creationId xmlns:a16="http://schemas.microsoft.com/office/drawing/2014/main" id="{B2D59342-5296-478C-B6C7-6A2E129D504B}"/>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09" name="Freeform 51">
              <a:extLst>
                <a:ext uri="{FF2B5EF4-FFF2-40B4-BE49-F238E27FC236}">
                  <a16:creationId xmlns:a16="http://schemas.microsoft.com/office/drawing/2014/main" id="{C721E7E0-4689-4165-BAE0-D38A7BCD2321}"/>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502" name="Group 52">
            <a:extLst>
              <a:ext uri="{FF2B5EF4-FFF2-40B4-BE49-F238E27FC236}">
                <a16:creationId xmlns:a16="http://schemas.microsoft.com/office/drawing/2014/main" id="{B891B3D2-C1C1-48C5-B57A-05E23378E4F4}"/>
              </a:ext>
            </a:extLst>
          </p:cNvPr>
          <p:cNvGrpSpPr>
            <a:grpSpLocks/>
          </p:cNvGrpSpPr>
          <p:nvPr/>
        </p:nvGrpSpPr>
        <p:grpSpPr bwMode="auto">
          <a:xfrm>
            <a:off x="5794376" y="6070601"/>
            <a:ext cx="169863" cy="385763"/>
            <a:chOff x="2547" y="3824"/>
            <a:chExt cx="107" cy="243"/>
          </a:xfrm>
        </p:grpSpPr>
        <p:sp>
          <p:nvSpPr>
            <p:cNvPr id="63806" name="Rectangle 53">
              <a:extLst>
                <a:ext uri="{FF2B5EF4-FFF2-40B4-BE49-F238E27FC236}">
                  <a16:creationId xmlns:a16="http://schemas.microsoft.com/office/drawing/2014/main" id="{70FE9967-AB11-4D18-9C7D-2A49D3AE1A67}"/>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07" name="Freeform 54">
              <a:extLst>
                <a:ext uri="{FF2B5EF4-FFF2-40B4-BE49-F238E27FC236}">
                  <a16:creationId xmlns:a16="http://schemas.microsoft.com/office/drawing/2014/main" id="{EF8925C3-4B14-4895-A458-4C1056BD0018}"/>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16" name="Group 55">
            <a:extLst>
              <a:ext uri="{FF2B5EF4-FFF2-40B4-BE49-F238E27FC236}">
                <a16:creationId xmlns:a16="http://schemas.microsoft.com/office/drawing/2014/main" id="{99442EDF-B32B-4CE1-A5E2-F386B99D5356}"/>
              </a:ext>
            </a:extLst>
          </p:cNvPr>
          <p:cNvGrpSpPr>
            <a:grpSpLocks/>
          </p:cNvGrpSpPr>
          <p:nvPr/>
        </p:nvGrpSpPr>
        <p:grpSpPr bwMode="auto">
          <a:xfrm>
            <a:off x="6235701" y="1331914"/>
            <a:ext cx="169863" cy="542925"/>
            <a:chOff x="2968" y="839"/>
            <a:chExt cx="107" cy="342"/>
          </a:xfrm>
        </p:grpSpPr>
        <p:sp>
          <p:nvSpPr>
            <p:cNvPr id="63804" name="Freeform 56">
              <a:extLst>
                <a:ext uri="{FF2B5EF4-FFF2-40B4-BE49-F238E27FC236}">
                  <a16:creationId xmlns:a16="http://schemas.microsoft.com/office/drawing/2014/main" id="{A2271F4F-39E7-44FF-B726-91FF63E27474}"/>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05" name="Freeform 57">
              <a:extLst>
                <a:ext uri="{FF2B5EF4-FFF2-40B4-BE49-F238E27FC236}">
                  <a16:creationId xmlns:a16="http://schemas.microsoft.com/office/drawing/2014/main" id="{05D97A49-3003-4454-93A0-D14493DDCF55}"/>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17" name="Group 58">
            <a:extLst>
              <a:ext uri="{FF2B5EF4-FFF2-40B4-BE49-F238E27FC236}">
                <a16:creationId xmlns:a16="http://schemas.microsoft.com/office/drawing/2014/main" id="{ED226A38-9EF7-4EE0-89CB-0A19C27541A6}"/>
              </a:ext>
            </a:extLst>
          </p:cNvPr>
          <p:cNvGrpSpPr>
            <a:grpSpLocks/>
          </p:cNvGrpSpPr>
          <p:nvPr/>
        </p:nvGrpSpPr>
        <p:grpSpPr bwMode="auto">
          <a:xfrm>
            <a:off x="5884863" y="1343025"/>
            <a:ext cx="169862" cy="508000"/>
            <a:chOff x="2747" y="846"/>
            <a:chExt cx="107" cy="320"/>
          </a:xfrm>
        </p:grpSpPr>
        <p:sp>
          <p:nvSpPr>
            <p:cNvPr id="63802" name="Rectangle 59">
              <a:extLst>
                <a:ext uri="{FF2B5EF4-FFF2-40B4-BE49-F238E27FC236}">
                  <a16:creationId xmlns:a16="http://schemas.microsoft.com/office/drawing/2014/main" id="{229C40F0-4AC5-4492-9FBE-9E6AF23ADD6F}"/>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03" name="Freeform 60">
              <a:extLst>
                <a:ext uri="{FF2B5EF4-FFF2-40B4-BE49-F238E27FC236}">
                  <a16:creationId xmlns:a16="http://schemas.microsoft.com/office/drawing/2014/main" id="{EDD15C5D-E329-488B-AF6E-632CC2269C14}"/>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3505" name="Rectangle 61">
            <a:extLst>
              <a:ext uri="{FF2B5EF4-FFF2-40B4-BE49-F238E27FC236}">
                <a16:creationId xmlns:a16="http://schemas.microsoft.com/office/drawing/2014/main" id="{54B5A1B1-D3E5-4F4B-A4E0-6BC77E1AE2D3}"/>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intersticiální tekutina</a:t>
            </a:r>
            <a:endParaRPr lang="cs-CZ" altLang="en-US" sz="2400">
              <a:latin typeface="Times New Roman" panose="02020603050405020304" pitchFamily="18" charset="0"/>
            </a:endParaRPr>
          </a:p>
        </p:txBody>
      </p:sp>
      <p:sp>
        <p:nvSpPr>
          <p:cNvPr id="63506" name="Rectangle 62">
            <a:extLst>
              <a:ext uri="{FF2B5EF4-FFF2-40B4-BE49-F238E27FC236}">
                <a16:creationId xmlns:a16="http://schemas.microsoft.com/office/drawing/2014/main" id="{4895092E-8472-49B7-A0F4-AADB9A5986E3}"/>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intracelulární tekutina - ICT</a:t>
            </a:r>
            <a:endParaRPr lang="cs-CZ" altLang="en-US" sz="2400">
              <a:latin typeface="Times New Roman" panose="02020603050405020304" pitchFamily="18" charset="0"/>
            </a:endParaRPr>
          </a:p>
        </p:txBody>
      </p:sp>
      <p:sp>
        <p:nvSpPr>
          <p:cNvPr id="63507" name="Rectangle 63">
            <a:extLst>
              <a:ext uri="{FF2B5EF4-FFF2-40B4-BE49-F238E27FC236}">
                <a16:creationId xmlns:a16="http://schemas.microsoft.com/office/drawing/2014/main" id="{EEB0A80E-54DB-41A2-8A4B-484474A3E582}"/>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08" name="Rectangle 64">
            <a:extLst>
              <a:ext uri="{FF2B5EF4-FFF2-40B4-BE49-F238E27FC236}">
                <a16:creationId xmlns:a16="http://schemas.microsoft.com/office/drawing/2014/main" id="{B7E95C7C-F8C0-4158-BDF7-0B2A5A103BD5}"/>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b="1" i="1">
                <a:solidFill>
                  <a:srgbClr val="000000"/>
                </a:solidFill>
                <a:latin typeface="Times New Roman" panose="02020603050405020304" pitchFamily="18" charset="0"/>
              </a:rPr>
              <a:t>Metabolismus</a:t>
            </a:r>
            <a:endParaRPr lang="cs-CZ" altLang="en-US" sz="2400" b="1">
              <a:latin typeface="Times New Roman" panose="02020603050405020304" pitchFamily="18" charset="0"/>
            </a:endParaRPr>
          </a:p>
        </p:txBody>
      </p:sp>
      <p:sp>
        <p:nvSpPr>
          <p:cNvPr id="63509" name="Rectangle 65">
            <a:extLst>
              <a:ext uri="{FF2B5EF4-FFF2-40B4-BE49-F238E27FC236}">
                <a16:creationId xmlns:a16="http://schemas.microsoft.com/office/drawing/2014/main" id="{C89BBB4E-93FA-40DE-973C-6B3550808DF5}"/>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10" name="Rectangle 66">
            <a:extLst>
              <a:ext uri="{FF2B5EF4-FFF2-40B4-BE49-F238E27FC236}">
                <a16:creationId xmlns:a16="http://schemas.microsoft.com/office/drawing/2014/main" id="{ECEA6950-C6FF-4BDB-9B8A-852DEF9752DE}"/>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11" name="Text Box 67">
            <a:extLst>
              <a:ext uri="{FF2B5EF4-FFF2-40B4-BE49-F238E27FC236}">
                <a16:creationId xmlns:a16="http://schemas.microsoft.com/office/drawing/2014/main" id="{46A043B7-7AF2-40F7-A893-5FC9C32005DC}"/>
              </a:ext>
            </a:extLst>
          </p:cNvPr>
          <p:cNvSpPr txBox="1">
            <a:spLocks noChangeArrowheads="1"/>
          </p:cNvSpPr>
          <p:nvPr/>
        </p:nvSpPr>
        <p:spPr bwMode="auto">
          <a:xfrm>
            <a:off x="3919538" y="-114300"/>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Vnější prostředí organismu</a:t>
            </a:r>
          </a:p>
        </p:txBody>
      </p:sp>
      <p:sp>
        <p:nvSpPr>
          <p:cNvPr id="63512" name="Rectangle 68">
            <a:extLst>
              <a:ext uri="{FF2B5EF4-FFF2-40B4-BE49-F238E27FC236}">
                <a16:creationId xmlns:a16="http://schemas.microsoft.com/office/drawing/2014/main" id="{793AD92D-C397-4DDE-9C00-A9EBE4A98068}"/>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13" name="Rectangle 69">
            <a:extLst>
              <a:ext uri="{FF2B5EF4-FFF2-40B4-BE49-F238E27FC236}">
                <a16:creationId xmlns:a16="http://schemas.microsoft.com/office/drawing/2014/main" id="{172D5626-28A3-435A-A3CC-5AA9646D9ADD}"/>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plazma</a:t>
            </a:r>
            <a:endParaRPr lang="cs-CZ" altLang="en-US" sz="2400">
              <a:latin typeface="Times New Roman" panose="02020603050405020304" pitchFamily="18" charset="0"/>
            </a:endParaRPr>
          </a:p>
        </p:txBody>
      </p:sp>
      <p:sp>
        <p:nvSpPr>
          <p:cNvPr id="63514" name="Rectangle 70">
            <a:extLst>
              <a:ext uri="{FF2B5EF4-FFF2-40B4-BE49-F238E27FC236}">
                <a16:creationId xmlns:a16="http://schemas.microsoft.com/office/drawing/2014/main" id="{167B62D4-5194-46BF-873E-199A68A3A904}"/>
              </a:ext>
            </a:extLst>
          </p:cNvPr>
          <p:cNvSpPr>
            <a:spLocks noChangeArrowheads="1"/>
          </p:cNvSpPr>
          <p:nvPr/>
        </p:nvSpPr>
        <p:spPr bwMode="auto">
          <a:xfrm>
            <a:off x="7261226" y="1944688"/>
            <a:ext cx="956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krvinky</a:t>
            </a:r>
            <a:endParaRPr lang="cs-CZ" altLang="en-US" sz="2400">
              <a:latin typeface="Times New Roman" panose="02020603050405020304" pitchFamily="18" charset="0"/>
            </a:endParaRPr>
          </a:p>
        </p:txBody>
      </p:sp>
      <p:sp>
        <p:nvSpPr>
          <p:cNvPr id="63515" name="Rectangle 71">
            <a:extLst>
              <a:ext uri="{FF2B5EF4-FFF2-40B4-BE49-F238E27FC236}">
                <a16:creationId xmlns:a16="http://schemas.microsoft.com/office/drawing/2014/main" id="{4E68923F-5900-4B91-85E6-A7679FB980D7}"/>
              </a:ext>
            </a:extLst>
          </p:cNvPr>
          <p:cNvSpPr>
            <a:spLocks noChangeArrowheads="1"/>
          </p:cNvSpPr>
          <p:nvPr/>
        </p:nvSpPr>
        <p:spPr bwMode="auto">
          <a:xfrm>
            <a:off x="7261225" y="2305050"/>
            <a:ext cx="12509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a:solidFill>
                  <a:srgbClr val="000000"/>
                </a:solidFill>
                <a:latin typeface="Times New Roman" panose="02020603050405020304" pitchFamily="18" charset="0"/>
              </a:rPr>
              <a:t>(součást ICT)</a:t>
            </a:r>
            <a:endParaRPr lang="cs-CZ" altLang="en-US" sz="2400">
              <a:latin typeface="Times New Roman" panose="02020603050405020304" pitchFamily="18" charset="0"/>
            </a:endParaRPr>
          </a:p>
        </p:txBody>
      </p:sp>
      <p:sp>
        <p:nvSpPr>
          <p:cNvPr id="63516" name="Rectangle 72">
            <a:extLst>
              <a:ext uri="{FF2B5EF4-FFF2-40B4-BE49-F238E27FC236}">
                <a16:creationId xmlns:a16="http://schemas.microsoft.com/office/drawing/2014/main" id="{0F4FD864-EE58-4B27-AED6-E7D0F633D0E7}"/>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17" name="Line 73">
            <a:extLst>
              <a:ext uri="{FF2B5EF4-FFF2-40B4-BE49-F238E27FC236}">
                <a16:creationId xmlns:a16="http://schemas.microsoft.com/office/drawing/2014/main" id="{FD3560C4-DB72-46F6-A4BB-67E0B36DC19D}"/>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63518" name="Rectangle 74">
            <a:extLst>
              <a:ext uri="{FF2B5EF4-FFF2-40B4-BE49-F238E27FC236}">
                <a16:creationId xmlns:a16="http://schemas.microsoft.com/office/drawing/2014/main" id="{8F2DD08D-4778-4668-AEB8-57479885ED40}"/>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Kapiláry</a:t>
            </a:r>
            <a:endParaRPr lang="cs-CZ" altLang="en-US" sz="2400">
              <a:latin typeface="Times New Roman" panose="02020603050405020304" pitchFamily="18" charset="0"/>
            </a:endParaRPr>
          </a:p>
        </p:txBody>
      </p:sp>
      <p:sp>
        <p:nvSpPr>
          <p:cNvPr id="63519" name="Rectangle 75">
            <a:extLst>
              <a:ext uri="{FF2B5EF4-FFF2-40B4-BE49-F238E27FC236}">
                <a16:creationId xmlns:a16="http://schemas.microsoft.com/office/drawing/2014/main" id="{1FCD2C23-B037-43F6-8C54-8EDD51E5B7AC}"/>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Lymfa</a:t>
            </a:r>
            <a:endParaRPr lang="cs-CZ" altLang="en-US" sz="2400">
              <a:latin typeface="Times New Roman" panose="02020603050405020304" pitchFamily="18" charset="0"/>
            </a:endParaRPr>
          </a:p>
        </p:txBody>
      </p:sp>
      <p:sp>
        <p:nvSpPr>
          <p:cNvPr id="63520" name="Freeform 76">
            <a:extLst>
              <a:ext uri="{FF2B5EF4-FFF2-40B4-BE49-F238E27FC236}">
                <a16:creationId xmlns:a16="http://schemas.microsoft.com/office/drawing/2014/main" id="{485FBA59-1DA8-4C42-814D-DF4E9CA1D55E}"/>
              </a:ext>
            </a:extLst>
          </p:cNvPr>
          <p:cNvSpPr>
            <a:spLocks/>
          </p:cNvSpPr>
          <p:nvPr/>
        </p:nvSpPr>
        <p:spPr bwMode="auto">
          <a:xfrm>
            <a:off x="2757489" y="2432050"/>
            <a:ext cx="2541587" cy="1303338"/>
          </a:xfrm>
          <a:custGeom>
            <a:avLst/>
            <a:gdLst>
              <a:gd name="T0" fmla="*/ 2147483647 w 1601"/>
              <a:gd name="T1" fmla="*/ 2069050047 h 821"/>
              <a:gd name="T2" fmla="*/ 284776819 w 1601"/>
              <a:gd name="T3" fmla="*/ 587197449 h 821"/>
              <a:gd name="T4" fmla="*/ 2147483647 w 1601"/>
              <a:gd name="T5" fmla="*/ 60483780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21" name="Line 77">
            <a:extLst>
              <a:ext uri="{FF2B5EF4-FFF2-40B4-BE49-F238E27FC236}">
                <a16:creationId xmlns:a16="http://schemas.microsoft.com/office/drawing/2014/main" id="{72211F03-38B8-4E87-BC96-1F338C9C360B}"/>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63522" name="Group 78">
            <a:extLst>
              <a:ext uri="{FF2B5EF4-FFF2-40B4-BE49-F238E27FC236}">
                <a16:creationId xmlns:a16="http://schemas.microsoft.com/office/drawing/2014/main" id="{3F3E55B2-DE7C-4705-8504-30BEBF6EEDA3}"/>
              </a:ext>
            </a:extLst>
          </p:cNvPr>
          <p:cNvGrpSpPr>
            <a:grpSpLocks/>
          </p:cNvGrpSpPr>
          <p:nvPr/>
        </p:nvGrpSpPr>
        <p:grpSpPr bwMode="auto">
          <a:xfrm>
            <a:off x="8886826" y="4138614"/>
            <a:ext cx="169863" cy="447675"/>
            <a:chOff x="4638" y="2607"/>
            <a:chExt cx="107" cy="282"/>
          </a:xfrm>
        </p:grpSpPr>
        <p:sp>
          <p:nvSpPr>
            <p:cNvPr id="63800" name="Rectangle 79">
              <a:extLst>
                <a:ext uri="{FF2B5EF4-FFF2-40B4-BE49-F238E27FC236}">
                  <a16:creationId xmlns:a16="http://schemas.microsoft.com/office/drawing/2014/main" id="{3169A27C-54E9-4677-B4BF-56053522C459}"/>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801" name="Freeform 80">
              <a:extLst>
                <a:ext uri="{FF2B5EF4-FFF2-40B4-BE49-F238E27FC236}">
                  <a16:creationId xmlns:a16="http://schemas.microsoft.com/office/drawing/2014/main" id="{02DE93B1-8943-4726-B4A3-53A88B437BE3}"/>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523" name="Group 81">
            <a:extLst>
              <a:ext uri="{FF2B5EF4-FFF2-40B4-BE49-F238E27FC236}">
                <a16:creationId xmlns:a16="http://schemas.microsoft.com/office/drawing/2014/main" id="{16BDE8F5-FAF8-441D-9519-632853DA796E}"/>
              </a:ext>
            </a:extLst>
          </p:cNvPr>
          <p:cNvGrpSpPr>
            <a:grpSpLocks/>
          </p:cNvGrpSpPr>
          <p:nvPr/>
        </p:nvGrpSpPr>
        <p:grpSpPr bwMode="auto">
          <a:xfrm>
            <a:off x="8432801" y="4159250"/>
            <a:ext cx="169863" cy="420688"/>
            <a:chOff x="4352" y="2620"/>
            <a:chExt cx="107" cy="265"/>
          </a:xfrm>
        </p:grpSpPr>
        <p:sp>
          <p:nvSpPr>
            <p:cNvPr id="63798" name="Rectangle 82">
              <a:extLst>
                <a:ext uri="{FF2B5EF4-FFF2-40B4-BE49-F238E27FC236}">
                  <a16:creationId xmlns:a16="http://schemas.microsoft.com/office/drawing/2014/main" id="{60E5B5E0-BF49-48E8-9267-BF3074825358}"/>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99" name="Freeform 83">
              <a:extLst>
                <a:ext uri="{FF2B5EF4-FFF2-40B4-BE49-F238E27FC236}">
                  <a16:creationId xmlns:a16="http://schemas.microsoft.com/office/drawing/2014/main" id="{9CAD6BC2-5827-4665-83AA-0E3372C72929}"/>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3524" name="Rectangle 84">
            <a:extLst>
              <a:ext uri="{FF2B5EF4-FFF2-40B4-BE49-F238E27FC236}">
                <a16:creationId xmlns:a16="http://schemas.microsoft.com/office/drawing/2014/main" id="{EAF41F75-9655-4C4A-95D6-AAF08F64A4F9}"/>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25" name="Rectangle 85">
            <a:extLst>
              <a:ext uri="{FF2B5EF4-FFF2-40B4-BE49-F238E27FC236}">
                <a16:creationId xmlns:a16="http://schemas.microsoft.com/office/drawing/2014/main" id="{40BB6327-644D-4B5C-B0FB-099A21159F7D}"/>
              </a:ext>
            </a:extLst>
          </p:cNvPr>
          <p:cNvSpPr>
            <a:spLocks noChangeArrowheads="1"/>
          </p:cNvSpPr>
          <p:nvPr/>
        </p:nvSpPr>
        <p:spPr bwMode="auto">
          <a:xfrm>
            <a:off x="7866064" y="3529013"/>
            <a:ext cx="16719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transcelulární</a:t>
            </a:r>
            <a:endParaRPr lang="cs-CZ" altLang="en-US" sz="2400">
              <a:latin typeface="Times New Roman" panose="02020603050405020304" pitchFamily="18" charset="0"/>
            </a:endParaRPr>
          </a:p>
        </p:txBody>
      </p:sp>
      <p:sp>
        <p:nvSpPr>
          <p:cNvPr id="63526" name="Rectangle 86">
            <a:extLst>
              <a:ext uri="{FF2B5EF4-FFF2-40B4-BE49-F238E27FC236}">
                <a16:creationId xmlns:a16="http://schemas.microsoft.com/office/drawing/2014/main" id="{CDC601BC-4E24-4B7E-BDFD-C927C259709B}"/>
              </a:ext>
            </a:extLst>
          </p:cNvPr>
          <p:cNvSpPr>
            <a:spLocks noChangeArrowheads="1"/>
          </p:cNvSpPr>
          <p:nvPr/>
        </p:nvSpPr>
        <p:spPr bwMode="auto">
          <a:xfrm>
            <a:off x="9521826" y="3529013"/>
            <a:ext cx="10659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 tekutina</a:t>
            </a:r>
            <a:endParaRPr lang="cs-CZ" altLang="en-US" sz="2400">
              <a:latin typeface="Times New Roman" panose="02020603050405020304" pitchFamily="18" charset="0"/>
            </a:endParaRPr>
          </a:p>
        </p:txBody>
      </p:sp>
      <p:sp>
        <p:nvSpPr>
          <p:cNvPr id="63527" name="Line 87">
            <a:extLst>
              <a:ext uri="{FF2B5EF4-FFF2-40B4-BE49-F238E27FC236}">
                <a16:creationId xmlns:a16="http://schemas.microsoft.com/office/drawing/2014/main" id="{D67FE22B-05D5-48EC-A80A-21B8E3FD4D36}"/>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3528" name="Line 88">
            <a:extLst>
              <a:ext uri="{FF2B5EF4-FFF2-40B4-BE49-F238E27FC236}">
                <a16:creationId xmlns:a16="http://schemas.microsoft.com/office/drawing/2014/main" id="{C7F9F32E-8314-43CE-AEDF-7D9DC2F5CA0A}"/>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3529" name="Rectangle 89">
            <a:extLst>
              <a:ext uri="{FF2B5EF4-FFF2-40B4-BE49-F238E27FC236}">
                <a16:creationId xmlns:a16="http://schemas.microsoft.com/office/drawing/2014/main" id="{25891C78-F94D-485E-900B-381122C16E3C}"/>
              </a:ext>
            </a:extLst>
          </p:cNvPr>
          <p:cNvSpPr>
            <a:spLocks noChangeArrowheads="1"/>
          </p:cNvSpPr>
          <p:nvPr/>
        </p:nvSpPr>
        <p:spPr bwMode="auto">
          <a:xfrm>
            <a:off x="7464426" y="2684463"/>
            <a:ext cx="2962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400">
                <a:solidFill>
                  <a:srgbClr val="000000"/>
                </a:solidFill>
                <a:latin typeface="Times New Roman" panose="02020603050405020304" pitchFamily="18" charset="0"/>
              </a:rPr>
              <a:t>Extracelulární tekutina</a:t>
            </a:r>
          </a:p>
        </p:txBody>
      </p:sp>
      <p:grpSp>
        <p:nvGrpSpPr>
          <p:cNvPr id="20" name="Group 90">
            <a:extLst>
              <a:ext uri="{FF2B5EF4-FFF2-40B4-BE49-F238E27FC236}">
                <a16:creationId xmlns:a16="http://schemas.microsoft.com/office/drawing/2014/main" id="{E52775F8-91F6-4813-8CBC-FEAF4AB36D20}"/>
              </a:ext>
            </a:extLst>
          </p:cNvPr>
          <p:cNvGrpSpPr>
            <a:grpSpLocks/>
          </p:cNvGrpSpPr>
          <p:nvPr/>
        </p:nvGrpSpPr>
        <p:grpSpPr bwMode="auto">
          <a:xfrm>
            <a:off x="5476875" y="477839"/>
            <a:ext cx="1333500" cy="993775"/>
            <a:chOff x="2512" y="300"/>
            <a:chExt cx="840" cy="626"/>
          </a:xfrm>
        </p:grpSpPr>
        <p:grpSp>
          <p:nvGrpSpPr>
            <p:cNvPr id="63605" name="Group 91">
              <a:extLst>
                <a:ext uri="{FF2B5EF4-FFF2-40B4-BE49-F238E27FC236}">
                  <a16:creationId xmlns:a16="http://schemas.microsoft.com/office/drawing/2014/main" id="{D2EE419D-BEEF-4EAB-99EB-13E192F75744}"/>
                </a:ext>
              </a:extLst>
            </p:cNvPr>
            <p:cNvGrpSpPr>
              <a:grpSpLocks/>
            </p:cNvGrpSpPr>
            <p:nvPr/>
          </p:nvGrpSpPr>
          <p:grpSpPr bwMode="auto">
            <a:xfrm>
              <a:off x="2512" y="300"/>
              <a:ext cx="840" cy="626"/>
              <a:chOff x="2512" y="300"/>
              <a:chExt cx="840" cy="626"/>
            </a:xfrm>
          </p:grpSpPr>
          <p:grpSp>
            <p:nvGrpSpPr>
              <p:cNvPr id="63746" name="Group 92">
                <a:extLst>
                  <a:ext uri="{FF2B5EF4-FFF2-40B4-BE49-F238E27FC236}">
                    <a16:creationId xmlns:a16="http://schemas.microsoft.com/office/drawing/2014/main" id="{1B13106C-FA24-423D-AAB9-BE533A77DE2D}"/>
                  </a:ext>
                </a:extLst>
              </p:cNvPr>
              <p:cNvGrpSpPr>
                <a:grpSpLocks/>
              </p:cNvGrpSpPr>
              <p:nvPr/>
            </p:nvGrpSpPr>
            <p:grpSpPr bwMode="auto">
              <a:xfrm>
                <a:off x="2512" y="300"/>
                <a:ext cx="840" cy="626"/>
                <a:chOff x="2512" y="300"/>
                <a:chExt cx="840" cy="626"/>
              </a:xfrm>
            </p:grpSpPr>
            <p:grpSp>
              <p:nvGrpSpPr>
                <p:cNvPr id="63784" name="Group 93">
                  <a:extLst>
                    <a:ext uri="{FF2B5EF4-FFF2-40B4-BE49-F238E27FC236}">
                      <a16:creationId xmlns:a16="http://schemas.microsoft.com/office/drawing/2014/main" id="{EA10D274-5CB3-4612-8F8E-712D05389D4C}"/>
                    </a:ext>
                  </a:extLst>
                </p:cNvPr>
                <p:cNvGrpSpPr>
                  <a:grpSpLocks/>
                </p:cNvGrpSpPr>
                <p:nvPr/>
              </p:nvGrpSpPr>
              <p:grpSpPr bwMode="auto">
                <a:xfrm>
                  <a:off x="2512" y="302"/>
                  <a:ext cx="383" cy="624"/>
                  <a:chOff x="2512" y="302"/>
                  <a:chExt cx="383" cy="624"/>
                </a:xfrm>
              </p:grpSpPr>
              <p:grpSp>
                <p:nvGrpSpPr>
                  <p:cNvPr id="63792" name="Group 94">
                    <a:extLst>
                      <a:ext uri="{FF2B5EF4-FFF2-40B4-BE49-F238E27FC236}">
                        <a16:creationId xmlns:a16="http://schemas.microsoft.com/office/drawing/2014/main" id="{FA9728E5-3864-4BBB-897B-6425902A136D}"/>
                      </a:ext>
                    </a:extLst>
                  </p:cNvPr>
                  <p:cNvGrpSpPr>
                    <a:grpSpLocks/>
                  </p:cNvGrpSpPr>
                  <p:nvPr/>
                </p:nvGrpSpPr>
                <p:grpSpPr bwMode="auto">
                  <a:xfrm>
                    <a:off x="2512" y="302"/>
                    <a:ext cx="383" cy="624"/>
                    <a:chOff x="2512" y="302"/>
                    <a:chExt cx="383" cy="624"/>
                  </a:xfrm>
                </p:grpSpPr>
                <p:sp>
                  <p:nvSpPr>
                    <p:cNvPr id="63794" name="Freeform 95">
                      <a:extLst>
                        <a:ext uri="{FF2B5EF4-FFF2-40B4-BE49-F238E27FC236}">
                          <a16:creationId xmlns:a16="http://schemas.microsoft.com/office/drawing/2014/main" id="{04D579BF-ACA9-407B-9C48-753D78125E9D}"/>
                        </a:ext>
                      </a:extLst>
                    </p:cNvPr>
                    <p:cNvSpPr>
                      <a:spLocks/>
                    </p:cNvSpPr>
                    <p:nvPr/>
                  </p:nvSpPr>
                  <p:spPr bwMode="auto">
                    <a:xfrm>
                      <a:off x="2512" y="302"/>
                      <a:ext cx="383" cy="623"/>
                    </a:xfrm>
                    <a:custGeom>
                      <a:avLst/>
                      <a:gdLst>
                        <a:gd name="T0" fmla="*/ 78 w 1532"/>
                        <a:gd name="T1" fmla="*/ 5 h 2491"/>
                        <a:gd name="T2" fmla="*/ 72 w 1532"/>
                        <a:gd name="T3" fmla="*/ 2 h 2491"/>
                        <a:gd name="T4" fmla="*/ 63 w 1532"/>
                        <a:gd name="T5" fmla="*/ 0 h 2491"/>
                        <a:gd name="T6" fmla="*/ 56 w 1532"/>
                        <a:gd name="T7" fmla="*/ 1 h 2491"/>
                        <a:gd name="T8" fmla="*/ 49 w 1532"/>
                        <a:gd name="T9" fmla="*/ 5 h 2491"/>
                        <a:gd name="T10" fmla="*/ 40 w 1532"/>
                        <a:gd name="T11" fmla="*/ 14 h 2491"/>
                        <a:gd name="T12" fmla="*/ 30 w 1532"/>
                        <a:gd name="T13" fmla="*/ 26 h 2491"/>
                        <a:gd name="T14" fmla="*/ 22 w 1532"/>
                        <a:gd name="T15" fmla="*/ 41 h 2491"/>
                        <a:gd name="T16" fmla="*/ 17 w 1532"/>
                        <a:gd name="T17" fmla="*/ 53 h 2491"/>
                        <a:gd name="T18" fmla="*/ 13 w 1532"/>
                        <a:gd name="T19" fmla="*/ 65 h 2491"/>
                        <a:gd name="T20" fmla="*/ 8 w 1532"/>
                        <a:gd name="T21" fmla="*/ 81 h 2491"/>
                        <a:gd name="T22" fmla="*/ 3 w 1532"/>
                        <a:gd name="T23" fmla="*/ 93 h 2491"/>
                        <a:gd name="T24" fmla="*/ 1 w 1532"/>
                        <a:gd name="T25" fmla="*/ 105 h 2491"/>
                        <a:gd name="T26" fmla="*/ 0 w 1532"/>
                        <a:gd name="T27" fmla="*/ 119 h 2491"/>
                        <a:gd name="T28" fmla="*/ 3 w 1532"/>
                        <a:gd name="T29" fmla="*/ 145 h 2491"/>
                        <a:gd name="T30" fmla="*/ 5 w 1532"/>
                        <a:gd name="T31" fmla="*/ 150 h 2491"/>
                        <a:gd name="T32" fmla="*/ 7 w 1532"/>
                        <a:gd name="T33" fmla="*/ 153 h 2491"/>
                        <a:gd name="T34" fmla="*/ 12 w 1532"/>
                        <a:gd name="T35" fmla="*/ 155 h 2491"/>
                        <a:gd name="T36" fmla="*/ 17 w 1532"/>
                        <a:gd name="T37" fmla="*/ 156 h 2491"/>
                        <a:gd name="T38" fmla="*/ 24 w 1532"/>
                        <a:gd name="T39" fmla="*/ 154 h 2491"/>
                        <a:gd name="T40" fmla="*/ 42 w 1532"/>
                        <a:gd name="T41" fmla="*/ 149 h 2491"/>
                        <a:gd name="T42" fmla="*/ 49 w 1532"/>
                        <a:gd name="T43" fmla="*/ 150 h 2491"/>
                        <a:gd name="T44" fmla="*/ 59 w 1532"/>
                        <a:gd name="T45" fmla="*/ 148 h 2491"/>
                        <a:gd name="T46" fmla="*/ 75 w 1532"/>
                        <a:gd name="T47" fmla="*/ 144 h 2491"/>
                        <a:gd name="T48" fmla="*/ 83 w 1532"/>
                        <a:gd name="T49" fmla="*/ 141 h 2491"/>
                        <a:gd name="T50" fmla="*/ 88 w 1532"/>
                        <a:gd name="T51" fmla="*/ 137 h 2491"/>
                        <a:gd name="T52" fmla="*/ 91 w 1532"/>
                        <a:gd name="T53" fmla="*/ 130 h 2491"/>
                        <a:gd name="T54" fmla="*/ 93 w 1532"/>
                        <a:gd name="T55" fmla="*/ 121 h 2491"/>
                        <a:gd name="T56" fmla="*/ 95 w 1532"/>
                        <a:gd name="T57" fmla="*/ 112 h 2491"/>
                        <a:gd name="T58" fmla="*/ 96 w 1532"/>
                        <a:gd name="T59" fmla="*/ 100 h 2491"/>
                        <a:gd name="T60" fmla="*/ 93 w 1532"/>
                        <a:gd name="T61" fmla="*/ 84 h 2491"/>
                        <a:gd name="T62" fmla="*/ 90 w 1532"/>
                        <a:gd name="T63" fmla="*/ 63 h 2491"/>
                        <a:gd name="T64" fmla="*/ 87 w 1532"/>
                        <a:gd name="T65" fmla="*/ 56 h 2491"/>
                        <a:gd name="T66" fmla="*/ 84 w 1532"/>
                        <a:gd name="T67" fmla="*/ 50 h 2491"/>
                        <a:gd name="T68" fmla="*/ 85 w 1532"/>
                        <a:gd name="T69" fmla="*/ 38 h 2491"/>
                        <a:gd name="T70" fmla="*/ 85 w 1532"/>
                        <a:gd name="T71" fmla="*/ 30 h 2491"/>
                        <a:gd name="T72" fmla="*/ 83 w 1532"/>
                        <a:gd name="T73" fmla="*/ 17 h 2491"/>
                        <a:gd name="T74" fmla="*/ 80 w 1532"/>
                        <a:gd name="T75" fmla="*/ 8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1278" y="127"/>
                          </a:moveTo>
                          <a:lnTo>
                            <a:pt x="1247" y="85"/>
                          </a:lnTo>
                          <a:lnTo>
                            <a:pt x="1197" y="48"/>
                          </a:lnTo>
                          <a:lnTo>
                            <a:pt x="1143" y="25"/>
                          </a:lnTo>
                          <a:lnTo>
                            <a:pt x="1090" y="9"/>
                          </a:lnTo>
                          <a:lnTo>
                            <a:pt x="1017" y="0"/>
                          </a:lnTo>
                          <a:lnTo>
                            <a:pt x="960" y="7"/>
                          </a:lnTo>
                          <a:lnTo>
                            <a:pt x="897" y="21"/>
                          </a:lnTo>
                          <a:lnTo>
                            <a:pt x="833" y="45"/>
                          </a:lnTo>
                          <a:lnTo>
                            <a:pt x="785" y="75"/>
                          </a:lnTo>
                          <a:lnTo>
                            <a:pt x="733" y="121"/>
                          </a:lnTo>
                          <a:lnTo>
                            <a:pt x="641" y="220"/>
                          </a:lnTo>
                          <a:lnTo>
                            <a:pt x="563" y="312"/>
                          </a:lnTo>
                          <a:lnTo>
                            <a:pt x="487" y="419"/>
                          </a:lnTo>
                          <a:lnTo>
                            <a:pt x="413" y="540"/>
                          </a:lnTo>
                          <a:lnTo>
                            <a:pt x="356" y="652"/>
                          </a:lnTo>
                          <a:lnTo>
                            <a:pt x="308" y="758"/>
                          </a:lnTo>
                          <a:lnTo>
                            <a:pt x="273" y="852"/>
                          </a:lnTo>
                          <a:lnTo>
                            <a:pt x="247" y="946"/>
                          </a:lnTo>
                          <a:lnTo>
                            <a:pt x="216" y="1043"/>
                          </a:lnTo>
                          <a:lnTo>
                            <a:pt x="184" y="1132"/>
                          </a:lnTo>
                          <a:lnTo>
                            <a:pt x="131" y="1286"/>
                          </a:lnTo>
                          <a:lnTo>
                            <a:pt x="74" y="1414"/>
                          </a:lnTo>
                          <a:lnTo>
                            <a:pt x="45" y="1485"/>
                          </a:lnTo>
                          <a:lnTo>
                            <a:pt x="25" y="1572"/>
                          </a:lnTo>
                          <a:lnTo>
                            <a:pt x="10" y="1677"/>
                          </a:lnTo>
                          <a:lnTo>
                            <a:pt x="0" y="1792"/>
                          </a:lnTo>
                          <a:lnTo>
                            <a:pt x="2" y="1902"/>
                          </a:lnTo>
                          <a:lnTo>
                            <a:pt x="24" y="2166"/>
                          </a:lnTo>
                          <a:lnTo>
                            <a:pt x="45" y="2322"/>
                          </a:lnTo>
                          <a:lnTo>
                            <a:pt x="56" y="2363"/>
                          </a:lnTo>
                          <a:lnTo>
                            <a:pt x="74" y="2400"/>
                          </a:lnTo>
                          <a:lnTo>
                            <a:pt x="96" y="2430"/>
                          </a:lnTo>
                          <a:lnTo>
                            <a:pt x="120" y="2451"/>
                          </a:lnTo>
                          <a:lnTo>
                            <a:pt x="146" y="2469"/>
                          </a:lnTo>
                          <a:lnTo>
                            <a:pt x="184" y="2481"/>
                          </a:lnTo>
                          <a:lnTo>
                            <a:pt x="228" y="2488"/>
                          </a:lnTo>
                          <a:lnTo>
                            <a:pt x="274" y="2491"/>
                          </a:lnTo>
                          <a:lnTo>
                            <a:pt x="333" y="2484"/>
                          </a:lnTo>
                          <a:lnTo>
                            <a:pt x="393" y="2469"/>
                          </a:lnTo>
                          <a:lnTo>
                            <a:pt x="520" y="2429"/>
                          </a:lnTo>
                          <a:lnTo>
                            <a:pt x="670" y="2379"/>
                          </a:lnTo>
                          <a:lnTo>
                            <a:pt x="741" y="2393"/>
                          </a:lnTo>
                          <a:lnTo>
                            <a:pt x="786" y="2399"/>
                          </a:lnTo>
                          <a:lnTo>
                            <a:pt x="840" y="2393"/>
                          </a:lnTo>
                          <a:lnTo>
                            <a:pt x="947" y="2372"/>
                          </a:lnTo>
                          <a:lnTo>
                            <a:pt x="1081" y="2337"/>
                          </a:lnTo>
                          <a:lnTo>
                            <a:pt x="1202" y="2301"/>
                          </a:lnTo>
                          <a:lnTo>
                            <a:pt x="1281" y="2273"/>
                          </a:lnTo>
                          <a:lnTo>
                            <a:pt x="1326" y="2253"/>
                          </a:lnTo>
                          <a:lnTo>
                            <a:pt x="1368" y="2226"/>
                          </a:lnTo>
                          <a:lnTo>
                            <a:pt x="1403" y="2185"/>
                          </a:lnTo>
                          <a:lnTo>
                            <a:pt x="1429" y="2138"/>
                          </a:lnTo>
                          <a:lnTo>
                            <a:pt x="1452" y="2082"/>
                          </a:lnTo>
                          <a:lnTo>
                            <a:pt x="1472" y="2024"/>
                          </a:lnTo>
                          <a:lnTo>
                            <a:pt x="1493" y="1931"/>
                          </a:lnTo>
                          <a:lnTo>
                            <a:pt x="1505" y="1858"/>
                          </a:lnTo>
                          <a:lnTo>
                            <a:pt x="1515" y="1784"/>
                          </a:lnTo>
                          <a:lnTo>
                            <a:pt x="1529" y="1669"/>
                          </a:lnTo>
                          <a:lnTo>
                            <a:pt x="1532" y="1593"/>
                          </a:lnTo>
                          <a:lnTo>
                            <a:pt x="1522" y="1491"/>
                          </a:lnTo>
                          <a:lnTo>
                            <a:pt x="1493" y="1343"/>
                          </a:lnTo>
                          <a:lnTo>
                            <a:pt x="1465" y="1150"/>
                          </a:lnTo>
                          <a:lnTo>
                            <a:pt x="1434" y="1010"/>
                          </a:lnTo>
                          <a:lnTo>
                            <a:pt x="1411" y="952"/>
                          </a:lnTo>
                          <a:lnTo>
                            <a:pt x="1385" y="899"/>
                          </a:lnTo>
                          <a:lnTo>
                            <a:pt x="1364" y="845"/>
                          </a:lnTo>
                          <a:lnTo>
                            <a:pt x="1349" y="802"/>
                          </a:lnTo>
                          <a:lnTo>
                            <a:pt x="1338" y="723"/>
                          </a:lnTo>
                          <a:lnTo>
                            <a:pt x="1359" y="612"/>
                          </a:lnTo>
                          <a:lnTo>
                            <a:pt x="1363" y="543"/>
                          </a:lnTo>
                          <a:lnTo>
                            <a:pt x="1357" y="474"/>
                          </a:lnTo>
                          <a:lnTo>
                            <a:pt x="1346" y="386"/>
                          </a:lnTo>
                          <a:lnTo>
                            <a:pt x="1326" y="269"/>
                          </a:lnTo>
                          <a:lnTo>
                            <a:pt x="1304" y="185"/>
                          </a:lnTo>
                          <a:lnTo>
                            <a:pt x="1278"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3795" name="Group 96">
                      <a:extLst>
                        <a:ext uri="{FF2B5EF4-FFF2-40B4-BE49-F238E27FC236}">
                          <a16:creationId xmlns:a16="http://schemas.microsoft.com/office/drawing/2014/main" id="{9C06F1AC-AD81-4E09-A635-BD599B9C0DA1}"/>
                        </a:ext>
                      </a:extLst>
                    </p:cNvPr>
                    <p:cNvGrpSpPr>
                      <a:grpSpLocks/>
                    </p:cNvGrpSpPr>
                    <p:nvPr/>
                  </p:nvGrpSpPr>
                  <p:grpSpPr bwMode="auto">
                    <a:xfrm>
                      <a:off x="2512" y="612"/>
                      <a:ext cx="383" cy="314"/>
                      <a:chOff x="2512" y="612"/>
                      <a:chExt cx="383" cy="314"/>
                    </a:xfrm>
                  </p:grpSpPr>
                  <p:sp>
                    <p:nvSpPr>
                      <p:cNvPr id="63796" name="Freeform 97">
                        <a:extLst>
                          <a:ext uri="{FF2B5EF4-FFF2-40B4-BE49-F238E27FC236}">
                            <a16:creationId xmlns:a16="http://schemas.microsoft.com/office/drawing/2014/main" id="{3D245D46-BA54-49C9-BB12-F267D22B1BFD}"/>
                          </a:ext>
                        </a:extLst>
                      </p:cNvPr>
                      <p:cNvSpPr>
                        <a:spLocks/>
                      </p:cNvSpPr>
                      <p:nvPr/>
                    </p:nvSpPr>
                    <p:spPr bwMode="auto">
                      <a:xfrm>
                        <a:off x="2512" y="612"/>
                        <a:ext cx="383" cy="314"/>
                      </a:xfrm>
                      <a:custGeom>
                        <a:avLst/>
                        <a:gdLst>
                          <a:gd name="T0" fmla="*/ 9 w 1532"/>
                          <a:gd name="T1" fmla="*/ 0 h 1254"/>
                          <a:gd name="T2" fmla="*/ 8 w 1532"/>
                          <a:gd name="T3" fmla="*/ 3 h 1254"/>
                          <a:gd name="T4" fmla="*/ 5 w 1532"/>
                          <a:gd name="T5" fmla="*/ 11 h 1254"/>
                          <a:gd name="T6" fmla="*/ 3 w 1532"/>
                          <a:gd name="T7" fmla="*/ 16 h 1254"/>
                          <a:gd name="T8" fmla="*/ 1 w 1532"/>
                          <a:gd name="T9" fmla="*/ 21 h 1254"/>
                          <a:gd name="T10" fmla="*/ 1 w 1532"/>
                          <a:gd name="T11" fmla="*/ 28 h 1254"/>
                          <a:gd name="T12" fmla="*/ 0 w 1532"/>
                          <a:gd name="T13" fmla="*/ 35 h 1254"/>
                          <a:gd name="T14" fmla="*/ 0 w 1532"/>
                          <a:gd name="T15" fmla="*/ 42 h 1254"/>
                          <a:gd name="T16" fmla="*/ 1 w 1532"/>
                          <a:gd name="T17" fmla="*/ 58 h 1254"/>
                          <a:gd name="T18" fmla="*/ 3 w 1532"/>
                          <a:gd name="T19" fmla="*/ 68 h 1254"/>
                          <a:gd name="T20" fmla="*/ 3 w 1532"/>
                          <a:gd name="T21" fmla="*/ 71 h 1254"/>
                          <a:gd name="T22" fmla="*/ 5 w 1532"/>
                          <a:gd name="T23" fmla="*/ 73 h 1254"/>
                          <a:gd name="T24" fmla="*/ 6 w 1532"/>
                          <a:gd name="T25" fmla="*/ 75 h 1254"/>
                          <a:gd name="T26" fmla="*/ 7 w 1532"/>
                          <a:gd name="T27" fmla="*/ 76 h 1254"/>
                          <a:gd name="T28" fmla="*/ 9 w 1532"/>
                          <a:gd name="T29" fmla="*/ 77 h 1254"/>
                          <a:gd name="T30" fmla="*/ 12 w 1532"/>
                          <a:gd name="T31" fmla="*/ 78 h 1254"/>
                          <a:gd name="T32" fmla="*/ 14 w 1532"/>
                          <a:gd name="T33" fmla="*/ 78 h 1254"/>
                          <a:gd name="T34" fmla="*/ 17 w 1532"/>
                          <a:gd name="T35" fmla="*/ 79 h 1254"/>
                          <a:gd name="T36" fmla="*/ 21 w 1532"/>
                          <a:gd name="T37" fmla="*/ 78 h 1254"/>
                          <a:gd name="T38" fmla="*/ 24 w 1532"/>
                          <a:gd name="T39" fmla="*/ 77 h 1254"/>
                          <a:gd name="T40" fmla="*/ 33 w 1532"/>
                          <a:gd name="T41" fmla="*/ 75 h 1254"/>
                          <a:gd name="T42" fmla="*/ 42 w 1532"/>
                          <a:gd name="T43" fmla="*/ 72 h 1254"/>
                          <a:gd name="T44" fmla="*/ 46 w 1532"/>
                          <a:gd name="T45" fmla="*/ 73 h 1254"/>
                          <a:gd name="T46" fmla="*/ 49 w 1532"/>
                          <a:gd name="T47" fmla="*/ 73 h 1254"/>
                          <a:gd name="T48" fmla="*/ 52 w 1532"/>
                          <a:gd name="T49" fmla="*/ 73 h 1254"/>
                          <a:gd name="T50" fmla="*/ 59 w 1532"/>
                          <a:gd name="T51" fmla="*/ 71 h 1254"/>
                          <a:gd name="T52" fmla="*/ 68 w 1532"/>
                          <a:gd name="T53" fmla="*/ 69 h 1254"/>
                          <a:gd name="T54" fmla="*/ 75 w 1532"/>
                          <a:gd name="T55" fmla="*/ 67 h 1254"/>
                          <a:gd name="T56" fmla="*/ 80 w 1532"/>
                          <a:gd name="T57" fmla="*/ 65 h 1254"/>
                          <a:gd name="T58" fmla="*/ 83 w 1532"/>
                          <a:gd name="T59" fmla="*/ 64 h 1254"/>
                          <a:gd name="T60" fmla="*/ 86 w 1532"/>
                          <a:gd name="T61" fmla="*/ 62 h 1254"/>
                          <a:gd name="T62" fmla="*/ 88 w 1532"/>
                          <a:gd name="T63" fmla="*/ 60 h 1254"/>
                          <a:gd name="T64" fmla="*/ 89 w 1532"/>
                          <a:gd name="T65" fmla="*/ 57 h 1254"/>
                          <a:gd name="T66" fmla="*/ 91 w 1532"/>
                          <a:gd name="T67" fmla="*/ 53 h 1254"/>
                          <a:gd name="T68" fmla="*/ 92 w 1532"/>
                          <a:gd name="T69" fmla="*/ 49 h 1254"/>
                          <a:gd name="T70" fmla="*/ 93 w 1532"/>
                          <a:gd name="T71" fmla="*/ 44 h 1254"/>
                          <a:gd name="T72" fmla="*/ 94 w 1532"/>
                          <a:gd name="T73" fmla="*/ 39 h 1254"/>
                          <a:gd name="T74" fmla="*/ 95 w 1532"/>
                          <a:gd name="T75" fmla="*/ 34 h 1254"/>
                          <a:gd name="T76" fmla="*/ 96 w 1532"/>
                          <a:gd name="T77" fmla="*/ 27 h 1254"/>
                          <a:gd name="T78" fmla="*/ 96 w 1532"/>
                          <a:gd name="T79" fmla="*/ 22 h 1254"/>
                          <a:gd name="T80" fmla="*/ 95 w 1532"/>
                          <a:gd name="T81" fmla="*/ 16 h 1254"/>
                          <a:gd name="T82" fmla="*/ 95 w 1532"/>
                          <a:gd name="T83" fmla="*/ 12 h 1254"/>
                          <a:gd name="T84" fmla="*/ 93 w 1532"/>
                          <a:gd name="T85" fmla="*/ 12 h 1254"/>
                          <a:gd name="T86" fmla="*/ 90 w 1532"/>
                          <a:gd name="T87" fmla="*/ 13 h 1254"/>
                          <a:gd name="T88" fmla="*/ 87 w 1532"/>
                          <a:gd name="T89" fmla="*/ 13 h 1254"/>
                          <a:gd name="T90" fmla="*/ 81 w 1532"/>
                          <a:gd name="T91" fmla="*/ 13 h 1254"/>
                          <a:gd name="T92" fmla="*/ 76 w 1532"/>
                          <a:gd name="T93" fmla="*/ 13 h 1254"/>
                          <a:gd name="T94" fmla="*/ 69 w 1532"/>
                          <a:gd name="T95" fmla="*/ 13 h 1254"/>
                          <a:gd name="T96" fmla="*/ 63 w 1532"/>
                          <a:gd name="T97" fmla="*/ 14 h 1254"/>
                          <a:gd name="T98" fmla="*/ 57 w 1532"/>
                          <a:gd name="T99" fmla="*/ 13 h 1254"/>
                          <a:gd name="T100" fmla="*/ 52 w 1532"/>
                          <a:gd name="T101" fmla="*/ 13 h 1254"/>
                          <a:gd name="T102" fmla="*/ 48 w 1532"/>
                          <a:gd name="T103" fmla="*/ 13 h 1254"/>
                          <a:gd name="T104" fmla="*/ 44 w 1532"/>
                          <a:gd name="T105" fmla="*/ 12 h 1254"/>
                          <a:gd name="T106" fmla="*/ 40 w 1532"/>
                          <a:gd name="T107" fmla="*/ 12 h 1254"/>
                          <a:gd name="T108" fmla="*/ 36 w 1532"/>
                          <a:gd name="T109" fmla="*/ 10 h 1254"/>
                          <a:gd name="T110" fmla="*/ 31 w 1532"/>
                          <a:gd name="T111" fmla="*/ 9 h 1254"/>
                          <a:gd name="T112" fmla="*/ 26 w 1532"/>
                          <a:gd name="T113" fmla="*/ 7 h 1254"/>
                          <a:gd name="T114" fmla="*/ 22 w 1532"/>
                          <a:gd name="T115" fmla="*/ 5 h 1254"/>
                          <a:gd name="T116" fmla="*/ 17 w 1532"/>
                          <a:gd name="T117" fmla="*/ 3 h 1254"/>
                          <a:gd name="T118" fmla="*/ 13 w 1532"/>
                          <a:gd name="T119" fmla="*/ 1 h 1254"/>
                          <a:gd name="T120" fmla="*/ 11 w 1532"/>
                          <a:gd name="T121" fmla="*/ 0 h 1254"/>
                          <a:gd name="T122" fmla="*/ 9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4" y="1245"/>
                            </a:lnTo>
                            <a:lnTo>
                              <a:pt x="228" y="1252"/>
                            </a:lnTo>
                            <a:lnTo>
                              <a:pt x="274" y="1254"/>
                            </a:lnTo>
                            <a:lnTo>
                              <a:pt x="332" y="1247"/>
                            </a:lnTo>
                            <a:lnTo>
                              <a:pt x="393" y="1233"/>
                            </a:lnTo>
                            <a:lnTo>
                              <a:pt x="520" y="1192"/>
                            </a:lnTo>
                            <a:lnTo>
                              <a:pt x="670" y="1143"/>
                            </a:lnTo>
                            <a:lnTo>
                              <a:pt x="741" y="1157"/>
                            </a:lnTo>
                            <a:lnTo>
                              <a:pt x="786" y="1163"/>
                            </a:lnTo>
                            <a:lnTo>
                              <a:pt x="840" y="1157"/>
                            </a:lnTo>
                            <a:lnTo>
                              <a:pt x="947" y="1135"/>
                            </a:lnTo>
                            <a:lnTo>
                              <a:pt x="1081" y="1101"/>
                            </a:lnTo>
                            <a:lnTo>
                              <a:pt x="1202" y="1064"/>
                            </a:lnTo>
                            <a:lnTo>
                              <a:pt x="1280" y="1037"/>
                            </a:lnTo>
                            <a:lnTo>
                              <a:pt x="1326" y="1017"/>
                            </a:lnTo>
                            <a:lnTo>
                              <a:pt x="1368" y="989"/>
                            </a:lnTo>
                            <a:lnTo>
                              <a:pt x="1403" y="949"/>
                            </a:lnTo>
                            <a:lnTo>
                              <a:pt x="1429" y="902"/>
                            </a:lnTo>
                            <a:lnTo>
                              <a:pt x="1451" y="847"/>
                            </a:lnTo>
                            <a:lnTo>
                              <a:pt x="1472" y="788"/>
                            </a:lnTo>
                            <a:lnTo>
                              <a:pt x="1493" y="696"/>
                            </a:lnTo>
                            <a:lnTo>
                              <a:pt x="1505" y="622"/>
                            </a:lnTo>
                            <a:lnTo>
                              <a:pt x="1514" y="547"/>
                            </a:lnTo>
                            <a:lnTo>
                              <a:pt x="1529" y="433"/>
                            </a:lnTo>
                            <a:lnTo>
                              <a:pt x="1532" y="357"/>
                            </a:lnTo>
                            <a:lnTo>
                              <a:pt x="1522" y="256"/>
                            </a:lnTo>
                            <a:lnTo>
                              <a:pt x="1512" y="189"/>
                            </a:lnTo>
                            <a:lnTo>
                              <a:pt x="1481" y="193"/>
                            </a:lnTo>
                            <a:lnTo>
                              <a:pt x="1434" y="207"/>
                            </a:lnTo>
                            <a:lnTo>
                              <a:pt x="1386" y="212"/>
                            </a:lnTo>
                            <a:lnTo>
                              <a:pt x="1293" y="211"/>
                            </a:lnTo>
                            <a:lnTo>
                              <a:pt x="1215" y="207"/>
                            </a:lnTo>
                            <a:lnTo>
                              <a:pt x="1106" y="212"/>
                            </a:lnTo>
                            <a:lnTo>
                              <a:pt x="1008" y="214"/>
                            </a:lnTo>
                            <a:lnTo>
                              <a:pt x="916" y="212"/>
                            </a:lnTo>
                            <a:lnTo>
                              <a:pt x="838" y="208"/>
                            </a:lnTo>
                            <a:lnTo>
                              <a:pt x="771" y="205"/>
                            </a:lnTo>
                            <a:lnTo>
                              <a:pt x="696" y="194"/>
                            </a:lnTo>
                            <a:lnTo>
                              <a:pt x="640" y="182"/>
                            </a:lnTo>
                            <a:lnTo>
                              <a:pt x="568" y="155"/>
                            </a:lnTo>
                            <a:lnTo>
                              <a:pt x="504" y="136"/>
                            </a:lnTo>
                            <a:lnTo>
                              <a:pt x="423" y="111"/>
                            </a:lnTo>
                            <a:lnTo>
                              <a:pt x="344" y="79"/>
                            </a:lnTo>
                            <a:lnTo>
                              <a:pt x="271" y="48"/>
                            </a:lnTo>
                            <a:lnTo>
                              <a:pt x="208" y="15"/>
                            </a:lnTo>
                            <a:lnTo>
                              <a:pt x="174" y="2"/>
                            </a:lnTo>
                            <a:lnTo>
                              <a:pt x="147"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97" name="Freeform 98">
                        <a:extLst>
                          <a:ext uri="{FF2B5EF4-FFF2-40B4-BE49-F238E27FC236}">
                            <a16:creationId xmlns:a16="http://schemas.microsoft.com/office/drawing/2014/main" id="{35985FA9-7218-48EA-B93E-968750194A6B}"/>
                          </a:ext>
                        </a:extLst>
                      </p:cNvPr>
                      <p:cNvSpPr>
                        <a:spLocks/>
                      </p:cNvSpPr>
                      <p:nvPr/>
                    </p:nvSpPr>
                    <p:spPr bwMode="auto">
                      <a:xfrm>
                        <a:off x="2512" y="612"/>
                        <a:ext cx="176" cy="314"/>
                      </a:xfrm>
                      <a:custGeom>
                        <a:avLst/>
                        <a:gdLst>
                          <a:gd name="T0" fmla="*/ 9 w 707"/>
                          <a:gd name="T1" fmla="*/ 0 h 1254"/>
                          <a:gd name="T2" fmla="*/ 8 w 707"/>
                          <a:gd name="T3" fmla="*/ 3 h 1254"/>
                          <a:gd name="T4" fmla="*/ 4 w 707"/>
                          <a:gd name="T5" fmla="*/ 11 h 1254"/>
                          <a:gd name="T6" fmla="*/ 3 w 707"/>
                          <a:gd name="T7" fmla="*/ 16 h 1254"/>
                          <a:gd name="T8" fmla="*/ 1 w 707"/>
                          <a:gd name="T9" fmla="*/ 21 h 1254"/>
                          <a:gd name="T10" fmla="*/ 0 w 707"/>
                          <a:gd name="T11" fmla="*/ 28 h 1254"/>
                          <a:gd name="T12" fmla="*/ 0 w 707"/>
                          <a:gd name="T13" fmla="*/ 35 h 1254"/>
                          <a:gd name="T14" fmla="*/ 0 w 707"/>
                          <a:gd name="T15" fmla="*/ 42 h 1254"/>
                          <a:gd name="T16" fmla="*/ 1 w 707"/>
                          <a:gd name="T17" fmla="*/ 58 h 1254"/>
                          <a:gd name="T18" fmla="*/ 3 w 707"/>
                          <a:gd name="T19" fmla="*/ 68 h 1254"/>
                          <a:gd name="T20" fmla="*/ 3 w 707"/>
                          <a:gd name="T21" fmla="*/ 71 h 1254"/>
                          <a:gd name="T22" fmla="*/ 4 w 707"/>
                          <a:gd name="T23" fmla="*/ 73 h 1254"/>
                          <a:gd name="T24" fmla="*/ 6 w 707"/>
                          <a:gd name="T25" fmla="*/ 75 h 1254"/>
                          <a:gd name="T26" fmla="*/ 7 w 707"/>
                          <a:gd name="T27" fmla="*/ 76 h 1254"/>
                          <a:gd name="T28" fmla="*/ 9 w 707"/>
                          <a:gd name="T29" fmla="*/ 77 h 1254"/>
                          <a:gd name="T30" fmla="*/ 11 w 707"/>
                          <a:gd name="T31" fmla="*/ 78 h 1254"/>
                          <a:gd name="T32" fmla="*/ 14 w 707"/>
                          <a:gd name="T33" fmla="*/ 78 h 1254"/>
                          <a:gd name="T34" fmla="*/ 17 w 707"/>
                          <a:gd name="T35" fmla="*/ 79 h 1254"/>
                          <a:gd name="T36" fmla="*/ 20 w 707"/>
                          <a:gd name="T37" fmla="*/ 78 h 1254"/>
                          <a:gd name="T38" fmla="*/ 24 w 707"/>
                          <a:gd name="T39" fmla="*/ 77 h 1254"/>
                          <a:gd name="T40" fmla="*/ 32 w 707"/>
                          <a:gd name="T41" fmla="*/ 75 h 1254"/>
                          <a:gd name="T42" fmla="*/ 42 w 707"/>
                          <a:gd name="T43" fmla="*/ 72 h 1254"/>
                          <a:gd name="T44" fmla="*/ 42 w 707"/>
                          <a:gd name="T45" fmla="*/ 71 h 1254"/>
                          <a:gd name="T46" fmla="*/ 43 w 707"/>
                          <a:gd name="T47" fmla="*/ 70 h 1254"/>
                          <a:gd name="T48" fmla="*/ 44 w 707"/>
                          <a:gd name="T49" fmla="*/ 68 h 1254"/>
                          <a:gd name="T50" fmla="*/ 44 w 707"/>
                          <a:gd name="T51" fmla="*/ 67 h 1254"/>
                          <a:gd name="T52" fmla="*/ 43 w 707"/>
                          <a:gd name="T53" fmla="*/ 64 h 1254"/>
                          <a:gd name="T54" fmla="*/ 40 w 707"/>
                          <a:gd name="T55" fmla="*/ 59 h 1254"/>
                          <a:gd name="T56" fmla="*/ 36 w 707"/>
                          <a:gd name="T57" fmla="*/ 51 h 1254"/>
                          <a:gd name="T58" fmla="*/ 34 w 707"/>
                          <a:gd name="T59" fmla="*/ 47 h 1254"/>
                          <a:gd name="T60" fmla="*/ 31 w 707"/>
                          <a:gd name="T61" fmla="*/ 42 h 1254"/>
                          <a:gd name="T62" fmla="*/ 29 w 707"/>
                          <a:gd name="T63" fmla="*/ 37 h 1254"/>
                          <a:gd name="T64" fmla="*/ 26 w 707"/>
                          <a:gd name="T65" fmla="*/ 32 h 1254"/>
                          <a:gd name="T66" fmla="*/ 23 w 707"/>
                          <a:gd name="T67" fmla="*/ 28 h 1254"/>
                          <a:gd name="T68" fmla="*/ 21 w 707"/>
                          <a:gd name="T69" fmla="*/ 23 h 1254"/>
                          <a:gd name="T70" fmla="*/ 18 w 707"/>
                          <a:gd name="T71" fmla="*/ 17 h 1254"/>
                          <a:gd name="T72" fmla="*/ 15 w 707"/>
                          <a:gd name="T73" fmla="*/ 12 h 1254"/>
                          <a:gd name="T74" fmla="*/ 12 w 707"/>
                          <a:gd name="T75" fmla="*/ 7 h 1254"/>
                          <a:gd name="T76" fmla="*/ 11 w 707"/>
                          <a:gd name="T77" fmla="*/ 3 h 1254"/>
                          <a:gd name="T78" fmla="*/ 10 w 707"/>
                          <a:gd name="T79" fmla="*/ 1 h 1254"/>
                          <a:gd name="T80" fmla="*/ 9 w 707"/>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7"/>
                          <a:gd name="T124" fmla="*/ 0 h 1254"/>
                          <a:gd name="T125" fmla="*/ 707 w 707"/>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7"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3" y="1245"/>
                            </a:lnTo>
                            <a:lnTo>
                              <a:pt x="227" y="1252"/>
                            </a:lnTo>
                            <a:lnTo>
                              <a:pt x="273" y="1254"/>
                            </a:lnTo>
                            <a:lnTo>
                              <a:pt x="331" y="1247"/>
                            </a:lnTo>
                            <a:lnTo>
                              <a:pt x="393" y="1233"/>
                            </a:lnTo>
                            <a:lnTo>
                              <a:pt x="520" y="1192"/>
                            </a:lnTo>
                            <a:lnTo>
                              <a:pt x="669" y="1143"/>
                            </a:lnTo>
                            <a:lnTo>
                              <a:pt x="683" y="1131"/>
                            </a:lnTo>
                            <a:lnTo>
                              <a:pt x="700" y="1109"/>
                            </a:lnTo>
                            <a:lnTo>
                              <a:pt x="704" y="1090"/>
                            </a:lnTo>
                            <a:lnTo>
                              <a:pt x="707" y="1062"/>
                            </a:lnTo>
                            <a:lnTo>
                              <a:pt x="694" y="1027"/>
                            </a:lnTo>
                            <a:lnTo>
                              <a:pt x="647" y="943"/>
                            </a:lnTo>
                            <a:lnTo>
                              <a:pt x="581" y="819"/>
                            </a:lnTo>
                            <a:lnTo>
                              <a:pt x="546" y="755"/>
                            </a:lnTo>
                            <a:lnTo>
                              <a:pt x="501" y="668"/>
                            </a:lnTo>
                            <a:lnTo>
                              <a:pt x="461" y="596"/>
                            </a:lnTo>
                            <a:lnTo>
                              <a:pt x="418" y="517"/>
                            </a:lnTo>
                            <a:lnTo>
                              <a:pt x="379" y="443"/>
                            </a:lnTo>
                            <a:lnTo>
                              <a:pt x="340" y="371"/>
                            </a:lnTo>
                            <a:lnTo>
                              <a:pt x="286" y="274"/>
                            </a:lnTo>
                            <a:lnTo>
                              <a:pt x="241" y="188"/>
                            </a:lnTo>
                            <a:lnTo>
                              <a:pt x="198" y="106"/>
                            </a:lnTo>
                            <a:lnTo>
                              <a:pt x="174" y="53"/>
                            </a:lnTo>
                            <a:lnTo>
                              <a:pt x="159" y="21"/>
                            </a:lnTo>
                            <a:lnTo>
                              <a:pt x="14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3793" name="Freeform 99">
                    <a:extLst>
                      <a:ext uri="{FF2B5EF4-FFF2-40B4-BE49-F238E27FC236}">
                        <a16:creationId xmlns:a16="http://schemas.microsoft.com/office/drawing/2014/main" id="{7D77F802-FC85-4C1E-AD6F-4DD4F4FF5D2F}"/>
                      </a:ext>
                    </a:extLst>
                  </p:cNvPr>
                  <p:cNvSpPr>
                    <a:spLocks/>
                  </p:cNvSpPr>
                  <p:nvPr/>
                </p:nvSpPr>
                <p:spPr bwMode="auto">
                  <a:xfrm>
                    <a:off x="2777" y="444"/>
                    <a:ext cx="72" cy="61"/>
                  </a:xfrm>
                  <a:custGeom>
                    <a:avLst/>
                    <a:gdLst>
                      <a:gd name="T0" fmla="*/ 18 w 285"/>
                      <a:gd name="T1" fmla="*/ 15 h 244"/>
                      <a:gd name="T2" fmla="*/ 16 w 285"/>
                      <a:gd name="T3" fmla="*/ 15 h 244"/>
                      <a:gd name="T4" fmla="*/ 14 w 285"/>
                      <a:gd name="T5" fmla="*/ 13 h 244"/>
                      <a:gd name="T6" fmla="*/ 11 w 285"/>
                      <a:gd name="T7" fmla="*/ 11 h 244"/>
                      <a:gd name="T8" fmla="*/ 10 w 285"/>
                      <a:gd name="T9" fmla="*/ 10 h 244"/>
                      <a:gd name="T10" fmla="*/ 9 w 285"/>
                      <a:gd name="T11" fmla="*/ 8 h 244"/>
                      <a:gd name="T12" fmla="*/ 8 w 285"/>
                      <a:gd name="T13" fmla="*/ 6 h 244"/>
                      <a:gd name="T14" fmla="*/ 7 w 285"/>
                      <a:gd name="T15" fmla="*/ 5 h 244"/>
                      <a:gd name="T16" fmla="*/ 6 w 285"/>
                      <a:gd name="T17" fmla="*/ 3 h 244"/>
                      <a:gd name="T18" fmla="*/ 4 w 285"/>
                      <a:gd name="T19" fmla="*/ 2 h 244"/>
                      <a:gd name="T20" fmla="*/ 3 w 285"/>
                      <a:gd name="T21" fmla="*/ 1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285" y="244"/>
                        </a:moveTo>
                        <a:lnTo>
                          <a:pt x="253" y="230"/>
                        </a:lnTo>
                        <a:lnTo>
                          <a:pt x="217" y="209"/>
                        </a:lnTo>
                        <a:lnTo>
                          <a:pt x="175" y="178"/>
                        </a:lnTo>
                        <a:lnTo>
                          <a:pt x="152" y="153"/>
                        </a:lnTo>
                        <a:lnTo>
                          <a:pt x="137" y="128"/>
                        </a:lnTo>
                        <a:lnTo>
                          <a:pt x="121" y="99"/>
                        </a:lnTo>
                        <a:lnTo>
                          <a:pt x="103" y="70"/>
                        </a:lnTo>
                        <a:lnTo>
                          <a:pt x="86" y="47"/>
                        </a:lnTo>
                        <a:lnTo>
                          <a:pt x="65" y="32"/>
                        </a:lnTo>
                        <a:lnTo>
                          <a:pt x="39" y="15"/>
                        </a:lnTo>
                        <a:lnTo>
                          <a:pt x="0"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785" name="Group 100">
                  <a:extLst>
                    <a:ext uri="{FF2B5EF4-FFF2-40B4-BE49-F238E27FC236}">
                      <a16:creationId xmlns:a16="http://schemas.microsoft.com/office/drawing/2014/main" id="{F92B0FA0-678B-4BB4-9468-2D34ACE62D13}"/>
                    </a:ext>
                  </a:extLst>
                </p:cNvPr>
                <p:cNvGrpSpPr>
                  <a:grpSpLocks/>
                </p:cNvGrpSpPr>
                <p:nvPr/>
              </p:nvGrpSpPr>
              <p:grpSpPr bwMode="auto">
                <a:xfrm>
                  <a:off x="2969" y="300"/>
                  <a:ext cx="383" cy="624"/>
                  <a:chOff x="2969" y="300"/>
                  <a:chExt cx="383" cy="624"/>
                </a:xfrm>
              </p:grpSpPr>
              <p:grpSp>
                <p:nvGrpSpPr>
                  <p:cNvPr id="63786" name="Group 101">
                    <a:extLst>
                      <a:ext uri="{FF2B5EF4-FFF2-40B4-BE49-F238E27FC236}">
                        <a16:creationId xmlns:a16="http://schemas.microsoft.com/office/drawing/2014/main" id="{73A96953-A0B6-4F2C-9580-57EABCE5BD79}"/>
                      </a:ext>
                    </a:extLst>
                  </p:cNvPr>
                  <p:cNvGrpSpPr>
                    <a:grpSpLocks/>
                  </p:cNvGrpSpPr>
                  <p:nvPr/>
                </p:nvGrpSpPr>
                <p:grpSpPr bwMode="auto">
                  <a:xfrm>
                    <a:off x="2969" y="300"/>
                    <a:ext cx="383" cy="624"/>
                    <a:chOff x="2969" y="300"/>
                    <a:chExt cx="383" cy="624"/>
                  </a:xfrm>
                </p:grpSpPr>
                <p:sp>
                  <p:nvSpPr>
                    <p:cNvPr id="63788" name="Freeform 102">
                      <a:extLst>
                        <a:ext uri="{FF2B5EF4-FFF2-40B4-BE49-F238E27FC236}">
                          <a16:creationId xmlns:a16="http://schemas.microsoft.com/office/drawing/2014/main" id="{196D7030-EDF0-414A-B80D-97B6E4E772EA}"/>
                        </a:ext>
                      </a:extLst>
                    </p:cNvPr>
                    <p:cNvSpPr>
                      <a:spLocks/>
                    </p:cNvSpPr>
                    <p:nvPr/>
                  </p:nvSpPr>
                  <p:spPr bwMode="auto">
                    <a:xfrm>
                      <a:off x="2969" y="300"/>
                      <a:ext cx="383" cy="623"/>
                    </a:xfrm>
                    <a:custGeom>
                      <a:avLst/>
                      <a:gdLst>
                        <a:gd name="T0" fmla="*/ 18 w 1532"/>
                        <a:gd name="T1" fmla="*/ 5 h 2491"/>
                        <a:gd name="T2" fmla="*/ 24 w 1532"/>
                        <a:gd name="T3" fmla="*/ 2 h 2491"/>
                        <a:gd name="T4" fmla="*/ 32 w 1532"/>
                        <a:gd name="T5" fmla="*/ 0 h 2491"/>
                        <a:gd name="T6" fmla="*/ 40 w 1532"/>
                        <a:gd name="T7" fmla="*/ 1 h 2491"/>
                        <a:gd name="T8" fmla="*/ 47 w 1532"/>
                        <a:gd name="T9" fmla="*/ 5 h 2491"/>
                        <a:gd name="T10" fmla="*/ 56 w 1532"/>
                        <a:gd name="T11" fmla="*/ 14 h 2491"/>
                        <a:gd name="T12" fmla="*/ 65 w 1532"/>
                        <a:gd name="T13" fmla="*/ 26 h 2491"/>
                        <a:gd name="T14" fmla="*/ 74 w 1532"/>
                        <a:gd name="T15" fmla="*/ 41 h 2491"/>
                        <a:gd name="T16" fmla="*/ 79 w 1532"/>
                        <a:gd name="T17" fmla="*/ 53 h 2491"/>
                        <a:gd name="T18" fmla="*/ 82 w 1532"/>
                        <a:gd name="T19" fmla="*/ 65 h 2491"/>
                        <a:gd name="T20" fmla="*/ 88 w 1532"/>
                        <a:gd name="T21" fmla="*/ 80 h 2491"/>
                        <a:gd name="T22" fmla="*/ 93 w 1532"/>
                        <a:gd name="T23" fmla="*/ 93 h 2491"/>
                        <a:gd name="T24" fmla="*/ 95 w 1532"/>
                        <a:gd name="T25" fmla="*/ 105 h 2491"/>
                        <a:gd name="T26" fmla="*/ 96 w 1532"/>
                        <a:gd name="T27" fmla="*/ 119 h 2491"/>
                        <a:gd name="T28" fmla="*/ 93 w 1532"/>
                        <a:gd name="T29" fmla="*/ 145 h 2491"/>
                        <a:gd name="T30" fmla="*/ 91 w 1532"/>
                        <a:gd name="T31" fmla="*/ 150 h 2491"/>
                        <a:gd name="T32" fmla="*/ 88 w 1532"/>
                        <a:gd name="T33" fmla="*/ 153 h 2491"/>
                        <a:gd name="T34" fmla="*/ 84 w 1532"/>
                        <a:gd name="T35" fmla="*/ 155 h 2491"/>
                        <a:gd name="T36" fmla="*/ 79 w 1532"/>
                        <a:gd name="T37" fmla="*/ 156 h 2491"/>
                        <a:gd name="T38" fmla="*/ 71 w 1532"/>
                        <a:gd name="T39" fmla="*/ 154 h 2491"/>
                        <a:gd name="T40" fmla="*/ 54 w 1532"/>
                        <a:gd name="T41" fmla="*/ 149 h 2491"/>
                        <a:gd name="T42" fmla="*/ 47 w 1532"/>
                        <a:gd name="T43" fmla="*/ 150 h 2491"/>
                        <a:gd name="T44" fmla="*/ 37 w 1532"/>
                        <a:gd name="T45" fmla="*/ 148 h 2491"/>
                        <a:gd name="T46" fmla="*/ 21 w 1532"/>
                        <a:gd name="T47" fmla="*/ 144 h 2491"/>
                        <a:gd name="T48" fmla="*/ 13 w 1532"/>
                        <a:gd name="T49" fmla="*/ 141 h 2491"/>
                        <a:gd name="T50" fmla="*/ 8 w 1532"/>
                        <a:gd name="T51" fmla="*/ 137 h 2491"/>
                        <a:gd name="T52" fmla="*/ 5 w 1532"/>
                        <a:gd name="T53" fmla="*/ 130 h 2491"/>
                        <a:gd name="T54" fmla="*/ 3 w 1532"/>
                        <a:gd name="T55" fmla="*/ 121 h 2491"/>
                        <a:gd name="T56" fmla="*/ 1 w 1532"/>
                        <a:gd name="T57" fmla="*/ 112 h 2491"/>
                        <a:gd name="T58" fmla="*/ 0 w 1532"/>
                        <a:gd name="T59" fmla="*/ 100 h 2491"/>
                        <a:gd name="T60" fmla="*/ 3 w 1532"/>
                        <a:gd name="T61" fmla="*/ 84 h 2491"/>
                        <a:gd name="T62" fmla="*/ 6 w 1532"/>
                        <a:gd name="T63" fmla="*/ 63 h 2491"/>
                        <a:gd name="T64" fmla="*/ 9 w 1532"/>
                        <a:gd name="T65" fmla="*/ 56 h 2491"/>
                        <a:gd name="T66" fmla="*/ 12 w 1532"/>
                        <a:gd name="T67" fmla="*/ 50 h 2491"/>
                        <a:gd name="T68" fmla="*/ 11 w 1532"/>
                        <a:gd name="T69" fmla="*/ 38 h 2491"/>
                        <a:gd name="T70" fmla="*/ 11 w 1532"/>
                        <a:gd name="T71" fmla="*/ 30 h 2491"/>
                        <a:gd name="T72" fmla="*/ 13 w 1532"/>
                        <a:gd name="T73" fmla="*/ 17 h 2491"/>
                        <a:gd name="T74" fmla="*/ 16 w 1532"/>
                        <a:gd name="T75" fmla="*/ 8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254" y="127"/>
                          </a:moveTo>
                          <a:lnTo>
                            <a:pt x="285" y="85"/>
                          </a:lnTo>
                          <a:lnTo>
                            <a:pt x="335" y="48"/>
                          </a:lnTo>
                          <a:lnTo>
                            <a:pt x="390" y="25"/>
                          </a:lnTo>
                          <a:lnTo>
                            <a:pt x="442" y="9"/>
                          </a:lnTo>
                          <a:lnTo>
                            <a:pt x="515" y="0"/>
                          </a:lnTo>
                          <a:lnTo>
                            <a:pt x="573" y="7"/>
                          </a:lnTo>
                          <a:lnTo>
                            <a:pt x="635" y="21"/>
                          </a:lnTo>
                          <a:lnTo>
                            <a:pt x="700" y="45"/>
                          </a:lnTo>
                          <a:lnTo>
                            <a:pt x="747" y="74"/>
                          </a:lnTo>
                          <a:lnTo>
                            <a:pt x="799" y="121"/>
                          </a:lnTo>
                          <a:lnTo>
                            <a:pt x="891" y="219"/>
                          </a:lnTo>
                          <a:lnTo>
                            <a:pt x="969" y="312"/>
                          </a:lnTo>
                          <a:lnTo>
                            <a:pt x="1045" y="419"/>
                          </a:lnTo>
                          <a:lnTo>
                            <a:pt x="1119" y="540"/>
                          </a:lnTo>
                          <a:lnTo>
                            <a:pt x="1176" y="652"/>
                          </a:lnTo>
                          <a:lnTo>
                            <a:pt x="1225" y="758"/>
                          </a:lnTo>
                          <a:lnTo>
                            <a:pt x="1259" y="852"/>
                          </a:lnTo>
                          <a:lnTo>
                            <a:pt x="1285" y="946"/>
                          </a:lnTo>
                          <a:lnTo>
                            <a:pt x="1316" y="1043"/>
                          </a:lnTo>
                          <a:lnTo>
                            <a:pt x="1348" y="1132"/>
                          </a:lnTo>
                          <a:lnTo>
                            <a:pt x="1402" y="1285"/>
                          </a:lnTo>
                          <a:lnTo>
                            <a:pt x="1459" y="1414"/>
                          </a:lnTo>
                          <a:lnTo>
                            <a:pt x="1487" y="1485"/>
                          </a:lnTo>
                          <a:lnTo>
                            <a:pt x="1507" y="1572"/>
                          </a:lnTo>
                          <a:lnTo>
                            <a:pt x="1523" y="1676"/>
                          </a:lnTo>
                          <a:lnTo>
                            <a:pt x="1532" y="1792"/>
                          </a:lnTo>
                          <a:lnTo>
                            <a:pt x="1530" y="1902"/>
                          </a:lnTo>
                          <a:lnTo>
                            <a:pt x="1509" y="2166"/>
                          </a:lnTo>
                          <a:lnTo>
                            <a:pt x="1487" y="2322"/>
                          </a:lnTo>
                          <a:lnTo>
                            <a:pt x="1476" y="2363"/>
                          </a:lnTo>
                          <a:lnTo>
                            <a:pt x="1459" y="2400"/>
                          </a:lnTo>
                          <a:lnTo>
                            <a:pt x="1436" y="2430"/>
                          </a:lnTo>
                          <a:lnTo>
                            <a:pt x="1412" y="2451"/>
                          </a:lnTo>
                          <a:lnTo>
                            <a:pt x="1386" y="2469"/>
                          </a:lnTo>
                          <a:lnTo>
                            <a:pt x="1348" y="2481"/>
                          </a:lnTo>
                          <a:lnTo>
                            <a:pt x="1304" y="2488"/>
                          </a:lnTo>
                          <a:lnTo>
                            <a:pt x="1258" y="2491"/>
                          </a:lnTo>
                          <a:lnTo>
                            <a:pt x="1200" y="2483"/>
                          </a:lnTo>
                          <a:lnTo>
                            <a:pt x="1139" y="2469"/>
                          </a:lnTo>
                          <a:lnTo>
                            <a:pt x="1012" y="2429"/>
                          </a:lnTo>
                          <a:lnTo>
                            <a:pt x="862" y="2379"/>
                          </a:lnTo>
                          <a:lnTo>
                            <a:pt x="791" y="2393"/>
                          </a:lnTo>
                          <a:lnTo>
                            <a:pt x="746" y="2399"/>
                          </a:lnTo>
                          <a:lnTo>
                            <a:pt x="692" y="2393"/>
                          </a:lnTo>
                          <a:lnTo>
                            <a:pt x="586" y="2372"/>
                          </a:lnTo>
                          <a:lnTo>
                            <a:pt x="451" y="2337"/>
                          </a:lnTo>
                          <a:lnTo>
                            <a:pt x="330" y="2300"/>
                          </a:lnTo>
                          <a:lnTo>
                            <a:pt x="252" y="2273"/>
                          </a:lnTo>
                          <a:lnTo>
                            <a:pt x="207" y="2253"/>
                          </a:lnTo>
                          <a:lnTo>
                            <a:pt x="164" y="2226"/>
                          </a:lnTo>
                          <a:lnTo>
                            <a:pt x="129" y="2185"/>
                          </a:lnTo>
                          <a:lnTo>
                            <a:pt x="103" y="2138"/>
                          </a:lnTo>
                          <a:lnTo>
                            <a:pt x="81" y="2082"/>
                          </a:lnTo>
                          <a:lnTo>
                            <a:pt x="61" y="2023"/>
                          </a:lnTo>
                          <a:lnTo>
                            <a:pt x="39" y="1931"/>
                          </a:lnTo>
                          <a:lnTo>
                            <a:pt x="27" y="1858"/>
                          </a:lnTo>
                          <a:lnTo>
                            <a:pt x="18" y="1783"/>
                          </a:lnTo>
                          <a:lnTo>
                            <a:pt x="4" y="1669"/>
                          </a:lnTo>
                          <a:lnTo>
                            <a:pt x="0" y="1593"/>
                          </a:lnTo>
                          <a:lnTo>
                            <a:pt x="11" y="1491"/>
                          </a:lnTo>
                          <a:lnTo>
                            <a:pt x="39" y="1343"/>
                          </a:lnTo>
                          <a:lnTo>
                            <a:pt x="68" y="1150"/>
                          </a:lnTo>
                          <a:lnTo>
                            <a:pt x="99" y="1010"/>
                          </a:lnTo>
                          <a:lnTo>
                            <a:pt x="121" y="952"/>
                          </a:lnTo>
                          <a:lnTo>
                            <a:pt x="147" y="899"/>
                          </a:lnTo>
                          <a:lnTo>
                            <a:pt x="169" y="845"/>
                          </a:lnTo>
                          <a:lnTo>
                            <a:pt x="183" y="802"/>
                          </a:lnTo>
                          <a:lnTo>
                            <a:pt x="195" y="723"/>
                          </a:lnTo>
                          <a:lnTo>
                            <a:pt x="173" y="612"/>
                          </a:lnTo>
                          <a:lnTo>
                            <a:pt x="170" y="543"/>
                          </a:lnTo>
                          <a:lnTo>
                            <a:pt x="176" y="474"/>
                          </a:lnTo>
                          <a:lnTo>
                            <a:pt x="186" y="386"/>
                          </a:lnTo>
                          <a:lnTo>
                            <a:pt x="207" y="269"/>
                          </a:lnTo>
                          <a:lnTo>
                            <a:pt x="228" y="185"/>
                          </a:lnTo>
                          <a:lnTo>
                            <a:pt x="254"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3789" name="Group 103">
                      <a:extLst>
                        <a:ext uri="{FF2B5EF4-FFF2-40B4-BE49-F238E27FC236}">
                          <a16:creationId xmlns:a16="http://schemas.microsoft.com/office/drawing/2014/main" id="{FF323F5C-4283-4EA4-ACC3-918CDB8B493C}"/>
                        </a:ext>
                      </a:extLst>
                    </p:cNvPr>
                    <p:cNvGrpSpPr>
                      <a:grpSpLocks/>
                    </p:cNvGrpSpPr>
                    <p:nvPr/>
                  </p:nvGrpSpPr>
                  <p:grpSpPr bwMode="auto">
                    <a:xfrm>
                      <a:off x="2969" y="610"/>
                      <a:ext cx="383" cy="314"/>
                      <a:chOff x="2969" y="610"/>
                      <a:chExt cx="383" cy="314"/>
                    </a:xfrm>
                  </p:grpSpPr>
                  <p:sp>
                    <p:nvSpPr>
                      <p:cNvPr id="63790" name="Freeform 104">
                        <a:extLst>
                          <a:ext uri="{FF2B5EF4-FFF2-40B4-BE49-F238E27FC236}">
                            <a16:creationId xmlns:a16="http://schemas.microsoft.com/office/drawing/2014/main" id="{B10BE75B-1F88-4500-862B-C8814308A53A}"/>
                          </a:ext>
                        </a:extLst>
                      </p:cNvPr>
                      <p:cNvSpPr>
                        <a:spLocks/>
                      </p:cNvSpPr>
                      <p:nvPr/>
                    </p:nvSpPr>
                    <p:spPr bwMode="auto">
                      <a:xfrm>
                        <a:off x="2969" y="610"/>
                        <a:ext cx="383" cy="314"/>
                      </a:xfrm>
                      <a:custGeom>
                        <a:avLst/>
                        <a:gdLst>
                          <a:gd name="T0" fmla="*/ 87 w 1532"/>
                          <a:gd name="T1" fmla="*/ 0 h 1254"/>
                          <a:gd name="T2" fmla="*/ 88 w 1532"/>
                          <a:gd name="T3" fmla="*/ 3 h 1254"/>
                          <a:gd name="T4" fmla="*/ 91 w 1532"/>
                          <a:gd name="T5" fmla="*/ 11 h 1254"/>
                          <a:gd name="T6" fmla="*/ 93 w 1532"/>
                          <a:gd name="T7" fmla="*/ 16 h 1254"/>
                          <a:gd name="T8" fmla="*/ 94 w 1532"/>
                          <a:gd name="T9" fmla="*/ 21 h 1254"/>
                          <a:gd name="T10" fmla="*/ 95 w 1532"/>
                          <a:gd name="T11" fmla="*/ 28 h 1254"/>
                          <a:gd name="T12" fmla="*/ 96 w 1532"/>
                          <a:gd name="T13" fmla="*/ 35 h 1254"/>
                          <a:gd name="T14" fmla="*/ 96 w 1532"/>
                          <a:gd name="T15" fmla="*/ 42 h 1254"/>
                          <a:gd name="T16" fmla="*/ 94 w 1532"/>
                          <a:gd name="T17" fmla="*/ 58 h 1254"/>
                          <a:gd name="T18" fmla="*/ 93 w 1532"/>
                          <a:gd name="T19" fmla="*/ 68 h 1254"/>
                          <a:gd name="T20" fmla="*/ 92 w 1532"/>
                          <a:gd name="T21" fmla="*/ 71 h 1254"/>
                          <a:gd name="T22" fmla="*/ 91 w 1532"/>
                          <a:gd name="T23" fmla="*/ 73 h 1254"/>
                          <a:gd name="T24" fmla="*/ 90 w 1532"/>
                          <a:gd name="T25" fmla="*/ 75 h 1254"/>
                          <a:gd name="T26" fmla="*/ 88 w 1532"/>
                          <a:gd name="T27" fmla="*/ 76 h 1254"/>
                          <a:gd name="T28" fmla="*/ 87 w 1532"/>
                          <a:gd name="T29" fmla="*/ 77 h 1254"/>
                          <a:gd name="T30" fmla="*/ 84 w 1532"/>
                          <a:gd name="T31" fmla="*/ 78 h 1254"/>
                          <a:gd name="T32" fmla="*/ 82 w 1532"/>
                          <a:gd name="T33" fmla="*/ 78 h 1254"/>
                          <a:gd name="T34" fmla="*/ 79 w 1532"/>
                          <a:gd name="T35" fmla="*/ 79 h 1254"/>
                          <a:gd name="T36" fmla="*/ 75 w 1532"/>
                          <a:gd name="T37" fmla="*/ 78 h 1254"/>
                          <a:gd name="T38" fmla="*/ 71 w 1532"/>
                          <a:gd name="T39" fmla="*/ 77 h 1254"/>
                          <a:gd name="T40" fmla="*/ 63 w 1532"/>
                          <a:gd name="T41" fmla="*/ 75 h 1254"/>
                          <a:gd name="T42" fmla="*/ 54 w 1532"/>
                          <a:gd name="T43" fmla="*/ 72 h 1254"/>
                          <a:gd name="T44" fmla="*/ 49 w 1532"/>
                          <a:gd name="T45" fmla="*/ 73 h 1254"/>
                          <a:gd name="T46" fmla="*/ 47 w 1532"/>
                          <a:gd name="T47" fmla="*/ 73 h 1254"/>
                          <a:gd name="T48" fmla="*/ 43 w 1532"/>
                          <a:gd name="T49" fmla="*/ 73 h 1254"/>
                          <a:gd name="T50" fmla="*/ 37 w 1532"/>
                          <a:gd name="T51" fmla="*/ 71 h 1254"/>
                          <a:gd name="T52" fmla="*/ 28 w 1532"/>
                          <a:gd name="T53" fmla="*/ 69 h 1254"/>
                          <a:gd name="T54" fmla="*/ 21 w 1532"/>
                          <a:gd name="T55" fmla="*/ 67 h 1254"/>
                          <a:gd name="T56" fmla="*/ 16 w 1532"/>
                          <a:gd name="T57" fmla="*/ 65 h 1254"/>
                          <a:gd name="T58" fmla="*/ 13 w 1532"/>
                          <a:gd name="T59" fmla="*/ 64 h 1254"/>
                          <a:gd name="T60" fmla="*/ 10 w 1532"/>
                          <a:gd name="T61" fmla="*/ 62 h 1254"/>
                          <a:gd name="T62" fmla="*/ 8 w 1532"/>
                          <a:gd name="T63" fmla="*/ 60 h 1254"/>
                          <a:gd name="T64" fmla="*/ 6 w 1532"/>
                          <a:gd name="T65" fmla="*/ 57 h 1254"/>
                          <a:gd name="T66" fmla="*/ 5 w 1532"/>
                          <a:gd name="T67" fmla="*/ 53 h 1254"/>
                          <a:gd name="T68" fmla="*/ 4 w 1532"/>
                          <a:gd name="T69" fmla="*/ 49 h 1254"/>
                          <a:gd name="T70" fmla="*/ 3 w 1532"/>
                          <a:gd name="T71" fmla="*/ 44 h 1254"/>
                          <a:gd name="T72" fmla="*/ 2 w 1532"/>
                          <a:gd name="T73" fmla="*/ 39 h 1254"/>
                          <a:gd name="T74" fmla="*/ 1 w 1532"/>
                          <a:gd name="T75" fmla="*/ 34 h 1254"/>
                          <a:gd name="T76" fmla="*/ 0 w 1532"/>
                          <a:gd name="T77" fmla="*/ 27 h 1254"/>
                          <a:gd name="T78" fmla="*/ 0 w 1532"/>
                          <a:gd name="T79" fmla="*/ 22 h 1254"/>
                          <a:gd name="T80" fmla="*/ 1 w 1532"/>
                          <a:gd name="T81" fmla="*/ 16 h 1254"/>
                          <a:gd name="T82" fmla="*/ 1 w 1532"/>
                          <a:gd name="T83" fmla="*/ 12 h 1254"/>
                          <a:gd name="T84" fmla="*/ 3 w 1532"/>
                          <a:gd name="T85" fmla="*/ 12 h 1254"/>
                          <a:gd name="T86" fmla="*/ 6 w 1532"/>
                          <a:gd name="T87" fmla="*/ 13 h 1254"/>
                          <a:gd name="T88" fmla="*/ 9 w 1532"/>
                          <a:gd name="T89" fmla="*/ 13 h 1254"/>
                          <a:gd name="T90" fmla="*/ 15 w 1532"/>
                          <a:gd name="T91" fmla="*/ 13 h 1254"/>
                          <a:gd name="T92" fmla="*/ 20 w 1532"/>
                          <a:gd name="T93" fmla="*/ 13 h 1254"/>
                          <a:gd name="T94" fmla="*/ 27 w 1532"/>
                          <a:gd name="T95" fmla="*/ 13 h 1254"/>
                          <a:gd name="T96" fmla="*/ 33 w 1532"/>
                          <a:gd name="T97" fmla="*/ 14 h 1254"/>
                          <a:gd name="T98" fmla="*/ 39 w 1532"/>
                          <a:gd name="T99" fmla="*/ 13 h 1254"/>
                          <a:gd name="T100" fmla="*/ 44 w 1532"/>
                          <a:gd name="T101" fmla="*/ 13 h 1254"/>
                          <a:gd name="T102" fmla="*/ 48 w 1532"/>
                          <a:gd name="T103" fmla="*/ 13 h 1254"/>
                          <a:gd name="T104" fmla="*/ 52 w 1532"/>
                          <a:gd name="T105" fmla="*/ 12 h 1254"/>
                          <a:gd name="T106" fmla="*/ 56 w 1532"/>
                          <a:gd name="T107" fmla="*/ 12 h 1254"/>
                          <a:gd name="T108" fmla="*/ 60 w 1532"/>
                          <a:gd name="T109" fmla="*/ 10 h 1254"/>
                          <a:gd name="T110" fmla="*/ 64 w 1532"/>
                          <a:gd name="T111" fmla="*/ 9 h 1254"/>
                          <a:gd name="T112" fmla="*/ 70 w 1532"/>
                          <a:gd name="T113" fmla="*/ 7 h 1254"/>
                          <a:gd name="T114" fmla="*/ 74 w 1532"/>
                          <a:gd name="T115" fmla="*/ 5 h 1254"/>
                          <a:gd name="T116" fmla="*/ 79 w 1532"/>
                          <a:gd name="T117" fmla="*/ 3 h 1254"/>
                          <a:gd name="T118" fmla="*/ 83 w 1532"/>
                          <a:gd name="T119" fmla="*/ 1 h 1254"/>
                          <a:gd name="T120" fmla="*/ 85 w 1532"/>
                          <a:gd name="T121" fmla="*/ 0 h 1254"/>
                          <a:gd name="T122" fmla="*/ 87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385" y="0"/>
                            </a:moveTo>
                            <a:lnTo>
                              <a:pt x="1402" y="50"/>
                            </a:lnTo>
                            <a:lnTo>
                              <a:pt x="1459" y="179"/>
                            </a:lnTo>
                            <a:lnTo>
                              <a:pt x="1487" y="250"/>
                            </a:lnTo>
                            <a:lnTo>
                              <a:pt x="1508" y="335"/>
                            </a:lnTo>
                            <a:lnTo>
                              <a:pt x="1523" y="440"/>
                            </a:lnTo>
                            <a:lnTo>
                              <a:pt x="1532" y="555"/>
                            </a:lnTo>
                            <a:lnTo>
                              <a:pt x="1530" y="667"/>
                            </a:lnTo>
                            <a:lnTo>
                              <a:pt x="1509" y="931"/>
                            </a:lnTo>
                            <a:lnTo>
                              <a:pt x="1487" y="1085"/>
                            </a:lnTo>
                            <a:lnTo>
                              <a:pt x="1477" y="1127"/>
                            </a:lnTo>
                            <a:lnTo>
                              <a:pt x="1459" y="1164"/>
                            </a:lnTo>
                            <a:lnTo>
                              <a:pt x="1436" y="1193"/>
                            </a:lnTo>
                            <a:lnTo>
                              <a:pt x="1413" y="1215"/>
                            </a:lnTo>
                            <a:lnTo>
                              <a:pt x="1386" y="1233"/>
                            </a:lnTo>
                            <a:lnTo>
                              <a:pt x="1348" y="1245"/>
                            </a:lnTo>
                            <a:lnTo>
                              <a:pt x="1304" y="1252"/>
                            </a:lnTo>
                            <a:lnTo>
                              <a:pt x="1258" y="1254"/>
                            </a:lnTo>
                            <a:lnTo>
                              <a:pt x="1200" y="1247"/>
                            </a:lnTo>
                            <a:lnTo>
                              <a:pt x="1139" y="1233"/>
                            </a:lnTo>
                            <a:lnTo>
                              <a:pt x="1012" y="1192"/>
                            </a:lnTo>
                            <a:lnTo>
                              <a:pt x="863" y="1142"/>
                            </a:lnTo>
                            <a:lnTo>
                              <a:pt x="791" y="1157"/>
                            </a:lnTo>
                            <a:lnTo>
                              <a:pt x="746" y="1163"/>
                            </a:lnTo>
                            <a:lnTo>
                              <a:pt x="693" y="1157"/>
                            </a:lnTo>
                            <a:lnTo>
                              <a:pt x="586" y="1135"/>
                            </a:lnTo>
                            <a:lnTo>
                              <a:pt x="452" y="1101"/>
                            </a:lnTo>
                            <a:lnTo>
                              <a:pt x="330" y="1064"/>
                            </a:lnTo>
                            <a:lnTo>
                              <a:pt x="252" y="1037"/>
                            </a:lnTo>
                            <a:lnTo>
                              <a:pt x="207" y="1016"/>
                            </a:lnTo>
                            <a:lnTo>
                              <a:pt x="164" y="989"/>
                            </a:lnTo>
                            <a:lnTo>
                              <a:pt x="130" y="949"/>
                            </a:lnTo>
                            <a:lnTo>
                              <a:pt x="103" y="902"/>
                            </a:lnTo>
                            <a:lnTo>
                              <a:pt x="81" y="846"/>
                            </a:lnTo>
                            <a:lnTo>
                              <a:pt x="61" y="788"/>
                            </a:lnTo>
                            <a:lnTo>
                              <a:pt x="39" y="696"/>
                            </a:lnTo>
                            <a:lnTo>
                              <a:pt x="27" y="622"/>
                            </a:lnTo>
                            <a:lnTo>
                              <a:pt x="18" y="547"/>
                            </a:lnTo>
                            <a:lnTo>
                              <a:pt x="4" y="433"/>
                            </a:lnTo>
                            <a:lnTo>
                              <a:pt x="0" y="357"/>
                            </a:lnTo>
                            <a:lnTo>
                              <a:pt x="11" y="256"/>
                            </a:lnTo>
                            <a:lnTo>
                              <a:pt x="20" y="189"/>
                            </a:lnTo>
                            <a:lnTo>
                              <a:pt x="51" y="193"/>
                            </a:lnTo>
                            <a:lnTo>
                              <a:pt x="99" y="207"/>
                            </a:lnTo>
                            <a:lnTo>
                              <a:pt x="146" y="212"/>
                            </a:lnTo>
                            <a:lnTo>
                              <a:pt x="239" y="211"/>
                            </a:lnTo>
                            <a:lnTo>
                              <a:pt x="317" y="207"/>
                            </a:lnTo>
                            <a:lnTo>
                              <a:pt x="427" y="212"/>
                            </a:lnTo>
                            <a:lnTo>
                              <a:pt x="524" y="215"/>
                            </a:lnTo>
                            <a:lnTo>
                              <a:pt x="617" y="212"/>
                            </a:lnTo>
                            <a:lnTo>
                              <a:pt x="694" y="208"/>
                            </a:lnTo>
                            <a:lnTo>
                              <a:pt x="762" y="205"/>
                            </a:lnTo>
                            <a:lnTo>
                              <a:pt x="836" y="194"/>
                            </a:lnTo>
                            <a:lnTo>
                              <a:pt x="892" y="182"/>
                            </a:lnTo>
                            <a:lnTo>
                              <a:pt x="965" y="155"/>
                            </a:lnTo>
                            <a:lnTo>
                              <a:pt x="1029" y="136"/>
                            </a:lnTo>
                            <a:lnTo>
                              <a:pt x="1110" y="111"/>
                            </a:lnTo>
                            <a:lnTo>
                              <a:pt x="1188" y="79"/>
                            </a:lnTo>
                            <a:lnTo>
                              <a:pt x="1262" y="48"/>
                            </a:lnTo>
                            <a:lnTo>
                              <a:pt x="1325" y="15"/>
                            </a:lnTo>
                            <a:lnTo>
                              <a:pt x="1358" y="1"/>
                            </a:lnTo>
                            <a:lnTo>
                              <a:pt x="1385"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91" name="Freeform 105">
                        <a:extLst>
                          <a:ext uri="{FF2B5EF4-FFF2-40B4-BE49-F238E27FC236}">
                            <a16:creationId xmlns:a16="http://schemas.microsoft.com/office/drawing/2014/main" id="{DE775870-7A39-4C2E-8004-E90D7790B8F1}"/>
                          </a:ext>
                        </a:extLst>
                      </p:cNvPr>
                      <p:cNvSpPr>
                        <a:spLocks/>
                      </p:cNvSpPr>
                      <p:nvPr/>
                    </p:nvSpPr>
                    <p:spPr bwMode="auto">
                      <a:xfrm>
                        <a:off x="3175" y="610"/>
                        <a:ext cx="177" cy="314"/>
                      </a:xfrm>
                      <a:custGeom>
                        <a:avLst/>
                        <a:gdLst>
                          <a:gd name="T0" fmla="*/ 35 w 706"/>
                          <a:gd name="T1" fmla="*/ 0 h 1254"/>
                          <a:gd name="T2" fmla="*/ 36 w 706"/>
                          <a:gd name="T3" fmla="*/ 3 h 1254"/>
                          <a:gd name="T4" fmla="*/ 40 w 706"/>
                          <a:gd name="T5" fmla="*/ 11 h 1254"/>
                          <a:gd name="T6" fmla="*/ 42 w 706"/>
                          <a:gd name="T7" fmla="*/ 16 h 1254"/>
                          <a:gd name="T8" fmla="*/ 43 w 706"/>
                          <a:gd name="T9" fmla="*/ 21 h 1254"/>
                          <a:gd name="T10" fmla="*/ 44 w 706"/>
                          <a:gd name="T11" fmla="*/ 28 h 1254"/>
                          <a:gd name="T12" fmla="*/ 44 w 706"/>
                          <a:gd name="T13" fmla="*/ 35 h 1254"/>
                          <a:gd name="T14" fmla="*/ 44 w 706"/>
                          <a:gd name="T15" fmla="*/ 42 h 1254"/>
                          <a:gd name="T16" fmla="*/ 43 w 706"/>
                          <a:gd name="T17" fmla="*/ 58 h 1254"/>
                          <a:gd name="T18" fmla="*/ 42 w 706"/>
                          <a:gd name="T19" fmla="*/ 68 h 1254"/>
                          <a:gd name="T20" fmla="*/ 41 w 706"/>
                          <a:gd name="T21" fmla="*/ 71 h 1254"/>
                          <a:gd name="T22" fmla="*/ 40 w 706"/>
                          <a:gd name="T23" fmla="*/ 73 h 1254"/>
                          <a:gd name="T24" fmla="*/ 38 w 706"/>
                          <a:gd name="T25" fmla="*/ 75 h 1254"/>
                          <a:gd name="T26" fmla="*/ 37 w 706"/>
                          <a:gd name="T27" fmla="*/ 76 h 1254"/>
                          <a:gd name="T28" fmla="*/ 35 w 706"/>
                          <a:gd name="T29" fmla="*/ 77 h 1254"/>
                          <a:gd name="T30" fmla="*/ 33 w 706"/>
                          <a:gd name="T31" fmla="*/ 78 h 1254"/>
                          <a:gd name="T32" fmla="*/ 30 w 706"/>
                          <a:gd name="T33" fmla="*/ 78 h 1254"/>
                          <a:gd name="T34" fmla="*/ 27 w 706"/>
                          <a:gd name="T35" fmla="*/ 79 h 1254"/>
                          <a:gd name="T36" fmla="*/ 24 w 706"/>
                          <a:gd name="T37" fmla="*/ 78 h 1254"/>
                          <a:gd name="T38" fmla="*/ 20 w 706"/>
                          <a:gd name="T39" fmla="*/ 77 h 1254"/>
                          <a:gd name="T40" fmla="*/ 12 w 706"/>
                          <a:gd name="T41" fmla="*/ 75 h 1254"/>
                          <a:gd name="T42" fmla="*/ 3 w 706"/>
                          <a:gd name="T43" fmla="*/ 72 h 1254"/>
                          <a:gd name="T44" fmla="*/ 2 w 706"/>
                          <a:gd name="T45" fmla="*/ 71 h 1254"/>
                          <a:gd name="T46" fmla="*/ 1 w 706"/>
                          <a:gd name="T47" fmla="*/ 70 h 1254"/>
                          <a:gd name="T48" fmla="*/ 0 w 706"/>
                          <a:gd name="T49" fmla="*/ 68 h 1254"/>
                          <a:gd name="T50" fmla="*/ 0 w 706"/>
                          <a:gd name="T51" fmla="*/ 67 h 1254"/>
                          <a:gd name="T52" fmla="*/ 1 w 706"/>
                          <a:gd name="T53" fmla="*/ 64 h 1254"/>
                          <a:gd name="T54" fmla="*/ 4 w 706"/>
                          <a:gd name="T55" fmla="*/ 59 h 1254"/>
                          <a:gd name="T56" fmla="*/ 8 w 706"/>
                          <a:gd name="T57" fmla="*/ 51 h 1254"/>
                          <a:gd name="T58" fmla="*/ 10 w 706"/>
                          <a:gd name="T59" fmla="*/ 47 h 1254"/>
                          <a:gd name="T60" fmla="*/ 13 w 706"/>
                          <a:gd name="T61" fmla="*/ 42 h 1254"/>
                          <a:gd name="T62" fmla="*/ 16 w 706"/>
                          <a:gd name="T63" fmla="*/ 37 h 1254"/>
                          <a:gd name="T64" fmla="*/ 18 w 706"/>
                          <a:gd name="T65" fmla="*/ 32 h 1254"/>
                          <a:gd name="T66" fmla="*/ 21 w 706"/>
                          <a:gd name="T67" fmla="*/ 28 h 1254"/>
                          <a:gd name="T68" fmla="*/ 23 w 706"/>
                          <a:gd name="T69" fmla="*/ 23 h 1254"/>
                          <a:gd name="T70" fmla="*/ 26 w 706"/>
                          <a:gd name="T71" fmla="*/ 17 h 1254"/>
                          <a:gd name="T72" fmla="*/ 29 w 706"/>
                          <a:gd name="T73" fmla="*/ 12 h 1254"/>
                          <a:gd name="T74" fmla="*/ 32 w 706"/>
                          <a:gd name="T75" fmla="*/ 7 h 1254"/>
                          <a:gd name="T76" fmla="*/ 33 w 706"/>
                          <a:gd name="T77" fmla="*/ 3 h 1254"/>
                          <a:gd name="T78" fmla="*/ 34 w 706"/>
                          <a:gd name="T79" fmla="*/ 1 h 1254"/>
                          <a:gd name="T80" fmla="*/ 35 w 706"/>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6"/>
                          <a:gd name="T124" fmla="*/ 0 h 1254"/>
                          <a:gd name="T125" fmla="*/ 706 w 706"/>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6" h="1254">
                            <a:moveTo>
                              <a:pt x="559" y="0"/>
                            </a:moveTo>
                            <a:lnTo>
                              <a:pt x="576" y="50"/>
                            </a:lnTo>
                            <a:lnTo>
                              <a:pt x="633" y="179"/>
                            </a:lnTo>
                            <a:lnTo>
                              <a:pt x="661" y="250"/>
                            </a:lnTo>
                            <a:lnTo>
                              <a:pt x="682" y="335"/>
                            </a:lnTo>
                            <a:lnTo>
                              <a:pt x="697" y="440"/>
                            </a:lnTo>
                            <a:lnTo>
                              <a:pt x="706" y="555"/>
                            </a:lnTo>
                            <a:lnTo>
                              <a:pt x="704" y="667"/>
                            </a:lnTo>
                            <a:lnTo>
                              <a:pt x="683" y="931"/>
                            </a:lnTo>
                            <a:lnTo>
                              <a:pt x="661" y="1085"/>
                            </a:lnTo>
                            <a:lnTo>
                              <a:pt x="651" y="1127"/>
                            </a:lnTo>
                            <a:lnTo>
                              <a:pt x="633" y="1164"/>
                            </a:lnTo>
                            <a:lnTo>
                              <a:pt x="610" y="1193"/>
                            </a:lnTo>
                            <a:lnTo>
                              <a:pt x="587" y="1215"/>
                            </a:lnTo>
                            <a:lnTo>
                              <a:pt x="560" y="1233"/>
                            </a:lnTo>
                            <a:lnTo>
                              <a:pt x="524" y="1245"/>
                            </a:lnTo>
                            <a:lnTo>
                              <a:pt x="480" y="1252"/>
                            </a:lnTo>
                            <a:lnTo>
                              <a:pt x="433" y="1254"/>
                            </a:lnTo>
                            <a:lnTo>
                              <a:pt x="375" y="1247"/>
                            </a:lnTo>
                            <a:lnTo>
                              <a:pt x="313" y="1233"/>
                            </a:lnTo>
                            <a:lnTo>
                              <a:pt x="186" y="1192"/>
                            </a:lnTo>
                            <a:lnTo>
                              <a:pt x="38" y="1142"/>
                            </a:lnTo>
                            <a:lnTo>
                              <a:pt x="23" y="1130"/>
                            </a:lnTo>
                            <a:lnTo>
                              <a:pt x="7" y="1109"/>
                            </a:lnTo>
                            <a:lnTo>
                              <a:pt x="2" y="1090"/>
                            </a:lnTo>
                            <a:lnTo>
                              <a:pt x="0" y="1062"/>
                            </a:lnTo>
                            <a:lnTo>
                              <a:pt x="13" y="1027"/>
                            </a:lnTo>
                            <a:lnTo>
                              <a:pt x="59" y="943"/>
                            </a:lnTo>
                            <a:lnTo>
                              <a:pt x="126" y="819"/>
                            </a:lnTo>
                            <a:lnTo>
                              <a:pt x="160" y="755"/>
                            </a:lnTo>
                            <a:lnTo>
                              <a:pt x="205" y="668"/>
                            </a:lnTo>
                            <a:lnTo>
                              <a:pt x="246" y="596"/>
                            </a:lnTo>
                            <a:lnTo>
                              <a:pt x="288" y="517"/>
                            </a:lnTo>
                            <a:lnTo>
                              <a:pt x="328" y="442"/>
                            </a:lnTo>
                            <a:lnTo>
                              <a:pt x="367" y="371"/>
                            </a:lnTo>
                            <a:lnTo>
                              <a:pt x="420" y="274"/>
                            </a:lnTo>
                            <a:lnTo>
                              <a:pt x="465" y="188"/>
                            </a:lnTo>
                            <a:lnTo>
                              <a:pt x="508" y="106"/>
                            </a:lnTo>
                            <a:lnTo>
                              <a:pt x="532" y="53"/>
                            </a:lnTo>
                            <a:lnTo>
                              <a:pt x="547" y="21"/>
                            </a:lnTo>
                            <a:lnTo>
                              <a:pt x="559"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3787" name="Freeform 106">
                    <a:extLst>
                      <a:ext uri="{FF2B5EF4-FFF2-40B4-BE49-F238E27FC236}">
                        <a16:creationId xmlns:a16="http://schemas.microsoft.com/office/drawing/2014/main" id="{4E4C8F9E-15D1-4500-9A26-968711D7978A}"/>
                      </a:ext>
                    </a:extLst>
                  </p:cNvPr>
                  <p:cNvSpPr>
                    <a:spLocks/>
                  </p:cNvSpPr>
                  <p:nvPr/>
                </p:nvSpPr>
                <p:spPr bwMode="auto">
                  <a:xfrm>
                    <a:off x="3016" y="444"/>
                    <a:ext cx="71" cy="61"/>
                  </a:xfrm>
                  <a:custGeom>
                    <a:avLst/>
                    <a:gdLst>
                      <a:gd name="T0" fmla="*/ 0 w 285"/>
                      <a:gd name="T1" fmla="*/ 15 h 244"/>
                      <a:gd name="T2" fmla="*/ 2 w 285"/>
                      <a:gd name="T3" fmla="*/ 15 h 244"/>
                      <a:gd name="T4" fmla="*/ 4 w 285"/>
                      <a:gd name="T5" fmla="*/ 13 h 244"/>
                      <a:gd name="T6" fmla="*/ 7 w 285"/>
                      <a:gd name="T7" fmla="*/ 11 h 244"/>
                      <a:gd name="T8" fmla="*/ 8 w 285"/>
                      <a:gd name="T9" fmla="*/ 10 h 244"/>
                      <a:gd name="T10" fmla="*/ 9 w 285"/>
                      <a:gd name="T11" fmla="*/ 8 h 244"/>
                      <a:gd name="T12" fmla="*/ 10 w 285"/>
                      <a:gd name="T13" fmla="*/ 6 h 244"/>
                      <a:gd name="T14" fmla="*/ 11 w 285"/>
                      <a:gd name="T15" fmla="*/ 5 h 244"/>
                      <a:gd name="T16" fmla="*/ 12 w 285"/>
                      <a:gd name="T17" fmla="*/ 3 h 244"/>
                      <a:gd name="T18" fmla="*/ 14 w 285"/>
                      <a:gd name="T19" fmla="*/ 2 h 244"/>
                      <a:gd name="T20" fmla="*/ 15 w 285"/>
                      <a:gd name="T21" fmla="*/ 1 h 244"/>
                      <a:gd name="T22" fmla="*/ 18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0" y="244"/>
                        </a:moveTo>
                        <a:lnTo>
                          <a:pt x="32" y="230"/>
                        </a:lnTo>
                        <a:lnTo>
                          <a:pt x="67" y="209"/>
                        </a:lnTo>
                        <a:lnTo>
                          <a:pt x="110" y="178"/>
                        </a:lnTo>
                        <a:lnTo>
                          <a:pt x="133" y="153"/>
                        </a:lnTo>
                        <a:lnTo>
                          <a:pt x="148" y="128"/>
                        </a:lnTo>
                        <a:lnTo>
                          <a:pt x="164" y="99"/>
                        </a:lnTo>
                        <a:lnTo>
                          <a:pt x="181" y="70"/>
                        </a:lnTo>
                        <a:lnTo>
                          <a:pt x="199" y="47"/>
                        </a:lnTo>
                        <a:lnTo>
                          <a:pt x="219" y="32"/>
                        </a:lnTo>
                        <a:lnTo>
                          <a:pt x="246" y="15"/>
                        </a:lnTo>
                        <a:lnTo>
                          <a:pt x="285"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3747" name="Group 107">
                <a:extLst>
                  <a:ext uri="{FF2B5EF4-FFF2-40B4-BE49-F238E27FC236}">
                    <a16:creationId xmlns:a16="http://schemas.microsoft.com/office/drawing/2014/main" id="{DF4EC5E5-D6ED-42ED-9963-64045B1E48A5}"/>
                  </a:ext>
                </a:extLst>
              </p:cNvPr>
              <p:cNvGrpSpPr>
                <a:grpSpLocks/>
              </p:cNvGrpSpPr>
              <p:nvPr/>
            </p:nvGrpSpPr>
            <p:grpSpPr bwMode="auto">
              <a:xfrm>
                <a:off x="2544" y="414"/>
                <a:ext cx="579" cy="456"/>
                <a:chOff x="2544" y="414"/>
                <a:chExt cx="579" cy="456"/>
              </a:xfrm>
            </p:grpSpPr>
            <p:grpSp>
              <p:nvGrpSpPr>
                <p:cNvPr id="63748" name="Group 108">
                  <a:extLst>
                    <a:ext uri="{FF2B5EF4-FFF2-40B4-BE49-F238E27FC236}">
                      <a16:creationId xmlns:a16="http://schemas.microsoft.com/office/drawing/2014/main" id="{96BF7491-9BA3-4F23-85B1-2281F128E23A}"/>
                    </a:ext>
                  </a:extLst>
                </p:cNvPr>
                <p:cNvGrpSpPr>
                  <a:grpSpLocks/>
                </p:cNvGrpSpPr>
                <p:nvPr/>
              </p:nvGrpSpPr>
              <p:grpSpPr bwMode="auto">
                <a:xfrm>
                  <a:off x="2544" y="414"/>
                  <a:ext cx="579" cy="456"/>
                  <a:chOff x="2544" y="414"/>
                  <a:chExt cx="579" cy="456"/>
                </a:xfrm>
              </p:grpSpPr>
              <p:grpSp>
                <p:nvGrpSpPr>
                  <p:cNvPr id="63766" name="Group 109">
                    <a:extLst>
                      <a:ext uri="{FF2B5EF4-FFF2-40B4-BE49-F238E27FC236}">
                        <a16:creationId xmlns:a16="http://schemas.microsoft.com/office/drawing/2014/main" id="{5FE8A48D-1052-4B96-8E57-3499BE524307}"/>
                      </a:ext>
                    </a:extLst>
                  </p:cNvPr>
                  <p:cNvGrpSpPr>
                    <a:grpSpLocks/>
                  </p:cNvGrpSpPr>
                  <p:nvPr/>
                </p:nvGrpSpPr>
                <p:grpSpPr bwMode="auto">
                  <a:xfrm>
                    <a:off x="2627" y="414"/>
                    <a:ext cx="474" cy="417"/>
                    <a:chOff x="2627" y="414"/>
                    <a:chExt cx="474" cy="417"/>
                  </a:xfrm>
                </p:grpSpPr>
                <p:sp>
                  <p:nvSpPr>
                    <p:cNvPr id="63782" name="Freeform 110">
                      <a:extLst>
                        <a:ext uri="{FF2B5EF4-FFF2-40B4-BE49-F238E27FC236}">
                          <a16:creationId xmlns:a16="http://schemas.microsoft.com/office/drawing/2014/main" id="{9640D28B-8B95-4C2B-AAAD-E3D07B9CDE04}"/>
                        </a:ext>
                      </a:extLst>
                    </p:cNvPr>
                    <p:cNvSpPr>
                      <a:spLocks/>
                    </p:cNvSpPr>
                    <p:nvPr/>
                  </p:nvSpPr>
                  <p:spPr bwMode="auto">
                    <a:xfrm>
                      <a:off x="2627" y="414"/>
                      <a:ext cx="287" cy="417"/>
                    </a:xfrm>
                    <a:custGeom>
                      <a:avLst/>
                      <a:gdLst>
                        <a:gd name="T0" fmla="*/ 72 w 1149"/>
                        <a:gd name="T1" fmla="*/ 0 h 1668"/>
                        <a:gd name="T2" fmla="*/ 72 w 1149"/>
                        <a:gd name="T3" fmla="*/ 21 h 1668"/>
                        <a:gd name="T4" fmla="*/ 71 w 1149"/>
                        <a:gd name="T5" fmla="*/ 23 h 1668"/>
                        <a:gd name="T6" fmla="*/ 70 w 1149"/>
                        <a:gd name="T7" fmla="*/ 25 h 1668"/>
                        <a:gd name="T8" fmla="*/ 69 w 1149"/>
                        <a:gd name="T9" fmla="*/ 26 h 1668"/>
                        <a:gd name="T10" fmla="*/ 68 w 1149"/>
                        <a:gd name="T11" fmla="*/ 28 h 1668"/>
                        <a:gd name="T12" fmla="*/ 66 w 1149"/>
                        <a:gd name="T13" fmla="*/ 29 h 1668"/>
                        <a:gd name="T14" fmla="*/ 64 w 1149"/>
                        <a:gd name="T15" fmla="*/ 30 h 1668"/>
                        <a:gd name="T16" fmla="*/ 62 w 1149"/>
                        <a:gd name="T17" fmla="*/ 30 h 1668"/>
                        <a:gd name="T18" fmla="*/ 60 w 1149"/>
                        <a:gd name="T19" fmla="*/ 31 h 1668"/>
                        <a:gd name="T20" fmla="*/ 58 w 1149"/>
                        <a:gd name="T21" fmla="*/ 33 h 1668"/>
                        <a:gd name="T22" fmla="*/ 56 w 1149"/>
                        <a:gd name="T23" fmla="*/ 34 h 1668"/>
                        <a:gd name="T24" fmla="*/ 55 w 1149"/>
                        <a:gd name="T25" fmla="*/ 35 h 1668"/>
                        <a:gd name="T26" fmla="*/ 54 w 1149"/>
                        <a:gd name="T27" fmla="*/ 37 h 1668"/>
                        <a:gd name="T28" fmla="*/ 53 w 1149"/>
                        <a:gd name="T29" fmla="*/ 38 h 1668"/>
                        <a:gd name="T30" fmla="*/ 52 w 1149"/>
                        <a:gd name="T31" fmla="*/ 41 h 1668"/>
                        <a:gd name="T32" fmla="*/ 50 w 1149"/>
                        <a:gd name="T33" fmla="*/ 44 h 1668"/>
                        <a:gd name="T34" fmla="*/ 48 w 1149"/>
                        <a:gd name="T35" fmla="*/ 48 h 1668"/>
                        <a:gd name="T36" fmla="*/ 47 w 1149"/>
                        <a:gd name="T37" fmla="*/ 51 h 1668"/>
                        <a:gd name="T38" fmla="*/ 46 w 1149"/>
                        <a:gd name="T39" fmla="*/ 53 h 1668"/>
                        <a:gd name="T40" fmla="*/ 46 w 1149"/>
                        <a:gd name="T41" fmla="*/ 55 h 1668"/>
                        <a:gd name="T42" fmla="*/ 46 w 1149"/>
                        <a:gd name="T43" fmla="*/ 57 h 1668"/>
                        <a:gd name="T44" fmla="*/ 46 w 1149"/>
                        <a:gd name="T45" fmla="*/ 59 h 1668"/>
                        <a:gd name="T46" fmla="*/ 46 w 1149"/>
                        <a:gd name="T47" fmla="*/ 61 h 1668"/>
                        <a:gd name="T48" fmla="*/ 47 w 1149"/>
                        <a:gd name="T49" fmla="*/ 64 h 1668"/>
                        <a:gd name="T50" fmla="*/ 47 w 1149"/>
                        <a:gd name="T51" fmla="*/ 66 h 1668"/>
                        <a:gd name="T52" fmla="*/ 47 w 1149"/>
                        <a:gd name="T53" fmla="*/ 68 h 1668"/>
                        <a:gd name="T54" fmla="*/ 47 w 1149"/>
                        <a:gd name="T55" fmla="*/ 70 h 1668"/>
                        <a:gd name="T56" fmla="*/ 46 w 1149"/>
                        <a:gd name="T57" fmla="*/ 72 h 1668"/>
                        <a:gd name="T58" fmla="*/ 46 w 1149"/>
                        <a:gd name="T59" fmla="*/ 76 h 1668"/>
                        <a:gd name="T60" fmla="*/ 45 w 1149"/>
                        <a:gd name="T61" fmla="*/ 78 h 1668"/>
                        <a:gd name="T62" fmla="*/ 44 w 1149"/>
                        <a:gd name="T63" fmla="*/ 80 h 1668"/>
                        <a:gd name="T64" fmla="*/ 43 w 1149"/>
                        <a:gd name="T65" fmla="*/ 83 h 1668"/>
                        <a:gd name="T66" fmla="*/ 42 w 1149"/>
                        <a:gd name="T67" fmla="*/ 84 h 1668"/>
                        <a:gd name="T68" fmla="*/ 41 w 1149"/>
                        <a:gd name="T69" fmla="*/ 85 h 1668"/>
                        <a:gd name="T70" fmla="*/ 40 w 1149"/>
                        <a:gd name="T71" fmla="*/ 86 h 1668"/>
                        <a:gd name="T72" fmla="*/ 38 w 1149"/>
                        <a:gd name="T73" fmla="*/ 87 h 1668"/>
                        <a:gd name="T74" fmla="*/ 35 w 1149"/>
                        <a:gd name="T75" fmla="*/ 88 h 1668"/>
                        <a:gd name="T76" fmla="*/ 33 w 1149"/>
                        <a:gd name="T77" fmla="*/ 90 h 1668"/>
                        <a:gd name="T78" fmla="*/ 29 w 1149"/>
                        <a:gd name="T79" fmla="*/ 91 h 1668"/>
                        <a:gd name="T80" fmla="*/ 26 w 1149"/>
                        <a:gd name="T81" fmla="*/ 93 h 1668"/>
                        <a:gd name="T82" fmla="*/ 21 w 1149"/>
                        <a:gd name="T83" fmla="*/ 95 h 1668"/>
                        <a:gd name="T84" fmla="*/ 17 w 1149"/>
                        <a:gd name="T85" fmla="*/ 97 h 1668"/>
                        <a:gd name="T86" fmla="*/ 11 w 1149"/>
                        <a:gd name="T87" fmla="*/ 99 h 1668"/>
                        <a:gd name="T88" fmla="*/ 5 w 1149"/>
                        <a:gd name="T89" fmla="*/ 102 h 1668"/>
                        <a:gd name="T90" fmla="*/ 0 w 1149"/>
                        <a:gd name="T91" fmla="*/ 104 h 16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9"/>
                        <a:gd name="T139" fmla="*/ 0 h 1668"/>
                        <a:gd name="T140" fmla="*/ 1149 w 1149"/>
                        <a:gd name="T141" fmla="*/ 1668 h 16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9" h="1668">
                          <a:moveTo>
                            <a:pt x="1149" y="0"/>
                          </a:moveTo>
                          <a:lnTo>
                            <a:pt x="1149" y="327"/>
                          </a:lnTo>
                          <a:lnTo>
                            <a:pt x="1139" y="361"/>
                          </a:lnTo>
                          <a:lnTo>
                            <a:pt x="1127" y="391"/>
                          </a:lnTo>
                          <a:lnTo>
                            <a:pt x="1112" y="420"/>
                          </a:lnTo>
                          <a:lnTo>
                            <a:pt x="1092" y="448"/>
                          </a:lnTo>
                          <a:lnTo>
                            <a:pt x="1064" y="464"/>
                          </a:lnTo>
                          <a:lnTo>
                            <a:pt x="1030" y="478"/>
                          </a:lnTo>
                          <a:lnTo>
                            <a:pt x="995" y="489"/>
                          </a:lnTo>
                          <a:lnTo>
                            <a:pt x="956" y="505"/>
                          </a:lnTo>
                          <a:lnTo>
                            <a:pt x="929" y="519"/>
                          </a:lnTo>
                          <a:lnTo>
                            <a:pt x="903" y="538"/>
                          </a:lnTo>
                          <a:lnTo>
                            <a:pt x="884" y="558"/>
                          </a:lnTo>
                          <a:lnTo>
                            <a:pt x="865" y="583"/>
                          </a:lnTo>
                          <a:lnTo>
                            <a:pt x="848" y="612"/>
                          </a:lnTo>
                          <a:lnTo>
                            <a:pt x="827" y="650"/>
                          </a:lnTo>
                          <a:lnTo>
                            <a:pt x="799" y="709"/>
                          </a:lnTo>
                          <a:lnTo>
                            <a:pt x="776" y="765"/>
                          </a:lnTo>
                          <a:lnTo>
                            <a:pt x="758" y="810"/>
                          </a:lnTo>
                          <a:lnTo>
                            <a:pt x="745" y="849"/>
                          </a:lnTo>
                          <a:lnTo>
                            <a:pt x="736" y="884"/>
                          </a:lnTo>
                          <a:lnTo>
                            <a:pt x="734" y="912"/>
                          </a:lnTo>
                          <a:lnTo>
                            <a:pt x="736" y="945"/>
                          </a:lnTo>
                          <a:lnTo>
                            <a:pt x="744" y="979"/>
                          </a:lnTo>
                          <a:lnTo>
                            <a:pt x="755" y="1022"/>
                          </a:lnTo>
                          <a:lnTo>
                            <a:pt x="758" y="1048"/>
                          </a:lnTo>
                          <a:lnTo>
                            <a:pt x="755" y="1084"/>
                          </a:lnTo>
                          <a:lnTo>
                            <a:pt x="752" y="1120"/>
                          </a:lnTo>
                          <a:lnTo>
                            <a:pt x="744" y="1157"/>
                          </a:lnTo>
                          <a:lnTo>
                            <a:pt x="733" y="1207"/>
                          </a:lnTo>
                          <a:lnTo>
                            <a:pt x="721" y="1249"/>
                          </a:lnTo>
                          <a:lnTo>
                            <a:pt x="707" y="1283"/>
                          </a:lnTo>
                          <a:lnTo>
                            <a:pt x="687" y="1321"/>
                          </a:lnTo>
                          <a:lnTo>
                            <a:pt x="675" y="1340"/>
                          </a:lnTo>
                          <a:lnTo>
                            <a:pt x="660" y="1358"/>
                          </a:lnTo>
                          <a:lnTo>
                            <a:pt x="640" y="1374"/>
                          </a:lnTo>
                          <a:lnTo>
                            <a:pt x="607" y="1394"/>
                          </a:lnTo>
                          <a:lnTo>
                            <a:pt x="570" y="1412"/>
                          </a:lnTo>
                          <a:lnTo>
                            <a:pt x="523" y="1431"/>
                          </a:lnTo>
                          <a:lnTo>
                            <a:pt x="467" y="1454"/>
                          </a:lnTo>
                          <a:lnTo>
                            <a:pt x="414" y="1478"/>
                          </a:lnTo>
                          <a:lnTo>
                            <a:pt x="343" y="1510"/>
                          </a:lnTo>
                          <a:lnTo>
                            <a:pt x="270" y="1545"/>
                          </a:lnTo>
                          <a:lnTo>
                            <a:pt x="183" y="1584"/>
                          </a:lnTo>
                          <a:lnTo>
                            <a:pt x="88" y="1628"/>
                          </a:lnTo>
                          <a:lnTo>
                            <a:pt x="0" y="1668"/>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83" name="Freeform 111">
                      <a:extLst>
                        <a:ext uri="{FF2B5EF4-FFF2-40B4-BE49-F238E27FC236}">
                          <a16:creationId xmlns:a16="http://schemas.microsoft.com/office/drawing/2014/main" id="{5034E983-AC23-4B08-B12E-395C07E4E59D}"/>
                        </a:ext>
                      </a:extLst>
                    </p:cNvPr>
                    <p:cNvSpPr>
                      <a:spLocks/>
                    </p:cNvSpPr>
                    <p:nvPr/>
                  </p:nvSpPr>
                  <p:spPr bwMode="auto">
                    <a:xfrm>
                      <a:off x="2916" y="488"/>
                      <a:ext cx="185" cy="170"/>
                    </a:xfrm>
                    <a:custGeom>
                      <a:avLst/>
                      <a:gdLst>
                        <a:gd name="T0" fmla="*/ 0 w 740"/>
                        <a:gd name="T1" fmla="*/ 0 h 681"/>
                        <a:gd name="T2" fmla="*/ 1 w 740"/>
                        <a:gd name="T3" fmla="*/ 3 h 681"/>
                        <a:gd name="T4" fmla="*/ 3 w 740"/>
                        <a:gd name="T5" fmla="*/ 6 h 681"/>
                        <a:gd name="T6" fmla="*/ 4 w 740"/>
                        <a:gd name="T7" fmla="*/ 7 h 681"/>
                        <a:gd name="T8" fmla="*/ 6 w 740"/>
                        <a:gd name="T9" fmla="*/ 9 h 681"/>
                        <a:gd name="T10" fmla="*/ 7 w 740"/>
                        <a:gd name="T11" fmla="*/ 10 h 681"/>
                        <a:gd name="T12" fmla="*/ 9 w 740"/>
                        <a:gd name="T13" fmla="*/ 12 h 681"/>
                        <a:gd name="T14" fmla="*/ 12 w 740"/>
                        <a:gd name="T15" fmla="*/ 13 h 681"/>
                        <a:gd name="T16" fmla="*/ 13 w 740"/>
                        <a:gd name="T17" fmla="*/ 14 h 681"/>
                        <a:gd name="T18" fmla="*/ 15 w 740"/>
                        <a:gd name="T19" fmla="*/ 14 h 681"/>
                        <a:gd name="T20" fmla="*/ 17 w 740"/>
                        <a:gd name="T21" fmla="*/ 14 h 681"/>
                        <a:gd name="T22" fmla="*/ 20 w 740"/>
                        <a:gd name="T23" fmla="*/ 15 h 681"/>
                        <a:gd name="T24" fmla="*/ 22 w 740"/>
                        <a:gd name="T25" fmla="*/ 15 h 681"/>
                        <a:gd name="T26" fmla="*/ 23 w 740"/>
                        <a:gd name="T27" fmla="*/ 15 h 681"/>
                        <a:gd name="T28" fmla="*/ 25 w 740"/>
                        <a:gd name="T29" fmla="*/ 15 h 681"/>
                        <a:gd name="T30" fmla="*/ 26 w 740"/>
                        <a:gd name="T31" fmla="*/ 16 h 681"/>
                        <a:gd name="T32" fmla="*/ 28 w 740"/>
                        <a:gd name="T33" fmla="*/ 17 h 681"/>
                        <a:gd name="T34" fmla="*/ 29 w 740"/>
                        <a:gd name="T35" fmla="*/ 18 h 681"/>
                        <a:gd name="T36" fmla="*/ 30 w 740"/>
                        <a:gd name="T37" fmla="*/ 19 h 681"/>
                        <a:gd name="T38" fmla="*/ 31 w 740"/>
                        <a:gd name="T39" fmla="*/ 20 h 681"/>
                        <a:gd name="T40" fmla="*/ 33 w 740"/>
                        <a:gd name="T41" fmla="*/ 22 h 681"/>
                        <a:gd name="T42" fmla="*/ 33 w 740"/>
                        <a:gd name="T43" fmla="*/ 24 h 681"/>
                        <a:gd name="T44" fmla="*/ 34 w 740"/>
                        <a:gd name="T45" fmla="*/ 26 h 681"/>
                        <a:gd name="T46" fmla="*/ 36 w 740"/>
                        <a:gd name="T47" fmla="*/ 30 h 681"/>
                        <a:gd name="T48" fmla="*/ 37 w 740"/>
                        <a:gd name="T49" fmla="*/ 33 h 681"/>
                        <a:gd name="T50" fmla="*/ 39 w 740"/>
                        <a:gd name="T51" fmla="*/ 36 h 681"/>
                        <a:gd name="T52" fmla="*/ 40 w 740"/>
                        <a:gd name="T53" fmla="*/ 38 h 681"/>
                        <a:gd name="T54" fmla="*/ 41 w 740"/>
                        <a:gd name="T55" fmla="*/ 39 h 681"/>
                        <a:gd name="T56" fmla="*/ 42 w 740"/>
                        <a:gd name="T57" fmla="*/ 41 h 681"/>
                        <a:gd name="T58" fmla="*/ 43 w 740"/>
                        <a:gd name="T59" fmla="*/ 42 h 681"/>
                        <a:gd name="T60" fmla="*/ 44 w 740"/>
                        <a:gd name="T61" fmla="*/ 42 h 681"/>
                        <a:gd name="T62" fmla="*/ 45 w 740"/>
                        <a:gd name="T63" fmla="*/ 42 h 681"/>
                        <a:gd name="T64" fmla="*/ 46 w 740"/>
                        <a:gd name="T65" fmla="*/ 42 h 6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0"/>
                        <a:gd name="T100" fmla="*/ 0 h 681"/>
                        <a:gd name="T101" fmla="*/ 740 w 740"/>
                        <a:gd name="T102" fmla="*/ 681 h 6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0" h="681">
                          <a:moveTo>
                            <a:pt x="0" y="0"/>
                          </a:moveTo>
                          <a:lnTo>
                            <a:pt x="21" y="46"/>
                          </a:lnTo>
                          <a:lnTo>
                            <a:pt x="50" y="93"/>
                          </a:lnTo>
                          <a:lnTo>
                            <a:pt x="66" y="118"/>
                          </a:lnTo>
                          <a:lnTo>
                            <a:pt x="88" y="144"/>
                          </a:lnTo>
                          <a:lnTo>
                            <a:pt x="114" y="167"/>
                          </a:lnTo>
                          <a:lnTo>
                            <a:pt x="148" y="189"/>
                          </a:lnTo>
                          <a:lnTo>
                            <a:pt x="185" y="207"/>
                          </a:lnTo>
                          <a:lnTo>
                            <a:pt x="216" y="219"/>
                          </a:lnTo>
                          <a:lnTo>
                            <a:pt x="243" y="226"/>
                          </a:lnTo>
                          <a:lnTo>
                            <a:pt x="274" y="232"/>
                          </a:lnTo>
                          <a:lnTo>
                            <a:pt x="313" y="236"/>
                          </a:lnTo>
                          <a:lnTo>
                            <a:pt x="345" y="239"/>
                          </a:lnTo>
                          <a:lnTo>
                            <a:pt x="374" y="242"/>
                          </a:lnTo>
                          <a:lnTo>
                            <a:pt x="405" y="249"/>
                          </a:lnTo>
                          <a:lnTo>
                            <a:pt x="425" y="257"/>
                          </a:lnTo>
                          <a:lnTo>
                            <a:pt x="448" y="270"/>
                          </a:lnTo>
                          <a:lnTo>
                            <a:pt x="469" y="285"/>
                          </a:lnTo>
                          <a:lnTo>
                            <a:pt x="490" y="306"/>
                          </a:lnTo>
                          <a:lnTo>
                            <a:pt x="505" y="329"/>
                          </a:lnTo>
                          <a:lnTo>
                            <a:pt x="519" y="356"/>
                          </a:lnTo>
                          <a:lnTo>
                            <a:pt x="532" y="384"/>
                          </a:lnTo>
                          <a:lnTo>
                            <a:pt x="547" y="419"/>
                          </a:lnTo>
                          <a:lnTo>
                            <a:pt x="571" y="476"/>
                          </a:lnTo>
                          <a:lnTo>
                            <a:pt x="595" y="526"/>
                          </a:lnTo>
                          <a:lnTo>
                            <a:pt x="622" y="582"/>
                          </a:lnTo>
                          <a:lnTo>
                            <a:pt x="635" y="607"/>
                          </a:lnTo>
                          <a:lnTo>
                            <a:pt x="653" y="634"/>
                          </a:lnTo>
                          <a:lnTo>
                            <a:pt x="670" y="656"/>
                          </a:lnTo>
                          <a:lnTo>
                            <a:pt x="684" y="669"/>
                          </a:lnTo>
                          <a:lnTo>
                            <a:pt x="699" y="677"/>
                          </a:lnTo>
                          <a:lnTo>
                            <a:pt x="717" y="681"/>
                          </a:lnTo>
                          <a:lnTo>
                            <a:pt x="740" y="68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767" name="Group 112">
                    <a:extLst>
                      <a:ext uri="{FF2B5EF4-FFF2-40B4-BE49-F238E27FC236}">
                        <a16:creationId xmlns:a16="http://schemas.microsoft.com/office/drawing/2014/main" id="{62140CE2-20EC-441F-91C3-A22548374B24}"/>
                      </a:ext>
                    </a:extLst>
                  </p:cNvPr>
                  <p:cNvGrpSpPr>
                    <a:grpSpLocks/>
                  </p:cNvGrpSpPr>
                  <p:nvPr/>
                </p:nvGrpSpPr>
                <p:grpSpPr bwMode="auto">
                  <a:xfrm>
                    <a:off x="2544" y="445"/>
                    <a:ext cx="579" cy="425"/>
                    <a:chOff x="2544" y="445"/>
                    <a:chExt cx="579" cy="425"/>
                  </a:xfrm>
                </p:grpSpPr>
                <p:grpSp>
                  <p:nvGrpSpPr>
                    <p:cNvPr id="63768" name="Group 113">
                      <a:extLst>
                        <a:ext uri="{FF2B5EF4-FFF2-40B4-BE49-F238E27FC236}">
                          <a16:creationId xmlns:a16="http://schemas.microsoft.com/office/drawing/2014/main" id="{12AB7C8A-DA49-49C6-A05F-831434F58896}"/>
                        </a:ext>
                      </a:extLst>
                    </p:cNvPr>
                    <p:cNvGrpSpPr>
                      <a:grpSpLocks/>
                    </p:cNvGrpSpPr>
                    <p:nvPr/>
                  </p:nvGrpSpPr>
                  <p:grpSpPr bwMode="auto">
                    <a:xfrm>
                      <a:off x="3045" y="514"/>
                      <a:ext cx="78" cy="84"/>
                      <a:chOff x="3045" y="514"/>
                      <a:chExt cx="78" cy="84"/>
                    </a:xfrm>
                  </p:grpSpPr>
                  <p:sp>
                    <p:nvSpPr>
                      <p:cNvPr id="63780" name="Freeform 114">
                        <a:extLst>
                          <a:ext uri="{FF2B5EF4-FFF2-40B4-BE49-F238E27FC236}">
                            <a16:creationId xmlns:a16="http://schemas.microsoft.com/office/drawing/2014/main" id="{43F885A3-7D2E-4FA5-9B16-70C265AD08F7}"/>
                          </a:ext>
                        </a:extLst>
                      </p:cNvPr>
                      <p:cNvSpPr>
                        <a:spLocks/>
                      </p:cNvSpPr>
                      <p:nvPr/>
                    </p:nvSpPr>
                    <p:spPr bwMode="auto">
                      <a:xfrm>
                        <a:off x="3045" y="514"/>
                        <a:ext cx="68" cy="57"/>
                      </a:xfrm>
                      <a:custGeom>
                        <a:avLst/>
                        <a:gdLst>
                          <a:gd name="T0" fmla="*/ 0 w 274"/>
                          <a:gd name="T1" fmla="*/ 14 h 226"/>
                          <a:gd name="T2" fmla="*/ 2 w 274"/>
                          <a:gd name="T3" fmla="*/ 13 h 226"/>
                          <a:gd name="T4" fmla="*/ 5 w 274"/>
                          <a:gd name="T5" fmla="*/ 12 h 226"/>
                          <a:gd name="T6" fmla="*/ 8 w 274"/>
                          <a:gd name="T7" fmla="*/ 11 h 226"/>
                          <a:gd name="T8" fmla="*/ 10 w 274"/>
                          <a:gd name="T9" fmla="*/ 9 h 226"/>
                          <a:gd name="T10" fmla="*/ 11 w 274"/>
                          <a:gd name="T11" fmla="*/ 7 h 226"/>
                          <a:gd name="T12" fmla="*/ 13 w 274"/>
                          <a:gd name="T13" fmla="*/ 5 h 226"/>
                          <a:gd name="T14" fmla="*/ 15 w 274"/>
                          <a:gd name="T15" fmla="*/ 2 h 226"/>
                          <a:gd name="T16" fmla="*/ 17 w 274"/>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226"/>
                          <a:gd name="T29" fmla="*/ 274 w 274"/>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226">
                            <a:moveTo>
                              <a:pt x="0" y="226"/>
                            </a:moveTo>
                            <a:lnTo>
                              <a:pt x="39" y="212"/>
                            </a:lnTo>
                            <a:lnTo>
                              <a:pt x="75" y="195"/>
                            </a:lnTo>
                            <a:lnTo>
                              <a:pt x="124" y="168"/>
                            </a:lnTo>
                            <a:lnTo>
                              <a:pt x="157" y="143"/>
                            </a:lnTo>
                            <a:lnTo>
                              <a:pt x="185" y="115"/>
                            </a:lnTo>
                            <a:lnTo>
                              <a:pt x="217" y="75"/>
                            </a:lnTo>
                            <a:lnTo>
                              <a:pt x="248" y="36"/>
                            </a:lnTo>
                            <a:lnTo>
                              <a:pt x="274" y="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81" name="Freeform 115">
                        <a:extLst>
                          <a:ext uri="{FF2B5EF4-FFF2-40B4-BE49-F238E27FC236}">
                            <a16:creationId xmlns:a16="http://schemas.microsoft.com/office/drawing/2014/main" id="{EEB81B9B-7D7D-484D-B7A4-89036B52E120}"/>
                          </a:ext>
                        </a:extLst>
                      </p:cNvPr>
                      <p:cNvSpPr>
                        <a:spLocks/>
                      </p:cNvSpPr>
                      <p:nvPr/>
                    </p:nvSpPr>
                    <p:spPr bwMode="auto">
                      <a:xfrm>
                        <a:off x="3058" y="573"/>
                        <a:ext cx="65" cy="25"/>
                      </a:xfrm>
                      <a:custGeom>
                        <a:avLst/>
                        <a:gdLst>
                          <a:gd name="T0" fmla="*/ 0 w 258"/>
                          <a:gd name="T1" fmla="*/ 6 h 98"/>
                          <a:gd name="T2" fmla="*/ 1 w 258"/>
                          <a:gd name="T3" fmla="*/ 6 h 98"/>
                          <a:gd name="T4" fmla="*/ 2 w 258"/>
                          <a:gd name="T5" fmla="*/ 5 h 98"/>
                          <a:gd name="T6" fmla="*/ 3 w 258"/>
                          <a:gd name="T7" fmla="*/ 4 h 98"/>
                          <a:gd name="T8" fmla="*/ 5 w 258"/>
                          <a:gd name="T9" fmla="*/ 4 h 98"/>
                          <a:gd name="T10" fmla="*/ 7 w 258"/>
                          <a:gd name="T11" fmla="*/ 4 h 98"/>
                          <a:gd name="T12" fmla="*/ 9 w 258"/>
                          <a:gd name="T13" fmla="*/ 3 h 98"/>
                          <a:gd name="T14" fmla="*/ 11 w 258"/>
                          <a:gd name="T15" fmla="*/ 3 h 98"/>
                          <a:gd name="T16" fmla="*/ 13 w 258"/>
                          <a:gd name="T17" fmla="*/ 3 h 98"/>
                          <a:gd name="T18" fmla="*/ 14 w 258"/>
                          <a:gd name="T19" fmla="*/ 2 h 98"/>
                          <a:gd name="T20" fmla="*/ 15 w 258"/>
                          <a:gd name="T21" fmla="*/ 1 h 98"/>
                          <a:gd name="T22" fmla="*/ 16 w 258"/>
                          <a:gd name="T23" fmla="*/ 0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8"/>
                          <a:gd name="T37" fmla="*/ 0 h 98"/>
                          <a:gd name="T38" fmla="*/ 258 w 25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8" h="98">
                            <a:moveTo>
                              <a:pt x="0" y="98"/>
                            </a:moveTo>
                            <a:lnTo>
                              <a:pt x="16" y="85"/>
                            </a:lnTo>
                            <a:lnTo>
                              <a:pt x="34" y="73"/>
                            </a:lnTo>
                            <a:lnTo>
                              <a:pt x="53" y="64"/>
                            </a:lnTo>
                            <a:lnTo>
                              <a:pt x="80" y="59"/>
                            </a:lnTo>
                            <a:lnTo>
                              <a:pt x="105" y="55"/>
                            </a:lnTo>
                            <a:lnTo>
                              <a:pt x="135" y="52"/>
                            </a:lnTo>
                            <a:lnTo>
                              <a:pt x="169" y="45"/>
                            </a:lnTo>
                            <a:lnTo>
                              <a:pt x="198" y="38"/>
                            </a:lnTo>
                            <a:lnTo>
                              <a:pt x="223" y="28"/>
                            </a:lnTo>
                            <a:lnTo>
                              <a:pt x="242" y="16"/>
                            </a:lnTo>
                            <a:lnTo>
                              <a:pt x="258"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769" name="Group 116">
                      <a:extLst>
                        <a:ext uri="{FF2B5EF4-FFF2-40B4-BE49-F238E27FC236}">
                          <a16:creationId xmlns:a16="http://schemas.microsoft.com/office/drawing/2014/main" id="{2E90D931-BB98-4A9A-A4AA-2C16C7A763BC}"/>
                        </a:ext>
                      </a:extLst>
                    </p:cNvPr>
                    <p:cNvGrpSpPr>
                      <a:grpSpLocks/>
                    </p:cNvGrpSpPr>
                    <p:nvPr/>
                  </p:nvGrpSpPr>
                  <p:grpSpPr bwMode="auto">
                    <a:xfrm>
                      <a:off x="2544" y="445"/>
                      <a:ext cx="284" cy="425"/>
                      <a:chOff x="2544" y="445"/>
                      <a:chExt cx="284" cy="425"/>
                    </a:xfrm>
                  </p:grpSpPr>
                  <p:grpSp>
                    <p:nvGrpSpPr>
                      <p:cNvPr id="63770" name="Group 117">
                        <a:extLst>
                          <a:ext uri="{FF2B5EF4-FFF2-40B4-BE49-F238E27FC236}">
                            <a16:creationId xmlns:a16="http://schemas.microsoft.com/office/drawing/2014/main" id="{2E58865F-B715-450A-AD62-A80895B7CB0B}"/>
                          </a:ext>
                        </a:extLst>
                      </p:cNvPr>
                      <p:cNvGrpSpPr>
                        <a:grpSpLocks/>
                      </p:cNvGrpSpPr>
                      <p:nvPr/>
                    </p:nvGrpSpPr>
                    <p:grpSpPr bwMode="auto">
                      <a:xfrm>
                        <a:off x="2700" y="445"/>
                        <a:ext cx="128" cy="131"/>
                        <a:chOff x="2700" y="445"/>
                        <a:chExt cx="128" cy="131"/>
                      </a:xfrm>
                    </p:grpSpPr>
                    <p:sp>
                      <p:nvSpPr>
                        <p:cNvPr id="63778" name="Freeform 118">
                          <a:extLst>
                            <a:ext uri="{FF2B5EF4-FFF2-40B4-BE49-F238E27FC236}">
                              <a16:creationId xmlns:a16="http://schemas.microsoft.com/office/drawing/2014/main" id="{BD45BB65-B547-4DAF-B0DC-136F737D65D9}"/>
                            </a:ext>
                          </a:extLst>
                        </p:cNvPr>
                        <p:cNvSpPr>
                          <a:spLocks/>
                        </p:cNvSpPr>
                        <p:nvPr/>
                      </p:nvSpPr>
                      <p:spPr bwMode="auto">
                        <a:xfrm>
                          <a:off x="2758" y="445"/>
                          <a:ext cx="70" cy="131"/>
                        </a:xfrm>
                        <a:custGeom>
                          <a:avLst/>
                          <a:gdLst>
                            <a:gd name="T0" fmla="*/ 1 w 282"/>
                            <a:gd name="T1" fmla="*/ 0 h 527"/>
                            <a:gd name="T2" fmla="*/ 1 w 282"/>
                            <a:gd name="T3" fmla="*/ 1 h 527"/>
                            <a:gd name="T4" fmla="*/ 0 w 282"/>
                            <a:gd name="T5" fmla="*/ 2 h 527"/>
                            <a:gd name="T6" fmla="*/ 0 w 282"/>
                            <a:gd name="T7" fmla="*/ 4 h 527"/>
                            <a:gd name="T8" fmla="*/ 0 w 282"/>
                            <a:gd name="T9" fmla="*/ 5 h 527"/>
                            <a:gd name="T10" fmla="*/ 0 w 282"/>
                            <a:gd name="T11" fmla="*/ 7 h 527"/>
                            <a:gd name="T12" fmla="*/ 0 w 282"/>
                            <a:gd name="T13" fmla="*/ 9 h 527"/>
                            <a:gd name="T14" fmla="*/ 1 w 282"/>
                            <a:gd name="T15" fmla="*/ 12 h 527"/>
                            <a:gd name="T16" fmla="*/ 1 w 282"/>
                            <a:gd name="T17" fmla="*/ 14 h 527"/>
                            <a:gd name="T18" fmla="*/ 2 w 282"/>
                            <a:gd name="T19" fmla="*/ 17 h 527"/>
                            <a:gd name="T20" fmla="*/ 3 w 282"/>
                            <a:gd name="T21" fmla="*/ 20 h 527"/>
                            <a:gd name="T22" fmla="*/ 4 w 282"/>
                            <a:gd name="T23" fmla="*/ 22 h 527"/>
                            <a:gd name="T24" fmla="*/ 6 w 282"/>
                            <a:gd name="T25" fmla="*/ 24 h 527"/>
                            <a:gd name="T26" fmla="*/ 7 w 282"/>
                            <a:gd name="T27" fmla="*/ 26 h 527"/>
                            <a:gd name="T28" fmla="*/ 10 w 282"/>
                            <a:gd name="T29" fmla="*/ 28 h 527"/>
                            <a:gd name="T30" fmla="*/ 12 w 282"/>
                            <a:gd name="T31" fmla="*/ 30 h 527"/>
                            <a:gd name="T32" fmla="*/ 15 w 282"/>
                            <a:gd name="T33" fmla="*/ 31 h 527"/>
                            <a:gd name="T34" fmla="*/ 17 w 282"/>
                            <a:gd name="T35" fmla="*/ 33 h 5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2"/>
                            <a:gd name="T55" fmla="*/ 0 h 527"/>
                            <a:gd name="T56" fmla="*/ 282 w 282"/>
                            <a:gd name="T57" fmla="*/ 527 h 5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2" h="527">
                              <a:moveTo>
                                <a:pt x="24" y="0"/>
                              </a:moveTo>
                              <a:lnTo>
                                <a:pt x="15" y="18"/>
                              </a:lnTo>
                              <a:lnTo>
                                <a:pt x="8" y="40"/>
                              </a:lnTo>
                              <a:lnTo>
                                <a:pt x="3" y="61"/>
                              </a:lnTo>
                              <a:lnTo>
                                <a:pt x="0" y="85"/>
                              </a:lnTo>
                              <a:lnTo>
                                <a:pt x="4" y="118"/>
                              </a:lnTo>
                              <a:lnTo>
                                <a:pt x="8" y="152"/>
                              </a:lnTo>
                              <a:lnTo>
                                <a:pt x="15" y="199"/>
                              </a:lnTo>
                              <a:lnTo>
                                <a:pt x="22" y="234"/>
                              </a:lnTo>
                              <a:lnTo>
                                <a:pt x="35" y="275"/>
                              </a:lnTo>
                              <a:lnTo>
                                <a:pt x="49" y="316"/>
                              </a:lnTo>
                              <a:lnTo>
                                <a:pt x="67" y="352"/>
                              </a:lnTo>
                              <a:lnTo>
                                <a:pt x="93" y="391"/>
                              </a:lnTo>
                              <a:lnTo>
                                <a:pt x="120" y="420"/>
                              </a:lnTo>
                              <a:lnTo>
                                <a:pt x="161" y="453"/>
                              </a:lnTo>
                              <a:lnTo>
                                <a:pt x="202" y="480"/>
                              </a:lnTo>
                              <a:lnTo>
                                <a:pt x="243" y="505"/>
                              </a:lnTo>
                              <a:lnTo>
                                <a:pt x="282" y="52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79" name="Freeform 119">
                          <a:extLst>
                            <a:ext uri="{FF2B5EF4-FFF2-40B4-BE49-F238E27FC236}">
                              <a16:creationId xmlns:a16="http://schemas.microsoft.com/office/drawing/2014/main" id="{BBB7D03E-297D-465D-BA30-877034631191}"/>
                            </a:ext>
                          </a:extLst>
                        </p:cNvPr>
                        <p:cNvSpPr>
                          <a:spLocks/>
                        </p:cNvSpPr>
                        <p:nvPr/>
                      </p:nvSpPr>
                      <p:spPr bwMode="auto">
                        <a:xfrm>
                          <a:off x="2700" y="486"/>
                          <a:ext cx="71" cy="56"/>
                        </a:xfrm>
                        <a:custGeom>
                          <a:avLst/>
                          <a:gdLst>
                            <a:gd name="T0" fmla="*/ 0 w 284"/>
                            <a:gd name="T1" fmla="*/ 0 h 224"/>
                            <a:gd name="T2" fmla="*/ 2 w 284"/>
                            <a:gd name="T3" fmla="*/ 1 h 224"/>
                            <a:gd name="T4" fmla="*/ 4 w 284"/>
                            <a:gd name="T5" fmla="*/ 1 h 224"/>
                            <a:gd name="T6" fmla="*/ 6 w 284"/>
                            <a:gd name="T7" fmla="*/ 2 h 224"/>
                            <a:gd name="T8" fmla="*/ 8 w 284"/>
                            <a:gd name="T9" fmla="*/ 3 h 224"/>
                            <a:gd name="T10" fmla="*/ 10 w 284"/>
                            <a:gd name="T11" fmla="*/ 5 h 224"/>
                            <a:gd name="T12" fmla="*/ 12 w 284"/>
                            <a:gd name="T13" fmla="*/ 6 h 224"/>
                            <a:gd name="T14" fmla="*/ 14 w 284"/>
                            <a:gd name="T15" fmla="*/ 9 h 224"/>
                            <a:gd name="T16" fmla="*/ 18 w 284"/>
                            <a:gd name="T17" fmla="*/ 13 h 224"/>
                            <a:gd name="T18" fmla="*/ 16 w 284"/>
                            <a:gd name="T19" fmla="*/ 14 h 224"/>
                            <a:gd name="T20" fmla="*/ 14 w 284"/>
                            <a:gd name="T21" fmla="*/ 14 h 224"/>
                            <a:gd name="T22" fmla="*/ 11 w 284"/>
                            <a:gd name="T23" fmla="*/ 14 h 224"/>
                            <a:gd name="T24" fmla="*/ 9 w 284"/>
                            <a:gd name="T25" fmla="*/ 14 h 224"/>
                            <a:gd name="T26" fmla="*/ 6 w 284"/>
                            <a:gd name="T27" fmla="*/ 13 h 224"/>
                            <a:gd name="T28" fmla="*/ 4 w 284"/>
                            <a:gd name="T29" fmla="*/ 13 h 2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4"/>
                            <a:gd name="T46" fmla="*/ 0 h 224"/>
                            <a:gd name="T47" fmla="*/ 284 w 284"/>
                            <a:gd name="T48" fmla="*/ 224 h 2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4" h="224">
                              <a:moveTo>
                                <a:pt x="0" y="0"/>
                              </a:moveTo>
                              <a:lnTo>
                                <a:pt x="39" y="6"/>
                              </a:lnTo>
                              <a:lnTo>
                                <a:pt x="69" y="15"/>
                              </a:lnTo>
                              <a:lnTo>
                                <a:pt x="95" y="28"/>
                              </a:lnTo>
                              <a:lnTo>
                                <a:pt x="123" y="47"/>
                              </a:lnTo>
                              <a:lnTo>
                                <a:pt x="157" y="70"/>
                              </a:lnTo>
                              <a:lnTo>
                                <a:pt x="187" y="95"/>
                              </a:lnTo>
                              <a:lnTo>
                                <a:pt x="224" y="138"/>
                              </a:lnTo>
                              <a:lnTo>
                                <a:pt x="284" y="211"/>
                              </a:lnTo>
                              <a:lnTo>
                                <a:pt x="260" y="218"/>
                              </a:lnTo>
                              <a:lnTo>
                                <a:pt x="221" y="221"/>
                              </a:lnTo>
                              <a:lnTo>
                                <a:pt x="184" y="224"/>
                              </a:lnTo>
                              <a:lnTo>
                                <a:pt x="145" y="218"/>
                              </a:lnTo>
                              <a:lnTo>
                                <a:pt x="103" y="211"/>
                              </a:lnTo>
                              <a:lnTo>
                                <a:pt x="71" y="204"/>
                              </a:lnTo>
                            </a:path>
                          </a:pathLst>
                        </a:custGeom>
                        <a:noFill/>
                        <a:ln w="2222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771" name="Group 120">
                        <a:extLst>
                          <a:ext uri="{FF2B5EF4-FFF2-40B4-BE49-F238E27FC236}">
                            <a16:creationId xmlns:a16="http://schemas.microsoft.com/office/drawing/2014/main" id="{909EF0E2-A797-4B04-BD16-41421C0B51C6}"/>
                          </a:ext>
                        </a:extLst>
                      </p:cNvPr>
                      <p:cNvGrpSpPr>
                        <a:grpSpLocks/>
                      </p:cNvGrpSpPr>
                      <p:nvPr/>
                    </p:nvGrpSpPr>
                    <p:grpSpPr bwMode="auto">
                      <a:xfrm>
                        <a:off x="2544" y="771"/>
                        <a:ext cx="176" cy="99"/>
                        <a:chOff x="2544" y="771"/>
                        <a:chExt cx="176" cy="99"/>
                      </a:xfrm>
                    </p:grpSpPr>
                    <p:sp>
                      <p:nvSpPr>
                        <p:cNvPr id="63772" name="Freeform 121">
                          <a:extLst>
                            <a:ext uri="{FF2B5EF4-FFF2-40B4-BE49-F238E27FC236}">
                              <a16:creationId xmlns:a16="http://schemas.microsoft.com/office/drawing/2014/main" id="{37B86EB5-C46D-41B7-9869-81629A84621C}"/>
                            </a:ext>
                          </a:extLst>
                        </p:cNvPr>
                        <p:cNvSpPr>
                          <a:spLocks/>
                        </p:cNvSpPr>
                        <p:nvPr/>
                      </p:nvSpPr>
                      <p:spPr bwMode="auto">
                        <a:xfrm>
                          <a:off x="2618" y="777"/>
                          <a:ext cx="50" cy="27"/>
                        </a:xfrm>
                        <a:custGeom>
                          <a:avLst/>
                          <a:gdLst>
                            <a:gd name="T0" fmla="*/ 0 w 200"/>
                            <a:gd name="T1" fmla="*/ 0 h 107"/>
                            <a:gd name="T2" fmla="*/ 3 w 200"/>
                            <a:gd name="T3" fmla="*/ 1 h 107"/>
                            <a:gd name="T4" fmla="*/ 6 w 200"/>
                            <a:gd name="T5" fmla="*/ 2 h 107"/>
                            <a:gd name="T6" fmla="*/ 7 w 200"/>
                            <a:gd name="T7" fmla="*/ 3 h 107"/>
                            <a:gd name="T8" fmla="*/ 10 w 200"/>
                            <a:gd name="T9" fmla="*/ 5 h 107"/>
                            <a:gd name="T10" fmla="*/ 13 w 200"/>
                            <a:gd name="T11" fmla="*/ 7 h 107"/>
                            <a:gd name="T12" fmla="*/ 0 60000 65536"/>
                            <a:gd name="T13" fmla="*/ 0 60000 65536"/>
                            <a:gd name="T14" fmla="*/ 0 60000 65536"/>
                            <a:gd name="T15" fmla="*/ 0 60000 65536"/>
                            <a:gd name="T16" fmla="*/ 0 60000 65536"/>
                            <a:gd name="T17" fmla="*/ 0 60000 65536"/>
                            <a:gd name="T18" fmla="*/ 0 w 200"/>
                            <a:gd name="T19" fmla="*/ 0 h 107"/>
                            <a:gd name="T20" fmla="*/ 200 w 200"/>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200" h="107">
                              <a:moveTo>
                                <a:pt x="0" y="0"/>
                              </a:moveTo>
                              <a:lnTo>
                                <a:pt x="46" y="13"/>
                              </a:lnTo>
                              <a:lnTo>
                                <a:pt x="86" y="28"/>
                              </a:lnTo>
                              <a:lnTo>
                                <a:pt x="121" y="45"/>
                              </a:lnTo>
                              <a:lnTo>
                                <a:pt x="160" y="71"/>
                              </a:lnTo>
                              <a:lnTo>
                                <a:pt x="200" y="10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3773" name="Group 122">
                          <a:extLst>
                            <a:ext uri="{FF2B5EF4-FFF2-40B4-BE49-F238E27FC236}">
                              <a16:creationId xmlns:a16="http://schemas.microsoft.com/office/drawing/2014/main" id="{E6A31653-15A5-4534-BEAE-56C1D3524478}"/>
                            </a:ext>
                          </a:extLst>
                        </p:cNvPr>
                        <p:cNvGrpSpPr>
                          <a:grpSpLocks/>
                        </p:cNvGrpSpPr>
                        <p:nvPr/>
                      </p:nvGrpSpPr>
                      <p:grpSpPr bwMode="auto">
                        <a:xfrm>
                          <a:off x="2544" y="771"/>
                          <a:ext cx="176" cy="99"/>
                          <a:chOff x="2544" y="771"/>
                          <a:chExt cx="176" cy="99"/>
                        </a:xfrm>
                      </p:grpSpPr>
                      <p:sp>
                        <p:nvSpPr>
                          <p:cNvPr id="63774" name="Freeform 123">
                            <a:extLst>
                              <a:ext uri="{FF2B5EF4-FFF2-40B4-BE49-F238E27FC236}">
                                <a16:creationId xmlns:a16="http://schemas.microsoft.com/office/drawing/2014/main" id="{33836D6E-6036-43DB-AF28-A1A6ECF5B64A}"/>
                              </a:ext>
                            </a:extLst>
                          </p:cNvPr>
                          <p:cNvSpPr>
                            <a:spLocks/>
                          </p:cNvSpPr>
                          <p:nvPr/>
                        </p:nvSpPr>
                        <p:spPr bwMode="auto">
                          <a:xfrm>
                            <a:off x="2664" y="771"/>
                            <a:ext cx="56" cy="13"/>
                          </a:xfrm>
                          <a:custGeom>
                            <a:avLst/>
                            <a:gdLst>
                              <a:gd name="T0" fmla="*/ 0 w 225"/>
                              <a:gd name="T1" fmla="*/ 0 h 55"/>
                              <a:gd name="T2" fmla="*/ 2 w 225"/>
                              <a:gd name="T3" fmla="*/ 1 h 55"/>
                              <a:gd name="T4" fmla="*/ 4 w 225"/>
                              <a:gd name="T5" fmla="*/ 2 h 55"/>
                              <a:gd name="T6" fmla="*/ 6 w 225"/>
                              <a:gd name="T7" fmla="*/ 3 h 55"/>
                              <a:gd name="T8" fmla="*/ 9 w 225"/>
                              <a:gd name="T9" fmla="*/ 3 h 55"/>
                              <a:gd name="T10" fmla="*/ 11 w 225"/>
                              <a:gd name="T11" fmla="*/ 3 h 55"/>
                              <a:gd name="T12" fmla="*/ 14 w 225"/>
                              <a:gd name="T13" fmla="*/ 3 h 55"/>
                              <a:gd name="T14" fmla="*/ 0 60000 65536"/>
                              <a:gd name="T15" fmla="*/ 0 60000 65536"/>
                              <a:gd name="T16" fmla="*/ 0 60000 65536"/>
                              <a:gd name="T17" fmla="*/ 0 60000 65536"/>
                              <a:gd name="T18" fmla="*/ 0 60000 65536"/>
                              <a:gd name="T19" fmla="*/ 0 60000 65536"/>
                              <a:gd name="T20" fmla="*/ 0 60000 65536"/>
                              <a:gd name="T21" fmla="*/ 0 w 225"/>
                              <a:gd name="T22" fmla="*/ 0 h 55"/>
                              <a:gd name="T23" fmla="*/ 225 w 225"/>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55">
                                <a:moveTo>
                                  <a:pt x="0" y="0"/>
                                </a:moveTo>
                                <a:lnTo>
                                  <a:pt x="36" y="21"/>
                                </a:lnTo>
                                <a:lnTo>
                                  <a:pt x="71" y="36"/>
                                </a:lnTo>
                                <a:lnTo>
                                  <a:pt x="104" y="46"/>
                                </a:lnTo>
                                <a:lnTo>
                                  <a:pt x="145" y="54"/>
                                </a:lnTo>
                                <a:lnTo>
                                  <a:pt x="185" y="55"/>
                                </a:lnTo>
                                <a:lnTo>
                                  <a:pt x="225" y="51"/>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75" name="Freeform 124">
                            <a:extLst>
                              <a:ext uri="{FF2B5EF4-FFF2-40B4-BE49-F238E27FC236}">
                                <a16:creationId xmlns:a16="http://schemas.microsoft.com/office/drawing/2014/main" id="{7351C365-ECE6-418D-9D34-BD12D37BF981}"/>
                              </a:ext>
                            </a:extLst>
                          </p:cNvPr>
                          <p:cNvSpPr>
                            <a:spLocks/>
                          </p:cNvSpPr>
                          <p:nvPr/>
                        </p:nvSpPr>
                        <p:spPr bwMode="auto">
                          <a:xfrm>
                            <a:off x="2669" y="809"/>
                            <a:ext cx="19" cy="36"/>
                          </a:xfrm>
                          <a:custGeom>
                            <a:avLst/>
                            <a:gdLst>
                              <a:gd name="T0" fmla="*/ 5 w 79"/>
                              <a:gd name="T1" fmla="*/ 0 h 144"/>
                              <a:gd name="T2" fmla="*/ 4 w 79"/>
                              <a:gd name="T3" fmla="*/ 2 h 144"/>
                              <a:gd name="T4" fmla="*/ 4 w 79"/>
                              <a:gd name="T5" fmla="*/ 4 h 144"/>
                              <a:gd name="T6" fmla="*/ 2 w 79"/>
                              <a:gd name="T7" fmla="*/ 6 h 144"/>
                              <a:gd name="T8" fmla="*/ 1 w 79"/>
                              <a:gd name="T9" fmla="*/ 8 h 144"/>
                              <a:gd name="T10" fmla="*/ 0 w 79"/>
                              <a:gd name="T11" fmla="*/ 9 h 144"/>
                              <a:gd name="T12" fmla="*/ 0 60000 65536"/>
                              <a:gd name="T13" fmla="*/ 0 60000 65536"/>
                              <a:gd name="T14" fmla="*/ 0 60000 65536"/>
                              <a:gd name="T15" fmla="*/ 0 60000 65536"/>
                              <a:gd name="T16" fmla="*/ 0 60000 65536"/>
                              <a:gd name="T17" fmla="*/ 0 60000 65536"/>
                              <a:gd name="T18" fmla="*/ 0 w 79"/>
                              <a:gd name="T19" fmla="*/ 0 h 144"/>
                              <a:gd name="T20" fmla="*/ 79 w 7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79" h="144">
                                <a:moveTo>
                                  <a:pt x="79" y="0"/>
                                </a:moveTo>
                                <a:lnTo>
                                  <a:pt x="75" y="36"/>
                                </a:lnTo>
                                <a:lnTo>
                                  <a:pt x="63" y="69"/>
                                </a:lnTo>
                                <a:lnTo>
                                  <a:pt x="43" y="100"/>
                                </a:lnTo>
                                <a:lnTo>
                                  <a:pt x="20" y="129"/>
                                </a:lnTo>
                                <a:lnTo>
                                  <a:pt x="0" y="144"/>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76" name="Freeform 125">
                            <a:extLst>
                              <a:ext uri="{FF2B5EF4-FFF2-40B4-BE49-F238E27FC236}">
                                <a16:creationId xmlns:a16="http://schemas.microsoft.com/office/drawing/2014/main" id="{A976F1AE-45EE-4D2C-8E81-B6450DC57BFA}"/>
                              </a:ext>
                            </a:extLst>
                          </p:cNvPr>
                          <p:cNvSpPr>
                            <a:spLocks/>
                          </p:cNvSpPr>
                          <p:nvPr/>
                        </p:nvSpPr>
                        <p:spPr bwMode="auto">
                          <a:xfrm>
                            <a:off x="2544" y="828"/>
                            <a:ext cx="78" cy="8"/>
                          </a:xfrm>
                          <a:custGeom>
                            <a:avLst/>
                            <a:gdLst>
                              <a:gd name="T0" fmla="*/ 19 w 314"/>
                              <a:gd name="T1" fmla="*/ 0 h 31"/>
                              <a:gd name="T2" fmla="*/ 17 w 314"/>
                              <a:gd name="T3" fmla="*/ 1 h 31"/>
                              <a:gd name="T4" fmla="*/ 14 w 314"/>
                              <a:gd name="T5" fmla="*/ 2 h 31"/>
                              <a:gd name="T6" fmla="*/ 10 w 314"/>
                              <a:gd name="T7" fmla="*/ 2 h 31"/>
                              <a:gd name="T8" fmla="*/ 8 w 314"/>
                              <a:gd name="T9" fmla="*/ 2 h 31"/>
                              <a:gd name="T10" fmla="*/ 5 w 314"/>
                              <a:gd name="T11" fmla="*/ 2 h 31"/>
                              <a:gd name="T12" fmla="*/ 2 w 314"/>
                              <a:gd name="T13" fmla="*/ 1 h 31"/>
                              <a:gd name="T14" fmla="*/ 0 w 3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14"/>
                              <a:gd name="T25" fmla="*/ 0 h 31"/>
                              <a:gd name="T26" fmla="*/ 314 w 3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4" h="31">
                                <a:moveTo>
                                  <a:pt x="314" y="4"/>
                                </a:moveTo>
                                <a:lnTo>
                                  <a:pt x="271" y="15"/>
                                </a:lnTo>
                                <a:lnTo>
                                  <a:pt x="221" y="25"/>
                                </a:lnTo>
                                <a:lnTo>
                                  <a:pt x="170" y="31"/>
                                </a:lnTo>
                                <a:lnTo>
                                  <a:pt x="126" y="29"/>
                                </a:lnTo>
                                <a:lnTo>
                                  <a:pt x="75" y="22"/>
                                </a:lnTo>
                                <a:lnTo>
                                  <a:pt x="40" y="13"/>
                                </a:lnTo>
                                <a:lnTo>
                                  <a:pt x="0"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77" name="Freeform 126">
                            <a:extLst>
                              <a:ext uri="{FF2B5EF4-FFF2-40B4-BE49-F238E27FC236}">
                                <a16:creationId xmlns:a16="http://schemas.microsoft.com/office/drawing/2014/main" id="{9B40CB4C-5C17-4021-A3EA-19B459D1D9BE}"/>
                              </a:ext>
                            </a:extLst>
                          </p:cNvPr>
                          <p:cNvSpPr>
                            <a:spLocks/>
                          </p:cNvSpPr>
                          <p:nvPr/>
                        </p:nvSpPr>
                        <p:spPr bwMode="auto">
                          <a:xfrm>
                            <a:off x="2563" y="835"/>
                            <a:ext cx="66" cy="35"/>
                          </a:xfrm>
                          <a:custGeom>
                            <a:avLst/>
                            <a:gdLst>
                              <a:gd name="T0" fmla="*/ 16 w 266"/>
                              <a:gd name="T1" fmla="*/ 0 h 139"/>
                              <a:gd name="T2" fmla="*/ 15 w 266"/>
                              <a:gd name="T3" fmla="*/ 1 h 139"/>
                              <a:gd name="T4" fmla="*/ 13 w 266"/>
                              <a:gd name="T5" fmla="*/ 3 h 139"/>
                              <a:gd name="T6" fmla="*/ 10 w 266"/>
                              <a:gd name="T7" fmla="*/ 5 h 139"/>
                              <a:gd name="T8" fmla="*/ 8 w 266"/>
                              <a:gd name="T9" fmla="*/ 6 h 139"/>
                              <a:gd name="T10" fmla="*/ 6 w 266"/>
                              <a:gd name="T11" fmla="*/ 7 h 139"/>
                              <a:gd name="T12" fmla="*/ 4 w 266"/>
                              <a:gd name="T13" fmla="*/ 8 h 139"/>
                              <a:gd name="T14" fmla="*/ 2 w 266"/>
                              <a:gd name="T15" fmla="*/ 8 h 139"/>
                              <a:gd name="T16" fmla="*/ 0 w 266"/>
                              <a:gd name="T17" fmla="*/ 9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139"/>
                              <a:gd name="T29" fmla="*/ 266 w 266"/>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139">
                                <a:moveTo>
                                  <a:pt x="266" y="0"/>
                                </a:moveTo>
                                <a:lnTo>
                                  <a:pt x="239" y="21"/>
                                </a:lnTo>
                                <a:lnTo>
                                  <a:pt x="206" y="46"/>
                                </a:lnTo>
                                <a:lnTo>
                                  <a:pt x="166" y="72"/>
                                </a:lnTo>
                                <a:lnTo>
                                  <a:pt x="131" y="96"/>
                                </a:lnTo>
                                <a:lnTo>
                                  <a:pt x="96" y="114"/>
                                </a:lnTo>
                                <a:lnTo>
                                  <a:pt x="62" y="126"/>
                                </a:lnTo>
                                <a:lnTo>
                                  <a:pt x="36" y="133"/>
                                </a:lnTo>
                                <a:lnTo>
                                  <a:pt x="0" y="139"/>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grpSp>
              <p:nvGrpSpPr>
                <p:cNvPr id="63749" name="Group 127">
                  <a:extLst>
                    <a:ext uri="{FF2B5EF4-FFF2-40B4-BE49-F238E27FC236}">
                      <a16:creationId xmlns:a16="http://schemas.microsoft.com/office/drawing/2014/main" id="{A455BC83-062B-45B0-92AA-B9CE5A0B229A}"/>
                    </a:ext>
                  </a:extLst>
                </p:cNvPr>
                <p:cNvGrpSpPr>
                  <a:grpSpLocks/>
                </p:cNvGrpSpPr>
                <p:nvPr/>
              </p:nvGrpSpPr>
              <p:grpSpPr bwMode="auto">
                <a:xfrm>
                  <a:off x="2866" y="422"/>
                  <a:ext cx="132" cy="133"/>
                  <a:chOff x="2866" y="422"/>
                  <a:chExt cx="132" cy="133"/>
                </a:xfrm>
              </p:grpSpPr>
              <p:grpSp>
                <p:nvGrpSpPr>
                  <p:cNvPr id="63750" name="Group 128">
                    <a:extLst>
                      <a:ext uri="{FF2B5EF4-FFF2-40B4-BE49-F238E27FC236}">
                        <a16:creationId xmlns:a16="http://schemas.microsoft.com/office/drawing/2014/main" id="{066821AF-D106-4FFE-8323-1A7F6F9EA146}"/>
                      </a:ext>
                    </a:extLst>
                  </p:cNvPr>
                  <p:cNvGrpSpPr>
                    <a:grpSpLocks/>
                  </p:cNvGrpSpPr>
                  <p:nvPr/>
                </p:nvGrpSpPr>
                <p:grpSpPr bwMode="auto">
                  <a:xfrm>
                    <a:off x="2900" y="422"/>
                    <a:ext cx="35" cy="85"/>
                    <a:chOff x="2900" y="422"/>
                    <a:chExt cx="35" cy="85"/>
                  </a:xfrm>
                </p:grpSpPr>
                <p:sp>
                  <p:nvSpPr>
                    <p:cNvPr id="63761" name="Arc 129">
                      <a:extLst>
                        <a:ext uri="{FF2B5EF4-FFF2-40B4-BE49-F238E27FC236}">
                          <a16:creationId xmlns:a16="http://schemas.microsoft.com/office/drawing/2014/main" id="{556F69C1-929A-4A8E-9DAA-244F6FA16538}"/>
                        </a:ext>
                      </a:extLst>
                    </p:cNvPr>
                    <p:cNvSpPr>
                      <a:spLocks/>
                    </p:cNvSpPr>
                    <p:nvPr/>
                  </p:nvSpPr>
                  <p:spPr bwMode="auto">
                    <a:xfrm>
                      <a:off x="2902" y="422"/>
                      <a:ext cx="24" cy="8"/>
                    </a:xfrm>
                    <a:custGeom>
                      <a:avLst/>
                      <a:gdLst>
                        <a:gd name="T0" fmla="*/ 0 w 43058"/>
                        <a:gd name="T1" fmla="*/ 0 h 21600"/>
                        <a:gd name="T2" fmla="*/ 0 w 43058"/>
                        <a:gd name="T3" fmla="*/ 0 h 21600"/>
                        <a:gd name="T4" fmla="*/ 0 w 43058"/>
                        <a:gd name="T5" fmla="*/ 0 h 21600"/>
                        <a:gd name="T6" fmla="*/ 0 60000 65536"/>
                        <a:gd name="T7" fmla="*/ 0 60000 65536"/>
                        <a:gd name="T8" fmla="*/ 0 60000 65536"/>
                        <a:gd name="T9" fmla="*/ 0 w 43058"/>
                        <a:gd name="T10" fmla="*/ 0 h 21600"/>
                        <a:gd name="T11" fmla="*/ 43058 w 43058"/>
                        <a:gd name="T12" fmla="*/ 21600 h 21600"/>
                      </a:gdLst>
                      <a:ahLst/>
                      <a:cxnLst>
                        <a:cxn ang="T6">
                          <a:pos x="T0" y="T1"/>
                        </a:cxn>
                        <a:cxn ang="T7">
                          <a:pos x="T2" y="T3"/>
                        </a:cxn>
                        <a:cxn ang="T8">
                          <a:pos x="T4" y="T5"/>
                        </a:cxn>
                      </a:cxnLst>
                      <a:rect l="T9" t="T10" r="T11" b="T12"/>
                      <a:pathLst>
                        <a:path w="43058" h="21600" fill="none" extrusionOk="0">
                          <a:moveTo>
                            <a:pt x="43058" y="0"/>
                          </a:moveTo>
                          <a:cubicBezTo>
                            <a:pt x="43058" y="11929"/>
                            <a:pt x="33387" y="21600"/>
                            <a:pt x="21458" y="21600"/>
                          </a:cubicBezTo>
                          <a:cubicBezTo>
                            <a:pt x="10486" y="21600"/>
                            <a:pt x="1258" y="13375"/>
                            <a:pt x="0" y="2475"/>
                          </a:cubicBezTo>
                        </a:path>
                        <a:path w="43058" h="21600" stroke="0" extrusionOk="0">
                          <a:moveTo>
                            <a:pt x="43058" y="0"/>
                          </a:moveTo>
                          <a:cubicBezTo>
                            <a:pt x="43058" y="11929"/>
                            <a:pt x="33387" y="21600"/>
                            <a:pt x="21458" y="21600"/>
                          </a:cubicBezTo>
                          <a:cubicBezTo>
                            <a:pt x="10486" y="21600"/>
                            <a:pt x="1258" y="13375"/>
                            <a:pt x="0" y="2475"/>
                          </a:cubicBezTo>
                          <a:lnTo>
                            <a:pt x="21458"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62" name="Arc 130">
                      <a:extLst>
                        <a:ext uri="{FF2B5EF4-FFF2-40B4-BE49-F238E27FC236}">
                          <a16:creationId xmlns:a16="http://schemas.microsoft.com/office/drawing/2014/main" id="{5D633FC1-9072-4647-A129-72261419D913}"/>
                        </a:ext>
                      </a:extLst>
                    </p:cNvPr>
                    <p:cNvSpPr>
                      <a:spLocks/>
                    </p:cNvSpPr>
                    <p:nvPr/>
                  </p:nvSpPr>
                  <p:spPr bwMode="auto">
                    <a:xfrm>
                      <a:off x="2902" y="440"/>
                      <a:ext cx="25" cy="9"/>
                    </a:xfrm>
                    <a:custGeom>
                      <a:avLst/>
                      <a:gdLst>
                        <a:gd name="T0" fmla="*/ 0 w 43200"/>
                        <a:gd name="T1" fmla="*/ 0 h 24571"/>
                        <a:gd name="T2" fmla="*/ 0 w 43200"/>
                        <a:gd name="T3" fmla="*/ 0 h 24571"/>
                        <a:gd name="T4" fmla="*/ 0 w 43200"/>
                        <a:gd name="T5" fmla="*/ 0 h 24571"/>
                        <a:gd name="T6" fmla="*/ 0 60000 65536"/>
                        <a:gd name="T7" fmla="*/ 0 60000 65536"/>
                        <a:gd name="T8" fmla="*/ 0 60000 65536"/>
                        <a:gd name="T9" fmla="*/ 0 w 43200"/>
                        <a:gd name="T10" fmla="*/ 0 h 24571"/>
                        <a:gd name="T11" fmla="*/ 43200 w 43200"/>
                        <a:gd name="T12" fmla="*/ 24571 h 24571"/>
                      </a:gdLst>
                      <a:ahLst/>
                      <a:cxnLst>
                        <a:cxn ang="T6">
                          <a:pos x="T0" y="T1"/>
                        </a:cxn>
                        <a:cxn ang="T7">
                          <a:pos x="T2" y="T3"/>
                        </a:cxn>
                        <a:cxn ang="T8">
                          <a:pos x="T4" y="T5"/>
                        </a:cxn>
                      </a:cxnLst>
                      <a:rect l="T9" t="T10" r="T11" b="T12"/>
                      <a:pathLst>
                        <a:path w="43200" h="24571" fill="none" extrusionOk="0">
                          <a:moveTo>
                            <a:pt x="42994" y="0"/>
                          </a:moveTo>
                          <a:cubicBezTo>
                            <a:pt x="43131" y="984"/>
                            <a:pt x="43200" y="1977"/>
                            <a:pt x="43200" y="2971"/>
                          </a:cubicBezTo>
                          <a:cubicBezTo>
                            <a:pt x="43200" y="14900"/>
                            <a:pt x="33529" y="24571"/>
                            <a:pt x="21600" y="24571"/>
                          </a:cubicBezTo>
                          <a:cubicBezTo>
                            <a:pt x="9670" y="24571"/>
                            <a:pt x="0" y="14900"/>
                            <a:pt x="0" y="2971"/>
                          </a:cubicBezTo>
                        </a:path>
                        <a:path w="43200" h="24571" stroke="0" extrusionOk="0">
                          <a:moveTo>
                            <a:pt x="42994" y="0"/>
                          </a:moveTo>
                          <a:cubicBezTo>
                            <a:pt x="43131" y="984"/>
                            <a:pt x="43200" y="1977"/>
                            <a:pt x="43200" y="2971"/>
                          </a:cubicBezTo>
                          <a:cubicBezTo>
                            <a:pt x="43200" y="14900"/>
                            <a:pt x="33529" y="24571"/>
                            <a:pt x="21600" y="24571"/>
                          </a:cubicBezTo>
                          <a:cubicBezTo>
                            <a:pt x="9670" y="24571"/>
                            <a:pt x="0" y="14900"/>
                            <a:pt x="0" y="2971"/>
                          </a:cubicBezTo>
                          <a:lnTo>
                            <a:pt x="21600" y="297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63" name="Arc 131">
                      <a:extLst>
                        <a:ext uri="{FF2B5EF4-FFF2-40B4-BE49-F238E27FC236}">
                          <a16:creationId xmlns:a16="http://schemas.microsoft.com/office/drawing/2014/main" id="{1743ADBA-E009-42DA-B7D3-099A47069AAD}"/>
                        </a:ext>
                      </a:extLst>
                    </p:cNvPr>
                    <p:cNvSpPr>
                      <a:spLocks/>
                    </p:cNvSpPr>
                    <p:nvPr/>
                  </p:nvSpPr>
                  <p:spPr bwMode="auto">
                    <a:xfrm>
                      <a:off x="2902" y="460"/>
                      <a:ext cx="24" cy="8"/>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43200" y="0"/>
                          </a:moveTo>
                          <a:cubicBezTo>
                            <a:pt x="43200" y="11929"/>
                            <a:pt x="33529" y="21600"/>
                            <a:pt x="21600" y="21600"/>
                          </a:cubicBezTo>
                          <a:cubicBezTo>
                            <a:pt x="9670" y="21600"/>
                            <a:pt x="0" y="11929"/>
                            <a:pt x="0" y="0"/>
                          </a:cubicBezTo>
                        </a:path>
                        <a:path w="43200" h="21600" stroke="0" extrusionOk="0">
                          <a:moveTo>
                            <a:pt x="43200" y="0"/>
                          </a:moveTo>
                          <a:cubicBezTo>
                            <a:pt x="43200" y="11929"/>
                            <a:pt x="33529" y="21600"/>
                            <a:pt x="21600" y="21600"/>
                          </a:cubicBezTo>
                          <a:cubicBezTo>
                            <a:pt x="9670" y="21600"/>
                            <a:pt x="0" y="11929"/>
                            <a:pt x="0" y="0"/>
                          </a:cubicBezTo>
                          <a:lnTo>
                            <a:pt x="2160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64" name="Arc 132">
                      <a:extLst>
                        <a:ext uri="{FF2B5EF4-FFF2-40B4-BE49-F238E27FC236}">
                          <a16:creationId xmlns:a16="http://schemas.microsoft.com/office/drawing/2014/main" id="{D86E374A-58B8-4A82-8761-CE58D273F0AE}"/>
                        </a:ext>
                      </a:extLst>
                    </p:cNvPr>
                    <p:cNvSpPr>
                      <a:spLocks/>
                    </p:cNvSpPr>
                    <p:nvPr/>
                  </p:nvSpPr>
                  <p:spPr bwMode="auto">
                    <a:xfrm>
                      <a:off x="2902" y="480"/>
                      <a:ext cx="24" cy="8"/>
                    </a:xfrm>
                    <a:custGeom>
                      <a:avLst/>
                      <a:gdLst>
                        <a:gd name="T0" fmla="*/ 0 w 43200"/>
                        <a:gd name="T1" fmla="*/ 0 h 24239"/>
                        <a:gd name="T2" fmla="*/ 0 w 43200"/>
                        <a:gd name="T3" fmla="*/ 0 h 24239"/>
                        <a:gd name="T4" fmla="*/ 0 w 43200"/>
                        <a:gd name="T5" fmla="*/ 0 h 24239"/>
                        <a:gd name="T6" fmla="*/ 0 60000 65536"/>
                        <a:gd name="T7" fmla="*/ 0 60000 65536"/>
                        <a:gd name="T8" fmla="*/ 0 60000 65536"/>
                        <a:gd name="T9" fmla="*/ 0 w 43200"/>
                        <a:gd name="T10" fmla="*/ 0 h 24239"/>
                        <a:gd name="T11" fmla="*/ 43200 w 43200"/>
                        <a:gd name="T12" fmla="*/ 24239 h 24239"/>
                      </a:gdLst>
                      <a:ahLst/>
                      <a:cxnLst>
                        <a:cxn ang="T6">
                          <a:pos x="T0" y="T1"/>
                        </a:cxn>
                        <a:cxn ang="T7">
                          <a:pos x="T2" y="T3"/>
                        </a:cxn>
                        <a:cxn ang="T8">
                          <a:pos x="T4" y="T5"/>
                        </a:cxn>
                      </a:cxnLst>
                      <a:rect l="T9" t="T10" r="T11" b="T12"/>
                      <a:pathLst>
                        <a:path w="43200" h="24239" fill="none" extrusionOk="0">
                          <a:moveTo>
                            <a:pt x="43038" y="-1"/>
                          </a:moveTo>
                          <a:cubicBezTo>
                            <a:pt x="43145" y="875"/>
                            <a:pt x="43200" y="1756"/>
                            <a:pt x="43200" y="2639"/>
                          </a:cubicBezTo>
                          <a:cubicBezTo>
                            <a:pt x="43200" y="14568"/>
                            <a:pt x="33529" y="24239"/>
                            <a:pt x="21600" y="24239"/>
                          </a:cubicBezTo>
                          <a:cubicBezTo>
                            <a:pt x="9670" y="24239"/>
                            <a:pt x="0" y="14568"/>
                            <a:pt x="0" y="2639"/>
                          </a:cubicBezTo>
                        </a:path>
                        <a:path w="43200" h="24239" stroke="0" extrusionOk="0">
                          <a:moveTo>
                            <a:pt x="43038" y="-1"/>
                          </a:moveTo>
                          <a:cubicBezTo>
                            <a:pt x="43145" y="875"/>
                            <a:pt x="43200" y="1756"/>
                            <a:pt x="43200" y="2639"/>
                          </a:cubicBezTo>
                          <a:cubicBezTo>
                            <a:pt x="43200" y="14568"/>
                            <a:pt x="33529" y="24239"/>
                            <a:pt x="21600" y="24239"/>
                          </a:cubicBezTo>
                          <a:cubicBezTo>
                            <a:pt x="9670" y="24239"/>
                            <a:pt x="0" y="14568"/>
                            <a:pt x="0" y="2639"/>
                          </a:cubicBezTo>
                          <a:lnTo>
                            <a:pt x="21600" y="2639"/>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65" name="Arc 133">
                      <a:extLst>
                        <a:ext uri="{FF2B5EF4-FFF2-40B4-BE49-F238E27FC236}">
                          <a16:creationId xmlns:a16="http://schemas.microsoft.com/office/drawing/2014/main" id="{5DDA51DB-3680-41C3-8190-5B96BFD14667}"/>
                        </a:ext>
                      </a:extLst>
                    </p:cNvPr>
                    <p:cNvSpPr>
                      <a:spLocks/>
                    </p:cNvSpPr>
                    <p:nvPr/>
                  </p:nvSpPr>
                  <p:spPr bwMode="auto">
                    <a:xfrm>
                      <a:off x="2900" y="499"/>
                      <a:ext cx="35" cy="8"/>
                    </a:xfrm>
                    <a:custGeom>
                      <a:avLst/>
                      <a:gdLst>
                        <a:gd name="T0" fmla="*/ 0 w 43200"/>
                        <a:gd name="T1" fmla="*/ 0 h 24377"/>
                        <a:gd name="T2" fmla="*/ 0 w 43200"/>
                        <a:gd name="T3" fmla="*/ 0 h 24377"/>
                        <a:gd name="T4" fmla="*/ 0 w 43200"/>
                        <a:gd name="T5" fmla="*/ 0 h 24377"/>
                        <a:gd name="T6" fmla="*/ 0 60000 65536"/>
                        <a:gd name="T7" fmla="*/ 0 60000 65536"/>
                        <a:gd name="T8" fmla="*/ 0 60000 65536"/>
                        <a:gd name="T9" fmla="*/ 0 w 43200"/>
                        <a:gd name="T10" fmla="*/ 0 h 24377"/>
                        <a:gd name="T11" fmla="*/ 43200 w 43200"/>
                        <a:gd name="T12" fmla="*/ 24377 h 24377"/>
                      </a:gdLst>
                      <a:ahLst/>
                      <a:cxnLst>
                        <a:cxn ang="T6">
                          <a:pos x="T0" y="T1"/>
                        </a:cxn>
                        <a:cxn ang="T7">
                          <a:pos x="T2" y="T3"/>
                        </a:cxn>
                        <a:cxn ang="T8">
                          <a:pos x="T4" y="T5"/>
                        </a:cxn>
                      </a:cxnLst>
                      <a:rect l="T9" t="T10" r="T11" b="T12"/>
                      <a:pathLst>
                        <a:path w="43200" h="24377" fill="none" extrusionOk="0">
                          <a:moveTo>
                            <a:pt x="43020" y="0"/>
                          </a:moveTo>
                          <a:cubicBezTo>
                            <a:pt x="43140" y="920"/>
                            <a:pt x="43200" y="1848"/>
                            <a:pt x="43200" y="2777"/>
                          </a:cubicBezTo>
                          <a:cubicBezTo>
                            <a:pt x="43200" y="14706"/>
                            <a:pt x="33529" y="24377"/>
                            <a:pt x="21600" y="24377"/>
                          </a:cubicBezTo>
                          <a:cubicBezTo>
                            <a:pt x="9670" y="24377"/>
                            <a:pt x="0" y="14706"/>
                            <a:pt x="0" y="2777"/>
                          </a:cubicBezTo>
                        </a:path>
                        <a:path w="43200" h="24377" stroke="0" extrusionOk="0">
                          <a:moveTo>
                            <a:pt x="43020" y="0"/>
                          </a:moveTo>
                          <a:cubicBezTo>
                            <a:pt x="43140" y="920"/>
                            <a:pt x="43200" y="1848"/>
                            <a:pt x="43200" y="2777"/>
                          </a:cubicBezTo>
                          <a:cubicBezTo>
                            <a:pt x="43200" y="14706"/>
                            <a:pt x="33529" y="24377"/>
                            <a:pt x="21600" y="24377"/>
                          </a:cubicBezTo>
                          <a:cubicBezTo>
                            <a:pt x="9670" y="24377"/>
                            <a:pt x="0" y="14706"/>
                            <a:pt x="0" y="2777"/>
                          </a:cubicBezTo>
                          <a:lnTo>
                            <a:pt x="21600" y="2777"/>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751" name="Group 134">
                    <a:extLst>
                      <a:ext uri="{FF2B5EF4-FFF2-40B4-BE49-F238E27FC236}">
                        <a16:creationId xmlns:a16="http://schemas.microsoft.com/office/drawing/2014/main" id="{31ED4688-311A-4995-8389-C3CAFB62FBE8}"/>
                      </a:ext>
                    </a:extLst>
                  </p:cNvPr>
                  <p:cNvGrpSpPr>
                    <a:grpSpLocks/>
                  </p:cNvGrpSpPr>
                  <p:nvPr/>
                </p:nvGrpSpPr>
                <p:grpSpPr bwMode="auto">
                  <a:xfrm>
                    <a:off x="2866" y="515"/>
                    <a:ext cx="41" cy="32"/>
                    <a:chOff x="2866" y="515"/>
                    <a:chExt cx="41" cy="32"/>
                  </a:xfrm>
                </p:grpSpPr>
                <p:sp>
                  <p:nvSpPr>
                    <p:cNvPr id="63757" name="Arc 135">
                      <a:extLst>
                        <a:ext uri="{FF2B5EF4-FFF2-40B4-BE49-F238E27FC236}">
                          <a16:creationId xmlns:a16="http://schemas.microsoft.com/office/drawing/2014/main" id="{0BF04BD1-8C00-40BE-A712-D2A1343D5152}"/>
                        </a:ext>
                      </a:extLst>
                    </p:cNvPr>
                    <p:cNvSpPr>
                      <a:spLocks/>
                    </p:cNvSpPr>
                    <p:nvPr/>
                  </p:nvSpPr>
                  <p:spPr bwMode="auto">
                    <a:xfrm>
                      <a:off x="2893" y="515"/>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58" name="Arc 136">
                      <a:extLst>
                        <a:ext uri="{FF2B5EF4-FFF2-40B4-BE49-F238E27FC236}">
                          <a16:creationId xmlns:a16="http://schemas.microsoft.com/office/drawing/2014/main" id="{4AF205C2-6D47-426C-BFDE-D445ACE5F043}"/>
                        </a:ext>
                      </a:extLst>
                    </p:cNvPr>
                    <p:cNvSpPr>
                      <a:spLocks/>
                    </p:cNvSpPr>
                    <p:nvPr/>
                  </p:nvSpPr>
                  <p:spPr bwMode="auto">
                    <a:xfrm>
                      <a:off x="2885" y="520"/>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59" name="Arc 137">
                      <a:extLst>
                        <a:ext uri="{FF2B5EF4-FFF2-40B4-BE49-F238E27FC236}">
                          <a16:creationId xmlns:a16="http://schemas.microsoft.com/office/drawing/2014/main" id="{6064F10B-1DC4-40B4-95B2-4624362606B3}"/>
                        </a:ext>
                      </a:extLst>
                    </p:cNvPr>
                    <p:cNvSpPr>
                      <a:spLocks/>
                    </p:cNvSpPr>
                    <p:nvPr/>
                  </p:nvSpPr>
                  <p:spPr bwMode="auto">
                    <a:xfrm>
                      <a:off x="2875" y="523"/>
                      <a:ext cx="15" cy="19"/>
                    </a:xfrm>
                    <a:custGeom>
                      <a:avLst/>
                      <a:gdLst>
                        <a:gd name="T0" fmla="*/ 0 w 23018"/>
                        <a:gd name="T1" fmla="*/ 0 h 24053"/>
                        <a:gd name="T2" fmla="*/ 0 w 23018"/>
                        <a:gd name="T3" fmla="*/ 0 h 24053"/>
                        <a:gd name="T4" fmla="*/ 0 w 23018"/>
                        <a:gd name="T5" fmla="*/ 0 h 24053"/>
                        <a:gd name="T6" fmla="*/ 0 60000 65536"/>
                        <a:gd name="T7" fmla="*/ 0 60000 65536"/>
                        <a:gd name="T8" fmla="*/ 0 60000 65536"/>
                        <a:gd name="T9" fmla="*/ 0 w 23018"/>
                        <a:gd name="T10" fmla="*/ 0 h 24053"/>
                        <a:gd name="T11" fmla="*/ 23018 w 23018"/>
                        <a:gd name="T12" fmla="*/ 24053 h 24053"/>
                      </a:gdLst>
                      <a:ahLst/>
                      <a:cxnLst>
                        <a:cxn ang="T6">
                          <a:pos x="T0" y="T1"/>
                        </a:cxn>
                        <a:cxn ang="T7">
                          <a:pos x="T2" y="T3"/>
                        </a:cxn>
                        <a:cxn ang="T8">
                          <a:pos x="T4" y="T5"/>
                        </a:cxn>
                      </a:cxnLst>
                      <a:rect l="T9" t="T10" r="T11" b="T12"/>
                      <a:pathLst>
                        <a:path w="23018" h="24053" fill="none" extrusionOk="0">
                          <a:moveTo>
                            <a:pt x="-1" y="46"/>
                          </a:moveTo>
                          <a:cubicBezTo>
                            <a:pt x="472" y="15"/>
                            <a:pt x="944" y="-1"/>
                            <a:pt x="1418" y="0"/>
                          </a:cubicBezTo>
                          <a:cubicBezTo>
                            <a:pt x="13347" y="0"/>
                            <a:pt x="23018" y="9670"/>
                            <a:pt x="23018" y="21600"/>
                          </a:cubicBezTo>
                          <a:cubicBezTo>
                            <a:pt x="23018" y="22419"/>
                            <a:pt x="22971" y="23238"/>
                            <a:pt x="22878" y="24053"/>
                          </a:cubicBezTo>
                        </a:path>
                        <a:path w="23018" h="24053" stroke="0" extrusionOk="0">
                          <a:moveTo>
                            <a:pt x="-1" y="46"/>
                          </a:moveTo>
                          <a:cubicBezTo>
                            <a:pt x="472" y="15"/>
                            <a:pt x="944" y="-1"/>
                            <a:pt x="1418" y="0"/>
                          </a:cubicBezTo>
                          <a:cubicBezTo>
                            <a:pt x="13347" y="0"/>
                            <a:pt x="23018" y="9670"/>
                            <a:pt x="23018" y="21600"/>
                          </a:cubicBezTo>
                          <a:cubicBezTo>
                            <a:pt x="23018" y="22419"/>
                            <a:pt x="22971" y="23238"/>
                            <a:pt x="22878" y="24053"/>
                          </a:cubicBezTo>
                          <a:lnTo>
                            <a:pt x="1418"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60" name="Arc 138">
                      <a:extLst>
                        <a:ext uri="{FF2B5EF4-FFF2-40B4-BE49-F238E27FC236}">
                          <a16:creationId xmlns:a16="http://schemas.microsoft.com/office/drawing/2014/main" id="{F1385C33-BD41-4049-8CEE-CCBB8083F731}"/>
                        </a:ext>
                      </a:extLst>
                    </p:cNvPr>
                    <p:cNvSpPr>
                      <a:spLocks/>
                    </p:cNvSpPr>
                    <p:nvPr/>
                  </p:nvSpPr>
                  <p:spPr bwMode="auto">
                    <a:xfrm>
                      <a:off x="2866" y="528"/>
                      <a:ext cx="14" cy="19"/>
                    </a:xfrm>
                    <a:custGeom>
                      <a:avLst/>
                      <a:gdLst>
                        <a:gd name="T0" fmla="*/ 0 w 21600"/>
                        <a:gd name="T1" fmla="*/ 0 h 25464"/>
                        <a:gd name="T2" fmla="*/ 0 w 21600"/>
                        <a:gd name="T3" fmla="*/ 0 h 25464"/>
                        <a:gd name="T4" fmla="*/ 0 w 21600"/>
                        <a:gd name="T5" fmla="*/ 0 h 25464"/>
                        <a:gd name="T6" fmla="*/ 0 60000 65536"/>
                        <a:gd name="T7" fmla="*/ 0 60000 65536"/>
                        <a:gd name="T8" fmla="*/ 0 60000 65536"/>
                        <a:gd name="T9" fmla="*/ 0 w 21600"/>
                        <a:gd name="T10" fmla="*/ 0 h 25464"/>
                        <a:gd name="T11" fmla="*/ 21600 w 21600"/>
                        <a:gd name="T12" fmla="*/ 25464 h 25464"/>
                      </a:gdLst>
                      <a:ahLst/>
                      <a:cxnLst>
                        <a:cxn ang="T6">
                          <a:pos x="T0" y="T1"/>
                        </a:cxn>
                        <a:cxn ang="T7">
                          <a:pos x="T2" y="T3"/>
                        </a:cxn>
                        <a:cxn ang="T8">
                          <a:pos x="T4" y="T5"/>
                        </a:cxn>
                      </a:cxnLst>
                      <a:rect l="T9" t="T10" r="T11" b="T12"/>
                      <a:pathLst>
                        <a:path w="21600" h="25464" fill="none" extrusionOk="0">
                          <a:moveTo>
                            <a:pt x="-1" y="0"/>
                          </a:moveTo>
                          <a:cubicBezTo>
                            <a:pt x="11929" y="0"/>
                            <a:pt x="21600" y="9670"/>
                            <a:pt x="21600" y="21600"/>
                          </a:cubicBezTo>
                          <a:cubicBezTo>
                            <a:pt x="21600" y="22895"/>
                            <a:pt x="21483" y="24189"/>
                            <a:pt x="21251" y="25463"/>
                          </a:cubicBezTo>
                        </a:path>
                        <a:path w="21600" h="25464" stroke="0" extrusionOk="0">
                          <a:moveTo>
                            <a:pt x="-1" y="0"/>
                          </a:moveTo>
                          <a:cubicBezTo>
                            <a:pt x="11929" y="0"/>
                            <a:pt x="21600" y="9670"/>
                            <a:pt x="21600" y="21600"/>
                          </a:cubicBezTo>
                          <a:cubicBezTo>
                            <a:pt x="21600" y="22895"/>
                            <a:pt x="21483" y="24189"/>
                            <a:pt x="21251" y="25463"/>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752" name="Group 139">
                    <a:extLst>
                      <a:ext uri="{FF2B5EF4-FFF2-40B4-BE49-F238E27FC236}">
                        <a16:creationId xmlns:a16="http://schemas.microsoft.com/office/drawing/2014/main" id="{615921B5-F86A-49EA-A825-378BBAD9FFDF}"/>
                      </a:ext>
                    </a:extLst>
                  </p:cNvPr>
                  <p:cNvGrpSpPr>
                    <a:grpSpLocks/>
                  </p:cNvGrpSpPr>
                  <p:nvPr/>
                </p:nvGrpSpPr>
                <p:grpSpPr bwMode="auto">
                  <a:xfrm>
                    <a:off x="2926" y="516"/>
                    <a:ext cx="72" cy="39"/>
                    <a:chOff x="2926" y="516"/>
                    <a:chExt cx="72" cy="39"/>
                  </a:xfrm>
                </p:grpSpPr>
                <p:sp>
                  <p:nvSpPr>
                    <p:cNvPr id="63753" name="Arc 140">
                      <a:extLst>
                        <a:ext uri="{FF2B5EF4-FFF2-40B4-BE49-F238E27FC236}">
                          <a16:creationId xmlns:a16="http://schemas.microsoft.com/office/drawing/2014/main" id="{B7E15CBC-2270-48CA-A5DA-0F47829944CF}"/>
                        </a:ext>
                      </a:extLst>
                    </p:cNvPr>
                    <p:cNvSpPr>
                      <a:spLocks/>
                    </p:cNvSpPr>
                    <p:nvPr/>
                  </p:nvSpPr>
                  <p:spPr bwMode="auto">
                    <a:xfrm>
                      <a:off x="2926" y="516"/>
                      <a:ext cx="25" cy="12"/>
                    </a:xfrm>
                    <a:custGeom>
                      <a:avLst/>
                      <a:gdLst>
                        <a:gd name="T0" fmla="*/ 0 w 36567"/>
                        <a:gd name="T1" fmla="*/ 0 h 21600"/>
                        <a:gd name="T2" fmla="*/ 0 w 36567"/>
                        <a:gd name="T3" fmla="*/ 0 h 21600"/>
                        <a:gd name="T4" fmla="*/ 0 w 36567"/>
                        <a:gd name="T5" fmla="*/ 0 h 21600"/>
                        <a:gd name="T6" fmla="*/ 0 60000 65536"/>
                        <a:gd name="T7" fmla="*/ 0 60000 65536"/>
                        <a:gd name="T8" fmla="*/ 0 60000 65536"/>
                        <a:gd name="T9" fmla="*/ 0 w 36567"/>
                        <a:gd name="T10" fmla="*/ 0 h 21600"/>
                        <a:gd name="T11" fmla="*/ 36567 w 36567"/>
                        <a:gd name="T12" fmla="*/ 21600 h 21600"/>
                      </a:gdLst>
                      <a:ahLst/>
                      <a:cxnLst>
                        <a:cxn ang="T6">
                          <a:pos x="T0" y="T1"/>
                        </a:cxn>
                        <a:cxn ang="T7">
                          <a:pos x="T2" y="T3"/>
                        </a:cxn>
                        <a:cxn ang="T8">
                          <a:pos x="T4" y="T5"/>
                        </a:cxn>
                      </a:cxnLst>
                      <a:rect l="T9" t="T10" r="T11" b="T12"/>
                      <a:pathLst>
                        <a:path w="36567" h="21600" fill="none" extrusionOk="0">
                          <a:moveTo>
                            <a:pt x="-1" y="19902"/>
                          </a:moveTo>
                          <a:cubicBezTo>
                            <a:pt x="885" y="8666"/>
                            <a:pt x="10261" y="-1"/>
                            <a:pt x="21533" y="0"/>
                          </a:cubicBezTo>
                          <a:cubicBezTo>
                            <a:pt x="27145" y="0"/>
                            <a:pt x="32537" y="2184"/>
                            <a:pt x="36567" y="6090"/>
                          </a:cubicBezTo>
                        </a:path>
                        <a:path w="36567" h="21600" stroke="0" extrusionOk="0">
                          <a:moveTo>
                            <a:pt x="-1" y="19902"/>
                          </a:moveTo>
                          <a:cubicBezTo>
                            <a:pt x="885" y="8666"/>
                            <a:pt x="10261" y="-1"/>
                            <a:pt x="21533" y="0"/>
                          </a:cubicBezTo>
                          <a:cubicBezTo>
                            <a:pt x="27145" y="0"/>
                            <a:pt x="32537" y="2184"/>
                            <a:pt x="36567" y="6090"/>
                          </a:cubicBezTo>
                          <a:lnTo>
                            <a:pt x="21533"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54" name="Arc 141">
                      <a:extLst>
                        <a:ext uri="{FF2B5EF4-FFF2-40B4-BE49-F238E27FC236}">
                          <a16:creationId xmlns:a16="http://schemas.microsoft.com/office/drawing/2014/main" id="{FE6E6DFB-1D49-44C2-9CA0-D046B5D7B25A}"/>
                        </a:ext>
                      </a:extLst>
                    </p:cNvPr>
                    <p:cNvSpPr>
                      <a:spLocks/>
                    </p:cNvSpPr>
                    <p:nvPr/>
                  </p:nvSpPr>
                  <p:spPr bwMode="auto">
                    <a:xfrm>
                      <a:off x="2934" y="524"/>
                      <a:ext cx="26" cy="12"/>
                    </a:xfrm>
                    <a:custGeom>
                      <a:avLst/>
                      <a:gdLst>
                        <a:gd name="T0" fmla="*/ 0 w 33951"/>
                        <a:gd name="T1" fmla="*/ 0 h 21600"/>
                        <a:gd name="T2" fmla="*/ 0 w 33951"/>
                        <a:gd name="T3" fmla="*/ 0 h 21600"/>
                        <a:gd name="T4" fmla="*/ 0 w 33951"/>
                        <a:gd name="T5" fmla="*/ 0 h 21600"/>
                        <a:gd name="T6" fmla="*/ 0 60000 65536"/>
                        <a:gd name="T7" fmla="*/ 0 60000 65536"/>
                        <a:gd name="T8" fmla="*/ 0 60000 65536"/>
                        <a:gd name="T9" fmla="*/ 0 w 33951"/>
                        <a:gd name="T10" fmla="*/ 0 h 21600"/>
                        <a:gd name="T11" fmla="*/ 33951 w 33951"/>
                        <a:gd name="T12" fmla="*/ 21600 h 21600"/>
                      </a:gdLst>
                      <a:ahLst/>
                      <a:cxnLst>
                        <a:cxn ang="T6">
                          <a:pos x="T0" y="T1"/>
                        </a:cxn>
                        <a:cxn ang="T7">
                          <a:pos x="T2" y="T3"/>
                        </a:cxn>
                        <a:cxn ang="T8">
                          <a:pos x="T4" y="T5"/>
                        </a:cxn>
                      </a:cxnLst>
                      <a:rect l="T9" t="T10" r="T11" b="T12"/>
                      <a:pathLst>
                        <a:path w="33951" h="21600" fill="none" extrusionOk="0">
                          <a:moveTo>
                            <a:pt x="0" y="21600"/>
                          </a:moveTo>
                          <a:cubicBezTo>
                            <a:pt x="0" y="9670"/>
                            <a:pt x="9670" y="0"/>
                            <a:pt x="21600" y="0"/>
                          </a:cubicBezTo>
                          <a:cubicBezTo>
                            <a:pt x="26016" y="0"/>
                            <a:pt x="30327" y="1353"/>
                            <a:pt x="33950" y="3879"/>
                          </a:cubicBezTo>
                        </a:path>
                        <a:path w="33951" h="21600" stroke="0" extrusionOk="0">
                          <a:moveTo>
                            <a:pt x="0" y="21600"/>
                          </a:moveTo>
                          <a:cubicBezTo>
                            <a:pt x="0" y="9670"/>
                            <a:pt x="9670" y="0"/>
                            <a:pt x="21600" y="0"/>
                          </a:cubicBezTo>
                          <a:cubicBezTo>
                            <a:pt x="26016" y="0"/>
                            <a:pt x="30327" y="1353"/>
                            <a:pt x="33950" y="3879"/>
                          </a:cubicBezTo>
                          <a:lnTo>
                            <a:pt x="2160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55" name="Arc 142">
                      <a:extLst>
                        <a:ext uri="{FF2B5EF4-FFF2-40B4-BE49-F238E27FC236}">
                          <a16:creationId xmlns:a16="http://schemas.microsoft.com/office/drawing/2014/main" id="{05038CA6-BE79-4744-A175-33EF54832334}"/>
                        </a:ext>
                      </a:extLst>
                    </p:cNvPr>
                    <p:cNvSpPr>
                      <a:spLocks/>
                    </p:cNvSpPr>
                    <p:nvPr/>
                  </p:nvSpPr>
                  <p:spPr bwMode="auto">
                    <a:xfrm>
                      <a:off x="2946" y="531"/>
                      <a:ext cx="30" cy="16"/>
                    </a:xfrm>
                    <a:custGeom>
                      <a:avLst/>
                      <a:gdLst>
                        <a:gd name="T0" fmla="*/ 0 w 30428"/>
                        <a:gd name="T1" fmla="*/ 0 h 21600"/>
                        <a:gd name="T2" fmla="*/ 0 w 30428"/>
                        <a:gd name="T3" fmla="*/ 0 h 21600"/>
                        <a:gd name="T4" fmla="*/ 0 w 30428"/>
                        <a:gd name="T5" fmla="*/ 0 h 21600"/>
                        <a:gd name="T6" fmla="*/ 0 60000 65536"/>
                        <a:gd name="T7" fmla="*/ 0 60000 65536"/>
                        <a:gd name="T8" fmla="*/ 0 60000 65536"/>
                        <a:gd name="T9" fmla="*/ 0 w 30428"/>
                        <a:gd name="T10" fmla="*/ 0 h 21600"/>
                        <a:gd name="T11" fmla="*/ 30428 w 30428"/>
                        <a:gd name="T12" fmla="*/ 21600 h 21600"/>
                      </a:gdLst>
                      <a:ahLst/>
                      <a:cxnLst>
                        <a:cxn ang="T6">
                          <a:pos x="T0" y="T1"/>
                        </a:cxn>
                        <a:cxn ang="T7">
                          <a:pos x="T2" y="T3"/>
                        </a:cxn>
                        <a:cxn ang="T8">
                          <a:pos x="T4" y="T5"/>
                        </a:cxn>
                      </a:cxnLst>
                      <a:rect l="T9" t="T10" r="T11" b="T12"/>
                      <a:pathLst>
                        <a:path w="30428" h="21600" fill="none" extrusionOk="0">
                          <a:moveTo>
                            <a:pt x="0" y="19041"/>
                          </a:moveTo>
                          <a:cubicBezTo>
                            <a:pt x="1296" y="8178"/>
                            <a:pt x="10508" y="-1"/>
                            <a:pt x="21448" y="0"/>
                          </a:cubicBezTo>
                          <a:cubicBezTo>
                            <a:pt x="24546" y="0"/>
                            <a:pt x="27609" y="666"/>
                            <a:pt x="30427" y="1955"/>
                          </a:cubicBezTo>
                        </a:path>
                        <a:path w="30428" h="21600" stroke="0" extrusionOk="0">
                          <a:moveTo>
                            <a:pt x="0" y="19041"/>
                          </a:moveTo>
                          <a:cubicBezTo>
                            <a:pt x="1296" y="8178"/>
                            <a:pt x="10508" y="-1"/>
                            <a:pt x="21448" y="0"/>
                          </a:cubicBezTo>
                          <a:cubicBezTo>
                            <a:pt x="24546" y="0"/>
                            <a:pt x="27609" y="666"/>
                            <a:pt x="30427" y="1955"/>
                          </a:cubicBezTo>
                          <a:lnTo>
                            <a:pt x="21448"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56" name="Arc 143">
                      <a:extLst>
                        <a:ext uri="{FF2B5EF4-FFF2-40B4-BE49-F238E27FC236}">
                          <a16:creationId xmlns:a16="http://schemas.microsoft.com/office/drawing/2014/main" id="{EEC56887-E7AB-4BDE-A8DC-5584F52A808E}"/>
                        </a:ext>
                      </a:extLst>
                    </p:cNvPr>
                    <p:cNvSpPr>
                      <a:spLocks/>
                    </p:cNvSpPr>
                    <p:nvPr/>
                  </p:nvSpPr>
                  <p:spPr bwMode="auto">
                    <a:xfrm>
                      <a:off x="2964" y="535"/>
                      <a:ext cx="34" cy="20"/>
                    </a:xfrm>
                    <a:custGeom>
                      <a:avLst/>
                      <a:gdLst>
                        <a:gd name="T0" fmla="*/ 0 w 29723"/>
                        <a:gd name="T1" fmla="*/ 0 h 21600"/>
                        <a:gd name="T2" fmla="*/ 0 w 29723"/>
                        <a:gd name="T3" fmla="*/ 0 h 21600"/>
                        <a:gd name="T4" fmla="*/ 0 w 29723"/>
                        <a:gd name="T5" fmla="*/ 0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0" y="18501"/>
                          </a:moveTo>
                          <a:cubicBezTo>
                            <a:pt x="1540" y="7879"/>
                            <a:pt x="10644" y="-1"/>
                            <a:pt x="21377" y="0"/>
                          </a:cubicBezTo>
                          <a:cubicBezTo>
                            <a:pt x="24242" y="0"/>
                            <a:pt x="27079" y="570"/>
                            <a:pt x="29722" y="1677"/>
                          </a:cubicBezTo>
                        </a:path>
                        <a:path w="29723" h="21600" stroke="0" extrusionOk="0">
                          <a:moveTo>
                            <a:pt x="0" y="18501"/>
                          </a:moveTo>
                          <a:cubicBezTo>
                            <a:pt x="1540" y="7879"/>
                            <a:pt x="10644" y="-1"/>
                            <a:pt x="21377" y="0"/>
                          </a:cubicBezTo>
                          <a:cubicBezTo>
                            <a:pt x="24242" y="0"/>
                            <a:pt x="27079" y="570"/>
                            <a:pt x="29722" y="1677"/>
                          </a:cubicBezTo>
                          <a:lnTo>
                            <a:pt x="21377"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3606" name="Group 144">
              <a:extLst>
                <a:ext uri="{FF2B5EF4-FFF2-40B4-BE49-F238E27FC236}">
                  <a16:creationId xmlns:a16="http://schemas.microsoft.com/office/drawing/2014/main" id="{EB35BEF3-73D7-4ED5-8D8B-231558B5F733}"/>
                </a:ext>
              </a:extLst>
            </p:cNvPr>
            <p:cNvGrpSpPr>
              <a:grpSpLocks/>
            </p:cNvGrpSpPr>
            <p:nvPr/>
          </p:nvGrpSpPr>
          <p:grpSpPr bwMode="auto">
            <a:xfrm>
              <a:off x="2520" y="387"/>
              <a:ext cx="745" cy="521"/>
              <a:chOff x="2520" y="387"/>
              <a:chExt cx="745" cy="521"/>
            </a:xfrm>
          </p:grpSpPr>
          <p:grpSp>
            <p:nvGrpSpPr>
              <p:cNvPr id="63607" name="Group 145">
                <a:extLst>
                  <a:ext uri="{FF2B5EF4-FFF2-40B4-BE49-F238E27FC236}">
                    <a16:creationId xmlns:a16="http://schemas.microsoft.com/office/drawing/2014/main" id="{FFC3BD76-A16E-46CF-B260-709D7C79AD89}"/>
                  </a:ext>
                </a:extLst>
              </p:cNvPr>
              <p:cNvGrpSpPr>
                <a:grpSpLocks/>
              </p:cNvGrpSpPr>
              <p:nvPr/>
            </p:nvGrpSpPr>
            <p:grpSpPr bwMode="auto">
              <a:xfrm>
                <a:off x="2981" y="387"/>
                <a:ext cx="284" cy="362"/>
                <a:chOff x="2981" y="387"/>
                <a:chExt cx="284" cy="362"/>
              </a:xfrm>
            </p:grpSpPr>
            <p:grpSp>
              <p:nvGrpSpPr>
                <p:cNvPr id="63664" name="Group 146">
                  <a:extLst>
                    <a:ext uri="{FF2B5EF4-FFF2-40B4-BE49-F238E27FC236}">
                      <a16:creationId xmlns:a16="http://schemas.microsoft.com/office/drawing/2014/main" id="{4E57289A-E97A-4DC8-BDC7-0D9426F91C17}"/>
                    </a:ext>
                  </a:extLst>
                </p:cNvPr>
                <p:cNvGrpSpPr>
                  <a:grpSpLocks/>
                </p:cNvGrpSpPr>
                <p:nvPr/>
              </p:nvGrpSpPr>
              <p:grpSpPr bwMode="auto">
                <a:xfrm>
                  <a:off x="3172" y="387"/>
                  <a:ext cx="93" cy="116"/>
                  <a:chOff x="3172" y="387"/>
                  <a:chExt cx="93" cy="116"/>
                </a:xfrm>
              </p:grpSpPr>
              <p:sp>
                <p:nvSpPr>
                  <p:cNvPr id="63732" name="Oval 147">
                    <a:extLst>
                      <a:ext uri="{FF2B5EF4-FFF2-40B4-BE49-F238E27FC236}">
                        <a16:creationId xmlns:a16="http://schemas.microsoft.com/office/drawing/2014/main" id="{28A40691-45C4-49F0-B94D-5B84A20AA71D}"/>
                      </a:ext>
                    </a:extLst>
                  </p:cNvPr>
                  <p:cNvSpPr>
                    <a:spLocks noChangeArrowheads="1"/>
                  </p:cNvSpPr>
                  <p:nvPr/>
                </p:nvSpPr>
                <p:spPr bwMode="auto">
                  <a:xfrm>
                    <a:off x="3201" y="38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33" name="Oval 148">
                    <a:extLst>
                      <a:ext uri="{FF2B5EF4-FFF2-40B4-BE49-F238E27FC236}">
                        <a16:creationId xmlns:a16="http://schemas.microsoft.com/office/drawing/2014/main" id="{334EF4C3-ED78-41FF-ADA7-BF22FAF17EF9}"/>
                      </a:ext>
                    </a:extLst>
                  </p:cNvPr>
                  <p:cNvSpPr>
                    <a:spLocks noChangeArrowheads="1"/>
                  </p:cNvSpPr>
                  <p:nvPr/>
                </p:nvSpPr>
                <p:spPr bwMode="auto">
                  <a:xfrm>
                    <a:off x="3206" y="4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34" name="Oval 149">
                    <a:extLst>
                      <a:ext uri="{FF2B5EF4-FFF2-40B4-BE49-F238E27FC236}">
                        <a16:creationId xmlns:a16="http://schemas.microsoft.com/office/drawing/2014/main" id="{91391C05-C164-45AD-825A-BE0B5B5F0D68}"/>
                      </a:ext>
                    </a:extLst>
                  </p:cNvPr>
                  <p:cNvSpPr>
                    <a:spLocks noChangeArrowheads="1"/>
                  </p:cNvSpPr>
                  <p:nvPr/>
                </p:nvSpPr>
                <p:spPr bwMode="auto">
                  <a:xfrm>
                    <a:off x="3175" y="3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35" name="Oval 150">
                    <a:extLst>
                      <a:ext uri="{FF2B5EF4-FFF2-40B4-BE49-F238E27FC236}">
                        <a16:creationId xmlns:a16="http://schemas.microsoft.com/office/drawing/2014/main" id="{98A8D208-A5BA-46E6-9FCD-77D9B3DB5492}"/>
                      </a:ext>
                    </a:extLst>
                  </p:cNvPr>
                  <p:cNvSpPr>
                    <a:spLocks noChangeArrowheads="1"/>
                  </p:cNvSpPr>
                  <p:nvPr/>
                </p:nvSpPr>
                <p:spPr bwMode="auto">
                  <a:xfrm>
                    <a:off x="3172" y="42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36" name="Oval 151">
                    <a:extLst>
                      <a:ext uri="{FF2B5EF4-FFF2-40B4-BE49-F238E27FC236}">
                        <a16:creationId xmlns:a16="http://schemas.microsoft.com/office/drawing/2014/main" id="{33845671-D9D4-4756-BF6E-B1CE1847B8A8}"/>
                      </a:ext>
                    </a:extLst>
                  </p:cNvPr>
                  <p:cNvSpPr>
                    <a:spLocks noChangeArrowheads="1"/>
                  </p:cNvSpPr>
                  <p:nvPr/>
                </p:nvSpPr>
                <p:spPr bwMode="auto">
                  <a:xfrm>
                    <a:off x="3227"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37" name="Oval 152">
                    <a:extLst>
                      <a:ext uri="{FF2B5EF4-FFF2-40B4-BE49-F238E27FC236}">
                        <a16:creationId xmlns:a16="http://schemas.microsoft.com/office/drawing/2014/main" id="{B6BA6C54-B9E5-4D50-B5BC-F12E32E90DAA}"/>
                      </a:ext>
                    </a:extLst>
                  </p:cNvPr>
                  <p:cNvSpPr>
                    <a:spLocks noChangeArrowheads="1"/>
                  </p:cNvSpPr>
                  <p:nvPr/>
                </p:nvSpPr>
                <p:spPr bwMode="auto">
                  <a:xfrm>
                    <a:off x="3201"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38" name="Oval 153">
                    <a:extLst>
                      <a:ext uri="{FF2B5EF4-FFF2-40B4-BE49-F238E27FC236}">
                        <a16:creationId xmlns:a16="http://schemas.microsoft.com/office/drawing/2014/main" id="{6D951A4E-6048-4AA5-83E5-00AD79CBAB19}"/>
                      </a:ext>
                    </a:extLst>
                  </p:cNvPr>
                  <p:cNvSpPr>
                    <a:spLocks noChangeArrowheads="1"/>
                  </p:cNvSpPr>
                  <p:nvPr/>
                </p:nvSpPr>
                <p:spPr bwMode="auto">
                  <a:xfrm>
                    <a:off x="3185"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39" name="Oval 154">
                    <a:extLst>
                      <a:ext uri="{FF2B5EF4-FFF2-40B4-BE49-F238E27FC236}">
                        <a16:creationId xmlns:a16="http://schemas.microsoft.com/office/drawing/2014/main" id="{01FE1314-C06C-40C2-833D-2F52A9C42182}"/>
                      </a:ext>
                    </a:extLst>
                  </p:cNvPr>
                  <p:cNvSpPr>
                    <a:spLocks noChangeArrowheads="1"/>
                  </p:cNvSpPr>
                  <p:nvPr/>
                </p:nvSpPr>
                <p:spPr bwMode="auto">
                  <a:xfrm>
                    <a:off x="3173" y="44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40" name="Oval 155">
                    <a:extLst>
                      <a:ext uri="{FF2B5EF4-FFF2-40B4-BE49-F238E27FC236}">
                        <a16:creationId xmlns:a16="http://schemas.microsoft.com/office/drawing/2014/main" id="{EA547DEB-550C-432E-B4D9-C0BC10A3BC3C}"/>
                      </a:ext>
                    </a:extLst>
                  </p:cNvPr>
                  <p:cNvSpPr>
                    <a:spLocks noChangeArrowheads="1"/>
                  </p:cNvSpPr>
                  <p:nvPr/>
                </p:nvSpPr>
                <p:spPr bwMode="auto">
                  <a:xfrm>
                    <a:off x="3244" y="4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41" name="Oval 156">
                    <a:extLst>
                      <a:ext uri="{FF2B5EF4-FFF2-40B4-BE49-F238E27FC236}">
                        <a16:creationId xmlns:a16="http://schemas.microsoft.com/office/drawing/2014/main" id="{0D2400E2-5365-4FB0-B416-6796F5CEB24E}"/>
                      </a:ext>
                    </a:extLst>
                  </p:cNvPr>
                  <p:cNvSpPr>
                    <a:spLocks noChangeArrowheads="1"/>
                  </p:cNvSpPr>
                  <p:nvPr/>
                </p:nvSpPr>
                <p:spPr bwMode="auto">
                  <a:xfrm>
                    <a:off x="3212" y="46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42" name="Oval 157">
                    <a:extLst>
                      <a:ext uri="{FF2B5EF4-FFF2-40B4-BE49-F238E27FC236}">
                        <a16:creationId xmlns:a16="http://schemas.microsoft.com/office/drawing/2014/main" id="{BBFE773F-69AF-464E-BB89-BDBF5195E8E3}"/>
                      </a:ext>
                    </a:extLst>
                  </p:cNvPr>
                  <p:cNvSpPr>
                    <a:spLocks noChangeArrowheads="1"/>
                  </p:cNvSpPr>
                  <p:nvPr/>
                </p:nvSpPr>
                <p:spPr bwMode="auto">
                  <a:xfrm>
                    <a:off x="3227" y="4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43" name="Oval 158">
                    <a:extLst>
                      <a:ext uri="{FF2B5EF4-FFF2-40B4-BE49-F238E27FC236}">
                        <a16:creationId xmlns:a16="http://schemas.microsoft.com/office/drawing/2014/main" id="{0801B0B4-F951-4CB6-811C-A20D93762AF5}"/>
                      </a:ext>
                    </a:extLst>
                  </p:cNvPr>
                  <p:cNvSpPr>
                    <a:spLocks noChangeArrowheads="1"/>
                  </p:cNvSpPr>
                  <p:nvPr/>
                </p:nvSpPr>
                <p:spPr bwMode="auto">
                  <a:xfrm>
                    <a:off x="3181" y="47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44" name="Oval 159">
                    <a:extLst>
                      <a:ext uri="{FF2B5EF4-FFF2-40B4-BE49-F238E27FC236}">
                        <a16:creationId xmlns:a16="http://schemas.microsoft.com/office/drawing/2014/main" id="{8607B500-2CD6-4855-8B0B-2DBBFBEFC544}"/>
                      </a:ext>
                    </a:extLst>
                  </p:cNvPr>
                  <p:cNvSpPr>
                    <a:spLocks noChangeArrowheads="1"/>
                  </p:cNvSpPr>
                  <p:nvPr/>
                </p:nvSpPr>
                <p:spPr bwMode="auto">
                  <a:xfrm>
                    <a:off x="3253"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45" name="Oval 160">
                    <a:extLst>
                      <a:ext uri="{FF2B5EF4-FFF2-40B4-BE49-F238E27FC236}">
                        <a16:creationId xmlns:a16="http://schemas.microsoft.com/office/drawing/2014/main" id="{56C53BED-A8D2-44D8-B4D7-B0B9E8FCD0EC}"/>
                      </a:ext>
                    </a:extLst>
                  </p:cNvPr>
                  <p:cNvSpPr>
                    <a:spLocks noChangeArrowheads="1"/>
                  </p:cNvSpPr>
                  <p:nvPr/>
                </p:nvSpPr>
                <p:spPr bwMode="auto">
                  <a:xfrm>
                    <a:off x="3209" y="49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665" name="Group 161">
                  <a:extLst>
                    <a:ext uri="{FF2B5EF4-FFF2-40B4-BE49-F238E27FC236}">
                      <a16:creationId xmlns:a16="http://schemas.microsoft.com/office/drawing/2014/main" id="{B9C8FA82-F88B-41DA-B32C-40B94CA2853C}"/>
                    </a:ext>
                  </a:extLst>
                </p:cNvPr>
                <p:cNvGrpSpPr>
                  <a:grpSpLocks/>
                </p:cNvGrpSpPr>
                <p:nvPr/>
              </p:nvGrpSpPr>
              <p:grpSpPr bwMode="auto">
                <a:xfrm>
                  <a:off x="3001" y="482"/>
                  <a:ext cx="186" cy="145"/>
                  <a:chOff x="3001" y="482"/>
                  <a:chExt cx="186" cy="145"/>
                </a:xfrm>
              </p:grpSpPr>
              <p:sp>
                <p:nvSpPr>
                  <p:cNvPr id="63691" name="Oval 162">
                    <a:extLst>
                      <a:ext uri="{FF2B5EF4-FFF2-40B4-BE49-F238E27FC236}">
                        <a16:creationId xmlns:a16="http://schemas.microsoft.com/office/drawing/2014/main" id="{7E7FF3A2-318F-4DFD-94E9-DF64226588AE}"/>
                      </a:ext>
                    </a:extLst>
                  </p:cNvPr>
                  <p:cNvSpPr>
                    <a:spLocks noChangeArrowheads="1"/>
                  </p:cNvSpPr>
                  <p:nvPr/>
                </p:nvSpPr>
                <p:spPr bwMode="auto">
                  <a:xfrm>
                    <a:off x="3054" y="5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3692" name="Group 163">
                    <a:extLst>
                      <a:ext uri="{FF2B5EF4-FFF2-40B4-BE49-F238E27FC236}">
                        <a16:creationId xmlns:a16="http://schemas.microsoft.com/office/drawing/2014/main" id="{0EBC9EC9-DFA0-4890-A390-651BDD602EA7}"/>
                      </a:ext>
                    </a:extLst>
                  </p:cNvPr>
                  <p:cNvGrpSpPr>
                    <a:grpSpLocks/>
                  </p:cNvGrpSpPr>
                  <p:nvPr/>
                </p:nvGrpSpPr>
                <p:grpSpPr bwMode="auto">
                  <a:xfrm>
                    <a:off x="3001" y="482"/>
                    <a:ext cx="186" cy="145"/>
                    <a:chOff x="3001" y="482"/>
                    <a:chExt cx="186" cy="145"/>
                  </a:xfrm>
                </p:grpSpPr>
                <p:sp>
                  <p:nvSpPr>
                    <p:cNvPr id="63693" name="Oval 164">
                      <a:extLst>
                        <a:ext uri="{FF2B5EF4-FFF2-40B4-BE49-F238E27FC236}">
                          <a16:creationId xmlns:a16="http://schemas.microsoft.com/office/drawing/2014/main" id="{907F6566-D512-4849-8F02-38FDA91D773D}"/>
                        </a:ext>
                      </a:extLst>
                    </p:cNvPr>
                    <p:cNvSpPr>
                      <a:spLocks noChangeArrowheads="1"/>
                    </p:cNvSpPr>
                    <p:nvPr/>
                  </p:nvSpPr>
                  <p:spPr bwMode="auto">
                    <a:xfrm>
                      <a:off x="3086" y="48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94" name="Oval 165">
                      <a:extLst>
                        <a:ext uri="{FF2B5EF4-FFF2-40B4-BE49-F238E27FC236}">
                          <a16:creationId xmlns:a16="http://schemas.microsoft.com/office/drawing/2014/main" id="{BD7BEEE0-2EF1-427F-8F4D-AAA9F94FA649}"/>
                        </a:ext>
                      </a:extLst>
                    </p:cNvPr>
                    <p:cNvSpPr>
                      <a:spLocks noChangeArrowheads="1"/>
                    </p:cNvSpPr>
                    <p:nvPr/>
                  </p:nvSpPr>
                  <p:spPr bwMode="auto">
                    <a:xfrm>
                      <a:off x="3123" y="49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95" name="Oval 166">
                      <a:extLst>
                        <a:ext uri="{FF2B5EF4-FFF2-40B4-BE49-F238E27FC236}">
                          <a16:creationId xmlns:a16="http://schemas.microsoft.com/office/drawing/2014/main" id="{C9CB042F-FF0B-487D-888C-7829F9107ADA}"/>
                        </a:ext>
                      </a:extLst>
                    </p:cNvPr>
                    <p:cNvSpPr>
                      <a:spLocks noChangeArrowheads="1"/>
                    </p:cNvSpPr>
                    <p:nvPr/>
                  </p:nvSpPr>
                  <p:spPr bwMode="auto">
                    <a:xfrm>
                      <a:off x="3105"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96" name="Oval 167">
                      <a:extLst>
                        <a:ext uri="{FF2B5EF4-FFF2-40B4-BE49-F238E27FC236}">
                          <a16:creationId xmlns:a16="http://schemas.microsoft.com/office/drawing/2014/main" id="{0CE7D1F8-615D-4BB0-8288-32C74490AB3C}"/>
                        </a:ext>
                      </a:extLst>
                    </p:cNvPr>
                    <p:cNvSpPr>
                      <a:spLocks noChangeArrowheads="1"/>
                    </p:cNvSpPr>
                    <p:nvPr/>
                  </p:nvSpPr>
                  <p:spPr bwMode="auto">
                    <a:xfrm>
                      <a:off x="3154" y="519"/>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97" name="Oval 168">
                      <a:extLst>
                        <a:ext uri="{FF2B5EF4-FFF2-40B4-BE49-F238E27FC236}">
                          <a16:creationId xmlns:a16="http://schemas.microsoft.com/office/drawing/2014/main" id="{0A4DAD8F-8CF6-49AC-AC6A-D33306EB84A8}"/>
                        </a:ext>
                      </a:extLst>
                    </p:cNvPr>
                    <p:cNvSpPr>
                      <a:spLocks noChangeArrowheads="1"/>
                    </p:cNvSpPr>
                    <p:nvPr/>
                  </p:nvSpPr>
                  <p:spPr bwMode="auto">
                    <a:xfrm>
                      <a:off x="3135"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98" name="Oval 169">
                      <a:extLst>
                        <a:ext uri="{FF2B5EF4-FFF2-40B4-BE49-F238E27FC236}">
                          <a16:creationId xmlns:a16="http://schemas.microsoft.com/office/drawing/2014/main" id="{B2B4545E-7F90-4D17-8FE4-86737788E62C}"/>
                        </a:ext>
                      </a:extLst>
                    </p:cNvPr>
                    <p:cNvSpPr>
                      <a:spLocks noChangeArrowheads="1"/>
                    </p:cNvSpPr>
                    <p:nvPr/>
                  </p:nvSpPr>
                  <p:spPr bwMode="auto">
                    <a:xfrm>
                      <a:off x="3080" y="51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99" name="Oval 170">
                      <a:extLst>
                        <a:ext uri="{FF2B5EF4-FFF2-40B4-BE49-F238E27FC236}">
                          <a16:creationId xmlns:a16="http://schemas.microsoft.com/office/drawing/2014/main" id="{5E0D90D8-03C6-4D81-B608-F6C9E27A4B69}"/>
                        </a:ext>
                      </a:extLst>
                    </p:cNvPr>
                    <p:cNvSpPr>
                      <a:spLocks noChangeArrowheads="1"/>
                    </p:cNvSpPr>
                    <p:nvPr/>
                  </p:nvSpPr>
                  <p:spPr bwMode="auto">
                    <a:xfrm>
                      <a:off x="3069" y="49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00" name="Oval 171">
                      <a:extLst>
                        <a:ext uri="{FF2B5EF4-FFF2-40B4-BE49-F238E27FC236}">
                          <a16:creationId xmlns:a16="http://schemas.microsoft.com/office/drawing/2014/main" id="{78C5020F-6A10-4F2D-AFBD-2839109A3D96}"/>
                        </a:ext>
                      </a:extLst>
                    </p:cNvPr>
                    <p:cNvSpPr>
                      <a:spLocks noChangeArrowheads="1"/>
                    </p:cNvSpPr>
                    <p:nvPr/>
                  </p:nvSpPr>
                  <p:spPr bwMode="auto">
                    <a:xfrm>
                      <a:off x="3048" y="49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01" name="Oval 172">
                      <a:extLst>
                        <a:ext uri="{FF2B5EF4-FFF2-40B4-BE49-F238E27FC236}">
                          <a16:creationId xmlns:a16="http://schemas.microsoft.com/office/drawing/2014/main" id="{C1784738-DF7B-4D56-A534-FF667F7F4AD2}"/>
                        </a:ext>
                      </a:extLst>
                    </p:cNvPr>
                    <p:cNvSpPr>
                      <a:spLocks noChangeArrowheads="1"/>
                    </p:cNvSpPr>
                    <p:nvPr/>
                  </p:nvSpPr>
                  <p:spPr bwMode="auto">
                    <a:xfrm>
                      <a:off x="3051" y="5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02" name="Oval 173">
                      <a:extLst>
                        <a:ext uri="{FF2B5EF4-FFF2-40B4-BE49-F238E27FC236}">
                          <a16:creationId xmlns:a16="http://schemas.microsoft.com/office/drawing/2014/main" id="{8AA53780-24ED-4BAF-A937-F912644E8DA5}"/>
                        </a:ext>
                      </a:extLst>
                    </p:cNvPr>
                    <p:cNvSpPr>
                      <a:spLocks noChangeArrowheads="1"/>
                    </p:cNvSpPr>
                    <p:nvPr/>
                  </p:nvSpPr>
                  <p:spPr bwMode="auto">
                    <a:xfrm>
                      <a:off x="3044"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03" name="Oval 174">
                      <a:extLst>
                        <a:ext uri="{FF2B5EF4-FFF2-40B4-BE49-F238E27FC236}">
                          <a16:creationId xmlns:a16="http://schemas.microsoft.com/office/drawing/2014/main" id="{823DFDE1-65FC-421D-9B6C-7D77F0DE0104}"/>
                        </a:ext>
                      </a:extLst>
                    </p:cNvPr>
                    <p:cNvSpPr>
                      <a:spLocks noChangeArrowheads="1"/>
                    </p:cNvSpPr>
                    <p:nvPr/>
                  </p:nvSpPr>
                  <p:spPr bwMode="auto">
                    <a:xfrm>
                      <a:off x="3021" y="5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04" name="Oval 175">
                      <a:extLst>
                        <a:ext uri="{FF2B5EF4-FFF2-40B4-BE49-F238E27FC236}">
                          <a16:creationId xmlns:a16="http://schemas.microsoft.com/office/drawing/2014/main" id="{064FB8B7-15F3-4ACB-B6A7-0469C2C223F5}"/>
                        </a:ext>
                      </a:extLst>
                    </p:cNvPr>
                    <p:cNvSpPr>
                      <a:spLocks noChangeArrowheads="1"/>
                    </p:cNvSpPr>
                    <p:nvPr/>
                  </p:nvSpPr>
                  <p:spPr bwMode="auto">
                    <a:xfrm>
                      <a:off x="3072"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05" name="Oval 176">
                      <a:extLst>
                        <a:ext uri="{FF2B5EF4-FFF2-40B4-BE49-F238E27FC236}">
                          <a16:creationId xmlns:a16="http://schemas.microsoft.com/office/drawing/2014/main" id="{BFFE58BE-694C-4991-9005-4D00816060C9}"/>
                        </a:ext>
                      </a:extLst>
                    </p:cNvPr>
                    <p:cNvSpPr>
                      <a:spLocks noChangeArrowheads="1"/>
                    </p:cNvSpPr>
                    <p:nvPr/>
                  </p:nvSpPr>
                  <p:spPr bwMode="auto">
                    <a:xfrm>
                      <a:off x="3106" y="5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06" name="Oval 177">
                      <a:extLst>
                        <a:ext uri="{FF2B5EF4-FFF2-40B4-BE49-F238E27FC236}">
                          <a16:creationId xmlns:a16="http://schemas.microsoft.com/office/drawing/2014/main" id="{A7712A10-91A7-435D-A678-A4A39524ED4C}"/>
                        </a:ext>
                      </a:extLst>
                    </p:cNvPr>
                    <p:cNvSpPr>
                      <a:spLocks noChangeArrowheads="1"/>
                    </p:cNvSpPr>
                    <p:nvPr/>
                  </p:nvSpPr>
                  <p:spPr bwMode="auto">
                    <a:xfrm>
                      <a:off x="3014" y="53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07" name="Oval 178">
                      <a:extLst>
                        <a:ext uri="{FF2B5EF4-FFF2-40B4-BE49-F238E27FC236}">
                          <a16:creationId xmlns:a16="http://schemas.microsoft.com/office/drawing/2014/main" id="{9EC5AFD3-3376-47CD-BF33-556605EA346A}"/>
                        </a:ext>
                      </a:extLst>
                    </p:cNvPr>
                    <p:cNvSpPr>
                      <a:spLocks noChangeArrowheads="1"/>
                    </p:cNvSpPr>
                    <p:nvPr/>
                  </p:nvSpPr>
                  <p:spPr bwMode="auto">
                    <a:xfrm>
                      <a:off x="3029"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08" name="Oval 179">
                      <a:extLst>
                        <a:ext uri="{FF2B5EF4-FFF2-40B4-BE49-F238E27FC236}">
                          <a16:creationId xmlns:a16="http://schemas.microsoft.com/office/drawing/2014/main" id="{B00B4C81-57ED-4EFF-9ABC-BC06DBAA11ED}"/>
                        </a:ext>
                      </a:extLst>
                    </p:cNvPr>
                    <p:cNvSpPr>
                      <a:spLocks noChangeArrowheads="1"/>
                    </p:cNvSpPr>
                    <p:nvPr/>
                  </p:nvSpPr>
                  <p:spPr bwMode="auto">
                    <a:xfrm>
                      <a:off x="3034" y="5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09" name="Oval 180">
                      <a:extLst>
                        <a:ext uri="{FF2B5EF4-FFF2-40B4-BE49-F238E27FC236}">
                          <a16:creationId xmlns:a16="http://schemas.microsoft.com/office/drawing/2014/main" id="{D0F5C474-8FFA-4DB8-BB05-98DE2BCF3220}"/>
                        </a:ext>
                      </a:extLst>
                    </p:cNvPr>
                    <p:cNvSpPr>
                      <a:spLocks noChangeArrowheads="1"/>
                    </p:cNvSpPr>
                    <p:nvPr/>
                  </p:nvSpPr>
                  <p:spPr bwMode="auto">
                    <a:xfrm>
                      <a:off x="3059" y="55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10" name="Oval 181">
                      <a:extLst>
                        <a:ext uri="{FF2B5EF4-FFF2-40B4-BE49-F238E27FC236}">
                          <a16:creationId xmlns:a16="http://schemas.microsoft.com/office/drawing/2014/main" id="{39E01D70-CAF2-488F-9743-D169A0A2D202}"/>
                        </a:ext>
                      </a:extLst>
                    </p:cNvPr>
                    <p:cNvSpPr>
                      <a:spLocks noChangeArrowheads="1"/>
                    </p:cNvSpPr>
                    <p:nvPr/>
                  </p:nvSpPr>
                  <p:spPr bwMode="auto">
                    <a:xfrm>
                      <a:off x="3020" y="56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11" name="Oval 182">
                      <a:extLst>
                        <a:ext uri="{FF2B5EF4-FFF2-40B4-BE49-F238E27FC236}">
                          <a16:creationId xmlns:a16="http://schemas.microsoft.com/office/drawing/2014/main" id="{C594DC83-ACF0-4538-85DF-D96B146F84B2}"/>
                        </a:ext>
                      </a:extLst>
                    </p:cNvPr>
                    <p:cNvSpPr>
                      <a:spLocks noChangeArrowheads="1"/>
                    </p:cNvSpPr>
                    <p:nvPr/>
                  </p:nvSpPr>
                  <p:spPr bwMode="auto">
                    <a:xfrm>
                      <a:off x="3001" y="5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12" name="Oval 183">
                      <a:extLst>
                        <a:ext uri="{FF2B5EF4-FFF2-40B4-BE49-F238E27FC236}">
                          <a16:creationId xmlns:a16="http://schemas.microsoft.com/office/drawing/2014/main" id="{762BC5FB-EE9E-4AA0-8289-FFB83ADEAEF7}"/>
                        </a:ext>
                      </a:extLst>
                    </p:cNvPr>
                    <p:cNvSpPr>
                      <a:spLocks noChangeArrowheads="1"/>
                    </p:cNvSpPr>
                    <p:nvPr/>
                  </p:nvSpPr>
                  <p:spPr bwMode="auto">
                    <a:xfrm>
                      <a:off x="3003" y="6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13" name="Oval 184">
                      <a:extLst>
                        <a:ext uri="{FF2B5EF4-FFF2-40B4-BE49-F238E27FC236}">
                          <a16:creationId xmlns:a16="http://schemas.microsoft.com/office/drawing/2014/main" id="{AC1EC9A2-D991-45CB-8723-EC7F2E177459}"/>
                        </a:ext>
                      </a:extLst>
                    </p:cNvPr>
                    <p:cNvSpPr>
                      <a:spLocks noChangeArrowheads="1"/>
                    </p:cNvSpPr>
                    <p:nvPr/>
                  </p:nvSpPr>
                  <p:spPr bwMode="auto">
                    <a:xfrm>
                      <a:off x="3028" y="59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14" name="Oval 185">
                      <a:extLst>
                        <a:ext uri="{FF2B5EF4-FFF2-40B4-BE49-F238E27FC236}">
                          <a16:creationId xmlns:a16="http://schemas.microsoft.com/office/drawing/2014/main" id="{0FEC982A-276D-4EE9-B369-4882D1C665E1}"/>
                        </a:ext>
                      </a:extLst>
                    </p:cNvPr>
                    <p:cNvSpPr>
                      <a:spLocks noChangeArrowheads="1"/>
                    </p:cNvSpPr>
                    <p:nvPr/>
                  </p:nvSpPr>
                  <p:spPr bwMode="auto">
                    <a:xfrm>
                      <a:off x="3058" y="57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15" name="Oval 186">
                      <a:extLst>
                        <a:ext uri="{FF2B5EF4-FFF2-40B4-BE49-F238E27FC236}">
                          <a16:creationId xmlns:a16="http://schemas.microsoft.com/office/drawing/2014/main" id="{280AC1FC-C541-4E7B-B973-64B01DBEC46E}"/>
                        </a:ext>
                      </a:extLst>
                    </p:cNvPr>
                    <p:cNvSpPr>
                      <a:spLocks noChangeArrowheads="1"/>
                    </p:cNvSpPr>
                    <p:nvPr/>
                  </p:nvSpPr>
                  <p:spPr bwMode="auto">
                    <a:xfrm>
                      <a:off x="3046" y="60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16" name="Oval 187">
                      <a:extLst>
                        <a:ext uri="{FF2B5EF4-FFF2-40B4-BE49-F238E27FC236}">
                          <a16:creationId xmlns:a16="http://schemas.microsoft.com/office/drawing/2014/main" id="{378593D8-95C8-4B21-AD20-0577C267759E}"/>
                        </a:ext>
                      </a:extLst>
                    </p:cNvPr>
                    <p:cNvSpPr>
                      <a:spLocks noChangeArrowheads="1"/>
                    </p:cNvSpPr>
                    <p:nvPr/>
                  </p:nvSpPr>
                  <p:spPr bwMode="auto">
                    <a:xfrm>
                      <a:off x="3063" y="5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17" name="Oval 188">
                      <a:extLst>
                        <a:ext uri="{FF2B5EF4-FFF2-40B4-BE49-F238E27FC236}">
                          <a16:creationId xmlns:a16="http://schemas.microsoft.com/office/drawing/2014/main" id="{1D02228A-01CE-4E1D-876C-E426E2D63752}"/>
                        </a:ext>
                      </a:extLst>
                    </p:cNvPr>
                    <p:cNvSpPr>
                      <a:spLocks noChangeArrowheads="1"/>
                    </p:cNvSpPr>
                    <p:nvPr/>
                  </p:nvSpPr>
                  <p:spPr bwMode="auto">
                    <a:xfrm>
                      <a:off x="3071" y="59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18" name="Oval 189">
                      <a:extLst>
                        <a:ext uri="{FF2B5EF4-FFF2-40B4-BE49-F238E27FC236}">
                          <a16:creationId xmlns:a16="http://schemas.microsoft.com/office/drawing/2014/main" id="{FEBB3FF0-150E-4B9A-8F71-CDE23FBA75CD}"/>
                        </a:ext>
                      </a:extLst>
                    </p:cNvPr>
                    <p:cNvSpPr>
                      <a:spLocks noChangeArrowheads="1"/>
                    </p:cNvSpPr>
                    <p:nvPr/>
                  </p:nvSpPr>
                  <p:spPr bwMode="auto">
                    <a:xfrm>
                      <a:off x="3082" y="571"/>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19" name="Oval 190">
                      <a:extLst>
                        <a:ext uri="{FF2B5EF4-FFF2-40B4-BE49-F238E27FC236}">
                          <a16:creationId xmlns:a16="http://schemas.microsoft.com/office/drawing/2014/main" id="{DC7349E5-9887-4A5F-89A6-F449A23998D5}"/>
                        </a:ext>
                      </a:extLst>
                    </p:cNvPr>
                    <p:cNvSpPr>
                      <a:spLocks noChangeArrowheads="1"/>
                    </p:cNvSpPr>
                    <p:nvPr/>
                  </p:nvSpPr>
                  <p:spPr bwMode="auto">
                    <a:xfrm>
                      <a:off x="3085" y="58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20" name="Oval 191">
                      <a:extLst>
                        <a:ext uri="{FF2B5EF4-FFF2-40B4-BE49-F238E27FC236}">
                          <a16:creationId xmlns:a16="http://schemas.microsoft.com/office/drawing/2014/main" id="{367112FA-0507-47F2-B900-FE2EB7354157}"/>
                        </a:ext>
                      </a:extLst>
                    </p:cNvPr>
                    <p:cNvSpPr>
                      <a:spLocks noChangeArrowheads="1"/>
                    </p:cNvSpPr>
                    <p:nvPr/>
                  </p:nvSpPr>
                  <p:spPr bwMode="auto">
                    <a:xfrm>
                      <a:off x="3103"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21" name="Oval 192">
                      <a:extLst>
                        <a:ext uri="{FF2B5EF4-FFF2-40B4-BE49-F238E27FC236}">
                          <a16:creationId xmlns:a16="http://schemas.microsoft.com/office/drawing/2014/main" id="{4F81723D-C8E8-4ECF-99DC-F82B205CC54A}"/>
                        </a:ext>
                      </a:extLst>
                    </p:cNvPr>
                    <p:cNvSpPr>
                      <a:spLocks noChangeArrowheads="1"/>
                    </p:cNvSpPr>
                    <p:nvPr/>
                  </p:nvSpPr>
                  <p:spPr bwMode="auto">
                    <a:xfrm>
                      <a:off x="3102" y="57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22" name="Oval 193">
                      <a:extLst>
                        <a:ext uri="{FF2B5EF4-FFF2-40B4-BE49-F238E27FC236}">
                          <a16:creationId xmlns:a16="http://schemas.microsoft.com/office/drawing/2014/main" id="{78DFB3B8-9BD9-429E-A2C0-8DBDCDDC52FC}"/>
                        </a:ext>
                      </a:extLst>
                    </p:cNvPr>
                    <p:cNvSpPr>
                      <a:spLocks noChangeArrowheads="1"/>
                    </p:cNvSpPr>
                    <p:nvPr/>
                  </p:nvSpPr>
                  <p:spPr bwMode="auto">
                    <a:xfrm>
                      <a:off x="3103" y="5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23" name="Oval 194">
                      <a:extLst>
                        <a:ext uri="{FF2B5EF4-FFF2-40B4-BE49-F238E27FC236}">
                          <a16:creationId xmlns:a16="http://schemas.microsoft.com/office/drawing/2014/main" id="{C7A31C4A-E4B6-46B9-B333-73DD8397BA96}"/>
                        </a:ext>
                      </a:extLst>
                    </p:cNvPr>
                    <p:cNvSpPr>
                      <a:spLocks noChangeArrowheads="1"/>
                    </p:cNvSpPr>
                    <p:nvPr/>
                  </p:nvSpPr>
                  <p:spPr bwMode="auto">
                    <a:xfrm>
                      <a:off x="3118"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24" name="Oval 195">
                      <a:extLst>
                        <a:ext uri="{FF2B5EF4-FFF2-40B4-BE49-F238E27FC236}">
                          <a16:creationId xmlns:a16="http://schemas.microsoft.com/office/drawing/2014/main" id="{852DAABC-9C23-40EA-9B88-F002885702A4}"/>
                        </a:ext>
                      </a:extLst>
                    </p:cNvPr>
                    <p:cNvSpPr>
                      <a:spLocks noChangeArrowheads="1"/>
                    </p:cNvSpPr>
                    <p:nvPr/>
                  </p:nvSpPr>
                  <p:spPr bwMode="auto">
                    <a:xfrm>
                      <a:off x="3137" y="54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25" name="Oval 196">
                      <a:extLst>
                        <a:ext uri="{FF2B5EF4-FFF2-40B4-BE49-F238E27FC236}">
                          <a16:creationId xmlns:a16="http://schemas.microsoft.com/office/drawing/2014/main" id="{197C4C53-E8AB-47B5-AE28-24C3A5480937}"/>
                        </a:ext>
                      </a:extLst>
                    </p:cNvPr>
                    <p:cNvSpPr>
                      <a:spLocks noChangeArrowheads="1"/>
                    </p:cNvSpPr>
                    <p:nvPr/>
                  </p:nvSpPr>
                  <p:spPr bwMode="auto">
                    <a:xfrm>
                      <a:off x="3152" y="54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26" name="Oval 197">
                      <a:extLst>
                        <a:ext uri="{FF2B5EF4-FFF2-40B4-BE49-F238E27FC236}">
                          <a16:creationId xmlns:a16="http://schemas.microsoft.com/office/drawing/2014/main" id="{AFB5BC11-3783-4DF0-B303-75E65521B6E7}"/>
                        </a:ext>
                      </a:extLst>
                    </p:cNvPr>
                    <p:cNvSpPr>
                      <a:spLocks noChangeArrowheads="1"/>
                    </p:cNvSpPr>
                    <p:nvPr/>
                  </p:nvSpPr>
                  <p:spPr bwMode="auto">
                    <a:xfrm>
                      <a:off x="3175" y="551"/>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27" name="Oval 198">
                      <a:extLst>
                        <a:ext uri="{FF2B5EF4-FFF2-40B4-BE49-F238E27FC236}">
                          <a16:creationId xmlns:a16="http://schemas.microsoft.com/office/drawing/2014/main" id="{6DEED4C8-FB45-4A21-ABE7-14B3D4BDE5D1}"/>
                        </a:ext>
                      </a:extLst>
                    </p:cNvPr>
                    <p:cNvSpPr>
                      <a:spLocks noChangeArrowheads="1"/>
                    </p:cNvSpPr>
                    <p:nvPr/>
                  </p:nvSpPr>
                  <p:spPr bwMode="auto">
                    <a:xfrm>
                      <a:off x="3166" y="56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28" name="Oval 199">
                      <a:extLst>
                        <a:ext uri="{FF2B5EF4-FFF2-40B4-BE49-F238E27FC236}">
                          <a16:creationId xmlns:a16="http://schemas.microsoft.com/office/drawing/2014/main" id="{52B9FD63-13CE-4AF7-8659-6E20F5E14D79}"/>
                        </a:ext>
                      </a:extLst>
                    </p:cNvPr>
                    <p:cNvSpPr>
                      <a:spLocks noChangeArrowheads="1"/>
                    </p:cNvSpPr>
                    <p:nvPr/>
                  </p:nvSpPr>
                  <p:spPr bwMode="auto">
                    <a:xfrm>
                      <a:off x="3129" y="56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29" name="Oval 200">
                      <a:extLst>
                        <a:ext uri="{FF2B5EF4-FFF2-40B4-BE49-F238E27FC236}">
                          <a16:creationId xmlns:a16="http://schemas.microsoft.com/office/drawing/2014/main" id="{48516287-0344-498F-B57F-9F0E4B7FA87D}"/>
                        </a:ext>
                      </a:extLst>
                    </p:cNvPr>
                    <p:cNvSpPr>
                      <a:spLocks noChangeArrowheads="1"/>
                    </p:cNvSpPr>
                    <p:nvPr/>
                  </p:nvSpPr>
                  <p:spPr bwMode="auto">
                    <a:xfrm>
                      <a:off x="3140" y="5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30" name="Oval 201">
                      <a:extLst>
                        <a:ext uri="{FF2B5EF4-FFF2-40B4-BE49-F238E27FC236}">
                          <a16:creationId xmlns:a16="http://schemas.microsoft.com/office/drawing/2014/main" id="{B0DA464D-6CC1-4271-9007-158B5F968634}"/>
                        </a:ext>
                      </a:extLst>
                    </p:cNvPr>
                    <p:cNvSpPr>
                      <a:spLocks noChangeArrowheads="1"/>
                    </p:cNvSpPr>
                    <p:nvPr/>
                  </p:nvSpPr>
                  <p:spPr bwMode="auto">
                    <a:xfrm>
                      <a:off x="3115" y="5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731" name="Oval 202">
                      <a:extLst>
                        <a:ext uri="{FF2B5EF4-FFF2-40B4-BE49-F238E27FC236}">
                          <a16:creationId xmlns:a16="http://schemas.microsoft.com/office/drawing/2014/main" id="{79B4C209-9FD0-4F86-8EB3-1DCF9749158D}"/>
                        </a:ext>
                      </a:extLst>
                    </p:cNvPr>
                    <p:cNvSpPr>
                      <a:spLocks noChangeArrowheads="1"/>
                    </p:cNvSpPr>
                    <p:nvPr/>
                  </p:nvSpPr>
                  <p:spPr bwMode="auto">
                    <a:xfrm>
                      <a:off x="3132" y="61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3666" name="Group 203">
                  <a:extLst>
                    <a:ext uri="{FF2B5EF4-FFF2-40B4-BE49-F238E27FC236}">
                      <a16:creationId xmlns:a16="http://schemas.microsoft.com/office/drawing/2014/main" id="{3B0E8373-333F-41A8-9D9B-C155ECC7FD90}"/>
                    </a:ext>
                  </a:extLst>
                </p:cNvPr>
                <p:cNvGrpSpPr>
                  <a:grpSpLocks/>
                </p:cNvGrpSpPr>
                <p:nvPr/>
              </p:nvGrpSpPr>
              <p:grpSpPr bwMode="auto">
                <a:xfrm>
                  <a:off x="2981" y="633"/>
                  <a:ext cx="168" cy="116"/>
                  <a:chOff x="2981" y="633"/>
                  <a:chExt cx="168" cy="116"/>
                </a:xfrm>
              </p:grpSpPr>
              <p:sp>
                <p:nvSpPr>
                  <p:cNvPr id="63667" name="Oval 204">
                    <a:extLst>
                      <a:ext uri="{FF2B5EF4-FFF2-40B4-BE49-F238E27FC236}">
                        <a16:creationId xmlns:a16="http://schemas.microsoft.com/office/drawing/2014/main" id="{DE21039B-4627-42F5-A09A-52BDDB383E0F}"/>
                      </a:ext>
                    </a:extLst>
                  </p:cNvPr>
                  <p:cNvSpPr>
                    <a:spLocks noChangeArrowheads="1"/>
                  </p:cNvSpPr>
                  <p:nvPr/>
                </p:nvSpPr>
                <p:spPr bwMode="auto">
                  <a:xfrm>
                    <a:off x="3070" y="6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68" name="Oval 205">
                    <a:extLst>
                      <a:ext uri="{FF2B5EF4-FFF2-40B4-BE49-F238E27FC236}">
                        <a16:creationId xmlns:a16="http://schemas.microsoft.com/office/drawing/2014/main" id="{5DEC5FF4-52AB-4DDD-A774-6B6BF3EC3B11}"/>
                      </a:ext>
                    </a:extLst>
                  </p:cNvPr>
                  <p:cNvSpPr>
                    <a:spLocks noChangeArrowheads="1"/>
                  </p:cNvSpPr>
                  <p:nvPr/>
                </p:nvSpPr>
                <p:spPr bwMode="auto">
                  <a:xfrm>
                    <a:off x="2998" y="63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69" name="Oval 206">
                    <a:extLst>
                      <a:ext uri="{FF2B5EF4-FFF2-40B4-BE49-F238E27FC236}">
                        <a16:creationId xmlns:a16="http://schemas.microsoft.com/office/drawing/2014/main" id="{C39E7E52-9F6C-4952-B0CD-FE78CFD0DCF9}"/>
                      </a:ext>
                    </a:extLst>
                  </p:cNvPr>
                  <p:cNvSpPr>
                    <a:spLocks noChangeArrowheads="1"/>
                  </p:cNvSpPr>
                  <p:nvPr/>
                </p:nvSpPr>
                <p:spPr bwMode="auto">
                  <a:xfrm>
                    <a:off x="3099" y="66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70" name="Oval 207">
                    <a:extLst>
                      <a:ext uri="{FF2B5EF4-FFF2-40B4-BE49-F238E27FC236}">
                        <a16:creationId xmlns:a16="http://schemas.microsoft.com/office/drawing/2014/main" id="{98D94F1E-9378-47D7-867A-E4189A8A36F0}"/>
                      </a:ext>
                    </a:extLst>
                  </p:cNvPr>
                  <p:cNvSpPr>
                    <a:spLocks noChangeArrowheads="1"/>
                  </p:cNvSpPr>
                  <p:nvPr/>
                </p:nvSpPr>
                <p:spPr bwMode="auto">
                  <a:xfrm>
                    <a:off x="3119"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71" name="Oval 208">
                    <a:extLst>
                      <a:ext uri="{FF2B5EF4-FFF2-40B4-BE49-F238E27FC236}">
                        <a16:creationId xmlns:a16="http://schemas.microsoft.com/office/drawing/2014/main" id="{89B8EFF3-E8B0-46CD-A147-0CCDE181F14A}"/>
                      </a:ext>
                    </a:extLst>
                  </p:cNvPr>
                  <p:cNvSpPr>
                    <a:spLocks noChangeArrowheads="1"/>
                  </p:cNvSpPr>
                  <p:nvPr/>
                </p:nvSpPr>
                <p:spPr bwMode="auto">
                  <a:xfrm>
                    <a:off x="3137" y="6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72" name="Oval 209">
                    <a:extLst>
                      <a:ext uri="{FF2B5EF4-FFF2-40B4-BE49-F238E27FC236}">
                        <a16:creationId xmlns:a16="http://schemas.microsoft.com/office/drawing/2014/main" id="{417910A5-DE19-4BF3-8576-6CC74D6DFA2D}"/>
                      </a:ext>
                    </a:extLst>
                  </p:cNvPr>
                  <p:cNvSpPr>
                    <a:spLocks noChangeArrowheads="1"/>
                  </p:cNvSpPr>
                  <p:nvPr/>
                </p:nvSpPr>
                <p:spPr bwMode="auto">
                  <a:xfrm>
                    <a:off x="3100" y="67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73" name="Oval 210">
                    <a:extLst>
                      <a:ext uri="{FF2B5EF4-FFF2-40B4-BE49-F238E27FC236}">
                        <a16:creationId xmlns:a16="http://schemas.microsoft.com/office/drawing/2014/main" id="{150CE040-E9C6-42BA-819D-FC3E388FD0F0}"/>
                      </a:ext>
                    </a:extLst>
                  </p:cNvPr>
                  <p:cNvSpPr>
                    <a:spLocks noChangeArrowheads="1"/>
                  </p:cNvSpPr>
                  <p:nvPr/>
                </p:nvSpPr>
                <p:spPr bwMode="auto">
                  <a:xfrm>
                    <a:off x="3082" y="6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74" name="Oval 211">
                    <a:extLst>
                      <a:ext uri="{FF2B5EF4-FFF2-40B4-BE49-F238E27FC236}">
                        <a16:creationId xmlns:a16="http://schemas.microsoft.com/office/drawing/2014/main" id="{042CF419-ECE0-4741-8A87-F1DE2BE6F60D}"/>
                      </a:ext>
                    </a:extLst>
                  </p:cNvPr>
                  <p:cNvSpPr>
                    <a:spLocks noChangeArrowheads="1"/>
                  </p:cNvSpPr>
                  <p:nvPr/>
                </p:nvSpPr>
                <p:spPr bwMode="auto">
                  <a:xfrm>
                    <a:off x="3129" y="69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75" name="Oval 212">
                    <a:extLst>
                      <a:ext uri="{FF2B5EF4-FFF2-40B4-BE49-F238E27FC236}">
                        <a16:creationId xmlns:a16="http://schemas.microsoft.com/office/drawing/2014/main" id="{4DB59F16-0DDD-4E41-A6A6-1C42DE03CB05}"/>
                      </a:ext>
                    </a:extLst>
                  </p:cNvPr>
                  <p:cNvSpPr>
                    <a:spLocks noChangeArrowheads="1"/>
                  </p:cNvSpPr>
                  <p:nvPr/>
                </p:nvSpPr>
                <p:spPr bwMode="auto">
                  <a:xfrm>
                    <a:off x="3022" y="683"/>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76" name="Oval 213">
                    <a:extLst>
                      <a:ext uri="{FF2B5EF4-FFF2-40B4-BE49-F238E27FC236}">
                        <a16:creationId xmlns:a16="http://schemas.microsoft.com/office/drawing/2014/main" id="{58B2EDE2-18D8-4863-98FB-C92B861689BD}"/>
                      </a:ext>
                    </a:extLst>
                  </p:cNvPr>
                  <p:cNvSpPr>
                    <a:spLocks noChangeArrowheads="1"/>
                  </p:cNvSpPr>
                  <p:nvPr/>
                </p:nvSpPr>
                <p:spPr bwMode="auto">
                  <a:xfrm>
                    <a:off x="2998" y="687"/>
                    <a:ext cx="11"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77" name="Oval 214">
                    <a:extLst>
                      <a:ext uri="{FF2B5EF4-FFF2-40B4-BE49-F238E27FC236}">
                        <a16:creationId xmlns:a16="http://schemas.microsoft.com/office/drawing/2014/main" id="{A4F83F31-3E9D-4737-9D30-E6E312679F8C}"/>
                      </a:ext>
                    </a:extLst>
                  </p:cNvPr>
                  <p:cNvSpPr>
                    <a:spLocks noChangeArrowheads="1"/>
                  </p:cNvSpPr>
                  <p:nvPr/>
                </p:nvSpPr>
                <p:spPr bwMode="auto">
                  <a:xfrm>
                    <a:off x="2994" y="6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78" name="Oval 215">
                    <a:extLst>
                      <a:ext uri="{FF2B5EF4-FFF2-40B4-BE49-F238E27FC236}">
                        <a16:creationId xmlns:a16="http://schemas.microsoft.com/office/drawing/2014/main" id="{EF48014A-75F9-41EB-BA34-76F5043C5171}"/>
                      </a:ext>
                    </a:extLst>
                  </p:cNvPr>
                  <p:cNvSpPr>
                    <a:spLocks noChangeArrowheads="1"/>
                  </p:cNvSpPr>
                  <p:nvPr/>
                </p:nvSpPr>
                <p:spPr bwMode="auto">
                  <a:xfrm>
                    <a:off x="3045" y="7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79" name="Oval 216">
                    <a:extLst>
                      <a:ext uri="{FF2B5EF4-FFF2-40B4-BE49-F238E27FC236}">
                        <a16:creationId xmlns:a16="http://schemas.microsoft.com/office/drawing/2014/main" id="{8BA8B24A-A210-4349-985A-5C0EB5620B63}"/>
                      </a:ext>
                    </a:extLst>
                  </p:cNvPr>
                  <p:cNvSpPr>
                    <a:spLocks noChangeArrowheads="1"/>
                  </p:cNvSpPr>
                  <p:nvPr/>
                </p:nvSpPr>
                <p:spPr bwMode="auto">
                  <a:xfrm>
                    <a:off x="3105" y="71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80" name="Oval 217">
                    <a:extLst>
                      <a:ext uri="{FF2B5EF4-FFF2-40B4-BE49-F238E27FC236}">
                        <a16:creationId xmlns:a16="http://schemas.microsoft.com/office/drawing/2014/main" id="{7B1133ED-72A0-471D-95C4-0075979D4319}"/>
                      </a:ext>
                    </a:extLst>
                  </p:cNvPr>
                  <p:cNvSpPr>
                    <a:spLocks noChangeArrowheads="1"/>
                  </p:cNvSpPr>
                  <p:nvPr/>
                </p:nvSpPr>
                <p:spPr bwMode="auto">
                  <a:xfrm>
                    <a:off x="3066" y="70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81" name="Oval 218">
                    <a:extLst>
                      <a:ext uri="{FF2B5EF4-FFF2-40B4-BE49-F238E27FC236}">
                        <a16:creationId xmlns:a16="http://schemas.microsoft.com/office/drawing/2014/main" id="{746C0138-C410-4973-840D-9E3F7C4384F7}"/>
                      </a:ext>
                    </a:extLst>
                  </p:cNvPr>
                  <p:cNvSpPr>
                    <a:spLocks noChangeArrowheads="1"/>
                  </p:cNvSpPr>
                  <p:nvPr/>
                </p:nvSpPr>
                <p:spPr bwMode="auto">
                  <a:xfrm>
                    <a:off x="3079" y="7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82" name="Oval 219">
                    <a:extLst>
                      <a:ext uri="{FF2B5EF4-FFF2-40B4-BE49-F238E27FC236}">
                        <a16:creationId xmlns:a16="http://schemas.microsoft.com/office/drawing/2014/main" id="{9FD84B2C-12F2-4233-9184-9A8B2124E800}"/>
                      </a:ext>
                    </a:extLst>
                  </p:cNvPr>
                  <p:cNvSpPr>
                    <a:spLocks noChangeArrowheads="1"/>
                  </p:cNvSpPr>
                  <p:nvPr/>
                </p:nvSpPr>
                <p:spPr bwMode="auto">
                  <a:xfrm>
                    <a:off x="3022" y="7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83" name="Oval 220">
                    <a:extLst>
                      <a:ext uri="{FF2B5EF4-FFF2-40B4-BE49-F238E27FC236}">
                        <a16:creationId xmlns:a16="http://schemas.microsoft.com/office/drawing/2014/main" id="{53D10444-D4E3-4BA8-8085-40FBF4D75ABD}"/>
                      </a:ext>
                    </a:extLst>
                  </p:cNvPr>
                  <p:cNvSpPr>
                    <a:spLocks noChangeArrowheads="1"/>
                  </p:cNvSpPr>
                  <p:nvPr/>
                </p:nvSpPr>
                <p:spPr bwMode="auto">
                  <a:xfrm>
                    <a:off x="3017" y="70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84" name="Oval 221">
                    <a:extLst>
                      <a:ext uri="{FF2B5EF4-FFF2-40B4-BE49-F238E27FC236}">
                        <a16:creationId xmlns:a16="http://schemas.microsoft.com/office/drawing/2014/main" id="{B81F1D01-7F95-414A-BCFA-03410E8EDAA4}"/>
                      </a:ext>
                    </a:extLst>
                  </p:cNvPr>
                  <p:cNvSpPr>
                    <a:spLocks noChangeArrowheads="1"/>
                  </p:cNvSpPr>
                  <p:nvPr/>
                </p:nvSpPr>
                <p:spPr bwMode="auto">
                  <a:xfrm>
                    <a:off x="3055" y="73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85" name="Oval 222">
                    <a:extLst>
                      <a:ext uri="{FF2B5EF4-FFF2-40B4-BE49-F238E27FC236}">
                        <a16:creationId xmlns:a16="http://schemas.microsoft.com/office/drawing/2014/main" id="{3F659F19-8817-464E-A05E-5A69F50F54CB}"/>
                      </a:ext>
                    </a:extLst>
                  </p:cNvPr>
                  <p:cNvSpPr>
                    <a:spLocks noChangeArrowheads="1"/>
                  </p:cNvSpPr>
                  <p:nvPr/>
                </p:nvSpPr>
                <p:spPr bwMode="auto">
                  <a:xfrm>
                    <a:off x="3035" y="73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86" name="Oval 223">
                    <a:extLst>
                      <a:ext uri="{FF2B5EF4-FFF2-40B4-BE49-F238E27FC236}">
                        <a16:creationId xmlns:a16="http://schemas.microsoft.com/office/drawing/2014/main" id="{E8D1D2D1-7046-4AC5-80D8-5A153131F335}"/>
                      </a:ext>
                    </a:extLst>
                  </p:cNvPr>
                  <p:cNvSpPr>
                    <a:spLocks noChangeArrowheads="1"/>
                  </p:cNvSpPr>
                  <p:nvPr/>
                </p:nvSpPr>
                <p:spPr bwMode="auto">
                  <a:xfrm>
                    <a:off x="3010" y="73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87" name="Oval 224">
                    <a:extLst>
                      <a:ext uri="{FF2B5EF4-FFF2-40B4-BE49-F238E27FC236}">
                        <a16:creationId xmlns:a16="http://schemas.microsoft.com/office/drawing/2014/main" id="{5193E79E-3FE1-436D-A62D-B24B0F135A52}"/>
                      </a:ext>
                    </a:extLst>
                  </p:cNvPr>
                  <p:cNvSpPr>
                    <a:spLocks noChangeArrowheads="1"/>
                  </p:cNvSpPr>
                  <p:nvPr/>
                </p:nvSpPr>
                <p:spPr bwMode="auto">
                  <a:xfrm>
                    <a:off x="2982"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88" name="Oval 225">
                    <a:extLst>
                      <a:ext uri="{FF2B5EF4-FFF2-40B4-BE49-F238E27FC236}">
                        <a16:creationId xmlns:a16="http://schemas.microsoft.com/office/drawing/2014/main" id="{E102027E-2D81-4990-95C8-C80E1C5A9B84}"/>
                      </a:ext>
                    </a:extLst>
                  </p:cNvPr>
                  <p:cNvSpPr>
                    <a:spLocks noChangeArrowheads="1"/>
                  </p:cNvSpPr>
                  <p:nvPr/>
                </p:nvSpPr>
                <p:spPr bwMode="auto">
                  <a:xfrm>
                    <a:off x="2981" y="6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89" name="Oval 226">
                    <a:extLst>
                      <a:ext uri="{FF2B5EF4-FFF2-40B4-BE49-F238E27FC236}">
                        <a16:creationId xmlns:a16="http://schemas.microsoft.com/office/drawing/2014/main" id="{C9BF31A0-38FE-4C84-9BCF-B8716B7B3060}"/>
                      </a:ext>
                    </a:extLst>
                  </p:cNvPr>
                  <p:cNvSpPr>
                    <a:spLocks noChangeArrowheads="1"/>
                  </p:cNvSpPr>
                  <p:nvPr/>
                </p:nvSpPr>
                <p:spPr bwMode="auto">
                  <a:xfrm>
                    <a:off x="2983" y="7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90" name="Oval 227">
                    <a:extLst>
                      <a:ext uri="{FF2B5EF4-FFF2-40B4-BE49-F238E27FC236}">
                        <a16:creationId xmlns:a16="http://schemas.microsoft.com/office/drawing/2014/main" id="{D1D67548-4F2B-4F00-8FFC-EF76AD527AEA}"/>
                      </a:ext>
                    </a:extLst>
                  </p:cNvPr>
                  <p:cNvSpPr>
                    <a:spLocks noChangeArrowheads="1"/>
                  </p:cNvSpPr>
                  <p:nvPr/>
                </p:nvSpPr>
                <p:spPr bwMode="auto">
                  <a:xfrm>
                    <a:off x="2992" y="7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3608" name="Group 228">
                <a:extLst>
                  <a:ext uri="{FF2B5EF4-FFF2-40B4-BE49-F238E27FC236}">
                    <a16:creationId xmlns:a16="http://schemas.microsoft.com/office/drawing/2014/main" id="{FAB07798-4A86-41D0-9AF3-E13746AEE0B1}"/>
                  </a:ext>
                </a:extLst>
              </p:cNvPr>
              <p:cNvGrpSpPr>
                <a:grpSpLocks/>
              </p:cNvGrpSpPr>
              <p:nvPr/>
            </p:nvGrpSpPr>
            <p:grpSpPr bwMode="auto">
              <a:xfrm>
                <a:off x="2520" y="407"/>
                <a:ext cx="320" cy="501"/>
                <a:chOff x="2520" y="407"/>
                <a:chExt cx="320" cy="501"/>
              </a:xfrm>
            </p:grpSpPr>
            <p:grpSp>
              <p:nvGrpSpPr>
                <p:cNvPr id="63609" name="Group 229">
                  <a:extLst>
                    <a:ext uri="{FF2B5EF4-FFF2-40B4-BE49-F238E27FC236}">
                      <a16:creationId xmlns:a16="http://schemas.microsoft.com/office/drawing/2014/main" id="{F8DF09C6-DF67-4C94-8499-2125BC3A348D}"/>
                    </a:ext>
                  </a:extLst>
                </p:cNvPr>
                <p:cNvGrpSpPr>
                  <a:grpSpLocks/>
                </p:cNvGrpSpPr>
                <p:nvPr/>
              </p:nvGrpSpPr>
              <p:grpSpPr bwMode="auto">
                <a:xfrm>
                  <a:off x="2756" y="520"/>
                  <a:ext cx="84" cy="126"/>
                  <a:chOff x="2756" y="520"/>
                  <a:chExt cx="84" cy="126"/>
                </a:xfrm>
              </p:grpSpPr>
              <p:sp>
                <p:nvSpPr>
                  <p:cNvPr id="63651" name="Oval 230">
                    <a:extLst>
                      <a:ext uri="{FF2B5EF4-FFF2-40B4-BE49-F238E27FC236}">
                        <a16:creationId xmlns:a16="http://schemas.microsoft.com/office/drawing/2014/main" id="{306F0784-DC61-4D32-A757-8F6EE348D243}"/>
                      </a:ext>
                    </a:extLst>
                  </p:cNvPr>
                  <p:cNvSpPr>
                    <a:spLocks noChangeArrowheads="1"/>
                  </p:cNvSpPr>
                  <p:nvPr/>
                </p:nvSpPr>
                <p:spPr bwMode="auto">
                  <a:xfrm>
                    <a:off x="2828" y="5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52" name="Oval 231">
                    <a:extLst>
                      <a:ext uri="{FF2B5EF4-FFF2-40B4-BE49-F238E27FC236}">
                        <a16:creationId xmlns:a16="http://schemas.microsoft.com/office/drawing/2014/main" id="{B07624B4-5C31-4A24-92FB-AA4A6DD77AA9}"/>
                      </a:ext>
                    </a:extLst>
                  </p:cNvPr>
                  <p:cNvSpPr>
                    <a:spLocks noChangeArrowheads="1"/>
                  </p:cNvSpPr>
                  <p:nvPr/>
                </p:nvSpPr>
                <p:spPr bwMode="auto">
                  <a:xfrm>
                    <a:off x="2822" y="5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53" name="Oval 232">
                    <a:extLst>
                      <a:ext uri="{FF2B5EF4-FFF2-40B4-BE49-F238E27FC236}">
                        <a16:creationId xmlns:a16="http://schemas.microsoft.com/office/drawing/2014/main" id="{5829C976-A01E-48A8-B75C-01BF1A4641D9}"/>
                      </a:ext>
                    </a:extLst>
                  </p:cNvPr>
                  <p:cNvSpPr>
                    <a:spLocks noChangeArrowheads="1"/>
                  </p:cNvSpPr>
                  <p:nvPr/>
                </p:nvSpPr>
                <p:spPr bwMode="auto">
                  <a:xfrm>
                    <a:off x="2782" y="5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54" name="Oval 233">
                    <a:extLst>
                      <a:ext uri="{FF2B5EF4-FFF2-40B4-BE49-F238E27FC236}">
                        <a16:creationId xmlns:a16="http://schemas.microsoft.com/office/drawing/2014/main" id="{9ED531BE-7631-46A0-A10B-2D4817C7B0B9}"/>
                      </a:ext>
                    </a:extLst>
                  </p:cNvPr>
                  <p:cNvSpPr>
                    <a:spLocks noChangeArrowheads="1"/>
                  </p:cNvSpPr>
                  <p:nvPr/>
                </p:nvSpPr>
                <p:spPr bwMode="auto">
                  <a:xfrm>
                    <a:off x="2756" y="53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55" name="Oval 234">
                    <a:extLst>
                      <a:ext uri="{FF2B5EF4-FFF2-40B4-BE49-F238E27FC236}">
                        <a16:creationId xmlns:a16="http://schemas.microsoft.com/office/drawing/2014/main" id="{2E700D83-D264-4F6B-9F19-37A6EB74305D}"/>
                      </a:ext>
                    </a:extLst>
                  </p:cNvPr>
                  <p:cNvSpPr>
                    <a:spLocks noChangeArrowheads="1"/>
                  </p:cNvSpPr>
                  <p:nvPr/>
                </p:nvSpPr>
                <p:spPr bwMode="auto">
                  <a:xfrm>
                    <a:off x="2788" y="5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56" name="Oval 235">
                    <a:extLst>
                      <a:ext uri="{FF2B5EF4-FFF2-40B4-BE49-F238E27FC236}">
                        <a16:creationId xmlns:a16="http://schemas.microsoft.com/office/drawing/2014/main" id="{B1723ACD-6FA0-417E-B191-53E6AF37B476}"/>
                      </a:ext>
                    </a:extLst>
                  </p:cNvPr>
                  <p:cNvSpPr>
                    <a:spLocks noChangeArrowheads="1"/>
                  </p:cNvSpPr>
                  <p:nvPr/>
                </p:nvSpPr>
                <p:spPr bwMode="auto">
                  <a:xfrm>
                    <a:off x="2807" y="57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57" name="Oval 236">
                    <a:extLst>
                      <a:ext uri="{FF2B5EF4-FFF2-40B4-BE49-F238E27FC236}">
                        <a16:creationId xmlns:a16="http://schemas.microsoft.com/office/drawing/2014/main" id="{22035F35-04EE-4CAF-BB17-285435E0BE3C}"/>
                      </a:ext>
                    </a:extLst>
                  </p:cNvPr>
                  <p:cNvSpPr>
                    <a:spLocks noChangeArrowheads="1"/>
                  </p:cNvSpPr>
                  <p:nvPr/>
                </p:nvSpPr>
                <p:spPr bwMode="auto">
                  <a:xfrm>
                    <a:off x="2782" y="5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58" name="Oval 237">
                    <a:extLst>
                      <a:ext uri="{FF2B5EF4-FFF2-40B4-BE49-F238E27FC236}">
                        <a16:creationId xmlns:a16="http://schemas.microsoft.com/office/drawing/2014/main" id="{DC17056F-798A-4D4F-8139-DA86AFEE6008}"/>
                      </a:ext>
                    </a:extLst>
                  </p:cNvPr>
                  <p:cNvSpPr>
                    <a:spLocks noChangeArrowheads="1"/>
                  </p:cNvSpPr>
                  <p:nvPr/>
                </p:nvSpPr>
                <p:spPr bwMode="auto">
                  <a:xfrm>
                    <a:off x="2785" y="58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59" name="Oval 238">
                    <a:extLst>
                      <a:ext uri="{FF2B5EF4-FFF2-40B4-BE49-F238E27FC236}">
                        <a16:creationId xmlns:a16="http://schemas.microsoft.com/office/drawing/2014/main" id="{9CAF5B55-FDBD-4B31-9C26-0FB8C11B1140}"/>
                      </a:ext>
                    </a:extLst>
                  </p:cNvPr>
                  <p:cNvSpPr>
                    <a:spLocks noChangeArrowheads="1"/>
                  </p:cNvSpPr>
                  <p:nvPr/>
                </p:nvSpPr>
                <p:spPr bwMode="auto">
                  <a:xfrm>
                    <a:off x="2756" y="58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60" name="Oval 239">
                    <a:extLst>
                      <a:ext uri="{FF2B5EF4-FFF2-40B4-BE49-F238E27FC236}">
                        <a16:creationId xmlns:a16="http://schemas.microsoft.com/office/drawing/2014/main" id="{8EC0EFE9-2E02-4E5A-994B-68E783BA74D6}"/>
                      </a:ext>
                    </a:extLst>
                  </p:cNvPr>
                  <p:cNvSpPr>
                    <a:spLocks noChangeArrowheads="1"/>
                  </p:cNvSpPr>
                  <p:nvPr/>
                </p:nvSpPr>
                <p:spPr bwMode="auto">
                  <a:xfrm>
                    <a:off x="2792" y="6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61" name="Oval 240">
                    <a:extLst>
                      <a:ext uri="{FF2B5EF4-FFF2-40B4-BE49-F238E27FC236}">
                        <a16:creationId xmlns:a16="http://schemas.microsoft.com/office/drawing/2014/main" id="{C6772E88-F174-44BF-B904-EC636043DB11}"/>
                      </a:ext>
                    </a:extLst>
                  </p:cNvPr>
                  <p:cNvSpPr>
                    <a:spLocks noChangeArrowheads="1"/>
                  </p:cNvSpPr>
                  <p:nvPr/>
                </p:nvSpPr>
                <p:spPr bwMode="auto">
                  <a:xfrm>
                    <a:off x="2756" y="59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62" name="Oval 241">
                    <a:extLst>
                      <a:ext uri="{FF2B5EF4-FFF2-40B4-BE49-F238E27FC236}">
                        <a16:creationId xmlns:a16="http://schemas.microsoft.com/office/drawing/2014/main" id="{0E16AD5E-E746-417E-B30D-6D8E5AA8399F}"/>
                      </a:ext>
                    </a:extLst>
                  </p:cNvPr>
                  <p:cNvSpPr>
                    <a:spLocks noChangeArrowheads="1"/>
                  </p:cNvSpPr>
                  <p:nvPr/>
                </p:nvSpPr>
                <p:spPr bwMode="auto">
                  <a:xfrm>
                    <a:off x="2764" y="6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63" name="Oval 242">
                    <a:extLst>
                      <a:ext uri="{FF2B5EF4-FFF2-40B4-BE49-F238E27FC236}">
                        <a16:creationId xmlns:a16="http://schemas.microsoft.com/office/drawing/2014/main" id="{A10FAEA1-175D-4761-ACE5-58EF15AA69FA}"/>
                      </a:ext>
                    </a:extLst>
                  </p:cNvPr>
                  <p:cNvSpPr>
                    <a:spLocks noChangeArrowheads="1"/>
                  </p:cNvSpPr>
                  <p:nvPr/>
                </p:nvSpPr>
                <p:spPr bwMode="auto">
                  <a:xfrm>
                    <a:off x="2780" y="63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610" name="Group 243">
                  <a:extLst>
                    <a:ext uri="{FF2B5EF4-FFF2-40B4-BE49-F238E27FC236}">
                      <a16:creationId xmlns:a16="http://schemas.microsoft.com/office/drawing/2014/main" id="{DD89269A-9307-4103-BCDB-59FC46B7386B}"/>
                    </a:ext>
                  </a:extLst>
                </p:cNvPr>
                <p:cNvGrpSpPr>
                  <a:grpSpLocks/>
                </p:cNvGrpSpPr>
                <p:nvPr/>
              </p:nvGrpSpPr>
              <p:grpSpPr bwMode="auto">
                <a:xfrm>
                  <a:off x="2628" y="407"/>
                  <a:ext cx="62" cy="60"/>
                  <a:chOff x="2628" y="407"/>
                  <a:chExt cx="62" cy="60"/>
                </a:xfrm>
              </p:grpSpPr>
              <p:sp>
                <p:nvSpPr>
                  <p:cNvPr id="63642" name="Oval 244">
                    <a:extLst>
                      <a:ext uri="{FF2B5EF4-FFF2-40B4-BE49-F238E27FC236}">
                        <a16:creationId xmlns:a16="http://schemas.microsoft.com/office/drawing/2014/main" id="{24593CB4-4A3D-403E-B47F-60EB218C7F4D}"/>
                      </a:ext>
                    </a:extLst>
                  </p:cNvPr>
                  <p:cNvSpPr>
                    <a:spLocks noChangeArrowheads="1"/>
                  </p:cNvSpPr>
                  <p:nvPr/>
                </p:nvSpPr>
                <p:spPr bwMode="auto">
                  <a:xfrm>
                    <a:off x="2677" y="44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43" name="Oval 245">
                    <a:extLst>
                      <a:ext uri="{FF2B5EF4-FFF2-40B4-BE49-F238E27FC236}">
                        <a16:creationId xmlns:a16="http://schemas.microsoft.com/office/drawing/2014/main" id="{7172B732-181E-444E-B67F-7F3EB75E0DF9}"/>
                      </a:ext>
                    </a:extLst>
                  </p:cNvPr>
                  <p:cNvSpPr>
                    <a:spLocks noChangeArrowheads="1"/>
                  </p:cNvSpPr>
                  <p:nvPr/>
                </p:nvSpPr>
                <p:spPr bwMode="auto">
                  <a:xfrm>
                    <a:off x="2674" y="42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44" name="Oval 246">
                    <a:extLst>
                      <a:ext uri="{FF2B5EF4-FFF2-40B4-BE49-F238E27FC236}">
                        <a16:creationId xmlns:a16="http://schemas.microsoft.com/office/drawing/2014/main" id="{3379AAE3-E6CA-46EB-8F06-1035FC83F212}"/>
                      </a:ext>
                    </a:extLst>
                  </p:cNvPr>
                  <p:cNvSpPr>
                    <a:spLocks noChangeArrowheads="1"/>
                  </p:cNvSpPr>
                  <p:nvPr/>
                </p:nvSpPr>
                <p:spPr bwMode="auto">
                  <a:xfrm>
                    <a:off x="2659" y="40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45" name="Oval 247">
                    <a:extLst>
                      <a:ext uri="{FF2B5EF4-FFF2-40B4-BE49-F238E27FC236}">
                        <a16:creationId xmlns:a16="http://schemas.microsoft.com/office/drawing/2014/main" id="{5526D0A5-766C-4CE4-8B02-0C3342E13285}"/>
                      </a:ext>
                    </a:extLst>
                  </p:cNvPr>
                  <p:cNvSpPr>
                    <a:spLocks noChangeArrowheads="1"/>
                  </p:cNvSpPr>
                  <p:nvPr/>
                </p:nvSpPr>
                <p:spPr bwMode="auto">
                  <a:xfrm>
                    <a:off x="2631" y="4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46" name="Oval 248">
                    <a:extLst>
                      <a:ext uri="{FF2B5EF4-FFF2-40B4-BE49-F238E27FC236}">
                        <a16:creationId xmlns:a16="http://schemas.microsoft.com/office/drawing/2014/main" id="{D05F8916-7AD4-44B4-B153-B5DAA7D0A3B7}"/>
                      </a:ext>
                    </a:extLst>
                  </p:cNvPr>
                  <p:cNvSpPr>
                    <a:spLocks noChangeArrowheads="1"/>
                  </p:cNvSpPr>
                  <p:nvPr/>
                </p:nvSpPr>
                <p:spPr bwMode="auto">
                  <a:xfrm>
                    <a:off x="2644" y="42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47" name="Oval 249">
                    <a:extLst>
                      <a:ext uri="{FF2B5EF4-FFF2-40B4-BE49-F238E27FC236}">
                        <a16:creationId xmlns:a16="http://schemas.microsoft.com/office/drawing/2014/main" id="{9F6FCBEF-757F-4F87-ADA3-863189B406A5}"/>
                      </a:ext>
                    </a:extLst>
                  </p:cNvPr>
                  <p:cNvSpPr>
                    <a:spLocks noChangeArrowheads="1"/>
                  </p:cNvSpPr>
                  <p:nvPr/>
                </p:nvSpPr>
                <p:spPr bwMode="auto">
                  <a:xfrm>
                    <a:off x="2652" y="44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48" name="Oval 250">
                    <a:extLst>
                      <a:ext uri="{FF2B5EF4-FFF2-40B4-BE49-F238E27FC236}">
                        <a16:creationId xmlns:a16="http://schemas.microsoft.com/office/drawing/2014/main" id="{7E5003D8-57F2-45AE-98C1-CA588C479531}"/>
                      </a:ext>
                    </a:extLst>
                  </p:cNvPr>
                  <p:cNvSpPr>
                    <a:spLocks noChangeArrowheads="1"/>
                  </p:cNvSpPr>
                  <p:nvPr/>
                </p:nvSpPr>
                <p:spPr bwMode="auto">
                  <a:xfrm>
                    <a:off x="2666" y="45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49" name="Oval 251">
                    <a:extLst>
                      <a:ext uri="{FF2B5EF4-FFF2-40B4-BE49-F238E27FC236}">
                        <a16:creationId xmlns:a16="http://schemas.microsoft.com/office/drawing/2014/main" id="{2B0EE8A7-327A-4F7A-99FC-1093B0CBDB7B}"/>
                      </a:ext>
                    </a:extLst>
                  </p:cNvPr>
                  <p:cNvSpPr>
                    <a:spLocks noChangeArrowheads="1"/>
                  </p:cNvSpPr>
                  <p:nvPr/>
                </p:nvSpPr>
                <p:spPr bwMode="auto">
                  <a:xfrm>
                    <a:off x="2640" y="4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50" name="Oval 252">
                    <a:extLst>
                      <a:ext uri="{FF2B5EF4-FFF2-40B4-BE49-F238E27FC236}">
                        <a16:creationId xmlns:a16="http://schemas.microsoft.com/office/drawing/2014/main" id="{B55B4831-78F8-4541-9C78-C69360EF8875}"/>
                      </a:ext>
                    </a:extLst>
                  </p:cNvPr>
                  <p:cNvSpPr>
                    <a:spLocks noChangeArrowheads="1"/>
                  </p:cNvSpPr>
                  <p:nvPr/>
                </p:nvSpPr>
                <p:spPr bwMode="auto">
                  <a:xfrm>
                    <a:off x="2628" y="4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611" name="Group 253">
                  <a:extLst>
                    <a:ext uri="{FF2B5EF4-FFF2-40B4-BE49-F238E27FC236}">
                      <a16:creationId xmlns:a16="http://schemas.microsoft.com/office/drawing/2014/main" id="{EA2A59F2-96F0-4D17-A5DE-6133AF699187}"/>
                    </a:ext>
                  </a:extLst>
                </p:cNvPr>
                <p:cNvGrpSpPr>
                  <a:grpSpLocks/>
                </p:cNvGrpSpPr>
                <p:nvPr/>
              </p:nvGrpSpPr>
              <p:grpSpPr bwMode="auto">
                <a:xfrm>
                  <a:off x="2520" y="758"/>
                  <a:ext cx="168" cy="150"/>
                  <a:chOff x="2520" y="758"/>
                  <a:chExt cx="168" cy="150"/>
                </a:xfrm>
              </p:grpSpPr>
              <p:sp>
                <p:nvSpPr>
                  <p:cNvPr id="63612" name="Oval 254">
                    <a:extLst>
                      <a:ext uri="{FF2B5EF4-FFF2-40B4-BE49-F238E27FC236}">
                        <a16:creationId xmlns:a16="http://schemas.microsoft.com/office/drawing/2014/main" id="{9C7CE3C5-FF22-438B-8A44-516829E8E9D0}"/>
                      </a:ext>
                    </a:extLst>
                  </p:cNvPr>
                  <p:cNvSpPr>
                    <a:spLocks noChangeArrowheads="1"/>
                  </p:cNvSpPr>
                  <p:nvPr/>
                </p:nvSpPr>
                <p:spPr bwMode="auto">
                  <a:xfrm>
                    <a:off x="2642" y="7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13" name="Oval 255">
                    <a:extLst>
                      <a:ext uri="{FF2B5EF4-FFF2-40B4-BE49-F238E27FC236}">
                        <a16:creationId xmlns:a16="http://schemas.microsoft.com/office/drawing/2014/main" id="{A5C2CA14-3FBA-441D-AFD6-7BE7D4C07560}"/>
                      </a:ext>
                    </a:extLst>
                  </p:cNvPr>
                  <p:cNvSpPr>
                    <a:spLocks noChangeArrowheads="1"/>
                  </p:cNvSpPr>
                  <p:nvPr/>
                </p:nvSpPr>
                <p:spPr bwMode="auto">
                  <a:xfrm>
                    <a:off x="2670" y="7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14" name="Oval 256">
                    <a:extLst>
                      <a:ext uri="{FF2B5EF4-FFF2-40B4-BE49-F238E27FC236}">
                        <a16:creationId xmlns:a16="http://schemas.microsoft.com/office/drawing/2014/main" id="{CD41FF12-6F04-4A70-AE0B-685EF4757BB2}"/>
                      </a:ext>
                    </a:extLst>
                  </p:cNvPr>
                  <p:cNvSpPr>
                    <a:spLocks noChangeArrowheads="1"/>
                  </p:cNvSpPr>
                  <p:nvPr/>
                </p:nvSpPr>
                <p:spPr bwMode="auto">
                  <a:xfrm>
                    <a:off x="2626" y="7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15" name="Oval 257">
                    <a:extLst>
                      <a:ext uri="{FF2B5EF4-FFF2-40B4-BE49-F238E27FC236}">
                        <a16:creationId xmlns:a16="http://schemas.microsoft.com/office/drawing/2014/main" id="{BF9BB952-2F9F-489B-BCBC-255E131037E1}"/>
                      </a:ext>
                    </a:extLst>
                  </p:cNvPr>
                  <p:cNvSpPr>
                    <a:spLocks noChangeArrowheads="1"/>
                  </p:cNvSpPr>
                  <p:nvPr/>
                </p:nvSpPr>
                <p:spPr bwMode="auto">
                  <a:xfrm>
                    <a:off x="2658" y="81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16" name="Oval 258">
                    <a:extLst>
                      <a:ext uri="{FF2B5EF4-FFF2-40B4-BE49-F238E27FC236}">
                        <a16:creationId xmlns:a16="http://schemas.microsoft.com/office/drawing/2014/main" id="{E0F041B5-3156-42BE-AA78-C7F5706AAD44}"/>
                      </a:ext>
                    </a:extLst>
                  </p:cNvPr>
                  <p:cNvSpPr>
                    <a:spLocks noChangeArrowheads="1"/>
                  </p:cNvSpPr>
                  <p:nvPr/>
                </p:nvSpPr>
                <p:spPr bwMode="auto">
                  <a:xfrm>
                    <a:off x="2609" y="8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17" name="Oval 259">
                    <a:extLst>
                      <a:ext uri="{FF2B5EF4-FFF2-40B4-BE49-F238E27FC236}">
                        <a16:creationId xmlns:a16="http://schemas.microsoft.com/office/drawing/2014/main" id="{EF144B77-19FC-437F-8ECC-12957C829A2A}"/>
                      </a:ext>
                    </a:extLst>
                  </p:cNvPr>
                  <p:cNvSpPr>
                    <a:spLocks noChangeArrowheads="1"/>
                  </p:cNvSpPr>
                  <p:nvPr/>
                </p:nvSpPr>
                <p:spPr bwMode="auto">
                  <a:xfrm>
                    <a:off x="2637" y="82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18" name="Oval 260">
                    <a:extLst>
                      <a:ext uri="{FF2B5EF4-FFF2-40B4-BE49-F238E27FC236}">
                        <a16:creationId xmlns:a16="http://schemas.microsoft.com/office/drawing/2014/main" id="{F7C4783B-0579-4EA7-8ACD-703315A58634}"/>
                      </a:ext>
                    </a:extLst>
                  </p:cNvPr>
                  <p:cNvSpPr>
                    <a:spLocks noChangeArrowheads="1"/>
                  </p:cNvSpPr>
                  <p:nvPr/>
                </p:nvSpPr>
                <p:spPr bwMode="auto">
                  <a:xfrm>
                    <a:off x="2655" y="83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19" name="Oval 261">
                    <a:extLst>
                      <a:ext uri="{FF2B5EF4-FFF2-40B4-BE49-F238E27FC236}">
                        <a16:creationId xmlns:a16="http://schemas.microsoft.com/office/drawing/2014/main" id="{2FC06C1F-D2E4-498C-B52C-E2E32B5C30C4}"/>
                      </a:ext>
                    </a:extLst>
                  </p:cNvPr>
                  <p:cNvSpPr>
                    <a:spLocks noChangeArrowheads="1"/>
                  </p:cNvSpPr>
                  <p:nvPr/>
                </p:nvSpPr>
                <p:spPr bwMode="auto">
                  <a:xfrm>
                    <a:off x="2676" y="8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20" name="Oval 262">
                    <a:extLst>
                      <a:ext uri="{FF2B5EF4-FFF2-40B4-BE49-F238E27FC236}">
                        <a16:creationId xmlns:a16="http://schemas.microsoft.com/office/drawing/2014/main" id="{0CCB63EA-B83E-4FA6-8966-D7E3D508AE6C}"/>
                      </a:ext>
                    </a:extLst>
                  </p:cNvPr>
                  <p:cNvSpPr>
                    <a:spLocks noChangeArrowheads="1"/>
                  </p:cNvSpPr>
                  <p:nvPr/>
                </p:nvSpPr>
                <p:spPr bwMode="auto">
                  <a:xfrm>
                    <a:off x="2658" y="8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21" name="Oval 263">
                    <a:extLst>
                      <a:ext uri="{FF2B5EF4-FFF2-40B4-BE49-F238E27FC236}">
                        <a16:creationId xmlns:a16="http://schemas.microsoft.com/office/drawing/2014/main" id="{5FEFAD4C-B280-4291-A905-F6EBF29E811E}"/>
                      </a:ext>
                    </a:extLst>
                  </p:cNvPr>
                  <p:cNvSpPr>
                    <a:spLocks noChangeArrowheads="1"/>
                  </p:cNvSpPr>
                  <p:nvPr/>
                </p:nvSpPr>
                <p:spPr bwMode="auto">
                  <a:xfrm>
                    <a:off x="2571" y="7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22" name="Oval 264">
                    <a:extLst>
                      <a:ext uri="{FF2B5EF4-FFF2-40B4-BE49-F238E27FC236}">
                        <a16:creationId xmlns:a16="http://schemas.microsoft.com/office/drawing/2014/main" id="{C321C26E-49B7-4C7B-9895-909BD91ECA33}"/>
                      </a:ext>
                    </a:extLst>
                  </p:cNvPr>
                  <p:cNvSpPr>
                    <a:spLocks noChangeArrowheads="1"/>
                  </p:cNvSpPr>
                  <p:nvPr/>
                </p:nvSpPr>
                <p:spPr bwMode="auto">
                  <a:xfrm>
                    <a:off x="2582" y="8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23" name="Oval 265">
                    <a:extLst>
                      <a:ext uri="{FF2B5EF4-FFF2-40B4-BE49-F238E27FC236}">
                        <a16:creationId xmlns:a16="http://schemas.microsoft.com/office/drawing/2014/main" id="{159AF960-C314-4D0A-86A9-43F541B487CD}"/>
                      </a:ext>
                    </a:extLst>
                  </p:cNvPr>
                  <p:cNvSpPr>
                    <a:spLocks noChangeArrowheads="1"/>
                  </p:cNvSpPr>
                  <p:nvPr/>
                </p:nvSpPr>
                <p:spPr bwMode="auto">
                  <a:xfrm>
                    <a:off x="2554" y="80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24" name="Oval 266">
                    <a:extLst>
                      <a:ext uri="{FF2B5EF4-FFF2-40B4-BE49-F238E27FC236}">
                        <a16:creationId xmlns:a16="http://schemas.microsoft.com/office/drawing/2014/main" id="{2700D552-D104-48F0-84B1-1980462AED21}"/>
                      </a:ext>
                    </a:extLst>
                  </p:cNvPr>
                  <p:cNvSpPr>
                    <a:spLocks noChangeArrowheads="1"/>
                  </p:cNvSpPr>
                  <p:nvPr/>
                </p:nvSpPr>
                <p:spPr bwMode="auto">
                  <a:xfrm>
                    <a:off x="2536" y="79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25" name="Oval 267">
                    <a:extLst>
                      <a:ext uri="{FF2B5EF4-FFF2-40B4-BE49-F238E27FC236}">
                        <a16:creationId xmlns:a16="http://schemas.microsoft.com/office/drawing/2014/main" id="{0B6115DA-45CB-4824-BBFB-06AED3F9FF6E}"/>
                      </a:ext>
                    </a:extLst>
                  </p:cNvPr>
                  <p:cNvSpPr>
                    <a:spLocks noChangeArrowheads="1"/>
                  </p:cNvSpPr>
                  <p:nvPr/>
                </p:nvSpPr>
                <p:spPr bwMode="auto">
                  <a:xfrm>
                    <a:off x="2520" y="81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26" name="Oval 268">
                    <a:extLst>
                      <a:ext uri="{FF2B5EF4-FFF2-40B4-BE49-F238E27FC236}">
                        <a16:creationId xmlns:a16="http://schemas.microsoft.com/office/drawing/2014/main" id="{8BB5BFBF-8C03-4379-BDDF-B684EBD43E6E}"/>
                      </a:ext>
                    </a:extLst>
                  </p:cNvPr>
                  <p:cNvSpPr>
                    <a:spLocks noChangeArrowheads="1"/>
                  </p:cNvSpPr>
                  <p:nvPr/>
                </p:nvSpPr>
                <p:spPr bwMode="auto">
                  <a:xfrm>
                    <a:off x="2574"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27" name="Oval 269">
                    <a:extLst>
                      <a:ext uri="{FF2B5EF4-FFF2-40B4-BE49-F238E27FC236}">
                        <a16:creationId xmlns:a16="http://schemas.microsoft.com/office/drawing/2014/main" id="{C9106285-4AD4-4325-B5C2-FE721055A873}"/>
                      </a:ext>
                    </a:extLst>
                  </p:cNvPr>
                  <p:cNvSpPr>
                    <a:spLocks noChangeArrowheads="1"/>
                  </p:cNvSpPr>
                  <p:nvPr/>
                </p:nvSpPr>
                <p:spPr bwMode="auto">
                  <a:xfrm>
                    <a:off x="2561" y="8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28" name="Oval 270">
                    <a:extLst>
                      <a:ext uri="{FF2B5EF4-FFF2-40B4-BE49-F238E27FC236}">
                        <a16:creationId xmlns:a16="http://schemas.microsoft.com/office/drawing/2014/main" id="{CC91E23C-4E6A-499E-BE9B-6398557A75EE}"/>
                      </a:ext>
                    </a:extLst>
                  </p:cNvPr>
                  <p:cNvSpPr>
                    <a:spLocks noChangeArrowheads="1"/>
                  </p:cNvSpPr>
                  <p:nvPr/>
                </p:nvSpPr>
                <p:spPr bwMode="auto">
                  <a:xfrm>
                    <a:off x="2520"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29" name="Oval 271">
                    <a:extLst>
                      <a:ext uri="{FF2B5EF4-FFF2-40B4-BE49-F238E27FC236}">
                        <a16:creationId xmlns:a16="http://schemas.microsoft.com/office/drawing/2014/main" id="{2C0AF825-566F-4033-94CF-939B855CD665}"/>
                      </a:ext>
                    </a:extLst>
                  </p:cNvPr>
                  <p:cNvSpPr>
                    <a:spLocks noChangeArrowheads="1"/>
                  </p:cNvSpPr>
                  <p:nvPr/>
                </p:nvSpPr>
                <p:spPr bwMode="auto">
                  <a:xfrm>
                    <a:off x="2536" y="84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30" name="Oval 272">
                    <a:extLst>
                      <a:ext uri="{FF2B5EF4-FFF2-40B4-BE49-F238E27FC236}">
                        <a16:creationId xmlns:a16="http://schemas.microsoft.com/office/drawing/2014/main" id="{B698BC3A-A617-48D1-8E91-87DC1339A5A4}"/>
                      </a:ext>
                    </a:extLst>
                  </p:cNvPr>
                  <p:cNvSpPr>
                    <a:spLocks noChangeArrowheads="1"/>
                  </p:cNvSpPr>
                  <p:nvPr/>
                </p:nvSpPr>
                <p:spPr bwMode="auto">
                  <a:xfrm>
                    <a:off x="2521" y="860"/>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31" name="Oval 273">
                    <a:extLst>
                      <a:ext uri="{FF2B5EF4-FFF2-40B4-BE49-F238E27FC236}">
                        <a16:creationId xmlns:a16="http://schemas.microsoft.com/office/drawing/2014/main" id="{4BE1EA53-7B50-4CB4-A870-F4CE448282AA}"/>
                      </a:ext>
                    </a:extLst>
                  </p:cNvPr>
                  <p:cNvSpPr>
                    <a:spLocks noChangeArrowheads="1"/>
                  </p:cNvSpPr>
                  <p:nvPr/>
                </p:nvSpPr>
                <p:spPr bwMode="auto">
                  <a:xfrm>
                    <a:off x="2530" y="8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32" name="Oval 274">
                    <a:extLst>
                      <a:ext uri="{FF2B5EF4-FFF2-40B4-BE49-F238E27FC236}">
                        <a16:creationId xmlns:a16="http://schemas.microsoft.com/office/drawing/2014/main" id="{2BAC8AA3-27F2-4702-913E-A09646338281}"/>
                      </a:ext>
                    </a:extLst>
                  </p:cNvPr>
                  <p:cNvSpPr>
                    <a:spLocks noChangeArrowheads="1"/>
                  </p:cNvSpPr>
                  <p:nvPr/>
                </p:nvSpPr>
                <p:spPr bwMode="auto">
                  <a:xfrm>
                    <a:off x="2620" y="84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33" name="Oval 275">
                    <a:extLst>
                      <a:ext uri="{FF2B5EF4-FFF2-40B4-BE49-F238E27FC236}">
                        <a16:creationId xmlns:a16="http://schemas.microsoft.com/office/drawing/2014/main" id="{D31E4CCA-55B9-410A-A890-209B1B137827}"/>
                      </a:ext>
                    </a:extLst>
                  </p:cNvPr>
                  <p:cNvSpPr>
                    <a:spLocks noChangeArrowheads="1"/>
                  </p:cNvSpPr>
                  <p:nvPr/>
                </p:nvSpPr>
                <p:spPr bwMode="auto">
                  <a:xfrm>
                    <a:off x="2604" y="85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34" name="Oval 276">
                    <a:extLst>
                      <a:ext uri="{FF2B5EF4-FFF2-40B4-BE49-F238E27FC236}">
                        <a16:creationId xmlns:a16="http://schemas.microsoft.com/office/drawing/2014/main" id="{462F79C2-1F8E-4018-A2D7-0D12C4BA8DBD}"/>
                      </a:ext>
                    </a:extLst>
                  </p:cNvPr>
                  <p:cNvSpPr>
                    <a:spLocks noChangeArrowheads="1"/>
                  </p:cNvSpPr>
                  <p:nvPr/>
                </p:nvSpPr>
                <p:spPr bwMode="auto">
                  <a:xfrm>
                    <a:off x="2584" y="86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35" name="Oval 277">
                    <a:extLst>
                      <a:ext uri="{FF2B5EF4-FFF2-40B4-BE49-F238E27FC236}">
                        <a16:creationId xmlns:a16="http://schemas.microsoft.com/office/drawing/2014/main" id="{D17ABD9C-4F28-4B4C-83A8-A50592DF0AA2}"/>
                      </a:ext>
                    </a:extLst>
                  </p:cNvPr>
                  <p:cNvSpPr>
                    <a:spLocks noChangeArrowheads="1"/>
                  </p:cNvSpPr>
                  <p:nvPr/>
                </p:nvSpPr>
                <p:spPr bwMode="auto">
                  <a:xfrm>
                    <a:off x="2559" y="86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36" name="Oval 278">
                    <a:extLst>
                      <a:ext uri="{FF2B5EF4-FFF2-40B4-BE49-F238E27FC236}">
                        <a16:creationId xmlns:a16="http://schemas.microsoft.com/office/drawing/2014/main" id="{467DA825-0D3D-4646-8A06-F73D6CF246AE}"/>
                      </a:ext>
                    </a:extLst>
                  </p:cNvPr>
                  <p:cNvSpPr>
                    <a:spLocks noChangeArrowheads="1"/>
                  </p:cNvSpPr>
                  <p:nvPr/>
                </p:nvSpPr>
                <p:spPr bwMode="auto">
                  <a:xfrm>
                    <a:off x="2633" y="87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37" name="Oval 279">
                    <a:extLst>
                      <a:ext uri="{FF2B5EF4-FFF2-40B4-BE49-F238E27FC236}">
                        <a16:creationId xmlns:a16="http://schemas.microsoft.com/office/drawing/2014/main" id="{76AAE5B6-EDD4-4D37-AC1A-DED15887CB47}"/>
                      </a:ext>
                    </a:extLst>
                  </p:cNvPr>
                  <p:cNvSpPr>
                    <a:spLocks noChangeArrowheads="1"/>
                  </p:cNvSpPr>
                  <p:nvPr/>
                </p:nvSpPr>
                <p:spPr bwMode="auto">
                  <a:xfrm>
                    <a:off x="2618" y="8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38" name="Oval 280">
                    <a:extLst>
                      <a:ext uri="{FF2B5EF4-FFF2-40B4-BE49-F238E27FC236}">
                        <a16:creationId xmlns:a16="http://schemas.microsoft.com/office/drawing/2014/main" id="{DB613453-E68D-4E0F-B384-6B6BC8A36DB9}"/>
                      </a:ext>
                    </a:extLst>
                  </p:cNvPr>
                  <p:cNvSpPr>
                    <a:spLocks noChangeArrowheads="1"/>
                  </p:cNvSpPr>
                  <p:nvPr/>
                </p:nvSpPr>
                <p:spPr bwMode="auto">
                  <a:xfrm>
                    <a:off x="2605" y="8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39" name="Oval 281">
                    <a:extLst>
                      <a:ext uri="{FF2B5EF4-FFF2-40B4-BE49-F238E27FC236}">
                        <a16:creationId xmlns:a16="http://schemas.microsoft.com/office/drawing/2014/main" id="{97BF260A-4C61-45B6-8329-96C48B681ABC}"/>
                      </a:ext>
                    </a:extLst>
                  </p:cNvPr>
                  <p:cNvSpPr>
                    <a:spLocks noChangeArrowheads="1"/>
                  </p:cNvSpPr>
                  <p:nvPr/>
                </p:nvSpPr>
                <p:spPr bwMode="auto">
                  <a:xfrm>
                    <a:off x="2565" y="88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40" name="Oval 282">
                    <a:extLst>
                      <a:ext uri="{FF2B5EF4-FFF2-40B4-BE49-F238E27FC236}">
                        <a16:creationId xmlns:a16="http://schemas.microsoft.com/office/drawing/2014/main" id="{F1B8DBD7-0571-4D83-BA25-FFBE81FEAE92}"/>
                      </a:ext>
                    </a:extLst>
                  </p:cNvPr>
                  <p:cNvSpPr>
                    <a:spLocks noChangeArrowheads="1"/>
                  </p:cNvSpPr>
                  <p:nvPr/>
                </p:nvSpPr>
                <p:spPr bwMode="auto">
                  <a:xfrm>
                    <a:off x="2592" y="89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41" name="Oval 283">
                    <a:extLst>
                      <a:ext uri="{FF2B5EF4-FFF2-40B4-BE49-F238E27FC236}">
                        <a16:creationId xmlns:a16="http://schemas.microsoft.com/office/drawing/2014/main" id="{E427E5A9-A661-4574-AE7A-48CEE4CF01C2}"/>
                      </a:ext>
                    </a:extLst>
                  </p:cNvPr>
                  <p:cNvSpPr>
                    <a:spLocks noChangeArrowheads="1"/>
                  </p:cNvSpPr>
                  <p:nvPr/>
                </p:nvSpPr>
                <p:spPr bwMode="auto">
                  <a:xfrm>
                    <a:off x="2549" y="89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pic>
        <p:nvPicPr>
          <p:cNvPr id="347420" name="Picture 284">
            <a:extLst>
              <a:ext uri="{FF2B5EF4-FFF2-40B4-BE49-F238E27FC236}">
                <a16:creationId xmlns:a16="http://schemas.microsoft.com/office/drawing/2014/main" id="{A451E768-6F73-402B-98F4-9C0DC4BDE7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89851" y="376238"/>
            <a:ext cx="12223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7403" name="Group 285">
            <a:extLst>
              <a:ext uri="{FF2B5EF4-FFF2-40B4-BE49-F238E27FC236}">
                <a16:creationId xmlns:a16="http://schemas.microsoft.com/office/drawing/2014/main" id="{A1B372E8-A7C2-4481-AD20-31C071A0371B}"/>
              </a:ext>
            </a:extLst>
          </p:cNvPr>
          <p:cNvGrpSpPr>
            <a:grpSpLocks/>
          </p:cNvGrpSpPr>
          <p:nvPr/>
        </p:nvGrpSpPr>
        <p:grpSpPr bwMode="auto">
          <a:xfrm>
            <a:off x="2625726" y="1533525"/>
            <a:ext cx="1173163" cy="642938"/>
            <a:chOff x="716" y="965"/>
            <a:chExt cx="739" cy="405"/>
          </a:xfrm>
        </p:grpSpPr>
        <p:grpSp>
          <p:nvGrpSpPr>
            <p:cNvPr id="63576" name="Group 286">
              <a:extLst>
                <a:ext uri="{FF2B5EF4-FFF2-40B4-BE49-F238E27FC236}">
                  <a16:creationId xmlns:a16="http://schemas.microsoft.com/office/drawing/2014/main" id="{16DEF49D-A78A-4217-ADBF-CF686B7E86EA}"/>
                </a:ext>
              </a:extLst>
            </p:cNvPr>
            <p:cNvGrpSpPr>
              <a:grpSpLocks/>
            </p:cNvGrpSpPr>
            <p:nvPr/>
          </p:nvGrpSpPr>
          <p:grpSpPr bwMode="auto">
            <a:xfrm>
              <a:off x="716" y="965"/>
              <a:ext cx="739" cy="405"/>
              <a:chOff x="716" y="965"/>
              <a:chExt cx="739" cy="405"/>
            </a:xfrm>
          </p:grpSpPr>
          <p:sp>
            <p:nvSpPr>
              <p:cNvPr id="63603" name="Freeform 287">
                <a:extLst>
                  <a:ext uri="{FF2B5EF4-FFF2-40B4-BE49-F238E27FC236}">
                    <a16:creationId xmlns:a16="http://schemas.microsoft.com/office/drawing/2014/main" id="{1DBCF56F-BDB7-4B5B-8F14-4A5D2A772213}"/>
                  </a:ext>
                </a:extLst>
              </p:cNvPr>
              <p:cNvSpPr>
                <a:spLocks/>
              </p:cNvSpPr>
              <p:nvPr/>
            </p:nvSpPr>
            <p:spPr bwMode="auto">
              <a:xfrm>
                <a:off x="716" y="965"/>
                <a:ext cx="739" cy="404"/>
              </a:xfrm>
              <a:custGeom>
                <a:avLst/>
                <a:gdLst>
                  <a:gd name="T0" fmla="*/ 54 w 2956"/>
                  <a:gd name="T1" fmla="*/ 5 h 1617"/>
                  <a:gd name="T2" fmla="*/ 57 w 2956"/>
                  <a:gd name="T3" fmla="*/ 15 h 1617"/>
                  <a:gd name="T4" fmla="*/ 61 w 2956"/>
                  <a:gd name="T5" fmla="*/ 23 h 1617"/>
                  <a:gd name="T6" fmla="*/ 68 w 2956"/>
                  <a:gd name="T7" fmla="*/ 31 h 1617"/>
                  <a:gd name="T8" fmla="*/ 77 w 2956"/>
                  <a:gd name="T9" fmla="*/ 37 h 1617"/>
                  <a:gd name="T10" fmla="*/ 89 w 2956"/>
                  <a:gd name="T11" fmla="*/ 42 h 1617"/>
                  <a:gd name="T12" fmla="*/ 101 w 2956"/>
                  <a:gd name="T13" fmla="*/ 47 h 1617"/>
                  <a:gd name="T14" fmla="*/ 111 w 2956"/>
                  <a:gd name="T15" fmla="*/ 52 h 1617"/>
                  <a:gd name="T16" fmla="*/ 118 w 2956"/>
                  <a:gd name="T17" fmla="*/ 56 h 1617"/>
                  <a:gd name="T18" fmla="*/ 129 w 2956"/>
                  <a:gd name="T19" fmla="*/ 55 h 1617"/>
                  <a:gd name="T20" fmla="*/ 138 w 2956"/>
                  <a:gd name="T21" fmla="*/ 56 h 1617"/>
                  <a:gd name="T22" fmla="*/ 145 w 2956"/>
                  <a:gd name="T23" fmla="*/ 59 h 1617"/>
                  <a:gd name="T24" fmla="*/ 154 w 2956"/>
                  <a:gd name="T25" fmla="*/ 62 h 1617"/>
                  <a:gd name="T26" fmla="*/ 166 w 2956"/>
                  <a:gd name="T27" fmla="*/ 62 h 1617"/>
                  <a:gd name="T28" fmla="*/ 179 w 2956"/>
                  <a:gd name="T29" fmla="*/ 60 h 1617"/>
                  <a:gd name="T30" fmla="*/ 183 w 2956"/>
                  <a:gd name="T31" fmla="*/ 60 h 1617"/>
                  <a:gd name="T32" fmla="*/ 184 w 2956"/>
                  <a:gd name="T33" fmla="*/ 61 h 1617"/>
                  <a:gd name="T34" fmla="*/ 185 w 2956"/>
                  <a:gd name="T35" fmla="*/ 67 h 1617"/>
                  <a:gd name="T36" fmla="*/ 184 w 2956"/>
                  <a:gd name="T37" fmla="*/ 73 h 1617"/>
                  <a:gd name="T38" fmla="*/ 183 w 2956"/>
                  <a:gd name="T39" fmla="*/ 76 h 1617"/>
                  <a:gd name="T40" fmla="*/ 183 w 2956"/>
                  <a:gd name="T41" fmla="*/ 80 h 1617"/>
                  <a:gd name="T42" fmla="*/ 180 w 2956"/>
                  <a:gd name="T43" fmla="*/ 83 h 1617"/>
                  <a:gd name="T44" fmla="*/ 176 w 2956"/>
                  <a:gd name="T45" fmla="*/ 84 h 1617"/>
                  <a:gd name="T46" fmla="*/ 173 w 2956"/>
                  <a:gd name="T47" fmla="*/ 87 h 1617"/>
                  <a:gd name="T48" fmla="*/ 169 w 2956"/>
                  <a:gd name="T49" fmla="*/ 88 h 1617"/>
                  <a:gd name="T50" fmla="*/ 162 w 2956"/>
                  <a:gd name="T51" fmla="*/ 87 h 1617"/>
                  <a:gd name="T52" fmla="*/ 162 w 2956"/>
                  <a:gd name="T53" fmla="*/ 91 h 1617"/>
                  <a:gd name="T54" fmla="*/ 161 w 2956"/>
                  <a:gd name="T55" fmla="*/ 93 h 1617"/>
                  <a:gd name="T56" fmla="*/ 157 w 2956"/>
                  <a:gd name="T57" fmla="*/ 93 h 1617"/>
                  <a:gd name="T58" fmla="*/ 151 w 2956"/>
                  <a:gd name="T59" fmla="*/ 93 h 1617"/>
                  <a:gd name="T60" fmla="*/ 145 w 2956"/>
                  <a:gd name="T61" fmla="*/ 91 h 1617"/>
                  <a:gd name="T62" fmla="*/ 144 w 2956"/>
                  <a:gd name="T63" fmla="*/ 94 h 1617"/>
                  <a:gd name="T64" fmla="*/ 141 w 2956"/>
                  <a:gd name="T65" fmla="*/ 95 h 1617"/>
                  <a:gd name="T66" fmla="*/ 136 w 2956"/>
                  <a:gd name="T67" fmla="*/ 95 h 1617"/>
                  <a:gd name="T68" fmla="*/ 132 w 2956"/>
                  <a:gd name="T69" fmla="*/ 94 h 1617"/>
                  <a:gd name="T70" fmla="*/ 127 w 2956"/>
                  <a:gd name="T71" fmla="*/ 96 h 1617"/>
                  <a:gd name="T72" fmla="*/ 122 w 2956"/>
                  <a:gd name="T73" fmla="*/ 96 h 1617"/>
                  <a:gd name="T74" fmla="*/ 112 w 2956"/>
                  <a:gd name="T75" fmla="*/ 98 h 1617"/>
                  <a:gd name="T76" fmla="*/ 104 w 2956"/>
                  <a:gd name="T77" fmla="*/ 99 h 1617"/>
                  <a:gd name="T78" fmla="*/ 94 w 2956"/>
                  <a:gd name="T79" fmla="*/ 96 h 1617"/>
                  <a:gd name="T80" fmla="*/ 84 w 2956"/>
                  <a:gd name="T81" fmla="*/ 94 h 1617"/>
                  <a:gd name="T82" fmla="*/ 76 w 2956"/>
                  <a:gd name="T83" fmla="*/ 95 h 1617"/>
                  <a:gd name="T84" fmla="*/ 67 w 2956"/>
                  <a:gd name="T85" fmla="*/ 97 h 1617"/>
                  <a:gd name="T86" fmla="*/ 58 w 2956"/>
                  <a:gd name="T87" fmla="*/ 98 h 1617"/>
                  <a:gd name="T88" fmla="*/ 46 w 2956"/>
                  <a:gd name="T89" fmla="*/ 98 h 1617"/>
                  <a:gd name="T90" fmla="*/ 33 w 2956"/>
                  <a:gd name="T91" fmla="*/ 100 h 1617"/>
                  <a:gd name="T92" fmla="*/ 23 w 2956"/>
                  <a:gd name="T93" fmla="*/ 101 h 1617"/>
                  <a:gd name="T94" fmla="*/ 15 w 2956"/>
                  <a:gd name="T95" fmla="*/ 100 h 1617"/>
                  <a:gd name="T96" fmla="*/ 9 w 2956"/>
                  <a:gd name="T97" fmla="*/ 97 h 1617"/>
                  <a:gd name="T98" fmla="*/ 4 w 2956"/>
                  <a:gd name="T99" fmla="*/ 93 h 1617"/>
                  <a:gd name="T100" fmla="*/ 1 w 2956"/>
                  <a:gd name="T101" fmla="*/ 87 h 1617"/>
                  <a:gd name="T102" fmla="*/ 1 w 2956"/>
                  <a:gd name="T103" fmla="*/ 80 h 1617"/>
                  <a:gd name="T104" fmla="*/ 3 w 2956"/>
                  <a:gd name="T105" fmla="*/ 71 h 1617"/>
                  <a:gd name="T106" fmla="*/ 8 w 2956"/>
                  <a:gd name="T107" fmla="*/ 59 h 1617"/>
                  <a:gd name="T108" fmla="*/ 10 w 2956"/>
                  <a:gd name="T109" fmla="*/ 48 h 1617"/>
                  <a:gd name="T110" fmla="*/ 9 w 2956"/>
                  <a:gd name="T111" fmla="*/ 39 h 1617"/>
                  <a:gd name="T112" fmla="*/ 7 w 2956"/>
                  <a:gd name="T113" fmla="*/ 31 h 1617"/>
                  <a:gd name="T114" fmla="*/ 3 w 2956"/>
                  <a:gd name="T115" fmla="*/ 21 h 1617"/>
                  <a:gd name="T116" fmla="*/ 53 w 2956"/>
                  <a:gd name="T117" fmla="*/ 0 h 16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56"/>
                  <a:gd name="T178" fmla="*/ 0 h 1617"/>
                  <a:gd name="T179" fmla="*/ 2956 w 2956"/>
                  <a:gd name="T180" fmla="*/ 1617 h 16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56" h="1617">
                    <a:moveTo>
                      <a:pt x="852" y="0"/>
                    </a:moveTo>
                    <a:lnTo>
                      <a:pt x="871" y="81"/>
                    </a:lnTo>
                    <a:lnTo>
                      <a:pt x="891" y="158"/>
                    </a:lnTo>
                    <a:lnTo>
                      <a:pt x="916" y="236"/>
                    </a:lnTo>
                    <a:lnTo>
                      <a:pt x="947" y="309"/>
                    </a:lnTo>
                    <a:lnTo>
                      <a:pt x="984" y="373"/>
                    </a:lnTo>
                    <a:lnTo>
                      <a:pt x="1033" y="437"/>
                    </a:lnTo>
                    <a:lnTo>
                      <a:pt x="1086" y="493"/>
                    </a:lnTo>
                    <a:lnTo>
                      <a:pt x="1150" y="549"/>
                    </a:lnTo>
                    <a:lnTo>
                      <a:pt x="1225" y="600"/>
                    </a:lnTo>
                    <a:lnTo>
                      <a:pt x="1310" y="641"/>
                    </a:lnTo>
                    <a:lnTo>
                      <a:pt x="1419" y="678"/>
                    </a:lnTo>
                    <a:lnTo>
                      <a:pt x="1534" y="715"/>
                    </a:lnTo>
                    <a:lnTo>
                      <a:pt x="1620" y="752"/>
                    </a:lnTo>
                    <a:lnTo>
                      <a:pt x="1704" y="791"/>
                    </a:lnTo>
                    <a:lnTo>
                      <a:pt x="1781" y="832"/>
                    </a:lnTo>
                    <a:lnTo>
                      <a:pt x="1836" y="867"/>
                    </a:lnTo>
                    <a:lnTo>
                      <a:pt x="1886" y="906"/>
                    </a:lnTo>
                    <a:lnTo>
                      <a:pt x="1967" y="894"/>
                    </a:lnTo>
                    <a:lnTo>
                      <a:pt x="2060" y="881"/>
                    </a:lnTo>
                    <a:lnTo>
                      <a:pt x="2130" y="885"/>
                    </a:lnTo>
                    <a:lnTo>
                      <a:pt x="2199" y="903"/>
                    </a:lnTo>
                    <a:lnTo>
                      <a:pt x="2256" y="928"/>
                    </a:lnTo>
                    <a:lnTo>
                      <a:pt x="2311" y="952"/>
                    </a:lnTo>
                    <a:lnTo>
                      <a:pt x="2382" y="974"/>
                    </a:lnTo>
                    <a:lnTo>
                      <a:pt x="2456" y="987"/>
                    </a:lnTo>
                    <a:lnTo>
                      <a:pt x="2535" y="993"/>
                    </a:lnTo>
                    <a:lnTo>
                      <a:pt x="2647" y="987"/>
                    </a:lnTo>
                    <a:lnTo>
                      <a:pt x="2763" y="968"/>
                    </a:lnTo>
                    <a:lnTo>
                      <a:pt x="2856" y="956"/>
                    </a:lnTo>
                    <a:lnTo>
                      <a:pt x="2906" y="950"/>
                    </a:lnTo>
                    <a:lnTo>
                      <a:pt x="2922" y="956"/>
                    </a:lnTo>
                    <a:lnTo>
                      <a:pt x="2930" y="967"/>
                    </a:lnTo>
                    <a:lnTo>
                      <a:pt x="2939" y="983"/>
                    </a:lnTo>
                    <a:lnTo>
                      <a:pt x="2948" y="1020"/>
                    </a:lnTo>
                    <a:lnTo>
                      <a:pt x="2956" y="1070"/>
                    </a:lnTo>
                    <a:lnTo>
                      <a:pt x="2955" y="1124"/>
                    </a:lnTo>
                    <a:lnTo>
                      <a:pt x="2943" y="1166"/>
                    </a:lnTo>
                    <a:lnTo>
                      <a:pt x="2931" y="1194"/>
                    </a:lnTo>
                    <a:lnTo>
                      <a:pt x="2918" y="1214"/>
                    </a:lnTo>
                    <a:lnTo>
                      <a:pt x="2925" y="1251"/>
                    </a:lnTo>
                    <a:lnTo>
                      <a:pt x="2918" y="1288"/>
                    </a:lnTo>
                    <a:lnTo>
                      <a:pt x="2900" y="1312"/>
                    </a:lnTo>
                    <a:lnTo>
                      <a:pt x="2878" y="1330"/>
                    </a:lnTo>
                    <a:lnTo>
                      <a:pt x="2852" y="1337"/>
                    </a:lnTo>
                    <a:lnTo>
                      <a:pt x="2813" y="1343"/>
                    </a:lnTo>
                    <a:lnTo>
                      <a:pt x="2800" y="1365"/>
                    </a:lnTo>
                    <a:lnTo>
                      <a:pt x="2773" y="1390"/>
                    </a:lnTo>
                    <a:lnTo>
                      <a:pt x="2741" y="1404"/>
                    </a:lnTo>
                    <a:lnTo>
                      <a:pt x="2706" y="1411"/>
                    </a:lnTo>
                    <a:lnTo>
                      <a:pt x="2671" y="1408"/>
                    </a:lnTo>
                    <a:lnTo>
                      <a:pt x="2597" y="1393"/>
                    </a:lnTo>
                    <a:lnTo>
                      <a:pt x="2603" y="1430"/>
                    </a:lnTo>
                    <a:lnTo>
                      <a:pt x="2597" y="1455"/>
                    </a:lnTo>
                    <a:lnTo>
                      <a:pt x="2585" y="1471"/>
                    </a:lnTo>
                    <a:lnTo>
                      <a:pt x="2566" y="1483"/>
                    </a:lnTo>
                    <a:lnTo>
                      <a:pt x="2538" y="1490"/>
                    </a:lnTo>
                    <a:lnTo>
                      <a:pt x="2504" y="1493"/>
                    </a:lnTo>
                    <a:lnTo>
                      <a:pt x="2467" y="1492"/>
                    </a:lnTo>
                    <a:lnTo>
                      <a:pt x="2414" y="1484"/>
                    </a:lnTo>
                    <a:lnTo>
                      <a:pt x="2368" y="1473"/>
                    </a:lnTo>
                    <a:lnTo>
                      <a:pt x="2318" y="1455"/>
                    </a:lnTo>
                    <a:lnTo>
                      <a:pt x="2315" y="1480"/>
                    </a:lnTo>
                    <a:lnTo>
                      <a:pt x="2302" y="1499"/>
                    </a:lnTo>
                    <a:lnTo>
                      <a:pt x="2282" y="1513"/>
                    </a:lnTo>
                    <a:lnTo>
                      <a:pt x="2254" y="1520"/>
                    </a:lnTo>
                    <a:lnTo>
                      <a:pt x="2220" y="1523"/>
                    </a:lnTo>
                    <a:lnTo>
                      <a:pt x="2171" y="1516"/>
                    </a:lnTo>
                    <a:lnTo>
                      <a:pt x="2128" y="1498"/>
                    </a:lnTo>
                    <a:lnTo>
                      <a:pt x="2104" y="1513"/>
                    </a:lnTo>
                    <a:lnTo>
                      <a:pt x="2075" y="1525"/>
                    </a:lnTo>
                    <a:lnTo>
                      <a:pt x="2038" y="1532"/>
                    </a:lnTo>
                    <a:lnTo>
                      <a:pt x="1998" y="1539"/>
                    </a:lnTo>
                    <a:lnTo>
                      <a:pt x="1948" y="1545"/>
                    </a:lnTo>
                    <a:lnTo>
                      <a:pt x="1874" y="1559"/>
                    </a:lnTo>
                    <a:lnTo>
                      <a:pt x="1793" y="1578"/>
                    </a:lnTo>
                    <a:lnTo>
                      <a:pt x="1729" y="1584"/>
                    </a:lnTo>
                    <a:lnTo>
                      <a:pt x="1670" y="1580"/>
                    </a:lnTo>
                    <a:lnTo>
                      <a:pt x="1582" y="1564"/>
                    </a:lnTo>
                    <a:lnTo>
                      <a:pt x="1502" y="1544"/>
                    </a:lnTo>
                    <a:lnTo>
                      <a:pt x="1412" y="1525"/>
                    </a:lnTo>
                    <a:lnTo>
                      <a:pt x="1335" y="1513"/>
                    </a:lnTo>
                    <a:lnTo>
                      <a:pt x="1272" y="1508"/>
                    </a:lnTo>
                    <a:lnTo>
                      <a:pt x="1217" y="1515"/>
                    </a:lnTo>
                    <a:lnTo>
                      <a:pt x="1156" y="1528"/>
                    </a:lnTo>
                    <a:lnTo>
                      <a:pt x="1076" y="1547"/>
                    </a:lnTo>
                    <a:lnTo>
                      <a:pt x="989" y="1564"/>
                    </a:lnTo>
                    <a:lnTo>
                      <a:pt x="924" y="1569"/>
                    </a:lnTo>
                    <a:lnTo>
                      <a:pt x="859" y="1565"/>
                    </a:lnTo>
                    <a:lnTo>
                      <a:pt x="736" y="1578"/>
                    </a:lnTo>
                    <a:lnTo>
                      <a:pt x="638" y="1590"/>
                    </a:lnTo>
                    <a:lnTo>
                      <a:pt x="526" y="1609"/>
                    </a:lnTo>
                    <a:lnTo>
                      <a:pt x="450" y="1617"/>
                    </a:lnTo>
                    <a:lnTo>
                      <a:pt x="370" y="1612"/>
                    </a:lnTo>
                    <a:lnTo>
                      <a:pt x="302" y="1606"/>
                    </a:lnTo>
                    <a:lnTo>
                      <a:pt x="241" y="1596"/>
                    </a:lnTo>
                    <a:lnTo>
                      <a:pt x="188" y="1583"/>
                    </a:lnTo>
                    <a:lnTo>
                      <a:pt x="137" y="1561"/>
                    </a:lnTo>
                    <a:lnTo>
                      <a:pt x="97" y="1531"/>
                    </a:lnTo>
                    <a:lnTo>
                      <a:pt x="64" y="1494"/>
                    </a:lnTo>
                    <a:lnTo>
                      <a:pt x="42" y="1451"/>
                    </a:lnTo>
                    <a:lnTo>
                      <a:pt x="26" y="1401"/>
                    </a:lnTo>
                    <a:lnTo>
                      <a:pt x="12" y="1343"/>
                    </a:lnTo>
                    <a:lnTo>
                      <a:pt x="8" y="1283"/>
                    </a:lnTo>
                    <a:lnTo>
                      <a:pt x="17" y="1221"/>
                    </a:lnTo>
                    <a:lnTo>
                      <a:pt x="42" y="1140"/>
                    </a:lnTo>
                    <a:lnTo>
                      <a:pt x="85" y="1043"/>
                    </a:lnTo>
                    <a:lnTo>
                      <a:pt x="125" y="950"/>
                    </a:lnTo>
                    <a:lnTo>
                      <a:pt x="153" y="854"/>
                    </a:lnTo>
                    <a:lnTo>
                      <a:pt x="163" y="777"/>
                    </a:lnTo>
                    <a:lnTo>
                      <a:pt x="159" y="700"/>
                    </a:lnTo>
                    <a:lnTo>
                      <a:pt x="148" y="628"/>
                    </a:lnTo>
                    <a:lnTo>
                      <a:pt x="131" y="558"/>
                    </a:lnTo>
                    <a:lnTo>
                      <a:pt x="112" y="496"/>
                    </a:lnTo>
                    <a:lnTo>
                      <a:pt x="87" y="425"/>
                    </a:lnTo>
                    <a:lnTo>
                      <a:pt x="54" y="340"/>
                    </a:lnTo>
                    <a:lnTo>
                      <a:pt x="0" y="222"/>
                    </a:lnTo>
                    <a:lnTo>
                      <a:pt x="852"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04" name="Freeform 288">
                <a:extLst>
                  <a:ext uri="{FF2B5EF4-FFF2-40B4-BE49-F238E27FC236}">
                    <a16:creationId xmlns:a16="http://schemas.microsoft.com/office/drawing/2014/main" id="{7F6C21C9-2A53-42AF-B668-A9A1570FDAFD}"/>
                  </a:ext>
                </a:extLst>
              </p:cNvPr>
              <p:cNvSpPr>
                <a:spLocks/>
              </p:cNvSpPr>
              <p:nvPr/>
            </p:nvSpPr>
            <p:spPr bwMode="auto">
              <a:xfrm>
                <a:off x="716" y="965"/>
                <a:ext cx="739" cy="405"/>
              </a:xfrm>
              <a:custGeom>
                <a:avLst/>
                <a:gdLst>
                  <a:gd name="T0" fmla="*/ 54 w 2958"/>
                  <a:gd name="T1" fmla="*/ 5 h 1619"/>
                  <a:gd name="T2" fmla="*/ 57 w 2958"/>
                  <a:gd name="T3" fmla="*/ 15 h 1619"/>
                  <a:gd name="T4" fmla="*/ 61 w 2958"/>
                  <a:gd name="T5" fmla="*/ 23 h 1619"/>
                  <a:gd name="T6" fmla="*/ 68 w 2958"/>
                  <a:gd name="T7" fmla="*/ 31 h 1619"/>
                  <a:gd name="T8" fmla="*/ 76 w 2958"/>
                  <a:gd name="T9" fmla="*/ 38 h 1619"/>
                  <a:gd name="T10" fmla="*/ 89 w 2958"/>
                  <a:gd name="T11" fmla="*/ 43 h 1619"/>
                  <a:gd name="T12" fmla="*/ 101 w 2958"/>
                  <a:gd name="T13" fmla="*/ 47 h 1619"/>
                  <a:gd name="T14" fmla="*/ 111 w 2958"/>
                  <a:gd name="T15" fmla="*/ 52 h 1619"/>
                  <a:gd name="T16" fmla="*/ 118 w 2958"/>
                  <a:gd name="T17" fmla="*/ 57 h 1619"/>
                  <a:gd name="T18" fmla="*/ 129 w 2958"/>
                  <a:gd name="T19" fmla="*/ 55 h 1619"/>
                  <a:gd name="T20" fmla="*/ 137 w 2958"/>
                  <a:gd name="T21" fmla="*/ 57 h 1619"/>
                  <a:gd name="T22" fmla="*/ 144 w 2958"/>
                  <a:gd name="T23" fmla="*/ 60 h 1619"/>
                  <a:gd name="T24" fmla="*/ 153 w 2958"/>
                  <a:gd name="T25" fmla="*/ 62 h 1619"/>
                  <a:gd name="T26" fmla="*/ 165 w 2958"/>
                  <a:gd name="T27" fmla="*/ 62 h 1619"/>
                  <a:gd name="T28" fmla="*/ 178 w 2958"/>
                  <a:gd name="T29" fmla="*/ 60 h 1619"/>
                  <a:gd name="T30" fmla="*/ 183 w 2958"/>
                  <a:gd name="T31" fmla="*/ 60 h 1619"/>
                  <a:gd name="T32" fmla="*/ 184 w 2958"/>
                  <a:gd name="T33" fmla="*/ 62 h 1619"/>
                  <a:gd name="T34" fmla="*/ 185 w 2958"/>
                  <a:gd name="T35" fmla="*/ 67 h 1619"/>
                  <a:gd name="T36" fmla="*/ 184 w 2958"/>
                  <a:gd name="T37" fmla="*/ 73 h 1619"/>
                  <a:gd name="T38" fmla="*/ 182 w 2958"/>
                  <a:gd name="T39" fmla="*/ 76 h 1619"/>
                  <a:gd name="T40" fmla="*/ 182 w 2958"/>
                  <a:gd name="T41" fmla="*/ 81 h 1619"/>
                  <a:gd name="T42" fmla="*/ 180 w 2958"/>
                  <a:gd name="T43" fmla="*/ 83 h 1619"/>
                  <a:gd name="T44" fmla="*/ 176 w 2958"/>
                  <a:gd name="T45" fmla="*/ 84 h 1619"/>
                  <a:gd name="T46" fmla="*/ 173 w 2958"/>
                  <a:gd name="T47" fmla="*/ 87 h 1619"/>
                  <a:gd name="T48" fmla="*/ 169 w 2958"/>
                  <a:gd name="T49" fmla="*/ 89 h 1619"/>
                  <a:gd name="T50" fmla="*/ 162 w 2958"/>
                  <a:gd name="T51" fmla="*/ 87 h 1619"/>
                  <a:gd name="T52" fmla="*/ 162 w 2958"/>
                  <a:gd name="T53" fmla="*/ 91 h 1619"/>
                  <a:gd name="T54" fmla="*/ 160 w 2958"/>
                  <a:gd name="T55" fmla="*/ 93 h 1619"/>
                  <a:gd name="T56" fmla="*/ 156 w 2958"/>
                  <a:gd name="T57" fmla="*/ 94 h 1619"/>
                  <a:gd name="T58" fmla="*/ 151 w 2958"/>
                  <a:gd name="T59" fmla="*/ 93 h 1619"/>
                  <a:gd name="T60" fmla="*/ 145 w 2958"/>
                  <a:gd name="T61" fmla="*/ 91 h 1619"/>
                  <a:gd name="T62" fmla="*/ 144 w 2958"/>
                  <a:gd name="T63" fmla="*/ 94 h 1619"/>
                  <a:gd name="T64" fmla="*/ 141 w 2958"/>
                  <a:gd name="T65" fmla="*/ 95 h 1619"/>
                  <a:gd name="T66" fmla="*/ 136 w 2958"/>
                  <a:gd name="T67" fmla="*/ 95 h 1619"/>
                  <a:gd name="T68" fmla="*/ 131 w 2958"/>
                  <a:gd name="T69" fmla="*/ 95 h 1619"/>
                  <a:gd name="T70" fmla="*/ 127 w 2958"/>
                  <a:gd name="T71" fmla="*/ 96 h 1619"/>
                  <a:gd name="T72" fmla="*/ 122 w 2958"/>
                  <a:gd name="T73" fmla="*/ 97 h 1619"/>
                  <a:gd name="T74" fmla="*/ 112 w 2958"/>
                  <a:gd name="T75" fmla="*/ 99 h 1619"/>
                  <a:gd name="T76" fmla="*/ 104 w 2958"/>
                  <a:gd name="T77" fmla="*/ 99 h 1619"/>
                  <a:gd name="T78" fmla="*/ 94 w 2958"/>
                  <a:gd name="T79" fmla="*/ 97 h 1619"/>
                  <a:gd name="T80" fmla="*/ 83 w 2958"/>
                  <a:gd name="T81" fmla="*/ 95 h 1619"/>
                  <a:gd name="T82" fmla="*/ 76 w 2958"/>
                  <a:gd name="T83" fmla="*/ 95 h 1619"/>
                  <a:gd name="T84" fmla="*/ 67 w 2958"/>
                  <a:gd name="T85" fmla="*/ 97 h 1619"/>
                  <a:gd name="T86" fmla="*/ 58 w 2958"/>
                  <a:gd name="T87" fmla="*/ 98 h 1619"/>
                  <a:gd name="T88" fmla="*/ 46 w 2958"/>
                  <a:gd name="T89" fmla="*/ 99 h 1619"/>
                  <a:gd name="T90" fmla="*/ 33 w 2958"/>
                  <a:gd name="T91" fmla="*/ 101 h 1619"/>
                  <a:gd name="T92" fmla="*/ 23 w 2958"/>
                  <a:gd name="T93" fmla="*/ 101 h 1619"/>
                  <a:gd name="T94" fmla="*/ 15 w 2958"/>
                  <a:gd name="T95" fmla="*/ 100 h 1619"/>
                  <a:gd name="T96" fmla="*/ 8 w 2958"/>
                  <a:gd name="T97" fmla="*/ 98 h 1619"/>
                  <a:gd name="T98" fmla="*/ 4 w 2958"/>
                  <a:gd name="T99" fmla="*/ 94 h 1619"/>
                  <a:gd name="T100" fmla="*/ 1 w 2958"/>
                  <a:gd name="T101" fmla="*/ 88 h 1619"/>
                  <a:gd name="T102" fmla="*/ 0 w 2958"/>
                  <a:gd name="T103" fmla="*/ 80 h 1619"/>
                  <a:gd name="T104" fmla="*/ 2 w 2958"/>
                  <a:gd name="T105" fmla="*/ 71 h 1619"/>
                  <a:gd name="T106" fmla="*/ 8 w 2958"/>
                  <a:gd name="T107" fmla="*/ 60 h 1619"/>
                  <a:gd name="T108" fmla="*/ 10 w 2958"/>
                  <a:gd name="T109" fmla="*/ 49 h 1619"/>
                  <a:gd name="T110" fmla="*/ 9 w 2958"/>
                  <a:gd name="T111" fmla="*/ 39 h 1619"/>
                  <a:gd name="T112" fmla="*/ 7 w 2958"/>
                  <a:gd name="T113" fmla="*/ 31 h 1619"/>
                  <a:gd name="T114" fmla="*/ 3 w 2958"/>
                  <a:gd name="T115" fmla="*/ 21 h 16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58"/>
                  <a:gd name="T175" fmla="*/ 0 h 1619"/>
                  <a:gd name="T176" fmla="*/ 2958 w 2958"/>
                  <a:gd name="T177" fmla="*/ 1619 h 16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58" h="1619">
                    <a:moveTo>
                      <a:pt x="854" y="0"/>
                    </a:moveTo>
                    <a:lnTo>
                      <a:pt x="872" y="81"/>
                    </a:lnTo>
                    <a:lnTo>
                      <a:pt x="892" y="158"/>
                    </a:lnTo>
                    <a:lnTo>
                      <a:pt x="917" y="236"/>
                    </a:lnTo>
                    <a:lnTo>
                      <a:pt x="948" y="309"/>
                    </a:lnTo>
                    <a:lnTo>
                      <a:pt x="985" y="373"/>
                    </a:lnTo>
                    <a:lnTo>
                      <a:pt x="1034" y="438"/>
                    </a:lnTo>
                    <a:lnTo>
                      <a:pt x="1087" y="494"/>
                    </a:lnTo>
                    <a:lnTo>
                      <a:pt x="1151" y="550"/>
                    </a:lnTo>
                    <a:lnTo>
                      <a:pt x="1226" y="602"/>
                    </a:lnTo>
                    <a:lnTo>
                      <a:pt x="1311" y="642"/>
                    </a:lnTo>
                    <a:lnTo>
                      <a:pt x="1420" y="679"/>
                    </a:lnTo>
                    <a:lnTo>
                      <a:pt x="1535" y="716"/>
                    </a:lnTo>
                    <a:lnTo>
                      <a:pt x="1621" y="753"/>
                    </a:lnTo>
                    <a:lnTo>
                      <a:pt x="1705" y="792"/>
                    </a:lnTo>
                    <a:lnTo>
                      <a:pt x="1782" y="833"/>
                    </a:lnTo>
                    <a:lnTo>
                      <a:pt x="1837" y="868"/>
                    </a:lnTo>
                    <a:lnTo>
                      <a:pt x="1887" y="907"/>
                    </a:lnTo>
                    <a:lnTo>
                      <a:pt x="1968" y="895"/>
                    </a:lnTo>
                    <a:lnTo>
                      <a:pt x="2061" y="883"/>
                    </a:lnTo>
                    <a:lnTo>
                      <a:pt x="2131" y="886"/>
                    </a:lnTo>
                    <a:lnTo>
                      <a:pt x="2200" y="904"/>
                    </a:lnTo>
                    <a:lnTo>
                      <a:pt x="2258" y="929"/>
                    </a:lnTo>
                    <a:lnTo>
                      <a:pt x="2313" y="953"/>
                    </a:lnTo>
                    <a:lnTo>
                      <a:pt x="2384" y="976"/>
                    </a:lnTo>
                    <a:lnTo>
                      <a:pt x="2459" y="988"/>
                    </a:lnTo>
                    <a:lnTo>
                      <a:pt x="2537" y="994"/>
                    </a:lnTo>
                    <a:lnTo>
                      <a:pt x="2649" y="988"/>
                    </a:lnTo>
                    <a:lnTo>
                      <a:pt x="2766" y="969"/>
                    </a:lnTo>
                    <a:lnTo>
                      <a:pt x="2859" y="957"/>
                    </a:lnTo>
                    <a:lnTo>
                      <a:pt x="2908" y="951"/>
                    </a:lnTo>
                    <a:lnTo>
                      <a:pt x="2924" y="957"/>
                    </a:lnTo>
                    <a:lnTo>
                      <a:pt x="2932" y="968"/>
                    </a:lnTo>
                    <a:lnTo>
                      <a:pt x="2941" y="984"/>
                    </a:lnTo>
                    <a:lnTo>
                      <a:pt x="2951" y="1021"/>
                    </a:lnTo>
                    <a:lnTo>
                      <a:pt x="2958" y="1071"/>
                    </a:lnTo>
                    <a:lnTo>
                      <a:pt x="2957" y="1125"/>
                    </a:lnTo>
                    <a:lnTo>
                      <a:pt x="2945" y="1167"/>
                    </a:lnTo>
                    <a:lnTo>
                      <a:pt x="2933" y="1195"/>
                    </a:lnTo>
                    <a:lnTo>
                      <a:pt x="2921" y="1216"/>
                    </a:lnTo>
                    <a:lnTo>
                      <a:pt x="2927" y="1253"/>
                    </a:lnTo>
                    <a:lnTo>
                      <a:pt x="2921" y="1290"/>
                    </a:lnTo>
                    <a:lnTo>
                      <a:pt x="2902" y="1314"/>
                    </a:lnTo>
                    <a:lnTo>
                      <a:pt x="2880" y="1332"/>
                    </a:lnTo>
                    <a:lnTo>
                      <a:pt x="2854" y="1339"/>
                    </a:lnTo>
                    <a:lnTo>
                      <a:pt x="2815" y="1345"/>
                    </a:lnTo>
                    <a:lnTo>
                      <a:pt x="2802" y="1367"/>
                    </a:lnTo>
                    <a:lnTo>
                      <a:pt x="2775" y="1392"/>
                    </a:lnTo>
                    <a:lnTo>
                      <a:pt x="2743" y="1406"/>
                    </a:lnTo>
                    <a:lnTo>
                      <a:pt x="2708" y="1414"/>
                    </a:lnTo>
                    <a:lnTo>
                      <a:pt x="2674" y="1410"/>
                    </a:lnTo>
                    <a:lnTo>
                      <a:pt x="2599" y="1395"/>
                    </a:lnTo>
                    <a:lnTo>
                      <a:pt x="2605" y="1432"/>
                    </a:lnTo>
                    <a:lnTo>
                      <a:pt x="2599" y="1457"/>
                    </a:lnTo>
                    <a:lnTo>
                      <a:pt x="2587" y="1473"/>
                    </a:lnTo>
                    <a:lnTo>
                      <a:pt x="2568" y="1485"/>
                    </a:lnTo>
                    <a:lnTo>
                      <a:pt x="2540" y="1492"/>
                    </a:lnTo>
                    <a:lnTo>
                      <a:pt x="2506" y="1495"/>
                    </a:lnTo>
                    <a:lnTo>
                      <a:pt x="2469" y="1494"/>
                    </a:lnTo>
                    <a:lnTo>
                      <a:pt x="2416" y="1486"/>
                    </a:lnTo>
                    <a:lnTo>
                      <a:pt x="2370" y="1476"/>
                    </a:lnTo>
                    <a:lnTo>
                      <a:pt x="2320" y="1457"/>
                    </a:lnTo>
                    <a:lnTo>
                      <a:pt x="2317" y="1482"/>
                    </a:lnTo>
                    <a:lnTo>
                      <a:pt x="2305" y="1501"/>
                    </a:lnTo>
                    <a:lnTo>
                      <a:pt x="2284" y="1515"/>
                    </a:lnTo>
                    <a:lnTo>
                      <a:pt x="2256" y="1522"/>
                    </a:lnTo>
                    <a:lnTo>
                      <a:pt x="2222" y="1525"/>
                    </a:lnTo>
                    <a:lnTo>
                      <a:pt x="2172" y="1518"/>
                    </a:lnTo>
                    <a:lnTo>
                      <a:pt x="2129" y="1500"/>
                    </a:lnTo>
                    <a:lnTo>
                      <a:pt x="2105" y="1515"/>
                    </a:lnTo>
                    <a:lnTo>
                      <a:pt x="2076" y="1527"/>
                    </a:lnTo>
                    <a:lnTo>
                      <a:pt x="2039" y="1534"/>
                    </a:lnTo>
                    <a:lnTo>
                      <a:pt x="1999" y="1541"/>
                    </a:lnTo>
                    <a:lnTo>
                      <a:pt x="1949" y="1547"/>
                    </a:lnTo>
                    <a:lnTo>
                      <a:pt x="1875" y="1561"/>
                    </a:lnTo>
                    <a:lnTo>
                      <a:pt x="1794" y="1580"/>
                    </a:lnTo>
                    <a:lnTo>
                      <a:pt x="1730" y="1586"/>
                    </a:lnTo>
                    <a:lnTo>
                      <a:pt x="1671" y="1582"/>
                    </a:lnTo>
                    <a:lnTo>
                      <a:pt x="1583" y="1566"/>
                    </a:lnTo>
                    <a:lnTo>
                      <a:pt x="1503" y="1546"/>
                    </a:lnTo>
                    <a:lnTo>
                      <a:pt x="1413" y="1527"/>
                    </a:lnTo>
                    <a:lnTo>
                      <a:pt x="1336" y="1515"/>
                    </a:lnTo>
                    <a:lnTo>
                      <a:pt x="1273" y="1510"/>
                    </a:lnTo>
                    <a:lnTo>
                      <a:pt x="1218" y="1517"/>
                    </a:lnTo>
                    <a:lnTo>
                      <a:pt x="1157" y="1530"/>
                    </a:lnTo>
                    <a:lnTo>
                      <a:pt x="1077" y="1549"/>
                    </a:lnTo>
                    <a:lnTo>
                      <a:pt x="990" y="1566"/>
                    </a:lnTo>
                    <a:lnTo>
                      <a:pt x="925" y="1571"/>
                    </a:lnTo>
                    <a:lnTo>
                      <a:pt x="860" y="1568"/>
                    </a:lnTo>
                    <a:lnTo>
                      <a:pt x="736" y="1580"/>
                    </a:lnTo>
                    <a:lnTo>
                      <a:pt x="638" y="1592"/>
                    </a:lnTo>
                    <a:lnTo>
                      <a:pt x="526" y="1611"/>
                    </a:lnTo>
                    <a:lnTo>
                      <a:pt x="450" y="1619"/>
                    </a:lnTo>
                    <a:lnTo>
                      <a:pt x="370" y="1614"/>
                    </a:lnTo>
                    <a:lnTo>
                      <a:pt x="302" y="1608"/>
                    </a:lnTo>
                    <a:lnTo>
                      <a:pt x="241" y="1598"/>
                    </a:lnTo>
                    <a:lnTo>
                      <a:pt x="188" y="1585"/>
                    </a:lnTo>
                    <a:lnTo>
                      <a:pt x="137" y="1563"/>
                    </a:lnTo>
                    <a:lnTo>
                      <a:pt x="97" y="1533"/>
                    </a:lnTo>
                    <a:lnTo>
                      <a:pt x="64" y="1496"/>
                    </a:lnTo>
                    <a:lnTo>
                      <a:pt x="42" y="1453"/>
                    </a:lnTo>
                    <a:lnTo>
                      <a:pt x="26" y="1403"/>
                    </a:lnTo>
                    <a:lnTo>
                      <a:pt x="12" y="1345"/>
                    </a:lnTo>
                    <a:lnTo>
                      <a:pt x="8" y="1285"/>
                    </a:lnTo>
                    <a:lnTo>
                      <a:pt x="17" y="1223"/>
                    </a:lnTo>
                    <a:lnTo>
                      <a:pt x="42" y="1141"/>
                    </a:lnTo>
                    <a:lnTo>
                      <a:pt x="85" y="1044"/>
                    </a:lnTo>
                    <a:lnTo>
                      <a:pt x="125" y="951"/>
                    </a:lnTo>
                    <a:lnTo>
                      <a:pt x="153" y="855"/>
                    </a:lnTo>
                    <a:lnTo>
                      <a:pt x="163" y="778"/>
                    </a:lnTo>
                    <a:lnTo>
                      <a:pt x="159" y="701"/>
                    </a:lnTo>
                    <a:lnTo>
                      <a:pt x="148" y="629"/>
                    </a:lnTo>
                    <a:lnTo>
                      <a:pt x="131" y="559"/>
                    </a:lnTo>
                    <a:lnTo>
                      <a:pt x="112" y="497"/>
                    </a:lnTo>
                    <a:lnTo>
                      <a:pt x="87" y="426"/>
                    </a:lnTo>
                    <a:lnTo>
                      <a:pt x="54" y="340"/>
                    </a:lnTo>
                    <a:lnTo>
                      <a:pt x="0" y="22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577" name="Group 289">
              <a:extLst>
                <a:ext uri="{FF2B5EF4-FFF2-40B4-BE49-F238E27FC236}">
                  <a16:creationId xmlns:a16="http://schemas.microsoft.com/office/drawing/2014/main" id="{BA799B7C-1349-4B38-94F3-F1DA296EBD12}"/>
                </a:ext>
              </a:extLst>
            </p:cNvPr>
            <p:cNvGrpSpPr>
              <a:grpSpLocks/>
            </p:cNvGrpSpPr>
            <p:nvPr/>
          </p:nvGrpSpPr>
          <p:grpSpPr bwMode="auto">
            <a:xfrm>
              <a:off x="826" y="1020"/>
              <a:ext cx="620" cy="330"/>
              <a:chOff x="826" y="1020"/>
              <a:chExt cx="620" cy="330"/>
            </a:xfrm>
          </p:grpSpPr>
          <p:grpSp>
            <p:nvGrpSpPr>
              <p:cNvPr id="63578" name="Group 290">
                <a:extLst>
                  <a:ext uri="{FF2B5EF4-FFF2-40B4-BE49-F238E27FC236}">
                    <a16:creationId xmlns:a16="http://schemas.microsoft.com/office/drawing/2014/main" id="{DCCA18EF-6D66-43EE-9991-ECDC291A7825}"/>
                  </a:ext>
                </a:extLst>
              </p:cNvPr>
              <p:cNvGrpSpPr>
                <a:grpSpLocks/>
              </p:cNvGrpSpPr>
              <p:nvPr/>
            </p:nvGrpSpPr>
            <p:grpSpPr bwMode="auto">
              <a:xfrm>
                <a:off x="826" y="1020"/>
                <a:ext cx="425" cy="274"/>
                <a:chOff x="826" y="1020"/>
                <a:chExt cx="425" cy="274"/>
              </a:xfrm>
            </p:grpSpPr>
            <p:grpSp>
              <p:nvGrpSpPr>
                <p:cNvPr id="63595" name="Group 291">
                  <a:extLst>
                    <a:ext uri="{FF2B5EF4-FFF2-40B4-BE49-F238E27FC236}">
                      <a16:creationId xmlns:a16="http://schemas.microsoft.com/office/drawing/2014/main" id="{69101FEF-F23A-408E-9515-77082774B140}"/>
                    </a:ext>
                  </a:extLst>
                </p:cNvPr>
                <p:cNvGrpSpPr>
                  <a:grpSpLocks/>
                </p:cNvGrpSpPr>
                <p:nvPr/>
              </p:nvGrpSpPr>
              <p:grpSpPr bwMode="auto">
                <a:xfrm>
                  <a:off x="1155" y="1210"/>
                  <a:ext cx="96" cy="59"/>
                  <a:chOff x="1155" y="1210"/>
                  <a:chExt cx="96" cy="59"/>
                </a:xfrm>
              </p:grpSpPr>
              <p:sp>
                <p:nvSpPr>
                  <p:cNvPr id="63600" name="Freeform 292">
                    <a:extLst>
                      <a:ext uri="{FF2B5EF4-FFF2-40B4-BE49-F238E27FC236}">
                        <a16:creationId xmlns:a16="http://schemas.microsoft.com/office/drawing/2014/main" id="{AD03FB59-1565-4FAE-9F8E-1F2ED7F96AC2}"/>
                      </a:ext>
                    </a:extLst>
                  </p:cNvPr>
                  <p:cNvSpPr>
                    <a:spLocks/>
                  </p:cNvSpPr>
                  <p:nvPr/>
                </p:nvSpPr>
                <p:spPr bwMode="auto">
                  <a:xfrm>
                    <a:off x="1155" y="1238"/>
                    <a:ext cx="47" cy="31"/>
                  </a:xfrm>
                  <a:custGeom>
                    <a:avLst/>
                    <a:gdLst>
                      <a:gd name="T0" fmla="*/ 0 w 189"/>
                      <a:gd name="T1" fmla="*/ 0 h 125"/>
                      <a:gd name="T2" fmla="*/ 2 w 189"/>
                      <a:gd name="T3" fmla="*/ 1 h 125"/>
                      <a:gd name="T4" fmla="*/ 5 w 189"/>
                      <a:gd name="T5" fmla="*/ 2 h 125"/>
                      <a:gd name="T6" fmla="*/ 7 w 189"/>
                      <a:gd name="T7" fmla="*/ 3 h 125"/>
                      <a:gd name="T8" fmla="*/ 10 w 189"/>
                      <a:gd name="T9" fmla="*/ 5 h 125"/>
                      <a:gd name="T10" fmla="*/ 12 w 189"/>
                      <a:gd name="T11" fmla="*/ 8 h 125"/>
                      <a:gd name="T12" fmla="*/ 0 60000 65536"/>
                      <a:gd name="T13" fmla="*/ 0 60000 65536"/>
                      <a:gd name="T14" fmla="*/ 0 60000 65536"/>
                      <a:gd name="T15" fmla="*/ 0 60000 65536"/>
                      <a:gd name="T16" fmla="*/ 0 60000 65536"/>
                      <a:gd name="T17" fmla="*/ 0 60000 65536"/>
                      <a:gd name="T18" fmla="*/ 0 w 189"/>
                      <a:gd name="T19" fmla="*/ 0 h 125"/>
                      <a:gd name="T20" fmla="*/ 189 w 189"/>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89" h="125">
                        <a:moveTo>
                          <a:pt x="0" y="0"/>
                        </a:moveTo>
                        <a:lnTo>
                          <a:pt x="41" y="11"/>
                        </a:lnTo>
                        <a:lnTo>
                          <a:pt x="81" y="28"/>
                        </a:lnTo>
                        <a:lnTo>
                          <a:pt x="121" y="53"/>
                        </a:lnTo>
                        <a:lnTo>
                          <a:pt x="155" y="84"/>
                        </a:lnTo>
                        <a:lnTo>
                          <a:pt x="189" y="12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01" name="Freeform 293">
                    <a:extLst>
                      <a:ext uri="{FF2B5EF4-FFF2-40B4-BE49-F238E27FC236}">
                        <a16:creationId xmlns:a16="http://schemas.microsoft.com/office/drawing/2014/main" id="{50E37D85-00A7-48D2-8369-612505C08784}"/>
                      </a:ext>
                    </a:extLst>
                  </p:cNvPr>
                  <p:cNvSpPr>
                    <a:spLocks/>
                  </p:cNvSpPr>
                  <p:nvPr/>
                </p:nvSpPr>
                <p:spPr bwMode="auto">
                  <a:xfrm>
                    <a:off x="1185" y="1230"/>
                    <a:ext cx="40" cy="17"/>
                  </a:xfrm>
                  <a:custGeom>
                    <a:avLst/>
                    <a:gdLst>
                      <a:gd name="T0" fmla="*/ 0 w 161"/>
                      <a:gd name="T1" fmla="*/ 0 h 68"/>
                      <a:gd name="T2" fmla="*/ 3 w 161"/>
                      <a:gd name="T3" fmla="*/ 1 h 68"/>
                      <a:gd name="T4" fmla="*/ 5 w 161"/>
                      <a:gd name="T5" fmla="*/ 1 h 68"/>
                      <a:gd name="T6" fmla="*/ 7 w 161"/>
                      <a:gd name="T7" fmla="*/ 2 h 68"/>
                      <a:gd name="T8" fmla="*/ 10 w 161"/>
                      <a:gd name="T9" fmla="*/ 4 h 68"/>
                      <a:gd name="T10" fmla="*/ 0 60000 65536"/>
                      <a:gd name="T11" fmla="*/ 0 60000 65536"/>
                      <a:gd name="T12" fmla="*/ 0 60000 65536"/>
                      <a:gd name="T13" fmla="*/ 0 60000 65536"/>
                      <a:gd name="T14" fmla="*/ 0 60000 65536"/>
                      <a:gd name="T15" fmla="*/ 0 w 161"/>
                      <a:gd name="T16" fmla="*/ 0 h 68"/>
                      <a:gd name="T17" fmla="*/ 161 w 161"/>
                      <a:gd name="T18" fmla="*/ 68 h 68"/>
                    </a:gdLst>
                    <a:ahLst/>
                    <a:cxnLst>
                      <a:cxn ang="T10">
                        <a:pos x="T0" y="T1"/>
                      </a:cxn>
                      <a:cxn ang="T11">
                        <a:pos x="T2" y="T3"/>
                      </a:cxn>
                      <a:cxn ang="T12">
                        <a:pos x="T4" y="T5"/>
                      </a:cxn>
                      <a:cxn ang="T13">
                        <a:pos x="T6" y="T7"/>
                      </a:cxn>
                      <a:cxn ang="T14">
                        <a:pos x="T8" y="T9"/>
                      </a:cxn>
                    </a:cxnLst>
                    <a:rect l="T15" t="T16" r="T17" b="T18"/>
                    <a:pathLst>
                      <a:path w="161" h="68">
                        <a:moveTo>
                          <a:pt x="0" y="0"/>
                        </a:moveTo>
                        <a:lnTo>
                          <a:pt x="44" y="10"/>
                        </a:lnTo>
                        <a:lnTo>
                          <a:pt x="86" y="25"/>
                        </a:lnTo>
                        <a:lnTo>
                          <a:pt x="122" y="42"/>
                        </a:lnTo>
                        <a:lnTo>
                          <a:pt x="161" y="6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602" name="Freeform 294">
                    <a:extLst>
                      <a:ext uri="{FF2B5EF4-FFF2-40B4-BE49-F238E27FC236}">
                        <a16:creationId xmlns:a16="http://schemas.microsoft.com/office/drawing/2014/main" id="{538A6FA6-32BD-4C0A-BF17-B3BF0EAC5140}"/>
                      </a:ext>
                    </a:extLst>
                  </p:cNvPr>
                  <p:cNvSpPr>
                    <a:spLocks/>
                  </p:cNvSpPr>
                  <p:nvPr/>
                </p:nvSpPr>
                <p:spPr bwMode="auto">
                  <a:xfrm>
                    <a:off x="1188" y="1210"/>
                    <a:ext cx="63" cy="22"/>
                  </a:xfrm>
                  <a:custGeom>
                    <a:avLst/>
                    <a:gdLst>
                      <a:gd name="T0" fmla="*/ 0 w 254"/>
                      <a:gd name="T1" fmla="*/ 0 h 84"/>
                      <a:gd name="T2" fmla="*/ 2 w 254"/>
                      <a:gd name="T3" fmla="*/ 0 h 84"/>
                      <a:gd name="T4" fmla="*/ 5 w 254"/>
                      <a:gd name="T5" fmla="*/ 0 h 84"/>
                      <a:gd name="T6" fmla="*/ 7 w 254"/>
                      <a:gd name="T7" fmla="*/ 1 h 84"/>
                      <a:gd name="T8" fmla="*/ 10 w 254"/>
                      <a:gd name="T9" fmla="*/ 2 h 84"/>
                      <a:gd name="T10" fmla="*/ 13 w 254"/>
                      <a:gd name="T11" fmla="*/ 3 h 84"/>
                      <a:gd name="T12" fmla="*/ 16 w 254"/>
                      <a:gd name="T13" fmla="*/ 6 h 84"/>
                      <a:gd name="T14" fmla="*/ 0 60000 65536"/>
                      <a:gd name="T15" fmla="*/ 0 60000 65536"/>
                      <a:gd name="T16" fmla="*/ 0 60000 65536"/>
                      <a:gd name="T17" fmla="*/ 0 60000 65536"/>
                      <a:gd name="T18" fmla="*/ 0 60000 65536"/>
                      <a:gd name="T19" fmla="*/ 0 60000 65536"/>
                      <a:gd name="T20" fmla="*/ 0 60000 65536"/>
                      <a:gd name="T21" fmla="*/ 0 w 254"/>
                      <a:gd name="T22" fmla="*/ 0 h 84"/>
                      <a:gd name="T23" fmla="*/ 254 w 254"/>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84">
                        <a:moveTo>
                          <a:pt x="0" y="5"/>
                        </a:moveTo>
                        <a:lnTo>
                          <a:pt x="37" y="0"/>
                        </a:lnTo>
                        <a:lnTo>
                          <a:pt x="81" y="2"/>
                        </a:lnTo>
                        <a:lnTo>
                          <a:pt x="118" y="8"/>
                        </a:lnTo>
                        <a:lnTo>
                          <a:pt x="161" y="24"/>
                        </a:lnTo>
                        <a:lnTo>
                          <a:pt x="205" y="48"/>
                        </a:lnTo>
                        <a:lnTo>
                          <a:pt x="254" y="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596" name="Group 295">
                  <a:extLst>
                    <a:ext uri="{FF2B5EF4-FFF2-40B4-BE49-F238E27FC236}">
                      <a16:creationId xmlns:a16="http://schemas.microsoft.com/office/drawing/2014/main" id="{57354AB2-A71B-41CF-9EE6-8244DC258CB7}"/>
                    </a:ext>
                  </a:extLst>
                </p:cNvPr>
                <p:cNvGrpSpPr>
                  <a:grpSpLocks/>
                </p:cNvGrpSpPr>
                <p:nvPr/>
              </p:nvGrpSpPr>
              <p:grpSpPr bwMode="auto">
                <a:xfrm>
                  <a:off x="826" y="1020"/>
                  <a:ext cx="137" cy="274"/>
                  <a:chOff x="826" y="1020"/>
                  <a:chExt cx="137" cy="274"/>
                </a:xfrm>
              </p:grpSpPr>
              <p:sp>
                <p:nvSpPr>
                  <p:cNvPr id="63597" name="Freeform 296">
                    <a:extLst>
                      <a:ext uri="{FF2B5EF4-FFF2-40B4-BE49-F238E27FC236}">
                        <a16:creationId xmlns:a16="http://schemas.microsoft.com/office/drawing/2014/main" id="{444D5170-1DB2-4126-8C19-27A29E2A6A6A}"/>
                      </a:ext>
                    </a:extLst>
                  </p:cNvPr>
                  <p:cNvSpPr>
                    <a:spLocks/>
                  </p:cNvSpPr>
                  <p:nvPr/>
                </p:nvSpPr>
                <p:spPr bwMode="auto">
                  <a:xfrm>
                    <a:off x="909" y="1020"/>
                    <a:ext cx="46" cy="68"/>
                  </a:xfrm>
                  <a:custGeom>
                    <a:avLst/>
                    <a:gdLst>
                      <a:gd name="T0" fmla="*/ 0 w 182"/>
                      <a:gd name="T1" fmla="*/ 0 h 272"/>
                      <a:gd name="T2" fmla="*/ 2 w 182"/>
                      <a:gd name="T3" fmla="*/ 3 h 272"/>
                      <a:gd name="T4" fmla="*/ 3 w 182"/>
                      <a:gd name="T5" fmla="*/ 6 h 272"/>
                      <a:gd name="T6" fmla="*/ 5 w 182"/>
                      <a:gd name="T7" fmla="*/ 10 h 272"/>
                      <a:gd name="T8" fmla="*/ 8 w 182"/>
                      <a:gd name="T9" fmla="*/ 14 h 272"/>
                      <a:gd name="T10" fmla="*/ 12 w 182"/>
                      <a:gd name="T11" fmla="*/ 17 h 272"/>
                      <a:gd name="T12" fmla="*/ 0 60000 65536"/>
                      <a:gd name="T13" fmla="*/ 0 60000 65536"/>
                      <a:gd name="T14" fmla="*/ 0 60000 65536"/>
                      <a:gd name="T15" fmla="*/ 0 60000 65536"/>
                      <a:gd name="T16" fmla="*/ 0 60000 65536"/>
                      <a:gd name="T17" fmla="*/ 0 60000 65536"/>
                      <a:gd name="T18" fmla="*/ 0 w 182"/>
                      <a:gd name="T19" fmla="*/ 0 h 272"/>
                      <a:gd name="T20" fmla="*/ 182 w 182"/>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182" h="272">
                        <a:moveTo>
                          <a:pt x="0" y="0"/>
                        </a:moveTo>
                        <a:lnTo>
                          <a:pt x="24" y="53"/>
                        </a:lnTo>
                        <a:lnTo>
                          <a:pt x="51" y="106"/>
                        </a:lnTo>
                        <a:lnTo>
                          <a:pt x="85" y="160"/>
                        </a:lnTo>
                        <a:lnTo>
                          <a:pt x="130" y="222"/>
                        </a:lnTo>
                        <a:lnTo>
                          <a:pt x="182" y="27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98" name="Freeform 297">
                    <a:extLst>
                      <a:ext uri="{FF2B5EF4-FFF2-40B4-BE49-F238E27FC236}">
                        <a16:creationId xmlns:a16="http://schemas.microsoft.com/office/drawing/2014/main" id="{7BDB699B-5A69-4495-BAA7-165E2CC02209}"/>
                      </a:ext>
                    </a:extLst>
                  </p:cNvPr>
                  <p:cNvSpPr>
                    <a:spLocks/>
                  </p:cNvSpPr>
                  <p:nvPr/>
                </p:nvSpPr>
                <p:spPr bwMode="auto">
                  <a:xfrm>
                    <a:off x="826" y="1128"/>
                    <a:ext cx="32" cy="98"/>
                  </a:xfrm>
                  <a:custGeom>
                    <a:avLst/>
                    <a:gdLst>
                      <a:gd name="T0" fmla="*/ 0 w 130"/>
                      <a:gd name="T1" fmla="*/ 0 h 390"/>
                      <a:gd name="T2" fmla="*/ 1 w 130"/>
                      <a:gd name="T3" fmla="*/ 2 h 390"/>
                      <a:gd name="T4" fmla="*/ 1 w 130"/>
                      <a:gd name="T5" fmla="*/ 5 h 390"/>
                      <a:gd name="T6" fmla="*/ 1 w 130"/>
                      <a:gd name="T7" fmla="*/ 7 h 390"/>
                      <a:gd name="T8" fmla="*/ 1 w 130"/>
                      <a:gd name="T9" fmla="*/ 9 h 390"/>
                      <a:gd name="T10" fmla="*/ 0 w 130"/>
                      <a:gd name="T11" fmla="*/ 11 h 390"/>
                      <a:gd name="T12" fmla="*/ 0 w 130"/>
                      <a:gd name="T13" fmla="*/ 14 h 390"/>
                      <a:gd name="T14" fmla="*/ 0 w 130"/>
                      <a:gd name="T15" fmla="*/ 16 h 390"/>
                      <a:gd name="T16" fmla="*/ 1 w 130"/>
                      <a:gd name="T17" fmla="*/ 17 h 390"/>
                      <a:gd name="T18" fmla="*/ 2 w 130"/>
                      <a:gd name="T19" fmla="*/ 19 h 390"/>
                      <a:gd name="T20" fmla="*/ 4 w 130"/>
                      <a:gd name="T21" fmla="*/ 21 h 390"/>
                      <a:gd name="T22" fmla="*/ 6 w 130"/>
                      <a:gd name="T23" fmla="*/ 22 h 390"/>
                      <a:gd name="T24" fmla="*/ 8 w 130"/>
                      <a:gd name="T25" fmla="*/ 25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0"/>
                      <a:gd name="T40" fmla="*/ 0 h 390"/>
                      <a:gd name="T41" fmla="*/ 130 w 130"/>
                      <a:gd name="T42" fmla="*/ 390 h 3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0" h="390">
                        <a:moveTo>
                          <a:pt x="0" y="0"/>
                        </a:moveTo>
                        <a:lnTo>
                          <a:pt x="18" y="34"/>
                        </a:lnTo>
                        <a:lnTo>
                          <a:pt x="25" y="75"/>
                        </a:lnTo>
                        <a:lnTo>
                          <a:pt x="24" y="106"/>
                        </a:lnTo>
                        <a:lnTo>
                          <a:pt x="19" y="149"/>
                        </a:lnTo>
                        <a:lnTo>
                          <a:pt x="8" y="179"/>
                        </a:lnTo>
                        <a:lnTo>
                          <a:pt x="0" y="216"/>
                        </a:lnTo>
                        <a:lnTo>
                          <a:pt x="4" y="245"/>
                        </a:lnTo>
                        <a:lnTo>
                          <a:pt x="12" y="272"/>
                        </a:lnTo>
                        <a:lnTo>
                          <a:pt x="33" y="300"/>
                        </a:lnTo>
                        <a:lnTo>
                          <a:pt x="62" y="328"/>
                        </a:lnTo>
                        <a:lnTo>
                          <a:pt x="97" y="350"/>
                        </a:lnTo>
                        <a:lnTo>
                          <a:pt x="130" y="39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99" name="Freeform 298">
                    <a:extLst>
                      <a:ext uri="{FF2B5EF4-FFF2-40B4-BE49-F238E27FC236}">
                        <a16:creationId xmlns:a16="http://schemas.microsoft.com/office/drawing/2014/main" id="{EC1345A0-EA6D-40F1-B35F-1581B55350A1}"/>
                      </a:ext>
                    </a:extLst>
                  </p:cNvPr>
                  <p:cNvSpPr>
                    <a:spLocks/>
                  </p:cNvSpPr>
                  <p:nvPr/>
                </p:nvSpPr>
                <p:spPr bwMode="auto">
                  <a:xfrm>
                    <a:off x="846" y="1250"/>
                    <a:ext cx="117" cy="44"/>
                  </a:xfrm>
                  <a:custGeom>
                    <a:avLst/>
                    <a:gdLst>
                      <a:gd name="T0" fmla="*/ 0 w 470"/>
                      <a:gd name="T1" fmla="*/ 0 h 178"/>
                      <a:gd name="T2" fmla="*/ 2 w 470"/>
                      <a:gd name="T3" fmla="*/ 0 h 178"/>
                      <a:gd name="T4" fmla="*/ 4 w 470"/>
                      <a:gd name="T5" fmla="*/ 0 h 178"/>
                      <a:gd name="T6" fmla="*/ 7 w 470"/>
                      <a:gd name="T7" fmla="*/ 1 h 178"/>
                      <a:gd name="T8" fmla="*/ 9 w 470"/>
                      <a:gd name="T9" fmla="*/ 3 h 178"/>
                      <a:gd name="T10" fmla="*/ 12 w 470"/>
                      <a:gd name="T11" fmla="*/ 5 h 178"/>
                      <a:gd name="T12" fmla="*/ 15 w 470"/>
                      <a:gd name="T13" fmla="*/ 7 h 178"/>
                      <a:gd name="T14" fmla="*/ 18 w 470"/>
                      <a:gd name="T15" fmla="*/ 9 h 178"/>
                      <a:gd name="T16" fmla="*/ 20 w 470"/>
                      <a:gd name="T17" fmla="*/ 10 h 178"/>
                      <a:gd name="T18" fmla="*/ 23 w 470"/>
                      <a:gd name="T19" fmla="*/ 11 h 178"/>
                      <a:gd name="T20" fmla="*/ 25 w 470"/>
                      <a:gd name="T21" fmla="*/ 11 h 178"/>
                      <a:gd name="T22" fmla="*/ 27 w 470"/>
                      <a:gd name="T23" fmla="*/ 10 h 178"/>
                      <a:gd name="T24" fmla="*/ 29 w 470"/>
                      <a:gd name="T25" fmla="*/ 1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0"/>
                      <a:gd name="T40" fmla="*/ 0 h 178"/>
                      <a:gd name="T41" fmla="*/ 470 w 470"/>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0" h="178">
                        <a:moveTo>
                          <a:pt x="0" y="7"/>
                        </a:moveTo>
                        <a:lnTo>
                          <a:pt x="37" y="0"/>
                        </a:lnTo>
                        <a:lnTo>
                          <a:pt x="74" y="6"/>
                        </a:lnTo>
                        <a:lnTo>
                          <a:pt x="111" y="24"/>
                        </a:lnTo>
                        <a:lnTo>
                          <a:pt x="152" y="51"/>
                        </a:lnTo>
                        <a:lnTo>
                          <a:pt x="195" y="82"/>
                        </a:lnTo>
                        <a:lnTo>
                          <a:pt x="235" y="113"/>
                        </a:lnTo>
                        <a:lnTo>
                          <a:pt x="296" y="149"/>
                        </a:lnTo>
                        <a:lnTo>
                          <a:pt x="328" y="163"/>
                        </a:lnTo>
                        <a:lnTo>
                          <a:pt x="369" y="174"/>
                        </a:lnTo>
                        <a:lnTo>
                          <a:pt x="406" y="178"/>
                        </a:lnTo>
                        <a:lnTo>
                          <a:pt x="436" y="171"/>
                        </a:lnTo>
                        <a:lnTo>
                          <a:pt x="470" y="156"/>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3579" name="Group 299">
                <a:extLst>
                  <a:ext uri="{FF2B5EF4-FFF2-40B4-BE49-F238E27FC236}">
                    <a16:creationId xmlns:a16="http://schemas.microsoft.com/office/drawing/2014/main" id="{4A8B8611-1A45-4BE4-92EF-9FA1098BDFC3}"/>
                  </a:ext>
                </a:extLst>
              </p:cNvPr>
              <p:cNvGrpSpPr>
                <a:grpSpLocks/>
              </p:cNvGrpSpPr>
              <p:nvPr/>
            </p:nvGrpSpPr>
            <p:grpSpPr bwMode="auto">
              <a:xfrm>
                <a:off x="1208" y="1204"/>
                <a:ext cx="238" cy="146"/>
                <a:chOff x="1208" y="1204"/>
                <a:chExt cx="238" cy="146"/>
              </a:xfrm>
            </p:grpSpPr>
            <p:grpSp>
              <p:nvGrpSpPr>
                <p:cNvPr id="63580" name="Group 300">
                  <a:extLst>
                    <a:ext uri="{FF2B5EF4-FFF2-40B4-BE49-F238E27FC236}">
                      <a16:creationId xmlns:a16="http://schemas.microsoft.com/office/drawing/2014/main" id="{E1FB829C-5CA1-458E-8E66-1E576404847E}"/>
                    </a:ext>
                  </a:extLst>
                </p:cNvPr>
                <p:cNvGrpSpPr>
                  <a:grpSpLocks/>
                </p:cNvGrpSpPr>
                <p:nvPr/>
              </p:nvGrpSpPr>
              <p:grpSpPr bwMode="auto">
                <a:xfrm>
                  <a:off x="1208" y="1223"/>
                  <a:ext cx="238" cy="127"/>
                  <a:chOff x="1208" y="1223"/>
                  <a:chExt cx="238" cy="127"/>
                </a:xfrm>
              </p:grpSpPr>
              <p:sp>
                <p:nvSpPr>
                  <p:cNvPr id="63588" name="Freeform 301">
                    <a:extLst>
                      <a:ext uri="{FF2B5EF4-FFF2-40B4-BE49-F238E27FC236}">
                        <a16:creationId xmlns:a16="http://schemas.microsoft.com/office/drawing/2014/main" id="{77F8B7A9-041A-4A09-83A8-A72FB3ECF3F2}"/>
                      </a:ext>
                    </a:extLst>
                  </p:cNvPr>
                  <p:cNvSpPr>
                    <a:spLocks/>
                  </p:cNvSpPr>
                  <p:nvPr/>
                </p:nvSpPr>
                <p:spPr bwMode="auto">
                  <a:xfrm>
                    <a:off x="1299" y="1223"/>
                    <a:ext cx="147" cy="46"/>
                  </a:xfrm>
                  <a:custGeom>
                    <a:avLst/>
                    <a:gdLst>
                      <a:gd name="T0" fmla="*/ 0 w 587"/>
                      <a:gd name="T1" fmla="*/ 0 h 184"/>
                      <a:gd name="T2" fmla="*/ 3 w 587"/>
                      <a:gd name="T3" fmla="*/ 1 h 184"/>
                      <a:gd name="T4" fmla="*/ 5 w 587"/>
                      <a:gd name="T5" fmla="*/ 1 h 184"/>
                      <a:gd name="T6" fmla="*/ 9 w 587"/>
                      <a:gd name="T7" fmla="*/ 2 h 184"/>
                      <a:gd name="T8" fmla="*/ 11 w 587"/>
                      <a:gd name="T9" fmla="*/ 1 h 184"/>
                      <a:gd name="T10" fmla="*/ 14 w 587"/>
                      <a:gd name="T11" fmla="*/ 1 h 184"/>
                      <a:gd name="T12" fmla="*/ 16 w 587"/>
                      <a:gd name="T13" fmla="*/ 1 h 184"/>
                      <a:gd name="T14" fmla="*/ 19 w 587"/>
                      <a:gd name="T15" fmla="*/ 3 h 184"/>
                      <a:gd name="T16" fmla="*/ 22 w 587"/>
                      <a:gd name="T17" fmla="*/ 4 h 184"/>
                      <a:gd name="T18" fmla="*/ 26 w 587"/>
                      <a:gd name="T19" fmla="*/ 6 h 184"/>
                      <a:gd name="T20" fmla="*/ 29 w 587"/>
                      <a:gd name="T21" fmla="*/ 7 h 184"/>
                      <a:gd name="T22" fmla="*/ 31 w 587"/>
                      <a:gd name="T23" fmla="*/ 8 h 184"/>
                      <a:gd name="T24" fmla="*/ 33 w 587"/>
                      <a:gd name="T25" fmla="*/ 9 h 184"/>
                      <a:gd name="T26" fmla="*/ 36 w 587"/>
                      <a:gd name="T27" fmla="*/ 11 h 184"/>
                      <a:gd name="T28" fmla="*/ 37 w 587"/>
                      <a:gd name="T29" fmla="*/ 12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7"/>
                      <a:gd name="T46" fmla="*/ 0 h 184"/>
                      <a:gd name="T47" fmla="*/ 587 w 587"/>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7" h="184">
                        <a:moveTo>
                          <a:pt x="0" y="0"/>
                        </a:moveTo>
                        <a:lnTo>
                          <a:pt x="43" y="14"/>
                        </a:lnTo>
                        <a:lnTo>
                          <a:pt x="81" y="23"/>
                        </a:lnTo>
                        <a:lnTo>
                          <a:pt x="137" y="30"/>
                        </a:lnTo>
                        <a:lnTo>
                          <a:pt x="177" y="23"/>
                        </a:lnTo>
                        <a:lnTo>
                          <a:pt x="224" y="18"/>
                        </a:lnTo>
                        <a:lnTo>
                          <a:pt x="255" y="24"/>
                        </a:lnTo>
                        <a:lnTo>
                          <a:pt x="295" y="40"/>
                        </a:lnTo>
                        <a:lnTo>
                          <a:pt x="342" y="61"/>
                        </a:lnTo>
                        <a:lnTo>
                          <a:pt x="415" y="92"/>
                        </a:lnTo>
                        <a:lnTo>
                          <a:pt x="454" y="107"/>
                        </a:lnTo>
                        <a:lnTo>
                          <a:pt x="488" y="125"/>
                        </a:lnTo>
                        <a:lnTo>
                          <a:pt x="530" y="145"/>
                        </a:lnTo>
                        <a:lnTo>
                          <a:pt x="569" y="169"/>
                        </a:lnTo>
                        <a:lnTo>
                          <a:pt x="587" y="1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89" name="Freeform 302">
                    <a:extLst>
                      <a:ext uri="{FF2B5EF4-FFF2-40B4-BE49-F238E27FC236}">
                        <a16:creationId xmlns:a16="http://schemas.microsoft.com/office/drawing/2014/main" id="{2766A182-22A6-4974-9D69-9568D96E8FF4}"/>
                      </a:ext>
                    </a:extLst>
                  </p:cNvPr>
                  <p:cNvSpPr>
                    <a:spLocks/>
                  </p:cNvSpPr>
                  <p:nvPr/>
                </p:nvSpPr>
                <p:spPr bwMode="auto">
                  <a:xfrm>
                    <a:off x="1276" y="1235"/>
                    <a:ext cx="98" cy="26"/>
                  </a:xfrm>
                  <a:custGeom>
                    <a:avLst/>
                    <a:gdLst>
                      <a:gd name="T0" fmla="*/ 0 w 391"/>
                      <a:gd name="T1" fmla="*/ 0 h 105"/>
                      <a:gd name="T2" fmla="*/ 5 w 391"/>
                      <a:gd name="T3" fmla="*/ 1 h 105"/>
                      <a:gd name="T4" fmla="*/ 8 w 391"/>
                      <a:gd name="T5" fmla="*/ 2 h 105"/>
                      <a:gd name="T6" fmla="*/ 9 w 391"/>
                      <a:gd name="T7" fmla="*/ 2 h 105"/>
                      <a:gd name="T8" fmla="*/ 11 w 391"/>
                      <a:gd name="T9" fmla="*/ 2 h 105"/>
                      <a:gd name="T10" fmla="*/ 14 w 391"/>
                      <a:gd name="T11" fmla="*/ 1 h 105"/>
                      <a:gd name="T12" fmla="*/ 16 w 391"/>
                      <a:gd name="T13" fmla="*/ 1 h 105"/>
                      <a:gd name="T14" fmla="*/ 18 w 391"/>
                      <a:gd name="T15" fmla="*/ 1 h 105"/>
                      <a:gd name="T16" fmla="*/ 20 w 391"/>
                      <a:gd name="T17" fmla="*/ 2 h 105"/>
                      <a:gd name="T18" fmla="*/ 21 w 391"/>
                      <a:gd name="T19" fmla="*/ 4 h 105"/>
                      <a:gd name="T20" fmla="*/ 23 w 391"/>
                      <a:gd name="T21" fmla="*/ 5 h 105"/>
                      <a:gd name="T22" fmla="*/ 25 w 391"/>
                      <a:gd name="T23" fmla="*/ 6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1"/>
                      <a:gd name="T37" fmla="*/ 0 h 105"/>
                      <a:gd name="T38" fmla="*/ 391 w 391"/>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1" h="105">
                        <a:moveTo>
                          <a:pt x="0" y="0"/>
                        </a:moveTo>
                        <a:lnTo>
                          <a:pt x="75" y="12"/>
                        </a:lnTo>
                        <a:lnTo>
                          <a:pt x="121" y="27"/>
                        </a:lnTo>
                        <a:lnTo>
                          <a:pt x="145" y="33"/>
                        </a:lnTo>
                        <a:lnTo>
                          <a:pt x="174" y="30"/>
                        </a:lnTo>
                        <a:lnTo>
                          <a:pt x="217" y="18"/>
                        </a:lnTo>
                        <a:lnTo>
                          <a:pt x="248" y="15"/>
                        </a:lnTo>
                        <a:lnTo>
                          <a:pt x="279" y="18"/>
                        </a:lnTo>
                        <a:lnTo>
                          <a:pt x="311" y="37"/>
                        </a:lnTo>
                        <a:lnTo>
                          <a:pt x="338" y="62"/>
                        </a:lnTo>
                        <a:lnTo>
                          <a:pt x="360" y="83"/>
                        </a:lnTo>
                        <a:lnTo>
                          <a:pt x="391"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90" name="Freeform 303">
                    <a:extLst>
                      <a:ext uri="{FF2B5EF4-FFF2-40B4-BE49-F238E27FC236}">
                        <a16:creationId xmlns:a16="http://schemas.microsoft.com/office/drawing/2014/main" id="{3B7C2621-6D3A-4B17-B4A1-B11BF48E1930}"/>
                      </a:ext>
                    </a:extLst>
                  </p:cNvPr>
                  <p:cNvSpPr>
                    <a:spLocks/>
                  </p:cNvSpPr>
                  <p:nvPr/>
                </p:nvSpPr>
                <p:spPr bwMode="auto">
                  <a:xfrm>
                    <a:off x="1248" y="1252"/>
                    <a:ext cx="118" cy="61"/>
                  </a:xfrm>
                  <a:custGeom>
                    <a:avLst/>
                    <a:gdLst>
                      <a:gd name="T0" fmla="*/ 0 w 470"/>
                      <a:gd name="T1" fmla="*/ 1 h 244"/>
                      <a:gd name="T2" fmla="*/ 3 w 470"/>
                      <a:gd name="T3" fmla="*/ 0 h 244"/>
                      <a:gd name="T4" fmla="*/ 4 w 470"/>
                      <a:gd name="T5" fmla="*/ 0 h 244"/>
                      <a:gd name="T6" fmla="*/ 6 w 470"/>
                      <a:gd name="T7" fmla="*/ 1 h 244"/>
                      <a:gd name="T8" fmla="*/ 8 w 470"/>
                      <a:gd name="T9" fmla="*/ 3 h 244"/>
                      <a:gd name="T10" fmla="*/ 12 w 470"/>
                      <a:gd name="T11" fmla="*/ 4 h 244"/>
                      <a:gd name="T12" fmla="*/ 14 w 470"/>
                      <a:gd name="T13" fmla="*/ 4 h 244"/>
                      <a:gd name="T14" fmla="*/ 17 w 470"/>
                      <a:gd name="T15" fmla="*/ 7 h 244"/>
                      <a:gd name="T16" fmla="*/ 19 w 470"/>
                      <a:gd name="T17" fmla="*/ 9 h 244"/>
                      <a:gd name="T18" fmla="*/ 21 w 470"/>
                      <a:gd name="T19" fmla="*/ 11 h 244"/>
                      <a:gd name="T20" fmla="*/ 25 w 470"/>
                      <a:gd name="T21" fmla="*/ 12 h 244"/>
                      <a:gd name="T22" fmla="*/ 27 w 470"/>
                      <a:gd name="T23" fmla="*/ 13 h 244"/>
                      <a:gd name="T24" fmla="*/ 29 w 470"/>
                      <a:gd name="T25" fmla="*/ 14 h 244"/>
                      <a:gd name="T26" fmla="*/ 30 w 470"/>
                      <a:gd name="T27" fmla="*/ 15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244"/>
                      <a:gd name="T44" fmla="*/ 470 w 470"/>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244">
                        <a:moveTo>
                          <a:pt x="0" y="6"/>
                        </a:moveTo>
                        <a:lnTo>
                          <a:pt x="43" y="0"/>
                        </a:lnTo>
                        <a:lnTo>
                          <a:pt x="69" y="4"/>
                        </a:lnTo>
                        <a:lnTo>
                          <a:pt x="95" y="20"/>
                        </a:lnTo>
                        <a:lnTo>
                          <a:pt x="129" y="50"/>
                        </a:lnTo>
                        <a:lnTo>
                          <a:pt x="185" y="56"/>
                        </a:lnTo>
                        <a:lnTo>
                          <a:pt x="228" y="68"/>
                        </a:lnTo>
                        <a:lnTo>
                          <a:pt x="272" y="105"/>
                        </a:lnTo>
                        <a:lnTo>
                          <a:pt x="303" y="142"/>
                        </a:lnTo>
                        <a:lnTo>
                          <a:pt x="340" y="166"/>
                        </a:lnTo>
                        <a:lnTo>
                          <a:pt x="396" y="185"/>
                        </a:lnTo>
                        <a:lnTo>
                          <a:pt x="433" y="200"/>
                        </a:lnTo>
                        <a:lnTo>
                          <a:pt x="458" y="220"/>
                        </a:lnTo>
                        <a:lnTo>
                          <a:pt x="470" y="24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91" name="Freeform 304">
                    <a:extLst>
                      <a:ext uri="{FF2B5EF4-FFF2-40B4-BE49-F238E27FC236}">
                        <a16:creationId xmlns:a16="http://schemas.microsoft.com/office/drawing/2014/main" id="{0735E73F-B060-47FE-AF58-1753300E4C85}"/>
                      </a:ext>
                    </a:extLst>
                  </p:cNvPr>
                  <p:cNvSpPr>
                    <a:spLocks/>
                  </p:cNvSpPr>
                  <p:nvPr/>
                </p:nvSpPr>
                <p:spPr bwMode="auto">
                  <a:xfrm>
                    <a:off x="1209" y="1272"/>
                    <a:ext cx="88" cy="59"/>
                  </a:xfrm>
                  <a:custGeom>
                    <a:avLst/>
                    <a:gdLst>
                      <a:gd name="T0" fmla="*/ 0 w 352"/>
                      <a:gd name="T1" fmla="*/ 2 h 234"/>
                      <a:gd name="T2" fmla="*/ 3 w 352"/>
                      <a:gd name="T3" fmla="*/ 1 h 234"/>
                      <a:gd name="T4" fmla="*/ 5 w 352"/>
                      <a:gd name="T5" fmla="*/ 0 h 234"/>
                      <a:gd name="T6" fmla="*/ 7 w 352"/>
                      <a:gd name="T7" fmla="*/ 0 h 234"/>
                      <a:gd name="T8" fmla="*/ 9 w 352"/>
                      <a:gd name="T9" fmla="*/ 1 h 234"/>
                      <a:gd name="T10" fmla="*/ 11 w 352"/>
                      <a:gd name="T11" fmla="*/ 2 h 234"/>
                      <a:gd name="T12" fmla="*/ 12 w 352"/>
                      <a:gd name="T13" fmla="*/ 4 h 234"/>
                      <a:gd name="T14" fmla="*/ 14 w 352"/>
                      <a:gd name="T15" fmla="*/ 5 h 234"/>
                      <a:gd name="T16" fmla="*/ 16 w 352"/>
                      <a:gd name="T17" fmla="*/ 5 h 234"/>
                      <a:gd name="T18" fmla="*/ 18 w 352"/>
                      <a:gd name="T19" fmla="*/ 5 h 234"/>
                      <a:gd name="T20" fmla="*/ 19 w 352"/>
                      <a:gd name="T21" fmla="*/ 5 h 234"/>
                      <a:gd name="T22" fmla="*/ 20 w 352"/>
                      <a:gd name="T23" fmla="*/ 6 h 234"/>
                      <a:gd name="T24" fmla="*/ 21 w 352"/>
                      <a:gd name="T25" fmla="*/ 8 h 234"/>
                      <a:gd name="T26" fmla="*/ 22 w 352"/>
                      <a:gd name="T27" fmla="*/ 11 h 234"/>
                      <a:gd name="T28" fmla="*/ 22 w 352"/>
                      <a:gd name="T29" fmla="*/ 13 h 234"/>
                      <a:gd name="T30" fmla="*/ 22 w 352"/>
                      <a:gd name="T31" fmla="*/ 15 h 2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
                      <a:gd name="T49" fmla="*/ 0 h 234"/>
                      <a:gd name="T50" fmla="*/ 352 w 352"/>
                      <a:gd name="T51" fmla="*/ 234 h 2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 h="234">
                        <a:moveTo>
                          <a:pt x="0" y="24"/>
                        </a:moveTo>
                        <a:lnTo>
                          <a:pt x="38" y="9"/>
                        </a:lnTo>
                        <a:lnTo>
                          <a:pt x="83" y="0"/>
                        </a:lnTo>
                        <a:lnTo>
                          <a:pt x="115" y="4"/>
                        </a:lnTo>
                        <a:lnTo>
                          <a:pt x="145" y="16"/>
                        </a:lnTo>
                        <a:lnTo>
                          <a:pt x="174" y="37"/>
                        </a:lnTo>
                        <a:lnTo>
                          <a:pt x="198" y="54"/>
                        </a:lnTo>
                        <a:lnTo>
                          <a:pt x="226" y="79"/>
                        </a:lnTo>
                        <a:lnTo>
                          <a:pt x="256" y="73"/>
                        </a:lnTo>
                        <a:lnTo>
                          <a:pt x="281" y="76"/>
                        </a:lnTo>
                        <a:lnTo>
                          <a:pt x="299" y="85"/>
                        </a:lnTo>
                        <a:lnTo>
                          <a:pt x="313" y="101"/>
                        </a:lnTo>
                        <a:lnTo>
                          <a:pt x="330" y="129"/>
                        </a:lnTo>
                        <a:lnTo>
                          <a:pt x="346" y="166"/>
                        </a:lnTo>
                        <a:lnTo>
                          <a:pt x="352" y="201"/>
                        </a:lnTo>
                        <a:lnTo>
                          <a:pt x="349" y="23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92" name="Freeform 305">
                    <a:extLst>
                      <a:ext uri="{FF2B5EF4-FFF2-40B4-BE49-F238E27FC236}">
                        <a16:creationId xmlns:a16="http://schemas.microsoft.com/office/drawing/2014/main" id="{3E2E22AE-3744-446F-8867-D4E747933C4A}"/>
                      </a:ext>
                    </a:extLst>
                  </p:cNvPr>
                  <p:cNvSpPr>
                    <a:spLocks/>
                  </p:cNvSpPr>
                  <p:nvPr/>
                </p:nvSpPr>
                <p:spPr bwMode="auto">
                  <a:xfrm>
                    <a:off x="1251" y="1315"/>
                    <a:ext cx="18" cy="23"/>
                  </a:xfrm>
                  <a:custGeom>
                    <a:avLst/>
                    <a:gdLst>
                      <a:gd name="T0" fmla="*/ 5 w 72"/>
                      <a:gd name="T1" fmla="*/ 0 h 93"/>
                      <a:gd name="T2" fmla="*/ 4 w 72"/>
                      <a:gd name="T3" fmla="*/ 2 h 93"/>
                      <a:gd name="T4" fmla="*/ 3 w 72"/>
                      <a:gd name="T5" fmla="*/ 3 h 93"/>
                      <a:gd name="T6" fmla="*/ 2 w 72"/>
                      <a:gd name="T7" fmla="*/ 5 h 93"/>
                      <a:gd name="T8" fmla="*/ 0 w 72"/>
                      <a:gd name="T9" fmla="*/ 6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0"/>
                        </a:moveTo>
                        <a:lnTo>
                          <a:pt x="65" y="34"/>
                        </a:lnTo>
                        <a:lnTo>
                          <a:pt x="56" y="56"/>
                        </a:lnTo>
                        <a:lnTo>
                          <a:pt x="32" y="75"/>
                        </a:lnTo>
                        <a:lnTo>
                          <a:pt x="0" y="9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93" name="Freeform 306">
                    <a:extLst>
                      <a:ext uri="{FF2B5EF4-FFF2-40B4-BE49-F238E27FC236}">
                        <a16:creationId xmlns:a16="http://schemas.microsoft.com/office/drawing/2014/main" id="{4CFB3130-6ADF-4846-A91D-FEE31D14DCD5}"/>
                      </a:ext>
                    </a:extLst>
                  </p:cNvPr>
                  <p:cNvSpPr>
                    <a:spLocks/>
                  </p:cNvSpPr>
                  <p:nvPr/>
                </p:nvSpPr>
                <p:spPr bwMode="auto">
                  <a:xfrm>
                    <a:off x="1208" y="1332"/>
                    <a:ext cx="5" cy="18"/>
                  </a:xfrm>
                  <a:custGeom>
                    <a:avLst/>
                    <a:gdLst>
                      <a:gd name="T0" fmla="*/ 1 w 18"/>
                      <a:gd name="T1" fmla="*/ 0 h 74"/>
                      <a:gd name="T2" fmla="*/ 1 w 18"/>
                      <a:gd name="T3" fmla="*/ 2 h 74"/>
                      <a:gd name="T4" fmla="*/ 1 w 18"/>
                      <a:gd name="T5" fmla="*/ 3 h 74"/>
                      <a:gd name="T6" fmla="*/ 0 w 18"/>
                      <a:gd name="T7" fmla="*/ 4 h 74"/>
                      <a:gd name="T8" fmla="*/ 0 60000 65536"/>
                      <a:gd name="T9" fmla="*/ 0 60000 65536"/>
                      <a:gd name="T10" fmla="*/ 0 60000 65536"/>
                      <a:gd name="T11" fmla="*/ 0 60000 65536"/>
                      <a:gd name="T12" fmla="*/ 0 w 18"/>
                      <a:gd name="T13" fmla="*/ 0 h 74"/>
                      <a:gd name="T14" fmla="*/ 18 w 18"/>
                      <a:gd name="T15" fmla="*/ 74 h 74"/>
                    </a:gdLst>
                    <a:ahLst/>
                    <a:cxnLst>
                      <a:cxn ang="T8">
                        <a:pos x="T0" y="T1"/>
                      </a:cxn>
                      <a:cxn ang="T9">
                        <a:pos x="T2" y="T3"/>
                      </a:cxn>
                      <a:cxn ang="T10">
                        <a:pos x="T4" y="T5"/>
                      </a:cxn>
                      <a:cxn ang="T11">
                        <a:pos x="T6" y="T7"/>
                      </a:cxn>
                    </a:cxnLst>
                    <a:rect l="T12" t="T13" r="T14" b="T15"/>
                    <a:pathLst>
                      <a:path w="18" h="74">
                        <a:moveTo>
                          <a:pt x="15" y="0"/>
                        </a:moveTo>
                        <a:lnTo>
                          <a:pt x="18" y="28"/>
                        </a:lnTo>
                        <a:lnTo>
                          <a:pt x="12" y="50"/>
                        </a:lnTo>
                        <a:lnTo>
                          <a:pt x="0" y="7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94" name="Freeform 307">
                    <a:extLst>
                      <a:ext uri="{FF2B5EF4-FFF2-40B4-BE49-F238E27FC236}">
                        <a16:creationId xmlns:a16="http://schemas.microsoft.com/office/drawing/2014/main" id="{0ED01B2F-F247-4A43-9298-5CF302C54BC5}"/>
                      </a:ext>
                    </a:extLst>
                  </p:cNvPr>
                  <p:cNvSpPr>
                    <a:spLocks/>
                  </p:cNvSpPr>
                  <p:nvPr/>
                </p:nvSpPr>
                <p:spPr bwMode="auto">
                  <a:xfrm>
                    <a:off x="1304" y="1278"/>
                    <a:ext cx="11" cy="14"/>
                  </a:xfrm>
                  <a:custGeom>
                    <a:avLst/>
                    <a:gdLst>
                      <a:gd name="T0" fmla="*/ 3 w 43"/>
                      <a:gd name="T1" fmla="*/ 0 h 55"/>
                      <a:gd name="T2" fmla="*/ 2 w 43"/>
                      <a:gd name="T3" fmla="*/ 2 h 55"/>
                      <a:gd name="T4" fmla="*/ 0 w 43"/>
                      <a:gd name="T5" fmla="*/ 4 h 55"/>
                      <a:gd name="T6" fmla="*/ 0 60000 65536"/>
                      <a:gd name="T7" fmla="*/ 0 60000 65536"/>
                      <a:gd name="T8" fmla="*/ 0 60000 65536"/>
                      <a:gd name="T9" fmla="*/ 0 w 43"/>
                      <a:gd name="T10" fmla="*/ 0 h 55"/>
                      <a:gd name="T11" fmla="*/ 43 w 43"/>
                      <a:gd name="T12" fmla="*/ 55 h 55"/>
                    </a:gdLst>
                    <a:ahLst/>
                    <a:cxnLst>
                      <a:cxn ang="T6">
                        <a:pos x="T0" y="T1"/>
                      </a:cxn>
                      <a:cxn ang="T7">
                        <a:pos x="T2" y="T3"/>
                      </a:cxn>
                      <a:cxn ang="T8">
                        <a:pos x="T4" y="T5"/>
                      </a:cxn>
                    </a:cxnLst>
                    <a:rect l="T9" t="T10" r="T11" b="T12"/>
                    <a:pathLst>
                      <a:path w="43" h="55">
                        <a:moveTo>
                          <a:pt x="43" y="0"/>
                        </a:moveTo>
                        <a:lnTo>
                          <a:pt x="22" y="30"/>
                        </a:lnTo>
                        <a:lnTo>
                          <a:pt x="0" y="5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581" name="Group 308">
                  <a:extLst>
                    <a:ext uri="{FF2B5EF4-FFF2-40B4-BE49-F238E27FC236}">
                      <a16:creationId xmlns:a16="http://schemas.microsoft.com/office/drawing/2014/main" id="{4F703D19-4A7A-4B2E-B930-400154F2842C}"/>
                    </a:ext>
                  </a:extLst>
                </p:cNvPr>
                <p:cNvGrpSpPr>
                  <a:grpSpLocks/>
                </p:cNvGrpSpPr>
                <p:nvPr/>
              </p:nvGrpSpPr>
              <p:grpSpPr bwMode="auto">
                <a:xfrm>
                  <a:off x="1284" y="1204"/>
                  <a:ext cx="162" cy="134"/>
                  <a:chOff x="1284" y="1204"/>
                  <a:chExt cx="162" cy="134"/>
                </a:xfrm>
              </p:grpSpPr>
              <p:sp>
                <p:nvSpPr>
                  <p:cNvPr id="63582" name="Freeform 309">
                    <a:extLst>
                      <a:ext uri="{FF2B5EF4-FFF2-40B4-BE49-F238E27FC236}">
                        <a16:creationId xmlns:a16="http://schemas.microsoft.com/office/drawing/2014/main" id="{58657864-B2CA-4A15-85B1-DFCCB46557E4}"/>
                      </a:ext>
                    </a:extLst>
                  </p:cNvPr>
                  <p:cNvSpPr>
                    <a:spLocks/>
                  </p:cNvSpPr>
                  <p:nvPr/>
                </p:nvSpPr>
                <p:spPr bwMode="auto">
                  <a:xfrm>
                    <a:off x="1383" y="1204"/>
                    <a:ext cx="52" cy="22"/>
                  </a:xfrm>
                  <a:custGeom>
                    <a:avLst/>
                    <a:gdLst>
                      <a:gd name="T0" fmla="*/ 2 w 209"/>
                      <a:gd name="T1" fmla="*/ 1 h 88"/>
                      <a:gd name="T2" fmla="*/ 0 w 209"/>
                      <a:gd name="T3" fmla="*/ 5 h 88"/>
                      <a:gd name="T4" fmla="*/ 2 w 209"/>
                      <a:gd name="T5" fmla="*/ 5 h 88"/>
                      <a:gd name="T6" fmla="*/ 4 w 209"/>
                      <a:gd name="T7" fmla="*/ 6 h 88"/>
                      <a:gd name="T8" fmla="*/ 7 w 209"/>
                      <a:gd name="T9" fmla="*/ 5 h 88"/>
                      <a:gd name="T10" fmla="*/ 9 w 209"/>
                      <a:gd name="T11" fmla="*/ 5 h 88"/>
                      <a:gd name="T12" fmla="*/ 12 w 209"/>
                      <a:gd name="T13" fmla="*/ 4 h 88"/>
                      <a:gd name="T14" fmla="*/ 13 w 209"/>
                      <a:gd name="T15" fmla="*/ 3 h 88"/>
                      <a:gd name="T16" fmla="*/ 13 w 209"/>
                      <a:gd name="T17" fmla="*/ 1 h 88"/>
                      <a:gd name="T18" fmla="*/ 13 w 20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88"/>
                      <a:gd name="T32" fmla="*/ 209 w 20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88">
                        <a:moveTo>
                          <a:pt x="38" y="26"/>
                        </a:moveTo>
                        <a:lnTo>
                          <a:pt x="0" y="75"/>
                        </a:lnTo>
                        <a:lnTo>
                          <a:pt x="28" y="84"/>
                        </a:lnTo>
                        <a:lnTo>
                          <a:pt x="61" y="88"/>
                        </a:lnTo>
                        <a:lnTo>
                          <a:pt x="111" y="85"/>
                        </a:lnTo>
                        <a:lnTo>
                          <a:pt x="154" y="75"/>
                        </a:lnTo>
                        <a:lnTo>
                          <a:pt x="187" y="63"/>
                        </a:lnTo>
                        <a:lnTo>
                          <a:pt x="206" y="47"/>
                        </a:lnTo>
                        <a:lnTo>
                          <a:pt x="209" y="25"/>
                        </a:lnTo>
                        <a:lnTo>
                          <a:pt x="204"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83" name="Freeform 310">
                    <a:extLst>
                      <a:ext uri="{FF2B5EF4-FFF2-40B4-BE49-F238E27FC236}">
                        <a16:creationId xmlns:a16="http://schemas.microsoft.com/office/drawing/2014/main" id="{DCC7FBFE-F83E-4B80-A11F-57812467678E}"/>
                      </a:ext>
                    </a:extLst>
                  </p:cNvPr>
                  <p:cNvSpPr>
                    <a:spLocks/>
                  </p:cNvSpPr>
                  <p:nvPr/>
                </p:nvSpPr>
                <p:spPr bwMode="auto">
                  <a:xfrm>
                    <a:off x="1392" y="1272"/>
                    <a:ext cx="28" cy="31"/>
                  </a:xfrm>
                  <a:custGeom>
                    <a:avLst/>
                    <a:gdLst>
                      <a:gd name="T0" fmla="*/ 0 w 110"/>
                      <a:gd name="T1" fmla="*/ 0 h 123"/>
                      <a:gd name="T2" fmla="*/ 3 w 110"/>
                      <a:gd name="T3" fmla="*/ 1 h 123"/>
                      <a:gd name="T4" fmla="*/ 6 w 110"/>
                      <a:gd name="T5" fmla="*/ 2 h 123"/>
                      <a:gd name="T6" fmla="*/ 7 w 110"/>
                      <a:gd name="T7" fmla="*/ 3 h 123"/>
                      <a:gd name="T8" fmla="*/ 7 w 110"/>
                      <a:gd name="T9" fmla="*/ 5 h 123"/>
                      <a:gd name="T10" fmla="*/ 7 w 110"/>
                      <a:gd name="T11" fmla="*/ 6 h 123"/>
                      <a:gd name="T12" fmla="*/ 7 w 110"/>
                      <a:gd name="T13" fmla="*/ 8 h 123"/>
                      <a:gd name="T14" fmla="*/ 0 60000 65536"/>
                      <a:gd name="T15" fmla="*/ 0 60000 65536"/>
                      <a:gd name="T16" fmla="*/ 0 60000 65536"/>
                      <a:gd name="T17" fmla="*/ 0 60000 65536"/>
                      <a:gd name="T18" fmla="*/ 0 60000 65536"/>
                      <a:gd name="T19" fmla="*/ 0 60000 65536"/>
                      <a:gd name="T20" fmla="*/ 0 60000 65536"/>
                      <a:gd name="T21" fmla="*/ 0 w 110"/>
                      <a:gd name="T22" fmla="*/ 0 h 123"/>
                      <a:gd name="T23" fmla="*/ 110 w 11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123">
                        <a:moveTo>
                          <a:pt x="0" y="0"/>
                        </a:moveTo>
                        <a:lnTo>
                          <a:pt x="42" y="12"/>
                        </a:lnTo>
                        <a:lnTo>
                          <a:pt x="85" y="24"/>
                        </a:lnTo>
                        <a:lnTo>
                          <a:pt x="101" y="46"/>
                        </a:lnTo>
                        <a:lnTo>
                          <a:pt x="109" y="72"/>
                        </a:lnTo>
                        <a:lnTo>
                          <a:pt x="110" y="98"/>
                        </a:lnTo>
                        <a:lnTo>
                          <a:pt x="107" y="12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84" name="Freeform 311">
                    <a:extLst>
                      <a:ext uri="{FF2B5EF4-FFF2-40B4-BE49-F238E27FC236}">
                        <a16:creationId xmlns:a16="http://schemas.microsoft.com/office/drawing/2014/main" id="{A8EC28AB-2DC3-4AE2-9123-5836B26AA9A7}"/>
                      </a:ext>
                    </a:extLst>
                  </p:cNvPr>
                  <p:cNvSpPr>
                    <a:spLocks/>
                  </p:cNvSpPr>
                  <p:nvPr/>
                </p:nvSpPr>
                <p:spPr bwMode="auto">
                  <a:xfrm>
                    <a:off x="1372" y="1272"/>
                    <a:ext cx="40" cy="16"/>
                  </a:xfrm>
                  <a:custGeom>
                    <a:avLst/>
                    <a:gdLst>
                      <a:gd name="T0" fmla="*/ 10 w 160"/>
                      <a:gd name="T1" fmla="*/ 2 h 62"/>
                      <a:gd name="T2" fmla="*/ 9 w 160"/>
                      <a:gd name="T3" fmla="*/ 3 h 62"/>
                      <a:gd name="T4" fmla="*/ 7 w 160"/>
                      <a:gd name="T5" fmla="*/ 3 h 62"/>
                      <a:gd name="T6" fmla="*/ 5 w 160"/>
                      <a:gd name="T7" fmla="*/ 4 h 62"/>
                      <a:gd name="T8" fmla="*/ 3 w 160"/>
                      <a:gd name="T9" fmla="*/ 4 h 62"/>
                      <a:gd name="T10" fmla="*/ 1 w 160"/>
                      <a:gd name="T11" fmla="*/ 4 h 62"/>
                      <a:gd name="T12" fmla="*/ 0 w 160"/>
                      <a:gd name="T13" fmla="*/ 3 h 62"/>
                      <a:gd name="T14" fmla="*/ 1 w 160"/>
                      <a:gd name="T15" fmla="*/ 2 h 62"/>
                      <a:gd name="T16" fmla="*/ 2 w 160"/>
                      <a:gd name="T17" fmla="*/ 1 h 62"/>
                      <a:gd name="T18" fmla="*/ 3 w 160"/>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62"/>
                      <a:gd name="T32" fmla="*/ 160 w 160"/>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62">
                        <a:moveTo>
                          <a:pt x="160" y="26"/>
                        </a:moveTo>
                        <a:lnTo>
                          <a:pt x="145" y="41"/>
                        </a:lnTo>
                        <a:lnTo>
                          <a:pt x="120" y="51"/>
                        </a:lnTo>
                        <a:lnTo>
                          <a:pt x="87" y="59"/>
                        </a:lnTo>
                        <a:lnTo>
                          <a:pt x="50" y="62"/>
                        </a:lnTo>
                        <a:lnTo>
                          <a:pt x="21" y="55"/>
                        </a:lnTo>
                        <a:lnTo>
                          <a:pt x="0" y="46"/>
                        </a:lnTo>
                        <a:lnTo>
                          <a:pt x="14" y="28"/>
                        </a:lnTo>
                        <a:lnTo>
                          <a:pt x="31" y="13"/>
                        </a:lnTo>
                        <a:lnTo>
                          <a:pt x="58"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85" name="Freeform 312">
                    <a:extLst>
                      <a:ext uri="{FF2B5EF4-FFF2-40B4-BE49-F238E27FC236}">
                        <a16:creationId xmlns:a16="http://schemas.microsoft.com/office/drawing/2014/main" id="{958181BC-69D1-4390-972F-0EEBB0310923}"/>
                      </a:ext>
                    </a:extLst>
                  </p:cNvPr>
                  <p:cNvSpPr>
                    <a:spLocks/>
                  </p:cNvSpPr>
                  <p:nvPr/>
                </p:nvSpPr>
                <p:spPr bwMode="auto">
                  <a:xfrm>
                    <a:off x="1329" y="1296"/>
                    <a:ext cx="34" cy="20"/>
                  </a:xfrm>
                  <a:custGeom>
                    <a:avLst/>
                    <a:gdLst>
                      <a:gd name="T0" fmla="*/ 3 w 137"/>
                      <a:gd name="T1" fmla="*/ 0 h 77"/>
                      <a:gd name="T2" fmla="*/ 0 w 137"/>
                      <a:gd name="T3" fmla="*/ 3 h 77"/>
                      <a:gd name="T4" fmla="*/ 2 w 137"/>
                      <a:gd name="T5" fmla="*/ 4 h 77"/>
                      <a:gd name="T6" fmla="*/ 4 w 137"/>
                      <a:gd name="T7" fmla="*/ 5 h 77"/>
                      <a:gd name="T8" fmla="*/ 5 w 137"/>
                      <a:gd name="T9" fmla="*/ 5 h 77"/>
                      <a:gd name="T10" fmla="*/ 7 w 137"/>
                      <a:gd name="T11" fmla="*/ 5 h 77"/>
                      <a:gd name="T12" fmla="*/ 8 w 137"/>
                      <a:gd name="T13" fmla="*/ 3 h 77"/>
                      <a:gd name="T14" fmla="*/ 0 60000 65536"/>
                      <a:gd name="T15" fmla="*/ 0 60000 65536"/>
                      <a:gd name="T16" fmla="*/ 0 60000 65536"/>
                      <a:gd name="T17" fmla="*/ 0 60000 65536"/>
                      <a:gd name="T18" fmla="*/ 0 60000 65536"/>
                      <a:gd name="T19" fmla="*/ 0 60000 65536"/>
                      <a:gd name="T20" fmla="*/ 0 60000 65536"/>
                      <a:gd name="T21" fmla="*/ 0 w 137"/>
                      <a:gd name="T22" fmla="*/ 0 h 77"/>
                      <a:gd name="T23" fmla="*/ 137 w 137"/>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77">
                        <a:moveTo>
                          <a:pt x="50" y="0"/>
                        </a:moveTo>
                        <a:lnTo>
                          <a:pt x="0" y="43"/>
                        </a:lnTo>
                        <a:lnTo>
                          <a:pt x="31" y="63"/>
                        </a:lnTo>
                        <a:lnTo>
                          <a:pt x="59" y="72"/>
                        </a:lnTo>
                        <a:lnTo>
                          <a:pt x="88" y="77"/>
                        </a:lnTo>
                        <a:lnTo>
                          <a:pt x="112" y="71"/>
                        </a:lnTo>
                        <a:lnTo>
                          <a:pt x="137" y="49"/>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86" name="Freeform 313">
                    <a:extLst>
                      <a:ext uri="{FF2B5EF4-FFF2-40B4-BE49-F238E27FC236}">
                        <a16:creationId xmlns:a16="http://schemas.microsoft.com/office/drawing/2014/main" id="{399A2E78-0134-4D3D-A0B0-700DD2B601A8}"/>
                      </a:ext>
                    </a:extLst>
                  </p:cNvPr>
                  <p:cNvSpPr>
                    <a:spLocks/>
                  </p:cNvSpPr>
                  <p:nvPr/>
                </p:nvSpPr>
                <p:spPr bwMode="auto">
                  <a:xfrm>
                    <a:off x="1284" y="1312"/>
                    <a:ext cx="9" cy="26"/>
                  </a:xfrm>
                  <a:custGeom>
                    <a:avLst/>
                    <a:gdLst>
                      <a:gd name="T0" fmla="*/ 2 w 38"/>
                      <a:gd name="T1" fmla="*/ 0 h 105"/>
                      <a:gd name="T2" fmla="*/ 1 w 38"/>
                      <a:gd name="T3" fmla="*/ 1 h 105"/>
                      <a:gd name="T4" fmla="*/ 0 w 38"/>
                      <a:gd name="T5" fmla="*/ 2 h 105"/>
                      <a:gd name="T6" fmla="*/ 0 w 38"/>
                      <a:gd name="T7" fmla="*/ 4 h 105"/>
                      <a:gd name="T8" fmla="*/ 0 w 38"/>
                      <a:gd name="T9" fmla="*/ 6 h 105"/>
                      <a:gd name="T10" fmla="*/ 0 60000 65536"/>
                      <a:gd name="T11" fmla="*/ 0 60000 65536"/>
                      <a:gd name="T12" fmla="*/ 0 60000 65536"/>
                      <a:gd name="T13" fmla="*/ 0 60000 65536"/>
                      <a:gd name="T14" fmla="*/ 0 60000 65536"/>
                      <a:gd name="T15" fmla="*/ 0 w 38"/>
                      <a:gd name="T16" fmla="*/ 0 h 105"/>
                      <a:gd name="T17" fmla="*/ 38 w 38"/>
                      <a:gd name="T18" fmla="*/ 105 h 105"/>
                    </a:gdLst>
                    <a:ahLst/>
                    <a:cxnLst>
                      <a:cxn ang="T10">
                        <a:pos x="T0" y="T1"/>
                      </a:cxn>
                      <a:cxn ang="T11">
                        <a:pos x="T2" y="T3"/>
                      </a:cxn>
                      <a:cxn ang="T12">
                        <a:pos x="T4" y="T5"/>
                      </a:cxn>
                      <a:cxn ang="T13">
                        <a:pos x="T6" y="T7"/>
                      </a:cxn>
                      <a:cxn ang="T14">
                        <a:pos x="T8" y="T9"/>
                      </a:cxn>
                    </a:cxnLst>
                    <a:rect l="T15" t="T16" r="T17" b="T18"/>
                    <a:pathLst>
                      <a:path w="38" h="105">
                        <a:moveTo>
                          <a:pt x="38" y="0"/>
                        </a:moveTo>
                        <a:lnTo>
                          <a:pt x="19" y="15"/>
                        </a:lnTo>
                        <a:lnTo>
                          <a:pt x="5" y="38"/>
                        </a:lnTo>
                        <a:lnTo>
                          <a:pt x="0" y="68"/>
                        </a:lnTo>
                        <a:lnTo>
                          <a:pt x="7"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87" name="Freeform 314">
                    <a:extLst>
                      <a:ext uri="{FF2B5EF4-FFF2-40B4-BE49-F238E27FC236}">
                        <a16:creationId xmlns:a16="http://schemas.microsoft.com/office/drawing/2014/main" id="{95FCC941-2503-4839-BADC-227E1BAEABE5}"/>
                      </a:ext>
                    </a:extLst>
                  </p:cNvPr>
                  <p:cNvSpPr>
                    <a:spLocks/>
                  </p:cNvSpPr>
                  <p:nvPr/>
                </p:nvSpPr>
                <p:spPr bwMode="auto">
                  <a:xfrm>
                    <a:off x="1420" y="1255"/>
                    <a:ext cx="26" cy="21"/>
                  </a:xfrm>
                  <a:custGeom>
                    <a:avLst/>
                    <a:gdLst>
                      <a:gd name="T0" fmla="*/ 0 w 106"/>
                      <a:gd name="T1" fmla="*/ 0 h 83"/>
                      <a:gd name="T2" fmla="*/ 0 w 106"/>
                      <a:gd name="T3" fmla="*/ 2 h 83"/>
                      <a:gd name="T4" fmla="*/ 0 w 106"/>
                      <a:gd name="T5" fmla="*/ 3 h 83"/>
                      <a:gd name="T6" fmla="*/ 1 w 106"/>
                      <a:gd name="T7" fmla="*/ 4 h 83"/>
                      <a:gd name="T8" fmla="*/ 2 w 106"/>
                      <a:gd name="T9" fmla="*/ 4 h 83"/>
                      <a:gd name="T10" fmla="*/ 3 w 106"/>
                      <a:gd name="T11" fmla="*/ 5 h 83"/>
                      <a:gd name="T12" fmla="*/ 5 w 106"/>
                      <a:gd name="T13" fmla="*/ 5 h 83"/>
                      <a:gd name="T14" fmla="*/ 6 w 106"/>
                      <a:gd name="T15" fmla="*/ 5 h 83"/>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83"/>
                      <a:gd name="T26" fmla="*/ 106 w 106"/>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83">
                        <a:moveTo>
                          <a:pt x="6" y="0"/>
                        </a:moveTo>
                        <a:lnTo>
                          <a:pt x="0" y="25"/>
                        </a:lnTo>
                        <a:lnTo>
                          <a:pt x="2" y="43"/>
                        </a:lnTo>
                        <a:lnTo>
                          <a:pt x="13" y="56"/>
                        </a:lnTo>
                        <a:lnTo>
                          <a:pt x="33" y="69"/>
                        </a:lnTo>
                        <a:lnTo>
                          <a:pt x="58" y="78"/>
                        </a:lnTo>
                        <a:lnTo>
                          <a:pt x="81" y="83"/>
                        </a:lnTo>
                        <a:lnTo>
                          <a:pt x="106" y="7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sp>
        <p:nvSpPr>
          <p:cNvPr id="63533" name="Rectangle 315">
            <a:extLst>
              <a:ext uri="{FF2B5EF4-FFF2-40B4-BE49-F238E27FC236}">
                <a16:creationId xmlns:a16="http://schemas.microsoft.com/office/drawing/2014/main" id="{E90AF8E6-B2D5-415D-A3A3-47A0B107FF1C}"/>
              </a:ext>
            </a:extLst>
          </p:cNvPr>
          <p:cNvSpPr>
            <a:spLocks noChangeArrowheads="1"/>
          </p:cNvSpPr>
          <p:nvPr/>
        </p:nvSpPr>
        <p:spPr bwMode="auto">
          <a:xfrm>
            <a:off x="6632576" y="574675"/>
            <a:ext cx="809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7452" name="Rectangle 316">
            <a:extLst>
              <a:ext uri="{FF2B5EF4-FFF2-40B4-BE49-F238E27FC236}">
                <a16:creationId xmlns:a16="http://schemas.microsoft.com/office/drawing/2014/main" id="{82BD5C9D-FD69-4454-8D78-394E9AB9BB3E}"/>
              </a:ext>
            </a:extLst>
          </p:cNvPr>
          <p:cNvSpPr>
            <a:spLocks noChangeArrowheads="1"/>
          </p:cNvSpPr>
          <p:nvPr/>
        </p:nvSpPr>
        <p:spPr bwMode="auto">
          <a:xfrm>
            <a:off x="6724651" y="641350"/>
            <a:ext cx="6299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Plíce</a:t>
            </a:r>
            <a:endParaRPr lang="cs-CZ" altLang="en-US" sz="2400">
              <a:latin typeface="Times New Roman" panose="02020603050405020304" pitchFamily="18" charset="0"/>
            </a:endParaRPr>
          </a:p>
        </p:txBody>
      </p:sp>
      <p:sp>
        <p:nvSpPr>
          <p:cNvPr id="63535" name="Rectangle 317">
            <a:extLst>
              <a:ext uri="{FF2B5EF4-FFF2-40B4-BE49-F238E27FC236}">
                <a16:creationId xmlns:a16="http://schemas.microsoft.com/office/drawing/2014/main" id="{5DCD5358-8B84-4D16-B71E-8B50691F7215}"/>
              </a:ext>
            </a:extLst>
          </p:cNvPr>
          <p:cNvSpPr>
            <a:spLocks noChangeArrowheads="1"/>
          </p:cNvSpPr>
          <p:nvPr/>
        </p:nvSpPr>
        <p:spPr bwMode="auto">
          <a:xfrm>
            <a:off x="3497263" y="530225"/>
            <a:ext cx="6778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7454" name="Rectangle 318">
            <a:extLst>
              <a:ext uri="{FF2B5EF4-FFF2-40B4-BE49-F238E27FC236}">
                <a16:creationId xmlns:a16="http://schemas.microsoft.com/office/drawing/2014/main" id="{01AE8370-AD60-458B-A8A2-FE00EA0E73DA}"/>
              </a:ext>
            </a:extLst>
          </p:cNvPr>
          <p:cNvSpPr>
            <a:spLocks noChangeArrowheads="1"/>
          </p:cNvSpPr>
          <p:nvPr/>
        </p:nvSpPr>
        <p:spPr bwMode="auto">
          <a:xfrm>
            <a:off x="3589339" y="596900"/>
            <a:ext cx="496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GIT</a:t>
            </a:r>
            <a:endParaRPr lang="cs-CZ" altLang="en-US" sz="2400">
              <a:latin typeface="Times New Roman" panose="02020603050405020304" pitchFamily="18" charset="0"/>
            </a:endParaRPr>
          </a:p>
        </p:txBody>
      </p:sp>
      <p:sp>
        <p:nvSpPr>
          <p:cNvPr id="63537" name="Rectangle 319">
            <a:extLst>
              <a:ext uri="{FF2B5EF4-FFF2-40B4-BE49-F238E27FC236}">
                <a16:creationId xmlns:a16="http://schemas.microsoft.com/office/drawing/2014/main" id="{71A75825-D347-483B-8C1C-1450AF274A55}"/>
              </a:ext>
            </a:extLst>
          </p:cNvPr>
          <p:cNvSpPr>
            <a:spLocks noChangeArrowheads="1"/>
          </p:cNvSpPr>
          <p:nvPr/>
        </p:nvSpPr>
        <p:spPr bwMode="auto">
          <a:xfrm>
            <a:off x="8812213" y="982664"/>
            <a:ext cx="11493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7456" name="Rectangle 320">
            <a:extLst>
              <a:ext uri="{FF2B5EF4-FFF2-40B4-BE49-F238E27FC236}">
                <a16:creationId xmlns:a16="http://schemas.microsoft.com/office/drawing/2014/main" id="{4826C774-41C5-4962-B31F-E169F6D3A00B}"/>
              </a:ext>
            </a:extLst>
          </p:cNvPr>
          <p:cNvSpPr>
            <a:spLocks noChangeArrowheads="1"/>
          </p:cNvSpPr>
          <p:nvPr/>
        </p:nvSpPr>
        <p:spPr bwMode="auto">
          <a:xfrm>
            <a:off x="8904289" y="1049338"/>
            <a:ext cx="9730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Ledviny</a:t>
            </a:r>
            <a:endParaRPr lang="cs-CZ" altLang="en-US" sz="2400">
              <a:latin typeface="Times New Roman" panose="02020603050405020304" pitchFamily="18" charset="0"/>
            </a:endParaRPr>
          </a:p>
        </p:txBody>
      </p:sp>
      <p:grpSp>
        <p:nvGrpSpPr>
          <p:cNvPr id="347412" name="Group 321">
            <a:extLst>
              <a:ext uri="{FF2B5EF4-FFF2-40B4-BE49-F238E27FC236}">
                <a16:creationId xmlns:a16="http://schemas.microsoft.com/office/drawing/2014/main" id="{0EEA891B-0799-463D-989A-E3A8E3E64A85}"/>
              </a:ext>
            </a:extLst>
          </p:cNvPr>
          <p:cNvGrpSpPr>
            <a:grpSpLocks/>
          </p:cNvGrpSpPr>
          <p:nvPr/>
        </p:nvGrpSpPr>
        <p:grpSpPr bwMode="auto">
          <a:xfrm>
            <a:off x="2393951" y="1468438"/>
            <a:ext cx="525463" cy="400050"/>
            <a:chOff x="570" y="924"/>
            <a:chExt cx="331" cy="252"/>
          </a:xfrm>
        </p:grpSpPr>
        <p:sp>
          <p:nvSpPr>
            <p:cNvPr id="63574" name="Freeform 322">
              <a:extLst>
                <a:ext uri="{FF2B5EF4-FFF2-40B4-BE49-F238E27FC236}">
                  <a16:creationId xmlns:a16="http://schemas.microsoft.com/office/drawing/2014/main" id="{358BA9D1-558E-4A7D-B319-F81D1DBC8D92}"/>
                </a:ext>
              </a:extLst>
            </p:cNvPr>
            <p:cNvSpPr>
              <a:spLocks/>
            </p:cNvSpPr>
            <p:nvPr/>
          </p:nvSpPr>
          <p:spPr bwMode="auto">
            <a:xfrm>
              <a:off x="647" y="977"/>
              <a:ext cx="254" cy="199"/>
            </a:xfrm>
            <a:custGeom>
              <a:avLst/>
              <a:gdLst>
                <a:gd name="T0" fmla="*/ 240 w 254"/>
                <a:gd name="T1" fmla="*/ 199 h 199"/>
                <a:gd name="T2" fmla="*/ 254 w 254"/>
                <a:gd name="T3" fmla="*/ 180 h 199"/>
                <a:gd name="T4" fmla="*/ 14 w 254"/>
                <a:gd name="T5" fmla="*/ 0 h 199"/>
                <a:gd name="T6" fmla="*/ 0 w 254"/>
                <a:gd name="T7" fmla="*/ 19 h 199"/>
                <a:gd name="T8" fmla="*/ 240 w 254"/>
                <a:gd name="T9" fmla="*/ 199 h 199"/>
                <a:gd name="T10" fmla="*/ 0 60000 65536"/>
                <a:gd name="T11" fmla="*/ 0 60000 65536"/>
                <a:gd name="T12" fmla="*/ 0 60000 65536"/>
                <a:gd name="T13" fmla="*/ 0 60000 65536"/>
                <a:gd name="T14" fmla="*/ 0 60000 65536"/>
                <a:gd name="T15" fmla="*/ 0 w 254"/>
                <a:gd name="T16" fmla="*/ 0 h 199"/>
                <a:gd name="T17" fmla="*/ 254 w 254"/>
                <a:gd name="T18" fmla="*/ 199 h 199"/>
              </a:gdLst>
              <a:ahLst/>
              <a:cxnLst>
                <a:cxn ang="T10">
                  <a:pos x="T0" y="T1"/>
                </a:cxn>
                <a:cxn ang="T11">
                  <a:pos x="T2" y="T3"/>
                </a:cxn>
                <a:cxn ang="T12">
                  <a:pos x="T4" y="T5"/>
                </a:cxn>
                <a:cxn ang="T13">
                  <a:pos x="T6" y="T7"/>
                </a:cxn>
                <a:cxn ang="T14">
                  <a:pos x="T8" y="T9"/>
                </a:cxn>
              </a:cxnLst>
              <a:rect l="T15" t="T16" r="T17" b="T18"/>
              <a:pathLst>
                <a:path w="254" h="199">
                  <a:moveTo>
                    <a:pt x="240" y="199"/>
                  </a:moveTo>
                  <a:lnTo>
                    <a:pt x="254" y="180"/>
                  </a:lnTo>
                  <a:lnTo>
                    <a:pt x="14" y="0"/>
                  </a:lnTo>
                  <a:lnTo>
                    <a:pt x="0" y="19"/>
                  </a:lnTo>
                  <a:lnTo>
                    <a:pt x="24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75" name="Freeform 323">
              <a:extLst>
                <a:ext uri="{FF2B5EF4-FFF2-40B4-BE49-F238E27FC236}">
                  <a16:creationId xmlns:a16="http://schemas.microsoft.com/office/drawing/2014/main" id="{A0B188FE-BD56-4812-9A9E-5B8684DF4BAB}"/>
                </a:ext>
              </a:extLst>
            </p:cNvPr>
            <p:cNvSpPr>
              <a:spLocks/>
            </p:cNvSpPr>
            <p:nvPr/>
          </p:nvSpPr>
          <p:spPr bwMode="auto">
            <a:xfrm>
              <a:off x="570" y="924"/>
              <a:ext cx="118" cy="106"/>
            </a:xfrm>
            <a:custGeom>
              <a:avLst/>
              <a:gdLst>
                <a:gd name="T0" fmla="*/ 118 w 118"/>
                <a:gd name="T1" fmla="*/ 21 h 106"/>
                <a:gd name="T2" fmla="*/ 0 w 118"/>
                <a:gd name="T3" fmla="*/ 0 h 106"/>
                <a:gd name="T4" fmla="*/ 54 w 118"/>
                <a:gd name="T5" fmla="*/ 106 h 106"/>
                <a:gd name="T6" fmla="*/ 118 w 118"/>
                <a:gd name="T7" fmla="*/ 21 h 106"/>
                <a:gd name="T8" fmla="*/ 0 60000 65536"/>
                <a:gd name="T9" fmla="*/ 0 60000 65536"/>
                <a:gd name="T10" fmla="*/ 0 60000 65536"/>
                <a:gd name="T11" fmla="*/ 0 60000 65536"/>
                <a:gd name="T12" fmla="*/ 0 w 118"/>
                <a:gd name="T13" fmla="*/ 0 h 106"/>
                <a:gd name="T14" fmla="*/ 118 w 118"/>
                <a:gd name="T15" fmla="*/ 106 h 106"/>
              </a:gdLst>
              <a:ahLst/>
              <a:cxnLst>
                <a:cxn ang="T8">
                  <a:pos x="T0" y="T1"/>
                </a:cxn>
                <a:cxn ang="T9">
                  <a:pos x="T2" y="T3"/>
                </a:cxn>
                <a:cxn ang="T10">
                  <a:pos x="T4" y="T5"/>
                </a:cxn>
                <a:cxn ang="T11">
                  <a:pos x="T6" y="T7"/>
                </a:cxn>
              </a:cxnLst>
              <a:rect l="T12" t="T13" r="T14" b="T15"/>
              <a:pathLst>
                <a:path w="118" h="106">
                  <a:moveTo>
                    <a:pt x="118" y="21"/>
                  </a:moveTo>
                  <a:lnTo>
                    <a:pt x="0" y="0"/>
                  </a:lnTo>
                  <a:lnTo>
                    <a:pt x="54" y="106"/>
                  </a:lnTo>
                  <a:lnTo>
                    <a:pt x="11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47413" name="Group 324">
            <a:extLst>
              <a:ext uri="{FF2B5EF4-FFF2-40B4-BE49-F238E27FC236}">
                <a16:creationId xmlns:a16="http://schemas.microsoft.com/office/drawing/2014/main" id="{1C1F6D00-1734-440B-9A6A-E47335A28699}"/>
              </a:ext>
            </a:extLst>
          </p:cNvPr>
          <p:cNvGrpSpPr>
            <a:grpSpLocks/>
          </p:cNvGrpSpPr>
          <p:nvPr/>
        </p:nvGrpSpPr>
        <p:grpSpPr bwMode="auto">
          <a:xfrm>
            <a:off x="3429000" y="182563"/>
            <a:ext cx="1111250" cy="577850"/>
            <a:chOff x="1222" y="114"/>
            <a:chExt cx="700" cy="364"/>
          </a:xfrm>
        </p:grpSpPr>
        <p:sp>
          <p:nvSpPr>
            <p:cNvPr id="63572" name="Freeform 325">
              <a:extLst>
                <a:ext uri="{FF2B5EF4-FFF2-40B4-BE49-F238E27FC236}">
                  <a16:creationId xmlns:a16="http://schemas.microsoft.com/office/drawing/2014/main" id="{5355DF05-9336-43C3-9A26-1F0FBD871FFE}"/>
                </a:ext>
              </a:extLst>
            </p:cNvPr>
            <p:cNvSpPr>
              <a:spLocks/>
            </p:cNvSpPr>
            <p:nvPr/>
          </p:nvSpPr>
          <p:spPr bwMode="auto">
            <a:xfrm>
              <a:off x="1222" y="114"/>
              <a:ext cx="613" cy="328"/>
            </a:xfrm>
            <a:custGeom>
              <a:avLst/>
              <a:gdLst>
                <a:gd name="T0" fmla="*/ 11 w 613"/>
                <a:gd name="T1" fmla="*/ 0 h 328"/>
                <a:gd name="T2" fmla="*/ 0 w 613"/>
                <a:gd name="T3" fmla="*/ 21 h 328"/>
                <a:gd name="T4" fmla="*/ 602 w 613"/>
                <a:gd name="T5" fmla="*/ 328 h 328"/>
                <a:gd name="T6" fmla="*/ 613 w 613"/>
                <a:gd name="T7" fmla="*/ 307 h 328"/>
                <a:gd name="T8" fmla="*/ 11 w 613"/>
                <a:gd name="T9" fmla="*/ 0 h 328"/>
                <a:gd name="T10" fmla="*/ 0 60000 65536"/>
                <a:gd name="T11" fmla="*/ 0 60000 65536"/>
                <a:gd name="T12" fmla="*/ 0 60000 65536"/>
                <a:gd name="T13" fmla="*/ 0 60000 65536"/>
                <a:gd name="T14" fmla="*/ 0 60000 65536"/>
                <a:gd name="T15" fmla="*/ 0 w 613"/>
                <a:gd name="T16" fmla="*/ 0 h 328"/>
                <a:gd name="T17" fmla="*/ 613 w 613"/>
                <a:gd name="T18" fmla="*/ 328 h 328"/>
              </a:gdLst>
              <a:ahLst/>
              <a:cxnLst>
                <a:cxn ang="T10">
                  <a:pos x="T0" y="T1"/>
                </a:cxn>
                <a:cxn ang="T11">
                  <a:pos x="T2" y="T3"/>
                </a:cxn>
                <a:cxn ang="T12">
                  <a:pos x="T4" y="T5"/>
                </a:cxn>
                <a:cxn ang="T13">
                  <a:pos x="T6" y="T7"/>
                </a:cxn>
                <a:cxn ang="T14">
                  <a:pos x="T8" y="T9"/>
                </a:cxn>
              </a:cxnLst>
              <a:rect l="T15" t="T16" r="T17" b="T18"/>
              <a:pathLst>
                <a:path w="613" h="328">
                  <a:moveTo>
                    <a:pt x="11" y="0"/>
                  </a:moveTo>
                  <a:lnTo>
                    <a:pt x="0" y="21"/>
                  </a:lnTo>
                  <a:lnTo>
                    <a:pt x="602" y="328"/>
                  </a:lnTo>
                  <a:lnTo>
                    <a:pt x="613" y="30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73" name="Freeform 326">
              <a:extLst>
                <a:ext uri="{FF2B5EF4-FFF2-40B4-BE49-F238E27FC236}">
                  <a16:creationId xmlns:a16="http://schemas.microsoft.com/office/drawing/2014/main" id="{5CC981BF-DCD4-404F-9BFA-DB483F373D74}"/>
                </a:ext>
              </a:extLst>
            </p:cNvPr>
            <p:cNvSpPr>
              <a:spLocks/>
            </p:cNvSpPr>
            <p:nvPr/>
          </p:nvSpPr>
          <p:spPr bwMode="auto">
            <a:xfrm>
              <a:off x="1802" y="382"/>
              <a:ext cx="120" cy="96"/>
            </a:xfrm>
            <a:custGeom>
              <a:avLst/>
              <a:gdLst>
                <a:gd name="T0" fmla="*/ 0 w 120"/>
                <a:gd name="T1" fmla="*/ 95 h 96"/>
                <a:gd name="T2" fmla="*/ 120 w 120"/>
                <a:gd name="T3" fmla="*/ 96 h 96"/>
                <a:gd name="T4" fmla="*/ 49 w 120"/>
                <a:gd name="T5" fmla="*/ 0 h 96"/>
                <a:gd name="T6" fmla="*/ 0 w 120"/>
                <a:gd name="T7" fmla="*/ 95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0" y="95"/>
                  </a:moveTo>
                  <a:lnTo>
                    <a:pt x="120" y="96"/>
                  </a:lnTo>
                  <a:lnTo>
                    <a:pt x="49" y="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47414" name="Group 327">
            <a:extLst>
              <a:ext uri="{FF2B5EF4-FFF2-40B4-BE49-F238E27FC236}">
                <a16:creationId xmlns:a16="http://schemas.microsoft.com/office/drawing/2014/main" id="{62A6D771-6D96-44B1-A999-3E0D79CE2C82}"/>
              </a:ext>
            </a:extLst>
          </p:cNvPr>
          <p:cNvGrpSpPr>
            <a:grpSpLocks/>
          </p:cNvGrpSpPr>
          <p:nvPr/>
        </p:nvGrpSpPr>
        <p:grpSpPr bwMode="auto">
          <a:xfrm>
            <a:off x="8374064" y="161925"/>
            <a:ext cx="1235075" cy="793750"/>
            <a:chOff x="4337" y="101"/>
            <a:chExt cx="778" cy="500"/>
          </a:xfrm>
        </p:grpSpPr>
        <p:sp>
          <p:nvSpPr>
            <p:cNvPr id="63570" name="Freeform 328">
              <a:extLst>
                <a:ext uri="{FF2B5EF4-FFF2-40B4-BE49-F238E27FC236}">
                  <a16:creationId xmlns:a16="http://schemas.microsoft.com/office/drawing/2014/main" id="{A4551AB7-C7E5-465A-BE19-5EF00B836D9D}"/>
                </a:ext>
              </a:extLst>
            </p:cNvPr>
            <p:cNvSpPr>
              <a:spLocks/>
            </p:cNvSpPr>
            <p:nvPr/>
          </p:nvSpPr>
          <p:spPr bwMode="auto">
            <a:xfrm>
              <a:off x="4337" y="146"/>
              <a:ext cx="697" cy="455"/>
            </a:xfrm>
            <a:custGeom>
              <a:avLst/>
              <a:gdLst>
                <a:gd name="T0" fmla="*/ 0 w 697"/>
                <a:gd name="T1" fmla="*/ 435 h 455"/>
                <a:gd name="T2" fmla="*/ 13 w 697"/>
                <a:gd name="T3" fmla="*/ 455 h 455"/>
                <a:gd name="T4" fmla="*/ 697 w 697"/>
                <a:gd name="T5" fmla="*/ 20 h 455"/>
                <a:gd name="T6" fmla="*/ 684 w 697"/>
                <a:gd name="T7" fmla="*/ 0 h 455"/>
                <a:gd name="T8" fmla="*/ 0 w 697"/>
                <a:gd name="T9" fmla="*/ 435 h 455"/>
                <a:gd name="T10" fmla="*/ 0 60000 65536"/>
                <a:gd name="T11" fmla="*/ 0 60000 65536"/>
                <a:gd name="T12" fmla="*/ 0 60000 65536"/>
                <a:gd name="T13" fmla="*/ 0 60000 65536"/>
                <a:gd name="T14" fmla="*/ 0 60000 65536"/>
                <a:gd name="T15" fmla="*/ 0 w 697"/>
                <a:gd name="T16" fmla="*/ 0 h 455"/>
                <a:gd name="T17" fmla="*/ 697 w 697"/>
                <a:gd name="T18" fmla="*/ 455 h 455"/>
              </a:gdLst>
              <a:ahLst/>
              <a:cxnLst>
                <a:cxn ang="T10">
                  <a:pos x="T0" y="T1"/>
                </a:cxn>
                <a:cxn ang="T11">
                  <a:pos x="T2" y="T3"/>
                </a:cxn>
                <a:cxn ang="T12">
                  <a:pos x="T4" y="T5"/>
                </a:cxn>
                <a:cxn ang="T13">
                  <a:pos x="T6" y="T7"/>
                </a:cxn>
                <a:cxn ang="T14">
                  <a:pos x="T8" y="T9"/>
                </a:cxn>
              </a:cxnLst>
              <a:rect l="T15" t="T16" r="T17" b="T18"/>
              <a:pathLst>
                <a:path w="697" h="455">
                  <a:moveTo>
                    <a:pt x="0" y="435"/>
                  </a:moveTo>
                  <a:lnTo>
                    <a:pt x="13" y="455"/>
                  </a:lnTo>
                  <a:lnTo>
                    <a:pt x="697" y="20"/>
                  </a:lnTo>
                  <a:lnTo>
                    <a:pt x="684" y="0"/>
                  </a:lnTo>
                  <a:lnTo>
                    <a:pt x="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71" name="Freeform 329">
              <a:extLst>
                <a:ext uri="{FF2B5EF4-FFF2-40B4-BE49-F238E27FC236}">
                  <a16:creationId xmlns:a16="http://schemas.microsoft.com/office/drawing/2014/main" id="{03CCFD76-3DC3-4CD7-94A2-3BD8B740DF33}"/>
                </a:ext>
              </a:extLst>
            </p:cNvPr>
            <p:cNvSpPr>
              <a:spLocks/>
            </p:cNvSpPr>
            <p:nvPr/>
          </p:nvSpPr>
          <p:spPr bwMode="auto">
            <a:xfrm>
              <a:off x="4996" y="101"/>
              <a:ext cx="119" cy="103"/>
            </a:xfrm>
            <a:custGeom>
              <a:avLst/>
              <a:gdLst>
                <a:gd name="T0" fmla="*/ 57 w 119"/>
                <a:gd name="T1" fmla="*/ 103 h 103"/>
                <a:gd name="T2" fmla="*/ 119 w 119"/>
                <a:gd name="T3" fmla="*/ 0 h 103"/>
                <a:gd name="T4" fmla="*/ 0 w 119"/>
                <a:gd name="T5" fmla="*/ 12 h 103"/>
                <a:gd name="T6" fmla="*/ 57 w 119"/>
                <a:gd name="T7" fmla="*/ 103 h 103"/>
                <a:gd name="T8" fmla="*/ 0 60000 65536"/>
                <a:gd name="T9" fmla="*/ 0 60000 65536"/>
                <a:gd name="T10" fmla="*/ 0 60000 65536"/>
                <a:gd name="T11" fmla="*/ 0 60000 65536"/>
                <a:gd name="T12" fmla="*/ 0 w 119"/>
                <a:gd name="T13" fmla="*/ 0 h 103"/>
                <a:gd name="T14" fmla="*/ 119 w 119"/>
                <a:gd name="T15" fmla="*/ 103 h 103"/>
              </a:gdLst>
              <a:ahLst/>
              <a:cxnLst>
                <a:cxn ang="T8">
                  <a:pos x="T0" y="T1"/>
                </a:cxn>
                <a:cxn ang="T9">
                  <a:pos x="T2" y="T3"/>
                </a:cxn>
                <a:cxn ang="T10">
                  <a:pos x="T4" y="T5"/>
                </a:cxn>
                <a:cxn ang="T11">
                  <a:pos x="T6" y="T7"/>
                </a:cxn>
              </a:cxnLst>
              <a:rect l="T12" t="T13" r="T14" b="T15"/>
              <a:pathLst>
                <a:path w="119" h="103">
                  <a:moveTo>
                    <a:pt x="57" y="103"/>
                  </a:moveTo>
                  <a:lnTo>
                    <a:pt x="119" y="0"/>
                  </a:lnTo>
                  <a:lnTo>
                    <a:pt x="0" y="12"/>
                  </a:lnTo>
                  <a:lnTo>
                    <a:pt x="5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47415" name="Group 330">
            <a:extLst>
              <a:ext uri="{FF2B5EF4-FFF2-40B4-BE49-F238E27FC236}">
                <a16:creationId xmlns:a16="http://schemas.microsoft.com/office/drawing/2014/main" id="{70286DB9-581D-4F3E-AE1E-48EEA89D62E7}"/>
              </a:ext>
            </a:extLst>
          </p:cNvPr>
          <p:cNvGrpSpPr>
            <a:grpSpLocks/>
          </p:cNvGrpSpPr>
          <p:nvPr/>
        </p:nvGrpSpPr>
        <p:grpSpPr bwMode="auto">
          <a:xfrm rot="10800000">
            <a:off x="6591300" y="323850"/>
            <a:ext cx="611188" cy="368300"/>
            <a:chOff x="3214" y="162"/>
            <a:chExt cx="385" cy="232"/>
          </a:xfrm>
        </p:grpSpPr>
        <p:sp>
          <p:nvSpPr>
            <p:cNvPr id="63568" name="Freeform 331">
              <a:extLst>
                <a:ext uri="{FF2B5EF4-FFF2-40B4-BE49-F238E27FC236}">
                  <a16:creationId xmlns:a16="http://schemas.microsoft.com/office/drawing/2014/main" id="{B92CA5A7-796C-4E4D-AFA9-0EB8DD66DDB0}"/>
                </a:ext>
              </a:extLst>
            </p:cNvPr>
            <p:cNvSpPr>
              <a:spLocks/>
            </p:cNvSpPr>
            <p:nvPr/>
          </p:nvSpPr>
          <p:spPr bwMode="auto">
            <a:xfrm>
              <a:off x="3298" y="162"/>
              <a:ext cx="301" cy="190"/>
            </a:xfrm>
            <a:custGeom>
              <a:avLst/>
              <a:gdLst>
                <a:gd name="T0" fmla="*/ 301 w 301"/>
                <a:gd name="T1" fmla="*/ 20 h 190"/>
                <a:gd name="T2" fmla="*/ 289 w 301"/>
                <a:gd name="T3" fmla="*/ 0 h 190"/>
                <a:gd name="T4" fmla="*/ 0 w 301"/>
                <a:gd name="T5" fmla="*/ 170 h 190"/>
                <a:gd name="T6" fmla="*/ 12 w 301"/>
                <a:gd name="T7" fmla="*/ 190 h 190"/>
                <a:gd name="T8" fmla="*/ 301 w 301"/>
                <a:gd name="T9" fmla="*/ 20 h 190"/>
                <a:gd name="T10" fmla="*/ 0 60000 65536"/>
                <a:gd name="T11" fmla="*/ 0 60000 65536"/>
                <a:gd name="T12" fmla="*/ 0 60000 65536"/>
                <a:gd name="T13" fmla="*/ 0 60000 65536"/>
                <a:gd name="T14" fmla="*/ 0 60000 65536"/>
                <a:gd name="T15" fmla="*/ 0 w 301"/>
                <a:gd name="T16" fmla="*/ 0 h 190"/>
                <a:gd name="T17" fmla="*/ 301 w 301"/>
                <a:gd name="T18" fmla="*/ 190 h 190"/>
              </a:gdLst>
              <a:ahLst/>
              <a:cxnLst>
                <a:cxn ang="T10">
                  <a:pos x="T0" y="T1"/>
                </a:cxn>
                <a:cxn ang="T11">
                  <a:pos x="T2" y="T3"/>
                </a:cxn>
                <a:cxn ang="T12">
                  <a:pos x="T4" y="T5"/>
                </a:cxn>
                <a:cxn ang="T13">
                  <a:pos x="T6" y="T7"/>
                </a:cxn>
                <a:cxn ang="T14">
                  <a:pos x="T8" y="T9"/>
                </a:cxn>
              </a:cxnLst>
              <a:rect l="T15" t="T16" r="T17" b="T18"/>
              <a:pathLst>
                <a:path w="301" h="190">
                  <a:moveTo>
                    <a:pt x="301" y="20"/>
                  </a:moveTo>
                  <a:lnTo>
                    <a:pt x="289" y="0"/>
                  </a:lnTo>
                  <a:lnTo>
                    <a:pt x="0" y="170"/>
                  </a:lnTo>
                  <a:lnTo>
                    <a:pt x="12" y="190"/>
                  </a:lnTo>
                  <a:lnTo>
                    <a:pt x="30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69" name="Freeform 332">
              <a:extLst>
                <a:ext uri="{FF2B5EF4-FFF2-40B4-BE49-F238E27FC236}">
                  <a16:creationId xmlns:a16="http://schemas.microsoft.com/office/drawing/2014/main" id="{8A57CA78-153F-40F8-BD29-59859FFC2A92}"/>
                </a:ext>
              </a:extLst>
            </p:cNvPr>
            <p:cNvSpPr>
              <a:spLocks/>
            </p:cNvSpPr>
            <p:nvPr/>
          </p:nvSpPr>
          <p:spPr bwMode="auto">
            <a:xfrm>
              <a:off x="3214" y="293"/>
              <a:ext cx="119" cy="101"/>
            </a:xfrm>
            <a:custGeom>
              <a:avLst/>
              <a:gdLst>
                <a:gd name="T0" fmla="*/ 65 w 119"/>
                <a:gd name="T1" fmla="*/ 0 h 101"/>
                <a:gd name="T2" fmla="*/ 0 w 119"/>
                <a:gd name="T3" fmla="*/ 101 h 101"/>
                <a:gd name="T4" fmla="*/ 119 w 119"/>
                <a:gd name="T5" fmla="*/ 93 h 101"/>
                <a:gd name="T6" fmla="*/ 65 w 119"/>
                <a:gd name="T7" fmla="*/ 0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65" y="0"/>
                  </a:moveTo>
                  <a:lnTo>
                    <a:pt x="0" y="101"/>
                  </a:lnTo>
                  <a:lnTo>
                    <a:pt x="119" y="93"/>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47416" name="Group 333">
            <a:extLst>
              <a:ext uri="{FF2B5EF4-FFF2-40B4-BE49-F238E27FC236}">
                <a16:creationId xmlns:a16="http://schemas.microsoft.com/office/drawing/2014/main" id="{ED5629D0-DB61-4CA5-AB6B-A69D2C64F1F2}"/>
              </a:ext>
            </a:extLst>
          </p:cNvPr>
          <p:cNvGrpSpPr>
            <a:grpSpLocks/>
          </p:cNvGrpSpPr>
          <p:nvPr/>
        </p:nvGrpSpPr>
        <p:grpSpPr bwMode="auto">
          <a:xfrm>
            <a:off x="5000626" y="311151"/>
            <a:ext cx="720725" cy="454025"/>
            <a:chOff x="2212" y="111"/>
            <a:chExt cx="454" cy="286"/>
          </a:xfrm>
        </p:grpSpPr>
        <p:sp>
          <p:nvSpPr>
            <p:cNvPr id="63566" name="Freeform 334">
              <a:extLst>
                <a:ext uri="{FF2B5EF4-FFF2-40B4-BE49-F238E27FC236}">
                  <a16:creationId xmlns:a16="http://schemas.microsoft.com/office/drawing/2014/main" id="{DBAF456C-8104-439D-A5D7-6BE66DD788F3}"/>
                </a:ext>
              </a:extLst>
            </p:cNvPr>
            <p:cNvSpPr>
              <a:spLocks/>
            </p:cNvSpPr>
            <p:nvPr/>
          </p:nvSpPr>
          <p:spPr bwMode="auto">
            <a:xfrm>
              <a:off x="2212" y="111"/>
              <a:ext cx="371" cy="242"/>
            </a:xfrm>
            <a:custGeom>
              <a:avLst/>
              <a:gdLst>
                <a:gd name="T0" fmla="*/ 12 w 371"/>
                <a:gd name="T1" fmla="*/ 0 h 242"/>
                <a:gd name="T2" fmla="*/ 0 w 371"/>
                <a:gd name="T3" fmla="*/ 20 h 242"/>
                <a:gd name="T4" fmla="*/ 359 w 371"/>
                <a:gd name="T5" fmla="*/ 242 h 242"/>
                <a:gd name="T6" fmla="*/ 371 w 371"/>
                <a:gd name="T7" fmla="*/ 222 h 242"/>
                <a:gd name="T8" fmla="*/ 12 w 371"/>
                <a:gd name="T9" fmla="*/ 0 h 242"/>
                <a:gd name="T10" fmla="*/ 0 60000 65536"/>
                <a:gd name="T11" fmla="*/ 0 60000 65536"/>
                <a:gd name="T12" fmla="*/ 0 60000 65536"/>
                <a:gd name="T13" fmla="*/ 0 60000 65536"/>
                <a:gd name="T14" fmla="*/ 0 60000 65536"/>
                <a:gd name="T15" fmla="*/ 0 w 371"/>
                <a:gd name="T16" fmla="*/ 0 h 242"/>
                <a:gd name="T17" fmla="*/ 371 w 371"/>
                <a:gd name="T18" fmla="*/ 242 h 242"/>
              </a:gdLst>
              <a:ahLst/>
              <a:cxnLst>
                <a:cxn ang="T10">
                  <a:pos x="T0" y="T1"/>
                </a:cxn>
                <a:cxn ang="T11">
                  <a:pos x="T2" y="T3"/>
                </a:cxn>
                <a:cxn ang="T12">
                  <a:pos x="T4" y="T5"/>
                </a:cxn>
                <a:cxn ang="T13">
                  <a:pos x="T6" y="T7"/>
                </a:cxn>
                <a:cxn ang="T14">
                  <a:pos x="T8" y="T9"/>
                </a:cxn>
              </a:cxnLst>
              <a:rect l="T15" t="T16" r="T17" b="T18"/>
              <a:pathLst>
                <a:path w="371" h="242">
                  <a:moveTo>
                    <a:pt x="12" y="0"/>
                  </a:moveTo>
                  <a:lnTo>
                    <a:pt x="0" y="20"/>
                  </a:lnTo>
                  <a:lnTo>
                    <a:pt x="359" y="242"/>
                  </a:lnTo>
                  <a:lnTo>
                    <a:pt x="371" y="22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67" name="Freeform 335">
              <a:extLst>
                <a:ext uri="{FF2B5EF4-FFF2-40B4-BE49-F238E27FC236}">
                  <a16:creationId xmlns:a16="http://schemas.microsoft.com/office/drawing/2014/main" id="{72F46EB6-E62A-4220-BF81-DD92E21DF6A2}"/>
                </a:ext>
              </a:extLst>
            </p:cNvPr>
            <p:cNvSpPr>
              <a:spLocks/>
            </p:cNvSpPr>
            <p:nvPr/>
          </p:nvSpPr>
          <p:spPr bwMode="auto">
            <a:xfrm>
              <a:off x="2547" y="296"/>
              <a:ext cx="119" cy="101"/>
            </a:xfrm>
            <a:custGeom>
              <a:avLst/>
              <a:gdLst>
                <a:gd name="T0" fmla="*/ 0 w 119"/>
                <a:gd name="T1" fmla="*/ 91 h 101"/>
                <a:gd name="T2" fmla="*/ 119 w 119"/>
                <a:gd name="T3" fmla="*/ 101 h 101"/>
                <a:gd name="T4" fmla="*/ 56 w 119"/>
                <a:gd name="T5" fmla="*/ 0 h 101"/>
                <a:gd name="T6" fmla="*/ 0 w 119"/>
                <a:gd name="T7" fmla="*/ 91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0" y="91"/>
                  </a:moveTo>
                  <a:lnTo>
                    <a:pt x="119" y="101"/>
                  </a:lnTo>
                  <a:lnTo>
                    <a:pt x="56" y="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47417" name="Group 336">
            <a:extLst>
              <a:ext uri="{FF2B5EF4-FFF2-40B4-BE49-F238E27FC236}">
                <a16:creationId xmlns:a16="http://schemas.microsoft.com/office/drawing/2014/main" id="{CB572100-9D98-4F40-875C-180E81BF4273}"/>
              </a:ext>
            </a:extLst>
          </p:cNvPr>
          <p:cNvGrpSpPr>
            <a:grpSpLocks/>
          </p:cNvGrpSpPr>
          <p:nvPr/>
        </p:nvGrpSpPr>
        <p:grpSpPr bwMode="auto">
          <a:xfrm>
            <a:off x="4730751" y="1195389"/>
            <a:ext cx="873125" cy="669925"/>
            <a:chOff x="2042" y="752"/>
            <a:chExt cx="550" cy="422"/>
          </a:xfrm>
        </p:grpSpPr>
        <p:sp>
          <p:nvSpPr>
            <p:cNvPr id="63564" name="Freeform 337">
              <a:extLst>
                <a:ext uri="{FF2B5EF4-FFF2-40B4-BE49-F238E27FC236}">
                  <a16:creationId xmlns:a16="http://schemas.microsoft.com/office/drawing/2014/main" id="{512D6293-01EF-4B21-B413-4921B6FBD4AA}"/>
                </a:ext>
              </a:extLst>
            </p:cNvPr>
            <p:cNvSpPr>
              <a:spLocks/>
            </p:cNvSpPr>
            <p:nvPr/>
          </p:nvSpPr>
          <p:spPr bwMode="auto">
            <a:xfrm>
              <a:off x="2042" y="752"/>
              <a:ext cx="474" cy="369"/>
            </a:xfrm>
            <a:custGeom>
              <a:avLst/>
              <a:gdLst>
                <a:gd name="T0" fmla="*/ 460 w 474"/>
                <a:gd name="T1" fmla="*/ 369 h 369"/>
                <a:gd name="T2" fmla="*/ 474 w 474"/>
                <a:gd name="T3" fmla="*/ 350 h 369"/>
                <a:gd name="T4" fmla="*/ 14 w 474"/>
                <a:gd name="T5" fmla="*/ 0 h 369"/>
                <a:gd name="T6" fmla="*/ 0 w 474"/>
                <a:gd name="T7" fmla="*/ 19 h 369"/>
                <a:gd name="T8" fmla="*/ 460 w 474"/>
                <a:gd name="T9" fmla="*/ 369 h 369"/>
                <a:gd name="T10" fmla="*/ 0 60000 65536"/>
                <a:gd name="T11" fmla="*/ 0 60000 65536"/>
                <a:gd name="T12" fmla="*/ 0 60000 65536"/>
                <a:gd name="T13" fmla="*/ 0 60000 65536"/>
                <a:gd name="T14" fmla="*/ 0 60000 65536"/>
                <a:gd name="T15" fmla="*/ 0 w 474"/>
                <a:gd name="T16" fmla="*/ 0 h 369"/>
                <a:gd name="T17" fmla="*/ 474 w 474"/>
                <a:gd name="T18" fmla="*/ 369 h 369"/>
              </a:gdLst>
              <a:ahLst/>
              <a:cxnLst>
                <a:cxn ang="T10">
                  <a:pos x="T0" y="T1"/>
                </a:cxn>
                <a:cxn ang="T11">
                  <a:pos x="T2" y="T3"/>
                </a:cxn>
                <a:cxn ang="T12">
                  <a:pos x="T4" y="T5"/>
                </a:cxn>
                <a:cxn ang="T13">
                  <a:pos x="T6" y="T7"/>
                </a:cxn>
                <a:cxn ang="T14">
                  <a:pos x="T8" y="T9"/>
                </a:cxn>
              </a:cxnLst>
              <a:rect l="T15" t="T16" r="T17" b="T18"/>
              <a:pathLst>
                <a:path w="474" h="369">
                  <a:moveTo>
                    <a:pt x="460" y="369"/>
                  </a:moveTo>
                  <a:lnTo>
                    <a:pt x="474" y="350"/>
                  </a:lnTo>
                  <a:lnTo>
                    <a:pt x="14" y="0"/>
                  </a:lnTo>
                  <a:lnTo>
                    <a:pt x="0" y="19"/>
                  </a:lnTo>
                  <a:lnTo>
                    <a:pt x="460"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65" name="Freeform 338">
              <a:extLst>
                <a:ext uri="{FF2B5EF4-FFF2-40B4-BE49-F238E27FC236}">
                  <a16:creationId xmlns:a16="http://schemas.microsoft.com/office/drawing/2014/main" id="{2F5FE044-C05E-41A8-B81D-D261B0928055}"/>
                </a:ext>
              </a:extLst>
            </p:cNvPr>
            <p:cNvSpPr>
              <a:spLocks/>
            </p:cNvSpPr>
            <p:nvPr/>
          </p:nvSpPr>
          <p:spPr bwMode="auto">
            <a:xfrm>
              <a:off x="2474" y="1067"/>
              <a:ext cx="118" cy="107"/>
            </a:xfrm>
            <a:custGeom>
              <a:avLst/>
              <a:gdLst>
                <a:gd name="T0" fmla="*/ 0 w 118"/>
                <a:gd name="T1" fmla="*/ 85 h 107"/>
                <a:gd name="T2" fmla="*/ 118 w 118"/>
                <a:gd name="T3" fmla="*/ 107 h 107"/>
                <a:gd name="T4" fmla="*/ 65 w 118"/>
                <a:gd name="T5" fmla="*/ 0 h 107"/>
                <a:gd name="T6" fmla="*/ 0 w 118"/>
                <a:gd name="T7" fmla="*/ 85 h 107"/>
                <a:gd name="T8" fmla="*/ 0 60000 65536"/>
                <a:gd name="T9" fmla="*/ 0 60000 65536"/>
                <a:gd name="T10" fmla="*/ 0 60000 65536"/>
                <a:gd name="T11" fmla="*/ 0 60000 65536"/>
                <a:gd name="T12" fmla="*/ 0 w 118"/>
                <a:gd name="T13" fmla="*/ 0 h 107"/>
                <a:gd name="T14" fmla="*/ 118 w 118"/>
                <a:gd name="T15" fmla="*/ 107 h 107"/>
              </a:gdLst>
              <a:ahLst/>
              <a:cxnLst>
                <a:cxn ang="T8">
                  <a:pos x="T0" y="T1"/>
                </a:cxn>
                <a:cxn ang="T9">
                  <a:pos x="T2" y="T3"/>
                </a:cxn>
                <a:cxn ang="T10">
                  <a:pos x="T4" y="T5"/>
                </a:cxn>
                <a:cxn ang="T11">
                  <a:pos x="T6" y="T7"/>
                </a:cxn>
              </a:cxnLst>
              <a:rect l="T12" t="T13" r="T14" b="T15"/>
              <a:pathLst>
                <a:path w="118" h="107">
                  <a:moveTo>
                    <a:pt x="0" y="85"/>
                  </a:moveTo>
                  <a:lnTo>
                    <a:pt x="118" y="107"/>
                  </a:lnTo>
                  <a:lnTo>
                    <a:pt x="65" y="0"/>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47418" name="Group 339">
            <a:extLst>
              <a:ext uri="{FF2B5EF4-FFF2-40B4-BE49-F238E27FC236}">
                <a16:creationId xmlns:a16="http://schemas.microsoft.com/office/drawing/2014/main" id="{BF388B8F-15C4-46E7-AD51-5220097A68DF}"/>
              </a:ext>
            </a:extLst>
          </p:cNvPr>
          <p:cNvGrpSpPr>
            <a:grpSpLocks/>
          </p:cNvGrpSpPr>
          <p:nvPr/>
        </p:nvGrpSpPr>
        <p:grpSpPr bwMode="auto">
          <a:xfrm>
            <a:off x="4652964" y="1365250"/>
            <a:ext cx="708025" cy="496888"/>
            <a:chOff x="1993" y="859"/>
            <a:chExt cx="446" cy="313"/>
          </a:xfrm>
        </p:grpSpPr>
        <p:sp>
          <p:nvSpPr>
            <p:cNvPr id="63562" name="Freeform 340">
              <a:extLst>
                <a:ext uri="{FF2B5EF4-FFF2-40B4-BE49-F238E27FC236}">
                  <a16:creationId xmlns:a16="http://schemas.microsoft.com/office/drawing/2014/main" id="{DD28FEB9-0DA6-449B-976F-99731F52C9F4}"/>
                </a:ext>
              </a:extLst>
            </p:cNvPr>
            <p:cNvSpPr>
              <a:spLocks/>
            </p:cNvSpPr>
            <p:nvPr/>
          </p:nvSpPr>
          <p:spPr bwMode="auto">
            <a:xfrm>
              <a:off x="2073" y="909"/>
              <a:ext cx="366" cy="263"/>
            </a:xfrm>
            <a:custGeom>
              <a:avLst/>
              <a:gdLst>
                <a:gd name="T0" fmla="*/ 353 w 366"/>
                <a:gd name="T1" fmla="*/ 263 h 263"/>
                <a:gd name="T2" fmla="*/ 366 w 366"/>
                <a:gd name="T3" fmla="*/ 244 h 263"/>
                <a:gd name="T4" fmla="*/ 13 w 366"/>
                <a:gd name="T5" fmla="*/ 0 h 263"/>
                <a:gd name="T6" fmla="*/ 0 w 366"/>
                <a:gd name="T7" fmla="*/ 19 h 263"/>
                <a:gd name="T8" fmla="*/ 353 w 366"/>
                <a:gd name="T9" fmla="*/ 263 h 263"/>
                <a:gd name="T10" fmla="*/ 0 60000 65536"/>
                <a:gd name="T11" fmla="*/ 0 60000 65536"/>
                <a:gd name="T12" fmla="*/ 0 60000 65536"/>
                <a:gd name="T13" fmla="*/ 0 60000 65536"/>
                <a:gd name="T14" fmla="*/ 0 60000 65536"/>
                <a:gd name="T15" fmla="*/ 0 w 366"/>
                <a:gd name="T16" fmla="*/ 0 h 263"/>
                <a:gd name="T17" fmla="*/ 366 w 366"/>
                <a:gd name="T18" fmla="*/ 263 h 263"/>
              </a:gdLst>
              <a:ahLst/>
              <a:cxnLst>
                <a:cxn ang="T10">
                  <a:pos x="T0" y="T1"/>
                </a:cxn>
                <a:cxn ang="T11">
                  <a:pos x="T2" y="T3"/>
                </a:cxn>
                <a:cxn ang="T12">
                  <a:pos x="T4" y="T5"/>
                </a:cxn>
                <a:cxn ang="T13">
                  <a:pos x="T6" y="T7"/>
                </a:cxn>
                <a:cxn ang="T14">
                  <a:pos x="T8" y="T9"/>
                </a:cxn>
              </a:cxnLst>
              <a:rect l="T15" t="T16" r="T17" b="T18"/>
              <a:pathLst>
                <a:path w="366" h="263">
                  <a:moveTo>
                    <a:pt x="353" y="263"/>
                  </a:moveTo>
                  <a:lnTo>
                    <a:pt x="366" y="244"/>
                  </a:lnTo>
                  <a:lnTo>
                    <a:pt x="13" y="0"/>
                  </a:lnTo>
                  <a:lnTo>
                    <a:pt x="0" y="19"/>
                  </a:lnTo>
                  <a:lnTo>
                    <a:pt x="35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63" name="Freeform 341">
              <a:extLst>
                <a:ext uri="{FF2B5EF4-FFF2-40B4-BE49-F238E27FC236}">
                  <a16:creationId xmlns:a16="http://schemas.microsoft.com/office/drawing/2014/main" id="{48B8C3BC-D6C4-4529-81FE-442D3F51E028}"/>
                </a:ext>
              </a:extLst>
            </p:cNvPr>
            <p:cNvSpPr>
              <a:spLocks/>
            </p:cNvSpPr>
            <p:nvPr/>
          </p:nvSpPr>
          <p:spPr bwMode="auto">
            <a:xfrm>
              <a:off x="1993" y="859"/>
              <a:ext cx="119" cy="105"/>
            </a:xfrm>
            <a:custGeom>
              <a:avLst/>
              <a:gdLst>
                <a:gd name="T0" fmla="*/ 119 w 119"/>
                <a:gd name="T1" fmla="*/ 17 h 105"/>
                <a:gd name="T2" fmla="*/ 0 w 119"/>
                <a:gd name="T3" fmla="*/ 0 h 105"/>
                <a:gd name="T4" fmla="*/ 58 w 119"/>
                <a:gd name="T5" fmla="*/ 105 h 105"/>
                <a:gd name="T6" fmla="*/ 119 w 119"/>
                <a:gd name="T7" fmla="*/ 17 h 105"/>
                <a:gd name="T8" fmla="*/ 0 60000 65536"/>
                <a:gd name="T9" fmla="*/ 0 60000 65536"/>
                <a:gd name="T10" fmla="*/ 0 60000 65536"/>
                <a:gd name="T11" fmla="*/ 0 60000 65536"/>
                <a:gd name="T12" fmla="*/ 0 w 119"/>
                <a:gd name="T13" fmla="*/ 0 h 105"/>
                <a:gd name="T14" fmla="*/ 119 w 119"/>
                <a:gd name="T15" fmla="*/ 105 h 105"/>
              </a:gdLst>
              <a:ahLst/>
              <a:cxnLst>
                <a:cxn ang="T8">
                  <a:pos x="T0" y="T1"/>
                </a:cxn>
                <a:cxn ang="T9">
                  <a:pos x="T2" y="T3"/>
                </a:cxn>
                <a:cxn ang="T10">
                  <a:pos x="T4" y="T5"/>
                </a:cxn>
                <a:cxn ang="T11">
                  <a:pos x="T6" y="T7"/>
                </a:cxn>
              </a:cxnLst>
              <a:rect l="T12" t="T13" r="T14" b="T15"/>
              <a:pathLst>
                <a:path w="119" h="105">
                  <a:moveTo>
                    <a:pt x="119" y="17"/>
                  </a:moveTo>
                  <a:lnTo>
                    <a:pt x="0" y="0"/>
                  </a:lnTo>
                  <a:lnTo>
                    <a:pt x="58" y="105"/>
                  </a:lnTo>
                  <a:lnTo>
                    <a:pt x="11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47419" name="Group 342">
            <a:extLst>
              <a:ext uri="{FF2B5EF4-FFF2-40B4-BE49-F238E27FC236}">
                <a16:creationId xmlns:a16="http://schemas.microsoft.com/office/drawing/2014/main" id="{33999F65-162F-4579-AFE5-85A24C06CE9F}"/>
              </a:ext>
            </a:extLst>
          </p:cNvPr>
          <p:cNvGrpSpPr>
            <a:grpSpLocks/>
          </p:cNvGrpSpPr>
          <p:nvPr/>
        </p:nvGrpSpPr>
        <p:grpSpPr bwMode="auto">
          <a:xfrm>
            <a:off x="6715126" y="981075"/>
            <a:ext cx="1185863" cy="890588"/>
            <a:chOff x="3292" y="617"/>
            <a:chExt cx="747" cy="561"/>
          </a:xfrm>
        </p:grpSpPr>
        <p:sp>
          <p:nvSpPr>
            <p:cNvPr id="63560" name="Freeform 343">
              <a:extLst>
                <a:ext uri="{FF2B5EF4-FFF2-40B4-BE49-F238E27FC236}">
                  <a16:creationId xmlns:a16="http://schemas.microsoft.com/office/drawing/2014/main" id="{75A96EB2-F7F0-434A-AAB2-7589D71F76F0}"/>
                </a:ext>
              </a:extLst>
            </p:cNvPr>
            <p:cNvSpPr>
              <a:spLocks/>
            </p:cNvSpPr>
            <p:nvPr/>
          </p:nvSpPr>
          <p:spPr bwMode="auto">
            <a:xfrm>
              <a:off x="3292" y="670"/>
              <a:ext cx="670" cy="508"/>
            </a:xfrm>
            <a:custGeom>
              <a:avLst/>
              <a:gdLst>
                <a:gd name="T0" fmla="*/ 0 w 670"/>
                <a:gd name="T1" fmla="*/ 489 h 508"/>
                <a:gd name="T2" fmla="*/ 14 w 670"/>
                <a:gd name="T3" fmla="*/ 508 h 508"/>
                <a:gd name="T4" fmla="*/ 670 w 670"/>
                <a:gd name="T5" fmla="*/ 19 h 508"/>
                <a:gd name="T6" fmla="*/ 656 w 670"/>
                <a:gd name="T7" fmla="*/ 0 h 508"/>
                <a:gd name="T8" fmla="*/ 0 w 670"/>
                <a:gd name="T9" fmla="*/ 489 h 508"/>
                <a:gd name="T10" fmla="*/ 0 60000 65536"/>
                <a:gd name="T11" fmla="*/ 0 60000 65536"/>
                <a:gd name="T12" fmla="*/ 0 60000 65536"/>
                <a:gd name="T13" fmla="*/ 0 60000 65536"/>
                <a:gd name="T14" fmla="*/ 0 60000 65536"/>
                <a:gd name="T15" fmla="*/ 0 w 670"/>
                <a:gd name="T16" fmla="*/ 0 h 508"/>
                <a:gd name="T17" fmla="*/ 670 w 670"/>
                <a:gd name="T18" fmla="*/ 508 h 508"/>
              </a:gdLst>
              <a:ahLst/>
              <a:cxnLst>
                <a:cxn ang="T10">
                  <a:pos x="T0" y="T1"/>
                </a:cxn>
                <a:cxn ang="T11">
                  <a:pos x="T2" y="T3"/>
                </a:cxn>
                <a:cxn ang="T12">
                  <a:pos x="T4" y="T5"/>
                </a:cxn>
                <a:cxn ang="T13">
                  <a:pos x="T6" y="T7"/>
                </a:cxn>
                <a:cxn ang="T14">
                  <a:pos x="T8" y="T9"/>
                </a:cxn>
              </a:cxnLst>
              <a:rect l="T15" t="T16" r="T17" b="T18"/>
              <a:pathLst>
                <a:path w="670" h="508">
                  <a:moveTo>
                    <a:pt x="0" y="489"/>
                  </a:moveTo>
                  <a:lnTo>
                    <a:pt x="14" y="508"/>
                  </a:lnTo>
                  <a:lnTo>
                    <a:pt x="670" y="19"/>
                  </a:lnTo>
                  <a:lnTo>
                    <a:pt x="656" y="0"/>
                  </a:lnTo>
                  <a:lnTo>
                    <a:pt x="0"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61" name="Freeform 344">
              <a:extLst>
                <a:ext uri="{FF2B5EF4-FFF2-40B4-BE49-F238E27FC236}">
                  <a16:creationId xmlns:a16="http://schemas.microsoft.com/office/drawing/2014/main" id="{0443EA3C-1E6B-4A23-A43C-A17E7049FCDA}"/>
                </a:ext>
              </a:extLst>
            </p:cNvPr>
            <p:cNvSpPr>
              <a:spLocks/>
            </p:cNvSpPr>
            <p:nvPr/>
          </p:nvSpPr>
          <p:spPr bwMode="auto">
            <a:xfrm>
              <a:off x="3922" y="617"/>
              <a:ext cx="117" cy="107"/>
            </a:xfrm>
            <a:custGeom>
              <a:avLst/>
              <a:gdLst>
                <a:gd name="T0" fmla="*/ 63 w 117"/>
                <a:gd name="T1" fmla="*/ 107 h 107"/>
                <a:gd name="T2" fmla="*/ 117 w 117"/>
                <a:gd name="T3" fmla="*/ 0 h 107"/>
                <a:gd name="T4" fmla="*/ 0 w 117"/>
                <a:gd name="T5" fmla="*/ 21 h 107"/>
                <a:gd name="T6" fmla="*/ 63 w 117"/>
                <a:gd name="T7" fmla="*/ 107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63" y="107"/>
                  </a:moveTo>
                  <a:lnTo>
                    <a:pt x="117" y="0"/>
                  </a:lnTo>
                  <a:lnTo>
                    <a:pt x="0" y="21"/>
                  </a:lnTo>
                  <a:lnTo>
                    <a:pt x="6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47421" name="Group 345">
            <a:extLst>
              <a:ext uri="{FF2B5EF4-FFF2-40B4-BE49-F238E27FC236}">
                <a16:creationId xmlns:a16="http://schemas.microsoft.com/office/drawing/2014/main" id="{6BD1A42C-8BAE-4A9B-8317-DC6590459EFD}"/>
              </a:ext>
            </a:extLst>
          </p:cNvPr>
          <p:cNvGrpSpPr>
            <a:grpSpLocks/>
          </p:cNvGrpSpPr>
          <p:nvPr/>
        </p:nvGrpSpPr>
        <p:grpSpPr bwMode="auto">
          <a:xfrm>
            <a:off x="6985001" y="1198563"/>
            <a:ext cx="904875" cy="660400"/>
            <a:chOff x="3477" y="754"/>
            <a:chExt cx="555" cy="416"/>
          </a:xfrm>
        </p:grpSpPr>
        <p:sp>
          <p:nvSpPr>
            <p:cNvPr id="63558" name="Freeform 346">
              <a:extLst>
                <a:ext uri="{FF2B5EF4-FFF2-40B4-BE49-F238E27FC236}">
                  <a16:creationId xmlns:a16="http://schemas.microsoft.com/office/drawing/2014/main" id="{CC4BFC9E-94ED-4D3C-9E9D-FE900D5946F3}"/>
                </a:ext>
              </a:extLst>
            </p:cNvPr>
            <p:cNvSpPr>
              <a:spLocks/>
            </p:cNvSpPr>
            <p:nvPr/>
          </p:nvSpPr>
          <p:spPr bwMode="auto">
            <a:xfrm>
              <a:off x="3554" y="754"/>
              <a:ext cx="478" cy="364"/>
            </a:xfrm>
            <a:custGeom>
              <a:avLst/>
              <a:gdLst>
                <a:gd name="T0" fmla="*/ 0 w 478"/>
                <a:gd name="T1" fmla="*/ 345 h 364"/>
                <a:gd name="T2" fmla="*/ 14 w 478"/>
                <a:gd name="T3" fmla="*/ 364 h 364"/>
                <a:gd name="T4" fmla="*/ 478 w 478"/>
                <a:gd name="T5" fmla="*/ 19 h 364"/>
                <a:gd name="T6" fmla="*/ 464 w 478"/>
                <a:gd name="T7" fmla="*/ 0 h 364"/>
                <a:gd name="T8" fmla="*/ 0 w 478"/>
                <a:gd name="T9" fmla="*/ 345 h 364"/>
                <a:gd name="T10" fmla="*/ 0 60000 65536"/>
                <a:gd name="T11" fmla="*/ 0 60000 65536"/>
                <a:gd name="T12" fmla="*/ 0 60000 65536"/>
                <a:gd name="T13" fmla="*/ 0 60000 65536"/>
                <a:gd name="T14" fmla="*/ 0 60000 65536"/>
                <a:gd name="T15" fmla="*/ 0 w 478"/>
                <a:gd name="T16" fmla="*/ 0 h 364"/>
                <a:gd name="T17" fmla="*/ 478 w 478"/>
                <a:gd name="T18" fmla="*/ 364 h 364"/>
              </a:gdLst>
              <a:ahLst/>
              <a:cxnLst>
                <a:cxn ang="T10">
                  <a:pos x="T0" y="T1"/>
                </a:cxn>
                <a:cxn ang="T11">
                  <a:pos x="T2" y="T3"/>
                </a:cxn>
                <a:cxn ang="T12">
                  <a:pos x="T4" y="T5"/>
                </a:cxn>
                <a:cxn ang="T13">
                  <a:pos x="T6" y="T7"/>
                </a:cxn>
                <a:cxn ang="T14">
                  <a:pos x="T8" y="T9"/>
                </a:cxn>
              </a:cxnLst>
              <a:rect l="T15" t="T16" r="T17" b="T18"/>
              <a:pathLst>
                <a:path w="478" h="364">
                  <a:moveTo>
                    <a:pt x="0" y="345"/>
                  </a:moveTo>
                  <a:lnTo>
                    <a:pt x="14" y="364"/>
                  </a:lnTo>
                  <a:lnTo>
                    <a:pt x="478" y="19"/>
                  </a:lnTo>
                  <a:lnTo>
                    <a:pt x="464" y="0"/>
                  </a:lnTo>
                  <a:lnTo>
                    <a:pt x="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59" name="Freeform 347">
              <a:extLst>
                <a:ext uri="{FF2B5EF4-FFF2-40B4-BE49-F238E27FC236}">
                  <a16:creationId xmlns:a16="http://schemas.microsoft.com/office/drawing/2014/main" id="{610A6E40-880D-4107-A48A-FD91E026D660}"/>
                </a:ext>
              </a:extLst>
            </p:cNvPr>
            <p:cNvSpPr>
              <a:spLocks/>
            </p:cNvSpPr>
            <p:nvPr/>
          </p:nvSpPr>
          <p:spPr bwMode="auto">
            <a:xfrm>
              <a:off x="3477" y="1063"/>
              <a:ext cx="117" cy="107"/>
            </a:xfrm>
            <a:custGeom>
              <a:avLst/>
              <a:gdLst>
                <a:gd name="T0" fmla="*/ 54 w 117"/>
                <a:gd name="T1" fmla="*/ 0 h 107"/>
                <a:gd name="T2" fmla="*/ 0 w 117"/>
                <a:gd name="T3" fmla="*/ 107 h 107"/>
                <a:gd name="T4" fmla="*/ 117 w 117"/>
                <a:gd name="T5" fmla="*/ 86 h 107"/>
                <a:gd name="T6" fmla="*/ 54 w 117"/>
                <a:gd name="T7" fmla="*/ 0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54" y="0"/>
                  </a:moveTo>
                  <a:lnTo>
                    <a:pt x="0" y="107"/>
                  </a:lnTo>
                  <a:lnTo>
                    <a:pt x="117" y="86"/>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347422" name="Group 348">
            <a:extLst>
              <a:ext uri="{FF2B5EF4-FFF2-40B4-BE49-F238E27FC236}">
                <a16:creationId xmlns:a16="http://schemas.microsoft.com/office/drawing/2014/main" id="{BE027A1E-14D2-48FD-B67A-084459419F54}"/>
              </a:ext>
            </a:extLst>
          </p:cNvPr>
          <p:cNvGrpSpPr>
            <a:grpSpLocks/>
          </p:cNvGrpSpPr>
          <p:nvPr/>
        </p:nvGrpSpPr>
        <p:grpSpPr bwMode="auto">
          <a:xfrm>
            <a:off x="3303589" y="1892301"/>
            <a:ext cx="1990725" cy="169863"/>
            <a:chOff x="1143" y="1191"/>
            <a:chExt cx="1254" cy="107"/>
          </a:xfrm>
        </p:grpSpPr>
        <p:sp>
          <p:nvSpPr>
            <p:cNvPr id="63556" name="Freeform 349">
              <a:extLst>
                <a:ext uri="{FF2B5EF4-FFF2-40B4-BE49-F238E27FC236}">
                  <a16:creationId xmlns:a16="http://schemas.microsoft.com/office/drawing/2014/main" id="{C02171FC-77B2-4F5E-8BDD-E0CE04BE3F29}"/>
                </a:ext>
              </a:extLst>
            </p:cNvPr>
            <p:cNvSpPr>
              <a:spLocks/>
            </p:cNvSpPr>
            <p:nvPr/>
          </p:nvSpPr>
          <p:spPr bwMode="auto">
            <a:xfrm>
              <a:off x="1248" y="1228"/>
              <a:ext cx="1149" cy="29"/>
            </a:xfrm>
            <a:custGeom>
              <a:avLst/>
              <a:gdLst>
                <a:gd name="T0" fmla="*/ 1149 w 1149"/>
                <a:gd name="T1" fmla="*/ 24 h 29"/>
                <a:gd name="T2" fmla="*/ 1149 w 1149"/>
                <a:gd name="T3" fmla="*/ 0 h 29"/>
                <a:gd name="T4" fmla="*/ 0 w 1149"/>
                <a:gd name="T5" fmla="*/ 5 h 29"/>
                <a:gd name="T6" fmla="*/ 0 w 1149"/>
                <a:gd name="T7" fmla="*/ 29 h 29"/>
                <a:gd name="T8" fmla="*/ 1149 w 1149"/>
                <a:gd name="T9" fmla="*/ 24 h 29"/>
                <a:gd name="T10" fmla="*/ 0 60000 65536"/>
                <a:gd name="T11" fmla="*/ 0 60000 65536"/>
                <a:gd name="T12" fmla="*/ 0 60000 65536"/>
                <a:gd name="T13" fmla="*/ 0 60000 65536"/>
                <a:gd name="T14" fmla="*/ 0 60000 65536"/>
                <a:gd name="T15" fmla="*/ 0 w 1149"/>
                <a:gd name="T16" fmla="*/ 0 h 29"/>
                <a:gd name="T17" fmla="*/ 1149 w 1149"/>
                <a:gd name="T18" fmla="*/ 29 h 29"/>
              </a:gdLst>
              <a:ahLst/>
              <a:cxnLst>
                <a:cxn ang="T10">
                  <a:pos x="T0" y="T1"/>
                </a:cxn>
                <a:cxn ang="T11">
                  <a:pos x="T2" y="T3"/>
                </a:cxn>
                <a:cxn ang="T12">
                  <a:pos x="T4" y="T5"/>
                </a:cxn>
                <a:cxn ang="T13">
                  <a:pos x="T6" y="T7"/>
                </a:cxn>
                <a:cxn ang="T14">
                  <a:pos x="T8" y="T9"/>
                </a:cxn>
              </a:cxnLst>
              <a:rect l="T15" t="T16" r="T17" b="T18"/>
              <a:pathLst>
                <a:path w="1149" h="29">
                  <a:moveTo>
                    <a:pt x="1149" y="24"/>
                  </a:moveTo>
                  <a:lnTo>
                    <a:pt x="1149" y="0"/>
                  </a:lnTo>
                  <a:lnTo>
                    <a:pt x="0" y="5"/>
                  </a:lnTo>
                  <a:lnTo>
                    <a:pt x="0" y="29"/>
                  </a:lnTo>
                  <a:lnTo>
                    <a:pt x="114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57" name="Freeform 350">
              <a:extLst>
                <a:ext uri="{FF2B5EF4-FFF2-40B4-BE49-F238E27FC236}">
                  <a16:creationId xmlns:a16="http://schemas.microsoft.com/office/drawing/2014/main" id="{52424C9A-141A-42A2-A6F4-0C3A8749DDDE}"/>
                </a:ext>
              </a:extLst>
            </p:cNvPr>
            <p:cNvSpPr>
              <a:spLocks/>
            </p:cNvSpPr>
            <p:nvPr/>
          </p:nvSpPr>
          <p:spPr bwMode="auto">
            <a:xfrm>
              <a:off x="1143" y="1191"/>
              <a:ext cx="107" cy="107"/>
            </a:xfrm>
            <a:custGeom>
              <a:avLst/>
              <a:gdLst>
                <a:gd name="T0" fmla="*/ 107 w 107"/>
                <a:gd name="T1" fmla="*/ 0 h 107"/>
                <a:gd name="T2" fmla="*/ 0 w 107"/>
                <a:gd name="T3" fmla="*/ 54 h 107"/>
                <a:gd name="T4" fmla="*/ 107 w 107"/>
                <a:gd name="T5" fmla="*/ 107 h 107"/>
                <a:gd name="T6" fmla="*/ 107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0"/>
                  </a:moveTo>
                  <a:lnTo>
                    <a:pt x="0" y="54"/>
                  </a:lnTo>
                  <a:lnTo>
                    <a:pt x="107" y="107"/>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3549" name="Group 351">
            <a:extLst>
              <a:ext uri="{FF2B5EF4-FFF2-40B4-BE49-F238E27FC236}">
                <a16:creationId xmlns:a16="http://schemas.microsoft.com/office/drawing/2014/main" id="{158A3687-1811-415E-9043-A6C401987CE4}"/>
              </a:ext>
            </a:extLst>
          </p:cNvPr>
          <p:cNvGrpSpPr>
            <a:grpSpLocks/>
          </p:cNvGrpSpPr>
          <p:nvPr/>
        </p:nvGrpSpPr>
        <p:grpSpPr bwMode="auto">
          <a:xfrm>
            <a:off x="2005013" y="115889"/>
            <a:ext cx="8153400" cy="1755775"/>
            <a:chOff x="325" y="72"/>
            <a:chExt cx="5136" cy="1106"/>
          </a:xfrm>
        </p:grpSpPr>
        <p:sp>
          <p:nvSpPr>
            <p:cNvPr id="63554" name="Freeform 352">
              <a:extLst>
                <a:ext uri="{FF2B5EF4-FFF2-40B4-BE49-F238E27FC236}">
                  <a16:creationId xmlns:a16="http://schemas.microsoft.com/office/drawing/2014/main" id="{D4278925-5AD7-418D-BBA6-5D2BEA541A0A}"/>
                </a:ext>
              </a:extLst>
            </p:cNvPr>
            <p:cNvSpPr>
              <a:spLocks/>
            </p:cNvSpPr>
            <p:nvPr/>
          </p:nvSpPr>
          <p:spPr bwMode="auto">
            <a:xfrm>
              <a:off x="325" y="72"/>
              <a:ext cx="188" cy="1106"/>
            </a:xfrm>
            <a:custGeom>
              <a:avLst/>
              <a:gdLst>
                <a:gd name="T0" fmla="*/ 188 w 188"/>
                <a:gd name="T1" fmla="*/ 0 h 1106"/>
                <a:gd name="T2" fmla="*/ 167 w 188"/>
                <a:gd name="T3" fmla="*/ 2 h 1106"/>
                <a:gd name="T4" fmla="*/ 135 w 188"/>
                <a:gd name="T5" fmla="*/ 16 h 1106"/>
                <a:gd name="T6" fmla="*/ 119 w 188"/>
                <a:gd name="T7" fmla="*/ 28 h 1106"/>
                <a:gd name="T8" fmla="*/ 100 w 188"/>
                <a:gd name="T9" fmla="*/ 57 h 1106"/>
                <a:gd name="T10" fmla="*/ 93 w 188"/>
                <a:gd name="T11" fmla="*/ 79 h 1106"/>
                <a:gd name="T12" fmla="*/ 91 w 188"/>
                <a:gd name="T13" fmla="*/ 462 h 1106"/>
                <a:gd name="T14" fmla="*/ 84 w 188"/>
                <a:gd name="T15" fmla="*/ 497 h 1106"/>
                <a:gd name="T16" fmla="*/ 85 w 188"/>
                <a:gd name="T17" fmla="*/ 493 h 1106"/>
                <a:gd name="T18" fmla="*/ 66 w 188"/>
                <a:gd name="T19" fmla="*/ 522 h 1106"/>
                <a:gd name="T20" fmla="*/ 57 w 188"/>
                <a:gd name="T21" fmla="*/ 537 h 1106"/>
                <a:gd name="T22" fmla="*/ 39 w 188"/>
                <a:gd name="T23" fmla="*/ 540 h 1106"/>
                <a:gd name="T24" fmla="*/ 24 w 188"/>
                <a:gd name="T25" fmla="*/ 551 h 1106"/>
                <a:gd name="T26" fmla="*/ 6 w 188"/>
                <a:gd name="T27" fmla="*/ 547 h 1106"/>
                <a:gd name="T28" fmla="*/ 4 w 188"/>
                <a:gd name="T29" fmla="*/ 548 h 1106"/>
                <a:gd name="T30" fmla="*/ 0 w 188"/>
                <a:gd name="T31" fmla="*/ 553 h 1106"/>
                <a:gd name="T32" fmla="*/ 4 w 188"/>
                <a:gd name="T33" fmla="*/ 558 h 1106"/>
                <a:gd name="T34" fmla="*/ 24 w 188"/>
                <a:gd name="T35" fmla="*/ 561 h 1106"/>
                <a:gd name="T36" fmla="*/ 22 w 188"/>
                <a:gd name="T37" fmla="*/ 560 h 1106"/>
                <a:gd name="T38" fmla="*/ 54 w 188"/>
                <a:gd name="T39" fmla="*/ 574 h 1106"/>
                <a:gd name="T40" fmla="*/ 52 w 188"/>
                <a:gd name="T41" fmla="*/ 573 h 1106"/>
                <a:gd name="T42" fmla="*/ 77 w 188"/>
                <a:gd name="T43" fmla="*/ 598 h 1106"/>
                <a:gd name="T44" fmla="*/ 90 w 188"/>
                <a:gd name="T45" fmla="*/ 609 h 1106"/>
                <a:gd name="T46" fmla="*/ 89 w 188"/>
                <a:gd name="T47" fmla="*/ 626 h 1106"/>
                <a:gd name="T48" fmla="*/ 91 w 188"/>
                <a:gd name="T49" fmla="*/ 1009 h 1106"/>
                <a:gd name="T50" fmla="*/ 98 w 188"/>
                <a:gd name="T51" fmla="*/ 1044 h 1106"/>
                <a:gd name="T52" fmla="*/ 108 w 188"/>
                <a:gd name="T53" fmla="*/ 1064 h 1106"/>
                <a:gd name="T54" fmla="*/ 133 w 188"/>
                <a:gd name="T55" fmla="*/ 1089 h 1106"/>
                <a:gd name="T56" fmla="*/ 150 w 188"/>
                <a:gd name="T57" fmla="*/ 1098 h 1106"/>
                <a:gd name="T58" fmla="*/ 170 w 188"/>
                <a:gd name="T59" fmla="*/ 1104 h 1106"/>
                <a:gd name="T60" fmla="*/ 188 w 188"/>
                <a:gd name="T61" fmla="*/ 1094 h 1106"/>
                <a:gd name="T62" fmla="*/ 170 w 188"/>
                <a:gd name="T63" fmla="*/ 1098 h 1106"/>
                <a:gd name="T64" fmla="*/ 155 w 188"/>
                <a:gd name="T65" fmla="*/ 1087 h 1106"/>
                <a:gd name="T66" fmla="*/ 137 w 188"/>
                <a:gd name="T67" fmla="*/ 1084 h 1106"/>
                <a:gd name="T68" fmla="*/ 128 w 188"/>
                <a:gd name="T69" fmla="*/ 1069 h 1106"/>
                <a:gd name="T70" fmla="*/ 109 w 188"/>
                <a:gd name="T71" fmla="*/ 1040 h 1106"/>
                <a:gd name="T72" fmla="*/ 110 w 188"/>
                <a:gd name="T73" fmla="*/ 1044 h 1106"/>
                <a:gd name="T74" fmla="*/ 103 w 188"/>
                <a:gd name="T75" fmla="*/ 1009 h 1106"/>
                <a:gd name="T76" fmla="*/ 101 w 188"/>
                <a:gd name="T77" fmla="*/ 626 h 1106"/>
                <a:gd name="T78" fmla="*/ 94 w 188"/>
                <a:gd name="T79" fmla="*/ 604 h 1106"/>
                <a:gd name="T80" fmla="*/ 75 w 188"/>
                <a:gd name="T81" fmla="*/ 575 h 1106"/>
                <a:gd name="T82" fmla="*/ 59 w 188"/>
                <a:gd name="T83" fmla="*/ 563 h 1106"/>
                <a:gd name="T84" fmla="*/ 27 w 188"/>
                <a:gd name="T85" fmla="*/ 549 h 1106"/>
                <a:gd name="T86" fmla="*/ 6 w 188"/>
                <a:gd name="T87" fmla="*/ 547 h 1106"/>
                <a:gd name="T88" fmla="*/ 8 w 188"/>
                <a:gd name="T89" fmla="*/ 558 h 1106"/>
                <a:gd name="T90" fmla="*/ 12 w 188"/>
                <a:gd name="T91" fmla="*/ 553 h 1106"/>
                <a:gd name="T92" fmla="*/ 8 w 188"/>
                <a:gd name="T93" fmla="*/ 548 h 1106"/>
                <a:gd name="T94" fmla="*/ 6 w 188"/>
                <a:gd name="T95" fmla="*/ 559 h 1106"/>
                <a:gd name="T96" fmla="*/ 27 w 188"/>
                <a:gd name="T97" fmla="*/ 557 h 1106"/>
                <a:gd name="T98" fmla="*/ 59 w 188"/>
                <a:gd name="T99" fmla="*/ 543 h 1106"/>
                <a:gd name="T100" fmla="*/ 75 w 188"/>
                <a:gd name="T101" fmla="*/ 531 h 1106"/>
                <a:gd name="T102" fmla="*/ 94 w 188"/>
                <a:gd name="T103" fmla="*/ 502 h 1106"/>
                <a:gd name="T104" fmla="*/ 96 w 188"/>
                <a:gd name="T105" fmla="*/ 497 h 1106"/>
                <a:gd name="T106" fmla="*/ 103 w 188"/>
                <a:gd name="T107" fmla="*/ 462 h 1106"/>
                <a:gd name="T108" fmla="*/ 105 w 188"/>
                <a:gd name="T109" fmla="*/ 79 h 1106"/>
                <a:gd name="T110" fmla="*/ 104 w 188"/>
                <a:gd name="T111" fmla="*/ 62 h 1106"/>
                <a:gd name="T112" fmla="*/ 117 w 188"/>
                <a:gd name="T113" fmla="*/ 51 h 1106"/>
                <a:gd name="T114" fmla="*/ 142 w 188"/>
                <a:gd name="T115" fmla="*/ 26 h 1106"/>
                <a:gd name="T116" fmla="*/ 140 w 188"/>
                <a:gd name="T117" fmla="*/ 27 h 1106"/>
                <a:gd name="T118" fmla="*/ 172 w 188"/>
                <a:gd name="T119" fmla="*/ 13 h 1106"/>
                <a:gd name="T120" fmla="*/ 170 w 188"/>
                <a:gd name="T121" fmla="*/ 14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188" y="12"/>
                  </a:moveTo>
                  <a:lnTo>
                    <a:pt x="188" y="0"/>
                  </a:lnTo>
                  <a:lnTo>
                    <a:pt x="170" y="2"/>
                  </a:lnTo>
                  <a:lnTo>
                    <a:pt x="167" y="2"/>
                  </a:lnTo>
                  <a:lnTo>
                    <a:pt x="150" y="8"/>
                  </a:lnTo>
                  <a:lnTo>
                    <a:pt x="135" y="16"/>
                  </a:lnTo>
                  <a:lnTo>
                    <a:pt x="133" y="17"/>
                  </a:lnTo>
                  <a:lnTo>
                    <a:pt x="119" y="28"/>
                  </a:lnTo>
                  <a:lnTo>
                    <a:pt x="108" y="42"/>
                  </a:lnTo>
                  <a:lnTo>
                    <a:pt x="100" y="57"/>
                  </a:lnTo>
                  <a:lnTo>
                    <a:pt x="98" y="62"/>
                  </a:lnTo>
                  <a:lnTo>
                    <a:pt x="93" y="79"/>
                  </a:lnTo>
                  <a:lnTo>
                    <a:pt x="91" y="97"/>
                  </a:lnTo>
                  <a:lnTo>
                    <a:pt x="91" y="462"/>
                  </a:lnTo>
                  <a:lnTo>
                    <a:pt x="89" y="480"/>
                  </a:lnTo>
                  <a:lnTo>
                    <a:pt x="84" y="497"/>
                  </a:lnTo>
                  <a:lnTo>
                    <a:pt x="90" y="497"/>
                  </a:lnTo>
                  <a:lnTo>
                    <a:pt x="85" y="493"/>
                  </a:lnTo>
                  <a:lnTo>
                    <a:pt x="77" y="508"/>
                  </a:lnTo>
                  <a:lnTo>
                    <a:pt x="66" y="522"/>
                  </a:lnTo>
                  <a:lnTo>
                    <a:pt x="52" y="533"/>
                  </a:lnTo>
                  <a:lnTo>
                    <a:pt x="57" y="537"/>
                  </a:lnTo>
                  <a:lnTo>
                    <a:pt x="54" y="532"/>
                  </a:lnTo>
                  <a:lnTo>
                    <a:pt x="39" y="540"/>
                  </a:lnTo>
                  <a:lnTo>
                    <a:pt x="22" y="546"/>
                  </a:lnTo>
                  <a:lnTo>
                    <a:pt x="24" y="551"/>
                  </a:lnTo>
                  <a:lnTo>
                    <a:pt x="24" y="545"/>
                  </a:lnTo>
                  <a:lnTo>
                    <a:pt x="6" y="547"/>
                  </a:lnTo>
                  <a:lnTo>
                    <a:pt x="4" y="548"/>
                  </a:lnTo>
                  <a:lnTo>
                    <a:pt x="2" y="549"/>
                  </a:lnTo>
                  <a:lnTo>
                    <a:pt x="0" y="553"/>
                  </a:lnTo>
                  <a:lnTo>
                    <a:pt x="2" y="557"/>
                  </a:lnTo>
                  <a:lnTo>
                    <a:pt x="4" y="558"/>
                  </a:lnTo>
                  <a:lnTo>
                    <a:pt x="6" y="559"/>
                  </a:lnTo>
                  <a:lnTo>
                    <a:pt x="24" y="561"/>
                  </a:lnTo>
                  <a:lnTo>
                    <a:pt x="24" y="555"/>
                  </a:lnTo>
                  <a:lnTo>
                    <a:pt x="22" y="560"/>
                  </a:lnTo>
                  <a:lnTo>
                    <a:pt x="39" y="566"/>
                  </a:lnTo>
                  <a:lnTo>
                    <a:pt x="54" y="574"/>
                  </a:lnTo>
                  <a:lnTo>
                    <a:pt x="57" y="569"/>
                  </a:lnTo>
                  <a:lnTo>
                    <a:pt x="52" y="573"/>
                  </a:lnTo>
                  <a:lnTo>
                    <a:pt x="66" y="584"/>
                  </a:lnTo>
                  <a:lnTo>
                    <a:pt x="77" y="598"/>
                  </a:lnTo>
                  <a:lnTo>
                    <a:pt x="85" y="613"/>
                  </a:lnTo>
                  <a:lnTo>
                    <a:pt x="90" y="609"/>
                  </a:lnTo>
                  <a:lnTo>
                    <a:pt x="84" y="609"/>
                  </a:lnTo>
                  <a:lnTo>
                    <a:pt x="89" y="626"/>
                  </a:lnTo>
                  <a:lnTo>
                    <a:pt x="91" y="644"/>
                  </a:lnTo>
                  <a:lnTo>
                    <a:pt x="91" y="1009"/>
                  </a:lnTo>
                  <a:lnTo>
                    <a:pt x="93" y="1027"/>
                  </a:lnTo>
                  <a:lnTo>
                    <a:pt x="98" y="1044"/>
                  </a:lnTo>
                  <a:lnTo>
                    <a:pt x="100" y="1049"/>
                  </a:lnTo>
                  <a:lnTo>
                    <a:pt x="108" y="1064"/>
                  </a:lnTo>
                  <a:lnTo>
                    <a:pt x="119" y="1078"/>
                  </a:lnTo>
                  <a:lnTo>
                    <a:pt x="133" y="1089"/>
                  </a:lnTo>
                  <a:lnTo>
                    <a:pt x="135" y="1090"/>
                  </a:lnTo>
                  <a:lnTo>
                    <a:pt x="150" y="1098"/>
                  </a:lnTo>
                  <a:lnTo>
                    <a:pt x="167" y="1104"/>
                  </a:lnTo>
                  <a:lnTo>
                    <a:pt x="170" y="1104"/>
                  </a:lnTo>
                  <a:lnTo>
                    <a:pt x="188" y="1106"/>
                  </a:lnTo>
                  <a:lnTo>
                    <a:pt x="188" y="1094"/>
                  </a:lnTo>
                  <a:lnTo>
                    <a:pt x="170" y="1092"/>
                  </a:lnTo>
                  <a:lnTo>
                    <a:pt x="170" y="1098"/>
                  </a:lnTo>
                  <a:lnTo>
                    <a:pt x="172" y="1093"/>
                  </a:lnTo>
                  <a:lnTo>
                    <a:pt x="155" y="1087"/>
                  </a:lnTo>
                  <a:lnTo>
                    <a:pt x="140" y="1079"/>
                  </a:lnTo>
                  <a:lnTo>
                    <a:pt x="137" y="1084"/>
                  </a:lnTo>
                  <a:lnTo>
                    <a:pt x="142" y="1080"/>
                  </a:lnTo>
                  <a:lnTo>
                    <a:pt x="128" y="1069"/>
                  </a:lnTo>
                  <a:lnTo>
                    <a:pt x="117" y="1055"/>
                  </a:lnTo>
                  <a:lnTo>
                    <a:pt x="109" y="1040"/>
                  </a:lnTo>
                  <a:lnTo>
                    <a:pt x="104" y="1044"/>
                  </a:lnTo>
                  <a:lnTo>
                    <a:pt x="110" y="1044"/>
                  </a:lnTo>
                  <a:lnTo>
                    <a:pt x="105" y="1027"/>
                  </a:lnTo>
                  <a:lnTo>
                    <a:pt x="103" y="1009"/>
                  </a:lnTo>
                  <a:lnTo>
                    <a:pt x="103" y="644"/>
                  </a:lnTo>
                  <a:lnTo>
                    <a:pt x="101" y="626"/>
                  </a:lnTo>
                  <a:lnTo>
                    <a:pt x="96" y="609"/>
                  </a:lnTo>
                  <a:lnTo>
                    <a:pt x="94" y="604"/>
                  </a:lnTo>
                  <a:lnTo>
                    <a:pt x="86" y="589"/>
                  </a:lnTo>
                  <a:lnTo>
                    <a:pt x="75" y="575"/>
                  </a:lnTo>
                  <a:lnTo>
                    <a:pt x="61" y="564"/>
                  </a:lnTo>
                  <a:lnTo>
                    <a:pt x="59" y="563"/>
                  </a:lnTo>
                  <a:lnTo>
                    <a:pt x="44" y="555"/>
                  </a:lnTo>
                  <a:lnTo>
                    <a:pt x="27" y="549"/>
                  </a:lnTo>
                  <a:lnTo>
                    <a:pt x="24" y="549"/>
                  </a:lnTo>
                  <a:lnTo>
                    <a:pt x="6" y="547"/>
                  </a:lnTo>
                  <a:lnTo>
                    <a:pt x="6" y="559"/>
                  </a:lnTo>
                  <a:lnTo>
                    <a:pt x="8" y="558"/>
                  </a:lnTo>
                  <a:lnTo>
                    <a:pt x="10" y="557"/>
                  </a:lnTo>
                  <a:lnTo>
                    <a:pt x="12" y="553"/>
                  </a:lnTo>
                  <a:lnTo>
                    <a:pt x="10" y="549"/>
                  </a:lnTo>
                  <a:lnTo>
                    <a:pt x="8" y="548"/>
                  </a:lnTo>
                  <a:lnTo>
                    <a:pt x="6" y="553"/>
                  </a:lnTo>
                  <a:lnTo>
                    <a:pt x="6" y="559"/>
                  </a:lnTo>
                  <a:lnTo>
                    <a:pt x="24" y="557"/>
                  </a:lnTo>
                  <a:lnTo>
                    <a:pt x="27" y="557"/>
                  </a:lnTo>
                  <a:lnTo>
                    <a:pt x="44" y="551"/>
                  </a:lnTo>
                  <a:lnTo>
                    <a:pt x="59" y="543"/>
                  </a:lnTo>
                  <a:lnTo>
                    <a:pt x="61" y="542"/>
                  </a:lnTo>
                  <a:lnTo>
                    <a:pt x="75" y="531"/>
                  </a:lnTo>
                  <a:lnTo>
                    <a:pt x="86" y="517"/>
                  </a:lnTo>
                  <a:lnTo>
                    <a:pt x="94" y="502"/>
                  </a:lnTo>
                  <a:lnTo>
                    <a:pt x="96" y="497"/>
                  </a:lnTo>
                  <a:lnTo>
                    <a:pt x="101" y="480"/>
                  </a:lnTo>
                  <a:lnTo>
                    <a:pt x="103" y="462"/>
                  </a:lnTo>
                  <a:lnTo>
                    <a:pt x="103" y="97"/>
                  </a:lnTo>
                  <a:lnTo>
                    <a:pt x="105" y="79"/>
                  </a:lnTo>
                  <a:lnTo>
                    <a:pt x="110" y="62"/>
                  </a:lnTo>
                  <a:lnTo>
                    <a:pt x="104" y="62"/>
                  </a:lnTo>
                  <a:lnTo>
                    <a:pt x="109" y="66"/>
                  </a:lnTo>
                  <a:lnTo>
                    <a:pt x="117" y="51"/>
                  </a:lnTo>
                  <a:lnTo>
                    <a:pt x="128" y="37"/>
                  </a:lnTo>
                  <a:lnTo>
                    <a:pt x="142" y="26"/>
                  </a:lnTo>
                  <a:lnTo>
                    <a:pt x="137" y="22"/>
                  </a:lnTo>
                  <a:lnTo>
                    <a:pt x="140" y="27"/>
                  </a:lnTo>
                  <a:lnTo>
                    <a:pt x="155" y="19"/>
                  </a:lnTo>
                  <a:lnTo>
                    <a:pt x="172" y="13"/>
                  </a:lnTo>
                  <a:lnTo>
                    <a:pt x="170" y="8"/>
                  </a:lnTo>
                  <a:lnTo>
                    <a:pt x="170" y="14"/>
                  </a:lnTo>
                  <a:lnTo>
                    <a:pt x="18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55" name="Freeform 353">
              <a:extLst>
                <a:ext uri="{FF2B5EF4-FFF2-40B4-BE49-F238E27FC236}">
                  <a16:creationId xmlns:a16="http://schemas.microsoft.com/office/drawing/2014/main" id="{230DBE1E-EDD1-4980-B388-68FCFF270A96}"/>
                </a:ext>
              </a:extLst>
            </p:cNvPr>
            <p:cNvSpPr>
              <a:spLocks/>
            </p:cNvSpPr>
            <p:nvPr/>
          </p:nvSpPr>
          <p:spPr bwMode="auto">
            <a:xfrm>
              <a:off x="5273" y="72"/>
              <a:ext cx="188" cy="1106"/>
            </a:xfrm>
            <a:custGeom>
              <a:avLst/>
              <a:gdLst>
                <a:gd name="T0" fmla="*/ 0 w 188"/>
                <a:gd name="T1" fmla="*/ 12 h 1106"/>
                <a:gd name="T2" fmla="*/ 18 w 188"/>
                <a:gd name="T3" fmla="*/ 8 h 1106"/>
                <a:gd name="T4" fmla="*/ 33 w 188"/>
                <a:gd name="T5" fmla="*/ 19 h 1106"/>
                <a:gd name="T6" fmla="*/ 51 w 188"/>
                <a:gd name="T7" fmla="*/ 22 h 1106"/>
                <a:gd name="T8" fmla="*/ 60 w 188"/>
                <a:gd name="T9" fmla="*/ 37 h 1106"/>
                <a:gd name="T10" fmla="*/ 79 w 188"/>
                <a:gd name="T11" fmla="*/ 66 h 1106"/>
                <a:gd name="T12" fmla="*/ 78 w 188"/>
                <a:gd name="T13" fmla="*/ 62 h 1106"/>
                <a:gd name="T14" fmla="*/ 85 w 188"/>
                <a:gd name="T15" fmla="*/ 97 h 1106"/>
                <a:gd name="T16" fmla="*/ 87 w 188"/>
                <a:gd name="T17" fmla="*/ 480 h 1106"/>
                <a:gd name="T18" fmla="*/ 94 w 188"/>
                <a:gd name="T19" fmla="*/ 502 h 1106"/>
                <a:gd name="T20" fmla="*/ 113 w 188"/>
                <a:gd name="T21" fmla="*/ 531 h 1106"/>
                <a:gd name="T22" fmla="*/ 129 w 188"/>
                <a:gd name="T23" fmla="*/ 543 h 1106"/>
                <a:gd name="T24" fmla="*/ 161 w 188"/>
                <a:gd name="T25" fmla="*/ 557 h 1106"/>
                <a:gd name="T26" fmla="*/ 182 w 188"/>
                <a:gd name="T27" fmla="*/ 559 h 1106"/>
                <a:gd name="T28" fmla="*/ 182 w 188"/>
                <a:gd name="T29" fmla="*/ 547 h 1106"/>
                <a:gd name="T30" fmla="*/ 178 w 188"/>
                <a:gd name="T31" fmla="*/ 549 h 1106"/>
                <a:gd name="T32" fmla="*/ 178 w 188"/>
                <a:gd name="T33" fmla="*/ 557 h 1106"/>
                <a:gd name="T34" fmla="*/ 182 w 188"/>
                <a:gd name="T35" fmla="*/ 547 h 1106"/>
                <a:gd name="T36" fmla="*/ 161 w 188"/>
                <a:gd name="T37" fmla="*/ 549 h 1106"/>
                <a:gd name="T38" fmla="*/ 129 w 188"/>
                <a:gd name="T39" fmla="*/ 563 h 1106"/>
                <a:gd name="T40" fmla="*/ 113 w 188"/>
                <a:gd name="T41" fmla="*/ 575 h 1106"/>
                <a:gd name="T42" fmla="*/ 94 w 188"/>
                <a:gd name="T43" fmla="*/ 604 h 1106"/>
                <a:gd name="T44" fmla="*/ 87 w 188"/>
                <a:gd name="T45" fmla="*/ 626 h 1106"/>
                <a:gd name="T46" fmla="*/ 85 w 188"/>
                <a:gd name="T47" fmla="*/ 1009 h 1106"/>
                <a:gd name="T48" fmla="*/ 78 w 188"/>
                <a:gd name="T49" fmla="*/ 1044 h 1106"/>
                <a:gd name="T50" fmla="*/ 79 w 188"/>
                <a:gd name="T51" fmla="*/ 1040 h 1106"/>
                <a:gd name="T52" fmla="*/ 60 w 188"/>
                <a:gd name="T53" fmla="*/ 1069 h 1106"/>
                <a:gd name="T54" fmla="*/ 51 w 188"/>
                <a:gd name="T55" fmla="*/ 1084 h 1106"/>
                <a:gd name="T56" fmla="*/ 33 w 188"/>
                <a:gd name="T57" fmla="*/ 1087 h 1106"/>
                <a:gd name="T58" fmla="*/ 18 w 188"/>
                <a:gd name="T59" fmla="*/ 1098 h 1106"/>
                <a:gd name="T60" fmla="*/ 0 w 188"/>
                <a:gd name="T61" fmla="*/ 1094 h 1106"/>
                <a:gd name="T62" fmla="*/ 18 w 188"/>
                <a:gd name="T63" fmla="*/ 1104 h 1106"/>
                <a:gd name="T64" fmla="*/ 38 w 188"/>
                <a:gd name="T65" fmla="*/ 1098 h 1106"/>
                <a:gd name="T66" fmla="*/ 55 w 188"/>
                <a:gd name="T67" fmla="*/ 1089 h 1106"/>
                <a:gd name="T68" fmla="*/ 80 w 188"/>
                <a:gd name="T69" fmla="*/ 1064 h 1106"/>
                <a:gd name="T70" fmla="*/ 90 w 188"/>
                <a:gd name="T71" fmla="*/ 1044 h 1106"/>
                <a:gd name="T72" fmla="*/ 95 w 188"/>
                <a:gd name="T73" fmla="*/ 1027 h 1106"/>
                <a:gd name="T74" fmla="*/ 97 w 188"/>
                <a:gd name="T75" fmla="*/ 644 h 1106"/>
                <a:gd name="T76" fmla="*/ 104 w 188"/>
                <a:gd name="T77" fmla="*/ 609 h 1106"/>
                <a:gd name="T78" fmla="*/ 103 w 188"/>
                <a:gd name="T79" fmla="*/ 613 h 1106"/>
                <a:gd name="T80" fmla="*/ 122 w 188"/>
                <a:gd name="T81" fmla="*/ 584 h 1106"/>
                <a:gd name="T82" fmla="*/ 131 w 188"/>
                <a:gd name="T83" fmla="*/ 569 h 1106"/>
                <a:gd name="T84" fmla="*/ 149 w 188"/>
                <a:gd name="T85" fmla="*/ 566 h 1106"/>
                <a:gd name="T86" fmla="*/ 164 w 188"/>
                <a:gd name="T87" fmla="*/ 555 h 1106"/>
                <a:gd name="T88" fmla="*/ 182 w 188"/>
                <a:gd name="T89" fmla="*/ 559 h 1106"/>
                <a:gd name="T90" fmla="*/ 184 w 188"/>
                <a:gd name="T91" fmla="*/ 558 h 1106"/>
                <a:gd name="T92" fmla="*/ 188 w 188"/>
                <a:gd name="T93" fmla="*/ 553 h 1106"/>
                <a:gd name="T94" fmla="*/ 184 w 188"/>
                <a:gd name="T95" fmla="*/ 548 h 1106"/>
                <a:gd name="T96" fmla="*/ 164 w 188"/>
                <a:gd name="T97" fmla="*/ 545 h 1106"/>
                <a:gd name="T98" fmla="*/ 166 w 188"/>
                <a:gd name="T99" fmla="*/ 546 h 1106"/>
                <a:gd name="T100" fmla="*/ 134 w 188"/>
                <a:gd name="T101" fmla="*/ 532 h 1106"/>
                <a:gd name="T102" fmla="*/ 136 w 188"/>
                <a:gd name="T103" fmla="*/ 533 h 1106"/>
                <a:gd name="T104" fmla="*/ 111 w 188"/>
                <a:gd name="T105" fmla="*/ 508 h 1106"/>
                <a:gd name="T106" fmla="*/ 98 w 188"/>
                <a:gd name="T107" fmla="*/ 497 h 1106"/>
                <a:gd name="T108" fmla="*/ 99 w 188"/>
                <a:gd name="T109" fmla="*/ 480 h 1106"/>
                <a:gd name="T110" fmla="*/ 97 w 188"/>
                <a:gd name="T111" fmla="*/ 97 h 1106"/>
                <a:gd name="T112" fmla="*/ 90 w 188"/>
                <a:gd name="T113" fmla="*/ 62 h 1106"/>
                <a:gd name="T114" fmla="*/ 80 w 188"/>
                <a:gd name="T115" fmla="*/ 42 h 1106"/>
                <a:gd name="T116" fmla="*/ 55 w 188"/>
                <a:gd name="T117" fmla="*/ 17 h 1106"/>
                <a:gd name="T118" fmla="*/ 38 w 188"/>
                <a:gd name="T119" fmla="*/ 8 h 1106"/>
                <a:gd name="T120" fmla="*/ 18 w 188"/>
                <a:gd name="T121" fmla="*/ 2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0" y="0"/>
                  </a:moveTo>
                  <a:lnTo>
                    <a:pt x="0" y="12"/>
                  </a:lnTo>
                  <a:lnTo>
                    <a:pt x="18" y="14"/>
                  </a:lnTo>
                  <a:lnTo>
                    <a:pt x="18" y="8"/>
                  </a:lnTo>
                  <a:lnTo>
                    <a:pt x="16" y="13"/>
                  </a:lnTo>
                  <a:lnTo>
                    <a:pt x="33" y="19"/>
                  </a:lnTo>
                  <a:lnTo>
                    <a:pt x="48" y="27"/>
                  </a:lnTo>
                  <a:lnTo>
                    <a:pt x="51" y="22"/>
                  </a:lnTo>
                  <a:lnTo>
                    <a:pt x="46" y="26"/>
                  </a:lnTo>
                  <a:lnTo>
                    <a:pt x="60" y="37"/>
                  </a:lnTo>
                  <a:lnTo>
                    <a:pt x="71" y="51"/>
                  </a:lnTo>
                  <a:lnTo>
                    <a:pt x="79" y="66"/>
                  </a:lnTo>
                  <a:lnTo>
                    <a:pt x="84" y="62"/>
                  </a:lnTo>
                  <a:lnTo>
                    <a:pt x="78" y="62"/>
                  </a:lnTo>
                  <a:lnTo>
                    <a:pt x="83" y="79"/>
                  </a:lnTo>
                  <a:lnTo>
                    <a:pt x="85" y="97"/>
                  </a:lnTo>
                  <a:lnTo>
                    <a:pt x="85" y="462"/>
                  </a:lnTo>
                  <a:lnTo>
                    <a:pt x="87" y="480"/>
                  </a:lnTo>
                  <a:lnTo>
                    <a:pt x="92" y="497"/>
                  </a:lnTo>
                  <a:lnTo>
                    <a:pt x="94" y="502"/>
                  </a:lnTo>
                  <a:lnTo>
                    <a:pt x="102" y="517"/>
                  </a:lnTo>
                  <a:lnTo>
                    <a:pt x="113" y="531"/>
                  </a:lnTo>
                  <a:lnTo>
                    <a:pt x="127" y="542"/>
                  </a:lnTo>
                  <a:lnTo>
                    <a:pt x="129" y="543"/>
                  </a:lnTo>
                  <a:lnTo>
                    <a:pt x="144" y="551"/>
                  </a:lnTo>
                  <a:lnTo>
                    <a:pt x="161" y="557"/>
                  </a:lnTo>
                  <a:lnTo>
                    <a:pt x="164" y="557"/>
                  </a:lnTo>
                  <a:lnTo>
                    <a:pt x="182" y="559"/>
                  </a:lnTo>
                  <a:lnTo>
                    <a:pt x="182" y="553"/>
                  </a:lnTo>
                  <a:lnTo>
                    <a:pt x="182" y="547"/>
                  </a:lnTo>
                  <a:lnTo>
                    <a:pt x="180" y="548"/>
                  </a:lnTo>
                  <a:lnTo>
                    <a:pt x="178" y="549"/>
                  </a:lnTo>
                  <a:lnTo>
                    <a:pt x="176" y="553"/>
                  </a:lnTo>
                  <a:lnTo>
                    <a:pt x="178" y="557"/>
                  </a:lnTo>
                  <a:lnTo>
                    <a:pt x="180" y="558"/>
                  </a:lnTo>
                  <a:lnTo>
                    <a:pt x="182" y="547"/>
                  </a:lnTo>
                  <a:lnTo>
                    <a:pt x="164" y="549"/>
                  </a:lnTo>
                  <a:lnTo>
                    <a:pt x="161" y="549"/>
                  </a:lnTo>
                  <a:lnTo>
                    <a:pt x="144" y="555"/>
                  </a:lnTo>
                  <a:lnTo>
                    <a:pt x="129" y="563"/>
                  </a:lnTo>
                  <a:lnTo>
                    <a:pt x="127" y="564"/>
                  </a:lnTo>
                  <a:lnTo>
                    <a:pt x="113" y="575"/>
                  </a:lnTo>
                  <a:lnTo>
                    <a:pt x="102" y="589"/>
                  </a:lnTo>
                  <a:lnTo>
                    <a:pt x="94" y="604"/>
                  </a:lnTo>
                  <a:lnTo>
                    <a:pt x="92" y="609"/>
                  </a:lnTo>
                  <a:lnTo>
                    <a:pt x="87" y="626"/>
                  </a:lnTo>
                  <a:lnTo>
                    <a:pt x="85" y="644"/>
                  </a:lnTo>
                  <a:lnTo>
                    <a:pt x="85" y="1009"/>
                  </a:lnTo>
                  <a:lnTo>
                    <a:pt x="83" y="1027"/>
                  </a:lnTo>
                  <a:lnTo>
                    <a:pt x="78" y="1044"/>
                  </a:lnTo>
                  <a:lnTo>
                    <a:pt x="84" y="1044"/>
                  </a:lnTo>
                  <a:lnTo>
                    <a:pt x="79" y="1040"/>
                  </a:lnTo>
                  <a:lnTo>
                    <a:pt x="71" y="1055"/>
                  </a:lnTo>
                  <a:lnTo>
                    <a:pt x="60" y="1069"/>
                  </a:lnTo>
                  <a:lnTo>
                    <a:pt x="46" y="1080"/>
                  </a:lnTo>
                  <a:lnTo>
                    <a:pt x="51" y="1084"/>
                  </a:lnTo>
                  <a:lnTo>
                    <a:pt x="48" y="1079"/>
                  </a:lnTo>
                  <a:lnTo>
                    <a:pt x="33" y="1087"/>
                  </a:lnTo>
                  <a:lnTo>
                    <a:pt x="16" y="1093"/>
                  </a:lnTo>
                  <a:lnTo>
                    <a:pt x="18" y="1098"/>
                  </a:lnTo>
                  <a:lnTo>
                    <a:pt x="18" y="1092"/>
                  </a:lnTo>
                  <a:lnTo>
                    <a:pt x="0" y="1094"/>
                  </a:lnTo>
                  <a:lnTo>
                    <a:pt x="0" y="1106"/>
                  </a:lnTo>
                  <a:lnTo>
                    <a:pt x="18" y="1104"/>
                  </a:lnTo>
                  <a:lnTo>
                    <a:pt x="21" y="1104"/>
                  </a:lnTo>
                  <a:lnTo>
                    <a:pt x="38" y="1098"/>
                  </a:lnTo>
                  <a:lnTo>
                    <a:pt x="53" y="1090"/>
                  </a:lnTo>
                  <a:lnTo>
                    <a:pt x="55" y="1089"/>
                  </a:lnTo>
                  <a:lnTo>
                    <a:pt x="69" y="1078"/>
                  </a:lnTo>
                  <a:lnTo>
                    <a:pt x="80" y="1064"/>
                  </a:lnTo>
                  <a:lnTo>
                    <a:pt x="88" y="1049"/>
                  </a:lnTo>
                  <a:lnTo>
                    <a:pt x="90" y="1044"/>
                  </a:lnTo>
                  <a:lnTo>
                    <a:pt x="95" y="1027"/>
                  </a:lnTo>
                  <a:lnTo>
                    <a:pt x="97" y="1009"/>
                  </a:lnTo>
                  <a:lnTo>
                    <a:pt x="97" y="644"/>
                  </a:lnTo>
                  <a:lnTo>
                    <a:pt x="99" y="626"/>
                  </a:lnTo>
                  <a:lnTo>
                    <a:pt x="104" y="609"/>
                  </a:lnTo>
                  <a:lnTo>
                    <a:pt x="98" y="609"/>
                  </a:lnTo>
                  <a:lnTo>
                    <a:pt x="103" y="613"/>
                  </a:lnTo>
                  <a:lnTo>
                    <a:pt x="111" y="598"/>
                  </a:lnTo>
                  <a:lnTo>
                    <a:pt x="122" y="584"/>
                  </a:lnTo>
                  <a:lnTo>
                    <a:pt x="136" y="573"/>
                  </a:lnTo>
                  <a:lnTo>
                    <a:pt x="131" y="569"/>
                  </a:lnTo>
                  <a:lnTo>
                    <a:pt x="134" y="574"/>
                  </a:lnTo>
                  <a:lnTo>
                    <a:pt x="149" y="566"/>
                  </a:lnTo>
                  <a:lnTo>
                    <a:pt x="166" y="560"/>
                  </a:lnTo>
                  <a:lnTo>
                    <a:pt x="164" y="555"/>
                  </a:lnTo>
                  <a:lnTo>
                    <a:pt x="164" y="561"/>
                  </a:lnTo>
                  <a:lnTo>
                    <a:pt x="182" y="559"/>
                  </a:lnTo>
                  <a:lnTo>
                    <a:pt x="184" y="558"/>
                  </a:lnTo>
                  <a:lnTo>
                    <a:pt x="186" y="557"/>
                  </a:lnTo>
                  <a:lnTo>
                    <a:pt x="188" y="553"/>
                  </a:lnTo>
                  <a:lnTo>
                    <a:pt x="186" y="549"/>
                  </a:lnTo>
                  <a:lnTo>
                    <a:pt x="184" y="548"/>
                  </a:lnTo>
                  <a:lnTo>
                    <a:pt x="182" y="547"/>
                  </a:lnTo>
                  <a:lnTo>
                    <a:pt x="164" y="545"/>
                  </a:lnTo>
                  <a:lnTo>
                    <a:pt x="164" y="551"/>
                  </a:lnTo>
                  <a:lnTo>
                    <a:pt x="166" y="546"/>
                  </a:lnTo>
                  <a:lnTo>
                    <a:pt x="149" y="540"/>
                  </a:lnTo>
                  <a:lnTo>
                    <a:pt x="134" y="532"/>
                  </a:lnTo>
                  <a:lnTo>
                    <a:pt x="131" y="537"/>
                  </a:lnTo>
                  <a:lnTo>
                    <a:pt x="136" y="533"/>
                  </a:lnTo>
                  <a:lnTo>
                    <a:pt x="122" y="522"/>
                  </a:lnTo>
                  <a:lnTo>
                    <a:pt x="111" y="508"/>
                  </a:lnTo>
                  <a:lnTo>
                    <a:pt x="103" y="493"/>
                  </a:lnTo>
                  <a:lnTo>
                    <a:pt x="98" y="497"/>
                  </a:lnTo>
                  <a:lnTo>
                    <a:pt x="104" y="497"/>
                  </a:lnTo>
                  <a:lnTo>
                    <a:pt x="99" y="480"/>
                  </a:lnTo>
                  <a:lnTo>
                    <a:pt x="97" y="462"/>
                  </a:lnTo>
                  <a:lnTo>
                    <a:pt x="97" y="97"/>
                  </a:lnTo>
                  <a:lnTo>
                    <a:pt x="95" y="79"/>
                  </a:lnTo>
                  <a:lnTo>
                    <a:pt x="90" y="62"/>
                  </a:lnTo>
                  <a:lnTo>
                    <a:pt x="88" y="57"/>
                  </a:lnTo>
                  <a:lnTo>
                    <a:pt x="80" y="42"/>
                  </a:lnTo>
                  <a:lnTo>
                    <a:pt x="69" y="28"/>
                  </a:lnTo>
                  <a:lnTo>
                    <a:pt x="55" y="17"/>
                  </a:lnTo>
                  <a:lnTo>
                    <a:pt x="53" y="16"/>
                  </a:lnTo>
                  <a:lnTo>
                    <a:pt x="38" y="8"/>
                  </a:lnTo>
                  <a:lnTo>
                    <a:pt x="21" y="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3550" name="Rectangle 354">
            <a:extLst>
              <a:ext uri="{FF2B5EF4-FFF2-40B4-BE49-F238E27FC236}">
                <a16:creationId xmlns:a16="http://schemas.microsoft.com/office/drawing/2014/main" id="{A626B678-7B58-443D-A128-BC4BD61DBC39}"/>
              </a:ext>
            </a:extLst>
          </p:cNvPr>
          <p:cNvSpPr>
            <a:spLocks noChangeArrowheads="1"/>
          </p:cNvSpPr>
          <p:nvPr/>
        </p:nvSpPr>
        <p:spPr bwMode="auto">
          <a:xfrm rot="16200000">
            <a:off x="990481" y="827366"/>
            <a:ext cx="150201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„výměníky“</a:t>
            </a:r>
            <a:endParaRPr lang="cs-CZ" altLang="en-US" sz="2400">
              <a:latin typeface="Times New Roman" panose="02020603050405020304" pitchFamily="18" charset="0"/>
            </a:endParaRPr>
          </a:p>
        </p:txBody>
      </p:sp>
      <p:grpSp>
        <p:nvGrpSpPr>
          <p:cNvPr id="347424" name="Group 355">
            <a:extLst>
              <a:ext uri="{FF2B5EF4-FFF2-40B4-BE49-F238E27FC236}">
                <a16:creationId xmlns:a16="http://schemas.microsoft.com/office/drawing/2014/main" id="{C8EEEADA-4B38-4F54-AA98-8220648C15CC}"/>
              </a:ext>
            </a:extLst>
          </p:cNvPr>
          <p:cNvGrpSpPr>
            <a:grpSpLocks/>
          </p:cNvGrpSpPr>
          <p:nvPr/>
        </p:nvGrpSpPr>
        <p:grpSpPr bwMode="auto">
          <a:xfrm>
            <a:off x="2736850" y="857251"/>
            <a:ext cx="1703388" cy="885825"/>
            <a:chOff x="764" y="540"/>
            <a:chExt cx="1073" cy="558"/>
          </a:xfrm>
        </p:grpSpPr>
        <p:sp>
          <p:nvSpPr>
            <p:cNvPr id="63552" name="Freeform 356">
              <a:extLst>
                <a:ext uri="{FF2B5EF4-FFF2-40B4-BE49-F238E27FC236}">
                  <a16:creationId xmlns:a16="http://schemas.microsoft.com/office/drawing/2014/main" id="{367F2710-46B4-4EE1-BFEA-916B01A71544}"/>
                </a:ext>
              </a:extLst>
            </p:cNvPr>
            <p:cNvSpPr>
              <a:spLocks/>
            </p:cNvSpPr>
            <p:nvPr/>
          </p:nvSpPr>
          <p:spPr bwMode="auto">
            <a:xfrm>
              <a:off x="852" y="577"/>
              <a:ext cx="985" cy="521"/>
            </a:xfrm>
            <a:custGeom>
              <a:avLst/>
              <a:gdLst>
                <a:gd name="T0" fmla="*/ 974 w 985"/>
                <a:gd name="T1" fmla="*/ 521 h 521"/>
                <a:gd name="T2" fmla="*/ 985 w 985"/>
                <a:gd name="T3" fmla="*/ 500 h 521"/>
                <a:gd name="T4" fmla="*/ 11 w 985"/>
                <a:gd name="T5" fmla="*/ 0 h 521"/>
                <a:gd name="T6" fmla="*/ 0 w 985"/>
                <a:gd name="T7" fmla="*/ 21 h 521"/>
                <a:gd name="T8" fmla="*/ 974 w 985"/>
                <a:gd name="T9" fmla="*/ 521 h 521"/>
                <a:gd name="T10" fmla="*/ 0 60000 65536"/>
                <a:gd name="T11" fmla="*/ 0 60000 65536"/>
                <a:gd name="T12" fmla="*/ 0 60000 65536"/>
                <a:gd name="T13" fmla="*/ 0 60000 65536"/>
                <a:gd name="T14" fmla="*/ 0 60000 65536"/>
                <a:gd name="T15" fmla="*/ 0 w 985"/>
                <a:gd name="T16" fmla="*/ 0 h 521"/>
                <a:gd name="T17" fmla="*/ 985 w 985"/>
                <a:gd name="T18" fmla="*/ 521 h 521"/>
              </a:gdLst>
              <a:ahLst/>
              <a:cxnLst>
                <a:cxn ang="T10">
                  <a:pos x="T0" y="T1"/>
                </a:cxn>
                <a:cxn ang="T11">
                  <a:pos x="T2" y="T3"/>
                </a:cxn>
                <a:cxn ang="T12">
                  <a:pos x="T4" y="T5"/>
                </a:cxn>
                <a:cxn ang="T13">
                  <a:pos x="T6" y="T7"/>
                </a:cxn>
                <a:cxn ang="T14">
                  <a:pos x="T8" y="T9"/>
                </a:cxn>
              </a:cxnLst>
              <a:rect l="T15" t="T16" r="T17" b="T18"/>
              <a:pathLst>
                <a:path w="985" h="521">
                  <a:moveTo>
                    <a:pt x="974" y="521"/>
                  </a:moveTo>
                  <a:lnTo>
                    <a:pt x="985" y="500"/>
                  </a:lnTo>
                  <a:lnTo>
                    <a:pt x="11" y="0"/>
                  </a:lnTo>
                  <a:lnTo>
                    <a:pt x="0" y="21"/>
                  </a:lnTo>
                  <a:lnTo>
                    <a:pt x="974"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3553" name="Freeform 357">
              <a:extLst>
                <a:ext uri="{FF2B5EF4-FFF2-40B4-BE49-F238E27FC236}">
                  <a16:creationId xmlns:a16="http://schemas.microsoft.com/office/drawing/2014/main" id="{0147A463-73A1-4A41-99FC-722268172D2D}"/>
                </a:ext>
              </a:extLst>
            </p:cNvPr>
            <p:cNvSpPr>
              <a:spLocks/>
            </p:cNvSpPr>
            <p:nvPr/>
          </p:nvSpPr>
          <p:spPr bwMode="auto">
            <a:xfrm>
              <a:off x="764" y="540"/>
              <a:ext cx="120" cy="96"/>
            </a:xfrm>
            <a:custGeom>
              <a:avLst/>
              <a:gdLst>
                <a:gd name="T0" fmla="*/ 120 w 120"/>
                <a:gd name="T1" fmla="*/ 1 h 96"/>
                <a:gd name="T2" fmla="*/ 0 w 120"/>
                <a:gd name="T3" fmla="*/ 0 h 96"/>
                <a:gd name="T4" fmla="*/ 71 w 120"/>
                <a:gd name="T5" fmla="*/ 96 h 96"/>
                <a:gd name="T6" fmla="*/ 120 w 120"/>
                <a:gd name="T7" fmla="*/ 1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120" y="1"/>
                  </a:moveTo>
                  <a:lnTo>
                    <a:pt x="0" y="0"/>
                  </a:lnTo>
                  <a:lnTo>
                    <a:pt x="71" y="96"/>
                  </a:lnTo>
                  <a:lnTo>
                    <a:pt x="1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47403"/>
                                        </p:tgtEl>
                                        <p:attrNameLst>
                                          <p:attrName>style.visibility</p:attrName>
                                        </p:attrNameLst>
                                      </p:cBhvr>
                                      <p:to>
                                        <p:strVal val="visible"/>
                                      </p:to>
                                    </p:set>
                                    <p:animEffect transition="in" filter="checkerboard(across)">
                                      <p:cBhvr>
                                        <p:cTn id="7" dur="500"/>
                                        <p:tgtEl>
                                          <p:spTgt spid="347403"/>
                                        </p:tgtEl>
                                      </p:cBhvr>
                                    </p:animEffect>
                                  </p:childTnLst>
                                </p:cTn>
                              </p:par>
                              <p:par>
                                <p:cTn id="8" presetID="5" presetClass="entr" presetSubtype="10" fill="hold" nodeType="withEffect">
                                  <p:stCondLst>
                                    <p:cond delay="0"/>
                                  </p:stCondLst>
                                  <p:childTnLst>
                                    <p:set>
                                      <p:cBhvr>
                                        <p:cTn id="9" dur="1" fill="hold">
                                          <p:stCondLst>
                                            <p:cond delay="0"/>
                                          </p:stCondLst>
                                        </p:cTn>
                                        <p:tgtEl>
                                          <p:spTgt spid="347412"/>
                                        </p:tgtEl>
                                        <p:attrNameLst>
                                          <p:attrName>style.visibility</p:attrName>
                                        </p:attrNameLst>
                                      </p:cBhvr>
                                      <p:to>
                                        <p:strVal val="visible"/>
                                      </p:to>
                                    </p:set>
                                    <p:animEffect transition="in" filter="checkerboard(across)">
                                      <p:cBhvr>
                                        <p:cTn id="10" dur="500"/>
                                        <p:tgtEl>
                                          <p:spTgt spid="347412"/>
                                        </p:tgtEl>
                                      </p:cBhvr>
                                    </p:animEffect>
                                  </p:childTnLst>
                                </p:cTn>
                              </p:par>
                              <p:par>
                                <p:cTn id="11" presetID="5" presetClass="entr" presetSubtype="10" fill="hold" nodeType="withEffect">
                                  <p:stCondLst>
                                    <p:cond delay="0"/>
                                  </p:stCondLst>
                                  <p:childTnLst>
                                    <p:set>
                                      <p:cBhvr>
                                        <p:cTn id="12" dur="1" fill="hold">
                                          <p:stCondLst>
                                            <p:cond delay="0"/>
                                          </p:stCondLst>
                                        </p:cTn>
                                        <p:tgtEl>
                                          <p:spTgt spid="347422"/>
                                        </p:tgtEl>
                                        <p:attrNameLst>
                                          <p:attrName>style.visibility</p:attrName>
                                        </p:attrNameLst>
                                      </p:cBhvr>
                                      <p:to>
                                        <p:strVal val="visible"/>
                                      </p:to>
                                    </p:set>
                                    <p:animEffect transition="in" filter="checkerboard(across)">
                                      <p:cBhvr>
                                        <p:cTn id="13" dur="500"/>
                                        <p:tgtEl>
                                          <p:spTgt spid="34742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nodeType="clickEffect">
                                  <p:stCondLst>
                                    <p:cond delay="0"/>
                                  </p:stCondLst>
                                  <p:childTnLst>
                                    <p:set>
                                      <p:cBhvr>
                                        <p:cTn id="17" dur="1" fill="hold">
                                          <p:stCondLst>
                                            <p:cond delay="0"/>
                                          </p:stCondLst>
                                        </p:cTn>
                                        <p:tgtEl>
                                          <p:spTgt spid="347424"/>
                                        </p:tgtEl>
                                        <p:attrNameLst>
                                          <p:attrName>style.visibility</p:attrName>
                                        </p:attrNameLst>
                                      </p:cBhvr>
                                      <p:to>
                                        <p:strVal val="visible"/>
                                      </p:to>
                                    </p:set>
                                    <p:animEffect transition="in" filter="checkerboard(across)">
                                      <p:cBhvr>
                                        <p:cTn id="18" dur="500"/>
                                        <p:tgtEl>
                                          <p:spTgt spid="347424"/>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347454"/>
                                        </p:tgtEl>
                                        <p:attrNameLst>
                                          <p:attrName>style.visibility</p:attrName>
                                        </p:attrNameLst>
                                      </p:cBhvr>
                                      <p:to>
                                        <p:strVal val="visible"/>
                                      </p:to>
                                    </p:set>
                                    <p:animEffect transition="in" filter="checkerboard(across)">
                                      <p:cBhvr>
                                        <p:cTn id="21" dur="500"/>
                                        <p:tgtEl>
                                          <p:spTgt spid="347454"/>
                                        </p:tgtEl>
                                      </p:cBhvr>
                                    </p:animEffect>
                                  </p:childTnLst>
                                </p:cTn>
                              </p:par>
                              <p:par>
                                <p:cTn id="22" presetID="5" presetClass="entr" presetSubtype="10"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checkerboard(across)">
                                      <p:cBhvr>
                                        <p:cTn id="24" dur="500"/>
                                        <p:tgtEl>
                                          <p:spTgt spid="2"/>
                                        </p:tgtEl>
                                      </p:cBhvr>
                                    </p:animEffect>
                                  </p:childTnLst>
                                </p:cTn>
                              </p:par>
                              <p:par>
                                <p:cTn id="25" presetID="5" presetClass="entr" presetSubtype="10" fill="hold" nodeType="withEffect">
                                  <p:stCondLst>
                                    <p:cond delay="0"/>
                                  </p:stCondLst>
                                  <p:childTnLst>
                                    <p:set>
                                      <p:cBhvr>
                                        <p:cTn id="26" dur="1" fill="hold">
                                          <p:stCondLst>
                                            <p:cond delay="0"/>
                                          </p:stCondLst>
                                        </p:cTn>
                                        <p:tgtEl>
                                          <p:spTgt spid="347418"/>
                                        </p:tgtEl>
                                        <p:attrNameLst>
                                          <p:attrName>style.visibility</p:attrName>
                                        </p:attrNameLst>
                                      </p:cBhvr>
                                      <p:to>
                                        <p:strVal val="visible"/>
                                      </p:to>
                                    </p:set>
                                    <p:animEffect transition="in" filter="checkerboard(across)">
                                      <p:cBhvr>
                                        <p:cTn id="27" dur="500"/>
                                        <p:tgtEl>
                                          <p:spTgt spid="347418"/>
                                        </p:tgtEl>
                                      </p:cBhvr>
                                    </p:animEffect>
                                  </p:childTnLst>
                                </p:cTn>
                              </p:par>
                              <p:par>
                                <p:cTn id="28" presetID="5" presetClass="entr" presetSubtype="10" fill="hold" nodeType="withEffect">
                                  <p:stCondLst>
                                    <p:cond delay="0"/>
                                  </p:stCondLst>
                                  <p:childTnLst>
                                    <p:set>
                                      <p:cBhvr>
                                        <p:cTn id="29" dur="1" fill="hold">
                                          <p:stCondLst>
                                            <p:cond delay="0"/>
                                          </p:stCondLst>
                                        </p:cTn>
                                        <p:tgtEl>
                                          <p:spTgt spid="347417"/>
                                        </p:tgtEl>
                                        <p:attrNameLst>
                                          <p:attrName>style.visibility</p:attrName>
                                        </p:attrNameLst>
                                      </p:cBhvr>
                                      <p:to>
                                        <p:strVal val="visible"/>
                                      </p:to>
                                    </p:set>
                                    <p:animEffect transition="in" filter="checkerboard(across)">
                                      <p:cBhvr>
                                        <p:cTn id="30" dur="500"/>
                                        <p:tgtEl>
                                          <p:spTgt spid="347417"/>
                                        </p:tgtEl>
                                      </p:cBhvr>
                                    </p:animEffect>
                                  </p:childTnLst>
                                </p:cTn>
                              </p:par>
                              <p:par>
                                <p:cTn id="31" presetID="5" presetClass="entr" presetSubtype="10" fill="hold" nodeType="withEffect">
                                  <p:stCondLst>
                                    <p:cond delay="0"/>
                                  </p:stCondLst>
                                  <p:childTnLst>
                                    <p:set>
                                      <p:cBhvr>
                                        <p:cTn id="32" dur="1" fill="hold">
                                          <p:stCondLst>
                                            <p:cond delay="0"/>
                                          </p:stCondLst>
                                        </p:cTn>
                                        <p:tgtEl>
                                          <p:spTgt spid="347413"/>
                                        </p:tgtEl>
                                        <p:attrNameLst>
                                          <p:attrName>style.visibility</p:attrName>
                                        </p:attrNameLst>
                                      </p:cBhvr>
                                      <p:to>
                                        <p:strVal val="visible"/>
                                      </p:to>
                                    </p:set>
                                    <p:animEffect transition="in" filter="checkerboard(across)">
                                      <p:cBhvr>
                                        <p:cTn id="33" dur="500"/>
                                        <p:tgtEl>
                                          <p:spTgt spid="34741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 presetClass="entr" presetSubtype="10" fill="hold" nodeType="clickEffect">
                                  <p:stCondLst>
                                    <p:cond delay="0"/>
                                  </p:stCondLst>
                                  <p:childTnLst>
                                    <p:set>
                                      <p:cBhvr>
                                        <p:cTn id="37" dur="1" fill="hold">
                                          <p:stCondLst>
                                            <p:cond delay="0"/>
                                          </p:stCondLst>
                                        </p:cTn>
                                        <p:tgtEl>
                                          <p:spTgt spid="347416"/>
                                        </p:tgtEl>
                                        <p:attrNameLst>
                                          <p:attrName>style.visibility</p:attrName>
                                        </p:attrNameLst>
                                      </p:cBhvr>
                                      <p:to>
                                        <p:strVal val="visible"/>
                                      </p:to>
                                    </p:set>
                                    <p:animEffect transition="in" filter="checkerboard(across)">
                                      <p:cBhvr>
                                        <p:cTn id="38" dur="500"/>
                                        <p:tgtEl>
                                          <p:spTgt spid="347416"/>
                                        </p:tgtEl>
                                      </p:cBhvr>
                                    </p:animEffect>
                                  </p:childTnLst>
                                </p:cTn>
                              </p:par>
                              <p:par>
                                <p:cTn id="39" presetID="5" presetClass="entr" presetSubtype="10" fill="hold" grpId="0" nodeType="withEffect">
                                  <p:stCondLst>
                                    <p:cond delay="0"/>
                                  </p:stCondLst>
                                  <p:childTnLst>
                                    <p:set>
                                      <p:cBhvr>
                                        <p:cTn id="40" dur="1" fill="hold">
                                          <p:stCondLst>
                                            <p:cond delay="0"/>
                                          </p:stCondLst>
                                        </p:cTn>
                                        <p:tgtEl>
                                          <p:spTgt spid="347452"/>
                                        </p:tgtEl>
                                        <p:attrNameLst>
                                          <p:attrName>style.visibility</p:attrName>
                                        </p:attrNameLst>
                                      </p:cBhvr>
                                      <p:to>
                                        <p:strVal val="visible"/>
                                      </p:to>
                                    </p:set>
                                    <p:animEffect transition="in" filter="checkerboard(across)">
                                      <p:cBhvr>
                                        <p:cTn id="41" dur="500"/>
                                        <p:tgtEl>
                                          <p:spTgt spid="347452"/>
                                        </p:tgtEl>
                                      </p:cBhvr>
                                    </p:animEffect>
                                  </p:childTnLst>
                                </p:cTn>
                              </p:par>
                              <p:par>
                                <p:cTn id="42" presetID="5" presetClass="entr" presetSubtype="10" fill="hold" nodeType="withEffect">
                                  <p:stCondLst>
                                    <p:cond delay="0"/>
                                  </p:stCondLst>
                                  <p:childTnLst>
                                    <p:set>
                                      <p:cBhvr>
                                        <p:cTn id="43" dur="1" fill="hold">
                                          <p:stCondLst>
                                            <p:cond delay="0"/>
                                          </p:stCondLst>
                                        </p:cTn>
                                        <p:tgtEl>
                                          <p:spTgt spid="347415"/>
                                        </p:tgtEl>
                                        <p:attrNameLst>
                                          <p:attrName>style.visibility</p:attrName>
                                        </p:attrNameLst>
                                      </p:cBhvr>
                                      <p:to>
                                        <p:strVal val="visible"/>
                                      </p:to>
                                    </p:set>
                                    <p:animEffect transition="in" filter="checkerboard(across)">
                                      <p:cBhvr>
                                        <p:cTn id="44" dur="500"/>
                                        <p:tgtEl>
                                          <p:spTgt spid="347415"/>
                                        </p:tgtEl>
                                      </p:cBhvr>
                                    </p:animEffect>
                                  </p:childTnLst>
                                </p:cTn>
                              </p:par>
                              <p:par>
                                <p:cTn id="45" presetID="5" presetClass="entr" presetSubtype="10" fill="hold"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checkerboard(across)">
                                      <p:cBhvr>
                                        <p:cTn id="47" dur="500"/>
                                        <p:tgtEl>
                                          <p:spTgt spid="20"/>
                                        </p:tgtEl>
                                      </p:cBhvr>
                                    </p:animEffect>
                                  </p:childTnLst>
                                </p:cTn>
                              </p:par>
                              <p:par>
                                <p:cTn id="48" presetID="5" presetClass="entr" presetSubtype="10" fill="hold" nodeType="with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checkerboard(across)">
                                      <p:cBhvr>
                                        <p:cTn id="50" dur="500"/>
                                        <p:tgtEl>
                                          <p:spTgt spid="17"/>
                                        </p:tgtEl>
                                      </p:cBhvr>
                                    </p:animEffect>
                                  </p:childTnLst>
                                </p:cTn>
                              </p:par>
                              <p:par>
                                <p:cTn id="51" presetID="5" presetClass="entr" presetSubtype="10" fill="hold"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checkerboard(across)">
                                      <p:cBhvr>
                                        <p:cTn id="53" dur="500"/>
                                        <p:tgtEl>
                                          <p:spTgt spid="16"/>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 presetClass="entr" presetSubtype="10" fill="hold" nodeType="clickEffect">
                                  <p:stCondLst>
                                    <p:cond delay="0"/>
                                  </p:stCondLst>
                                  <p:childTnLst>
                                    <p:set>
                                      <p:cBhvr>
                                        <p:cTn id="57" dur="1" fill="hold">
                                          <p:stCondLst>
                                            <p:cond delay="0"/>
                                          </p:stCondLst>
                                        </p:cTn>
                                        <p:tgtEl>
                                          <p:spTgt spid="347421"/>
                                        </p:tgtEl>
                                        <p:attrNameLst>
                                          <p:attrName>style.visibility</p:attrName>
                                        </p:attrNameLst>
                                      </p:cBhvr>
                                      <p:to>
                                        <p:strVal val="visible"/>
                                      </p:to>
                                    </p:set>
                                    <p:animEffect transition="in" filter="checkerboard(across)">
                                      <p:cBhvr>
                                        <p:cTn id="58" dur="500"/>
                                        <p:tgtEl>
                                          <p:spTgt spid="347421"/>
                                        </p:tgtEl>
                                      </p:cBhvr>
                                    </p:animEffect>
                                  </p:childTnLst>
                                </p:cTn>
                              </p:par>
                              <p:par>
                                <p:cTn id="59" presetID="5" presetClass="entr" presetSubtype="10" fill="hold" nodeType="withEffect">
                                  <p:stCondLst>
                                    <p:cond delay="0"/>
                                  </p:stCondLst>
                                  <p:childTnLst>
                                    <p:set>
                                      <p:cBhvr>
                                        <p:cTn id="60" dur="1" fill="hold">
                                          <p:stCondLst>
                                            <p:cond delay="0"/>
                                          </p:stCondLst>
                                        </p:cTn>
                                        <p:tgtEl>
                                          <p:spTgt spid="347419"/>
                                        </p:tgtEl>
                                        <p:attrNameLst>
                                          <p:attrName>style.visibility</p:attrName>
                                        </p:attrNameLst>
                                      </p:cBhvr>
                                      <p:to>
                                        <p:strVal val="visible"/>
                                      </p:to>
                                    </p:set>
                                    <p:animEffect transition="in" filter="checkerboard(across)">
                                      <p:cBhvr>
                                        <p:cTn id="61" dur="500"/>
                                        <p:tgtEl>
                                          <p:spTgt spid="347419"/>
                                        </p:tgtEl>
                                      </p:cBhvr>
                                    </p:animEffect>
                                  </p:childTnLst>
                                </p:cTn>
                              </p:par>
                              <p:par>
                                <p:cTn id="62" presetID="5" presetClass="entr" presetSubtype="10" fill="hold" nodeType="withEffect">
                                  <p:stCondLst>
                                    <p:cond delay="0"/>
                                  </p:stCondLst>
                                  <p:childTnLst>
                                    <p:set>
                                      <p:cBhvr>
                                        <p:cTn id="63" dur="1" fill="hold">
                                          <p:stCondLst>
                                            <p:cond delay="0"/>
                                          </p:stCondLst>
                                        </p:cTn>
                                        <p:tgtEl>
                                          <p:spTgt spid="347420"/>
                                        </p:tgtEl>
                                        <p:attrNameLst>
                                          <p:attrName>style.visibility</p:attrName>
                                        </p:attrNameLst>
                                      </p:cBhvr>
                                      <p:to>
                                        <p:strVal val="visible"/>
                                      </p:to>
                                    </p:set>
                                    <p:animEffect transition="in" filter="checkerboard(across)">
                                      <p:cBhvr>
                                        <p:cTn id="64" dur="500"/>
                                        <p:tgtEl>
                                          <p:spTgt spid="347420"/>
                                        </p:tgtEl>
                                      </p:cBhvr>
                                    </p:animEffect>
                                  </p:childTnLst>
                                </p:cTn>
                              </p:par>
                              <p:par>
                                <p:cTn id="65" presetID="5" presetClass="entr" presetSubtype="10" fill="hold" nodeType="withEffect">
                                  <p:stCondLst>
                                    <p:cond delay="0"/>
                                  </p:stCondLst>
                                  <p:childTnLst>
                                    <p:set>
                                      <p:cBhvr>
                                        <p:cTn id="66" dur="1" fill="hold">
                                          <p:stCondLst>
                                            <p:cond delay="0"/>
                                          </p:stCondLst>
                                        </p:cTn>
                                        <p:tgtEl>
                                          <p:spTgt spid="347414"/>
                                        </p:tgtEl>
                                        <p:attrNameLst>
                                          <p:attrName>style.visibility</p:attrName>
                                        </p:attrNameLst>
                                      </p:cBhvr>
                                      <p:to>
                                        <p:strVal val="visible"/>
                                      </p:to>
                                    </p:set>
                                    <p:animEffect transition="in" filter="checkerboard(across)">
                                      <p:cBhvr>
                                        <p:cTn id="67" dur="500"/>
                                        <p:tgtEl>
                                          <p:spTgt spid="347414"/>
                                        </p:tgtEl>
                                      </p:cBhvr>
                                    </p:animEffect>
                                  </p:childTnLst>
                                </p:cTn>
                              </p:par>
                              <p:par>
                                <p:cTn id="68" presetID="5" presetClass="entr" presetSubtype="10" fill="hold" grpId="0" nodeType="withEffect">
                                  <p:stCondLst>
                                    <p:cond delay="0"/>
                                  </p:stCondLst>
                                  <p:childTnLst>
                                    <p:set>
                                      <p:cBhvr>
                                        <p:cTn id="69" dur="1" fill="hold">
                                          <p:stCondLst>
                                            <p:cond delay="0"/>
                                          </p:stCondLst>
                                        </p:cTn>
                                        <p:tgtEl>
                                          <p:spTgt spid="347456"/>
                                        </p:tgtEl>
                                        <p:attrNameLst>
                                          <p:attrName>style.visibility</p:attrName>
                                        </p:attrNameLst>
                                      </p:cBhvr>
                                      <p:to>
                                        <p:strVal val="visible"/>
                                      </p:to>
                                    </p:set>
                                    <p:animEffect transition="in" filter="checkerboard(across)">
                                      <p:cBhvr>
                                        <p:cTn id="70" dur="500"/>
                                        <p:tgtEl>
                                          <p:spTgt spid="347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52" grpId="0"/>
      <p:bldP spid="347454" grpId="0"/>
      <p:bldP spid="34745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93386E03-A0AD-4FB6-A829-9E9ACE66D7A7}"/>
              </a:ext>
            </a:extLst>
          </p:cNvPr>
          <p:cNvGrpSpPr>
            <a:grpSpLocks/>
          </p:cNvGrpSpPr>
          <p:nvPr/>
        </p:nvGrpSpPr>
        <p:grpSpPr bwMode="auto">
          <a:xfrm>
            <a:off x="4295775" y="2205039"/>
            <a:ext cx="1430338" cy="1328737"/>
            <a:chOff x="1739" y="1340"/>
            <a:chExt cx="901" cy="837"/>
          </a:xfrm>
        </p:grpSpPr>
        <p:grpSp>
          <p:nvGrpSpPr>
            <p:cNvPr id="64876" name="Group 3">
              <a:extLst>
                <a:ext uri="{FF2B5EF4-FFF2-40B4-BE49-F238E27FC236}">
                  <a16:creationId xmlns:a16="http://schemas.microsoft.com/office/drawing/2014/main" id="{6E1136FE-3113-4940-BEE2-5C75EB7BB73D}"/>
                </a:ext>
              </a:extLst>
            </p:cNvPr>
            <p:cNvGrpSpPr>
              <a:grpSpLocks/>
            </p:cNvGrpSpPr>
            <p:nvPr/>
          </p:nvGrpSpPr>
          <p:grpSpPr bwMode="auto">
            <a:xfrm>
              <a:off x="1739" y="1340"/>
              <a:ext cx="901" cy="837"/>
              <a:chOff x="1739" y="1340"/>
              <a:chExt cx="901" cy="837"/>
            </a:xfrm>
          </p:grpSpPr>
          <p:sp>
            <p:nvSpPr>
              <p:cNvPr id="65030" name="Freeform 4">
                <a:extLst>
                  <a:ext uri="{FF2B5EF4-FFF2-40B4-BE49-F238E27FC236}">
                    <a16:creationId xmlns:a16="http://schemas.microsoft.com/office/drawing/2014/main" id="{4708B70C-21F9-473C-A61B-6C0A07163D2D}"/>
                  </a:ext>
                </a:extLst>
              </p:cNvPr>
              <p:cNvSpPr>
                <a:spLocks/>
              </p:cNvSpPr>
              <p:nvPr/>
            </p:nvSpPr>
            <p:spPr bwMode="auto">
              <a:xfrm>
                <a:off x="2199" y="1341"/>
                <a:ext cx="441" cy="498"/>
              </a:xfrm>
              <a:custGeom>
                <a:avLst/>
                <a:gdLst>
                  <a:gd name="T0" fmla="*/ 54 w 1323"/>
                  <a:gd name="T1" fmla="*/ 165 h 1496"/>
                  <a:gd name="T2" fmla="*/ 67 w 1323"/>
                  <a:gd name="T3" fmla="*/ 163 h 1496"/>
                  <a:gd name="T4" fmla="*/ 78 w 1323"/>
                  <a:gd name="T5" fmla="*/ 161 h 1496"/>
                  <a:gd name="T6" fmla="*/ 88 w 1323"/>
                  <a:gd name="T7" fmla="*/ 158 h 1496"/>
                  <a:gd name="T8" fmla="*/ 102 w 1323"/>
                  <a:gd name="T9" fmla="*/ 152 h 1496"/>
                  <a:gd name="T10" fmla="*/ 113 w 1323"/>
                  <a:gd name="T11" fmla="*/ 145 h 1496"/>
                  <a:gd name="T12" fmla="*/ 121 w 1323"/>
                  <a:gd name="T13" fmla="*/ 139 h 1496"/>
                  <a:gd name="T14" fmla="*/ 127 w 1323"/>
                  <a:gd name="T15" fmla="*/ 133 h 1496"/>
                  <a:gd name="T16" fmla="*/ 133 w 1323"/>
                  <a:gd name="T17" fmla="*/ 126 h 1496"/>
                  <a:gd name="T18" fmla="*/ 138 w 1323"/>
                  <a:gd name="T19" fmla="*/ 119 h 1496"/>
                  <a:gd name="T20" fmla="*/ 143 w 1323"/>
                  <a:gd name="T21" fmla="*/ 110 h 1496"/>
                  <a:gd name="T22" fmla="*/ 145 w 1323"/>
                  <a:gd name="T23" fmla="*/ 101 h 1496"/>
                  <a:gd name="T24" fmla="*/ 147 w 1323"/>
                  <a:gd name="T25" fmla="*/ 90 h 1496"/>
                  <a:gd name="T26" fmla="*/ 146 w 1323"/>
                  <a:gd name="T27" fmla="*/ 80 h 1496"/>
                  <a:gd name="T28" fmla="*/ 143 w 1323"/>
                  <a:gd name="T29" fmla="*/ 70 h 1496"/>
                  <a:gd name="T30" fmla="*/ 140 w 1323"/>
                  <a:gd name="T31" fmla="*/ 62 h 1496"/>
                  <a:gd name="T32" fmla="*/ 133 w 1323"/>
                  <a:gd name="T33" fmla="*/ 52 h 1496"/>
                  <a:gd name="T34" fmla="*/ 126 w 1323"/>
                  <a:gd name="T35" fmla="*/ 44 h 1496"/>
                  <a:gd name="T36" fmla="*/ 118 w 1323"/>
                  <a:gd name="T37" fmla="*/ 37 h 1496"/>
                  <a:gd name="T38" fmla="*/ 108 w 1323"/>
                  <a:gd name="T39" fmla="*/ 30 h 1496"/>
                  <a:gd name="T40" fmla="*/ 96 w 1323"/>
                  <a:gd name="T41" fmla="*/ 23 h 1496"/>
                  <a:gd name="T42" fmla="*/ 72 w 1323"/>
                  <a:gd name="T43" fmla="*/ 16 h 1496"/>
                  <a:gd name="T44" fmla="*/ 51 w 1323"/>
                  <a:gd name="T45" fmla="*/ 12 h 1496"/>
                  <a:gd name="T46" fmla="*/ 40 w 1323"/>
                  <a:gd name="T47" fmla="*/ 0 h 1496"/>
                  <a:gd name="T48" fmla="*/ 40 w 1323"/>
                  <a:gd name="T49" fmla="*/ 53 h 1496"/>
                  <a:gd name="T50" fmla="*/ 52 w 1323"/>
                  <a:gd name="T51" fmla="*/ 42 h 1496"/>
                  <a:gd name="T52" fmla="*/ 70 w 1323"/>
                  <a:gd name="T53" fmla="*/ 46 h 1496"/>
                  <a:gd name="T54" fmla="*/ 89 w 1323"/>
                  <a:gd name="T55" fmla="*/ 54 h 1496"/>
                  <a:gd name="T56" fmla="*/ 100 w 1323"/>
                  <a:gd name="T57" fmla="*/ 61 h 1496"/>
                  <a:gd name="T58" fmla="*/ 108 w 1323"/>
                  <a:gd name="T59" fmla="*/ 69 h 1496"/>
                  <a:gd name="T60" fmla="*/ 115 w 1323"/>
                  <a:gd name="T61" fmla="*/ 78 h 1496"/>
                  <a:gd name="T62" fmla="*/ 120 w 1323"/>
                  <a:gd name="T63" fmla="*/ 88 h 1496"/>
                  <a:gd name="T64" fmla="*/ 123 w 1323"/>
                  <a:gd name="T65" fmla="*/ 99 h 1496"/>
                  <a:gd name="T66" fmla="*/ 123 w 1323"/>
                  <a:gd name="T67" fmla="*/ 109 h 1496"/>
                  <a:gd name="T68" fmla="*/ 120 w 1323"/>
                  <a:gd name="T69" fmla="*/ 118 h 1496"/>
                  <a:gd name="T70" fmla="*/ 116 w 1323"/>
                  <a:gd name="T71" fmla="*/ 127 h 1496"/>
                  <a:gd name="T72" fmla="*/ 108 w 1323"/>
                  <a:gd name="T73" fmla="*/ 138 h 1496"/>
                  <a:gd name="T74" fmla="*/ 98 w 1323"/>
                  <a:gd name="T75" fmla="*/ 147 h 1496"/>
                  <a:gd name="T76" fmla="*/ 87 w 1323"/>
                  <a:gd name="T77" fmla="*/ 154 h 1496"/>
                  <a:gd name="T78" fmla="*/ 77 w 1323"/>
                  <a:gd name="T79" fmla="*/ 158 h 1496"/>
                  <a:gd name="T80" fmla="*/ 69 w 1323"/>
                  <a:gd name="T81" fmla="*/ 161 h 1496"/>
                  <a:gd name="T82" fmla="*/ 59 w 1323"/>
                  <a:gd name="T83" fmla="*/ 163 h 1496"/>
                  <a:gd name="T84" fmla="*/ 36 w 1323"/>
                  <a:gd name="T85" fmla="*/ 166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1496"/>
                    </a:moveTo>
                    <a:lnTo>
                      <a:pt x="483" y="1493"/>
                    </a:lnTo>
                    <a:lnTo>
                      <a:pt x="537" y="1487"/>
                    </a:lnTo>
                    <a:lnTo>
                      <a:pt x="603" y="1476"/>
                    </a:lnTo>
                    <a:lnTo>
                      <a:pt x="653" y="1467"/>
                    </a:lnTo>
                    <a:lnTo>
                      <a:pt x="702" y="1455"/>
                    </a:lnTo>
                    <a:lnTo>
                      <a:pt x="752" y="1439"/>
                    </a:lnTo>
                    <a:lnTo>
                      <a:pt x="796" y="1423"/>
                    </a:lnTo>
                    <a:lnTo>
                      <a:pt x="850" y="1401"/>
                    </a:lnTo>
                    <a:lnTo>
                      <a:pt x="915" y="1371"/>
                    </a:lnTo>
                    <a:lnTo>
                      <a:pt x="965" y="1343"/>
                    </a:lnTo>
                    <a:lnTo>
                      <a:pt x="1014" y="1312"/>
                    </a:lnTo>
                    <a:lnTo>
                      <a:pt x="1047" y="1286"/>
                    </a:lnTo>
                    <a:lnTo>
                      <a:pt x="1086" y="1256"/>
                    </a:lnTo>
                    <a:lnTo>
                      <a:pt x="1113" y="1232"/>
                    </a:lnTo>
                    <a:lnTo>
                      <a:pt x="1143" y="1199"/>
                    </a:lnTo>
                    <a:lnTo>
                      <a:pt x="1170" y="1169"/>
                    </a:lnTo>
                    <a:lnTo>
                      <a:pt x="1196" y="1135"/>
                    </a:lnTo>
                    <a:lnTo>
                      <a:pt x="1217" y="1108"/>
                    </a:lnTo>
                    <a:lnTo>
                      <a:pt x="1242" y="1070"/>
                    </a:lnTo>
                    <a:lnTo>
                      <a:pt x="1267" y="1029"/>
                    </a:lnTo>
                    <a:lnTo>
                      <a:pt x="1283" y="987"/>
                    </a:lnTo>
                    <a:lnTo>
                      <a:pt x="1297" y="952"/>
                    </a:lnTo>
                    <a:lnTo>
                      <a:pt x="1309" y="910"/>
                    </a:lnTo>
                    <a:lnTo>
                      <a:pt x="1319" y="867"/>
                    </a:lnTo>
                    <a:lnTo>
                      <a:pt x="1323" y="809"/>
                    </a:lnTo>
                    <a:lnTo>
                      <a:pt x="1320" y="761"/>
                    </a:lnTo>
                    <a:lnTo>
                      <a:pt x="1313" y="721"/>
                    </a:lnTo>
                    <a:lnTo>
                      <a:pt x="1306" y="680"/>
                    </a:lnTo>
                    <a:lnTo>
                      <a:pt x="1291" y="635"/>
                    </a:lnTo>
                    <a:lnTo>
                      <a:pt x="1278" y="598"/>
                    </a:lnTo>
                    <a:lnTo>
                      <a:pt x="1260" y="563"/>
                    </a:lnTo>
                    <a:lnTo>
                      <a:pt x="1233" y="519"/>
                    </a:lnTo>
                    <a:lnTo>
                      <a:pt x="1200" y="469"/>
                    </a:lnTo>
                    <a:lnTo>
                      <a:pt x="1165" y="429"/>
                    </a:lnTo>
                    <a:lnTo>
                      <a:pt x="1136" y="395"/>
                    </a:lnTo>
                    <a:lnTo>
                      <a:pt x="1100" y="362"/>
                    </a:lnTo>
                    <a:lnTo>
                      <a:pt x="1064" y="335"/>
                    </a:lnTo>
                    <a:lnTo>
                      <a:pt x="1023" y="305"/>
                    </a:lnTo>
                    <a:lnTo>
                      <a:pt x="970" y="268"/>
                    </a:lnTo>
                    <a:lnTo>
                      <a:pt x="920" y="241"/>
                    </a:lnTo>
                    <a:lnTo>
                      <a:pt x="863" y="211"/>
                    </a:lnTo>
                    <a:lnTo>
                      <a:pt x="746" y="168"/>
                    </a:lnTo>
                    <a:lnTo>
                      <a:pt x="651" y="141"/>
                    </a:lnTo>
                    <a:lnTo>
                      <a:pt x="547" y="121"/>
                    </a:lnTo>
                    <a:lnTo>
                      <a:pt x="463" y="111"/>
                    </a:lnTo>
                    <a:lnTo>
                      <a:pt x="356" y="105"/>
                    </a:lnTo>
                    <a:lnTo>
                      <a:pt x="356" y="0"/>
                    </a:lnTo>
                    <a:lnTo>
                      <a:pt x="0" y="238"/>
                    </a:lnTo>
                    <a:lnTo>
                      <a:pt x="361" y="479"/>
                    </a:lnTo>
                    <a:lnTo>
                      <a:pt x="360" y="372"/>
                    </a:lnTo>
                    <a:lnTo>
                      <a:pt x="467" y="379"/>
                    </a:lnTo>
                    <a:lnTo>
                      <a:pt x="547" y="392"/>
                    </a:lnTo>
                    <a:lnTo>
                      <a:pt x="630" y="412"/>
                    </a:lnTo>
                    <a:lnTo>
                      <a:pt x="746" y="456"/>
                    </a:lnTo>
                    <a:lnTo>
                      <a:pt x="801" y="485"/>
                    </a:lnTo>
                    <a:lnTo>
                      <a:pt x="853" y="516"/>
                    </a:lnTo>
                    <a:lnTo>
                      <a:pt x="897" y="552"/>
                    </a:lnTo>
                    <a:lnTo>
                      <a:pt x="940" y="587"/>
                    </a:lnTo>
                    <a:lnTo>
                      <a:pt x="975" y="620"/>
                    </a:lnTo>
                    <a:lnTo>
                      <a:pt x="1004" y="656"/>
                    </a:lnTo>
                    <a:lnTo>
                      <a:pt x="1036" y="700"/>
                    </a:lnTo>
                    <a:lnTo>
                      <a:pt x="1064" y="750"/>
                    </a:lnTo>
                    <a:lnTo>
                      <a:pt x="1084" y="797"/>
                    </a:lnTo>
                    <a:lnTo>
                      <a:pt x="1094" y="841"/>
                    </a:lnTo>
                    <a:lnTo>
                      <a:pt x="1104" y="894"/>
                    </a:lnTo>
                    <a:lnTo>
                      <a:pt x="1105" y="946"/>
                    </a:lnTo>
                    <a:lnTo>
                      <a:pt x="1103" y="982"/>
                    </a:lnTo>
                    <a:lnTo>
                      <a:pt x="1097" y="1020"/>
                    </a:lnTo>
                    <a:lnTo>
                      <a:pt x="1084" y="1065"/>
                    </a:lnTo>
                    <a:lnTo>
                      <a:pt x="1067" y="1108"/>
                    </a:lnTo>
                    <a:lnTo>
                      <a:pt x="1047" y="1150"/>
                    </a:lnTo>
                    <a:lnTo>
                      <a:pt x="1020" y="1190"/>
                    </a:lnTo>
                    <a:lnTo>
                      <a:pt x="973" y="1249"/>
                    </a:lnTo>
                    <a:lnTo>
                      <a:pt x="932" y="1288"/>
                    </a:lnTo>
                    <a:lnTo>
                      <a:pt x="880" y="1330"/>
                    </a:lnTo>
                    <a:lnTo>
                      <a:pt x="827" y="1366"/>
                    </a:lnTo>
                    <a:lnTo>
                      <a:pt x="786" y="1389"/>
                    </a:lnTo>
                    <a:lnTo>
                      <a:pt x="739" y="1413"/>
                    </a:lnTo>
                    <a:lnTo>
                      <a:pt x="693" y="1430"/>
                    </a:lnTo>
                    <a:lnTo>
                      <a:pt x="656" y="1444"/>
                    </a:lnTo>
                    <a:lnTo>
                      <a:pt x="620" y="1456"/>
                    </a:lnTo>
                    <a:lnTo>
                      <a:pt x="574" y="1465"/>
                    </a:lnTo>
                    <a:lnTo>
                      <a:pt x="531" y="1472"/>
                    </a:lnTo>
                    <a:lnTo>
                      <a:pt x="473" y="1482"/>
                    </a:lnTo>
                    <a:lnTo>
                      <a:pt x="326" y="1496"/>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31" name="Freeform 5">
                <a:extLst>
                  <a:ext uri="{FF2B5EF4-FFF2-40B4-BE49-F238E27FC236}">
                    <a16:creationId xmlns:a16="http://schemas.microsoft.com/office/drawing/2014/main" id="{9FED742E-A307-43A4-9436-1D3C2D804420}"/>
                  </a:ext>
                </a:extLst>
              </p:cNvPr>
              <p:cNvSpPr>
                <a:spLocks/>
              </p:cNvSpPr>
              <p:nvPr/>
            </p:nvSpPr>
            <p:spPr bwMode="auto">
              <a:xfrm>
                <a:off x="2199" y="1672"/>
                <a:ext cx="441" cy="499"/>
              </a:xfrm>
              <a:custGeom>
                <a:avLst/>
                <a:gdLst>
                  <a:gd name="T0" fmla="*/ 54 w 1323"/>
                  <a:gd name="T1" fmla="*/ 0 h 1496"/>
                  <a:gd name="T2" fmla="*/ 67 w 1323"/>
                  <a:gd name="T3" fmla="*/ 2 h 1496"/>
                  <a:gd name="T4" fmla="*/ 78 w 1323"/>
                  <a:gd name="T5" fmla="*/ 5 h 1496"/>
                  <a:gd name="T6" fmla="*/ 88 w 1323"/>
                  <a:gd name="T7" fmla="*/ 8 h 1496"/>
                  <a:gd name="T8" fmla="*/ 102 w 1323"/>
                  <a:gd name="T9" fmla="*/ 14 h 1496"/>
                  <a:gd name="T10" fmla="*/ 113 w 1323"/>
                  <a:gd name="T11" fmla="*/ 21 h 1496"/>
                  <a:gd name="T12" fmla="*/ 121 w 1323"/>
                  <a:gd name="T13" fmla="*/ 27 h 1496"/>
                  <a:gd name="T14" fmla="*/ 127 w 1323"/>
                  <a:gd name="T15" fmla="*/ 33 h 1496"/>
                  <a:gd name="T16" fmla="*/ 133 w 1323"/>
                  <a:gd name="T17" fmla="*/ 40 h 1496"/>
                  <a:gd name="T18" fmla="*/ 138 w 1323"/>
                  <a:gd name="T19" fmla="*/ 47 h 1496"/>
                  <a:gd name="T20" fmla="*/ 143 w 1323"/>
                  <a:gd name="T21" fmla="*/ 57 h 1496"/>
                  <a:gd name="T22" fmla="*/ 145 w 1323"/>
                  <a:gd name="T23" fmla="*/ 65 h 1496"/>
                  <a:gd name="T24" fmla="*/ 147 w 1323"/>
                  <a:gd name="T25" fmla="*/ 76 h 1496"/>
                  <a:gd name="T26" fmla="*/ 146 w 1323"/>
                  <a:gd name="T27" fmla="*/ 86 h 1496"/>
                  <a:gd name="T28" fmla="*/ 143 w 1323"/>
                  <a:gd name="T29" fmla="*/ 96 h 1496"/>
                  <a:gd name="T30" fmla="*/ 140 w 1323"/>
                  <a:gd name="T31" fmla="*/ 104 h 1496"/>
                  <a:gd name="T32" fmla="*/ 133 w 1323"/>
                  <a:gd name="T33" fmla="*/ 114 h 1496"/>
                  <a:gd name="T34" fmla="*/ 126 w 1323"/>
                  <a:gd name="T35" fmla="*/ 122 h 1496"/>
                  <a:gd name="T36" fmla="*/ 118 w 1323"/>
                  <a:gd name="T37" fmla="*/ 129 h 1496"/>
                  <a:gd name="T38" fmla="*/ 108 w 1323"/>
                  <a:gd name="T39" fmla="*/ 137 h 1496"/>
                  <a:gd name="T40" fmla="*/ 96 w 1323"/>
                  <a:gd name="T41" fmla="*/ 143 h 1496"/>
                  <a:gd name="T42" fmla="*/ 72 w 1323"/>
                  <a:gd name="T43" fmla="*/ 151 h 1496"/>
                  <a:gd name="T44" fmla="*/ 51 w 1323"/>
                  <a:gd name="T45" fmla="*/ 154 h 1496"/>
                  <a:gd name="T46" fmla="*/ 40 w 1323"/>
                  <a:gd name="T47" fmla="*/ 166 h 1496"/>
                  <a:gd name="T48" fmla="*/ 40 w 1323"/>
                  <a:gd name="T49" fmla="*/ 113 h 1496"/>
                  <a:gd name="T50" fmla="*/ 52 w 1323"/>
                  <a:gd name="T51" fmla="*/ 124 h 1496"/>
                  <a:gd name="T52" fmla="*/ 70 w 1323"/>
                  <a:gd name="T53" fmla="*/ 121 h 1496"/>
                  <a:gd name="T54" fmla="*/ 89 w 1323"/>
                  <a:gd name="T55" fmla="*/ 113 h 1496"/>
                  <a:gd name="T56" fmla="*/ 100 w 1323"/>
                  <a:gd name="T57" fmla="*/ 105 h 1496"/>
                  <a:gd name="T58" fmla="*/ 108 w 1323"/>
                  <a:gd name="T59" fmla="*/ 98 h 1496"/>
                  <a:gd name="T60" fmla="*/ 115 w 1323"/>
                  <a:gd name="T61" fmla="*/ 89 h 1496"/>
                  <a:gd name="T62" fmla="*/ 120 w 1323"/>
                  <a:gd name="T63" fmla="*/ 78 h 1496"/>
                  <a:gd name="T64" fmla="*/ 123 w 1323"/>
                  <a:gd name="T65" fmla="*/ 67 h 1496"/>
                  <a:gd name="T66" fmla="*/ 123 w 1323"/>
                  <a:gd name="T67" fmla="*/ 57 h 1496"/>
                  <a:gd name="T68" fmla="*/ 120 w 1323"/>
                  <a:gd name="T69" fmla="*/ 48 h 1496"/>
                  <a:gd name="T70" fmla="*/ 116 w 1323"/>
                  <a:gd name="T71" fmla="*/ 39 h 1496"/>
                  <a:gd name="T72" fmla="*/ 108 w 1323"/>
                  <a:gd name="T73" fmla="*/ 27 h 1496"/>
                  <a:gd name="T74" fmla="*/ 98 w 1323"/>
                  <a:gd name="T75" fmla="*/ 19 h 1496"/>
                  <a:gd name="T76" fmla="*/ 87 w 1323"/>
                  <a:gd name="T77" fmla="*/ 12 h 1496"/>
                  <a:gd name="T78" fmla="*/ 77 w 1323"/>
                  <a:gd name="T79" fmla="*/ 7 h 1496"/>
                  <a:gd name="T80" fmla="*/ 69 w 1323"/>
                  <a:gd name="T81" fmla="*/ 5 h 1496"/>
                  <a:gd name="T82" fmla="*/ 59 w 1323"/>
                  <a:gd name="T83" fmla="*/ 3 h 1496"/>
                  <a:gd name="T84" fmla="*/ 36 w 1323"/>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0"/>
                    </a:moveTo>
                    <a:lnTo>
                      <a:pt x="483" y="4"/>
                    </a:lnTo>
                    <a:lnTo>
                      <a:pt x="537" y="9"/>
                    </a:lnTo>
                    <a:lnTo>
                      <a:pt x="603" y="20"/>
                    </a:lnTo>
                    <a:lnTo>
                      <a:pt x="653" y="29"/>
                    </a:lnTo>
                    <a:lnTo>
                      <a:pt x="702" y="43"/>
                    </a:lnTo>
                    <a:lnTo>
                      <a:pt x="752" y="57"/>
                    </a:lnTo>
                    <a:lnTo>
                      <a:pt x="796" y="74"/>
                    </a:lnTo>
                    <a:lnTo>
                      <a:pt x="850" y="95"/>
                    </a:lnTo>
                    <a:lnTo>
                      <a:pt x="915" y="126"/>
                    </a:lnTo>
                    <a:lnTo>
                      <a:pt x="965" y="153"/>
                    </a:lnTo>
                    <a:lnTo>
                      <a:pt x="1014" y="185"/>
                    </a:lnTo>
                    <a:lnTo>
                      <a:pt x="1047" y="211"/>
                    </a:lnTo>
                    <a:lnTo>
                      <a:pt x="1086" y="241"/>
                    </a:lnTo>
                    <a:lnTo>
                      <a:pt x="1113" y="264"/>
                    </a:lnTo>
                    <a:lnTo>
                      <a:pt x="1143" y="298"/>
                    </a:lnTo>
                    <a:lnTo>
                      <a:pt x="1170" y="328"/>
                    </a:lnTo>
                    <a:lnTo>
                      <a:pt x="1196" y="362"/>
                    </a:lnTo>
                    <a:lnTo>
                      <a:pt x="1217" y="388"/>
                    </a:lnTo>
                    <a:lnTo>
                      <a:pt x="1242" y="426"/>
                    </a:lnTo>
                    <a:lnTo>
                      <a:pt x="1267" y="469"/>
                    </a:lnTo>
                    <a:lnTo>
                      <a:pt x="1283" y="509"/>
                    </a:lnTo>
                    <a:lnTo>
                      <a:pt x="1297" y="545"/>
                    </a:lnTo>
                    <a:lnTo>
                      <a:pt x="1309" y="586"/>
                    </a:lnTo>
                    <a:lnTo>
                      <a:pt x="1319" y="630"/>
                    </a:lnTo>
                    <a:lnTo>
                      <a:pt x="1323" y="687"/>
                    </a:lnTo>
                    <a:lnTo>
                      <a:pt x="1320" y="735"/>
                    </a:lnTo>
                    <a:lnTo>
                      <a:pt x="1313" y="776"/>
                    </a:lnTo>
                    <a:lnTo>
                      <a:pt x="1306" y="817"/>
                    </a:lnTo>
                    <a:lnTo>
                      <a:pt x="1291" y="862"/>
                    </a:lnTo>
                    <a:lnTo>
                      <a:pt x="1278" y="899"/>
                    </a:lnTo>
                    <a:lnTo>
                      <a:pt x="1260" y="933"/>
                    </a:lnTo>
                    <a:lnTo>
                      <a:pt x="1233" y="978"/>
                    </a:lnTo>
                    <a:lnTo>
                      <a:pt x="1200" y="1027"/>
                    </a:lnTo>
                    <a:lnTo>
                      <a:pt x="1165" y="1068"/>
                    </a:lnTo>
                    <a:lnTo>
                      <a:pt x="1136" y="1101"/>
                    </a:lnTo>
                    <a:lnTo>
                      <a:pt x="1100" y="1135"/>
                    </a:lnTo>
                    <a:lnTo>
                      <a:pt x="1064" y="1162"/>
                    </a:lnTo>
                    <a:lnTo>
                      <a:pt x="1023" y="1192"/>
                    </a:lnTo>
                    <a:lnTo>
                      <a:pt x="970" y="1229"/>
                    </a:lnTo>
                    <a:lnTo>
                      <a:pt x="920" y="1256"/>
                    </a:lnTo>
                    <a:lnTo>
                      <a:pt x="863" y="1286"/>
                    </a:lnTo>
                    <a:lnTo>
                      <a:pt x="746" y="1328"/>
                    </a:lnTo>
                    <a:lnTo>
                      <a:pt x="651" y="1355"/>
                    </a:lnTo>
                    <a:lnTo>
                      <a:pt x="547" y="1375"/>
                    </a:lnTo>
                    <a:lnTo>
                      <a:pt x="463" y="1385"/>
                    </a:lnTo>
                    <a:lnTo>
                      <a:pt x="356" y="1392"/>
                    </a:lnTo>
                    <a:lnTo>
                      <a:pt x="356" y="1496"/>
                    </a:lnTo>
                    <a:lnTo>
                      <a:pt x="0" y="1259"/>
                    </a:lnTo>
                    <a:lnTo>
                      <a:pt x="361" y="1017"/>
                    </a:lnTo>
                    <a:lnTo>
                      <a:pt x="360" y="1125"/>
                    </a:lnTo>
                    <a:lnTo>
                      <a:pt x="467" y="1118"/>
                    </a:lnTo>
                    <a:lnTo>
                      <a:pt x="547" y="1105"/>
                    </a:lnTo>
                    <a:lnTo>
                      <a:pt x="630" y="1084"/>
                    </a:lnTo>
                    <a:lnTo>
                      <a:pt x="746" y="1041"/>
                    </a:lnTo>
                    <a:lnTo>
                      <a:pt x="801" y="1012"/>
                    </a:lnTo>
                    <a:lnTo>
                      <a:pt x="853" y="980"/>
                    </a:lnTo>
                    <a:lnTo>
                      <a:pt x="897" y="945"/>
                    </a:lnTo>
                    <a:lnTo>
                      <a:pt x="940" y="910"/>
                    </a:lnTo>
                    <a:lnTo>
                      <a:pt x="975" y="877"/>
                    </a:lnTo>
                    <a:lnTo>
                      <a:pt x="1004" y="840"/>
                    </a:lnTo>
                    <a:lnTo>
                      <a:pt x="1036" y="797"/>
                    </a:lnTo>
                    <a:lnTo>
                      <a:pt x="1064" y="746"/>
                    </a:lnTo>
                    <a:lnTo>
                      <a:pt x="1084" y="699"/>
                    </a:lnTo>
                    <a:lnTo>
                      <a:pt x="1094" y="656"/>
                    </a:lnTo>
                    <a:lnTo>
                      <a:pt x="1104" y="602"/>
                    </a:lnTo>
                    <a:lnTo>
                      <a:pt x="1105" y="551"/>
                    </a:lnTo>
                    <a:lnTo>
                      <a:pt x="1103" y="515"/>
                    </a:lnTo>
                    <a:lnTo>
                      <a:pt x="1097" y="477"/>
                    </a:lnTo>
                    <a:lnTo>
                      <a:pt x="1084" y="432"/>
                    </a:lnTo>
                    <a:lnTo>
                      <a:pt x="1067" y="388"/>
                    </a:lnTo>
                    <a:lnTo>
                      <a:pt x="1047" y="347"/>
                    </a:lnTo>
                    <a:lnTo>
                      <a:pt x="1020" y="307"/>
                    </a:lnTo>
                    <a:lnTo>
                      <a:pt x="973" y="247"/>
                    </a:lnTo>
                    <a:lnTo>
                      <a:pt x="932" y="208"/>
                    </a:lnTo>
                    <a:lnTo>
                      <a:pt x="880" y="167"/>
                    </a:lnTo>
                    <a:lnTo>
                      <a:pt x="827" y="131"/>
                    </a:lnTo>
                    <a:lnTo>
                      <a:pt x="786" y="108"/>
                    </a:lnTo>
                    <a:lnTo>
                      <a:pt x="739" y="84"/>
                    </a:lnTo>
                    <a:lnTo>
                      <a:pt x="693" y="66"/>
                    </a:lnTo>
                    <a:lnTo>
                      <a:pt x="656" y="53"/>
                    </a:lnTo>
                    <a:lnTo>
                      <a:pt x="620" y="42"/>
                    </a:lnTo>
                    <a:lnTo>
                      <a:pt x="574" y="32"/>
                    </a:lnTo>
                    <a:lnTo>
                      <a:pt x="531" y="25"/>
                    </a:lnTo>
                    <a:lnTo>
                      <a:pt x="473" y="15"/>
                    </a:lnTo>
                    <a:lnTo>
                      <a:pt x="326" y="0"/>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32" name="Freeform 6">
                <a:extLst>
                  <a:ext uri="{FF2B5EF4-FFF2-40B4-BE49-F238E27FC236}">
                    <a16:creationId xmlns:a16="http://schemas.microsoft.com/office/drawing/2014/main" id="{AA03C509-DA54-45F2-8E07-140592DAC93A}"/>
                  </a:ext>
                </a:extLst>
              </p:cNvPr>
              <p:cNvSpPr>
                <a:spLocks/>
              </p:cNvSpPr>
              <p:nvPr/>
            </p:nvSpPr>
            <p:spPr bwMode="auto">
              <a:xfrm>
                <a:off x="1741" y="1678"/>
                <a:ext cx="441" cy="499"/>
              </a:xfrm>
              <a:custGeom>
                <a:avLst/>
                <a:gdLst>
                  <a:gd name="T0" fmla="*/ 93 w 1324"/>
                  <a:gd name="T1" fmla="*/ 0 h 1496"/>
                  <a:gd name="T2" fmla="*/ 80 w 1324"/>
                  <a:gd name="T3" fmla="*/ 2 h 1496"/>
                  <a:gd name="T4" fmla="*/ 69 w 1324"/>
                  <a:gd name="T5" fmla="*/ 5 h 1496"/>
                  <a:gd name="T6" fmla="*/ 59 w 1324"/>
                  <a:gd name="T7" fmla="*/ 8 h 1496"/>
                  <a:gd name="T8" fmla="*/ 45 w 1324"/>
                  <a:gd name="T9" fmla="*/ 14 h 1496"/>
                  <a:gd name="T10" fmla="*/ 34 w 1324"/>
                  <a:gd name="T11" fmla="*/ 21 h 1496"/>
                  <a:gd name="T12" fmla="*/ 26 w 1324"/>
                  <a:gd name="T13" fmla="*/ 27 h 1496"/>
                  <a:gd name="T14" fmla="*/ 20 w 1324"/>
                  <a:gd name="T15" fmla="*/ 33 h 1496"/>
                  <a:gd name="T16" fmla="*/ 14 w 1324"/>
                  <a:gd name="T17" fmla="*/ 40 h 1496"/>
                  <a:gd name="T18" fmla="*/ 9 w 1324"/>
                  <a:gd name="T19" fmla="*/ 47 h 1496"/>
                  <a:gd name="T20" fmla="*/ 4 w 1324"/>
                  <a:gd name="T21" fmla="*/ 57 h 1496"/>
                  <a:gd name="T22" fmla="*/ 2 w 1324"/>
                  <a:gd name="T23" fmla="*/ 65 h 1496"/>
                  <a:gd name="T24" fmla="*/ 0 w 1324"/>
                  <a:gd name="T25" fmla="*/ 76 h 1496"/>
                  <a:gd name="T26" fmla="*/ 1 w 1324"/>
                  <a:gd name="T27" fmla="*/ 86 h 1496"/>
                  <a:gd name="T28" fmla="*/ 4 w 1324"/>
                  <a:gd name="T29" fmla="*/ 96 h 1496"/>
                  <a:gd name="T30" fmla="*/ 7 w 1324"/>
                  <a:gd name="T31" fmla="*/ 104 h 1496"/>
                  <a:gd name="T32" fmla="*/ 14 w 1324"/>
                  <a:gd name="T33" fmla="*/ 114 h 1496"/>
                  <a:gd name="T34" fmla="*/ 21 w 1324"/>
                  <a:gd name="T35" fmla="*/ 122 h 1496"/>
                  <a:gd name="T36" fmla="*/ 29 w 1324"/>
                  <a:gd name="T37" fmla="*/ 129 h 1496"/>
                  <a:gd name="T38" fmla="*/ 39 w 1324"/>
                  <a:gd name="T39" fmla="*/ 137 h 1496"/>
                  <a:gd name="T40" fmla="*/ 51 w 1324"/>
                  <a:gd name="T41" fmla="*/ 143 h 1496"/>
                  <a:gd name="T42" fmla="*/ 75 w 1324"/>
                  <a:gd name="T43" fmla="*/ 151 h 1496"/>
                  <a:gd name="T44" fmla="*/ 95 w 1324"/>
                  <a:gd name="T45" fmla="*/ 154 h 1496"/>
                  <a:gd name="T46" fmla="*/ 107 w 1324"/>
                  <a:gd name="T47" fmla="*/ 166 h 1496"/>
                  <a:gd name="T48" fmla="*/ 107 w 1324"/>
                  <a:gd name="T49" fmla="*/ 113 h 1496"/>
                  <a:gd name="T50" fmla="*/ 95 w 1324"/>
                  <a:gd name="T51" fmla="*/ 124 h 1496"/>
                  <a:gd name="T52" fmla="*/ 77 w 1324"/>
                  <a:gd name="T53" fmla="*/ 121 h 1496"/>
                  <a:gd name="T54" fmla="*/ 58 w 1324"/>
                  <a:gd name="T55" fmla="*/ 113 h 1496"/>
                  <a:gd name="T56" fmla="*/ 47 w 1324"/>
                  <a:gd name="T57" fmla="*/ 105 h 1496"/>
                  <a:gd name="T58" fmla="*/ 39 w 1324"/>
                  <a:gd name="T59" fmla="*/ 97 h 1496"/>
                  <a:gd name="T60" fmla="*/ 32 w 1324"/>
                  <a:gd name="T61" fmla="*/ 89 h 1496"/>
                  <a:gd name="T62" fmla="*/ 27 w 1324"/>
                  <a:gd name="T63" fmla="*/ 78 h 1496"/>
                  <a:gd name="T64" fmla="*/ 24 w 1324"/>
                  <a:gd name="T65" fmla="*/ 67 h 1496"/>
                  <a:gd name="T66" fmla="*/ 25 w 1324"/>
                  <a:gd name="T67" fmla="*/ 57 h 1496"/>
                  <a:gd name="T68" fmla="*/ 27 w 1324"/>
                  <a:gd name="T69" fmla="*/ 48 h 1496"/>
                  <a:gd name="T70" fmla="*/ 31 w 1324"/>
                  <a:gd name="T71" fmla="*/ 39 h 1496"/>
                  <a:gd name="T72" fmla="*/ 39 w 1324"/>
                  <a:gd name="T73" fmla="*/ 27 h 1496"/>
                  <a:gd name="T74" fmla="*/ 49 w 1324"/>
                  <a:gd name="T75" fmla="*/ 19 h 1496"/>
                  <a:gd name="T76" fmla="*/ 60 w 1324"/>
                  <a:gd name="T77" fmla="*/ 12 h 1496"/>
                  <a:gd name="T78" fmla="*/ 70 w 1324"/>
                  <a:gd name="T79" fmla="*/ 7 h 1496"/>
                  <a:gd name="T80" fmla="*/ 78 w 1324"/>
                  <a:gd name="T81" fmla="*/ 4 h 1496"/>
                  <a:gd name="T82" fmla="*/ 88 w 1324"/>
                  <a:gd name="T83" fmla="*/ 3 h 1496"/>
                  <a:gd name="T84" fmla="*/ 111 w 1324"/>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7" y="0"/>
                    </a:moveTo>
                    <a:lnTo>
                      <a:pt x="840" y="3"/>
                    </a:lnTo>
                    <a:lnTo>
                      <a:pt x="787" y="9"/>
                    </a:lnTo>
                    <a:lnTo>
                      <a:pt x="721" y="20"/>
                    </a:lnTo>
                    <a:lnTo>
                      <a:pt x="671" y="29"/>
                    </a:lnTo>
                    <a:lnTo>
                      <a:pt x="622" y="41"/>
                    </a:lnTo>
                    <a:lnTo>
                      <a:pt x="572" y="57"/>
                    </a:lnTo>
                    <a:lnTo>
                      <a:pt x="527" y="74"/>
                    </a:lnTo>
                    <a:lnTo>
                      <a:pt x="474" y="95"/>
                    </a:lnTo>
                    <a:lnTo>
                      <a:pt x="409" y="125"/>
                    </a:lnTo>
                    <a:lnTo>
                      <a:pt x="359" y="153"/>
                    </a:lnTo>
                    <a:lnTo>
                      <a:pt x="310" y="185"/>
                    </a:lnTo>
                    <a:lnTo>
                      <a:pt x="276" y="210"/>
                    </a:lnTo>
                    <a:lnTo>
                      <a:pt x="237" y="241"/>
                    </a:lnTo>
                    <a:lnTo>
                      <a:pt x="209" y="264"/>
                    </a:lnTo>
                    <a:lnTo>
                      <a:pt x="180" y="298"/>
                    </a:lnTo>
                    <a:lnTo>
                      <a:pt x="154" y="328"/>
                    </a:lnTo>
                    <a:lnTo>
                      <a:pt x="127" y="361"/>
                    </a:lnTo>
                    <a:lnTo>
                      <a:pt x="107" y="388"/>
                    </a:lnTo>
                    <a:lnTo>
                      <a:pt x="81" y="426"/>
                    </a:lnTo>
                    <a:lnTo>
                      <a:pt x="57" y="468"/>
                    </a:lnTo>
                    <a:lnTo>
                      <a:pt x="40" y="509"/>
                    </a:lnTo>
                    <a:lnTo>
                      <a:pt x="27" y="545"/>
                    </a:lnTo>
                    <a:lnTo>
                      <a:pt x="14" y="586"/>
                    </a:lnTo>
                    <a:lnTo>
                      <a:pt x="4" y="630"/>
                    </a:lnTo>
                    <a:lnTo>
                      <a:pt x="0" y="687"/>
                    </a:lnTo>
                    <a:lnTo>
                      <a:pt x="3" y="735"/>
                    </a:lnTo>
                    <a:lnTo>
                      <a:pt x="10" y="775"/>
                    </a:lnTo>
                    <a:lnTo>
                      <a:pt x="18" y="817"/>
                    </a:lnTo>
                    <a:lnTo>
                      <a:pt x="32" y="862"/>
                    </a:lnTo>
                    <a:lnTo>
                      <a:pt x="46" y="899"/>
                    </a:lnTo>
                    <a:lnTo>
                      <a:pt x="64" y="933"/>
                    </a:lnTo>
                    <a:lnTo>
                      <a:pt x="90" y="978"/>
                    </a:lnTo>
                    <a:lnTo>
                      <a:pt x="124" y="1027"/>
                    </a:lnTo>
                    <a:lnTo>
                      <a:pt x="158" y="1068"/>
                    </a:lnTo>
                    <a:lnTo>
                      <a:pt x="187" y="1101"/>
                    </a:lnTo>
                    <a:lnTo>
                      <a:pt x="224" y="1135"/>
                    </a:lnTo>
                    <a:lnTo>
                      <a:pt x="260" y="1161"/>
                    </a:lnTo>
                    <a:lnTo>
                      <a:pt x="301" y="1192"/>
                    </a:lnTo>
                    <a:lnTo>
                      <a:pt x="353" y="1229"/>
                    </a:lnTo>
                    <a:lnTo>
                      <a:pt x="403" y="1255"/>
                    </a:lnTo>
                    <a:lnTo>
                      <a:pt x="460" y="1286"/>
                    </a:lnTo>
                    <a:lnTo>
                      <a:pt x="577" y="1328"/>
                    </a:lnTo>
                    <a:lnTo>
                      <a:pt x="673" y="1355"/>
                    </a:lnTo>
                    <a:lnTo>
                      <a:pt x="777" y="1375"/>
                    </a:lnTo>
                    <a:lnTo>
                      <a:pt x="860" y="1385"/>
                    </a:lnTo>
                    <a:lnTo>
                      <a:pt x="967" y="1392"/>
                    </a:lnTo>
                    <a:lnTo>
                      <a:pt x="967" y="1496"/>
                    </a:lnTo>
                    <a:lnTo>
                      <a:pt x="1324" y="1259"/>
                    </a:lnTo>
                    <a:lnTo>
                      <a:pt x="963" y="1017"/>
                    </a:lnTo>
                    <a:lnTo>
                      <a:pt x="964" y="1125"/>
                    </a:lnTo>
                    <a:lnTo>
                      <a:pt x="857" y="1118"/>
                    </a:lnTo>
                    <a:lnTo>
                      <a:pt x="777" y="1104"/>
                    </a:lnTo>
                    <a:lnTo>
                      <a:pt x="693" y="1084"/>
                    </a:lnTo>
                    <a:lnTo>
                      <a:pt x="577" y="1041"/>
                    </a:lnTo>
                    <a:lnTo>
                      <a:pt x="523" y="1012"/>
                    </a:lnTo>
                    <a:lnTo>
                      <a:pt x="470" y="980"/>
                    </a:lnTo>
                    <a:lnTo>
                      <a:pt x="427" y="944"/>
                    </a:lnTo>
                    <a:lnTo>
                      <a:pt x="383" y="910"/>
                    </a:lnTo>
                    <a:lnTo>
                      <a:pt x="349" y="876"/>
                    </a:lnTo>
                    <a:lnTo>
                      <a:pt x="320" y="840"/>
                    </a:lnTo>
                    <a:lnTo>
                      <a:pt x="287" y="797"/>
                    </a:lnTo>
                    <a:lnTo>
                      <a:pt x="260" y="746"/>
                    </a:lnTo>
                    <a:lnTo>
                      <a:pt x="240" y="699"/>
                    </a:lnTo>
                    <a:lnTo>
                      <a:pt x="230" y="656"/>
                    </a:lnTo>
                    <a:lnTo>
                      <a:pt x="219" y="602"/>
                    </a:lnTo>
                    <a:lnTo>
                      <a:pt x="218" y="551"/>
                    </a:lnTo>
                    <a:lnTo>
                      <a:pt x="221" y="515"/>
                    </a:lnTo>
                    <a:lnTo>
                      <a:pt x="226" y="477"/>
                    </a:lnTo>
                    <a:lnTo>
                      <a:pt x="240" y="432"/>
                    </a:lnTo>
                    <a:lnTo>
                      <a:pt x="256" y="388"/>
                    </a:lnTo>
                    <a:lnTo>
                      <a:pt x="276" y="347"/>
                    </a:lnTo>
                    <a:lnTo>
                      <a:pt x="303" y="307"/>
                    </a:lnTo>
                    <a:lnTo>
                      <a:pt x="351" y="247"/>
                    </a:lnTo>
                    <a:lnTo>
                      <a:pt x="391" y="208"/>
                    </a:lnTo>
                    <a:lnTo>
                      <a:pt x="443" y="167"/>
                    </a:lnTo>
                    <a:lnTo>
                      <a:pt x="497" y="131"/>
                    </a:lnTo>
                    <a:lnTo>
                      <a:pt x="537" y="108"/>
                    </a:lnTo>
                    <a:lnTo>
                      <a:pt x="585" y="84"/>
                    </a:lnTo>
                    <a:lnTo>
                      <a:pt x="631" y="66"/>
                    </a:lnTo>
                    <a:lnTo>
                      <a:pt x="666" y="53"/>
                    </a:lnTo>
                    <a:lnTo>
                      <a:pt x="703" y="40"/>
                    </a:lnTo>
                    <a:lnTo>
                      <a:pt x="750" y="30"/>
                    </a:lnTo>
                    <a:lnTo>
                      <a:pt x="792" y="25"/>
                    </a:lnTo>
                    <a:lnTo>
                      <a:pt x="850" y="15"/>
                    </a:lnTo>
                    <a:lnTo>
                      <a:pt x="997" y="0"/>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33" name="Freeform 7">
                <a:extLst>
                  <a:ext uri="{FF2B5EF4-FFF2-40B4-BE49-F238E27FC236}">
                    <a16:creationId xmlns:a16="http://schemas.microsoft.com/office/drawing/2014/main" id="{BD52EB2A-D61A-492B-9FD5-6C28CBFAE02B}"/>
                  </a:ext>
                </a:extLst>
              </p:cNvPr>
              <p:cNvSpPr>
                <a:spLocks/>
              </p:cNvSpPr>
              <p:nvPr/>
            </p:nvSpPr>
            <p:spPr bwMode="auto">
              <a:xfrm>
                <a:off x="1739" y="1340"/>
                <a:ext cx="441" cy="499"/>
              </a:xfrm>
              <a:custGeom>
                <a:avLst/>
                <a:gdLst>
                  <a:gd name="T0" fmla="*/ 93 w 1324"/>
                  <a:gd name="T1" fmla="*/ 166 h 1496"/>
                  <a:gd name="T2" fmla="*/ 80 w 1324"/>
                  <a:gd name="T3" fmla="*/ 164 h 1496"/>
                  <a:gd name="T4" fmla="*/ 69 w 1324"/>
                  <a:gd name="T5" fmla="*/ 162 h 1496"/>
                  <a:gd name="T6" fmla="*/ 59 w 1324"/>
                  <a:gd name="T7" fmla="*/ 158 h 1496"/>
                  <a:gd name="T8" fmla="*/ 45 w 1324"/>
                  <a:gd name="T9" fmla="*/ 152 h 1496"/>
                  <a:gd name="T10" fmla="*/ 34 w 1324"/>
                  <a:gd name="T11" fmla="*/ 146 h 1496"/>
                  <a:gd name="T12" fmla="*/ 26 w 1324"/>
                  <a:gd name="T13" fmla="*/ 140 h 1496"/>
                  <a:gd name="T14" fmla="*/ 20 w 1324"/>
                  <a:gd name="T15" fmla="*/ 133 h 1496"/>
                  <a:gd name="T16" fmla="*/ 14 w 1324"/>
                  <a:gd name="T17" fmla="*/ 126 h 1496"/>
                  <a:gd name="T18" fmla="*/ 9 w 1324"/>
                  <a:gd name="T19" fmla="*/ 119 h 1496"/>
                  <a:gd name="T20" fmla="*/ 5 w 1324"/>
                  <a:gd name="T21" fmla="*/ 110 h 1496"/>
                  <a:gd name="T22" fmla="*/ 2 w 1324"/>
                  <a:gd name="T23" fmla="*/ 101 h 1496"/>
                  <a:gd name="T24" fmla="*/ 0 w 1324"/>
                  <a:gd name="T25" fmla="*/ 90 h 1496"/>
                  <a:gd name="T26" fmla="*/ 1 w 1324"/>
                  <a:gd name="T27" fmla="*/ 80 h 1496"/>
                  <a:gd name="T28" fmla="*/ 4 w 1324"/>
                  <a:gd name="T29" fmla="*/ 71 h 1496"/>
                  <a:gd name="T30" fmla="*/ 7 w 1324"/>
                  <a:gd name="T31" fmla="*/ 63 h 1496"/>
                  <a:gd name="T32" fmla="*/ 14 w 1324"/>
                  <a:gd name="T33" fmla="*/ 52 h 1496"/>
                  <a:gd name="T34" fmla="*/ 21 w 1324"/>
                  <a:gd name="T35" fmla="*/ 44 h 1496"/>
                  <a:gd name="T36" fmla="*/ 29 w 1324"/>
                  <a:gd name="T37" fmla="*/ 37 h 1496"/>
                  <a:gd name="T38" fmla="*/ 39 w 1324"/>
                  <a:gd name="T39" fmla="*/ 30 h 1496"/>
                  <a:gd name="T40" fmla="*/ 51 w 1324"/>
                  <a:gd name="T41" fmla="*/ 23 h 1496"/>
                  <a:gd name="T42" fmla="*/ 75 w 1324"/>
                  <a:gd name="T43" fmla="*/ 16 h 1496"/>
                  <a:gd name="T44" fmla="*/ 96 w 1324"/>
                  <a:gd name="T45" fmla="*/ 12 h 1496"/>
                  <a:gd name="T46" fmla="*/ 107 w 1324"/>
                  <a:gd name="T47" fmla="*/ 0 h 1496"/>
                  <a:gd name="T48" fmla="*/ 107 w 1324"/>
                  <a:gd name="T49" fmla="*/ 53 h 1496"/>
                  <a:gd name="T50" fmla="*/ 95 w 1324"/>
                  <a:gd name="T51" fmla="*/ 42 h 1496"/>
                  <a:gd name="T52" fmla="*/ 77 w 1324"/>
                  <a:gd name="T53" fmla="*/ 46 h 1496"/>
                  <a:gd name="T54" fmla="*/ 58 w 1324"/>
                  <a:gd name="T55" fmla="*/ 54 h 1496"/>
                  <a:gd name="T56" fmla="*/ 47 w 1324"/>
                  <a:gd name="T57" fmla="*/ 61 h 1496"/>
                  <a:gd name="T58" fmla="*/ 39 w 1324"/>
                  <a:gd name="T59" fmla="*/ 69 h 1496"/>
                  <a:gd name="T60" fmla="*/ 32 w 1324"/>
                  <a:gd name="T61" fmla="*/ 78 h 1496"/>
                  <a:gd name="T62" fmla="*/ 27 w 1324"/>
                  <a:gd name="T63" fmla="*/ 89 h 1496"/>
                  <a:gd name="T64" fmla="*/ 24 w 1324"/>
                  <a:gd name="T65" fmla="*/ 99 h 1496"/>
                  <a:gd name="T66" fmla="*/ 25 w 1324"/>
                  <a:gd name="T67" fmla="*/ 109 h 1496"/>
                  <a:gd name="T68" fmla="*/ 27 w 1324"/>
                  <a:gd name="T69" fmla="*/ 118 h 1496"/>
                  <a:gd name="T70" fmla="*/ 31 w 1324"/>
                  <a:gd name="T71" fmla="*/ 128 h 1496"/>
                  <a:gd name="T72" fmla="*/ 39 w 1324"/>
                  <a:gd name="T73" fmla="*/ 139 h 1496"/>
                  <a:gd name="T74" fmla="*/ 49 w 1324"/>
                  <a:gd name="T75" fmla="*/ 148 h 1496"/>
                  <a:gd name="T76" fmla="*/ 60 w 1324"/>
                  <a:gd name="T77" fmla="*/ 154 h 1496"/>
                  <a:gd name="T78" fmla="*/ 70 w 1324"/>
                  <a:gd name="T79" fmla="*/ 159 h 1496"/>
                  <a:gd name="T80" fmla="*/ 78 w 1324"/>
                  <a:gd name="T81" fmla="*/ 162 h 1496"/>
                  <a:gd name="T82" fmla="*/ 88 w 1324"/>
                  <a:gd name="T83" fmla="*/ 164 h 1496"/>
                  <a:gd name="T84" fmla="*/ 111 w 1324"/>
                  <a:gd name="T85" fmla="*/ 166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8" y="1496"/>
                    </a:moveTo>
                    <a:lnTo>
                      <a:pt x="840" y="1493"/>
                    </a:lnTo>
                    <a:lnTo>
                      <a:pt x="787" y="1487"/>
                    </a:lnTo>
                    <a:lnTo>
                      <a:pt x="721" y="1476"/>
                    </a:lnTo>
                    <a:lnTo>
                      <a:pt x="671" y="1467"/>
                    </a:lnTo>
                    <a:lnTo>
                      <a:pt x="622" y="1455"/>
                    </a:lnTo>
                    <a:lnTo>
                      <a:pt x="572" y="1439"/>
                    </a:lnTo>
                    <a:lnTo>
                      <a:pt x="527" y="1422"/>
                    </a:lnTo>
                    <a:lnTo>
                      <a:pt x="474" y="1401"/>
                    </a:lnTo>
                    <a:lnTo>
                      <a:pt x="409" y="1371"/>
                    </a:lnTo>
                    <a:lnTo>
                      <a:pt x="359" y="1343"/>
                    </a:lnTo>
                    <a:lnTo>
                      <a:pt x="310" y="1312"/>
                    </a:lnTo>
                    <a:lnTo>
                      <a:pt x="277" y="1286"/>
                    </a:lnTo>
                    <a:lnTo>
                      <a:pt x="238" y="1256"/>
                    </a:lnTo>
                    <a:lnTo>
                      <a:pt x="211" y="1232"/>
                    </a:lnTo>
                    <a:lnTo>
                      <a:pt x="181" y="1199"/>
                    </a:lnTo>
                    <a:lnTo>
                      <a:pt x="154" y="1168"/>
                    </a:lnTo>
                    <a:lnTo>
                      <a:pt x="127" y="1135"/>
                    </a:lnTo>
                    <a:lnTo>
                      <a:pt x="107" y="1108"/>
                    </a:lnTo>
                    <a:lnTo>
                      <a:pt x="82" y="1070"/>
                    </a:lnTo>
                    <a:lnTo>
                      <a:pt x="57" y="1029"/>
                    </a:lnTo>
                    <a:lnTo>
                      <a:pt x="41" y="987"/>
                    </a:lnTo>
                    <a:lnTo>
                      <a:pt x="27" y="951"/>
                    </a:lnTo>
                    <a:lnTo>
                      <a:pt x="15" y="910"/>
                    </a:lnTo>
                    <a:lnTo>
                      <a:pt x="5" y="866"/>
                    </a:lnTo>
                    <a:lnTo>
                      <a:pt x="0" y="809"/>
                    </a:lnTo>
                    <a:lnTo>
                      <a:pt x="4" y="761"/>
                    </a:lnTo>
                    <a:lnTo>
                      <a:pt x="10" y="721"/>
                    </a:lnTo>
                    <a:lnTo>
                      <a:pt x="18" y="679"/>
                    </a:lnTo>
                    <a:lnTo>
                      <a:pt x="33" y="635"/>
                    </a:lnTo>
                    <a:lnTo>
                      <a:pt x="46" y="598"/>
                    </a:lnTo>
                    <a:lnTo>
                      <a:pt x="64" y="563"/>
                    </a:lnTo>
                    <a:lnTo>
                      <a:pt x="91" y="518"/>
                    </a:lnTo>
                    <a:lnTo>
                      <a:pt x="124" y="469"/>
                    </a:lnTo>
                    <a:lnTo>
                      <a:pt x="159" y="429"/>
                    </a:lnTo>
                    <a:lnTo>
                      <a:pt x="188" y="395"/>
                    </a:lnTo>
                    <a:lnTo>
                      <a:pt x="224" y="362"/>
                    </a:lnTo>
                    <a:lnTo>
                      <a:pt x="260" y="335"/>
                    </a:lnTo>
                    <a:lnTo>
                      <a:pt x="301" y="305"/>
                    </a:lnTo>
                    <a:lnTo>
                      <a:pt x="354" y="268"/>
                    </a:lnTo>
                    <a:lnTo>
                      <a:pt x="404" y="241"/>
                    </a:lnTo>
                    <a:lnTo>
                      <a:pt x="461" y="211"/>
                    </a:lnTo>
                    <a:lnTo>
                      <a:pt x="578" y="168"/>
                    </a:lnTo>
                    <a:lnTo>
                      <a:pt x="673" y="141"/>
                    </a:lnTo>
                    <a:lnTo>
                      <a:pt x="777" y="121"/>
                    </a:lnTo>
                    <a:lnTo>
                      <a:pt x="861" y="111"/>
                    </a:lnTo>
                    <a:lnTo>
                      <a:pt x="968" y="104"/>
                    </a:lnTo>
                    <a:lnTo>
                      <a:pt x="968" y="0"/>
                    </a:lnTo>
                    <a:lnTo>
                      <a:pt x="1324" y="237"/>
                    </a:lnTo>
                    <a:lnTo>
                      <a:pt x="963" y="479"/>
                    </a:lnTo>
                    <a:lnTo>
                      <a:pt x="964" y="372"/>
                    </a:lnTo>
                    <a:lnTo>
                      <a:pt x="857" y="378"/>
                    </a:lnTo>
                    <a:lnTo>
                      <a:pt x="777" y="392"/>
                    </a:lnTo>
                    <a:lnTo>
                      <a:pt x="693" y="412"/>
                    </a:lnTo>
                    <a:lnTo>
                      <a:pt x="578" y="456"/>
                    </a:lnTo>
                    <a:lnTo>
                      <a:pt x="523" y="485"/>
                    </a:lnTo>
                    <a:lnTo>
                      <a:pt x="471" y="516"/>
                    </a:lnTo>
                    <a:lnTo>
                      <a:pt x="427" y="552"/>
                    </a:lnTo>
                    <a:lnTo>
                      <a:pt x="384" y="587"/>
                    </a:lnTo>
                    <a:lnTo>
                      <a:pt x="349" y="620"/>
                    </a:lnTo>
                    <a:lnTo>
                      <a:pt x="320" y="656"/>
                    </a:lnTo>
                    <a:lnTo>
                      <a:pt x="288" y="700"/>
                    </a:lnTo>
                    <a:lnTo>
                      <a:pt x="260" y="750"/>
                    </a:lnTo>
                    <a:lnTo>
                      <a:pt x="240" y="797"/>
                    </a:lnTo>
                    <a:lnTo>
                      <a:pt x="230" y="841"/>
                    </a:lnTo>
                    <a:lnTo>
                      <a:pt x="220" y="894"/>
                    </a:lnTo>
                    <a:lnTo>
                      <a:pt x="219" y="946"/>
                    </a:lnTo>
                    <a:lnTo>
                      <a:pt x="221" y="982"/>
                    </a:lnTo>
                    <a:lnTo>
                      <a:pt x="227" y="1020"/>
                    </a:lnTo>
                    <a:lnTo>
                      <a:pt x="240" y="1064"/>
                    </a:lnTo>
                    <a:lnTo>
                      <a:pt x="257" y="1108"/>
                    </a:lnTo>
                    <a:lnTo>
                      <a:pt x="277" y="1149"/>
                    </a:lnTo>
                    <a:lnTo>
                      <a:pt x="303" y="1190"/>
                    </a:lnTo>
                    <a:lnTo>
                      <a:pt x="351" y="1249"/>
                    </a:lnTo>
                    <a:lnTo>
                      <a:pt x="391" y="1288"/>
                    </a:lnTo>
                    <a:lnTo>
                      <a:pt x="444" y="1329"/>
                    </a:lnTo>
                    <a:lnTo>
                      <a:pt x="497" y="1365"/>
                    </a:lnTo>
                    <a:lnTo>
                      <a:pt x="537" y="1389"/>
                    </a:lnTo>
                    <a:lnTo>
                      <a:pt x="585" y="1412"/>
                    </a:lnTo>
                    <a:lnTo>
                      <a:pt x="631" y="1430"/>
                    </a:lnTo>
                    <a:lnTo>
                      <a:pt x="668" y="1444"/>
                    </a:lnTo>
                    <a:lnTo>
                      <a:pt x="703" y="1456"/>
                    </a:lnTo>
                    <a:lnTo>
                      <a:pt x="750" y="1466"/>
                    </a:lnTo>
                    <a:lnTo>
                      <a:pt x="793" y="1472"/>
                    </a:lnTo>
                    <a:lnTo>
                      <a:pt x="851" y="1482"/>
                    </a:lnTo>
                    <a:lnTo>
                      <a:pt x="998" y="1496"/>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877" name="Group 8">
              <a:extLst>
                <a:ext uri="{FF2B5EF4-FFF2-40B4-BE49-F238E27FC236}">
                  <a16:creationId xmlns:a16="http://schemas.microsoft.com/office/drawing/2014/main" id="{399B1CCA-6286-4634-8EFB-8038CFA9D1D4}"/>
                </a:ext>
              </a:extLst>
            </p:cNvPr>
            <p:cNvGrpSpPr>
              <a:grpSpLocks/>
            </p:cNvGrpSpPr>
            <p:nvPr/>
          </p:nvGrpSpPr>
          <p:grpSpPr bwMode="auto">
            <a:xfrm>
              <a:off x="2009" y="1522"/>
              <a:ext cx="369" cy="440"/>
              <a:chOff x="2009" y="1522"/>
              <a:chExt cx="369" cy="440"/>
            </a:xfrm>
          </p:grpSpPr>
          <p:grpSp>
            <p:nvGrpSpPr>
              <p:cNvPr id="64878" name="Group 9">
                <a:extLst>
                  <a:ext uri="{FF2B5EF4-FFF2-40B4-BE49-F238E27FC236}">
                    <a16:creationId xmlns:a16="http://schemas.microsoft.com/office/drawing/2014/main" id="{DDB9D9E5-62E2-403C-A180-B40116948F34}"/>
                  </a:ext>
                </a:extLst>
              </p:cNvPr>
              <p:cNvGrpSpPr>
                <a:grpSpLocks/>
              </p:cNvGrpSpPr>
              <p:nvPr/>
            </p:nvGrpSpPr>
            <p:grpSpPr bwMode="auto">
              <a:xfrm>
                <a:off x="2012" y="1522"/>
                <a:ext cx="366" cy="440"/>
                <a:chOff x="2012" y="1522"/>
                <a:chExt cx="366" cy="440"/>
              </a:xfrm>
            </p:grpSpPr>
            <p:grpSp>
              <p:nvGrpSpPr>
                <p:cNvPr id="64893" name="Group 10">
                  <a:extLst>
                    <a:ext uri="{FF2B5EF4-FFF2-40B4-BE49-F238E27FC236}">
                      <a16:creationId xmlns:a16="http://schemas.microsoft.com/office/drawing/2014/main" id="{23B6A765-F692-426F-A0B9-3515CE417F5B}"/>
                    </a:ext>
                  </a:extLst>
                </p:cNvPr>
                <p:cNvGrpSpPr>
                  <a:grpSpLocks/>
                </p:cNvGrpSpPr>
                <p:nvPr/>
              </p:nvGrpSpPr>
              <p:grpSpPr bwMode="auto">
                <a:xfrm>
                  <a:off x="2025" y="1624"/>
                  <a:ext cx="353" cy="338"/>
                  <a:chOff x="2025" y="1624"/>
                  <a:chExt cx="353" cy="338"/>
                </a:xfrm>
              </p:grpSpPr>
              <p:grpSp>
                <p:nvGrpSpPr>
                  <p:cNvPr id="64929" name="Group 11">
                    <a:extLst>
                      <a:ext uri="{FF2B5EF4-FFF2-40B4-BE49-F238E27FC236}">
                        <a16:creationId xmlns:a16="http://schemas.microsoft.com/office/drawing/2014/main" id="{0BBB5779-2CAE-4BFD-A117-7BF65118EE4D}"/>
                      </a:ext>
                    </a:extLst>
                  </p:cNvPr>
                  <p:cNvGrpSpPr>
                    <a:grpSpLocks/>
                  </p:cNvGrpSpPr>
                  <p:nvPr/>
                </p:nvGrpSpPr>
                <p:grpSpPr bwMode="auto">
                  <a:xfrm>
                    <a:off x="2025" y="1624"/>
                    <a:ext cx="285" cy="72"/>
                    <a:chOff x="2025" y="1624"/>
                    <a:chExt cx="285" cy="72"/>
                  </a:xfrm>
                </p:grpSpPr>
                <p:grpSp>
                  <p:nvGrpSpPr>
                    <p:cNvPr id="65008" name="Group 12">
                      <a:extLst>
                        <a:ext uri="{FF2B5EF4-FFF2-40B4-BE49-F238E27FC236}">
                          <a16:creationId xmlns:a16="http://schemas.microsoft.com/office/drawing/2014/main" id="{62493192-C707-4C3F-A647-8A7E377CD7E7}"/>
                        </a:ext>
                      </a:extLst>
                    </p:cNvPr>
                    <p:cNvGrpSpPr>
                      <a:grpSpLocks/>
                    </p:cNvGrpSpPr>
                    <p:nvPr/>
                  </p:nvGrpSpPr>
                  <p:grpSpPr bwMode="auto">
                    <a:xfrm>
                      <a:off x="2248" y="1634"/>
                      <a:ext cx="62" cy="62"/>
                      <a:chOff x="2248" y="1634"/>
                      <a:chExt cx="62" cy="62"/>
                    </a:xfrm>
                  </p:grpSpPr>
                  <p:grpSp>
                    <p:nvGrpSpPr>
                      <p:cNvPr id="65022" name="Group 13">
                        <a:extLst>
                          <a:ext uri="{FF2B5EF4-FFF2-40B4-BE49-F238E27FC236}">
                            <a16:creationId xmlns:a16="http://schemas.microsoft.com/office/drawing/2014/main" id="{533721CE-5B0A-4BC9-AE0D-563934D5C6A8}"/>
                          </a:ext>
                        </a:extLst>
                      </p:cNvPr>
                      <p:cNvGrpSpPr>
                        <a:grpSpLocks/>
                      </p:cNvGrpSpPr>
                      <p:nvPr/>
                    </p:nvGrpSpPr>
                    <p:grpSpPr bwMode="auto">
                      <a:xfrm>
                        <a:off x="2248" y="1634"/>
                        <a:ext cx="44" cy="39"/>
                        <a:chOff x="2248" y="1634"/>
                        <a:chExt cx="44" cy="39"/>
                      </a:xfrm>
                    </p:grpSpPr>
                    <p:sp>
                      <p:nvSpPr>
                        <p:cNvPr id="65027" name="Freeform 14">
                          <a:extLst>
                            <a:ext uri="{FF2B5EF4-FFF2-40B4-BE49-F238E27FC236}">
                              <a16:creationId xmlns:a16="http://schemas.microsoft.com/office/drawing/2014/main" id="{EC2AF6BC-49A3-4522-8F38-896A6192D0F5}"/>
                            </a:ext>
                          </a:extLst>
                        </p:cNvPr>
                        <p:cNvSpPr>
                          <a:spLocks/>
                        </p:cNvSpPr>
                        <p:nvPr/>
                      </p:nvSpPr>
                      <p:spPr bwMode="auto">
                        <a:xfrm>
                          <a:off x="2248" y="1637"/>
                          <a:ext cx="40" cy="32"/>
                        </a:xfrm>
                        <a:custGeom>
                          <a:avLst/>
                          <a:gdLst>
                            <a:gd name="T0" fmla="*/ 0 w 198"/>
                            <a:gd name="T1" fmla="*/ 6 h 161"/>
                            <a:gd name="T2" fmla="*/ 1 w 198"/>
                            <a:gd name="T3" fmla="*/ 5 h 161"/>
                            <a:gd name="T4" fmla="*/ 1 w 198"/>
                            <a:gd name="T5" fmla="*/ 4 h 161"/>
                            <a:gd name="T6" fmla="*/ 2 w 198"/>
                            <a:gd name="T7" fmla="*/ 3 h 161"/>
                            <a:gd name="T8" fmla="*/ 3 w 198"/>
                            <a:gd name="T9" fmla="*/ 2 h 161"/>
                            <a:gd name="T10" fmla="*/ 4 w 198"/>
                            <a:gd name="T11" fmla="*/ 1 h 161"/>
                            <a:gd name="T12" fmla="*/ 5 w 198"/>
                            <a:gd name="T13" fmla="*/ 1 h 161"/>
                            <a:gd name="T14" fmla="*/ 6 w 198"/>
                            <a:gd name="T15" fmla="*/ 0 h 161"/>
                            <a:gd name="T16" fmla="*/ 7 w 198"/>
                            <a:gd name="T17" fmla="*/ 0 h 161"/>
                            <a:gd name="T18" fmla="*/ 8 w 198"/>
                            <a:gd name="T19" fmla="*/ 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1"/>
                            <a:gd name="T32" fmla="*/ 198 w 198"/>
                            <a:gd name="T33" fmla="*/ 161 h 1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1">
                              <a:moveTo>
                                <a:pt x="0" y="161"/>
                              </a:moveTo>
                              <a:lnTo>
                                <a:pt x="18" y="132"/>
                              </a:lnTo>
                              <a:lnTo>
                                <a:pt x="37" y="108"/>
                              </a:lnTo>
                              <a:lnTo>
                                <a:pt x="58" y="81"/>
                              </a:lnTo>
                              <a:lnTo>
                                <a:pt x="82" y="57"/>
                              </a:lnTo>
                              <a:lnTo>
                                <a:pt x="107" y="37"/>
                              </a:lnTo>
                              <a:lnTo>
                                <a:pt x="131" y="23"/>
                              </a:lnTo>
                              <a:lnTo>
                                <a:pt x="150" y="12"/>
                              </a:lnTo>
                              <a:lnTo>
                                <a:pt x="170"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28" name="Freeform 15">
                          <a:extLst>
                            <a:ext uri="{FF2B5EF4-FFF2-40B4-BE49-F238E27FC236}">
                              <a16:creationId xmlns:a16="http://schemas.microsoft.com/office/drawing/2014/main" id="{40264B75-9051-4236-A3B8-70DD4AA938E5}"/>
                            </a:ext>
                          </a:extLst>
                        </p:cNvPr>
                        <p:cNvSpPr>
                          <a:spLocks/>
                        </p:cNvSpPr>
                        <p:nvPr/>
                      </p:nvSpPr>
                      <p:spPr bwMode="auto">
                        <a:xfrm>
                          <a:off x="2253" y="1641"/>
                          <a:ext cx="39" cy="32"/>
                        </a:xfrm>
                        <a:custGeom>
                          <a:avLst/>
                          <a:gdLst>
                            <a:gd name="T0" fmla="*/ 0 w 195"/>
                            <a:gd name="T1" fmla="*/ 6 h 160"/>
                            <a:gd name="T2" fmla="*/ 1 w 195"/>
                            <a:gd name="T3" fmla="*/ 5 h 160"/>
                            <a:gd name="T4" fmla="*/ 1 w 195"/>
                            <a:gd name="T5" fmla="*/ 4 h 160"/>
                            <a:gd name="T6" fmla="*/ 2 w 195"/>
                            <a:gd name="T7" fmla="*/ 3 h 160"/>
                            <a:gd name="T8" fmla="*/ 3 w 195"/>
                            <a:gd name="T9" fmla="*/ 2 h 160"/>
                            <a:gd name="T10" fmla="*/ 4 w 195"/>
                            <a:gd name="T11" fmla="*/ 1 h 160"/>
                            <a:gd name="T12" fmla="*/ 5 w 195"/>
                            <a:gd name="T13" fmla="*/ 1 h 160"/>
                            <a:gd name="T14" fmla="*/ 6 w 195"/>
                            <a:gd name="T15" fmla="*/ 0 h 160"/>
                            <a:gd name="T16" fmla="*/ 7 w 195"/>
                            <a:gd name="T17" fmla="*/ 0 h 160"/>
                            <a:gd name="T18" fmla="*/ 8 w 195"/>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60"/>
                            <a:gd name="T32" fmla="*/ 195 w 195"/>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60">
                              <a:moveTo>
                                <a:pt x="0" y="160"/>
                              </a:moveTo>
                              <a:lnTo>
                                <a:pt x="19" y="131"/>
                              </a:lnTo>
                              <a:lnTo>
                                <a:pt x="37" y="106"/>
                              </a:lnTo>
                              <a:lnTo>
                                <a:pt x="59" y="80"/>
                              </a:lnTo>
                              <a:lnTo>
                                <a:pt x="82" y="55"/>
                              </a:lnTo>
                              <a:lnTo>
                                <a:pt x="108" y="35"/>
                              </a:lnTo>
                              <a:lnTo>
                                <a:pt x="131" y="21"/>
                              </a:lnTo>
                              <a:lnTo>
                                <a:pt x="156" y="11"/>
                              </a:lnTo>
                              <a:lnTo>
                                <a:pt x="177" y="3"/>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29" name="Freeform 16">
                          <a:extLst>
                            <a:ext uri="{FF2B5EF4-FFF2-40B4-BE49-F238E27FC236}">
                              <a16:creationId xmlns:a16="http://schemas.microsoft.com/office/drawing/2014/main" id="{06412C0F-68E1-442A-93F2-A6C290B34E65}"/>
                            </a:ext>
                          </a:extLst>
                        </p:cNvPr>
                        <p:cNvSpPr>
                          <a:spLocks/>
                        </p:cNvSpPr>
                        <p:nvPr/>
                      </p:nvSpPr>
                      <p:spPr bwMode="auto">
                        <a:xfrm>
                          <a:off x="2248" y="1634"/>
                          <a:ext cx="39" cy="32"/>
                        </a:xfrm>
                        <a:custGeom>
                          <a:avLst/>
                          <a:gdLst>
                            <a:gd name="T0" fmla="*/ 0 w 194"/>
                            <a:gd name="T1" fmla="*/ 6 h 160"/>
                            <a:gd name="T2" fmla="*/ 1 w 194"/>
                            <a:gd name="T3" fmla="*/ 5 h 160"/>
                            <a:gd name="T4" fmla="*/ 1 w 194"/>
                            <a:gd name="T5" fmla="*/ 4 h 160"/>
                            <a:gd name="T6" fmla="*/ 2 w 194"/>
                            <a:gd name="T7" fmla="*/ 3 h 160"/>
                            <a:gd name="T8" fmla="*/ 3 w 194"/>
                            <a:gd name="T9" fmla="*/ 2 h 160"/>
                            <a:gd name="T10" fmla="*/ 4 w 194"/>
                            <a:gd name="T11" fmla="*/ 1 h 160"/>
                            <a:gd name="T12" fmla="*/ 5 w 194"/>
                            <a:gd name="T13" fmla="*/ 1 h 160"/>
                            <a:gd name="T14" fmla="*/ 6 w 194"/>
                            <a:gd name="T15" fmla="*/ 0 h 160"/>
                            <a:gd name="T16" fmla="*/ 7 w 194"/>
                            <a:gd name="T17" fmla="*/ 0 h 160"/>
                            <a:gd name="T18" fmla="*/ 8 w 194"/>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60"/>
                            <a:gd name="T32" fmla="*/ 194 w 194"/>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60">
                              <a:moveTo>
                                <a:pt x="0" y="160"/>
                              </a:moveTo>
                              <a:lnTo>
                                <a:pt x="18" y="131"/>
                              </a:lnTo>
                              <a:lnTo>
                                <a:pt x="37" y="106"/>
                              </a:lnTo>
                              <a:lnTo>
                                <a:pt x="58" y="80"/>
                              </a:lnTo>
                              <a:lnTo>
                                <a:pt x="82" y="55"/>
                              </a:lnTo>
                              <a:lnTo>
                                <a:pt x="107" y="36"/>
                              </a:lnTo>
                              <a:lnTo>
                                <a:pt x="131" y="21"/>
                              </a:lnTo>
                              <a:lnTo>
                                <a:pt x="155" y="11"/>
                              </a:lnTo>
                              <a:lnTo>
                                <a:pt x="178"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023" name="Group 17">
                        <a:extLst>
                          <a:ext uri="{FF2B5EF4-FFF2-40B4-BE49-F238E27FC236}">
                            <a16:creationId xmlns:a16="http://schemas.microsoft.com/office/drawing/2014/main" id="{80873A6F-3989-489E-9BB2-1DB08AA7EF21}"/>
                          </a:ext>
                        </a:extLst>
                      </p:cNvPr>
                      <p:cNvGrpSpPr>
                        <a:grpSpLocks/>
                      </p:cNvGrpSpPr>
                      <p:nvPr/>
                    </p:nvGrpSpPr>
                    <p:grpSpPr bwMode="auto">
                      <a:xfrm>
                        <a:off x="2265" y="1658"/>
                        <a:ext cx="45" cy="38"/>
                        <a:chOff x="2265" y="1658"/>
                        <a:chExt cx="45" cy="38"/>
                      </a:xfrm>
                    </p:grpSpPr>
                    <p:sp>
                      <p:nvSpPr>
                        <p:cNvPr id="65024" name="Freeform 18">
                          <a:extLst>
                            <a:ext uri="{FF2B5EF4-FFF2-40B4-BE49-F238E27FC236}">
                              <a16:creationId xmlns:a16="http://schemas.microsoft.com/office/drawing/2014/main" id="{8F4EC6C7-264A-4153-9CF1-DAE71C912324}"/>
                            </a:ext>
                          </a:extLst>
                        </p:cNvPr>
                        <p:cNvSpPr>
                          <a:spLocks/>
                        </p:cNvSpPr>
                        <p:nvPr/>
                      </p:nvSpPr>
                      <p:spPr bwMode="auto">
                        <a:xfrm>
                          <a:off x="2265" y="1660"/>
                          <a:ext cx="40" cy="32"/>
                        </a:xfrm>
                        <a:custGeom>
                          <a:avLst/>
                          <a:gdLst>
                            <a:gd name="T0" fmla="*/ 0 w 198"/>
                            <a:gd name="T1" fmla="*/ 6 h 160"/>
                            <a:gd name="T2" fmla="*/ 1 w 198"/>
                            <a:gd name="T3" fmla="*/ 5 h 160"/>
                            <a:gd name="T4" fmla="*/ 1 w 198"/>
                            <a:gd name="T5" fmla="*/ 4 h 160"/>
                            <a:gd name="T6" fmla="*/ 2 w 198"/>
                            <a:gd name="T7" fmla="*/ 3 h 160"/>
                            <a:gd name="T8" fmla="*/ 3 w 198"/>
                            <a:gd name="T9" fmla="*/ 2 h 160"/>
                            <a:gd name="T10" fmla="*/ 4 w 198"/>
                            <a:gd name="T11" fmla="*/ 1 h 160"/>
                            <a:gd name="T12" fmla="*/ 5 w 198"/>
                            <a:gd name="T13" fmla="*/ 1 h 160"/>
                            <a:gd name="T14" fmla="*/ 6 w 198"/>
                            <a:gd name="T15" fmla="*/ 0 h 160"/>
                            <a:gd name="T16" fmla="*/ 7 w 198"/>
                            <a:gd name="T17" fmla="*/ 0 h 160"/>
                            <a:gd name="T18" fmla="*/ 8 w 19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0"/>
                            <a:gd name="T32" fmla="*/ 198 w 19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0">
                              <a:moveTo>
                                <a:pt x="0" y="160"/>
                              </a:moveTo>
                              <a:lnTo>
                                <a:pt x="18" y="131"/>
                              </a:lnTo>
                              <a:lnTo>
                                <a:pt x="37" y="107"/>
                              </a:lnTo>
                              <a:lnTo>
                                <a:pt x="58" y="81"/>
                              </a:lnTo>
                              <a:lnTo>
                                <a:pt x="82" y="56"/>
                              </a:lnTo>
                              <a:lnTo>
                                <a:pt x="106" y="37"/>
                              </a:lnTo>
                              <a:lnTo>
                                <a:pt x="130" y="23"/>
                              </a:lnTo>
                              <a:lnTo>
                                <a:pt x="149" y="12"/>
                              </a:lnTo>
                              <a:lnTo>
                                <a:pt x="168"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25" name="Freeform 19">
                          <a:extLst>
                            <a:ext uri="{FF2B5EF4-FFF2-40B4-BE49-F238E27FC236}">
                              <a16:creationId xmlns:a16="http://schemas.microsoft.com/office/drawing/2014/main" id="{B3F3FD6F-6A64-4095-AE8A-89CBC3AB1503}"/>
                            </a:ext>
                          </a:extLst>
                        </p:cNvPr>
                        <p:cNvSpPr>
                          <a:spLocks/>
                        </p:cNvSpPr>
                        <p:nvPr/>
                      </p:nvSpPr>
                      <p:spPr bwMode="auto">
                        <a:xfrm>
                          <a:off x="2271" y="1664"/>
                          <a:ext cx="39" cy="32"/>
                        </a:xfrm>
                        <a:custGeom>
                          <a:avLst/>
                          <a:gdLst>
                            <a:gd name="T0" fmla="*/ 0 w 195"/>
                            <a:gd name="T1" fmla="*/ 6 h 159"/>
                            <a:gd name="T2" fmla="*/ 1 w 195"/>
                            <a:gd name="T3" fmla="*/ 5 h 159"/>
                            <a:gd name="T4" fmla="*/ 1 w 195"/>
                            <a:gd name="T5" fmla="*/ 4 h 159"/>
                            <a:gd name="T6" fmla="*/ 2 w 195"/>
                            <a:gd name="T7" fmla="*/ 3 h 159"/>
                            <a:gd name="T8" fmla="*/ 3 w 195"/>
                            <a:gd name="T9" fmla="*/ 2 h 159"/>
                            <a:gd name="T10" fmla="*/ 4 w 195"/>
                            <a:gd name="T11" fmla="*/ 1 h 159"/>
                            <a:gd name="T12" fmla="*/ 5 w 195"/>
                            <a:gd name="T13" fmla="*/ 1 h 159"/>
                            <a:gd name="T14" fmla="*/ 6 w 195"/>
                            <a:gd name="T15" fmla="*/ 0 h 159"/>
                            <a:gd name="T16" fmla="*/ 7 w 195"/>
                            <a:gd name="T17" fmla="*/ 0 h 159"/>
                            <a:gd name="T18" fmla="*/ 8 w 195"/>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59"/>
                            <a:gd name="T32" fmla="*/ 195 w 19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59">
                              <a:moveTo>
                                <a:pt x="0" y="159"/>
                              </a:moveTo>
                              <a:lnTo>
                                <a:pt x="19" y="131"/>
                              </a:lnTo>
                              <a:lnTo>
                                <a:pt x="37" y="106"/>
                              </a:lnTo>
                              <a:lnTo>
                                <a:pt x="59" y="79"/>
                              </a:lnTo>
                              <a:lnTo>
                                <a:pt x="81" y="56"/>
                              </a:lnTo>
                              <a:lnTo>
                                <a:pt x="107" y="36"/>
                              </a:lnTo>
                              <a:lnTo>
                                <a:pt x="130" y="22"/>
                              </a:lnTo>
                              <a:lnTo>
                                <a:pt x="155" y="12"/>
                              </a:lnTo>
                              <a:lnTo>
                                <a:pt x="177" y="4"/>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26" name="Freeform 20">
                          <a:extLst>
                            <a:ext uri="{FF2B5EF4-FFF2-40B4-BE49-F238E27FC236}">
                              <a16:creationId xmlns:a16="http://schemas.microsoft.com/office/drawing/2014/main" id="{6149F1B9-B2F5-43A6-B334-DC2273E0DB3C}"/>
                            </a:ext>
                          </a:extLst>
                        </p:cNvPr>
                        <p:cNvSpPr>
                          <a:spLocks/>
                        </p:cNvSpPr>
                        <p:nvPr/>
                      </p:nvSpPr>
                      <p:spPr bwMode="auto">
                        <a:xfrm>
                          <a:off x="2265" y="1658"/>
                          <a:ext cx="39" cy="31"/>
                        </a:xfrm>
                        <a:custGeom>
                          <a:avLst/>
                          <a:gdLst>
                            <a:gd name="T0" fmla="*/ 0 w 194"/>
                            <a:gd name="T1" fmla="*/ 6 h 159"/>
                            <a:gd name="T2" fmla="*/ 1 w 194"/>
                            <a:gd name="T3" fmla="*/ 5 h 159"/>
                            <a:gd name="T4" fmla="*/ 1 w 194"/>
                            <a:gd name="T5" fmla="*/ 4 h 159"/>
                            <a:gd name="T6" fmla="*/ 2 w 194"/>
                            <a:gd name="T7" fmla="*/ 3 h 159"/>
                            <a:gd name="T8" fmla="*/ 3 w 194"/>
                            <a:gd name="T9" fmla="*/ 2 h 159"/>
                            <a:gd name="T10" fmla="*/ 4 w 194"/>
                            <a:gd name="T11" fmla="*/ 1 h 159"/>
                            <a:gd name="T12" fmla="*/ 5 w 194"/>
                            <a:gd name="T13" fmla="*/ 1 h 159"/>
                            <a:gd name="T14" fmla="*/ 6 w 194"/>
                            <a:gd name="T15" fmla="*/ 0 h 159"/>
                            <a:gd name="T16" fmla="*/ 7 w 194"/>
                            <a:gd name="T17" fmla="*/ 0 h 159"/>
                            <a:gd name="T18" fmla="*/ 8 w 194"/>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59"/>
                            <a:gd name="T32" fmla="*/ 194 w 194"/>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59">
                              <a:moveTo>
                                <a:pt x="0" y="159"/>
                              </a:moveTo>
                              <a:lnTo>
                                <a:pt x="18" y="130"/>
                              </a:lnTo>
                              <a:lnTo>
                                <a:pt x="37" y="106"/>
                              </a:lnTo>
                              <a:lnTo>
                                <a:pt x="58" y="80"/>
                              </a:lnTo>
                              <a:lnTo>
                                <a:pt x="82" y="55"/>
                              </a:lnTo>
                              <a:lnTo>
                                <a:pt x="106" y="36"/>
                              </a:lnTo>
                              <a:lnTo>
                                <a:pt x="130" y="21"/>
                              </a:lnTo>
                              <a:lnTo>
                                <a:pt x="154" y="11"/>
                              </a:lnTo>
                              <a:lnTo>
                                <a:pt x="177"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009" name="Group 21">
                      <a:extLst>
                        <a:ext uri="{FF2B5EF4-FFF2-40B4-BE49-F238E27FC236}">
                          <a16:creationId xmlns:a16="http://schemas.microsoft.com/office/drawing/2014/main" id="{44888871-B625-40B6-A12C-EAFF42DFC6D0}"/>
                        </a:ext>
                      </a:extLst>
                    </p:cNvPr>
                    <p:cNvGrpSpPr>
                      <a:grpSpLocks/>
                    </p:cNvGrpSpPr>
                    <p:nvPr/>
                  </p:nvGrpSpPr>
                  <p:grpSpPr bwMode="auto">
                    <a:xfrm>
                      <a:off x="2025" y="1624"/>
                      <a:ext cx="213" cy="55"/>
                      <a:chOff x="2025" y="1624"/>
                      <a:chExt cx="213" cy="55"/>
                    </a:xfrm>
                  </p:grpSpPr>
                  <p:grpSp>
                    <p:nvGrpSpPr>
                      <p:cNvPr id="65010" name="Group 22">
                        <a:extLst>
                          <a:ext uri="{FF2B5EF4-FFF2-40B4-BE49-F238E27FC236}">
                            <a16:creationId xmlns:a16="http://schemas.microsoft.com/office/drawing/2014/main" id="{8F95DCD7-5609-4E07-BEC1-EB81A11C7A27}"/>
                          </a:ext>
                        </a:extLst>
                      </p:cNvPr>
                      <p:cNvGrpSpPr>
                        <a:grpSpLocks/>
                      </p:cNvGrpSpPr>
                      <p:nvPr/>
                    </p:nvGrpSpPr>
                    <p:grpSpPr bwMode="auto">
                      <a:xfrm>
                        <a:off x="2051" y="1650"/>
                        <a:ext cx="148" cy="29"/>
                        <a:chOff x="2051" y="1650"/>
                        <a:chExt cx="148" cy="29"/>
                      </a:xfrm>
                    </p:grpSpPr>
                    <p:grpSp>
                      <p:nvGrpSpPr>
                        <p:cNvPr id="65017" name="Group 23">
                          <a:extLst>
                            <a:ext uri="{FF2B5EF4-FFF2-40B4-BE49-F238E27FC236}">
                              <a16:creationId xmlns:a16="http://schemas.microsoft.com/office/drawing/2014/main" id="{F52E43EF-5863-4DB9-BAC4-7E4290DE0383}"/>
                            </a:ext>
                          </a:extLst>
                        </p:cNvPr>
                        <p:cNvGrpSpPr>
                          <a:grpSpLocks/>
                        </p:cNvGrpSpPr>
                        <p:nvPr/>
                      </p:nvGrpSpPr>
                      <p:grpSpPr bwMode="auto">
                        <a:xfrm>
                          <a:off x="2057" y="1650"/>
                          <a:ext cx="142" cy="29"/>
                          <a:chOff x="2057" y="1650"/>
                          <a:chExt cx="142" cy="29"/>
                        </a:xfrm>
                      </p:grpSpPr>
                      <p:sp>
                        <p:nvSpPr>
                          <p:cNvPr id="65019" name="Freeform 24">
                            <a:extLst>
                              <a:ext uri="{FF2B5EF4-FFF2-40B4-BE49-F238E27FC236}">
                                <a16:creationId xmlns:a16="http://schemas.microsoft.com/office/drawing/2014/main" id="{0745863C-AE80-41AA-B26A-AFFC3A2DE4F5}"/>
                              </a:ext>
                            </a:extLst>
                          </p:cNvPr>
                          <p:cNvSpPr>
                            <a:spLocks/>
                          </p:cNvSpPr>
                          <p:nvPr/>
                        </p:nvSpPr>
                        <p:spPr bwMode="auto">
                          <a:xfrm>
                            <a:off x="2058" y="1653"/>
                            <a:ext cx="139" cy="20"/>
                          </a:xfrm>
                          <a:custGeom>
                            <a:avLst/>
                            <a:gdLst>
                              <a:gd name="T0" fmla="*/ 0 w 694"/>
                              <a:gd name="T1" fmla="*/ 3 h 101"/>
                              <a:gd name="T2" fmla="*/ 2 w 694"/>
                              <a:gd name="T3" fmla="*/ 3 h 101"/>
                              <a:gd name="T4" fmla="*/ 3 w 694"/>
                              <a:gd name="T5" fmla="*/ 2 h 101"/>
                              <a:gd name="T6" fmla="*/ 6 w 694"/>
                              <a:gd name="T7" fmla="*/ 2 h 101"/>
                              <a:gd name="T8" fmla="*/ 8 w 694"/>
                              <a:gd name="T9" fmla="*/ 1 h 101"/>
                              <a:gd name="T10" fmla="*/ 11 w 694"/>
                              <a:gd name="T11" fmla="*/ 1 h 101"/>
                              <a:gd name="T12" fmla="*/ 13 w 694"/>
                              <a:gd name="T13" fmla="*/ 0 h 101"/>
                              <a:gd name="T14" fmla="*/ 15 w 694"/>
                              <a:gd name="T15" fmla="*/ 0 h 101"/>
                              <a:gd name="T16" fmla="*/ 17 w 694"/>
                              <a:gd name="T17" fmla="*/ 0 h 101"/>
                              <a:gd name="T18" fmla="*/ 20 w 694"/>
                              <a:gd name="T19" fmla="*/ 0 h 101"/>
                              <a:gd name="T20" fmla="*/ 22 w 694"/>
                              <a:gd name="T21" fmla="*/ 0 h 101"/>
                              <a:gd name="T22" fmla="*/ 24 w 694"/>
                              <a:gd name="T23" fmla="*/ 1 h 101"/>
                              <a:gd name="T24" fmla="*/ 25 w 694"/>
                              <a:gd name="T25" fmla="*/ 1 h 101"/>
                              <a:gd name="T26" fmla="*/ 26 w 694"/>
                              <a:gd name="T27" fmla="*/ 2 h 101"/>
                              <a:gd name="T28" fmla="*/ 27 w 694"/>
                              <a:gd name="T29" fmla="*/ 2 h 101"/>
                              <a:gd name="T30" fmla="*/ 27 w 694"/>
                              <a:gd name="T31" fmla="*/ 3 h 101"/>
                              <a:gd name="T32" fmla="*/ 28 w 694"/>
                              <a:gd name="T33" fmla="*/ 4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1"/>
                              <a:gd name="T53" fmla="*/ 694 w 69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1">
                                <a:moveTo>
                                  <a:pt x="0" y="80"/>
                                </a:moveTo>
                                <a:lnTo>
                                  <a:pt x="42" y="67"/>
                                </a:lnTo>
                                <a:lnTo>
                                  <a:pt x="85" y="54"/>
                                </a:lnTo>
                                <a:lnTo>
                                  <a:pt x="143" y="40"/>
                                </a:lnTo>
                                <a:lnTo>
                                  <a:pt x="205" y="27"/>
                                </a:lnTo>
                                <a:lnTo>
                                  <a:pt x="268" y="14"/>
                                </a:lnTo>
                                <a:lnTo>
                                  <a:pt x="315" y="8"/>
                                </a:lnTo>
                                <a:lnTo>
                                  <a:pt x="372" y="2"/>
                                </a:lnTo>
                                <a:lnTo>
                                  <a:pt x="433" y="0"/>
                                </a:lnTo>
                                <a:lnTo>
                                  <a:pt x="490" y="3"/>
                                </a:lnTo>
                                <a:lnTo>
                                  <a:pt x="540" y="6"/>
                                </a:lnTo>
                                <a:lnTo>
                                  <a:pt x="590" y="14"/>
                                </a:lnTo>
                                <a:lnTo>
                                  <a:pt x="617" y="25"/>
                                </a:lnTo>
                                <a:lnTo>
                                  <a:pt x="642" y="39"/>
                                </a:lnTo>
                                <a:lnTo>
                                  <a:pt x="663" y="56"/>
                                </a:lnTo>
                                <a:lnTo>
                                  <a:pt x="685" y="83"/>
                                </a:lnTo>
                                <a:lnTo>
                                  <a:pt x="694" y="101"/>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20" name="Freeform 25">
                            <a:extLst>
                              <a:ext uri="{FF2B5EF4-FFF2-40B4-BE49-F238E27FC236}">
                                <a16:creationId xmlns:a16="http://schemas.microsoft.com/office/drawing/2014/main" id="{470A319B-8591-4864-8AC1-EBC8C4E276FA}"/>
                              </a:ext>
                            </a:extLst>
                          </p:cNvPr>
                          <p:cNvSpPr>
                            <a:spLocks/>
                          </p:cNvSpPr>
                          <p:nvPr/>
                        </p:nvSpPr>
                        <p:spPr bwMode="auto">
                          <a:xfrm>
                            <a:off x="2057" y="1659"/>
                            <a:ext cx="138" cy="20"/>
                          </a:xfrm>
                          <a:custGeom>
                            <a:avLst/>
                            <a:gdLst>
                              <a:gd name="T0" fmla="*/ 0 w 694"/>
                              <a:gd name="T1" fmla="*/ 3 h 100"/>
                              <a:gd name="T2" fmla="*/ 2 w 694"/>
                              <a:gd name="T3" fmla="*/ 3 h 100"/>
                              <a:gd name="T4" fmla="*/ 3 w 694"/>
                              <a:gd name="T5" fmla="*/ 2 h 100"/>
                              <a:gd name="T6" fmla="*/ 6 w 694"/>
                              <a:gd name="T7" fmla="*/ 2 h 100"/>
                              <a:gd name="T8" fmla="*/ 8 w 694"/>
                              <a:gd name="T9" fmla="*/ 1 h 100"/>
                              <a:gd name="T10" fmla="*/ 11 w 694"/>
                              <a:gd name="T11" fmla="*/ 1 h 100"/>
                              <a:gd name="T12" fmla="*/ 13 w 694"/>
                              <a:gd name="T13" fmla="*/ 0 h 100"/>
                              <a:gd name="T14" fmla="*/ 15 w 694"/>
                              <a:gd name="T15" fmla="*/ 0 h 100"/>
                              <a:gd name="T16" fmla="*/ 17 w 694"/>
                              <a:gd name="T17" fmla="*/ 0 h 100"/>
                              <a:gd name="T18" fmla="*/ 19 w 694"/>
                              <a:gd name="T19" fmla="*/ 0 h 100"/>
                              <a:gd name="T20" fmla="*/ 21 w 694"/>
                              <a:gd name="T21" fmla="*/ 0 h 100"/>
                              <a:gd name="T22" fmla="*/ 23 w 694"/>
                              <a:gd name="T23" fmla="*/ 1 h 100"/>
                              <a:gd name="T24" fmla="*/ 24 w 694"/>
                              <a:gd name="T25" fmla="*/ 1 h 100"/>
                              <a:gd name="T26" fmla="*/ 25 w 694"/>
                              <a:gd name="T27" fmla="*/ 2 h 100"/>
                              <a:gd name="T28" fmla="*/ 26 w 694"/>
                              <a:gd name="T29" fmla="*/ 2 h 100"/>
                              <a:gd name="T30" fmla="*/ 27 w 694"/>
                              <a:gd name="T31" fmla="*/ 3 h 100"/>
                              <a:gd name="T32" fmla="*/ 27 w 694"/>
                              <a:gd name="T33" fmla="*/ 4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1" y="66"/>
                                </a:lnTo>
                                <a:lnTo>
                                  <a:pt x="84" y="54"/>
                                </a:lnTo>
                                <a:lnTo>
                                  <a:pt x="143" y="40"/>
                                </a:lnTo>
                                <a:lnTo>
                                  <a:pt x="205" y="26"/>
                                </a:lnTo>
                                <a:lnTo>
                                  <a:pt x="267" y="14"/>
                                </a:lnTo>
                                <a:lnTo>
                                  <a:pt x="315" y="8"/>
                                </a:lnTo>
                                <a:lnTo>
                                  <a:pt x="372" y="2"/>
                                </a:lnTo>
                                <a:lnTo>
                                  <a:pt x="433" y="0"/>
                                </a:lnTo>
                                <a:lnTo>
                                  <a:pt x="489" y="3"/>
                                </a:lnTo>
                                <a:lnTo>
                                  <a:pt x="540" y="6"/>
                                </a:lnTo>
                                <a:lnTo>
                                  <a:pt x="590" y="14"/>
                                </a:lnTo>
                                <a:lnTo>
                                  <a:pt x="617" y="24"/>
                                </a:lnTo>
                                <a:lnTo>
                                  <a:pt x="642" y="39"/>
                                </a:lnTo>
                                <a:lnTo>
                                  <a:pt x="663" y="55"/>
                                </a:lnTo>
                                <a:lnTo>
                                  <a:pt x="685" y="83"/>
                                </a:lnTo>
                                <a:lnTo>
                                  <a:pt x="694" y="10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21" name="Freeform 26">
                            <a:extLst>
                              <a:ext uri="{FF2B5EF4-FFF2-40B4-BE49-F238E27FC236}">
                                <a16:creationId xmlns:a16="http://schemas.microsoft.com/office/drawing/2014/main" id="{D56F2AEC-5DF4-494C-B353-C41F883651B1}"/>
                              </a:ext>
                            </a:extLst>
                          </p:cNvPr>
                          <p:cNvSpPr>
                            <a:spLocks/>
                          </p:cNvSpPr>
                          <p:nvPr/>
                        </p:nvSpPr>
                        <p:spPr bwMode="auto">
                          <a:xfrm>
                            <a:off x="2060" y="1650"/>
                            <a:ext cx="139" cy="20"/>
                          </a:xfrm>
                          <a:custGeom>
                            <a:avLst/>
                            <a:gdLst>
                              <a:gd name="T0" fmla="*/ 0 w 694"/>
                              <a:gd name="T1" fmla="*/ 3 h 100"/>
                              <a:gd name="T2" fmla="*/ 2 w 694"/>
                              <a:gd name="T3" fmla="*/ 3 h 100"/>
                              <a:gd name="T4" fmla="*/ 3 w 694"/>
                              <a:gd name="T5" fmla="*/ 2 h 100"/>
                              <a:gd name="T6" fmla="*/ 6 w 694"/>
                              <a:gd name="T7" fmla="*/ 2 h 100"/>
                              <a:gd name="T8" fmla="*/ 8 w 694"/>
                              <a:gd name="T9" fmla="*/ 1 h 100"/>
                              <a:gd name="T10" fmla="*/ 11 w 694"/>
                              <a:gd name="T11" fmla="*/ 1 h 100"/>
                              <a:gd name="T12" fmla="*/ 13 w 694"/>
                              <a:gd name="T13" fmla="*/ 0 h 100"/>
                              <a:gd name="T14" fmla="*/ 15 w 694"/>
                              <a:gd name="T15" fmla="*/ 0 h 100"/>
                              <a:gd name="T16" fmla="*/ 17 w 694"/>
                              <a:gd name="T17" fmla="*/ 0 h 100"/>
                              <a:gd name="T18" fmla="*/ 20 w 694"/>
                              <a:gd name="T19" fmla="*/ 0 h 100"/>
                              <a:gd name="T20" fmla="*/ 22 w 694"/>
                              <a:gd name="T21" fmla="*/ 0 h 100"/>
                              <a:gd name="T22" fmla="*/ 24 w 694"/>
                              <a:gd name="T23" fmla="*/ 1 h 100"/>
                              <a:gd name="T24" fmla="*/ 25 w 694"/>
                              <a:gd name="T25" fmla="*/ 1 h 100"/>
                              <a:gd name="T26" fmla="*/ 26 w 694"/>
                              <a:gd name="T27" fmla="*/ 2 h 100"/>
                              <a:gd name="T28" fmla="*/ 27 w 694"/>
                              <a:gd name="T29" fmla="*/ 2 h 100"/>
                              <a:gd name="T30" fmla="*/ 27 w 694"/>
                              <a:gd name="T31" fmla="*/ 3 h 100"/>
                              <a:gd name="T32" fmla="*/ 28 w 694"/>
                              <a:gd name="T33" fmla="*/ 4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2" y="66"/>
                                </a:lnTo>
                                <a:lnTo>
                                  <a:pt x="85" y="54"/>
                                </a:lnTo>
                                <a:lnTo>
                                  <a:pt x="143" y="40"/>
                                </a:lnTo>
                                <a:lnTo>
                                  <a:pt x="204" y="26"/>
                                </a:lnTo>
                                <a:lnTo>
                                  <a:pt x="268" y="14"/>
                                </a:lnTo>
                                <a:lnTo>
                                  <a:pt x="315" y="8"/>
                                </a:lnTo>
                                <a:lnTo>
                                  <a:pt x="372" y="2"/>
                                </a:lnTo>
                                <a:lnTo>
                                  <a:pt x="434" y="0"/>
                                </a:lnTo>
                                <a:lnTo>
                                  <a:pt x="490" y="3"/>
                                </a:lnTo>
                                <a:lnTo>
                                  <a:pt x="540" y="6"/>
                                </a:lnTo>
                                <a:lnTo>
                                  <a:pt x="590" y="14"/>
                                </a:lnTo>
                                <a:lnTo>
                                  <a:pt x="618" y="24"/>
                                </a:lnTo>
                                <a:lnTo>
                                  <a:pt x="642" y="39"/>
                                </a:lnTo>
                                <a:lnTo>
                                  <a:pt x="664" y="55"/>
                                </a:lnTo>
                                <a:lnTo>
                                  <a:pt x="685" y="83"/>
                                </a:lnTo>
                                <a:lnTo>
                                  <a:pt x="694" y="10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018" name="Oval 27">
                          <a:extLst>
                            <a:ext uri="{FF2B5EF4-FFF2-40B4-BE49-F238E27FC236}">
                              <a16:creationId xmlns:a16="http://schemas.microsoft.com/office/drawing/2014/main" id="{3484EDE5-BDDA-4017-B87C-487233855779}"/>
                            </a:ext>
                          </a:extLst>
                        </p:cNvPr>
                        <p:cNvSpPr>
                          <a:spLocks noChangeArrowheads="1"/>
                        </p:cNvSpPr>
                        <p:nvPr/>
                      </p:nvSpPr>
                      <p:spPr bwMode="auto">
                        <a:xfrm>
                          <a:off x="2051" y="1663"/>
                          <a:ext cx="8" cy="14"/>
                        </a:xfrm>
                        <a:prstGeom prst="ellipse">
                          <a:avLst/>
                        </a:prstGeom>
                        <a:solidFill>
                          <a:srgbClr val="200020"/>
                        </a:solidFill>
                        <a:ln w="3175">
                          <a:solidFill>
                            <a:srgbClr val="80008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011" name="Group 28">
                        <a:extLst>
                          <a:ext uri="{FF2B5EF4-FFF2-40B4-BE49-F238E27FC236}">
                            <a16:creationId xmlns:a16="http://schemas.microsoft.com/office/drawing/2014/main" id="{18488D30-5BD8-4FD0-8A50-1A6A1FF8B003}"/>
                          </a:ext>
                        </a:extLst>
                      </p:cNvPr>
                      <p:cNvGrpSpPr>
                        <a:grpSpLocks/>
                      </p:cNvGrpSpPr>
                      <p:nvPr/>
                    </p:nvGrpSpPr>
                    <p:grpSpPr bwMode="auto">
                      <a:xfrm>
                        <a:off x="2025" y="1624"/>
                        <a:ext cx="213" cy="42"/>
                        <a:chOff x="2025" y="1624"/>
                        <a:chExt cx="213" cy="42"/>
                      </a:xfrm>
                    </p:grpSpPr>
                    <p:grpSp>
                      <p:nvGrpSpPr>
                        <p:cNvPr id="65012" name="Group 29">
                          <a:extLst>
                            <a:ext uri="{FF2B5EF4-FFF2-40B4-BE49-F238E27FC236}">
                              <a16:creationId xmlns:a16="http://schemas.microsoft.com/office/drawing/2014/main" id="{EDA4FDEE-D126-47EF-B381-DDCC68ADBFAA}"/>
                            </a:ext>
                          </a:extLst>
                        </p:cNvPr>
                        <p:cNvGrpSpPr>
                          <a:grpSpLocks/>
                        </p:cNvGrpSpPr>
                        <p:nvPr/>
                      </p:nvGrpSpPr>
                      <p:grpSpPr bwMode="auto">
                        <a:xfrm>
                          <a:off x="2030" y="1624"/>
                          <a:ext cx="208" cy="42"/>
                          <a:chOff x="2030" y="1624"/>
                          <a:chExt cx="208" cy="42"/>
                        </a:xfrm>
                      </p:grpSpPr>
                      <p:sp>
                        <p:nvSpPr>
                          <p:cNvPr id="65014" name="Freeform 30">
                            <a:extLst>
                              <a:ext uri="{FF2B5EF4-FFF2-40B4-BE49-F238E27FC236}">
                                <a16:creationId xmlns:a16="http://schemas.microsoft.com/office/drawing/2014/main" id="{B9BC8154-A7A6-47AE-8A7A-A346372C2896}"/>
                              </a:ext>
                            </a:extLst>
                          </p:cNvPr>
                          <p:cNvSpPr>
                            <a:spLocks/>
                          </p:cNvSpPr>
                          <p:nvPr/>
                        </p:nvSpPr>
                        <p:spPr bwMode="auto">
                          <a:xfrm>
                            <a:off x="2032" y="1629"/>
                            <a:ext cx="202" cy="29"/>
                          </a:xfrm>
                          <a:custGeom>
                            <a:avLst/>
                            <a:gdLst>
                              <a:gd name="T0" fmla="*/ 0 w 1012"/>
                              <a:gd name="T1" fmla="*/ 5 h 148"/>
                              <a:gd name="T2" fmla="*/ 2 w 1012"/>
                              <a:gd name="T3" fmla="*/ 4 h 148"/>
                              <a:gd name="T4" fmla="*/ 5 w 1012"/>
                              <a:gd name="T5" fmla="*/ 3 h 148"/>
                              <a:gd name="T6" fmla="*/ 8 w 1012"/>
                              <a:gd name="T7" fmla="*/ 2 h 148"/>
                              <a:gd name="T8" fmla="*/ 12 w 1012"/>
                              <a:gd name="T9" fmla="*/ 2 h 148"/>
                              <a:gd name="T10" fmla="*/ 16 w 1012"/>
                              <a:gd name="T11" fmla="*/ 1 h 148"/>
                              <a:gd name="T12" fmla="*/ 18 w 1012"/>
                              <a:gd name="T13" fmla="*/ 0 h 148"/>
                              <a:gd name="T14" fmla="*/ 22 w 1012"/>
                              <a:gd name="T15" fmla="*/ 0 h 148"/>
                              <a:gd name="T16" fmla="*/ 25 w 1012"/>
                              <a:gd name="T17" fmla="*/ 0 h 148"/>
                              <a:gd name="T18" fmla="*/ 29 w 1012"/>
                              <a:gd name="T19" fmla="*/ 0 h 148"/>
                              <a:gd name="T20" fmla="*/ 31 w 1012"/>
                              <a:gd name="T21" fmla="*/ 0 h 148"/>
                              <a:gd name="T22" fmla="*/ 34 w 1012"/>
                              <a:gd name="T23" fmla="*/ 1 h 148"/>
                              <a:gd name="T24" fmla="*/ 36 w 1012"/>
                              <a:gd name="T25" fmla="*/ 1 h 148"/>
                              <a:gd name="T26" fmla="*/ 37 w 1012"/>
                              <a:gd name="T27" fmla="*/ 2 h 148"/>
                              <a:gd name="T28" fmla="*/ 39 w 1012"/>
                              <a:gd name="T29" fmla="*/ 3 h 148"/>
                              <a:gd name="T30" fmla="*/ 40 w 1012"/>
                              <a:gd name="T31" fmla="*/ 5 h 148"/>
                              <a:gd name="T32" fmla="*/ 40 w 1012"/>
                              <a:gd name="T33" fmla="*/ 6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8"/>
                              <a:gd name="T53" fmla="*/ 1012 w 1012"/>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8">
                                <a:moveTo>
                                  <a:pt x="0" y="117"/>
                                </a:moveTo>
                                <a:lnTo>
                                  <a:pt x="60" y="98"/>
                                </a:lnTo>
                                <a:lnTo>
                                  <a:pt x="123" y="80"/>
                                </a:lnTo>
                                <a:lnTo>
                                  <a:pt x="207" y="59"/>
                                </a:lnTo>
                                <a:lnTo>
                                  <a:pt x="298" y="39"/>
                                </a:lnTo>
                                <a:lnTo>
                                  <a:pt x="390" y="22"/>
                                </a:lnTo>
                                <a:lnTo>
                                  <a:pt x="459" y="12"/>
                                </a:lnTo>
                                <a:lnTo>
                                  <a:pt x="543" y="3"/>
                                </a:lnTo>
                                <a:lnTo>
                                  <a:pt x="632" y="0"/>
                                </a:lnTo>
                                <a:lnTo>
                                  <a:pt x="714" y="4"/>
                                </a:lnTo>
                                <a:lnTo>
                                  <a:pt x="788" y="9"/>
                                </a:lnTo>
                                <a:lnTo>
                                  <a:pt x="861" y="22"/>
                                </a:lnTo>
                                <a:lnTo>
                                  <a:pt x="901" y="36"/>
                                </a:lnTo>
                                <a:lnTo>
                                  <a:pt x="937" y="58"/>
                                </a:lnTo>
                                <a:lnTo>
                                  <a:pt x="967" y="81"/>
                                </a:lnTo>
                                <a:lnTo>
                                  <a:pt x="999" y="122"/>
                                </a:lnTo>
                                <a:lnTo>
                                  <a:pt x="1012" y="148"/>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15" name="Freeform 31">
                            <a:extLst>
                              <a:ext uri="{FF2B5EF4-FFF2-40B4-BE49-F238E27FC236}">
                                <a16:creationId xmlns:a16="http://schemas.microsoft.com/office/drawing/2014/main" id="{20B481D0-C9A6-473C-A138-3A68A5536192}"/>
                              </a:ext>
                            </a:extLst>
                          </p:cNvPr>
                          <p:cNvSpPr>
                            <a:spLocks/>
                          </p:cNvSpPr>
                          <p:nvPr/>
                        </p:nvSpPr>
                        <p:spPr bwMode="auto">
                          <a:xfrm>
                            <a:off x="2030" y="1637"/>
                            <a:ext cx="203" cy="29"/>
                          </a:xfrm>
                          <a:custGeom>
                            <a:avLst/>
                            <a:gdLst>
                              <a:gd name="T0" fmla="*/ 0 w 1012"/>
                              <a:gd name="T1" fmla="*/ 5 h 147"/>
                              <a:gd name="T2" fmla="*/ 2 w 1012"/>
                              <a:gd name="T3" fmla="*/ 4 h 147"/>
                              <a:gd name="T4" fmla="*/ 5 w 1012"/>
                              <a:gd name="T5" fmla="*/ 3 h 147"/>
                              <a:gd name="T6" fmla="*/ 8 w 1012"/>
                              <a:gd name="T7" fmla="*/ 2 h 147"/>
                              <a:gd name="T8" fmla="*/ 12 w 1012"/>
                              <a:gd name="T9" fmla="*/ 2 h 147"/>
                              <a:gd name="T10" fmla="*/ 16 w 1012"/>
                              <a:gd name="T11" fmla="*/ 1 h 147"/>
                              <a:gd name="T12" fmla="*/ 18 w 1012"/>
                              <a:gd name="T13" fmla="*/ 0 h 147"/>
                              <a:gd name="T14" fmla="*/ 22 w 1012"/>
                              <a:gd name="T15" fmla="*/ 0 h 147"/>
                              <a:gd name="T16" fmla="*/ 25 w 1012"/>
                              <a:gd name="T17" fmla="*/ 0 h 147"/>
                              <a:gd name="T18" fmla="*/ 29 w 1012"/>
                              <a:gd name="T19" fmla="*/ 0 h 147"/>
                              <a:gd name="T20" fmla="*/ 32 w 1012"/>
                              <a:gd name="T21" fmla="*/ 0 h 147"/>
                              <a:gd name="T22" fmla="*/ 35 w 1012"/>
                              <a:gd name="T23" fmla="*/ 1 h 147"/>
                              <a:gd name="T24" fmla="*/ 36 w 1012"/>
                              <a:gd name="T25" fmla="*/ 1 h 147"/>
                              <a:gd name="T26" fmla="*/ 38 w 1012"/>
                              <a:gd name="T27" fmla="*/ 2 h 147"/>
                              <a:gd name="T28" fmla="*/ 39 w 1012"/>
                              <a:gd name="T29" fmla="*/ 3 h 147"/>
                              <a:gd name="T30" fmla="*/ 40 w 1012"/>
                              <a:gd name="T31" fmla="*/ 5 h 147"/>
                              <a:gd name="T32" fmla="*/ 41 w 1012"/>
                              <a:gd name="T33" fmla="*/ 6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2" y="79"/>
                                </a:lnTo>
                                <a:lnTo>
                                  <a:pt x="208" y="59"/>
                                </a:lnTo>
                                <a:lnTo>
                                  <a:pt x="299" y="39"/>
                                </a:lnTo>
                                <a:lnTo>
                                  <a:pt x="390" y="21"/>
                                </a:lnTo>
                                <a:lnTo>
                                  <a:pt x="459" y="11"/>
                                </a:lnTo>
                                <a:lnTo>
                                  <a:pt x="543" y="3"/>
                                </a:lnTo>
                                <a:lnTo>
                                  <a:pt x="633" y="0"/>
                                </a:lnTo>
                                <a:lnTo>
                                  <a:pt x="713" y="4"/>
                                </a:lnTo>
                                <a:lnTo>
                                  <a:pt x="788" y="8"/>
                                </a:lnTo>
                                <a:lnTo>
                                  <a:pt x="861" y="21"/>
                                </a:lnTo>
                                <a:lnTo>
                                  <a:pt x="902" y="36"/>
                                </a:lnTo>
                                <a:lnTo>
                                  <a:pt x="937" y="57"/>
                                </a:lnTo>
                                <a:lnTo>
                                  <a:pt x="968" y="81"/>
                                </a:lnTo>
                                <a:lnTo>
                                  <a:pt x="999" y="121"/>
                                </a:lnTo>
                                <a:lnTo>
                                  <a:pt x="1012" y="147"/>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16" name="Freeform 32">
                            <a:extLst>
                              <a:ext uri="{FF2B5EF4-FFF2-40B4-BE49-F238E27FC236}">
                                <a16:creationId xmlns:a16="http://schemas.microsoft.com/office/drawing/2014/main" id="{B68B97F1-8A53-48E9-BA6F-83AC873BD8E5}"/>
                              </a:ext>
                            </a:extLst>
                          </p:cNvPr>
                          <p:cNvSpPr>
                            <a:spLocks/>
                          </p:cNvSpPr>
                          <p:nvPr/>
                        </p:nvSpPr>
                        <p:spPr bwMode="auto">
                          <a:xfrm>
                            <a:off x="2036" y="1624"/>
                            <a:ext cx="202" cy="29"/>
                          </a:xfrm>
                          <a:custGeom>
                            <a:avLst/>
                            <a:gdLst>
                              <a:gd name="T0" fmla="*/ 0 w 1012"/>
                              <a:gd name="T1" fmla="*/ 5 h 147"/>
                              <a:gd name="T2" fmla="*/ 2 w 1012"/>
                              <a:gd name="T3" fmla="*/ 4 h 147"/>
                              <a:gd name="T4" fmla="*/ 5 w 1012"/>
                              <a:gd name="T5" fmla="*/ 3 h 147"/>
                              <a:gd name="T6" fmla="*/ 8 w 1012"/>
                              <a:gd name="T7" fmla="*/ 2 h 147"/>
                              <a:gd name="T8" fmla="*/ 12 w 1012"/>
                              <a:gd name="T9" fmla="*/ 2 h 147"/>
                              <a:gd name="T10" fmla="*/ 16 w 1012"/>
                              <a:gd name="T11" fmla="*/ 1 h 147"/>
                              <a:gd name="T12" fmla="*/ 18 w 1012"/>
                              <a:gd name="T13" fmla="*/ 0 h 147"/>
                              <a:gd name="T14" fmla="*/ 22 w 1012"/>
                              <a:gd name="T15" fmla="*/ 0 h 147"/>
                              <a:gd name="T16" fmla="*/ 25 w 1012"/>
                              <a:gd name="T17" fmla="*/ 0 h 147"/>
                              <a:gd name="T18" fmla="*/ 28 w 1012"/>
                              <a:gd name="T19" fmla="*/ 0 h 147"/>
                              <a:gd name="T20" fmla="*/ 31 w 1012"/>
                              <a:gd name="T21" fmla="*/ 0 h 147"/>
                              <a:gd name="T22" fmla="*/ 34 w 1012"/>
                              <a:gd name="T23" fmla="*/ 1 h 147"/>
                              <a:gd name="T24" fmla="*/ 36 w 1012"/>
                              <a:gd name="T25" fmla="*/ 1 h 147"/>
                              <a:gd name="T26" fmla="*/ 37 w 1012"/>
                              <a:gd name="T27" fmla="*/ 2 h 147"/>
                              <a:gd name="T28" fmla="*/ 39 w 1012"/>
                              <a:gd name="T29" fmla="*/ 3 h 147"/>
                              <a:gd name="T30" fmla="*/ 40 w 1012"/>
                              <a:gd name="T31" fmla="*/ 5 h 147"/>
                              <a:gd name="T32" fmla="*/ 40 w 1012"/>
                              <a:gd name="T33" fmla="*/ 6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3" y="79"/>
                                </a:lnTo>
                                <a:lnTo>
                                  <a:pt x="208" y="59"/>
                                </a:lnTo>
                                <a:lnTo>
                                  <a:pt x="299" y="39"/>
                                </a:lnTo>
                                <a:lnTo>
                                  <a:pt x="390" y="21"/>
                                </a:lnTo>
                                <a:lnTo>
                                  <a:pt x="458" y="12"/>
                                </a:lnTo>
                                <a:lnTo>
                                  <a:pt x="542" y="3"/>
                                </a:lnTo>
                                <a:lnTo>
                                  <a:pt x="632" y="0"/>
                                </a:lnTo>
                                <a:lnTo>
                                  <a:pt x="713" y="5"/>
                                </a:lnTo>
                                <a:lnTo>
                                  <a:pt x="788" y="9"/>
                                </a:lnTo>
                                <a:lnTo>
                                  <a:pt x="861" y="21"/>
                                </a:lnTo>
                                <a:lnTo>
                                  <a:pt x="901" y="36"/>
                                </a:lnTo>
                                <a:lnTo>
                                  <a:pt x="937" y="57"/>
                                </a:lnTo>
                                <a:lnTo>
                                  <a:pt x="968" y="82"/>
                                </a:lnTo>
                                <a:lnTo>
                                  <a:pt x="998" y="122"/>
                                </a:lnTo>
                                <a:lnTo>
                                  <a:pt x="1012" y="147"/>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013" name="Oval 33">
                          <a:extLst>
                            <a:ext uri="{FF2B5EF4-FFF2-40B4-BE49-F238E27FC236}">
                              <a16:creationId xmlns:a16="http://schemas.microsoft.com/office/drawing/2014/main" id="{45413B92-CB31-4E38-AB83-612DD35228CC}"/>
                            </a:ext>
                          </a:extLst>
                        </p:cNvPr>
                        <p:cNvSpPr>
                          <a:spLocks noChangeArrowheads="1"/>
                        </p:cNvSpPr>
                        <p:nvPr/>
                      </p:nvSpPr>
                      <p:spPr bwMode="auto">
                        <a:xfrm>
                          <a:off x="2025" y="1645"/>
                          <a:ext cx="10" cy="17"/>
                        </a:xfrm>
                        <a:prstGeom prst="ellipse">
                          <a:avLst/>
                        </a:prstGeom>
                        <a:solidFill>
                          <a:srgbClr val="200020"/>
                        </a:solidFill>
                        <a:ln w="3175">
                          <a:solidFill>
                            <a:srgbClr val="80008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nvGrpSpPr>
                  <p:cNvPr id="64930" name="Group 34">
                    <a:extLst>
                      <a:ext uri="{FF2B5EF4-FFF2-40B4-BE49-F238E27FC236}">
                        <a16:creationId xmlns:a16="http://schemas.microsoft.com/office/drawing/2014/main" id="{BB06D6D8-C396-4035-82D3-A95E33C7BAB6}"/>
                      </a:ext>
                    </a:extLst>
                  </p:cNvPr>
                  <p:cNvGrpSpPr>
                    <a:grpSpLocks/>
                  </p:cNvGrpSpPr>
                  <p:nvPr/>
                </p:nvGrpSpPr>
                <p:grpSpPr bwMode="auto">
                  <a:xfrm>
                    <a:off x="2034" y="1657"/>
                    <a:ext cx="344" cy="305"/>
                    <a:chOff x="2034" y="1657"/>
                    <a:chExt cx="344" cy="305"/>
                  </a:xfrm>
                </p:grpSpPr>
                <p:grpSp>
                  <p:nvGrpSpPr>
                    <p:cNvPr id="64931" name="Group 35">
                      <a:extLst>
                        <a:ext uri="{FF2B5EF4-FFF2-40B4-BE49-F238E27FC236}">
                          <a16:creationId xmlns:a16="http://schemas.microsoft.com/office/drawing/2014/main" id="{89160A11-27E8-49DA-A3D9-FF3016EE02CF}"/>
                        </a:ext>
                      </a:extLst>
                    </p:cNvPr>
                    <p:cNvGrpSpPr>
                      <a:grpSpLocks/>
                    </p:cNvGrpSpPr>
                    <p:nvPr/>
                  </p:nvGrpSpPr>
                  <p:grpSpPr bwMode="auto">
                    <a:xfrm>
                      <a:off x="2034" y="1657"/>
                      <a:ext cx="344" cy="305"/>
                      <a:chOff x="2034" y="1657"/>
                      <a:chExt cx="344" cy="305"/>
                    </a:xfrm>
                  </p:grpSpPr>
                  <p:grpSp>
                    <p:nvGrpSpPr>
                      <p:cNvPr id="64951" name="Group 36">
                        <a:extLst>
                          <a:ext uri="{FF2B5EF4-FFF2-40B4-BE49-F238E27FC236}">
                            <a16:creationId xmlns:a16="http://schemas.microsoft.com/office/drawing/2014/main" id="{4E496A2C-46A5-479F-BB7D-C7D9B98435D6}"/>
                          </a:ext>
                        </a:extLst>
                      </p:cNvPr>
                      <p:cNvGrpSpPr>
                        <a:grpSpLocks/>
                      </p:cNvGrpSpPr>
                      <p:nvPr/>
                    </p:nvGrpSpPr>
                    <p:grpSpPr bwMode="auto">
                      <a:xfrm>
                        <a:off x="2034" y="1657"/>
                        <a:ext cx="344" cy="305"/>
                        <a:chOff x="2034" y="1657"/>
                        <a:chExt cx="344" cy="305"/>
                      </a:xfrm>
                    </p:grpSpPr>
                    <p:grpSp>
                      <p:nvGrpSpPr>
                        <p:cNvPr id="65002" name="Group 37">
                          <a:extLst>
                            <a:ext uri="{FF2B5EF4-FFF2-40B4-BE49-F238E27FC236}">
                              <a16:creationId xmlns:a16="http://schemas.microsoft.com/office/drawing/2014/main" id="{7BCB93FE-ADCB-4EF0-8FF0-7F5C5BC8A7CF}"/>
                            </a:ext>
                          </a:extLst>
                        </p:cNvPr>
                        <p:cNvGrpSpPr>
                          <a:grpSpLocks/>
                        </p:cNvGrpSpPr>
                        <p:nvPr/>
                      </p:nvGrpSpPr>
                      <p:grpSpPr bwMode="auto">
                        <a:xfrm>
                          <a:off x="2034" y="1657"/>
                          <a:ext cx="344" cy="305"/>
                          <a:chOff x="2034" y="1657"/>
                          <a:chExt cx="344" cy="305"/>
                        </a:xfrm>
                      </p:grpSpPr>
                      <p:grpSp>
                        <p:nvGrpSpPr>
                          <p:cNvPr id="65004" name="Group 38">
                            <a:extLst>
                              <a:ext uri="{FF2B5EF4-FFF2-40B4-BE49-F238E27FC236}">
                                <a16:creationId xmlns:a16="http://schemas.microsoft.com/office/drawing/2014/main" id="{6595BF15-FB0B-4E0D-9992-1A7F277D4E42}"/>
                              </a:ext>
                            </a:extLst>
                          </p:cNvPr>
                          <p:cNvGrpSpPr>
                            <a:grpSpLocks/>
                          </p:cNvGrpSpPr>
                          <p:nvPr/>
                        </p:nvGrpSpPr>
                        <p:grpSpPr bwMode="auto">
                          <a:xfrm>
                            <a:off x="2034" y="1657"/>
                            <a:ext cx="344" cy="305"/>
                            <a:chOff x="2034" y="1657"/>
                            <a:chExt cx="344" cy="305"/>
                          </a:xfrm>
                        </p:grpSpPr>
                        <p:sp>
                          <p:nvSpPr>
                            <p:cNvPr id="65006" name="Freeform 39">
                              <a:extLst>
                                <a:ext uri="{FF2B5EF4-FFF2-40B4-BE49-F238E27FC236}">
                                  <a16:creationId xmlns:a16="http://schemas.microsoft.com/office/drawing/2014/main" id="{634D9101-8A02-4253-BA8E-80406BCFC803}"/>
                                </a:ext>
                              </a:extLst>
                            </p:cNvPr>
                            <p:cNvSpPr>
                              <a:spLocks/>
                            </p:cNvSpPr>
                            <p:nvPr/>
                          </p:nvSpPr>
                          <p:spPr bwMode="auto">
                            <a:xfrm>
                              <a:off x="2034" y="1657"/>
                              <a:ext cx="344" cy="305"/>
                            </a:xfrm>
                            <a:custGeom>
                              <a:avLst/>
                              <a:gdLst>
                                <a:gd name="T0" fmla="*/ 22 w 1716"/>
                                <a:gd name="T1" fmla="*/ 10 h 1521"/>
                                <a:gd name="T2" fmla="*/ 25 w 1716"/>
                                <a:gd name="T3" fmla="*/ 6 h 1521"/>
                                <a:gd name="T4" fmla="*/ 29 w 1716"/>
                                <a:gd name="T5" fmla="*/ 3 h 1521"/>
                                <a:gd name="T6" fmla="*/ 32 w 1716"/>
                                <a:gd name="T7" fmla="*/ 1 h 1521"/>
                                <a:gd name="T8" fmla="*/ 36 w 1716"/>
                                <a:gd name="T9" fmla="*/ 0 h 1521"/>
                                <a:gd name="T10" fmla="*/ 40 w 1716"/>
                                <a:gd name="T11" fmla="*/ 1 h 1521"/>
                                <a:gd name="T12" fmla="*/ 44 w 1716"/>
                                <a:gd name="T13" fmla="*/ 2 h 1521"/>
                                <a:gd name="T14" fmla="*/ 47 w 1716"/>
                                <a:gd name="T15" fmla="*/ 3 h 1521"/>
                                <a:gd name="T16" fmla="*/ 50 w 1716"/>
                                <a:gd name="T17" fmla="*/ 6 h 1521"/>
                                <a:gd name="T18" fmla="*/ 52 w 1716"/>
                                <a:gd name="T19" fmla="*/ 9 h 1521"/>
                                <a:gd name="T20" fmla="*/ 52 w 1716"/>
                                <a:gd name="T21" fmla="*/ 12 h 1521"/>
                                <a:gd name="T22" fmla="*/ 54 w 1716"/>
                                <a:gd name="T23" fmla="*/ 14 h 1521"/>
                                <a:gd name="T24" fmla="*/ 56 w 1716"/>
                                <a:gd name="T25" fmla="*/ 15 h 1521"/>
                                <a:gd name="T26" fmla="*/ 58 w 1716"/>
                                <a:gd name="T27" fmla="*/ 18 h 1521"/>
                                <a:gd name="T28" fmla="*/ 60 w 1716"/>
                                <a:gd name="T29" fmla="*/ 20 h 1521"/>
                                <a:gd name="T30" fmla="*/ 63 w 1716"/>
                                <a:gd name="T31" fmla="*/ 24 h 1521"/>
                                <a:gd name="T32" fmla="*/ 65 w 1716"/>
                                <a:gd name="T33" fmla="*/ 28 h 1521"/>
                                <a:gd name="T34" fmla="*/ 66 w 1716"/>
                                <a:gd name="T35" fmla="*/ 33 h 1521"/>
                                <a:gd name="T36" fmla="*/ 67 w 1716"/>
                                <a:gd name="T37" fmla="*/ 38 h 1521"/>
                                <a:gd name="T38" fmla="*/ 68 w 1716"/>
                                <a:gd name="T39" fmla="*/ 43 h 1521"/>
                                <a:gd name="T40" fmla="*/ 69 w 1716"/>
                                <a:gd name="T41" fmla="*/ 48 h 1521"/>
                                <a:gd name="T42" fmla="*/ 69 w 1716"/>
                                <a:gd name="T43" fmla="*/ 52 h 1521"/>
                                <a:gd name="T44" fmla="*/ 68 w 1716"/>
                                <a:gd name="T45" fmla="*/ 55 h 1521"/>
                                <a:gd name="T46" fmla="*/ 67 w 1716"/>
                                <a:gd name="T47" fmla="*/ 58 h 1521"/>
                                <a:gd name="T48" fmla="*/ 63 w 1716"/>
                                <a:gd name="T49" fmla="*/ 60 h 1521"/>
                                <a:gd name="T50" fmla="*/ 59 w 1716"/>
                                <a:gd name="T51" fmla="*/ 60 h 1521"/>
                                <a:gd name="T52" fmla="*/ 54 w 1716"/>
                                <a:gd name="T53" fmla="*/ 61 h 1521"/>
                                <a:gd name="T54" fmla="*/ 49 w 1716"/>
                                <a:gd name="T55" fmla="*/ 61 h 1521"/>
                                <a:gd name="T56" fmla="*/ 44 w 1716"/>
                                <a:gd name="T57" fmla="*/ 61 h 1521"/>
                                <a:gd name="T58" fmla="*/ 40 w 1716"/>
                                <a:gd name="T59" fmla="*/ 61 h 1521"/>
                                <a:gd name="T60" fmla="*/ 36 w 1716"/>
                                <a:gd name="T61" fmla="*/ 59 h 1521"/>
                                <a:gd name="T62" fmla="*/ 32 w 1716"/>
                                <a:gd name="T63" fmla="*/ 58 h 1521"/>
                                <a:gd name="T64" fmla="*/ 28 w 1716"/>
                                <a:gd name="T65" fmla="*/ 56 h 1521"/>
                                <a:gd name="T66" fmla="*/ 24 w 1716"/>
                                <a:gd name="T67" fmla="*/ 54 h 1521"/>
                                <a:gd name="T68" fmla="*/ 20 w 1716"/>
                                <a:gd name="T69" fmla="*/ 52 h 1521"/>
                                <a:gd name="T70" fmla="*/ 17 w 1716"/>
                                <a:gd name="T71" fmla="*/ 49 h 1521"/>
                                <a:gd name="T72" fmla="*/ 14 w 1716"/>
                                <a:gd name="T73" fmla="*/ 45 h 1521"/>
                                <a:gd name="T74" fmla="*/ 12 w 1716"/>
                                <a:gd name="T75" fmla="*/ 42 h 1521"/>
                                <a:gd name="T76" fmla="*/ 10 w 1716"/>
                                <a:gd name="T77" fmla="*/ 41 h 1521"/>
                                <a:gd name="T78" fmla="*/ 8 w 1716"/>
                                <a:gd name="T79" fmla="*/ 40 h 1521"/>
                                <a:gd name="T80" fmla="*/ 4 w 1716"/>
                                <a:gd name="T81" fmla="*/ 37 h 1521"/>
                                <a:gd name="T82" fmla="*/ 2 w 1716"/>
                                <a:gd name="T83" fmla="*/ 34 h 1521"/>
                                <a:gd name="T84" fmla="*/ 0 w 1716"/>
                                <a:gd name="T85" fmla="*/ 31 h 1521"/>
                                <a:gd name="T86" fmla="*/ 0 w 1716"/>
                                <a:gd name="T87" fmla="*/ 27 h 1521"/>
                                <a:gd name="T88" fmla="*/ 0 w 1716"/>
                                <a:gd name="T89" fmla="*/ 24 h 1521"/>
                                <a:gd name="T90" fmla="*/ 2 w 1716"/>
                                <a:gd name="T91" fmla="*/ 20 h 1521"/>
                                <a:gd name="T92" fmla="*/ 4 w 1716"/>
                                <a:gd name="T93" fmla="*/ 16 h 1521"/>
                                <a:gd name="T94" fmla="*/ 7 w 1716"/>
                                <a:gd name="T95" fmla="*/ 14 h 1521"/>
                                <a:gd name="T96" fmla="*/ 10 w 1716"/>
                                <a:gd name="T97" fmla="*/ 12 h 1521"/>
                                <a:gd name="T98" fmla="*/ 14 w 1716"/>
                                <a:gd name="T99" fmla="*/ 11 h 1521"/>
                                <a:gd name="T100" fmla="*/ 19 w 1716"/>
                                <a:gd name="T101" fmla="*/ 12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16"/>
                                <a:gd name="T154" fmla="*/ 0 h 1521"/>
                                <a:gd name="T155" fmla="*/ 1716 w 1716"/>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16" h="1521">
                                  <a:moveTo>
                                    <a:pt x="499" y="282"/>
                                  </a:moveTo>
                                  <a:lnTo>
                                    <a:pt x="548" y="246"/>
                                  </a:lnTo>
                                  <a:lnTo>
                                    <a:pt x="591" y="194"/>
                                  </a:lnTo>
                                  <a:lnTo>
                                    <a:pt x="634" y="140"/>
                                  </a:lnTo>
                                  <a:lnTo>
                                    <a:pt x="673" y="105"/>
                                  </a:lnTo>
                                  <a:lnTo>
                                    <a:pt x="716" y="70"/>
                                  </a:lnTo>
                                  <a:lnTo>
                                    <a:pt x="768" y="40"/>
                                  </a:lnTo>
                                  <a:lnTo>
                                    <a:pt x="806" y="19"/>
                                  </a:lnTo>
                                  <a:lnTo>
                                    <a:pt x="854" y="9"/>
                                  </a:lnTo>
                                  <a:lnTo>
                                    <a:pt x="906" y="0"/>
                                  </a:lnTo>
                                  <a:lnTo>
                                    <a:pt x="960" y="6"/>
                                  </a:lnTo>
                                  <a:lnTo>
                                    <a:pt x="1004" y="13"/>
                                  </a:lnTo>
                                  <a:lnTo>
                                    <a:pt x="1040" y="22"/>
                                  </a:lnTo>
                                  <a:lnTo>
                                    <a:pt x="1084" y="43"/>
                                  </a:lnTo>
                                  <a:lnTo>
                                    <a:pt x="1130" y="64"/>
                                  </a:lnTo>
                                  <a:lnTo>
                                    <a:pt x="1168" y="84"/>
                                  </a:lnTo>
                                  <a:lnTo>
                                    <a:pt x="1211" y="116"/>
                                  </a:lnTo>
                                  <a:lnTo>
                                    <a:pt x="1244" y="152"/>
                                  </a:lnTo>
                                  <a:lnTo>
                                    <a:pt x="1270" y="199"/>
                                  </a:lnTo>
                                  <a:lnTo>
                                    <a:pt x="1281" y="227"/>
                                  </a:lnTo>
                                  <a:lnTo>
                                    <a:pt x="1283" y="263"/>
                                  </a:lnTo>
                                  <a:lnTo>
                                    <a:pt x="1298" y="294"/>
                                  </a:lnTo>
                                  <a:lnTo>
                                    <a:pt x="1319" y="323"/>
                                  </a:lnTo>
                                  <a:lnTo>
                                    <a:pt x="1347" y="343"/>
                                  </a:lnTo>
                                  <a:lnTo>
                                    <a:pt x="1381" y="360"/>
                                  </a:lnTo>
                                  <a:lnTo>
                                    <a:pt x="1401" y="378"/>
                                  </a:lnTo>
                                  <a:lnTo>
                                    <a:pt x="1418" y="404"/>
                                  </a:lnTo>
                                  <a:lnTo>
                                    <a:pt x="1444" y="438"/>
                                  </a:lnTo>
                                  <a:lnTo>
                                    <a:pt x="1472" y="471"/>
                                  </a:lnTo>
                                  <a:lnTo>
                                    <a:pt x="1503" y="505"/>
                                  </a:lnTo>
                                  <a:lnTo>
                                    <a:pt x="1534" y="539"/>
                                  </a:lnTo>
                                  <a:lnTo>
                                    <a:pt x="1567" y="601"/>
                                  </a:lnTo>
                                  <a:lnTo>
                                    <a:pt x="1591" y="661"/>
                                  </a:lnTo>
                                  <a:lnTo>
                                    <a:pt x="1609" y="707"/>
                                  </a:lnTo>
                                  <a:lnTo>
                                    <a:pt x="1622" y="769"/>
                                  </a:lnTo>
                                  <a:lnTo>
                                    <a:pt x="1641" y="832"/>
                                  </a:lnTo>
                                  <a:lnTo>
                                    <a:pt x="1656" y="891"/>
                                  </a:lnTo>
                                  <a:lnTo>
                                    <a:pt x="1668" y="947"/>
                                  </a:lnTo>
                                  <a:lnTo>
                                    <a:pt x="1680" y="1005"/>
                                  </a:lnTo>
                                  <a:lnTo>
                                    <a:pt x="1695" y="1057"/>
                                  </a:lnTo>
                                  <a:lnTo>
                                    <a:pt x="1702" y="1122"/>
                                  </a:lnTo>
                                  <a:lnTo>
                                    <a:pt x="1710" y="1190"/>
                                  </a:lnTo>
                                  <a:lnTo>
                                    <a:pt x="1716" y="1253"/>
                                  </a:lnTo>
                                  <a:lnTo>
                                    <a:pt x="1708" y="1301"/>
                                  </a:lnTo>
                                  <a:lnTo>
                                    <a:pt x="1702" y="1340"/>
                                  </a:lnTo>
                                  <a:lnTo>
                                    <a:pt x="1698" y="1374"/>
                                  </a:lnTo>
                                  <a:lnTo>
                                    <a:pt x="1683" y="1404"/>
                                  </a:lnTo>
                                  <a:lnTo>
                                    <a:pt x="1658" y="1435"/>
                                  </a:lnTo>
                                  <a:lnTo>
                                    <a:pt x="1621" y="1463"/>
                                  </a:lnTo>
                                  <a:lnTo>
                                    <a:pt x="1576" y="1480"/>
                                  </a:lnTo>
                                  <a:lnTo>
                                    <a:pt x="1525" y="1491"/>
                                  </a:lnTo>
                                  <a:lnTo>
                                    <a:pt x="1464" y="1499"/>
                                  </a:lnTo>
                                  <a:lnTo>
                                    <a:pt x="1408" y="1506"/>
                                  </a:lnTo>
                                  <a:lnTo>
                                    <a:pt x="1346" y="1509"/>
                                  </a:lnTo>
                                  <a:lnTo>
                                    <a:pt x="1273" y="1516"/>
                                  </a:lnTo>
                                  <a:lnTo>
                                    <a:pt x="1210" y="1521"/>
                                  </a:lnTo>
                                  <a:lnTo>
                                    <a:pt x="1152" y="1521"/>
                                  </a:lnTo>
                                  <a:lnTo>
                                    <a:pt x="1094" y="1516"/>
                                  </a:lnTo>
                                  <a:lnTo>
                                    <a:pt x="1042" y="1509"/>
                                  </a:lnTo>
                                  <a:lnTo>
                                    <a:pt x="1001" y="1505"/>
                                  </a:lnTo>
                                  <a:lnTo>
                                    <a:pt x="957" y="1493"/>
                                  </a:lnTo>
                                  <a:lnTo>
                                    <a:pt x="903" y="1478"/>
                                  </a:lnTo>
                                  <a:lnTo>
                                    <a:pt x="843" y="1459"/>
                                  </a:lnTo>
                                  <a:lnTo>
                                    <a:pt x="796" y="1441"/>
                                  </a:lnTo>
                                  <a:lnTo>
                                    <a:pt x="741" y="1419"/>
                                  </a:lnTo>
                                  <a:lnTo>
                                    <a:pt x="694" y="1399"/>
                                  </a:lnTo>
                                  <a:lnTo>
                                    <a:pt x="647" y="1375"/>
                                  </a:lnTo>
                                  <a:lnTo>
                                    <a:pt x="597" y="1349"/>
                                  </a:lnTo>
                                  <a:lnTo>
                                    <a:pt x="550" y="1321"/>
                                  </a:lnTo>
                                  <a:lnTo>
                                    <a:pt x="503" y="1286"/>
                                  </a:lnTo>
                                  <a:lnTo>
                                    <a:pt x="460" y="1252"/>
                                  </a:lnTo>
                                  <a:lnTo>
                                    <a:pt x="429" y="1224"/>
                                  </a:lnTo>
                                  <a:lnTo>
                                    <a:pt x="388" y="1170"/>
                                  </a:lnTo>
                                  <a:lnTo>
                                    <a:pt x="355" y="1127"/>
                                  </a:lnTo>
                                  <a:lnTo>
                                    <a:pt x="321" y="1079"/>
                                  </a:lnTo>
                                  <a:lnTo>
                                    <a:pt x="301" y="1051"/>
                                  </a:lnTo>
                                  <a:lnTo>
                                    <a:pt x="285" y="1014"/>
                                  </a:lnTo>
                                  <a:lnTo>
                                    <a:pt x="255" y="1006"/>
                                  </a:lnTo>
                                  <a:lnTo>
                                    <a:pt x="221" y="996"/>
                                  </a:lnTo>
                                  <a:lnTo>
                                    <a:pt x="190" y="981"/>
                                  </a:lnTo>
                                  <a:lnTo>
                                    <a:pt x="150" y="957"/>
                                  </a:lnTo>
                                  <a:lnTo>
                                    <a:pt x="111" y="928"/>
                                  </a:lnTo>
                                  <a:lnTo>
                                    <a:pt x="85" y="894"/>
                                  </a:lnTo>
                                  <a:lnTo>
                                    <a:pt x="55" y="854"/>
                                  </a:lnTo>
                                  <a:lnTo>
                                    <a:pt x="33" y="817"/>
                                  </a:lnTo>
                                  <a:lnTo>
                                    <a:pt x="12" y="777"/>
                                  </a:lnTo>
                                  <a:lnTo>
                                    <a:pt x="4" y="738"/>
                                  </a:lnTo>
                                  <a:lnTo>
                                    <a:pt x="0" y="684"/>
                                  </a:lnTo>
                                  <a:lnTo>
                                    <a:pt x="3" y="641"/>
                                  </a:lnTo>
                                  <a:lnTo>
                                    <a:pt x="12" y="597"/>
                                  </a:lnTo>
                                  <a:lnTo>
                                    <a:pt x="27" y="547"/>
                                  </a:lnTo>
                                  <a:lnTo>
                                    <a:pt x="49" y="499"/>
                                  </a:lnTo>
                                  <a:lnTo>
                                    <a:pt x="76" y="451"/>
                                  </a:lnTo>
                                  <a:lnTo>
                                    <a:pt x="107" y="409"/>
                                  </a:lnTo>
                                  <a:lnTo>
                                    <a:pt x="134" y="378"/>
                                  </a:lnTo>
                                  <a:lnTo>
                                    <a:pt x="168" y="347"/>
                                  </a:lnTo>
                                  <a:lnTo>
                                    <a:pt x="208" y="320"/>
                                  </a:lnTo>
                                  <a:lnTo>
                                    <a:pt x="248" y="301"/>
                                  </a:lnTo>
                                  <a:lnTo>
                                    <a:pt x="298" y="289"/>
                                  </a:lnTo>
                                  <a:lnTo>
                                    <a:pt x="360" y="281"/>
                                  </a:lnTo>
                                  <a:lnTo>
                                    <a:pt x="415" y="282"/>
                                  </a:lnTo>
                                  <a:lnTo>
                                    <a:pt x="466" y="288"/>
                                  </a:lnTo>
                                  <a:lnTo>
                                    <a:pt x="499" y="282"/>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07" name="Freeform 40">
                              <a:extLst>
                                <a:ext uri="{FF2B5EF4-FFF2-40B4-BE49-F238E27FC236}">
                                  <a16:creationId xmlns:a16="http://schemas.microsoft.com/office/drawing/2014/main" id="{16D76FF0-F2D9-4F8B-957B-560FB0D6808B}"/>
                                </a:ext>
                              </a:extLst>
                            </p:cNvPr>
                            <p:cNvSpPr>
                              <a:spLocks/>
                            </p:cNvSpPr>
                            <p:nvPr/>
                          </p:nvSpPr>
                          <p:spPr bwMode="auto">
                            <a:xfrm>
                              <a:off x="2105" y="1733"/>
                              <a:ext cx="273" cy="229"/>
                            </a:xfrm>
                            <a:custGeom>
                              <a:avLst/>
                              <a:gdLst>
                                <a:gd name="T0" fmla="*/ 42 w 1361"/>
                                <a:gd name="T1" fmla="*/ 1 h 1143"/>
                                <a:gd name="T2" fmla="*/ 43 w 1361"/>
                                <a:gd name="T3" fmla="*/ 1 h 1143"/>
                                <a:gd name="T4" fmla="*/ 45 w 1361"/>
                                <a:gd name="T5" fmla="*/ 4 h 1143"/>
                                <a:gd name="T6" fmla="*/ 47 w 1361"/>
                                <a:gd name="T7" fmla="*/ 6 h 1143"/>
                                <a:gd name="T8" fmla="*/ 50 w 1361"/>
                                <a:gd name="T9" fmla="*/ 11 h 1143"/>
                                <a:gd name="T10" fmla="*/ 51 w 1361"/>
                                <a:gd name="T11" fmla="*/ 16 h 1143"/>
                                <a:gd name="T12" fmla="*/ 52 w 1361"/>
                                <a:gd name="T13" fmla="*/ 21 h 1143"/>
                                <a:gd name="T14" fmla="*/ 53 w 1361"/>
                                <a:gd name="T15" fmla="*/ 25 h 1143"/>
                                <a:gd name="T16" fmla="*/ 54 w 1361"/>
                                <a:gd name="T17" fmla="*/ 30 h 1143"/>
                                <a:gd name="T18" fmla="*/ 55 w 1361"/>
                                <a:gd name="T19" fmla="*/ 35 h 1143"/>
                                <a:gd name="T20" fmla="*/ 54 w 1361"/>
                                <a:gd name="T21" fmla="*/ 39 h 1143"/>
                                <a:gd name="T22" fmla="*/ 53 w 1361"/>
                                <a:gd name="T23" fmla="*/ 41 h 1143"/>
                                <a:gd name="T24" fmla="*/ 51 w 1361"/>
                                <a:gd name="T25" fmla="*/ 43 h 1143"/>
                                <a:gd name="T26" fmla="*/ 47 w 1361"/>
                                <a:gd name="T27" fmla="*/ 45 h 1143"/>
                                <a:gd name="T28" fmla="*/ 42 w 1361"/>
                                <a:gd name="T29" fmla="*/ 45 h 1143"/>
                                <a:gd name="T30" fmla="*/ 37 w 1361"/>
                                <a:gd name="T31" fmla="*/ 46 h 1143"/>
                                <a:gd name="T32" fmla="*/ 32 w 1361"/>
                                <a:gd name="T33" fmla="*/ 46 h 1143"/>
                                <a:gd name="T34" fmla="*/ 28 w 1361"/>
                                <a:gd name="T35" fmla="*/ 45 h 1143"/>
                                <a:gd name="T36" fmla="*/ 24 w 1361"/>
                                <a:gd name="T37" fmla="*/ 45 h 1143"/>
                                <a:gd name="T38" fmla="*/ 20 w 1361"/>
                                <a:gd name="T39" fmla="*/ 43 h 1143"/>
                                <a:gd name="T40" fmla="*/ 15 w 1361"/>
                                <a:gd name="T41" fmla="*/ 42 h 1143"/>
                                <a:gd name="T42" fmla="*/ 12 w 1361"/>
                                <a:gd name="T43" fmla="*/ 40 h 1143"/>
                                <a:gd name="T44" fmla="*/ 8 w 1361"/>
                                <a:gd name="T45" fmla="*/ 38 h 1143"/>
                                <a:gd name="T46" fmla="*/ 4 w 1361"/>
                                <a:gd name="T47" fmla="*/ 35 h 1143"/>
                                <a:gd name="T48" fmla="*/ 1 w 1361"/>
                                <a:gd name="T49" fmla="*/ 32 h 1143"/>
                                <a:gd name="T50" fmla="*/ 1 w 1361"/>
                                <a:gd name="T51" fmla="*/ 30 h 1143"/>
                                <a:gd name="T52" fmla="*/ 3 w 1361"/>
                                <a:gd name="T53" fmla="*/ 33 h 1143"/>
                                <a:gd name="T54" fmla="*/ 6 w 1361"/>
                                <a:gd name="T55" fmla="*/ 35 h 1143"/>
                                <a:gd name="T56" fmla="*/ 9 w 1361"/>
                                <a:gd name="T57" fmla="*/ 37 h 1143"/>
                                <a:gd name="T58" fmla="*/ 13 w 1361"/>
                                <a:gd name="T59" fmla="*/ 39 h 1143"/>
                                <a:gd name="T60" fmla="*/ 16 w 1361"/>
                                <a:gd name="T61" fmla="*/ 41 h 1143"/>
                                <a:gd name="T62" fmla="*/ 19 w 1361"/>
                                <a:gd name="T63" fmla="*/ 42 h 1143"/>
                                <a:gd name="T64" fmla="*/ 23 w 1361"/>
                                <a:gd name="T65" fmla="*/ 43 h 1143"/>
                                <a:gd name="T66" fmla="*/ 26 w 1361"/>
                                <a:gd name="T67" fmla="*/ 44 h 1143"/>
                                <a:gd name="T68" fmla="*/ 30 w 1361"/>
                                <a:gd name="T69" fmla="*/ 44 h 1143"/>
                                <a:gd name="T70" fmla="*/ 34 w 1361"/>
                                <a:gd name="T71" fmla="*/ 44 h 1143"/>
                                <a:gd name="T72" fmla="*/ 37 w 1361"/>
                                <a:gd name="T73" fmla="*/ 44 h 1143"/>
                                <a:gd name="T74" fmla="*/ 41 w 1361"/>
                                <a:gd name="T75" fmla="*/ 44 h 1143"/>
                                <a:gd name="T76" fmla="*/ 44 w 1361"/>
                                <a:gd name="T77" fmla="*/ 43 h 1143"/>
                                <a:gd name="T78" fmla="*/ 47 w 1361"/>
                                <a:gd name="T79" fmla="*/ 43 h 1143"/>
                                <a:gd name="T80" fmla="*/ 49 w 1361"/>
                                <a:gd name="T81" fmla="*/ 41 h 1143"/>
                                <a:gd name="T82" fmla="*/ 50 w 1361"/>
                                <a:gd name="T83" fmla="*/ 39 h 1143"/>
                                <a:gd name="T84" fmla="*/ 52 w 1361"/>
                                <a:gd name="T85" fmla="*/ 37 h 1143"/>
                                <a:gd name="T86" fmla="*/ 52 w 1361"/>
                                <a:gd name="T87" fmla="*/ 35 h 1143"/>
                                <a:gd name="T88" fmla="*/ 52 w 1361"/>
                                <a:gd name="T89" fmla="*/ 30 h 1143"/>
                                <a:gd name="T90" fmla="*/ 52 w 1361"/>
                                <a:gd name="T91" fmla="*/ 26 h 1143"/>
                                <a:gd name="T92" fmla="*/ 51 w 1361"/>
                                <a:gd name="T93" fmla="*/ 22 h 1143"/>
                                <a:gd name="T94" fmla="*/ 50 w 1361"/>
                                <a:gd name="T95" fmla="*/ 19 h 1143"/>
                                <a:gd name="T96" fmla="*/ 49 w 1361"/>
                                <a:gd name="T97" fmla="*/ 16 h 1143"/>
                                <a:gd name="T98" fmla="*/ 48 w 1361"/>
                                <a:gd name="T99" fmla="*/ 12 h 1143"/>
                                <a:gd name="T100" fmla="*/ 47 w 1361"/>
                                <a:gd name="T101" fmla="*/ 9 h 1143"/>
                                <a:gd name="T102" fmla="*/ 45 w 1361"/>
                                <a:gd name="T103" fmla="*/ 6 h 1143"/>
                                <a:gd name="T104" fmla="*/ 43 w 1361"/>
                                <a:gd name="T105" fmla="*/ 3 h 11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61"/>
                                <a:gd name="T160" fmla="*/ 0 h 1143"/>
                                <a:gd name="T161" fmla="*/ 1361 w 1361"/>
                                <a:gd name="T162" fmla="*/ 1143 h 11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61" h="1143">
                                  <a:moveTo>
                                    <a:pt x="1051" y="53"/>
                                  </a:moveTo>
                                  <a:lnTo>
                                    <a:pt x="1042" y="25"/>
                                  </a:lnTo>
                                  <a:lnTo>
                                    <a:pt x="1046" y="0"/>
                                  </a:lnTo>
                                  <a:lnTo>
                                    <a:pt x="1063" y="27"/>
                                  </a:lnTo>
                                  <a:lnTo>
                                    <a:pt x="1089" y="61"/>
                                  </a:lnTo>
                                  <a:lnTo>
                                    <a:pt x="1117" y="94"/>
                                  </a:lnTo>
                                  <a:lnTo>
                                    <a:pt x="1148" y="128"/>
                                  </a:lnTo>
                                  <a:lnTo>
                                    <a:pt x="1179" y="162"/>
                                  </a:lnTo>
                                  <a:lnTo>
                                    <a:pt x="1212" y="224"/>
                                  </a:lnTo>
                                  <a:lnTo>
                                    <a:pt x="1236" y="284"/>
                                  </a:lnTo>
                                  <a:lnTo>
                                    <a:pt x="1254" y="329"/>
                                  </a:lnTo>
                                  <a:lnTo>
                                    <a:pt x="1267" y="391"/>
                                  </a:lnTo>
                                  <a:lnTo>
                                    <a:pt x="1286" y="454"/>
                                  </a:lnTo>
                                  <a:lnTo>
                                    <a:pt x="1301" y="513"/>
                                  </a:lnTo>
                                  <a:lnTo>
                                    <a:pt x="1313" y="569"/>
                                  </a:lnTo>
                                  <a:lnTo>
                                    <a:pt x="1325" y="627"/>
                                  </a:lnTo>
                                  <a:lnTo>
                                    <a:pt x="1340" y="679"/>
                                  </a:lnTo>
                                  <a:lnTo>
                                    <a:pt x="1347" y="744"/>
                                  </a:lnTo>
                                  <a:lnTo>
                                    <a:pt x="1355" y="813"/>
                                  </a:lnTo>
                                  <a:lnTo>
                                    <a:pt x="1361" y="875"/>
                                  </a:lnTo>
                                  <a:lnTo>
                                    <a:pt x="1353" y="923"/>
                                  </a:lnTo>
                                  <a:lnTo>
                                    <a:pt x="1347" y="962"/>
                                  </a:lnTo>
                                  <a:lnTo>
                                    <a:pt x="1343" y="996"/>
                                  </a:lnTo>
                                  <a:lnTo>
                                    <a:pt x="1328" y="1026"/>
                                  </a:lnTo>
                                  <a:lnTo>
                                    <a:pt x="1303" y="1057"/>
                                  </a:lnTo>
                                  <a:lnTo>
                                    <a:pt x="1266" y="1085"/>
                                  </a:lnTo>
                                  <a:lnTo>
                                    <a:pt x="1221" y="1102"/>
                                  </a:lnTo>
                                  <a:lnTo>
                                    <a:pt x="1170" y="1113"/>
                                  </a:lnTo>
                                  <a:lnTo>
                                    <a:pt x="1109" y="1121"/>
                                  </a:lnTo>
                                  <a:lnTo>
                                    <a:pt x="1053" y="1128"/>
                                  </a:lnTo>
                                  <a:lnTo>
                                    <a:pt x="992" y="1131"/>
                                  </a:lnTo>
                                  <a:lnTo>
                                    <a:pt x="918" y="1138"/>
                                  </a:lnTo>
                                  <a:lnTo>
                                    <a:pt x="855" y="1143"/>
                                  </a:lnTo>
                                  <a:lnTo>
                                    <a:pt x="797" y="1143"/>
                                  </a:lnTo>
                                  <a:lnTo>
                                    <a:pt x="739" y="1138"/>
                                  </a:lnTo>
                                  <a:lnTo>
                                    <a:pt x="687" y="1131"/>
                                  </a:lnTo>
                                  <a:lnTo>
                                    <a:pt x="646" y="1127"/>
                                  </a:lnTo>
                                  <a:lnTo>
                                    <a:pt x="602" y="1115"/>
                                  </a:lnTo>
                                  <a:lnTo>
                                    <a:pt x="548" y="1100"/>
                                  </a:lnTo>
                                  <a:lnTo>
                                    <a:pt x="488" y="1081"/>
                                  </a:lnTo>
                                  <a:lnTo>
                                    <a:pt x="441" y="1063"/>
                                  </a:lnTo>
                                  <a:lnTo>
                                    <a:pt x="386" y="1041"/>
                                  </a:lnTo>
                                  <a:lnTo>
                                    <a:pt x="341" y="1021"/>
                                  </a:lnTo>
                                  <a:lnTo>
                                    <a:pt x="293" y="997"/>
                                  </a:lnTo>
                                  <a:lnTo>
                                    <a:pt x="243" y="971"/>
                                  </a:lnTo>
                                  <a:lnTo>
                                    <a:pt x="196" y="943"/>
                                  </a:lnTo>
                                  <a:lnTo>
                                    <a:pt x="149" y="908"/>
                                  </a:lnTo>
                                  <a:lnTo>
                                    <a:pt x="106" y="874"/>
                                  </a:lnTo>
                                  <a:lnTo>
                                    <a:pt x="74" y="847"/>
                                  </a:lnTo>
                                  <a:lnTo>
                                    <a:pt x="33" y="793"/>
                                  </a:lnTo>
                                  <a:lnTo>
                                    <a:pt x="0" y="749"/>
                                  </a:lnTo>
                                  <a:lnTo>
                                    <a:pt x="29" y="760"/>
                                  </a:lnTo>
                                  <a:lnTo>
                                    <a:pt x="54" y="782"/>
                                  </a:lnTo>
                                  <a:lnTo>
                                    <a:pt x="84" y="819"/>
                                  </a:lnTo>
                                  <a:lnTo>
                                    <a:pt x="122" y="853"/>
                                  </a:lnTo>
                                  <a:lnTo>
                                    <a:pt x="157" y="879"/>
                                  </a:lnTo>
                                  <a:lnTo>
                                    <a:pt x="198" y="908"/>
                                  </a:lnTo>
                                  <a:lnTo>
                                    <a:pt x="236" y="932"/>
                                  </a:lnTo>
                                  <a:lnTo>
                                    <a:pt x="278" y="960"/>
                                  </a:lnTo>
                                  <a:lnTo>
                                    <a:pt x="318" y="976"/>
                                  </a:lnTo>
                                  <a:lnTo>
                                    <a:pt x="366" y="1001"/>
                                  </a:lnTo>
                                  <a:lnTo>
                                    <a:pt x="406" y="1013"/>
                                  </a:lnTo>
                                  <a:lnTo>
                                    <a:pt x="443" y="1033"/>
                                  </a:lnTo>
                                  <a:lnTo>
                                    <a:pt x="483" y="1047"/>
                                  </a:lnTo>
                                  <a:lnTo>
                                    <a:pt x="519" y="1058"/>
                                  </a:lnTo>
                                  <a:lnTo>
                                    <a:pt x="568" y="1078"/>
                                  </a:lnTo>
                                  <a:lnTo>
                                    <a:pt x="613" y="1085"/>
                                  </a:lnTo>
                                  <a:lnTo>
                                    <a:pt x="660" y="1093"/>
                                  </a:lnTo>
                                  <a:lnTo>
                                    <a:pt x="708" y="1100"/>
                                  </a:lnTo>
                                  <a:lnTo>
                                    <a:pt x="757" y="1106"/>
                                  </a:lnTo>
                                  <a:lnTo>
                                    <a:pt x="805" y="1109"/>
                                  </a:lnTo>
                                  <a:lnTo>
                                    <a:pt x="845" y="1107"/>
                                  </a:lnTo>
                                  <a:lnTo>
                                    <a:pt x="889" y="1106"/>
                                  </a:lnTo>
                                  <a:lnTo>
                                    <a:pt x="928" y="1104"/>
                                  </a:lnTo>
                                  <a:lnTo>
                                    <a:pt x="971" y="1100"/>
                                  </a:lnTo>
                                  <a:lnTo>
                                    <a:pt x="1012" y="1097"/>
                                  </a:lnTo>
                                  <a:lnTo>
                                    <a:pt x="1052" y="1090"/>
                                  </a:lnTo>
                                  <a:lnTo>
                                    <a:pt x="1098" y="1084"/>
                                  </a:lnTo>
                                  <a:lnTo>
                                    <a:pt x="1140" y="1081"/>
                                  </a:lnTo>
                                  <a:lnTo>
                                    <a:pt x="1163" y="1067"/>
                                  </a:lnTo>
                                  <a:lnTo>
                                    <a:pt x="1190" y="1047"/>
                                  </a:lnTo>
                                  <a:lnTo>
                                    <a:pt x="1216" y="1033"/>
                                  </a:lnTo>
                                  <a:lnTo>
                                    <a:pt x="1234" y="1008"/>
                                  </a:lnTo>
                                  <a:lnTo>
                                    <a:pt x="1251" y="980"/>
                                  </a:lnTo>
                                  <a:lnTo>
                                    <a:pt x="1265" y="952"/>
                                  </a:lnTo>
                                  <a:lnTo>
                                    <a:pt x="1280" y="921"/>
                                  </a:lnTo>
                                  <a:lnTo>
                                    <a:pt x="1290" y="888"/>
                                  </a:lnTo>
                                  <a:lnTo>
                                    <a:pt x="1302" y="867"/>
                                  </a:lnTo>
                                  <a:lnTo>
                                    <a:pt x="1297" y="809"/>
                                  </a:lnTo>
                                  <a:lnTo>
                                    <a:pt x="1293" y="750"/>
                                  </a:lnTo>
                                  <a:lnTo>
                                    <a:pt x="1290" y="692"/>
                                  </a:lnTo>
                                  <a:lnTo>
                                    <a:pt x="1287" y="644"/>
                                  </a:lnTo>
                                  <a:lnTo>
                                    <a:pt x="1277" y="604"/>
                                  </a:lnTo>
                                  <a:lnTo>
                                    <a:pt x="1266" y="558"/>
                                  </a:lnTo>
                                  <a:lnTo>
                                    <a:pt x="1253" y="516"/>
                                  </a:lnTo>
                                  <a:lnTo>
                                    <a:pt x="1245" y="479"/>
                                  </a:lnTo>
                                  <a:lnTo>
                                    <a:pt x="1234" y="436"/>
                                  </a:lnTo>
                                  <a:lnTo>
                                    <a:pt x="1220" y="387"/>
                                  </a:lnTo>
                                  <a:lnTo>
                                    <a:pt x="1208" y="337"/>
                                  </a:lnTo>
                                  <a:lnTo>
                                    <a:pt x="1203" y="299"/>
                                  </a:lnTo>
                                  <a:lnTo>
                                    <a:pt x="1180" y="263"/>
                                  </a:lnTo>
                                  <a:lnTo>
                                    <a:pt x="1159" y="232"/>
                                  </a:lnTo>
                                  <a:lnTo>
                                    <a:pt x="1137" y="192"/>
                                  </a:lnTo>
                                  <a:lnTo>
                                    <a:pt x="1113" y="149"/>
                                  </a:lnTo>
                                  <a:lnTo>
                                    <a:pt x="1092" y="113"/>
                                  </a:lnTo>
                                  <a:lnTo>
                                    <a:pt x="1070" y="84"/>
                                  </a:lnTo>
                                  <a:lnTo>
                                    <a:pt x="1051" y="53"/>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005" name="Freeform 41">
                            <a:extLst>
                              <a:ext uri="{FF2B5EF4-FFF2-40B4-BE49-F238E27FC236}">
                                <a16:creationId xmlns:a16="http://schemas.microsoft.com/office/drawing/2014/main" id="{5DB7846F-6D7C-4731-98F9-3880400AE1EB}"/>
                              </a:ext>
                            </a:extLst>
                          </p:cNvPr>
                          <p:cNvSpPr>
                            <a:spLocks/>
                          </p:cNvSpPr>
                          <p:nvPr/>
                        </p:nvSpPr>
                        <p:spPr bwMode="auto">
                          <a:xfrm>
                            <a:off x="2215" y="1825"/>
                            <a:ext cx="97" cy="98"/>
                          </a:xfrm>
                          <a:custGeom>
                            <a:avLst/>
                            <a:gdLst>
                              <a:gd name="T0" fmla="*/ 1 w 488"/>
                              <a:gd name="T1" fmla="*/ 0 h 488"/>
                              <a:gd name="T2" fmla="*/ 2 w 488"/>
                              <a:gd name="T3" fmla="*/ 1 h 488"/>
                              <a:gd name="T4" fmla="*/ 4 w 488"/>
                              <a:gd name="T5" fmla="*/ 2 h 488"/>
                              <a:gd name="T6" fmla="*/ 5 w 488"/>
                              <a:gd name="T7" fmla="*/ 4 h 488"/>
                              <a:gd name="T8" fmla="*/ 6 w 488"/>
                              <a:gd name="T9" fmla="*/ 5 h 488"/>
                              <a:gd name="T10" fmla="*/ 8 w 488"/>
                              <a:gd name="T11" fmla="*/ 7 h 488"/>
                              <a:gd name="T12" fmla="*/ 10 w 488"/>
                              <a:gd name="T13" fmla="*/ 9 h 488"/>
                              <a:gd name="T14" fmla="*/ 12 w 488"/>
                              <a:gd name="T15" fmla="*/ 11 h 488"/>
                              <a:gd name="T16" fmla="*/ 13 w 488"/>
                              <a:gd name="T17" fmla="*/ 13 h 488"/>
                              <a:gd name="T18" fmla="*/ 14 w 488"/>
                              <a:gd name="T19" fmla="*/ 14 h 488"/>
                              <a:gd name="T20" fmla="*/ 15 w 488"/>
                              <a:gd name="T21" fmla="*/ 15 h 488"/>
                              <a:gd name="T22" fmla="*/ 16 w 488"/>
                              <a:gd name="T23" fmla="*/ 16 h 488"/>
                              <a:gd name="T24" fmla="*/ 17 w 488"/>
                              <a:gd name="T25" fmla="*/ 17 h 488"/>
                              <a:gd name="T26" fmla="*/ 18 w 488"/>
                              <a:gd name="T27" fmla="*/ 17 h 488"/>
                              <a:gd name="T28" fmla="*/ 19 w 488"/>
                              <a:gd name="T29" fmla="*/ 18 h 488"/>
                              <a:gd name="T30" fmla="*/ 19 w 488"/>
                              <a:gd name="T31" fmla="*/ 19 h 488"/>
                              <a:gd name="T32" fmla="*/ 19 w 488"/>
                              <a:gd name="T33" fmla="*/ 19 h 488"/>
                              <a:gd name="T34" fmla="*/ 19 w 488"/>
                              <a:gd name="T35" fmla="*/ 20 h 488"/>
                              <a:gd name="T36" fmla="*/ 18 w 488"/>
                              <a:gd name="T37" fmla="*/ 20 h 488"/>
                              <a:gd name="T38" fmla="*/ 17 w 488"/>
                              <a:gd name="T39" fmla="*/ 19 h 488"/>
                              <a:gd name="T40" fmla="*/ 16 w 488"/>
                              <a:gd name="T41" fmla="*/ 19 h 488"/>
                              <a:gd name="T42" fmla="*/ 16 w 488"/>
                              <a:gd name="T43" fmla="*/ 18 h 488"/>
                              <a:gd name="T44" fmla="*/ 15 w 488"/>
                              <a:gd name="T45" fmla="*/ 18 h 488"/>
                              <a:gd name="T46" fmla="*/ 13 w 488"/>
                              <a:gd name="T47" fmla="*/ 17 h 488"/>
                              <a:gd name="T48" fmla="*/ 12 w 488"/>
                              <a:gd name="T49" fmla="*/ 16 h 488"/>
                              <a:gd name="T50" fmla="*/ 11 w 488"/>
                              <a:gd name="T51" fmla="*/ 14 h 488"/>
                              <a:gd name="T52" fmla="*/ 10 w 488"/>
                              <a:gd name="T53" fmla="*/ 13 h 488"/>
                              <a:gd name="T54" fmla="*/ 8 w 488"/>
                              <a:gd name="T55" fmla="*/ 12 h 488"/>
                              <a:gd name="T56" fmla="*/ 7 w 488"/>
                              <a:gd name="T57" fmla="*/ 11 h 488"/>
                              <a:gd name="T58" fmla="*/ 6 w 488"/>
                              <a:gd name="T59" fmla="*/ 10 h 488"/>
                              <a:gd name="T60" fmla="*/ 5 w 488"/>
                              <a:gd name="T61" fmla="*/ 9 h 488"/>
                              <a:gd name="T62" fmla="*/ 5 w 488"/>
                              <a:gd name="T63" fmla="*/ 8 h 488"/>
                              <a:gd name="T64" fmla="*/ 4 w 488"/>
                              <a:gd name="T65" fmla="*/ 7 h 488"/>
                              <a:gd name="T66" fmla="*/ 3 w 488"/>
                              <a:gd name="T67" fmla="*/ 6 h 488"/>
                              <a:gd name="T68" fmla="*/ 2 w 488"/>
                              <a:gd name="T69" fmla="*/ 4 h 488"/>
                              <a:gd name="T70" fmla="*/ 1 w 488"/>
                              <a:gd name="T71" fmla="*/ 3 h 488"/>
                              <a:gd name="T72" fmla="*/ 1 w 488"/>
                              <a:gd name="T73" fmla="*/ 2 h 488"/>
                              <a:gd name="T74" fmla="*/ 0 w 488"/>
                              <a:gd name="T75" fmla="*/ 1 h 488"/>
                              <a:gd name="T76" fmla="*/ 0 w 488"/>
                              <a:gd name="T77" fmla="*/ 1 h 488"/>
                              <a:gd name="T78" fmla="*/ 0 w 488"/>
                              <a:gd name="T79" fmla="*/ 0 h 488"/>
                              <a:gd name="T80" fmla="*/ 1 w 488"/>
                              <a:gd name="T81" fmla="*/ 0 h 4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88"/>
                              <a:gd name="T124" fmla="*/ 0 h 488"/>
                              <a:gd name="T125" fmla="*/ 488 w 488"/>
                              <a:gd name="T126" fmla="*/ 488 h 4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88" h="488">
                                <a:moveTo>
                                  <a:pt x="22" y="0"/>
                                </a:moveTo>
                                <a:lnTo>
                                  <a:pt x="57" y="24"/>
                                </a:lnTo>
                                <a:lnTo>
                                  <a:pt x="89" y="55"/>
                                </a:lnTo>
                                <a:lnTo>
                                  <a:pt x="122" y="89"/>
                                </a:lnTo>
                                <a:lnTo>
                                  <a:pt x="158" y="130"/>
                                </a:lnTo>
                                <a:lnTo>
                                  <a:pt x="197" y="173"/>
                                </a:lnTo>
                                <a:lnTo>
                                  <a:pt x="243" y="221"/>
                                </a:lnTo>
                                <a:lnTo>
                                  <a:pt x="290" y="273"/>
                                </a:lnTo>
                                <a:lnTo>
                                  <a:pt x="323" y="313"/>
                                </a:lnTo>
                                <a:lnTo>
                                  <a:pt x="352" y="339"/>
                                </a:lnTo>
                                <a:lnTo>
                                  <a:pt x="381" y="364"/>
                                </a:lnTo>
                                <a:lnTo>
                                  <a:pt x="413" y="386"/>
                                </a:lnTo>
                                <a:lnTo>
                                  <a:pt x="444" y="412"/>
                                </a:lnTo>
                                <a:lnTo>
                                  <a:pt x="470" y="433"/>
                                </a:lnTo>
                                <a:lnTo>
                                  <a:pt x="484" y="449"/>
                                </a:lnTo>
                                <a:lnTo>
                                  <a:pt x="488" y="466"/>
                                </a:lnTo>
                                <a:lnTo>
                                  <a:pt x="485" y="479"/>
                                </a:lnTo>
                                <a:lnTo>
                                  <a:pt x="476" y="486"/>
                                </a:lnTo>
                                <a:lnTo>
                                  <a:pt x="462" y="488"/>
                                </a:lnTo>
                                <a:lnTo>
                                  <a:pt x="444" y="482"/>
                                </a:lnTo>
                                <a:lnTo>
                                  <a:pt x="417" y="463"/>
                                </a:lnTo>
                                <a:lnTo>
                                  <a:pt x="390" y="448"/>
                                </a:lnTo>
                                <a:lnTo>
                                  <a:pt x="365" y="436"/>
                                </a:lnTo>
                                <a:lnTo>
                                  <a:pt x="336" y="411"/>
                                </a:lnTo>
                                <a:lnTo>
                                  <a:pt x="308" y="389"/>
                                </a:lnTo>
                                <a:lnTo>
                                  <a:pt x="274" y="361"/>
                                </a:lnTo>
                                <a:lnTo>
                                  <a:pt x="243" y="336"/>
                                </a:lnTo>
                                <a:lnTo>
                                  <a:pt x="208" y="307"/>
                                </a:lnTo>
                                <a:lnTo>
                                  <a:pt x="179" y="281"/>
                                </a:lnTo>
                                <a:lnTo>
                                  <a:pt x="155" y="252"/>
                                </a:lnTo>
                                <a:lnTo>
                                  <a:pt x="130" y="228"/>
                                </a:lnTo>
                                <a:lnTo>
                                  <a:pt x="116" y="208"/>
                                </a:lnTo>
                                <a:lnTo>
                                  <a:pt x="92" y="176"/>
                                </a:lnTo>
                                <a:lnTo>
                                  <a:pt x="71" y="142"/>
                                </a:lnTo>
                                <a:lnTo>
                                  <a:pt x="49" y="109"/>
                                </a:lnTo>
                                <a:lnTo>
                                  <a:pt x="31" y="79"/>
                                </a:lnTo>
                                <a:lnTo>
                                  <a:pt x="15" y="52"/>
                                </a:lnTo>
                                <a:lnTo>
                                  <a:pt x="4" y="30"/>
                                </a:lnTo>
                                <a:lnTo>
                                  <a:pt x="0" y="15"/>
                                </a:lnTo>
                                <a:lnTo>
                                  <a:pt x="4" y="5"/>
                                </a:lnTo>
                                <a:lnTo>
                                  <a:pt x="22" y="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003" name="Freeform 42">
                          <a:extLst>
                            <a:ext uri="{FF2B5EF4-FFF2-40B4-BE49-F238E27FC236}">
                              <a16:creationId xmlns:a16="http://schemas.microsoft.com/office/drawing/2014/main" id="{CC68A998-A565-48CA-B73E-E2E9D265F433}"/>
                            </a:ext>
                          </a:extLst>
                        </p:cNvPr>
                        <p:cNvSpPr>
                          <a:spLocks/>
                        </p:cNvSpPr>
                        <p:nvPr/>
                      </p:nvSpPr>
                      <p:spPr bwMode="auto">
                        <a:xfrm>
                          <a:off x="2267" y="1883"/>
                          <a:ext cx="85" cy="65"/>
                        </a:xfrm>
                        <a:custGeom>
                          <a:avLst/>
                          <a:gdLst>
                            <a:gd name="T0" fmla="*/ 17 w 422"/>
                            <a:gd name="T1" fmla="*/ 0 h 325"/>
                            <a:gd name="T2" fmla="*/ 17 w 422"/>
                            <a:gd name="T3" fmla="*/ 2 h 325"/>
                            <a:gd name="T4" fmla="*/ 17 w 422"/>
                            <a:gd name="T5" fmla="*/ 4 h 325"/>
                            <a:gd name="T6" fmla="*/ 17 w 422"/>
                            <a:gd name="T7" fmla="*/ 6 h 325"/>
                            <a:gd name="T8" fmla="*/ 16 w 422"/>
                            <a:gd name="T9" fmla="*/ 8 h 325"/>
                            <a:gd name="T10" fmla="*/ 16 w 422"/>
                            <a:gd name="T11" fmla="*/ 9 h 325"/>
                            <a:gd name="T12" fmla="*/ 15 w 422"/>
                            <a:gd name="T13" fmla="*/ 10 h 325"/>
                            <a:gd name="T14" fmla="*/ 13 w 422"/>
                            <a:gd name="T15" fmla="*/ 10 h 325"/>
                            <a:gd name="T16" fmla="*/ 12 w 422"/>
                            <a:gd name="T17" fmla="*/ 11 h 325"/>
                            <a:gd name="T18" fmla="*/ 10 w 422"/>
                            <a:gd name="T19" fmla="*/ 12 h 325"/>
                            <a:gd name="T20" fmla="*/ 8 w 422"/>
                            <a:gd name="T21" fmla="*/ 13 h 325"/>
                            <a:gd name="T22" fmla="*/ 6 w 422"/>
                            <a:gd name="T23" fmla="*/ 13 h 325"/>
                            <a:gd name="T24" fmla="*/ 4 w 422"/>
                            <a:gd name="T25" fmla="*/ 13 h 325"/>
                            <a:gd name="T26" fmla="*/ 2 w 422"/>
                            <a:gd name="T27" fmla="*/ 13 h 325"/>
                            <a:gd name="T28" fmla="*/ 0 w 422"/>
                            <a:gd name="T29" fmla="*/ 13 h 3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2"/>
                            <a:gd name="T46" fmla="*/ 0 h 325"/>
                            <a:gd name="T47" fmla="*/ 422 w 422"/>
                            <a:gd name="T48" fmla="*/ 325 h 3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2" h="325">
                              <a:moveTo>
                                <a:pt x="422" y="0"/>
                              </a:moveTo>
                              <a:lnTo>
                                <a:pt x="422" y="44"/>
                              </a:lnTo>
                              <a:lnTo>
                                <a:pt x="421" y="99"/>
                              </a:lnTo>
                              <a:lnTo>
                                <a:pt x="415" y="148"/>
                              </a:lnTo>
                              <a:lnTo>
                                <a:pt x="403" y="188"/>
                              </a:lnTo>
                              <a:lnTo>
                                <a:pt x="383" y="215"/>
                              </a:lnTo>
                              <a:lnTo>
                                <a:pt x="359" y="238"/>
                              </a:lnTo>
                              <a:lnTo>
                                <a:pt x="325" y="260"/>
                              </a:lnTo>
                              <a:lnTo>
                                <a:pt x="290" y="279"/>
                              </a:lnTo>
                              <a:lnTo>
                                <a:pt x="239" y="300"/>
                              </a:lnTo>
                              <a:lnTo>
                                <a:pt x="193" y="313"/>
                              </a:lnTo>
                              <a:lnTo>
                                <a:pt x="141" y="320"/>
                              </a:lnTo>
                              <a:lnTo>
                                <a:pt x="95" y="325"/>
                              </a:lnTo>
                              <a:lnTo>
                                <a:pt x="47" y="323"/>
                              </a:lnTo>
                              <a:lnTo>
                                <a:pt x="0" y="320"/>
                              </a:lnTo>
                            </a:path>
                          </a:pathLst>
                        </a:custGeom>
                        <a:noFill/>
                        <a:ln w="3175">
                          <a:solidFill>
                            <a:srgbClr val="FF8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952" name="Group 43">
                        <a:extLst>
                          <a:ext uri="{FF2B5EF4-FFF2-40B4-BE49-F238E27FC236}">
                            <a16:creationId xmlns:a16="http://schemas.microsoft.com/office/drawing/2014/main" id="{5BFCD2DD-22BD-44F8-8E52-5FDD5DB36EF7}"/>
                          </a:ext>
                        </a:extLst>
                      </p:cNvPr>
                      <p:cNvGrpSpPr>
                        <a:grpSpLocks/>
                      </p:cNvGrpSpPr>
                      <p:nvPr/>
                    </p:nvGrpSpPr>
                    <p:grpSpPr bwMode="auto">
                      <a:xfrm>
                        <a:off x="2045" y="1667"/>
                        <a:ext cx="293" cy="271"/>
                        <a:chOff x="2045" y="1667"/>
                        <a:chExt cx="293" cy="271"/>
                      </a:xfrm>
                    </p:grpSpPr>
                    <p:grpSp>
                      <p:nvGrpSpPr>
                        <p:cNvPr id="64953" name="Group 44">
                          <a:extLst>
                            <a:ext uri="{FF2B5EF4-FFF2-40B4-BE49-F238E27FC236}">
                              <a16:creationId xmlns:a16="http://schemas.microsoft.com/office/drawing/2014/main" id="{EB14BBFE-6701-49F7-8F20-977988DB7FC4}"/>
                            </a:ext>
                          </a:extLst>
                        </p:cNvPr>
                        <p:cNvGrpSpPr>
                          <a:grpSpLocks/>
                        </p:cNvGrpSpPr>
                        <p:nvPr/>
                      </p:nvGrpSpPr>
                      <p:grpSpPr bwMode="auto">
                        <a:xfrm>
                          <a:off x="2150" y="1667"/>
                          <a:ext cx="188" cy="243"/>
                          <a:chOff x="2150" y="1667"/>
                          <a:chExt cx="188" cy="243"/>
                        </a:xfrm>
                      </p:grpSpPr>
                      <p:grpSp>
                        <p:nvGrpSpPr>
                          <p:cNvPr id="64979" name="Group 45">
                            <a:extLst>
                              <a:ext uri="{FF2B5EF4-FFF2-40B4-BE49-F238E27FC236}">
                                <a16:creationId xmlns:a16="http://schemas.microsoft.com/office/drawing/2014/main" id="{DADEA9E6-12CD-4BD9-8075-8234D50D0AC6}"/>
                              </a:ext>
                            </a:extLst>
                          </p:cNvPr>
                          <p:cNvGrpSpPr>
                            <a:grpSpLocks/>
                          </p:cNvGrpSpPr>
                          <p:nvPr/>
                        </p:nvGrpSpPr>
                        <p:grpSpPr bwMode="auto">
                          <a:xfrm>
                            <a:off x="2150" y="1667"/>
                            <a:ext cx="188" cy="243"/>
                            <a:chOff x="2150" y="1667"/>
                            <a:chExt cx="188" cy="243"/>
                          </a:xfrm>
                        </p:grpSpPr>
                        <p:grpSp>
                          <p:nvGrpSpPr>
                            <p:cNvPr id="64984" name="Group 46">
                              <a:extLst>
                                <a:ext uri="{FF2B5EF4-FFF2-40B4-BE49-F238E27FC236}">
                                  <a16:creationId xmlns:a16="http://schemas.microsoft.com/office/drawing/2014/main" id="{2BDDB264-77DF-40E8-AB97-89B9C619A77A}"/>
                                </a:ext>
                              </a:extLst>
                            </p:cNvPr>
                            <p:cNvGrpSpPr>
                              <a:grpSpLocks/>
                            </p:cNvGrpSpPr>
                            <p:nvPr/>
                          </p:nvGrpSpPr>
                          <p:grpSpPr bwMode="auto">
                            <a:xfrm>
                              <a:off x="2150" y="1667"/>
                              <a:ext cx="188" cy="243"/>
                              <a:chOff x="2150" y="1667"/>
                              <a:chExt cx="188" cy="243"/>
                            </a:xfrm>
                          </p:grpSpPr>
                          <p:grpSp>
                            <p:nvGrpSpPr>
                              <p:cNvPr id="64990" name="Group 47">
                                <a:extLst>
                                  <a:ext uri="{FF2B5EF4-FFF2-40B4-BE49-F238E27FC236}">
                                    <a16:creationId xmlns:a16="http://schemas.microsoft.com/office/drawing/2014/main" id="{DE07DF56-1196-46C1-8356-D2D283195A5A}"/>
                                  </a:ext>
                                </a:extLst>
                              </p:cNvPr>
                              <p:cNvGrpSpPr>
                                <a:grpSpLocks/>
                              </p:cNvGrpSpPr>
                              <p:nvPr/>
                            </p:nvGrpSpPr>
                            <p:grpSpPr bwMode="auto">
                              <a:xfrm>
                                <a:off x="2150" y="1667"/>
                                <a:ext cx="188" cy="243"/>
                                <a:chOff x="2150" y="1667"/>
                                <a:chExt cx="188" cy="243"/>
                              </a:xfrm>
                            </p:grpSpPr>
                            <p:grpSp>
                              <p:nvGrpSpPr>
                                <p:cNvPr id="64996" name="Group 48">
                                  <a:extLst>
                                    <a:ext uri="{FF2B5EF4-FFF2-40B4-BE49-F238E27FC236}">
                                      <a16:creationId xmlns:a16="http://schemas.microsoft.com/office/drawing/2014/main" id="{1EDEE5C9-A399-4CAE-B939-0E04B132E546}"/>
                                    </a:ext>
                                  </a:extLst>
                                </p:cNvPr>
                                <p:cNvGrpSpPr>
                                  <a:grpSpLocks/>
                                </p:cNvGrpSpPr>
                                <p:nvPr/>
                              </p:nvGrpSpPr>
                              <p:grpSpPr bwMode="auto">
                                <a:xfrm>
                                  <a:off x="2150" y="1667"/>
                                  <a:ext cx="188" cy="243"/>
                                  <a:chOff x="2150" y="1667"/>
                                  <a:chExt cx="188" cy="243"/>
                                </a:xfrm>
                              </p:grpSpPr>
                              <p:sp>
                                <p:nvSpPr>
                                  <p:cNvPr id="64998" name="Freeform 49">
                                    <a:extLst>
                                      <a:ext uri="{FF2B5EF4-FFF2-40B4-BE49-F238E27FC236}">
                                        <a16:creationId xmlns:a16="http://schemas.microsoft.com/office/drawing/2014/main" id="{7A715D3D-14B3-4661-BB56-1F937EF3F6F1}"/>
                                      </a:ext>
                                    </a:extLst>
                                  </p:cNvPr>
                                  <p:cNvSpPr>
                                    <a:spLocks/>
                                  </p:cNvSpPr>
                                  <p:nvPr/>
                                </p:nvSpPr>
                                <p:spPr bwMode="auto">
                                  <a:xfrm>
                                    <a:off x="2150" y="1667"/>
                                    <a:ext cx="188" cy="243"/>
                                  </a:xfrm>
                                  <a:custGeom>
                                    <a:avLst/>
                                    <a:gdLst>
                                      <a:gd name="T0" fmla="*/ 1 w 939"/>
                                      <a:gd name="T1" fmla="*/ 9 h 1215"/>
                                      <a:gd name="T2" fmla="*/ 2 w 939"/>
                                      <a:gd name="T3" fmla="*/ 7 h 1215"/>
                                      <a:gd name="T4" fmla="*/ 4 w 939"/>
                                      <a:gd name="T5" fmla="*/ 5 h 1215"/>
                                      <a:gd name="T6" fmla="*/ 7 w 939"/>
                                      <a:gd name="T7" fmla="*/ 2 h 1215"/>
                                      <a:gd name="T8" fmla="*/ 9 w 939"/>
                                      <a:gd name="T9" fmla="*/ 1 h 1215"/>
                                      <a:gd name="T10" fmla="*/ 13 w 939"/>
                                      <a:gd name="T11" fmla="*/ 0 h 1215"/>
                                      <a:gd name="T12" fmla="*/ 17 w 939"/>
                                      <a:gd name="T13" fmla="*/ 0 h 1215"/>
                                      <a:gd name="T14" fmla="*/ 20 w 939"/>
                                      <a:gd name="T15" fmla="*/ 1 h 1215"/>
                                      <a:gd name="T16" fmla="*/ 23 w 939"/>
                                      <a:gd name="T17" fmla="*/ 3 h 1215"/>
                                      <a:gd name="T18" fmla="*/ 25 w 939"/>
                                      <a:gd name="T19" fmla="*/ 5 h 1215"/>
                                      <a:gd name="T20" fmla="*/ 26 w 939"/>
                                      <a:gd name="T21" fmla="*/ 8 h 1215"/>
                                      <a:gd name="T22" fmla="*/ 26 w 939"/>
                                      <a:gd name="T23" fmla="*/ 11 h 1215"/>
                                      <a:gd name="T24" fmla="*/ 25 w 939"/>
                                      <a:gd name="T25" fmla="*/ 14 h 1215"/>
                                      <a:gd name="T26" fmla="*/ 24 w 939"/>
                                      <a:gd name="T27" fmla="*/ 16 h 1215"/>
                                      <a:gd name="T28" fmla="*/ 23 w 939"/>
                                      <a:gd name="T29" fmla="*/ 19 h 1215"/>
                                      <a:gd name="T30" fmla="*/ 24 w 939"/>
                                      <a:gd name="T31" fmla="*/ 19 h 1215"/>
                                      <a:gd name="T32" fmla="*/ 25 w 939"/>
                                      <a:gd name="T33" fmla="*/ 18 h 1215"/>
                                      <a:gd name="T34" fmla="*/ 26 w 939"/>
                                      <a:gd name="T35" fmla="*/ 15 h 1215"/>
                                      <a:gd name="T36" fmla="*/ 27 w 939"/>
                                      <a:gd name="T37" fmla="*/ 13 h 1215"/>
                                      <a:gd name="T38" fmla="*/ 28 w 939"/>
                                      <a:gd name="T39" fmla="*/ 14 h 1215"/>
                                      <a:gd name="T40" fmla="*/ 30 w 939"/>
                                      <a:gd name="T41" fmla="*/ 16 h 1215"/>
                                      <a:gd name="T42" fmla="*/ 31 w 939"/>
                                      <a:gd name="T43" fmla="*/ 19 h 1215"/>
                                      <a:gd name="T44" fmla="*/ 32 w 939"/>
                                      <a:gd name="T45" fmla="*/ 21 h 1215"/>
                                      <a:gd name="T46" fmla="*/ 33 w 939"/>
                                      <a:gd name="T47" fmla="*/ 23 h 1215"/>
                                      <a:gd name="T48" fmla="*/ 32 w 939"/>
                                      <a:gd name="T49" fmla="*/ 26 h 1215"/>
                                      <a:gd name="T50" fmla="*/ 33 w 939"/>
                                      <a:gd name="T51" fmla="*/ 28 h 1215"/>
                                      <a:gd name="T52" fmla="*/ 35 w 939"/>
                                      <a:gd name="T53" fmla="*/ 32 h 1215"/>
                                      <a:gd name="T54" fmla="*/ 36 w 939"/>
                                      <a:gd name="T55" fmla="*/ 34 h 1215"/>
                                      <a:gd name="T56" fmla="*/ 37 w 939"/>
                                      <a:gd name="T57" fmla="*/ 38 h 1215"/>
                                      <a:gd name="T58" fmla="*/ 37 w 939"/>
                                      <a:gd name="T59" fmla="*/ 41 h 1215"/>
                                      <a:gd name="T60" fmla="*/ 38 w 939"/>
                                      <a:gd name="T61" fmla="*/ 46 h 1215"/>
                                      <a:gd name="T62" fmla="*/ 37 w 939"/>
                                      <a:gd name="T63" fmla="*/ 48 h 1215"/>
                                      <a:gd name="T64" fmla="*/ 35 w 939"/>
                                      <a:gd name="T65" fmla="*/ 48 h 1215"/>
                                      <a:gd name="T66" fmla="*/ 32 w 939"/>
                                      <a:gd name="T67" fmla="*/ 47 h 1215"/>
                                      <a:gd name="T68" fmla="*/ 29 w 939"/>
                                      <a:gd name="T69" fmla="*/ 44 h 1215"/>
                                      <a:gd name="T70" fmla="*/ 25 w 939"/>
                                      <a:gd name="T71" fmla="*/ 40 h 1215"/>
                                      <a:gd name="T72" fmla="*/ 21 w 939"/>
                                      <a:gd name="T73" fmla="*/ 36 h 1215"/>
                                      <a:gd name="T74" fmla="*/ 15 w 939"/>
                                      <a:gd name="T75" fmla="*/ 30 h 1215"/>
                                      <a:gd name="T76" fmla="*/ 12 w 939"/>
                                      <a:gd name="T77" fmla="*/ 26 h 1215"/>
                                      <a:gd name="T78" fmla="*/ 11 w 939"/>
                                      <a:gd name="T79" fmla="*/ 24 h 1215"/>
                                      <a:gd name="T80" fmla="*/ 12 w 939"/>
                                      <a:gd name="T81" fmla="*/ 23 h 1215"/>
                                      <a:gd name="T82" fmla="*/ 15 w 939"/>
                                      <a:gd name="T83" fmla="*/ 22 h 1215"/>
                                      <a:gd name="T84" fmla="*/ 17 w 939"/>
                                      <a:gd name="T85" fmla="*/ 21 h 1215"/>
                                      <a:gd name="T86" fmla="*/ 18 w 939"/>
                                      <a:gd name="T87" fmla="*/ 20 h 1215"/>
                                      <a:gd name="T88" fmla="*/ 17 w 939"/>
                                      <a:gd name="T89" fmla="*/ 20 h 1215"/>
                                      <a:gd name="T90" fmla="*/ 14 w 939"/>
                                      <a:gd name="T91" fmla="*/ 20 h 1215"/>
                                      <a:gd name="T92" fmla="*/ 12 w 939"/>
                                      <a:gd name="T93" fmla="*/ 22 h 1215"/>
                                      <a:gd name="T94" fmla="*/ 9 w 939"/>
                                      <a:gd name="T95" fmla="*/ 23 h 1215"/>
                                      <a:gd name="T96" fmla="*/ 7 w 939"/>
                                      <a:gd name="T97" fmla="*/ 22 h 1215"/>
                                      <a:gd name="T98" fmla="*/ 6 w 939"/>
                                      <a:gd name="T99" fmla="*/ 21 h 1215"/>
                                      <a:gd name="T100" fmla="*/ 4 w 939"/>
                                      <a:gd name="T101" fmla="*/ 19 h 1215"/>
                                      <a:gd name="T102" fmla="*/ 2 w 939"/>
                                      <a:gd name="T103" fmla="*/ 16 h 1215"/>
                                      <a:gd name="T104" fmla="*/ 1 w 939"/>
                                      <a:gd name="T105" fmla="*/ 14 h 1215"/>
                                      <a:gd name="T106" fmla="*/ 0 w 939"/>
                                      <a:gd name="T107" fmla="*/ 12 h 1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9"/>
                                      <a:gd name="T163" fmla="*/ 0 h 1215"/>
                                      <a:gd name="T164" fmla="*/ 939 w 939"/>
                                      <a:gd name="T165" fmla="*/ 1215 h 1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9" h="1215">
                                        <a:moveTo>
                                          <a:pt x="2" y="270"/>
                                        </a:moveTo>
                                        <a:lnTo>
                                          <a:pt x="10" y="248"/>
                                        </a:lnTo>
                                        <a:lnTo>
                                          <a:pt x="20" y="228"/>
                                        </a:lnTo>
                                        <a:lnTo>
                                          <a:pt x="32" y="206"/>
                                        </a:lnTo>
                                        <a:lnTo>
                                          <a:pt x="45" y="191"/>
                                        </a:lnTo>
                                        <a:lnTo>
                                          <a:pt x="58" y="178"/>
                                        </a:lnTo>
                                        <a:lnTo>
                                          <a:pt x="75" y="160"/>
                                        </a:lnTo>
                                        <a:lnTo>
                                          <a:pt x="95" y="137"/>
                                        </a:lnTo>
                                        <a:lnTo>
                                          <a:pt x="110" y="116"/>
                                        </a:lnTo>
                                        <a:lnTo>
                                          <a:pt x="126" y="96"/>
                                        </a:lnTo>
                                        <a:lnTo>
                                          <a:pt x="143" y="80"/>
                                        </a:lnTo>
                                        <a:lnTo>
                                          <a:pt x="164" y="62"/>
                                        </a:lnTo>
                                        <a:lnTo>
                                          <a:pt x="184" y="47"/>
                                        </a:lnTo>
                                        <a:lnTo>
                                          <a:pt x="205" y="34"/>
                                        </a:lnTo>
                                        <a:lnTo>
                                          <a:pt x="231" y="21"/>
                                        </a:lnTo>
                                        <a:lnTo>
                                          <a:pt x="259" y="11"/>
                                        </a:lnTo>
                                        <a:lnTo>
                                          <a:pt x="288" y="4"/>
                                        </a:lnTo>
                                        <a:lnTo>
                                          <a:pt x="324" y="1"/>
                                        </a:lnTo>
                                        <a:lnTo>
                                          <a:pt x="358" y="0"/>
                                        </a:lnTo>
                                        <a:lnTo>
                                          <a:pt x="385" y="2"/>
                                        </a:lnTo>
                                        <a:lnTo>
                                          <a:pt x="413" y="6"/>
                                        </a:lnTo>
                                        <a:lnTo>
                                          <a:pt x="439" y="11"/>
                                        </a:lnTo>
                                        <a:lnTo>
                                          <a:pt x="471" y="19"/>
                                        </a:lnTo>
                                        <a:lnTo>
                                          <a:pt x="499" y="32"/>
                                        </a:lnTo>
                                        <a:lnTo>
                                          <a:pt x="521" y="43"/>
                                        </a:lnTo>
                                        <a:lnTo>
                                          <a:pt x="546" y="56"/>
                                        </a:lnTo>
                                        <a:lnTo>
                                          <a:pt x="565" y="74"/>
                                        </a:lnTo>
                                        <a:lnTo>
                                          <a:pt x="584" y="93"/>
                                        </a:lnTo>
                                        <a:lnTo>
                                          <a:pt x="599" y="112"/>
                                        </a:lnTo>
                                        <a:lnTo>
                                          <a:pt x="616" y="135"/>
                                        </a:lnTo>
                                        <a:lnTo>
                                          <a:pt x="631" y="158"/>
                                        </a:lnTo>
                                        <a:lnTo>
                                          <a:pt x="640" y="179"/>
                                        </a:lnTo>
                                        <a:lnTo>
                                          <a:pt x="646" y="206"/>
                                        </a:lnTo>
                                        <a:lnTo>
                                          <a:pt x="651" y="231"/>
                                        </a:lnTo>
                                        <a:lnTo>
                                          <a:pt x="654" y="250"/>
                                        </a:lnTo>
                                        <a:lnTo>
                                          <a:pt x="653" y="271"/>
                                        </a:lnTo>
                                        <a:lnTo>
                                          <a:pt x="648" y="286"/>
                                        </a:lnTo>
                                        <a:lnTo>
                                          <a:pt x="638" y="310"/>
                                        </a:lnTo>
                                        <a:lnTo>
                                          <a:pt x="624" y="339"/>
                                        </a:lnTo>
                                        <a:lnTo>
                                          <a:pt x="611" y="365"/>
                                        </a:lnTo>
                                        <a:lnTo>
                                          <a:pt x="601" y="386"/>
                                        </a:lnTo>
                                        <a:lnTo>
                                          <a:pt x="594" y="409"/>
                                        </a:lnTo>
                                        <a:lnTo>
                                          <a:pt x="586" y="433"/>
                                        </a:lnTo>
                                        <a:lnTo>
                                          <a:pt x="580" y="454"/>
                                        </a:lnTo>
                                        <a:lnTo>
                                          <a:pt x="577" y="465"/>
                                        </a:lnTo>
                                        <a:lnTo>
                                          <a:pt x="578" y="473"/>
                                        </a:lnTo>
                                        <a:lnTo>
                                          <a:pt x="583" y="476"/>
                                        </a:lnTo>
                                        <a:lnTo>
                                          <a:pt x="590" y="476"/>
                                        </a:lnTo>
                                        <a:lnTo>
                                          <a:pt x="596" y="470"/>
                                        </a:lnTo>
                                        <a:lnTo>
                                          <a:pt x="603" y="459"/>
                                        </a:lnTo>
                                        <a:lnTo>
                                          <a:pt x="612" y="439"/>
                                        </a:lnTo>
                                        <a:lnTo>
                                          <a:pt x="625" y="411"/>
                                        </a:lnTo>
                                        <a:lnTo>
                                          <a:pt x="640" y="385"/>
                                        </a:lnTo>
                                        <a:lnTo>
                                          <a:pt x="654" y="363"/>
                                        </a:lnTo>
                                        <a:lnTo>
                                          <a:pt x="668" y="343"/>
                                        </a:lnTo>
                                        <a:lnTo>
                                          <a:pt x="676" y="334"/>
                                        </a:lnTo>
                                        <a:lnTo>
                                          <a:pt x="684" y="329"/>
                                        </a:lnTo>
                                        <a:lnTo>
                                          <a:pt x="694" y="327"/>
                                        </a:lnTo>
                                        <a:lnTo>
                                          <a:pt x="701" y="333"/>
                                        </a:lnTo>
                                        <a:lnTo>
                                          <a:pt x="711" y="351"/>
                                        </a:lnTo>
                                        <a:lnTo>
                                          <a:pt x="720" y="367"/>
                                        </a:lnTo>
                                        <a:lnTo>
                                          <a:pt x="731" y="389"/>
                                        </a:lnTo>
                                        <a:lnTo>
                                          <a:pt x="743" y="410"/>
                                        </a:lnTo>
                                        <a:lnTo>
                                          <a:pt x="753" y="429"/>
                                        </a:lnTo>
                                        <a:lnTo>
                                          <a:pt x="761" y="450"/>
                                        </a:lnTo>
                                        <a:lnTo>
                                          <a:pt x="770" y="469"/>
                                        </a:lnTo>
                                        <a:lnTo>
                                          <a:pt x="778" y="491"/>
                                        </a:lnTo>
                                        <a:lnTo>
                                          <a:pt x="792" y="505"/>
                                        </a:lnTo>
                                        <a:lnTo>
                                          <a:pt x="808" y="524"/>
                                        </a:lnTo>
                                        <a:lnTo>
                                          <a:pt x="820" y="541"/>
                                        </a:lnTo>
                                        <a:lnTo>
                                          <a:pt x="823" y="561"/>
                                        </a:lnTo>
                                        <a:lnTo>
                                          <a:pt x="821" y="581"/>
                                        </a:lnTo>
                                        <a:lnTo>
                                          <a:pt x="817" y="608"/>
                                        </a:lnTo>
                                        <a:lnTo>
                                          <a:pt x="812" y="633"/>
                                        </a:lnTo>
                                        <a:lnTo>
                                          <a:pt x="807" y="659"/>
                                        </a:lnTo>
                                        <a:lnTo>
                                          <a:pt x="817" y="675"/>
                                        </a:lnTo>
                                        <a:lnTo>
                                          <a:pt x="827" y="691"/>
                                        </a:lnTo>
                                        <a:lnTo>
                                          <a:pt x="836" y="709"/>
                                        </a:lnTo>
                                        <a:lnTo>
                                          <a:pt x="847" y="729"/>
                                        </a:lnTo>
                                        <a:lnTo>
                                          <a:pt x="863" y="762"/>
                                        </a:lnTo>
                                        <a:lnTo>
                                          <a:pt x="877" y="790"/>
                                        </a:lnTo>
                                        <a:lnTo>
                                          <a:pt x="893" y="817"/>
                                        </a:lnTo>
                                        <a:lnTo>
                                          <a:pt x="905" y="843"/>
                                        </a:lnTo>
                                        <a:lnTo>
                                          <a:pt x="911" y="861"/>
                                        </a:lnTo>
                                        <a:lnTo>
                                          <a:pt x="917" y="888"/>
                                        </a:lnTo>
                                        <a:lnTo>
                                          <a:pt x="922" y="918"/>
                                        </a:lnTo>
                                        <a:lnTo>
                                          <a:pt x="927" y="940"/>
                                        </a:lnTo>
                                        <a:lnTo>
                                          <a:pt x="933" y="971"/>
                                        </a:lnTo>
                                        <a:lnTo>
                                          <a:pt x="935" y="1002"/>
                                        </a:lnTo>
                                        <a:lnTo>
                                          <a:pt x="934" y="1023"/>
                                        </a:lnTo>
                                        <a:lnTo>
                                          <a:pt x="934" y="1047"/>
                                        </a:lnTo>
                                        <a:lnTo>
                                          <a:pt x="935" y="1096"/>
                                        </a:lnTo>
                                        <a:lnTo>
                                          <a:pt x="939" y="1153"/>
                                        </a:lnTo>
                                        <a:lnTo>
                                          <a:pt x="938" y="1179"/>
                                        </a:lnTo>
                                        <a:lnTo>
                                          <a:pt x="935" y="1196"/>
                                        </a:lnTo>
                                        <a:lnTo>
                                          <a:pt x="924" y="1206"/>
                                        </a:lnTo>
                                        <a:lnTo>
                                          <a:pt x="906" y="1214"/>
                                        </a:lnTo>
                                        <a:lnTo>
                                          <a:pt x="888" y="1215"/>
                                        </a:lnTo>
                                        <a:lnTo>
                                          <a:pt x="873" y="1208"/>
                                        </a:lnTo>
                                        <a:lnTo>
                                          <a:pt x="862" y="1199"/>
                                        </a:lnTo>
                                        <a:lnTo>
                                          <a:pt x="833" y="1181"/>
                                        </a:lnTo>
                                        <a:lnTo>
                                          <a:pt x="806" y="1167"/>
                                        </a:lnTo>
                                        <a:lnTo>
                                          <a:pt x="779" y="1155"/>
                                        </a:lnTo>
                                        <a:lnTo>
                                          <a:pt x="758" y="1136"/>
                                        </a:lnTo>
                                        <a:lnTo>
                                          <a:pt x="721" y="1103"/>
                                        </a:lnTo>
                                        <a:lnTo>
                                          <a:pt x="687" y="1069"/>
                                        </a:lnTo>
                                        <a:lnTo>
                                          <a:pt x="653" y="1038"/>
                                        </a:lnTo>
                                        <a:lnTo>
                                          <a:pt x="621" y="1002"/>
                                        </a:lnTo>
                                        <a:lnTo>
                                          <a:pt x="582" y="954"/>
                                        </a:lnTo>
                                        <a:lnTo>
                                          <a:pt x="553" y="918"/>
                                        </a:lnTo>
                                        <a:lnTo>
                                          <a:pt x="520" y="888"/>
                                        </a:lnTo>
                                        <a:lnTo>
                                          <a:pt x="481" y="847"/>
                                        </a:lnTo>
                                        <a:lnTo>
                                          <a:pt x="441" y="806"/>
                                        </a:lnTo>
                                        <a:lnTo>
                                          <a:pt x="385" y="754"/>
                                        </a:lnTo>
                                        <a:lnTo>
                                          <a:pt x="334" y="711"/>
                                        </a:lnTo>
                                        <a:lnTo>
                                          <a:pt x="310" y="684"/>
                                        </a:lnTo>
                                        <a:lnTo>
                                          <a:pt x="291" y="662"/>
                                        </a:lnTo>
                                        <a:lnTo>
                                          <a:pt x="280" y="643"/>
                                        </a:lnTo>
                                        <a:lnTo>
                                          <a:pt x="271" y="619"/>
                                        </a:lnTo>
                                        <a:lnTo>
                                          <a:pt x="270" y="607"/>
                                        </a:lnTo>
                                        <a:lnTo>
                                          <a:pt x="275" y="599"/>
                                        </a:lnTo>
                                        <a:lnTo>
                                          <a:pt x="287" y="590"/>
                                        </a:lnTo>
                                        <a:lnTo>
                                          <a:pt x="306" y="576"/>
                                        </a:lnTo>
                                        <a:lnTo>
                                          <a:pt x="327" y="562"/>
                                        </a:lnTo>
                                        <a:lnTo>
                                          <a:pt x="347" y="548"/>
                                        </a:lnTo>
                                        <a:lnTo>
                                          <a:pt x="363" y="538"/>
                                        </a:lnTo>
                                        <a:lnTo>
                                          <a:pt x="381" y="531"/>
                                        </a:lnTo>
                                        <a:lnTo>
                                          <a:pt x="402" y="524"/>
                                        </a:lnTo>
                                        <a:lnTo>
                                          <a:pt x="422" y="517"/>
                                        </a:lnTo>
                                        <a:lnTo>
                                          <a:pt x="443" y="510"/>
                                        </a:lnTo>
                                        <a:lnTo>
                                          <a:pt x="457" y="504"/>
                                        </a:lnTo>
                                        <a:lnTo>
                                          <a:pt x="459" y="498"/>
                                        </a:lnTo>
                                        <a:lnTo>
                                          <a:pt x="454" y="491"/>
                                        </a:lnTo>
                                        <a:lnTo>
                                          <a:pt x="445" y="489"/>
                                        </a:lnTo>
                                        <a:lnTo>
                                          <a:pt x="422" y="492"/>
                                        </a:lnTo>
                                        <a:lnTo>
                                          <a:pt x="398" y="496"/>
                                        </a:lnTo>
                                        <a:lnTo>
                                          <a:pt x="369" y="502"/>
                                        </a:lnTo>
                                        <a:lnTo>
                                          <a:pt x="340" y="510"/>
                                        </a:lnTo>
                                        <a:lnTo>
                                          <a:pt x="327" y="515"/>
                                        </a:lnTo>
                                        <a:lnTo>
                                          <a:pt x="311" y="527"/>
                                        </a:lnTo>
                                        <a:lnTo>
                                          <a:pt x="292" y="541"/>
                                        </a:lnTo>
                                        <a:lnTo>
                                          <a:pt x="268" y="562"/>
                                        </a:lnTo>
                                        <a:lnTo>
                                          <a:pt x="254" y="565"/>
                                        </a:lnTo>
                                        <a:lnTo>
                                          <a:pt x="232" y="567"/>
                                        </a:lnTo>
                                        <a:lnTo>
                                          <a:pt x="211" y="568"/>
                                        </a:lnTo>
                                        <a:lnTo>
                                          <a:pt x="197" y="564"/>
                                        </a:lnTo>
                                        <a:lnTo>
                                          <a:pt x="182" y="557"/>
                                        </a:lnTo>
                                        <a:lnTo>
                                          <a:pt x="162" y="549"/>
                                        </a:lnTo>
                                        <a:lnTo>
                                          <a:pt x="152" y="539"/>
                                        </a:lnTo>
                                        <a:lnTo>
                                          <a:pt x="141" y="523"/>
                                        </a:lnTo>
                                        <a:lnTo>
                                          <a:pt x="129" y="504"/>
                                        </a:lnTo>
                                        <a:lnTo>
                                          <a:pt x="119" y="489"/>
                                        </a:lnTo>
                                        <a:lnTo>
                                          <a:pt x="98" y="468"/>
                                        </a:lnTo>
                                        <a:lnTo>
                                          <a:pt x="83" y="449"/>
                                        </a:lnTo>
                                        <a:lnTo>
                                          <a:pt x="61" y="428"/>
                                        </a:lnTo>
                                        <a:lnTo>
                                          <a:pt x="44" y="410"/>
                                        </a:lnTo>
                                        <a:lnTo>
                                          <a:pt x="33" y="398"/>
                                        </a:lnTo>
                                        <a:lnTo>
                                          <a:pt x="26" y="383"/>
                                        </a:lnTo>
                                        <a:lnTo>
                                          <a:pt x="18" y="362"/>
                                        </a:lnTo>
                                        <a:lnTo>
                                          <a:pt x="9" y="338"/>
                                        </a:lnTo>
                                        <a:lnTo>
                                          <a:pt x="4" y="314"/>
                                        </a:lnTo>
                                        <a:lnTo>
                                          <a:pt x="0" y="288"/>
                                        </a:lnTo>
                                        <a:lnTo>
                                          <a:pt x="2" y="270"/>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999" name="Group 50">
                                    <a:extLst>
                                      <a:ext uri="{FF2B5EF4-FFF2-40B4-BE49-F238E27FC236}">
                                        <a16:creationId xmlns:a16="http://schemas.microsoft.com/office/drawing/2014/main" id="{D2B179E2-A64A-4B30-9EBA-99FACCE544CA}"/>
                                      </a:ext>
                                    </a:extLst>
                                  </p:cNvPr>
                                  <p:cNvGrpSpPr>
                                    <a:grpSpLocks/>
                                  </p:cNvGrpSpPr>
                                  <p:nvPr/>
                                </p:nvGrpSpPr>
                                <p:grpSpPr bwMode="auto">
                                  <a:xfrm>
                                    <a:off x="2150" y="1667"/>
                                    <a:ext cx="188" cy="242"/>
                                    <a:chOff x="2150" y="1667"/>
                                    <a:chExt cx="188" cy="242"/>
                                  </a:xfrm>
                                </p:grpSpPr>
                                <p:sp>
                                  <p:nvSpPr>
                                    <p:cNvPr id="65000" name="Freeform 51">
                                      <a:extLst>
                                        <a:ext uri="{FF2B5EF4-FFF2-40B4-BE49-F238E27FC236}">
                                          <a16:creationId xmlns:a16="http://schemas.microsoft.com/office/drawing/2014/main" id="{F303E949-358D-4F3A-A8FA-4127F1186CBD}"/>
                                        </a:ext>
                                      </a:extLst>
                                    </p:cNvPr>
                                    <p:cNvSpPr>
                                      <a:spLocks/>
                                    </p:cNvSpPr>
                                    <p:nvPr/>
                                  </p:nvSpPr>
                                  <p:spPr bwMode="auto">
                                    <a:xfrm>
                                      <a:off x="2204" y="1732"/>
                                      <a:ext cx="134" cy="177"/>
                                    </a:xfrm>
                                    <a:custGeom>
                                      <a:avLst/>
                                      <a:gdLst>
                                        <a:gd name="T0" fmla="*/ 15 w 668"/>
                                        <a:gd name="T1" fmla="*/ 3 h 887"/>
                                        <a:gd name="T2" fmla="*/ 15 w 668"/>
                                        <a:gd name="T3" fmla="*/ 2 h 887"/>
                                        <a:gd name="T4" fmla="*/ 16 w 668"/>
                                        <a:gd name="T5" fmla="*/ 0 h 887"/>
                                        <a:gd name="T6" fmla="*/ 17 w 668"/>
                                        <a:gd name="T7" fmla="*/ 0 h 887"/>
                                        <a:gd name="T8" fmla="*/ 18 w 668"/>
                                        <a:gd name="T9" fmla="*/ 2 h 887"/>
                                        <a:gd name="T10" fmla="*/ 20 w 668"/>
                                        <a:gd name="T11" fmla="*/ 5 h 887"/>
                                        <a:gd name="T12" fmla="*/ 21 w 668"/>
                                        <a:gd name="T13" fmla="*/ 7 h 887"/>
                                        <a:gd name="T14" fmla="*/ 22 w 668"/>
                                        <a:gd name="T15" fmla="*/ 9 h 887"/>
                                        <a:gd name="T16" fmla="*/ 22 w 668"/>
                                        <a:gd name="T17" fmla="*/ 12 h 887"/>
                                        <a:gd name="T18" fmla="*/ 22 w 668"/>
                                        <a:gd name="T19" fmla="*/ 14 h 887"/>
                                        <a:gd name="T20" fmla="*/ 24 w 668"/>
                                        <a:gd name="T21" fmla="*/ 17 h 887"/>
                                        <a:gd name="T22" fmla="*/ 25 w 668"/>
                                        <a:gd name="T23" fmla="*/ 21 h 887"/>
                                        <a:gd name="T24" fmla="*/ 26 w 668"/>
                                        <a:gd name="T25" fmla="*/ 24 h 887"/>
                                        <a:gd name="T26" fmla="*/ 27 w 668"/>
                                        <a:gd name="T27" fmla="*/ 27 h 887"/>
                                        <a:gd name="T28" fmla="*/ 27 w 668"/>
                                        <a:gd name="T29" fmla="*/ 31 h 887"/>
                                        <a:gd name="T30" fmla="*/ 27 w 668"/>
                                        <a:gd name="T31" fmla="*/ 35 h 887"/>
                                        <a:gd name="T32" fmla="*/ 25 w 668"/>
                                        <a:gd name="T33" fmla="*/ 35 h 887"/>
                                        <a:gd name="T34" fmla="*/ 23 w 668"/>
                                        <a:gd name="T35" fmla="*/ 34 h 887"/>
                                        <a:gd name="T36" fmla="*/ 20 w 668"/>
                                        <a:gd name="T37" fmla="*/ 32 h 887"/>
                                        <a:gd name="T38" fmla="*/ 15 w 668"/>
                                        <a:gd name="T39" fmla="*/ 28 h 887"/>
                                        <a:gd name="T40" fmla="*/ 11 w 668"/>
                                        <a:gd name="T41" fmla="*/ 24 h 887"/>
                                        <a:gd name="T42" fmla="*/ 7 w 668"/>
                                        <a:gd name="T43" fmla="*/ 19 h 887"/>
                                        <a:gd name="T44" fmla="*/ 2 w 668"/>
                                        <a:gd name="T45" fmla="*/ 14 h 887"/>
                                        <a:gd name="T46" fmla="*/ 0 w 668"/>
                                        <a:gd name="T47" fmla="*/ 12 h 887"/>
                                        <a:gd name="T48" fmla="*/ 1 w 668"/>
                                        <a:gd name="T49" fmla="*/ 10 h 887"/>
                                        <a:gd name="T50" fmla="*/ 3 w 668"/>
                                        <a:gd name="T51" fmla="*/ 9 h 887"/>
                                        <a:gd name="T52" fmla="*/ 3 w 668"/>
                                        <a:gd name="T53" fmla="*/ 10 h 887"/>
                                        <a:gd name="T54" fmla="*/ 2 w 668"/>
                                        <a:gd name="T55" fmla="*/ 12 h 887"/>
                                        <a:gd name="T56" fmla="*/ 4 w 668"/>
                                        <a:gd name="T57" fmla="*/ 15 h 887"/>
                                        <a:gd name="T58" fmla="*/ 7 w 668"/>
                                        <a:gd name="T59" fmla="*/ 17 h 887"/>
                                        <a:gd name="T60" fmla="*/ 10 w 668"/>
                                        <a:gd name="T61" fmla="*/ 20 h 887"/>
                                        <a:gd name="T62" fmla="*/ 12 w 668"/>
                                        <a:gd name="T63" fmla="*/ 22 h 887"/>
                                        <a:gd name="T64" fmla="*/ 14 w 668"/>
                                        <a:gd name="T65" fmla="*/ 25 h 887"/>
                                        <a:gd name="T66" fmla="*/ 17 w 668"/>
                                        <a:gd name="T67" fmla="*/ 28 h 887"/>
                                        <a:gd name="T68" fmla="*/ 20 w 668"/>
                                        <a:gd name="T69" fmla="*/ 30 h 887"/>
                                        <a:gd name="T70" fmla="*/ 22 w 668"/>
                                        <a:gd name="T71" fmla="*/ 32 h 887"/>
                                        <a:gd name="T72" fmla="*/ 24 w 668"/>
                                        <a:gd name="T73" fmla="*/ 32 h 887"/>
                                        <a:gd name="T74" fmla="*/ 25 w 668"/>
                                        <a:gd name="T75" fmla="*/ 31 h 887"/>
                                        <a:gd name="T76" fmla="*/ 25 w 668"/>
                                        <a:gd name="T77" fmla="*/ 28 h 887"/>
                                        <a:gd name="T78" fmla="*/ 24 w 668"/>
                                        <a:gd name="T79" fmla="*/ 25 h 887"/>
                                        <a:gd name="T80" fmla="*/ 24 w 668"/>
                                        <a:gd name="T81" fmla="*/ 22 h 887"/>
                                        <a:gd name="T82" fmla="*/ 23 w 668"/>
                                        <a:gd name="T83" fmla="*/ 19 h 887"/>
                                        <a:gd name="T84" fmla="*/ 21 w 668"/>
                                        <a:gd name="T85" fmla="*/ 17 h 887"/>
                                        <a:gd name="T86" fmla="*/ 20 w 668"/>
                                        <a:gd name="T87" fmla="*/ 14 h 887"/>
                                        <a:gd name="T88" fmla="*/ 20 w 668"/>
                                        <a:gd name="T89" fmla="*/ 12 h 887"/>
                                        <a:gd name="T90" fmla="*/ 20 w 668"/>
                                        <a:gd name="T91" fmla="*/ 10 h 887"/>
                                        <a:gd name="T92" fmla="*/ 20 w 668"/>
                                        <a:gd name="T93" fmla="*/ 8 h 887"/>
                                        <a:gd name="T94" fmla="*/ 18 w 668"/>
                                        <a:gd name="T95" fmla="*/ 4 h 887"/>
                                        <a:gd name="T96" fmla="*/ 17 w 668"/>
                                        <a:gd name="T97" fmla="*/ 2 h 8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8"/>
                                        <a:gd name="T148" fmla="*/ 0 h 887"/>
                                        <a:gd name="T149" fmla="*/ 668 w 668"/>
                                        <a:gd name="T150" fmla="*/ 887 h 8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8" h="887">
                                          <a:moveTo>
                                            <a:pt x="408" y="53"/>
                                          </a:moveTo>
                                          <a:lnTo>
                                            <a:pt x="395" y="57"/>
                                          </a:lnTo>
                                          <a:lnTo>
                                            <a:pt x="379" y="68"/>
                                          </a:lnTo>
                                          <a:lnTo>
                                            <a:pt x="365" y="77"/>
                                          </a:lnTo>
                                          <a:lnTo>
                                            <a:pt x="354" y="84"/>
                                          </a:lnTo>
                                          <a:lnTo>
                                            <a:pt x="369" y="58"/>
                                          </a:lnTo>
                                          <a:lnTo>
                                            <a:pt x="383" y="36"/>
                                          </a:lnTo>
                                          <a:lnTo>
                                            <a:pt x="397" y="16"/>
                                          </a:lnTo>
                                          <a:lnTo>
                                            <a:pt x="405" y="7"/>
                                          </a:lnTo>
                                          <a:lnTo>
                                            <a:pt x="413" y="2"/>
                                          </a:lnTo>
                                          <a:lnTo>
                                            <a:pt x="423" y="0"/>
                                          </a:lnTo>
                                          <a:lnTo>
                                            <a:pt x="430" y="6"/>
                                          </a:lnTo>
                                          <a:lnTo>
                                            <a:pt x="441" y="24"/>
                                          </a:lnTo>
                                          <a:lnTo>
                                            <a:pt x="450" y="40"/>
                                          </a:lnTo>
                                          <a:lnTo>
                                            <a:pt x="461" y="62"/>
                                          </a:lnTo>
                                          <a:lnTo>
                                            <a:pt x="473" y="83"/>
                                          </a:lnTo>
                                          <a:lnTo>
                                            <a:pt x="483" y="102"/>
                                          </a:lnTo>
                                          <a:lnTo>
                                            <a:pt x="491" y="123"/>
                                          </a:lnTo>
                                          <a:lnTo>
                                            <a:pt x="500" y="142"/>
                                          </a:lnTo>
                                          <a:lnTo>
                                            <a:pt x="507" y="164"/>
                                          </a:lnTo>
                                          <a:lnTo>
                                            <a:pt x="521" y="178"/>
                                          </a:lnTo>
                                          <a:lnTo>
                                            <a:pt x="537" y="197"/>
                                          </a:lnTo>
                                          <a:lnTo>
                                            <a:pt x="549" y="214"/>
                                          </a:lnTo>
                                          <a:lnTo>
                                            <a:pt x="552" y="233"/>
                                          </a:lnTo>
                                          <a:lnTo>
                                            <a:pt x="550" y="253"/>
                                          </a:lnTo>
                                          <a:lnTo>
                                            <a:pt x="546" y="280"/>
                                          </a:lnTo>
                                          <a:lnTo>
                                            <a:pt x="541" y="305"/>
                                          </a:lnTo>
                                          <a:lnTo>
                                            <a:pt x="536" y="331"/>
                                          </a:lnTo>
                                          <a:lnTo>
                                            <a:pt x="546" y="347"/>
                                          </a:lnTo>
                                          <a:lnTo>
                                            <a:pt x="556" y="363"/>
                                          </a:lnTo>
                                          <a:lnTo>
                                            <a:pt x="565" y="381"/>
                                          </a:lnTo>
                                          <a:lnTo>
                                            <a:pt x="576" y="401"/>
                                          </a:lnTo>
                                          <a:lnTo>
                                            <a:pt x="592" y="434"/>
                                          </a:lnTo>
                                          <a:lnTo>
                                            <a:pt x="606" y="462"/>
                                          </a:lnTo>
                                          <a:lnTo>
                                            <a:pt x="622" y="489"/>
                                          </a:lnTo>
                                          <a:lnTo>
                                            <a:pt x="634" y="515"/>
                                          </a:lnTo>
                                          <a:lnTo>
                                            <a:pt x="640" y="533"/>
                                          </a:lnTo>
                                          <a:lnTo>
                                            <a:pt x="646" y="560"/>
                                          </a:lnTo>
                                          <a:lnTo>
                                            <a:pt x="651" y="591"/>
                                          </a:lnTo>
                                          <a:lnTo>
                                            <a:pt x="656" y="613"/>
                                          </a:lnTo>
                                          <a:lnTo>
                                            <a:pt x="662" y="644"/>
                                          </a:lnTo>
                                          <a:lnTo>
                                            <a:pt x="664" y="674"/>
                                          </a:lnTo>
                                          <a:lnTo>
                                            <a:pt x="663" y="695"/>
                                          </a:lnTo>
                                          <a:lnTo>
                                            <a:pt x="663" y="719"/>
                                          </a:lnTo>
                                          <a:lnTo>
                                            <a:pt x="664" y="768"/>
                                          </a:lnTo>
                                          <a:lnTo>
                                            <a:pt x="668" y="825"/>
                                          </a:lnTo>
                                          <a:lnTo>
                                            <a:pt x="667" y="851"/>
                                          </a:lnTo>
                                          <a:lnTo>
                                            <a:pt x="664" y="868"/>
                                          </a:lnTo>
                                          <a:lnTo>
                                            <a:pt x="653" y="878"/>
                                          </a:lnTo>
                                          <a:lnTo>
                                            <a:pt x="635" y="886"/>
                                          </a:lnTo>
                                          <a:lnTo>
                                            <a:pt x="617" y="887"/>
                                          </a:lnTo>
                                          <a:lnTo>
                                            <a:pt x="602" y="880"/>
                                          </a:lnTo>
                                          <a:lnTo>
                                            <a:pt x="591" y="871"/>
                                          </a:lnTo>
                                          <a:lnTo>
                                            <a:pt x="562" y="853"/>
                                          </a:lnTo>
                                          <a:lnTo>
                                            <a:pt x="535" y="839"/>
                                          </a:lnTo>
                                          <a:lnTo>
                                            <a:pt x="508" y="827"/>
                                          </a:lnTo>
                                          <a:lnTo>
                                            <a:pt x="488" y="808"/>
                                          </a:lnTo>
                                          <a:lnTo>
                                            <a:pt x="451" y="775"/>
                                          </a:lnTo>
                                          <a:lnTo>
                                            <a:pt x="416" y="741"/>
                                          </a:lnTo>
                                          <a:lnTo>
                                            <a:pt x="382" y="710"/>
                                          </a:lnTo>
                                          <a:lnTo>
                                            <a:pt x="350" y="674"/>
                                          </a:lnTo>
                                          <a:lnTo>
                                            <a:pt x="311" y="627"/>
                                          </a:lnTo>
                                          <a:lnTo>
                                            <a:pt x="282" y="591"/>
                                          </a:lnTo>
                                          <a:lnTo>
                                            <a:pt x="249" y="560"/>
                                          </a:lnTo>
                                          <a:lnTo>
                                            <a:pt x="210" y="519"/>
                                          </a:lnTo>
                                          <a:lnTo>
                                            <a:pt x="170" y="478"/>
                                          </a:lnTo>
                                          <a:lnTo>
                                            <a:pt x="115" y="426"/>
                                          </a:lnTo>
                                          <a:lnTo>
                                            <a:pt x="64" y="383"/>
                                          </a:lnTo>
                                          <a:lnTo>
                                            <a:pt x="40" y="356"/>
                                          </a:lnTo>
                                          <a:lnTo>
                                            <a:pt x="21" y="334"/>
                                          </a:lnTo>
                                          <a:lnTo>
                                            <a:pt x="10" y="315"/>
                                          </a:lnTo>
                                          <a:lnTo>
                                            <a:pt x="1" y="291"/>
                                          </a:lnTo>
                                          <a:lnTo>
                                            <a:pt x="0" y="279"/>
                                          </a:lnTo>
                                          <a:lnTo>
                                            <a:pt x="5" y="271"/>
                                          </a:lnTo>
                                          <a:lnTo>
                                            <a:pt x="17" y="262"/>
                                          </a:lnTo>
                                          <a:lnTo>
                                            <a:pt x="36" y="248"/>
                                          </a:lnTo>
                                          <a:lnTo>
                                            <a:pt x="57" y="234"/>
                                          </a:lnTo>
                                          <a:lnTo>
                                            <a:pt x="77" y="221"/>
                                          </a:lnTo>
                                          <a:lnTo>
                                            <a:pt x="93" y="211"/>
                                          </a:lnTo>
                                          <a:lnTo>
                                            <a:pt x="82" y="237"/>
                                          </a:lnTo>
                                          <a:lnTo>
                                            <a:pt x="71" y="258"/>
                                          </a:lnTo>
                                          <a:lnTo>
                                            <a:pt x="60" y="280"/>
                                          </a:lnTo>
                                          <a:lnTo>
                                            <a:pt x="54" y="295"/>
                                          </a:lnTo>
                                          <a:lnTo>
                                            <a:pt x="55" y="308"/>
                                          </a:lnTo>
                                          <a:lnTo>
                                            <a:pt x="62" y="325"/>
                                          </a:lnTo>
                                          <a:lnTo>
                                            <a:pt x="74" y="347"/>
                                          </a:lnTo>
                                          <a:lnTo>
                                            <a:pt x="91" y="366"/>
                                          </a:lnTo>
                                          <a:lnTo>
                                            <a:pt x="109" y="390"/>
                                          </a:lnTo>
                                          <a:lnTo>
                                            <a:pt x="138" y="411"/>
                                          </a:lnTo>
                                          <a:lnTo>
                                            <a:pt x="167" y="436"/>
                                          </a:lnTo>
                                          <a:lnTo>
                                            <a:pt x="190" y="455"/>
                                          </a:lnTo>
                                          <a:lnTo>
                                            <a:pt x="215" y="475"/>
                                          </a:lnTo>
                                          <a:lnTo>
                                            <a:pt x="239" y="495"/>
                                          </a:lnTo>
                                          <a:lnTo>
                                            <a:pt x="264" y="516"/>
                                          </a:lnTo>
                                          <a:lnTo>
                                            <a:pt x="284" y="541"/>
                                          </a:lnTo>
                                          <a:lnTo>
                                            <a:pt x="307" y="559"/>
                                          </a:lnTo>
                                          <a:lnTo>
                                            <a:pt x="322" y="577"/>
                                          </a:lnTo>
                                          <a:lnTo>
                                            <a:pt x="341" y="603"/>
                                          </a:lnTo>
                                          <a:lnTo>
                                            <a:pt x="358" y="628"/>
                                          </a:lnTo>
                                          <a:lnTo>
                                            <a:pt x="377" y="655"/>
                                          </a:lnTo>
                                          <a:lnTo>
                                            <a:pt x="397" y="678"/>
                                          </a:lnTo>
                                          <a:lnTo>
                                            <a:pt x="420" y="697"/>
                                          </a:lnTo>
                                          <a:lnTo>
                                            <a:pt x="453" y="724"/>
                                          </a:lnTo>
                                          <a:lnTo>
                                            <a:pt x="475" y="743"/>
                                          </a:lnTo>
                                          <a:lnTo>
                                            <a:pt x="496" y="760"/>
                                          </a:lnTo>
                                          <a:lnTo>
                                            <a:pt x="509" y="776"/>
                                          </a:lnTo>
                                          <a:lnTo>
                                            <a:pt x="528" y="783"/>
                                          </a:lnTo>
                                          <a:lnTo>
                                            <a:pt x="546" y="792"/>
                                          </a:lnTo>
                                          <a:lnTo>
                                            <a:pt x="564" y="798"/>
                                          </a:lnTo>
                                          <a:lnTo>
                                            <a:pt x="582" y="803"/>
                                          </a:lnTo>
                                          <a:lnTo>
                                            <a:pt x="594" y="802"/>
                                          </a:lnTo>
                                          <a:lnTo>
                                            <a:pt x="604" y="798"/>
                                          </a:lnTo>
                                          <a:lnTo>
                                            <a:pt x="614" y="792"/>
                                          </a:lnTo>
                                          <a:lnTo>
                                            <a:pt x="620" y="779"/>
                                          </a:lnTo>
                                          <a:lnTo>
                                            <a:pt x="623" y="766"/>
                                          </a:lnTo>
                                          <a:lnTo>
                                            <a:pt x="620" y="738"/>
                                          </a:lnTo>
                                          <a:lnTo>
                                            <a:pt x="618" y="704"/>
                                          </a:lnTo>
                                          <a:lnTo>
                                            <a:pt x="614" y="673"/>
                                          </a:lnTo>
                                          <a:lnTo>
                                            <a:pt x="610" y="640"/>
                                          </a:lnTo>
                                          <a:lnTo>
                                            <a:pt x="607" y="617"/>
                                          </a:lnTo>
                                          <a:lnTo>
                                            <a:pt x="601" y="595"/>
                                          </a:lnTo>
                                          <a:lnTo>
                                            <a:pt x="595" y="566"/>
                                          </a:lnTo>
                                          <a:lnTo>
                                            <a:pt x="586" y="539"/>
                                          </a:lnTo>
                                          <a:lnTo>
                                            <a:pt x="583" y="521"/>
                                          </a:lnTo>
                                          <a:lnTo>
                                            <a:pt x="577" y="502"/>
                                          </a:lnTo>
                                          <a:lnTo>
                                            <a:pt x="564" y="481"/>
                                          </a:lnTo>
                                          <a:lnTo>
                                            <a:pt x="555" y="459"/>
                                          </a:lnTo>
                                          <a:lnTo>
                                            <a:pt x="543" y="440"/>
                                          </a:lnTo>
                                          <a:lnTo>
                                            <a:pt x="531" y="417"/>
                                          </a:lnTo>
                                          <a:lnTo>
                                            <a:pt x="519" y="395"/>
                                          </a:lnTo>
                                          <a:lnTo>
                                            <a:pt x="506" y="370"/>
                                          </a:lnTo>
                                          <a:lnTo>
                                            <a:pt x="492" y="347"/>
                                          </a:lnTo>
                                          <a:lnTo>
                                            <a:pt x="485" y="334"/>
                                          </a:lnTo>
                                          <a:lnTo>
                                            <a:pt x="483" y="325"/>
                                          </a:lnTo>
                                          <a:lnTo>
                                            <a:pt x="487" y="313"/>
                                          </a:lnTo>
                                          <a:lnTo>
                                            <a:pt x="492" y="291"/>
                                          </a:lnTo>
                                          <a:lnTo>
                                            <a:pt x="498" y="267"/>
                                          </a:lnTo>
                                          <a:lnTo>
                                            <a:pt x="501" y="253"/>
                                          </a:lnTo>
                                          <a:lnTo>
                                            <a:pt x="506" y="242"/>
                                          </a:lnTo>
                                          <a:lnTo>
                                            <a:pt x="497" y="222"/>
                                          </a:lnTo>
                                          <a:lnTo>
                                            <a:pt x="487" y="196"/>
                                          </a:lnTo>
                                          <a:lnTo>
                                            <a:pt x="475" y="165"/>
                                          </a:lnTo>
                                          <a:lnTo>
                                            <a:pt x="463" y="135"/>
                                          </a:lnTo>
                                          <a:lnTo>
                                            <a:pt x="449" y="103"/>
                                          </a:lnTo>
                                          <a:lnTo>
                                            <a:pt x="438" y="78"/>
                                          </a:lnTo>
                                          <a:lnTo>
                                            <a:pt x="427" y="57"/>
                                          </a:lnTo>
                                          <a:lnTo>
                                            <a:pt x="418" y="52"/>
                                          </a:lnTo>
                                          <a:lnTo>
                                            <a:pt x="408" y="5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001" name="Freeform 52">
                                      <a:extLst>
                                        <a:ext uri="{FF2B5EF4-FFF2-40B4-BE49-F238E27FC236}">
                                          <a16:creationId xmlns:a16="http://schemas.microsoft.com/office/drawing/2014/main" id="{D7FE71B7-4F10-491D-9362-F77F64B4E958}"/>
                                        </a:ext>
                                      </a:extLst>
                                    </p:cNvPr>
                                    <p:cNvSpPr>
                                      <a:spLocks/>
                                    </p:cNvSpPr>
                                    <p:nvPr/>
                                  </p:nvSpPr>
                                  <p:spPr bwMode="auto">
                                    <a:xfrm>
                                      <a:off x="2150" y="1667"/>
                                      <a:ext cx="130" cy="113"/>
                                    </a:xfrm>
                                    <a:custGeom>
                                      <a:avLst/>
                                      <a:gdLst>
                                        <a:gd name="T0" fmla="*/ 0 w 653"/>
                                        <a:gd name="T1" fmla="*/ 10 h 567"/>
                                        <a:gd name="T2" fmla="*/ 1 w 653"/>
                                        <a:gd name="T3" fmla="*/ 8 h 567"/>
                                        <a:gd name="T4" fmla="*/ 2 w 653"/>
                                        <a:gd name="T5" fmla="*/ 7 h 567"/>
                                        <a:gd name="T6" fmla="*/ 4 w 653"/>
                                        <a:gd name="T7" fmla="*/ 5 h 567"/>
                                        <a:gd name="T8" fmla="*/ 5 w 653"/>
                                        <a:gd name="T9" fmla="*/ 4 h 567"/>
                                        <a:gd name="T10" fmla="*/ 6 w 653"/>
                                        <a:gd name="T11" fmla="*/ 2 h 567"/>
                                        <a:gd name="T12" fmla="*/ 8 w 653"/>
                                        <a:gd name="T13" fmla="*/ 1 h 567"/>
                                        <a:gd name="T14" fmla="*/ 10 w 653"/>
                                        <a:gd name="T15" fmla="*/ 0 h 567"/>
                                        <a:gd name="T16" fmla="*/ 13 w 653"/>
                                        <a:gd name="T17" fmla="*/ 0 h 567"/>
                                        <a:gd name="T18" fmla="*/ 15 w 653"/>
                                        <a:gd name="T19" fmla="*/ 0 h 567"/>
                                        <a:gd name="T20" fmla="*/ 17 w 653"/>
                                        <a:gd name="T21" fmla="*/ 0 h 567"/>
                                        <a:gd name="T22" fmla="*/ 20 w 653"/>
                                        <a:gd name="T23" fmla="*/ 1 h 567"/>
                                        <a:gd name="T24" fmla="*/ 22 w 653"/>
                                        <a:gd name="T25" fmla="*/ 2 h 567"/>
                                        <a:gd name="T26" fmla="*/ 23 w 653"/>
                                        <a:gd name="T27" fmla="*/ 4 h 567"/>
                                        <a:gd name="T28" fmla="*/ 24 w 653"/>
                                        <a:gd name="T29" fmla="*/ 5 h 567"/>
                                        <a:gd name="T30" fmla="*/ 25 w 653"/>
                                        <a:gd name="T31" fmla="*/ 7 h 567"/>
                                        <a:gd name="T32" fmla="*/ 26 w 653"/>
                                        <a:gd name="T33" fmla="*/ 9 h 567"/>
                                        <a:gd name="T34" fmla="*/ 25 w 653"/>
                                        <a:gd name="T35" fmla="*/ 8 h 567"/>
                                        <a:gd name="T36" fmla="*/ 24 w 653"/>
                                        <a:gd name="T37" fmla="*/ 6 h 567"/>
                                        <a:gd name="T38" fmla="*/ 23 w 653"/>
                                        <a:gd name="T39" fmla="*/ 5 h 567"/>
                                        <a:gd name="T40" fmla="*/ 22 w 653"/>
                                        <a:gd name="T41" fmla="*/ 4 h 567"/>
                                        <a:gd name="T42" fmla="*/ 21 w 653"/>
                                        <a:gd name="T43" fmla="*/ 3 h 567"/>
                                        <a:gd name="T44" fmla="*/ 19 w 653"/>
                                        <a:gd name="T45" fmla="*/ 2 h 567"/>
                                        <a:gd name="T46" fmla="*/ 18 w 653"/>
                                        <a:gd name="T47" fmla="*/ 2 h 567"/>
                                        <a:gd name="T48" fmla="*/ 16 w 653"/>
                                        <a:gd name="T49" fmla="*/ 1 h 567"/>
                                        <a:gd name="T50" fmla="*/ 14 w 653"/>
                                        <a:gd name="T51" fmla="*/ 1 h 567"/>
                                        <a:gd name="T52" fmla="*/ 12 w 653"/>
                                        <a:gd name="T53" fmla="*/ 1 h 567"/>
                                        <a:gd name="T54" fmla="*/ 10 w 653"/>
                                        <a:gd name="T55" fmla="*/ 2 h 567"/>
                                        <a:gd name="T56" fmla="*/ 9 w 653"/>
                                        <a:gd name="T57" fmla="*/ 2 h 567"/>
                                        <a:gd name="T58" fmla="*/ 7 w 653"/>
                                        <a:gd name="T59" fmla="*/ 3 h 567"/>
                                        <a:gd name="T60" fmla="*/ 6 w 653"/>
                                        <a:gd name="T61" fmla="*/ 5 h 567"/>
                                        <a:gd name="T62" fmla="*/ 4 w 653"/>
                                        <a:gd name="T63" fmla="*/ 7 h 567"/>
                                        <a:gd name="T64" fmla="*/ 3 w 653"/>
                                        <a:gd name="T65" fmla="*/ 8 h 567"/>
                                        <a:gd name="T66" fmla="*/ 2 w 653"/>
                                        <a:gd name="T67" fmla="*/ 10 h 567"/>
                                        <a:gd name="T68" fmla="*/ 1 w 653"/>
                                        <a:gd name="T69" fmla="*/ 11 h 567"/>
                                        <a:gd name="T70" fmla="*/ 2 w 653"/>
                                        <a:gd name="T71" fmla="*/ 13 h 567"/>
                                        <a:gd name="T72" fmla="*/ 2 w 653"/>
                                        <a:gd name="T73" fmla="*/ 14 h 567"/>
                                        <a:gd name="T74" fmla="*/ 3 w 653"/>
                                        <a:gd name="T75" fmla="*/ 16 h 567"/>
                                        <a:gd name="T76" fmla="*/ 4 w 653"/>
                                        <a:gd name="T77" fmla="*/ 17 h 567"/>
                                        <a:gd name="T78" fmla="*/ 6 w 653"/>
                                        <a:gd name="T79" fmla="*/ 19 h 567"/>
                                        <a:gd name="T80" fmla="*/ 7 w 653"/>
                                        <a:gd name="T81" fmla="*/ 21 h 567"/>
                                        <a:gd name="T82" fmla="*/ 8 w 653"/>
                                        <a:gd name="T83" fmla="*/ 21 h 567"/>
                                        <a:gd name="T84" fmla="*/ 9 w 653"/>
                                        <a:gd name="T85" fmla="*/ 22 h 567"/>
                                        <a:gd name="T86" fmla="*/ 10 w 653"/>
                                        <a:gd name="T87" fmla="*/ 22 h 567"/>
                                        <a:gd name="T88" fmla="*/ 10 w 653"/>
                                        <a:gd name="T89" fmla="*/ 22 h 567"/>
                                        <a:gd name="T90" fmla="*/ 8 w 653"/>
                                        <a:gd name="T91" fmla="*/ 23 h 567"/>
                                        <a:gd name="T92" fmla="*/ 7 w 653"/>
                                        <a:gd name="T93" fmla="*/ 22 h 567"/>
                                        <a:gd name="T94" fmla="*/ 6 w 653"/>
                                        <a:gd name="T95" fmla="*/ 21 h 567"/>
                                        <a:gd name="T96" fmla="*/ 5 w 653"/>
                                        <a:gd name="T97" fmla="*/ 20 h 567"/>
                                        <a:gd name="T98" fmla="*/ 4 w 653"/>
                                        <a:gd name="T99" fmla="*/ 19 h 567"/>
                                        <a:gd name="T100" fmla="*/ 2 w 653"/>
                                        <a:gd name="T101" fmla="*/ 17 h 567"/>
                                        <a:gd name="T102" fmla="*/ 1 w 653"/>
                                        <a:gd name="T103" fmla="*/ 16 h 567"/>
                                        <a:gd name="T104" fmla="*/ 1 w 653"/>
                                        <a:gd name="T105" fmla="*/ 14 h 567"/>
                                        <a:gd name="T106" fmla="*/ 0 w 653"/>
                                        <a:gd name="T107" fmla="*/ 13 h 567"/>
                                        <a:gd name="T108" fmla="*/ 0 w 653"/>
                                        <a:gd name="T109" fmla="*/ 11 h 5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3"/>
                                        <a:gd name="T166" fmla="*/ 0 h 567"/>
                                        <a:gd name="T167" fmla="*/ 653 w 653"/>
                                        <a:gd name="T168" fmla="*/ 567 h 5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3" h="567">
                                          <a:moveTo>
                                            <a:pt x="2" y="269"/>
                                          </a:moveTo>
                                          <a:lnTo>
                                            <a:pt x="10" y="247"/>
                                          </a:lnTo>
                                          <a:lnTo>
                                            <a:pt x="20" y="226"/>
                                          </a:lnTo>
                                          <a:lnTo>
                                            <a:pt x="32" y="205"/>
                                          </a:lnTo>
                                          <a:lnTo>
                                            <a:pt x="45" y="190"/>
                                          </a:lnTo>
                                          <a:lnTo>
                                            <a:pt x="58" y="177"/>
                                          </a:lnTo>
                                          <a:lnTo>
                                            <a:pt x="75" y="159"/>
                                          </a:lnTo>
                                          <a:lnTo>
                                            <a:pt x="95" y="137"/>
                                          </a:lnTo>
                                          <a:lnTo>
                                            <a:pt x="110" y="116"/>
                                          </a:lnTo>
                                          <a:lnTo>
                                            <a:pt x="126" y="96"/>
                                          </a:lnTo>
                                          <a:lnTo>
                                            <a:pt x="143" y="80"/>
                                          </a:lnTo>
                                          <a:lnTo>
                                            <a:pt x="163" y="62"/>
                                          </a:lnTo>
                                          <a:lnTo>
                                            <a:pt x="183" y="47"/>
                                          </a:lnTo>
                                          <a:lnTo>
                                            <a:pt x="204" y="34"/>
                                          </a:lnTo>
                                          <a:lnTo>
                                            <a:pt x="230" y="21"/>
                                          </a:lnTo>
                                          <a:lnTo>
                                            <a:pt x="259" y="11"/>
                                          </a:lnTo>
                                          <a:lnTo>
                                            <a:pt x="288" y="4"/>
                                          </a:lnTo>
                                          <a:lnTo>
                                            <a:pt x="324" y="1"/>
                                          </a:lnTo>
                                          <a:lnTo>
                                            <a:pt x="358" y="0"/>
                                          </a:lnTo>
                                          <a:lnTo>
                                            <a:pt x="385" y="2"/>
                                          </a:lnTo>
                                          <a:lnTo>
                                            <a:pt x="413" y="6"/>
                                          </a:lnTo>
                                          <a:lnTo>
                                            <a:pt x="439" y="11"/>
                                          </a:lnTo>
                                          <a:lnTo>
                                            <a:pt x="471" y="19"/>
                                          </a:lnTo>
                                          <a:lnTo>
                                            <a:pt x="498" y="32"/>
                                          </a:lnTo>
                                          <a:lnTo>
                                            <a:pt x="520" y="43"/>
                                          </a:lnTo>
                                          <a:lnTo>
                                            <a:pt x="545" y="56"/>
                                          </a:lnTo>
                                          <a:lnTo>
                                            <a:pt x="564" y="74"/>
                                          </a:lnTo>
                                          <a:lnTo>
                                            <a:pt x="583" y="93"/>
                                          </a:lnTo>
                                          <a:lnTo>
                                            <a:pt x="598" y="112"/>
                                          </a:lnTo>
                                          <a:lnTo>
                                            <a:pt x="615" y="135"/>
                                          </a:lnTo>
                                          <a:lnTo>
                                            <a:pt x="630" y="157"/>
                                          </a:lnTo>
                                          <a:lnTo>
                                            <a:pt x="639" y="178"/>
                                          </a:lnTo>
                                          <a:lnTo>
                                            <a:pt x="645" y="205"/>
                                          </a:lnTo>
                                          <a:lnTo>
                                            <a:pt x="650" y="230"/>
                                          </a:lnTo>
                                          <a:lnTo>
                                            <a:pt x="653" y="249"/>
                                          </a:lnTo>
                                          <a:lnTo>
                                            <a:pt x="634" y="208"/>
                                          </a:lnTo>
                                          <a:lnTo>
                                            <a:pt x="623" y="188"/>
                                          </a:lnTo>
                                          <a:lnTo>
                                            <a:pt x="610" y="162"/>
                                          </a:lnTo>
                                          <a:lnTo>
                                            <a:pt x="599" y="142"/>
                                          </a:lnTo>
                                          <a:lnTo>
                                            <a:pt x="586" y="125"/>
                                          </a:lnTo>
                                          <a:lnTo>
                                            <a:pt x="571" y="105"/>
                                          </a:lnTo>
                                          <a:lnTo>
                                            <a:pt x="552" y="89"/>
                                          </a:lnTo>
                                          <a:lnTo>
                                            <a:pt x="537" y="75"/>
                                          </a:lnTo>
                                          <a:lnTo>
                                            <a:pt x="521" y="65"/>
                                          </a:lnTo>
                                          <a:lnTo>
                                            <a:pt x="503" y="59"/>
                                          </a:lnTo>
                                          <a:lnTo>
                                            <a:pt x="486" y="51"/>
                                          </a:lnTo>
                                          <a:lnTo>
                                            <a:pt x="464" y="43"/>
                                          </a:lnTo>
                                          <a:lnTo>
                                            <a:pt x="445" y="38"/>
                                          </a:lnTo>
                                          <a:lnTo>
                                            <a:pt x="422" y="32"/>
                                          </a:lnTo>
                                          <a:lnTo>
                                            <a:pt x="397" y="26"/>
                                          </a:lnTo>
                                          <a:lnTo>
                                            <a:pt x="371" y="24"/>
                                          </a:lnTo>
                                          <a:lnTo>
                                            <a:pt x="349" y="22"/>
                                          </a:lnTo>
                                          <a:lnTo>
                                            <a:pt x="331" y="24"/>
                                          </a:lnTo>
                                          <a:lnTo>
                                            <a:pt x="305" y="29"/>
                                          </a:lnTo>
                                          <a:lnTo>
                                            <a:pt x="280" y="35"/>
                                          </a:lnTo>
                                          <a:lnTo>
                                            <a:pt x="260" y="40"/>
                                          </a:lnTo>
                                          <a:lnTo>
                                            <a:pt x="240" y="49"/>
                                          </a:lnTo>
                                          <a:lnTo>
                                            <a:pt x="215" y="61"/>
                                          </a:lnTo>
                                          <a:lnTo>
                                            <a:pt x="199" y="69"/>
                                          </a:lnTo>
                                          <a:lnTo>
                                            <a:pt x="183" y="82"/>
                                          </a:lnTo>
                                          <a:lnTo>
                                            <a:pt x="161" y="99"/>
                                          </a:lnTo>
                                          <a:lnTo>
                                            <a:pt x="140" y="120"/>
                                          </a:lnTo>
                                          <a:lnTo>
                                            <a:pt x="118" y="141"/>
                                          </a:lnTo>
                                          <a:lnTo>
                                            <a:pt x="100" y="164"/>
                                          </a:lnTo>
                                          <a:lnTo>
                                            <a:pt x="82" y="189"/>
                                          </a:lnTo>
                                          <a:lnTo>
                                            <a:pt x="64" y="211"/>
                                          </a:lnTo>
                                          <a:lnTo>
                                            <a:pt x="56" y="225"/>
                                          </a:lnTo>
                                          <a:lnTo>
                                            <a:pt x="51" y="244"/>
                                          </a:lnTo>
                                          <a:lnTo>
                                            <a:pt x="43" y="261"/>
                                          </a:lnTo>
                                          <a:lnTo>
                                            <a:pt x="37" y="274"/>
                                          </a:lnTo>
                                          <a:lnTo>
                                            <a:pt x="40" y="298"/>
                                          </a:lnTo>
                                          <a:lnTo>
                                            <a:pt x="41" y="321"/>
                                          </a:lnTo>
                                          <a:lnTo>
                                            <a:pt x="47" y="336"/>
                                          </a:lnTo>
                                          <a:lnTo>
                                            <a:pt x="55" y="356"/>
                                          </a:lnTo>
                                          <a:lnTo>
                                            <a:pt x="63" y="375"/>
                                          </a:lnTo>
                                          <a:lnTo>
                                            <a:pt x="72" y="393"/>
                                          </a:lnTo>
                                          <a:lnTo>
                                            <a:pt x="91" y="415"/>
                                          </a:lnTo>
                                          <a:lnTo>
                                            <a:pt x="112" y="439"/>
                                          </a:lnTo>
                                          <a:lnTo>
                                            <a:pt x="133" y="463"/>
                                          </a:lnTo>
                                          <a:lnTo>
                                            <a:pt x="149" y="484"/>
                                          </a:lnTo>
                                          <a:lnTo>
                                            <a:pt x="163" y="502"/>
                                          </a:lnTo>
                                          <a:lnTo>
                                            <a:pt x="176" y="517"/>
                                          </a:lnTo>
                                          <a:lnTo>
                                            <a:pt x="184" y="529"/>
                                          </a:lnTo>
                                          <a:lnTo>
                                            <a:pt x="194" y="533"/>
                                          </a:lnTo>
                                          <a:lnTo>
                                            <a:pt x="208" y="536"/>
                                          </a:lnTo>
                                          <a:lnTo>
                                            <a:pt x="225" y="540"/>
                                          </a:lnTo>
                                          <a:lnTo>
                                            <a:pt x="242" y="545"/>
                                          </a:lnTo>
                                          <a:lnTo>
                                            <a:pt x="256" y="553"/>
                                          </a:lnTo>
                                          <a:lnTo>
                                            <a:pt x="268" y="561"/>
                                          </a:lnTo>
                                          <a:lnTo>
                                            <a:pt x="253" y="564"/>
                                          </a:lnTo>
                                          <a:lnTo>
                                            <a:pt x="231" y="566"/>
                                          </a:lnTo>
                                          <a:lnTo>
                                            <a:pt x="210" y="567"/>
                                          </a:lnTo>
                                          <a:lnTo>
                                            <a:pt x="196" y="563"/>
                                          </a:lnTo>
                                          <a:lnTo>
                                            <a:pt x="181" y="556"/>
                                          </a:lnTo>
                                          <a:lnTo>
                                            <a:pt x="162" y="548"/>
                                          </a:lnTo>
                                          <a:lnTo>
                                            <a:pt x="152" y="538"/>
                                          </a:lnTo>
                                          <a:lnTo>
                                            <a:pt x="141" y="522"/>
                                          </a:lnTo>
                                          <a:lnTo>
                                            <a:pt x="129" y="503"/>
                                          </a:lnTo>
                                          <a:lnTo>
                                            <a:pt x="118" y="488"/>
                                          </a:lnTo>
                                          <a:lnTo>
                                            <a:pt x="98" y="466"/>
                                          </a:lnTo>
                                          <a:lnTo>
                                            <a:pt x="83" y="448"/>
                                          </a:lnTo>
                                          <a:lnTo>
                                            <a:pt x="61" y="426"/>
                                          </a:lnTo>
                                          <a:lnTo>
                                            <a:pt x="44" y="410"/>
                                          </a:lnTo>
                                          <a:lnTo>
                                            <a:pt x="33" y="398"/>
                                          </a:lnTo>
                                          <a:lnTo>
                                            <a:pt x="26" y="383"/>
                                          </a:lnTo>
                                          <a:lnTo>
                                            <a:pt x="18" y="362"/>
                                          </a:lnTo>
                                          <a:lnTo>
                                            <a:pt x="9" y="338"/>
                                          </a:lnTo>
                                          <a:lnTo>
                                            <a:pt x="4" y="314"/>
                                          </a:lnTo>
                                          <a:lnTo>
                                            <a:pt x="0" y="287"/>
                                          </a:lnTo>
                                          <a:lnTo>
                                            <a:pt x="2" y="269"/>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4997" name="Freeform 53">
                                  <a:extLst>
                                    <a:ext uri="{FF2B5EF4-FFF2-40B4-BE49-F238E27FC236}">
                                      <a16:creationId xmlns:a16="http://schemas.microsoft.com/office/drawing/2014/main" id="{B367D51A-F308-4EA1-80C4-E55BDA81F0F0}"/>
                                    </a:ext>
                                  </a:extLst>
                                </p:cNvPr>
                                <p:cNvSpPr>
                                  <a:spLocks/>
                                </p:cNvSpPr>
                                <p:nvPr/>
                              </p:nvSpPr>
                              <p:spPr bwMode="auto">
                                <a:xfrm>
                                  <a:off x="2240" y="1768"/>
                                  <a:ext cx="78" cy="101"/>
                                </a:xfrm>
                                <a:custGeom>
                                  <a:avLst/>
                                  <a:gdLst>
                                    <a:gd name="T0" fmla="*/ 4 w 391"/>
                                    <a:gd name="T1" fmla="*/ 3 h 501"/>
                                    <a:gd name="T2" fmla="*/ 5 w 391"/>
                                    <a:gd name="T3" fmla="*/ 2 h 501"/>
                                    <a:gd name="T4" fmla="*/ 6 w 391"/>
                                    <a:gd name="T5" fmla="*/ 1 h 501"/>
                                    <a:gd name="T6" fmla="*/ 7 w 391"/>
                                    <a:gd name="T7" fmla="*/ 0 h 501"/>
                                    <a:gd name="T8" fmla="*/ 8 w 391"/>
                                    <a:gd name="T9" fmla="*/ 0 h 501"/>
                                    <a:gd name="T10" fmla="*/ 9 w 391"/>
                                    <a:gd name="T11" fmla="*/ 0 h 501"/>
                                    <a:gd name="T12" fmla="*/ 9 w 391"/>
                                    <a:gd name="T13" fmla="*/ 0 h 501"/>
                                    <a:gd name="T14" fmla="*/ 10 w 391"/>
                                    <a:gd name="T15" fmla="*/ 1 h 501"/>
                                    <a:gd name="T16" fmla="*/ 10 w 391"/>
                                    <a:gd name="T17" fmla="*/ 1 h 501"/>
                                    <a:gd name="T18" fmla="*/ 10 w 391"/>
                                    <a:gd name="T19" fmla="*/ 2 h 501"/>
                                    <a:gd name="T20" fmla="*/ 10 w 391"/>
                                    <a:gd name="T21" fmla="*/ 4 h 501"/>
                                    <a:gd name="T22" fmla="*/ 10 w 391"/>
                                    <a:gd name="T23" fmla="*/ 5 h 501"/>
                                    <a:gd name="T24" fmla="*/ 11 w 391"/>
                                    <a:gd name="T25" fmla="*/ 7 h 501"/>
                                    <a:gd name="T26" fmla="*/ 11 w 391"/>
                                    <a:gd name="T27" fmla="*/ 8 h 501"/>
                                    <a:gd name="T28" fmla="*/ 12 w 391"/>
                                    <a:gd name="T29" fmla="*/ 10 h 501"/>
                                    <a:gd name="T30" fmla="*/ 13 w 391"/>
                                    <a:gd name="T31" fmla="*/ 11 h 501"/>
                                    <a:gd name="T32" fmla="*/ 14 w 391"/>
                                    <a:gd name="T33" fmla="*/ 13 h 501"/>
                                    <a:gd name="T34" fmla="*/ 15 w 391"/>
                                    <a:gd name="T35" fmla="*/ 15 h 501"/>
                                    <a:gd name="T36" fmla="*/ 15 w 391"/>
                                    <a:gd name="T37" fmla="*/ 17 h 501"/>
                                    <a:gd name="T38" fmla="*/ 16 w 391"/>
                                    <a:gd name="T39" fmla="*/ 18 h 501"/>
                                    <a:gd name="T40" fmla="*/ 16 w 391"/>
                                    <a:gd name="T41" fmla="*/ 19 h 501"/>
                                    <a:gd name="T42" fmla="*/ 15 w 391"/>
                                    <a:gd name="T43" fmla="*/ 20 h 501"/>
                                    <a:gd name="T44" fmla="*/ 15 w 391"/>
                                    <a:gd name="T45" fmla="*/ 20 h 501"/>
                                    <a:gd name="T46" fmla="*/ 14 w 391"/>
                                    <a:gd name="T47" fmla="*/ 20 h 501"/>
                                    <a:gd name="T48" fmla="*/ 13 w 391"/>
                                    <a:gd name="T49" fmla="*/ 20 h 501"/>
                                    <a:gd name="T50" fmla="*/ 12 w 391"/>
                                    <a:gd name="T51" fmla="*/ 20 h 501"/>
                                    <a:gd name="T52" fmla="*/ 11 w 391"/>
                                    <a:gd name="T53" fmla="*/ 19 h 501"/>
                                    <a:gd name="T54" fmla="*/ 10 w 391"/>
                                    <a:gd name="T55" fmla="*/ 18 h 501"/>
                                    <a:gd name="T56" fmla="*/ 9 w 391"/>
                                    <a:gd name="T57" fmla="*/ 17 h 501"/>
                                    <a:gd name="T58" fmla="*/ 8 w 391"/>
                                    <a:gd name="T59" fmla="*/ 15 h 501"/>
                                    <a:gd name="T60" fmla="*/ 7 w 391"/>
                                    <a:gd name="T61" fmla="*/ 14 h 501"/>
                                    <a:gd name="T62" fmla="*/ 6 w 391"/>
                                    <a:gd name="T63" fmla="*/ 13 h 501"/>
                                    <a:gd name="T64" fmla="*/ 4 w 391"/>
                                    <a:gd name="T65" fmla="*/ 12 h 501"/>
                                    <a:gd name="T66" fmla="*/ 4 w 391"/>
                                    <a:gd name="T67" fmla="*/ 10 h 501"/>
                                    <a:gd name="T68" fmla="*/ 3 w 391"/>
                                    <a:gd name="T69" fmla="*/ 9 h 501"/>
                                    <a:gd name="T70" fmla="*/ 1 w 391"/>
                                    <a:gd name="T71" fmla="*/ 7 h 501"/>
                                    <a:gd name="T72" fmla="*/ 1 w 391"/>
                                    <a:gd name="T73" fmla="*/ 7 h 501"/>
                                    <a:gd name="T74" fmla="*/ 0 w 391"/>
                                    <a:gd name="T75" fmla="*/ 6 h 501"/>
                                    <a:gd name="T76" fmla="*/ 0 w 391"/>
                                    <a:gd name="T77" fmla="*/ 5 h 501"/>
                                    <a:gd name="T78" fmla="*/ 0 w 391"/>
                                    <a:gd name="T79" fmla="*/ 4 h 501"/>
                                    <a:gd name="T80" fmla="*/ 1 w 391"/>
                                    <a:gd name="T81" fmla="*/ 4 h 501"/>
                                    <a:gd name="T82" fmla="*/ 1 w 391"/>
                                    <a:gd name="T83" fmla="*/ 3 h 501"/>
                                    <a:gd name="T84" fmla="*/ 2 w 391"/>
                                    <a:gd name="T85" fmla="*/ 3 h 501"/>
                                    <a:gd name="T86" fmla="*/ 3 w 391"/>
                                    <a:gd name="T87" fmla="*/ 3 h 501"/>
                                    <a:gd name="T88" fmla="*/ 4 w 391"/>
                                    <a:gd name="T89" fmla="*/ 3 h 5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1"/>
                                    <a:gd name="T136" fmla="*/ 0 h 501"/>
                                    <a:gd name="T137" fmla="*/ 391 w 391"/>
                                    <a:gd name="T138" fmla="*/ 501 h 5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1" h="501">
                                      <a:moveTo>
                                        <a:pt x="103" y="64"/>
                                      </a:moveTo>
                                      <a:lnTo>
                                        <a:pt x="132" y="49"/>
                                      </a:lnTo>
                                      <a:lnTo>
                                        <a:pt x="152" y="31"/>
                                      </a:lnTo>
                                      <a:lnTo>
                                        <a:pt x="178" y="12"/>
                                      </a:lnTo>
                                      <a:lnTo>
                                        <a:pt x="198" y="3"/>
                                      </a:lnTo>
                                      <a:lnTo>
                                        <a:pt x="217" y="0"/>
                                      </a:lnTo>
                                      <a:lnTo>
                                        <a:pt x="229" y="3"/>
                                      </a:lnTo>
                                      <a:lnTo>
                                        <a:pt x="241" y="13"/>
                                      </a:lnTo>
                                      <a:lnTo>
                                        <a:pt x="249" y="31"/>
                                      </a:lnTo>
                                      <a:lnTo>
                                        <a:pt x="259" y="62"/>
                                      </a:lnTo>
                                      <a:lnTo>
                                        <a:pt x="262" y="95"/>
                                      </a:lnTo>
                                      <a:lnTo>
                                        <a:pt x="263" y="131"/>
                                      </a:lnTo>
                                      <a:lnTo>
                                        <a:pt x="269" y="165"/>
                                      </a:lnTo>
                                      <a:lnTo>
                                        <a:pt x="283" y="197"/>
                                      </a:lnTo>
                                      <a:lnTo>
                                        <a:pt x="301" y="237"/>
                                      </a:lnTo>
                                      <a:lnTo>
                                        <a:pt x="319" y="277"/>
                                      </a:lnTo>
                                      <a:lnTo>
                                        <a:pt x="340" y="319"/>
                                      </a:lnTo>
                                      <a:lnTo>
                                        <a:pt x="365" y="368"/>
                                      </a:lnTo>
                                      <a:lnTo>
                                        <a:pt x="383" y="409"/>
                                      </a:lnTo>
                                      <a:lnTo>
                                        <a:pt x="391" y="434"/>
                                      </a:lnTo>
                                      <a:lnTo>
                                        <a:pt x="391" y="458"/>
                                      </a:lnTo>
                                      <a:lnTo>
                                        <a:pt x="384" y="480"/>
                                      </a:lnTo>
                                      <a:lnTo>
                                        <a:pt x="371" y="494"/>
                                      </a:lnTo>
                                      <a:lnTo>
                                        <a:pt x="350" y="501"/>
                                      </a:lnTo>
                                      <a:lnTo>
                                        <a:pt x="326" y="498"/>
                                      </a:lnTo>
                                      <a:lnTo>
                                        <a:pt x="298" y="490"/>
                                      </a:lnTo>
                                      <a:lnTo>
                                        <a:pt x="274" y="468"/>
                                      </a:lnTo>
                                      <a:lnTo>
                                        <a:pt x="249" y="446"/>
                                      </a:lnTo>
                                      <a:lnTo>
                                        <a:pt x="227" y="416"/>
                                      </a:lnTo>
                                      <a:lnTo>
                                        <a:pt x="198" y="378"/>
                                      </a:lnTo>
                                      <a:lnTo>
                                        <a:pt x="177" y="346"/>
                                      </a:lnTo>
                                      <a:lnTo>
                                        <a:pt x="143" y="317"/>
                                      </a:lnTo>
                                      <a:lnTo>
                                        <a:pt x="112" y="288"/>
                                      </a:lnTo>
                                      <a:lnTo>
                                        <a:pt x="89" y="259"/>
                                      </a:lnTo>
                                      <a:lnTo>
                                        <a:pt x="64" y="222"/>
                                      </a:lnTo>
                                      <a:lnTo>
                                        <a:pt x="35" y="186"/>
                                      </a:lnTo>
                                      <a:lnTo>
                                        <a:pt x="15" y="163"/>
                                      </a:lnTo>
                                      <a:lnTo>
                                        <a:pt x="3" y="143"/>
                                      </a:lnTo>
                                      <a:lnTo>
                                        <a:pt x="0" y="125"/>
                                      </a:lnTo>
                                      <a:lnTo>
                                        <a:pt x="4" y="102"/>
                                      </a:lnTo>
                                      <a:lnTo>
                                        <a:pt x="16" y="87"/>
                                      </a:lnTo>
                                      <a:lnTo>
                                        <a:pt x="34" y="80"/>
                                      </a:lnTo>
                                      <a:lnTo>
                                        <a:pt x="55" y="74"/>
                                      </a:lnTo>
                                      <a:lnTo>
                                        <a:pt x="80" y="68"/>
                                      </a:lnTo>
                                      <a:lnTo>
                                        <a:pt x="103" y="6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991" name="Group 54">
                                <a:extLst>
                                  <a:ext uri="{FF2B5EF4-FFF2-40B4-BE49-F238E27FC236}">
                                    <a16:creationId xmlns:a16="http://schemas.microsoft.com/office/drawing/2014/main" id="{46F5B7FF-DD8C-4A7D-9384-B0893613362F}"/>
                                  </a:ext>
                                </a:extLst>
                              </p:cNvPr>
                              <p:cNvGrpSpPr>
                                <a:grpSpLocks/>
                              </p:cNvGrpSpPr>
                              <p:nvPr/>
                            </p:nvGrpSpPr>
                            <p:grpSpPr bwMode="auto">
                              <a:xfrm>
                                <a:off x="2162" y="1678"/>
                                <a:ext cx="108" cy="94"/>
                                <a:chOff x="2162" y="1678"/>
                                <a:chExt cx="108" cy="94"/>
                              </a:xfrm>
                            </p:grpSpPr>
                            <p:sp>
                              <p:nvSpPr>
                                <p:cNvPr id="64992" name="Freeform 55">
                                  <a:extLst>
                                    <a:ext uri="{FF2B5EF4-FFF2-40B4-BE49-F238E27FC236}">
                                      <a16:creationId xmlns:a16="http://schemas.microsoft.com/office/drawing/2014/main" id="{757F4245-48F3-4E5E-A9EF-96072D7BA329}"/>
                                    </a:ext>
                                  </a:extLst>
                                </p:cNvPr>
                                <p:cNvSpPr>
                                  <a:spLocks/>
                                </p:cNvSpPr>
                                <p:nvPr/>
                              </p:nvSpPr>
                              <p:spPr bwMode="auto">
                                <a:xfrm>
                                  <a:off x="2162" y="1678"/>
                                  <a:ext cx="108" cy="94"/>
                                </a:xfrm>
                                <a:custGeom>
                                  <a:avLst/>
                                  <a:gdLst>
                                    <a:gd name="T0" fmla="*/ 0 w 541"/>
                                    <a:gd name="T1" fmla="*/ 8 h 470"/>
                                    <a:gd name="T2" fmla="*/ 1 w 541"/>
                                    <a:gd name="T3" fmla="*/ 7 h 470"/>
                                    <a:gd name="T4" fmla="*/ 2 w 541"/>
                                    <a:gd name="T5" fmla="*/ 6 h 470"/>
                                    <a:gd name="T6" fmla="*/ 3 w 541"/>
                                    <a:gd name="T7" fmla="*/ 5 h 470"/>
                                    <a:gd name="T8" fmla="*/ 4 w 541"/>
                                    <a:gd name="T9" fmla="*/ 3 h 470"/>
                                    <a:gd name="T10" fmla="*/ 5 w 541"/>
                                    <a:gd name="T11" fmla="*/ 2 h 470"/>
                                    <a:gd name="T12" fmla="*/ 7 w 541"/>
                                    <a:gd name="T13" fmla="*/ 1 h 470"/>
                                    <a:gd name="T14" fmla="*/ 9 w 541"/>
                                    <a:gd name="T15" fmla="*/ 0 h 470"/>
                                    <a:gd name="T16" fmla="*/ 11 w 541"/>
                                    <a:gd name="T17" fmla="*/ 0 h 470"/>
                                    <a:gd name="T18" fmla="*/ 13 w 541"/>
                                    <a:gd name="T19" fmla="*/ 0 h 470"/>
                                    <a:gd name="T20" fmla="*/ 14 w 541"/>
                                    <a:gd name="T21" fmla="*/ 0 h 470"/>
                                    <a:gd name="T22" fmla="*/ 16 w 541"/>
                                    <a:gd name="T23" fmla="*/ 1 h 470"/>
                                    <a:gd name="T24" fmla="*/ 18 w 541"/>
                                    <a:gd name="T25" fmla="*/ 2 h 470"/>
                                    <a:gd name="T26" fmla="*/ 19 w 541"/>
                                    <a:gd name="T27" fmla="*/ 3 h 470"/>
                                    <a:gd name="T28" fmla="*/ 20 w 541"/>
                                    <a:gd name="T29" fmla="*/ 4 h 470"/>
                                    <a:gd name="T30" fmla="*/ 21 w 541"/>
                                    <a:gd name="T31" fmla="*/ 6 h 470"/>
                                    <a:gd name="T32" fmla="*/ 22 w 541"/>
                                    <a:gd name="T33" fmla="*/ 8 h 470"/>
                                    <a:gd name="T34" fmla="*/ 22 w 541"/>
                                    <a:gd name="T35" fmla="*/ 9 h 470"/>
                                    <a:gd name="T36" fmla="*/ 21 w 541"/>
                                    <a:gd name="T37" fmla="*/ 10 h 470"/>
                                    <a:gd name="T38" fmla="*/ 20 w 541"/>
                                    <a:gd name="T39" fmla="*/ 12 h 470"/>
                                    <a:gd name="T40" fmla="*/ 20 w 541"/>
                                    <a:gd name="T41" fmla="*/ 14 h 470"/>
                                    <a:gd name="T42" fmla="*/ 19 w 541"/>
                                    <a:gd name="T43" fmla="*/ 15 h 470"/>
                                    <a:gd name="T44" fmla="*/ 19 w 541"/>
                                    <a:gd name="T45" fmla="*/ 16 h 470"/>
                                    <a:gd name="T46" fmla="*/ 16 w 541"/>
                                    <a:gd name="T47" fmla="*/ 18 h 470"/>
                                    <a:gd name="T48" fmla="*/ 15 w 541"/>
                                    <a:gd name="T49" fmla="*/ 17 h 470"/>
                                    <a:gd name="T50" fmla="*/ 15 w 541"/>
                                    <a:gd name="T51" fmla="*/ 16 h 470"/>
                                    <a:gd name="T52" fmla="*/ 13 w 541"/>
                                    <a:gd name="T53" fmla="*/ 16 h 470"/>
                                    <a:gd name="T54" fmla="*/ 11 w 541"/>
                                    <a:gd name="T55" fmla="*/ 17 h 470"/>
                                    <a:gd name="T56" fmla="*/ 10 w 541"/>
                                    <a:gd name="T57" fmla="*/ 17 h 470"/>
                                    <a:gd name="T58" fmla="*/ 9 w 541"/>
                                    <a:gd name="T59" fmla="*/ 19 h 470"/>
                                    <a:gd name="T60" fmla="*/ 8 w 541"/>
                                    <a:gd name="T61" fmla="*/ 19 h 470"/>
                                    <a:gd name="T62" fmla="*/ 7 w 541"/>
                                    <a:gd name="T63" fmla="*/ 19 h 470"/>
                                    <a:gd name="T64" fmla="*/ 5 w 541"/>
                                    <a:gd name="T65" fmla="*/ 18 h 470"/>
                                    <a:gd name="T66" fmla="*/ 5 w 541"/>
                                    <a:gd name="T67" fmla="*/ 17 h 470"/>
                                    <a:gd name="T68" fmla="*/ 4 w 541"/>
                                    <a:gd name="T69" fmla="*/ 16 h 470"/>
                                    <a:gd name="T70" fmla="*/ 3 w 541"/>
                                    <a:gd name="T71" fmla="*/ 15 h 470"/>
                                    <a:gd name="T72" fmla="*/ 1 w 541"/>
                                    <a:gd name="T73" fmla="*/ 14 h 470"/>
                                    <a:gd name="T74" fmla="*/ 1 w 541"/>
                                    <a:gd name="T75" fmla="*/ 13 h 470"/>
                                    <a:gd name="T76" fmla="*/ 0 w 541"/>
                                    <a:gd name="T77" fmla="*/ 11 h 470"/>
                                    <a:gd name="T78" fmla="*/ 0 w 541"/>
                                    <a:gd name="T79" fmla="*/ 10 h 4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470"/>
                                    <a:gd name="T122" fmla="*/ 541 w 541"/>
                                    <a:gd name="T123" fmla="*/ 470 h 4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470">
                                      <a:moveTo>
                                        <a:pt x="1" y="223"/>
                                      </a:moveTo>
                                      <a:lnTo>
                                        <a:pt x="7" y="204"/>
                                      </a:lnTo>
                                      <a:lnTo>
                                        <a:pt x="16" y="188"/>
                                      </a:lnTo>
                                      <a:lnTo>
                                        <a:pt x="25" y="169"/>
                                      </a:lnTo>
                                      <a:lnTo>
                                        <a:pt x="36" y="157"/>
                                      </a:lnTo>
                                      <a:lnTo>
                                        <a:pt x="47" y="147"/>
                                      </a:lnTo>
                                      <a:lnTo>
                                        <a:pt x="62" y="131"/>
                                      </a:lnTo>
                                      <a:lnTo>
                                        <a:pt x="79" y="114"/>
                                      </a:lnTo>
                                      <a:lnTo>
                                        <a:pt x="91" y="96"/>
                                      </a:lnTo>
                                      <a:lnTo>
                                        <a:pt x="104" y="79"/>
                                      </a:lnTo>
                                      <a:lnTo>
                                        <a:pt x="119" y="66"/>
                                      </a:lnTo>
                                      <a:lnTo>
                                        <a:pt x="135" y="51"/>
                                      </a:lnTo>
                                      <a:lnTo>
                                        <a:pt x="152" y="38"/>
                                      </a:lnTo>
                                      <a:lnTo>
                                        <a:pt x="169" y="27"/>
                                      </a:lnTo>
                                      <a:lnTo>
                                        <a:pt x="190" y="17"/>
                                      </a:lnTo>
                                      <a:lnTo>
                                        <a:pt x="214" y="8"/>
                                      </a:lnTo>
                                      <a:lnTo>
                                        <a:pt x="239" y="3"/>
                                      </a:lnTo>
                                      <a:lnTo>
                                        <a:pt x="268" y="0"/>
                                      </a:lnTo>
                                      <a:lnTo>
                                        <a:pt x="297" y="0"/>
                                      </a:lnTo>
                                      <a:lnTo>
                                        <a:pt x="319" y="1"/>
                                      </a:lnTo>
                                      <a:lnTo>
                                        <a:pt x="342" y="4"/>
                                      </a:lnTo>
                                      <a:lnTo>
                                        <a:pt x="363" y="8"/>
                                      </a:lnTo>
                                      <a:lnTo>
                                        <a:pt x="391" y="15"/>
                                      </a:lnTo>
                                      <a:lnTo>
                                        <a:pt x="412" y="25"/>
                                      </a:lnTo>
                                      <a:lnTo>
                                        <a:pt x="431" y="34"/>
                                      </a:lnTo>
                                      <a:lnTo>
                                        <a:pt x="451" y="45"/>
                                      </a:lnTo>
                                      <a:lnTo>
                                        <a:pt x="468" y="61"/>
                                      </a:lnTo>
                                      <a:lnTo>
                                        <a:pt x="483" y="77"/>
                                      </a:lnTo>
                                      <a:lnTo>
                                        <a:pt x="496" y="93"/>
                                      </a:lnTo>
                                      <a:lnTo>
                                        <a:pt x="510" y="112"/>
                                      </a:lnTo>
                                      <a:lnTo>
                                        <a:pt x="522" y="129"/>
                                      </a:lnTo>
                                      <a:lnTo>
                                        <a:pt x="530" y="148"/>
                                      </a:lnTo>
                                      <a:lnTo>
                                        <a:pt x="535" y="169"/>
                                      </a:lnTo>
                                      <a:lnTo>
                                        <a:pt x="539" y="190"/>
                                      </a:lnTo>
                                      <a:lnTo>
                                        <a:pt x="541" y="206"/>
                                      </a:lnTo>
                                      <a:lnTo>
                                        <a:pt x="541" y="224"/>
                                      </a:lnTo>
                                      <a:lnTo>
                                        <a:pt x="536" y="236"/>
                                      </a:lnTo>
                                      <a:lnTo>
                                        <a:pt x="528" y="257"/>
                                      </a:lnTo>
                                      <a:lnTo>
                                        <a:pt x="516" y="281"/>
                                      </a:lnTo>
                                      <a:lnTo>
                                        <a:pt x="506" y="303"/>
                                      </a:lnTo>
                                      <a:lnTo>
                                        <a:pt x="497" y="320"/>
                                      </a:lnTo>
                                      <a:lnTo>
                                        <a:pt x="491" y="340"/>
                                      </a:lnTo>
                                      <a:lnTo>
                                        <a:pt x="485" y="358"/>
                                      </a:lnTo>
                                      <a:lnTo>
                                        <a:pt x="480" y="376"/>
                                      </a:lnTo>
                                      <a:lnTo>
                                        <a:pt x="477" y="385"/>
                                      </a:lnTo>
                                      <a:lnTo>
                                        <a:pt x="476" y="399"/>
                                      </a:lnTo>
                                      <a:lnTo>
                                        <a:pt x="475" y="421"/>
                                      </a:lnTo>
                                      <a:lnTo>
                                        <a:pt x="389" y="441"/>
                                      </a:lnTo>
                                      <a:lnTo>
                                        <a:pt x="387" y="427"/>
                                      </a:lnTo>
                                      <a:lnTo>
                                        <a:pt x="384" y="417"/>
                                      </a:lnTo>
                                      <a:lnTo>
                                        <a:pt x="379" y="409"/>
                                      </a:lnTo>
                                      <a:lnTo>
                                        <a:pt x="368" y="404"/>
                                      </a:lnTo>
                                      <a:lnTo>
                                        <a:pt x="350" y="407"/>
                                      </a:lnTo>
                                      <a:lnTo>
                                        <a:pt x="330" y="410"/>
                                      </a:lnTo>
                                      <a:lnTo>
                                        <a:pt x="306" y="416"/>
                                      </a:lnTo>
                                      <a:lnTo>
                                        <a:pt x="283" y="422"/>
                                      </a:lnTo>
                                      <a:lnTo>
                                        <a:pt x="271" y="426"/>
                                      </a:lnTo>
                                      <a:lnTo>
                                        <a:pt x="258" y="436"/>
                                      </a:lnTo>
                                      <a:lnTo>
                                        <a:pt x="243" y="448"/>
                                      </a:lnTo>
                                      <a:lnTo>
                                        <a:pt x="222" y="465"/>
                                      </a:lnTo>
                                      <a:lnTo>
                                        <a:pt x="210" y="468"/>
                                      </a:lnTo>
                                      <a:lnTo>
                                        <a:pt x="191" y="470"/>
                                      </a:lnTo>
                                      <a:lnTo>
                                        <a:pt x="173" y="470"/>
                                      </a:lnTo>
                                      <a:lnTo>
                                        <a:pt x="163" y="467"/>
                                      </a:lnTo>
                                      <a:lnTo>
                                        <a:pt x="150" y="461"/>
                                      </a:lnTo>
                                      <a:lnTo>
                                        <a:pt x="134" y="455"/>
                                      </a:lnTo>
                                      <a:lnTo>
                                        <a:pt x="126" y="446"/>
                                      </a:lnTo>
                                      <a:lnTo>
                                        <a:pt x="117" y="433"/>
                                      </a:lnTo>
                                      <a:lnTo>
                                        <a:pt x="107" y="418"/>
                                      </a:lnTo>
                                      <a:lnTo>
                                        <a:pt x="98" y="404"/>
                                      </a:lnTo>
                                      <a:lnTo>
                                        <a:pt x="81" y="387"/>
                                      </a:lnTo>
                                      <a:lnTo>
                                        <a:pt x="69" y="371"/>
                                      </a:lnTo>
                                      <a:lnTo>
                                        <a:pt x="49" y="354"/>
                                      </a:lnTo>
                                      <a:lnTo>
                                        <a:pt x="35" y="340"/>
                                      </a:lnTo>
                                      <a:lnTo>
                                        <a:pt x="26" y="329"/>
                                      </a:lnTo>
                                      <a:lnTo>
                                        <a:pt x="21" y="319"/>
                                      </a:lnTo>
                                      <a:lnTo>
                                        <a:pt x="14" y="301"/>
                                      </a:lnTo>
                                      <a:lnTo>
                                        <a:pt x="6" y="280"/>
                                      </a:lnTo>
                                      <a:lnTo>
                                        <a:pt x="2" y="260"/>
                                      </a:lnTo>
                                      <a:lnTo>
                                        <a:pt x="0" y="238"/>
                                      </a:lnTo>
                                      <a:lnTo>
                                        <a:pt x="1" y="22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93" name="Freeform 56">
                                  <a:extLst>
                                    <a:ext uri="{FF2B5EF4-FFF2-40B4-BE49-F238E27FC236}">
                                      <a16:creationId xmlns:a16="http://schemas.microsoft.com/office/drawing/2014/main" id="{CA22280A-716C-4A81-9CAD-B313CC344BD3}"/>
                                    </a:ext>
                                  </a:extLst>
                                </p:cNvPr>
                                <p:cNvSpPr>
                                  <a:spLocks/>
                                </p:cNvSpPr>
                                <p:nvPr/>
                              </p:nvSpPr>
                              <p:spPr bwMode="auto">
                                <a:xfrm>
                                  <a:off x="2169" y="1685"/>
                                  <a:ext cx="99" cy="85"/>
                                </a:xfrm>
                                <a:custGeom>
                                  <a:avLst/>
                                  <a:gdLst>
                                    <a:gd name="T0" fmla="*/ 0 w 492"/>
                                    <a:gd name="T1" fmla="*/ 7 h 428"/>
                                    <a:gd name="T2" fmla="*/ 1 w 492"/>
                                    <a:gd name="T3" fmla="*/ 6 h 428"/>
                                    <a:gd name="T4" fmla="*/ 2 w 492"/>
                                    <a:gd name="T5" fmla="*/ 5 h 428"/>
                                    <a:gd name="T6" fmla="*/ 3 w 492"/>
                                    <a:gd name="T7" fmla="*/ 4 h 428"/>
                                    <a:gd name="T8" fmla="*/ 4 w 492"/>
                                    <a:gd name="T9" fmla="*/ 3 h 428"/>
                                    <a:gd name="T10" fmla="*/ 5 w 492"/>
                                    <a:gd name="T11" fmla="*/ 2 h 428"/>
                                    <a:gd name="T12" fmla="*/ 6 w 492"/>
                                    <a:gd name="T13" fmla="*/ 1 h 428"/>
                                    <a:gd name="T14" fmla="*/ 8 w 492"/>
                                    <a:gd name="T15" fmla="*/ 0 h 428"/>
                                    <a:gd name="T16" fmla="*/ 10 w 492"/>
                                    <a:gd name="T17" fmla="*/ 0 h 428"/>
                                    <a:gd name="T18" fmla="*/ 12 w 492"/>
                                    <a:gd name="T19" fmla="*/ 0 h 428"/>
                                    <a:gd name="T20" fmla="*/ 13 w 492"/>
                                    <a:gd name="T21" fmla="*/ 0 h 428"/>
                                    <a:gd name="T22" fmla="*/ 15 w 492"/>
                                    <a:gd name="T23" fmla="*/ 1 h 428"/>
                                    <a:gd name="T24" fmla="*/ 17 w 492"/>
                                    <a:gd name="T25" fmla="*/ 2 h 428"/>
                                    <a:gd name="T26" fmla="*/ 18 w 492"/>
                                    <a:gd name="T27" fmla="*/ 3 h 428"/>
                                    <a:gd name="T28" fmla="*/ 19 w 492"/>
                                    <a:gd name="T29" fmla="*/ 4 h 428"/>
                                    <a:gd name="T30" fmla="*/ 20 w 492"/>
                                    <a:gd name="T31" fmla="*/ 5 h 428"/>
                                    <a:gd name="T32" fmla="*/ 20 w 492"/>
                                    <a:gd name="T33" fmla="*/ 7 h 428"/>
                                    <a:gd name="T34" fmla="*/ 20 w 492"/>
                                    <a:gd name="T35" fmla="*/ 8 h 428"/>
                                    <a:gd name="T36" fmla="*/ 20 w 492"/>
                                    <a:gd name="T37" fmla="*/ 9 h 428"/>
                                    <a:gd name="T38" fmla="*/ 19 w 492"/>
                                    <a:gd name="T39" fmla="*/ 11 h 428"/>
                                    <a:gd name="T40" fmla="*/ 18 w 492"/>
                                    <a:gd name="T41" fmla="*/ 12 h 428"/>
                                    <a:gd name="T42" fmla="*/ 18 w 492"/>
                                    <a:gd name="T43" fmla="*/ 14 h 428"/>
                                    <a:gd name="T44" fmla="*/ 18 w 492"/>
                                    <a:gd name="T45" fmla="*/ 14 h 428"/>
                                    <a:gd name="T46" fmla="*/ 14 w 492"/>
                                    <a:gd name="T47" fmla="*/ 16 h 428"/>
                                    <a:gd name="T48" fmla="*/ 14 w 492"/>
                                    <a:gd name="T49" fmla="*/ 15 h 428"/>
                                    <a:gd name="T50" fmla="*/ 13 w 492"/>
                                    <a:gd name="T51" fmla="*/ 14 h 428"/>
                                    <a:gd name="T52" fmla="*/ 12 w 492"/>
                                    <a:gd name="T53" fmla="*/ 15 h 428"/>
                                    <a:gd name="T54" fmla="*/ 10 w 492"/>
                                    <a:gd name="T55" fmla="*/ 15 h 428"/>
                                    <a:gd name="T56" fmla="*/ 9 w 492"/>
                                    <a:gd name="T57" fmla="*/ 16 h 428"/>
                                    <a:gd name="T58" fmla="*/ 8 w 492"/>
                                    <a:gd name="T59" fmla="*/ 17 h 428"/>
                                    <a:gd name="T60" fmla="*/ 7 w 492"/>
                                    <a:gd name="T61" fmla="*/ 17 h 428"/>
                                    <a:gd name="T62" fmla="*/ 6 w 492"/>
                                    <a:gd name="T63" fmla="*/ 17 h 428"/>
                                    <a:gd name="T64" fmla="*/ 5 w 492"/>
                                    <a:gd name="T65" fmla="*/ 16 h 428"/>
                                    <a:gd name="T66" fmla="*/ 4 w 492"/>
                                    <a:gd name="T67" fmla="*/ 15 h 428"/>
                                    <a:gd name="T68" fmla="*/ 4 w 492"/>
                                    <a:gd name="T69" fmla="*/ 14 h 428"/>
                                    <a:gd name="T70" fmla="*/ 2 w 492"/>
                                    <a:gd name="T71" fmla="*/ 13 h 428"/>
                                    <a:gd name="T72" fmla="*/ 1 w 492"/>
                                    <a:gd name="T73" fmla="*/ 12 h 428"/>
                                    <a:gd name="T74" fmla="*/ 1 w 492"/>
                                    <a:gd name="T75" fmla="*/ 12 h 428"/>
                                    <a:gd name="T76" fmla="*/ 0 w 492"/>
                                    <a:gd name="T77" fmla="*/ 10 h 428"/>
                                    <a:gd name="T78" fmla="*/ 0 w 492"/>
                                    <a:gd name="T79" fmla="*/ 9 h 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2"/>
                                    <a:gd name="T121" fmla="*/ 0 h 428"/>
                                    <a:gd name="T122" fmla="*/ 492 w 492"/>
                                    <a:gd name="T123" fmla="*/ 428 h 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2" h="428">
                                      <a:moveTo>
                                        <a:pt x="0" y="203"/>
                                      </a:moveTo>
                                      <a:lnTo>
                                        <a:pt x="7" y="187"/>
                                      </a:lnTo>
                                      <a:lnTo>
                                        <a:pt x="14" y="171"/>
                                      </a:lnTo>
                                      <a:lnTo>
                                        <a:pt x="23" y="155"/>
                                      </a:lnTo>
                                      <a:lnTo>
                                        <a:pt x="33" y="144"/>
                                      </a:lnTo>
                                      <a:lnTo>
                                        <a:pt x="43" y="134"/>
                                      </a:lnTo>
                                      <a:lnTo>
                                        <a:pt x="56" y="120"/>
                                      </a:lnTo>
                                      <a:lnTo>
                                        <a:pt x="72" y="105"/>
                                      </a:lnTo>
                                      <a:lnTo>
                                        <a:pt x="83" y="87"/>
                                      </a:lnTo>
                                      <a:lnTo>
                                        <a:pt x="94" y="73"/>
                                      </a:lnTo>
                                      <a:lnTo>
                                        <a:pt x="108" y="61"/>
                                      </a:lnTo>
                                      <a:lnTo>
                                        <a:pt x="123" y="47"/>
                                      </a:lnTo>
                                      <a:lnTo>
                                        <a:pt x="138" y="35"/>
                                      </a:lnTo>
                                      <a:lnTo>
                                        <a:pt x="153" y="25"/>
                                      </a:lnTo>
                                      <a:lnTo>
                                        <a:pt x="174" y="15"/>
                                      </a:lnTo>
                                      <a:lnTo>
                                        <a:pt x="194" y="8"/>
                                      </a:lnTo>
                                      <a:lnTo>
                                        <a:pt x="217" y="2"/>
                                      </a:lnTo>
                                      <a:lnTo>
                                        <a:pt x="244" y="0"/>
                                      </a:lnTo>
                                      <a:lnTo>
                                        <a:pt x="270" y="0"/>
                                      </a:lnTo>
                                      <a:lnTo>
                                        <a:pt x="290" y="0"/>
                                      </a:lnTo>
                                      <a:lnTo>
                                        <a:pt x="311" y="3"/>
                                      </a:lnTo>
                                      <a:lnTo>
                                        <a:pt x="330" y="8"/>
                                      </a:lnTo>
                                      <a:lnTo>
                                        <a:pt x="356" y="13"/>
                                      </a:lnTo>
                                      <a:lnTo>
                                        <a:pt x="375" y="23"/>
                                      </a:lnTo>
                                      <a:lnTo>
                                        <a:pt x="392" y="31"/>
                                      </a:lnTo>
                                      <a:lnTo>
                                        <a:pt x="410" y="42"/>
                                      </a:lnTo>
                                      <a:lnTo>
                                        <a:pt x="425" y="55"/>
                                      </a:lnTo>
                                      <a:lnTo>
                                        <a:pt x="440" y="71"/>
                                      </a:lnTo>
                                      <a:lnTo>
                                        <a:pt x="451" y="84"/>
                                      </a:lnTo>
                                      <a:lnTo>
                                        <a:pt x="463" y="103"/>
                                      </a:lnTo>
                                      <a:lnTo>
                                        <a:pt x="475" y="118"/>
                                      </a:lnTo>
                                      <a:lnTo>
                                        <a:pt x="482" y="135"/>
                                      </a:lnTo>
                                      <a:lnTo>
                                        <a:pt x="487" y="155"/>
                                      </a:lnTo>
                                      <a:lnTo>
                                        <a:pt x="491" y="173"/>
                                      </a:lnTo>
                                      <a:lnTo>
                                        <a:pt x="492" y="188"/>
                                      </a:lnTo>
                                      <a:lnTo>
                                        <a:pt x="492" y="204"/>
                                      </a:lnTo>
                                      <a:lnTo>
                                        <a:pt x="488" y="215"/>
                                      </a:lnTo>
                                      <a:lnTo>
                                        <a:pt x="481" y="234"/>
                                      </a:lnTo>
                                      <a:lnTo>
                                        <a:pt x="469" y="257"/>
                                      </a:lnTo>
                                      <a:lnTo>
                                        <a:pt x="461" y="276"/>
                                      </a:lnTo>
                                      <a:lnTo>
                                        <a:pt x="452" y="292"/>
                                      </a:lnTo>
                                      <a:lnTo>
                                        <a:pt x="447" y="310"/>
                                      </a:lnTo>
                                      <a:lnTo>
                                        <a:pt x="441" y="326"/>
                                      </a:lnTo>
                                      <a:lnTo>
                                        <a:pt x="437" y="343"/>
                                      </a:lnTo>
                                      <a:lnTo>
                                        <a:pt x="434" y="351"/>
                                      </a:lnTo>
                                      <a:lnTo>
                                        <a:pt x="433" y="364"/>
                                      </a:lnTo>
                                      <a:lnTo>
                                        <a:pt x="432" y="384"/>
                                      </a:lnTo>
                                      <a:lnTo>
                                        <a:pt x="354" y="402"/>
                                      </a:lnTo>
                                      <a:lnTo>
                                        <a:pt x="352" y="389"/>
                                      </a:lnTo>
                                      <a:lnTo>
                                        <a:pt x="349" y="380"/>
                                      </a:lnTo>
                                      <a:lnTo>
                                        <a:pt x="345" y="373"/>
                                      </a:lnTo>
                                      <a:lnTo>
                                        <a:pt x="335" y="368"/>
                                      </a:lnTo>
                                      <a:lnTo>
                                        <a:pt x="318" y="371"/>
                                      </a:lnTo>
                                      <a:lnTo>
                                        <a:pt x="300" y="374"/>
                                      </a:lnTo>
                                      <a:lnTo>
                                        <a:pt x="277" y="379"/>
                                      </a:lnTo>
                                      <a:lnTo>
                                        <a:pt x="257" y="385"/>
                                      </a:lnTo>
                                      <a:lnTo>
                                        <a:pt x="247" y="388"/>
                                      </a:lnTo>
                                      <a:lnTo>
                                        <a:pt x="235" y="397"/>
                                      </a:lnTo>
                                      <a:lnTo>
                                        <a:pt x="221" y="408"/>
                                      </a:lnTo>
                                      <a:lnTo>
                                        <a:pt x="203" y="424"/>
                                      </a:lnTo>
                                      <a:lnTo>
                                        <a:pt x="191" y="427"/>
                                      </a:lnTo>
                                      <a:lnTo>
                                        <a:pt x="174" y="428"/>
                                      </a:lnTo>
                                      <a:lnTo>
                                        <a:pt x="158" y="428"/>
                                      </a:lnTo>
                                      <a:lnTo>
                                        <a:pt x="148" y="426"/>
                                      </a:lnTo>
                                      <a:lnTo>
                                        <a:pt x="136" y="420"/>
                                      </a:lnTo>
                                      <a:lnTo>
                                        <a:pt x="123" y="414"/>
                                      </a:lnTo>
                                      <a:lnTo>
                                        <a:pt x="115" y="407"/>
                                      </a:lnTo>
                                      <a:lnTo>
                                        <a:pt x="106" y="395"/>
                                      </a:lnTo>
                                      <a:lnTo>
                                        <a:pt x="97" y="381"/>
                                      </a:lnTo>
                                      <a:lnTo>
                                        <a:pt x="90" y="368"/>
                                      </a:lnTo>
                                      <a:lnTo>
                                        <a:pt x="74" y="353"/>
                                      </a:lnTo>
                                      <a:lnTo>
                                        <a:pt x="62" y="339"/>
                                      </a:lnTo>
                                      <a:lnTo>
                                        <a:pt x="45" y="323"/>
                                      </a:lnTo>
                                      <a:lnTo>
                                        <a:pt x="32" y="310"/>
                                      </a:lnTo>
                                      <a:lnTo>
                                        <a:pt x="24" y="301"/>
                                      </a:lnTo>
                                      <a:lnTo>
                                        <a:pt x="19" y="290"/>
                                      </a:lnTo>
                                      <a:lnTo>
                                        <a:pt x="12" y="274"/>
                                      </a:lnTo>
                                      <a:lnTo>
                                        <a:pt x="6" y="255"/>
                                      </a:lnTo>
                                      <a:lnTo>
                                        <a:pt x="2" y="237"/>
                                      </a:lnTo>
                                      <a:lnTo>
                                        <a:pt x="0" y="218"/>
                                      </a:lnTo>
                                      <a:lnTo>
                                        <a:pt x="0" y="2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94" name="Freeform 57">
                                  <a:extLst>
                                    <a:ext uri="{FF2B5EF4-FFF2-40B4-BE49-F238E27FC236}">
                                      <a16:creationId xmlns:a16="http://schemas.microsoft.com/office/drawing/2014/main" id="{852E9D91-5452-4C00-8CD3-9C2A7BC5371D}"/>
                                    </a:ext>
                                  </a:extLst>
                                </p:cNvPr>
                                <p:cNvSpPr>
                                  <a:spLocks/>
                                </p:cNvSpPr>
                                <p:nvPr/>
                              </p:nvSpPr>
                              <p:spPr bwMode="auto">
                                <a:xfrm>
                                  <a:off x="2176" y="1691"/>
                                  <a:ext cx="89" cy="77"/>
                                </a:xfrm>
                                <a:custGeom>
                                  <a:avLst/>
                                  <a:gdLst>
                                    <a:gd name="T0" fmla="*/ 0 w 441"/>
                                    <a:gd name="T1" fmla="*/ 7 h 383"/>
                                    <a:gd name="T2" fmla="*/ 1 w 441"/>
                                    <a:gd name="T3" fmla="*/ 6 h 383"/>
                                    <a:gd name="T4" fmla="*/ 2 w 441"/>
                                    <a:gd name="T5" fmla="*/ 5 h 383"/>
                                    <a:gd name="T6" fmla="*/ 3 w 441"/>
                                    <a:gd name="T7" fmla="*/ 4 h 383"/>
                                    <a:gd name="T8" fmla="*/ 3 w 441"/>
                                    <a:gd name="T9" fmla="*/ 3 h 383"/>
                                    <a:gd name="T10" fmla="*/ 4 w 441"/>
                                    <a:gd name="T11" fmla="*/ 2 h 383"/>
                                    <a:gd name="T12" fmla="*/ 6 w 441"/>
                                    <a:gd name="T13" fmla="*/ 1 h 383"/>
                                    <a:gd name="T14" fmla="*/ 7 w 441"/>
                                    <a:gd name="T15" fmla="*/ 0 h 383"/>
                                    <a:gd name="T16" fmla="*/ 9 w 441"/>
                                    <a:gd name="T17" fmla="*/ 0 h 383"/>
                                    <a:gd name="T18" fmla="*/ 11 w 441"/>
                                    <a:gd name="T19" fmla="*/ 0 h 383"/>
                                    <a:gd name="T20" fmla="*/ 12 w 441"/>
                                    <a:gd name="T21" fmla="*/ 0 h 383"/>
                                    <a:gd name="T22" fmla="*/ 14 w 441"/>
                                    <a:gd name="T23" fmla="*/ 1 h 383"/>
                                    <a:gd name="T24" fmla="*/ 15 w 441"/>
                                    <a:gd name="T25" fmla="*/ 1 h 383"/>
                                    <a:gd name="T26" fmla="*/ 16 w 441"/>
                                    <a:gd name="T27" fmla="*/ 3 h 383"/>
                                    <a:gd name="T28" fmla="*/ 17 w 441"/>
                                    <a:gd name="T29" fmla="*/ 4 h 383"/>
                                    <a:gd name="T30" fmla="*/ 18 w 441"/>
                                    <a:gd name="T31" fmla="*/ 5 h 383"/>
                                    <a:gd name="T32" fmla="*/ 18 w 441"/>
                                    <a:gd name="T33" fmla="*/ 6 h 383"/>
                                    <a:gd name="T34" fmla="*/ 18 w 441"/>
                                    <a:gd name="T35" fmla="*/ 7 h 383"/>
                                    <a:gd name="T36" fmla="*/ 18 w 441"/>
                                    <a:gd name="T37" fmla="*/ 8 h 383"/>
                                    <a:gd name="T38" fmla="*/ 17 w 441"/>
                                    <a:gd name="T39" fmla="*/ 10 h 383"/>
                                    <a:gd name="T40" fmla="*/ 16 w 441"/>
                                    <a:gd name="T41" fmla="*/ 11 h 383"/>
                                    <a:gd name="T42" fmla="*/ 16 w 441"/>
                                    <a:gd name="T43" fmla="*/ 12 h 383"/>
                                    <a:gd name="T44" fmla="*/ 16 w 441"/>
                                    <a:gd name="T45" fmla="*/ 13 h 383"/>
                                    <a:gd name="T46" fmla="*/ 13 w 441"/>
                                    <a:gd name="T47" fmla="*/ 15 h 383"/>
                                    <a:gd name="T48" fmla="*/ 13 w 441"/>
                                    <a:gd name="T49" fmla="*/ 14 h 383"/>
                                    <a:gd name="T50" fmla="*/ 12 w 441"/>
                                    <a:gd name="T51" fmla="*/ 13 h 383"/>
                                    <a:gd name="T52" fmla="*/ 11 w 441"/>
                                    <a:gd name="T53" fmla="*/ 14 h 383"/>
                                    <a:gd name="T54" fmla="*/ 9 w 441"/>
                                    <a:gd name="T55" fmla="*/ 14 h 383"/>
                                    <a:gd name="T56" fmla="*/ 9 w 441"/>
                                    <a:gd name="T57" fmla="*/ 14 h 383"/>
                                    <a:gd name="T58" fmla="*/ 7 w 441"/>
                                    <a:gd name="T59" fmla="*/ 15 h 383"/>
                                    <a:gd name="T60" fmla="*/ 6 w 441"/>
                                    <a:gd name="T61" fmla="*/ 15 h 383"/>
                                    <a:gd name="T62" fmla="*/ 5 w 441"/>
                                    <a:gd name="T63" fmla="*/ 15 h 383"/>
                                    <a:gd name="T64" fmla="*/ 4 w 441"/>
                                    <a:gd name="T65" fmla="*/ 15 h 383"/>
                                    <a:gd name="T66" fmla="*/ 4 w 441"/>
                                    <a:gd name="T67" fmla="*/ 14 h 383"/>
                                    <a:gd name="T68" fmla="*/ 3 w 441"/>
                                    <a:gd name="T69" fmla="*/ 13 h 383"/>
                                    <a:gd name="T70" fmla="*/ 2 w 441"/>
                                    <a:gd name="T71" fmla="*/ 12 h 383"/>
                                    <a:gd name="T72" fmla="*/ 1 w 441"/>
                                    <a:gd name="T73" fmla="*/ 11 h 383"/>
                                    <a:gd name="T74" fmla="*/ 1 w 441"/>
                                    <a:gd name="T75" fmla="*/ 10 h 383"/>
                                    <a:gd name="T76" fmla="*/ 0 w 441"/>
                                    <a:gd name="T77" fmla="*/ 9 h 383"/>
                                    <a:gd name="T78" fmla="*/ 0 w 441"/>
                                    <a:gd name="T79" fmla="*/ 8 h 3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383"/>
                                    <a:gd name="T122" fmla="*/ 441 w 441"/>
                                    <a:gd name="T123" fmla="*/ 383 h 3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383">
                                      <a:moveTo>
                                        <a:pt x="0" y="182"/>
                                      </a:moveTo>
                                      <a:lnTo>
                                        <a:pt x="6" y="167"/>
                                      </a:lnTo>
                                      <a:lnTo>
                                        <a:pt x="12" y="154"/>
                                      </a:lnTo>
                                      <a:lnTo>
                                        <a:pt x="19" y="138"/>
                                      </a:lnTo>
                                      <a:lnTo>
                                        <a:pt x="28" y="128"/>
                                      </a:lnTo>
                                      <a:lnTo>
                                        <a:pt x="38" y="120"/>
                                      </a:lnTo>
                                      <a:lnTo>
                                        <a:pt x="50" y="108"/>
                                      </a:lnTo>
                                      <a:lnTo>
                                        <a:pt x="63" y="93"/>
                                      </a:lnTo>
                                      <a:lnTo>
                                        <a:pt x="73" y="78"/>
                                      </a:lnTo>
                                      <a:lnTo>
                                        <a:pt x="84" y="64"/>
                                      </a:lnTo>
                                      <a:lnTo>
                                        <a:pt x="97" y="54"/>
                                      </a:lnTo>
                                      <a:lnTo>
                                        <a:pt x="110" y="42"/>
                                      </a:lnTo>
                                      <a:lnTo>
                                        <a:pt x="124" y="31"/>
                                      </a:lnTo>
                                      <a:lnTo>
                                        <a:pt x="137" y="21"/>
                                      </a:lnTo>
                                      <a:lnTo>
                                        <a:pt x="155" y="13"/>
                                      </a:lnTo>
                                      <a:lnTo>
                                        <a:pt x="174" y="7"/>
                                      </a:lnTo>
                                      <a:lnTo>
                                        <a:pt x="194" y="1"/>
                                      </a:lnTo>
                                      <a:lnTo>
                                        <a:pt x="219" y="0"/>
                                      </a:lnTo>
                                      <a:lnTo>
                                        <a:pt x="241" y="0"/>
                                      </a:lnTo>
                                      <a:lnTo>
                                        <a:pt x="261" y="0"/>
                                      </a:lnTo>
                                      <a:lnTo>
                                        <a:pt x="279" y="2"/>
                                      </a:lnTo>
                                      <a:lnTo>
                                        <a:pt x="296" y="7"/>
                                      </a:lnTo>
                                      <a:lnTo>
                                        <a:pt x="319" y="11"/>
                                      </a:lnTo>
                                      <a:lnTo>
                                        <a:pt x="336" y="19"/>
                                      </a:lnTo>
                                      <a:lnTo>
                                        <a:pt x="351" y="27"/>
                                      </a:lnTo>
                                      <a:lnTo>
                                        <a:pt x="368" y="37"/>
                                      </a:lnTo>
                                      <a:lnTo>
                                        <a:pt x="381" y="49"/>
                                      </a:lnTo>
                                      <a:lnTo>
                                        <a:pt x="395" y="63"/>
                                      </a:lnTo>
                                      <a:lnTo>
                                        <a:pt x="405" y="75"/>
                                      </a:lnTo>
                                      <a:lnTo>
                                        <a:pt x="415" y="91"/>
                                      </a:lnTo>
                                      <a:lnTo>
                                        <a:pt x="425" y="106"/>
                                      </a:lnTo>
                                      <a:lnTo>
                                        <a:pt x="432" y="121"/>
                                      </a:lnTo>
                                      <a:lnTo>
                                        <a:pt x="437" y="138"/>
                                      </a:lnTo>
                                      <a:lnTo>
                                        <a:pt x="441" y="155"/>
                                      </a:lnTo>
                                      <a:lnTo>
                                        <a:pt x="441" y="168"/>
                                      </a:lnTo>
                                      <a:lnTo>
                                        <a:pt x="441" y="182"/>
                                      </a:lnTo>
                                      <a:lnTo>
                                        <a:pt x="438" y="193"/>
                                      </a:lnTo>
                                      <a:lnTo>
                                        <a:pt x="431" y="210"/>
                                      </a:lnTo>
                                      <a:lnTo>
                                        <a:pt x="421" y="230"/>
                                      </a:lnTo>
                                      <a:lnTo>
                                        <a:pt x="414" y="247"/>
                                      </a:lnTo>
                                      <a:lnTo>
                                        <a:pt x="405" y="262"/>
                                      </a:lnTo>
                                      <a:lnTo>
                                        <a:pt x="401" y="278"/>
                                      </a:lnTo>
                                      <a:lnTo>
                                        <a:pt x="396" y="292"/>
                                      </a:lnTo>
                                      <a:lnTo>
                                        <a:pt x="392" y="308"/>
                                      </a:lnTo>
                                      <a:lnTo>
                                        <a:pt x="388" y="315"/>
                                      </a:lnTo>
                                      <a:lnTo>
                                        <a:pt x="387" y="327"/>
                                      </a:lnTo>
                                      <a:lnTo>
                                        <a:pt x="386" y="344"/>
                                      </a:lnTo>
                                      <a:lnTo>
                                        <a:pt x="317" y="361"/>
                                      </a:lnTo>
                                      <a:lnTo>
                                        <a:pt x="315" y="349"/>
                                      </a:lnTo>
                                      <a:lnTo>
                                        <a:pt x="313" y="340"/>
                                      </a:lnTo>
                                      <a:lnTo>
                                        <a:pt x="309" y="335"/>
                                      </a:lnTo>
                                      <a:lnTo>
                                        <a:pt x="301" y="330"/>
                                      </a:lnTo>
                                      <a:lnTo>
                                        <a:pt x="285" y="333"/>
                                      </a:lnTo>
                                      <a:lnTo>
                                        <a:pt x="269" y="336"/>
                                      </a:lnTo>
                                      <a:lnTo>
                                        <a:pt x="248" y="339"/>
                                      </a:lnTo>
                                      <a:lnTo>
                                        <a:pt x="230" y="346"/>
                                      </a:lnTo>
                                      <a:lnTo>
                                        <a:pt x="221" y="348"/>
                                      </a:lnTo>
                                      <a:lnTo>
                                        <a:pt x="211" y="356"/>
                                      </a:lnTo>
                                      <a:lnTo>
                                        <a:pt x="198" y="366"/>
                                      </a:lnTo>
                                      <a:lnTo>
                                        <a:pt x="181" y="380"/>
                                      </a:lnTo>
                                      <a:lnTo>
                                        <a:pt x="171" y="383"/>
                                      </a:lnTo>
                                      <a:lnTo>
                                        <a:pt x="155" y="383"/>
                                      </a:lnTo>
                                      <a:lnTo>
                                        <a:pt x="141" y="383"/>
                                      </a:lnTo>
                                      <a:lnTo>
                                        <a:pt x="133" y="382"/>
                                      </a:lnTo>
                                      <a:lnTo>
                                        <a:pt x="122" y="376"/>
                                      </a:lnTo>
                                      <a:lnTo>
                                        <a:pt x="109" y="372"/>
                                      </a:lnTo>
                                      <a:lnTo>
                                        <a:pt x="102" y="365"/>
                                      </a:lnTo>
                                      <a:lnTo>
                                        <a:pt x="95" y="355"/>
                                      </a:lnTo>
                                      <a:lnTo>
                                        <a:pt x="87" y="341"/>
                                      </a:lnTo>
                                      <a:lnTo>
                                        <a:pt x="81" y="330"/>
                                      </a:lnTo>
                                      <a:lnTo>
                                        <a:pt x="65" y="317"/>
                                      </a:lnTo>
                                      <a:lnTo>
                                        <a:pt x="55" y="303"/>
                                      </a:lnTo>
                                      <a:lnTo>
                                        <a:pt x="40" y="290"/>
                                      </a:lnTo>
                                      <a:lnTo>
                                        <a:pt x="27" y="278"/>
                                      </a:lnTo>
                                      <a:lnTo>
                                        <a:pt x="20" y="270"/>
                                      </a:lnTo>
                                      <a:lnTo>
                                        <a:pt x="17" y="260"/>
                                      </a:lnTo>
                                      <a:lnTo>
                                        <a:pt x="10" y="246"/>
                                      </a:lnTo>
                                      <a:lnTo>
                                        <a:pt x="5" y="229"/>
                                      </a:lnTo>
                                      <a:lnTo>
                                        <a:pt x="1" y="212"/>
                                      </a:lnTo>
                                      <a:lnTo>
                                        <a:pt x="0" y="195"/>
                                      </a:lnTo>
                                      <a:lnTo>
                                        <a:pt x="0" y="182"/>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95" name="Freeform 58">
                                  <a:extLst>
                                    <a:ext uri="{FF2B5EF4-FFF2-40B4-BE49-F238E27FC236}">
                                      <a16:creationId xmlns:a16="http://schemas.microsoft.com/office/drawing/2014/main" id="{D978E8FB-206E-432D-8502-4D82148B73DA}"/>
                                    </a:ext>
                                  </a:extLst>
                                </p:cNvPr>
                                <p:cNvSpPr>
                                  <a:spLocks/>
                                </p:cNvSpPr>
                                <p:nvPr/>
                              </p:nvSpPr>
                              <p:spPr bwMode="auto">
                                <a:xfrm>
                                  <a:off x="2183" y="1697"/>
                                  <a:ext cx="79" cy="69"/>
                                </a:xfrm>
                                <a:custGeom>
                                  <a:avLst/>
                                  <a:gdLst>
                                    <a:gd name="T0" fmla="*/ 0 w 396"/>
                                    <a:gd name="T1" fmla="*/ 6 h 345"/>
                                    <a:gd name="T2" fmla="*/ 1 w 396"/>
                                    <a:gd name="T3" fmla="*/ 5 h 345"/>
                                    <a:gd name="T4" fmla="*/ 1 w 396"/>
                                    <a:gd name="T5" fmla="*/ 4 h 345"/>
                                    <a:gd name="T6" fmla="*/ 2 w 396"/>
                                    <a:gd name="T7" fmla="*/ 3 h 345"/>
                                    <a:gd name="T8" fmla="*/ 3 w 396"/>
                                    <a:gd name="T9" fmla="*/ 2 h 345"/>
                                    <a:gd name="T10" fmla="*/ 4 w 396"/>
                                    <a:gd name="T11" fmla="*/ 2 h 345"/>
                                    <a:gd name="T12" fmla="*/ 5 w 396"/>
                                    <a:gd name="T13" fmla="*/ 1 h 345"/>
                                    <a:gd name="T14" fmla="*/ 6 w 396"/>
                                    <a:gd name="T15" fmla="*/ 0 h 345"/>
                                    <a:gd name="T16" fmla="*/ 8 w 396"/>
                                    <a:gd name="T17" fmla="*/ 0 h 345"/>
                                    <a:gd name="T18" fmla="*/ 9 w 396"/>
                                    <a:gd name="T19" fmla="*/ 0 h 345"/>
                                    <a:gd name="T20" fmla="*/ 11 w 396"/>
                                    <a:gd name="T21" fmla="*/ 0 h 345"/>
                                    <a:gd name="T22" fmla="*/ 12 w 396"/>
                                    <a:gd name="T23" fmla="*/ 1 h 345"/>
                                    <a:gd name="T24" fmla="*/ 13 w 396"/>
                                    <a:gd name="T25" fmla="*/ 1 h 345"/>
                                    <a:gd name="T26" fmla="*/ 14 w 396"/>
                                    <a:gd name="T27" fmla="*/ 2 h 345"/>
                                    <a:gd name="T28" fmla="*/ 15 w 396"/>
                                    <a:gd name="T29" fmla="*/ 3 h 345"/>
                                    <a:gd name="T30" fmla="*/ 16 w 396"/>
                                    <a:gd name="T31" fmla="*/ 4 h 345"/>
                                    <a:gd name="T32" fmla="*/ 16 w 396"/>
                                    <a:gd name="T33" fmla="*/ 6 h 345"/>
                                    <a:gd name="T34" fmla="*/ 16 w 396"/>
                                    <a:gd name="T35" fmla="*/ 7 h 345"/>
                                    <a:gd name="T36" fmla="*/ 15 w 396"/>
                                    <a:gd name="T37" fmla="*/ 8 h 345"/>
                                    <a:gd name="T38" fmla="*/ 15 w 396"/>
                                    <a:gd name="T39" fmla="*/ 9 h 345"/>
                                    <a:gd name="T40" fmla="*/ 14 w 396"/>
                                    <a:gd name="T41" fmla="*/ 10 h 345"/>
                                    <a:gd name="T42" fmla="*/ 14 w 396"/>
                                    <a:gd name="T43" fmla="*/ 11 h 345"/>
                                    <a:gd name="T44" fmla="*/ 14 w 396"/>
                                    <a:gd name="T45" fmla="*/ 12 h 345"/>
                                    <a:gd name="T46" fmla="*/ 11 w 396"/>
                                    <a:gd name="T47" fmla="*/ 13 h 345"/>
                                    <a:gd name="T48" fmla="*/ 11 w 396"/>
                                    <a:gd name="T49" fmla="*/ 12 h 345"/>
                                    <a:gd name="T50" fmla="*/ 11 w 396"/>
                                    <a:gd name="T51" fmla="*/ 12 h 345"/>
                                    <a:gd name="T52" fmla="*/ 10 w 396"/>
                                    <a:gd name="T53" fmla="*/ 12 h 345"/>
                                    <a:gd name="T54" fmla="*/ 8 w 396"/>
                                    <a:gd name="T55" fmla="*/ 12 h 345"/>
                                    <a:gd name="T56" fmla="*/ 8 w 396"/>
                                    <a:gd name="T57" fmla="*/ 13 h 345"/>
                                    <a:gd name="T58" fmla="*/ 6 w 396"/>
                                    <a:gd name="T59" fmla="*/ 14 h 345"/>
                                    <a:gd name="T60" fmla="*/ 6 w 396"/>
                                    <a:gd name="T61" fmla="*/ 14 h 345"/>
                                    <a:gd name="T62" fmla="*/ 5 w 396"/>
                                    <a:gd name="T63" fmla="*/ 14 h 345"/>
                                    <a:gd name="T64" fmla="*/ 4 w 396"/>
                                    <a:gd name="T65" fmla="*/ 13 h 345"/>
                                    <a:gd name="T66" fmla="*/ 3 w 396"/>
                                    <a:gd name="T67" fmla="*/ 13 h 345"/>
                                    <a:gd name="T68" fmla="*/ 3 w 396"/>
                                    <a:gd name="T69" fmla="*/ 12 h 345"/>
                                    <a:gd name="T70" fmla="*/ 2 w 396"/>
                                    <a:gd name="T71" fmla="*/ 11 h 345"/>
                                    <a:gd name="T72" fmla="*/ 1 w 396"/>
                                    <a:gd name="T73" fmla="*/ 10 h 345"/>
                                    <a:gd name="T74" fmla="*/ 1 w 396"/>
                                    <a:gd name="T75" fmla="*/ 9 h 345"/>
                                    <a:gd name="T76" fmla="*/ 0 w 396"/>
                                    <a:gd name="T77" fmla="*/ 8 h 345"/>
                                    <a:gd name="T78" fmla="*/ 0 w 396"/>
                                    <a:gd name="T79" fmla="*/ 7 h 3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345"/>
                                    <a:gd name="T122" fmla="*/ 396 w 396"/>
                                    <a:gd name="T123" fmla="*/ 345 h 3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345">
                                      <a:moveTo>
                                        <a:pt x="0" y="164"/>
                                      </a:moveTo>
                                      <a:lnTo>
                                        <a:pt x="5" y="150"/>
                                      </a:lnTo>
                                      <a:lnTo>
                                        <a:pt x="10" y="138"/>
                                      </a:lnTo>
                                      <a:lnTo>
                                        <a:pt x="17" y="125"/>
                                      </a:lnTo>
                                      <a:lnTo>
                                        <a:pt x="25" y="114"/>
                                      </a:lnTo>
                                      <a:lnTo>
                                        <a:pt x="33" y="107"/>
                                      </a:lnTo>
                                      <a:lnTo>
                                        <a:pt x="45" y="96"/>
                                      </a:lnTo>
                                      <a:lnTo>
                                        <a:pt x="56" y="84"/>
                                      </a:lnTo>
                                      <a:lnTo>
                                        <a:pt x="66" y="69"/>
                                      </a:lnTo>
                                      <a:lnTo>
                                        <a:pt x="75" y="57"/>
                                      </a:lnTo>
                                      <a:lnTo>
                                        <a:pt x="86" y="48"/>
                                      </a:lnTo>
                                      <a:lnTo>
                                        <a:pt x="99" y="38"/>
                                      </a:lnTo>
                                      <a:lnTo>
                                        <a:pt x="111" y="27"/>
                                      </a:lnTo>
                                      <a:lnTo>
                                        <a:pt x="122" y="18"/>
                                      </a:lnTo>
                                      <a:lnTo>
                                        <a:pt x="140" y="11"/>
                                      </a:lnTo>
                                      <a:lnTo>
                                        <a:pt x="156" y="6"/>
                                      </a:lnTo>
                                      <a:lnTo>
                                        <a:pt x="174" y="0"/>
                                      </a:lnTo>
                                      <a:lnTo>
                                        <a:pt x="197" y="0"/>
                                      </a:lnTo>
                                      <a:lnTo>
                                        <a:pt x="216" y="0"/>
                                      </a:lnTo>
                                      <a:lnTo>
                                        <a:pt x="235" y="0"/>
                                      </a:lnTo>
                                      <a:lnTo>
                                        <a:pt x="251" y="1"/>
                                      </a:lnTo>
                                      <a:lnTo>
                                        <a:pt x="266" y="6"/>
                                      </a:lnTo>
                                      <a:lnTo>
                                        <a:pt x="287" y="9"/>
                                      </a:lnTo>
                                      <a:lnTo>
                                        <a:pt x="302" y="17"/>
                                      </a:lnTo>
                                      <a:lnTo>
                                        <a:pt x="316" y="23"/>
                                      </a:lnTo>
                                      <a:lnTo>
                                        <a:pt x="331" y="32"/>
                                      </a:lnTo>
                                      <a:lnTo>
                                        <a:pt x="343" y="44"/>
                                      </a:lnTo>
                                      <a:lnTo>
                                        <a:pt x="355" y="57"/>
                                      </a:lnTo>
                                      <a:lnTo>
                                        <a:pt x="365" y="67"/>
                                      </a:lnTo>
                                      <a:lnTo>
                                        <a:pt x="374" y="82"/>
                                      </a:lnTo>
                                      <a:lnTo>
                                        <a:pt x="383" y="95"/>
                                      </a:lnTo>
                                      <a:lnTo>
                                        <a:pt x="389" y="108"/>
                                      </a:lnTo>
                                      <a:lnTo>
                                        <a:pt x="393" y="125"/>
                                      </a:lnTo>
                                      <a:lnTo>
                                        <a:pt x="396" y="139"/>
                                      </a:lnTo>
                                      <a:lnTo>
                                        <a:pt x="396" y="151"/>
                                      </a:lnTo>
                                      <a:lnTo>
                                        <a:pt x="396" y="164"/>
                                      </a:lnTo>
                                      <a:lnTo>
                                        <a:pt x="394" y="173"/>
                                      </a:lnTo>
                                      <a:lnTo>
                                        <a:pt x="388" y="189"/>
                                      </a:lnTo>
                                      <a:lnTo>
                                        <a:pt x="379" y="207"/>
                                      </a:lnTo>
                                      <a:lnTo>
                                        <a:pt x="373" y="222"/>
                                      </a:lnTo>
                                      <a:lnTo>
                                        <a:pt x="365" y="237"/>
                                      </a:lnTo>
                                      <a:lnTo>
                                        <a:pt x="361" y="250"/>
                                      </a:lnTo>
                                      <a:lnTo>
                                        <a:pt x="356" y="263"/>
                                      </a:lnTo>
                                      <a:lnTo>
                                        <a:pt x="352" y="278"/>
                                      </a:lnTo>
                                      <a:lnTo>
                                        <a:pt x="349" y="284"/>
                                      </a:lnTo>
                                      <a:lnTo>
                                        <a:pt x="349" y="295"/>
                                      </a:lnTo>
                                      <a:lnTo>
                                        <a:pt x="348" y="310"/>
                                      </a:lnTo>
                                      <a:lnTo>
                                        <a:pt x="285" y="326"/>
                                      </a:lnTo>
                                      <a:lnTo>
                                        <a:pt x="283" y="314"/>
                                      </a:lnTo>
                                      <a:lnTo>
                                        <a:pt x="282" y="307"/>
                                      </a:lnTo>
                                      <a:lnTo>
                                        <a:pt x="278" y="302"/>
                                      </a:lnTo>
                                      <a:lnTo>
                                        <a:pt x="271" y="297"/>
                                      </a:lnTo>
                                      <a:lnTo>
                                        <a:pt x="256" y="300"/>
                                      </a:lnTo>
                                      <a:lnTo>
                                        <a:pt x="242" y="303"/>
                                      </a:lnTo>
                                      <a:lnTo>
                                        <a:pt x="223" y="306"/>
                                      </a:lnTo>
                                      <a:lnTo>
                                        <a:pt x="206" y="311"/>
                                      </a:lnTo>
                                      <a:lnTo>
                                        <a:pt x="198" y="313"/>
                                      </a:lnTo>
                                      <a:lnTo>
                                        <a:pt x="189" y="321"/>
                                      </a:lnTo>
                                      <a:lnTo>
                                        <a:pt x="178" y="330"/>
                                      </a:lnTo>
                                      <a:lnTo>
                                        <a:pt x="162" y="343"/>
                                      </a:lnTo>
                                      <a:lnTo>
                                        <a:pt x="153" y="345"/>
                                      </a:lnTo>
                                      <a:lnTo>
                                        <a:pt x="140" y="345"/>
                                      </a:lnTo>
                                      <a:lnTo>
                                        <a:pt x="126" y="345"/>
                                      </a:lnTo>
                                      <a:lnTo>
                                        <a:pt x="119" y="345"/>
                                      </a:lnTo>
                                      <a:lnTo>
                                        <a:pt x="109" y="339"/>
                                      </a:lnTo>
                                      <a:lnTo>
                                        <a:pt x="98" y="336"/>
                                      </a:lnTo>
                                      <a:lnTo>
                                        <a:pt x="92" y="329"/>
                                      </a:lnTo>
                                      <a:lnTo>
                                        <a:pt x="84" y="320"/>
                                      </a:lnTo>
                                      <a:lnTo>
                                        <a:pt x="77" y="307"/>
                                      </a:lnTo>
                                      <a:lnTo>
                                        <a:pt x="72" y="297"/>
                                      </a:lnTo>
                                      <a:lnTo>
                                        <a:pt x="58" y="286"/>
                                      </a:lnTo>
                                      <a:lnTo>
                                        <a:pt x="49" y="273"/>
                                      </a:lnTo>
                                      <a:lnTo>
                                        <a:pt x="35" y="261"/>
                                      </a:lnTo>
                                      <a:lnTo>
                                        <a:pt x="24" y="250"/>
                                      </a:lnTo>
                                      <a:lnTo>
                                        <a:pt x="18" y="243"/>
                                      </a:lnTo>
                                      <a:lnTo>
                                        <a:pt x="15" y="234"/>
                                      </a:lnTo>
                                      <a:lnTo>
                                        <a:pt x="9" y="221"/>
                                      </a:lnTo>
                                      <a:lnTo>
                                        <a:pt x="4" y="206"/>
                                      </a:lnTo>
                                      <a:lnTo>
                                        <a:pt x="0" y="191"/>
                                      </a:lnTo>
                                      <a:lnTo>
                                        <a:pt x="0" y="175"/>
                                      </a:lnTo>
                                      <a:lnTo>
                                        <a:pt x="0" y="16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985" name="Group 59">
                              <a:extLst>
                                <a:ext uri="{FF2B5EF4-FFF2-40B4-BE49-F238E27FC236}">
                                  <a16:creationId xmlns:a16="http://schemas.microsoft.com/office/drawing/2014/main" id="{215F2CF5-F3E0-4F5C-B5C2-9E6E3E4EC704}"/>
                                </a:ext>
                              </a:extLst>
                            </p:cNvPr>
                            <p:cNvGrpSpPr>
                              <a:grpSpLocks/>
                            </p:cNvGrpSpPr>
                            <p:nvPr/>
                          </p:nvGrpSpPr>
                          <p:grpSpPr bwMode="auto">
                            <a:xfrm>
                              <a:off x="2199" y="1676"/>
                              <a:ext cx="73" cy="34"/>
                              <a:chOff x="2199" y="1676"/>
                              <a:chExt cx="73" cy="34"/>
                            </a:xfrm>
                          </p:grpSpPr>
                          <p:sp>
                            <p:nvSpPr>
                              <p:cNvPr id="64986" name="Freeform 60">
                                <a:extLst>
                                  <a:ext uri="{FF2B5EF4-FFF2-40B4-BE49-F238E27FC236}">
                                    <a16:creationId xmlns:a16="http://schemas.microsoft.com/office/drawing/2014/main" id="{7BEA66AB-40B9-4725-8819-23DF2FCE958F}"/>
                                  </a:ext>
                                </a:extLst>
                              </p:cNvPr>
                              <p:cNvSpPr>
                                <a:spLocks/>
                              </p:cNvSpPr>
                              <p:nvPr/>
                            </p:nvSpPr>
                            <p:spPr bwMode="auto">
                              <a:xfrm>
                                <a:off x="2199" y="1677"/>
                                <a:ext cx="17" cy="10"/>
                              </a:xfrm>
                              <a:custGeom>
                                <a:avLst/>
                                <a:gdLst>
                                  <a:gd name="T0" fmla="*/ 1 w 88"/>
                                  <a:gd name="T1" fmla="*/ 0 h 49"/>
                                  <a:gd name="T2" fmla="*/ 2 w 88"/>
                                  <a:gd name="T3" fmla="*/ 0 h 49"/>
                                  <a:gd name="T4" fmla="*/ 2 w 88"/>
                                  <a:gd name="T5" fmla="*/ 0 h 49"/>
                                  <a:gd name="T6" fmla="*/ 3 w 88"/>
                                  <a:gd name="T7" fmla="*/ 0 h 49"/>
                                  <a:gd name="T8" fmla="*/ 3 w 88"/>
                                  <a:gd name="T9" fmla="*/ 0 h 49"/>
                                  <a:gd name="T10" fmla="*/ 3 w 88"/>
                                  <a:gd name="T11" fmla="*/ 0 h 49"/>
                                  <a:gd name="T12" fmla="*/ 3 w 88"/>
                                  <a:gd name="T13" fmla="*/ 1 h 49"/>
                                  <a:gd name="T14" fmla="*/ 3 w 88"/>
                                  <a:gd name="T15" fmla="*/ 1 h 49"/>
                                  <a:gd name="T16" fmla="*/ 3 w 88"/>
                                  <a:gd name="T17" fmla="*/ 2 h 49"/>
                                  <a:gd name="T18" fmla="*/ 3 w 88"/>
                                  <a:gd name="T19" fmla="*/ 2 h 49"/>
                                  <a:gd name="T20" fmla="*/ 2 w 88"/>
                                  <a:gd name="T21" fmla="*/ 2 h 49"/>
                                  <a:gd name="T22" fmla="*/ 2 w 88"/>
                                  <a:gd name="T23" fmla="*/ 2 h 49"/>
                                  <a:gd name="T24" fmla="*/ 1 w 88"/>
                                  <a:gd name="T25" fmla="*/ 2 h 49"/>
                                  <a:gd name="T26" fmla="*/ 1 w 88"/>
                                  <a:gd name="T27" fmla="*/ 2 h 49"/>
                                  <a:gd name="T28" fmla="*/ 0 w 88"/>
                                  <a:gd name="T29" fmla="*/ 2 h 49"/>
                                  <a:gd name="T30" fmla="*/ 0 w 88"/>
                                  <a:gd name="T31" fmla="*/ 2 h 49"/>
                                  <a:gd name="T32" fmla="*/ 0 w 88"/>
                                  <a:gd name="T33" fmla="*/ 1 h 49"/>
                                  <a:gd name="T34" fmla="*/ 0 w 88"/>
                                  <a:gd name="T35" fmla="*/ 1 h 49"/>
                                  <a:gd name="T36" fmla="*/ 0 w 88"/>
                                  <a:gd name="T37" fmla="*/ 1 h 49"/>
                                  <a:gd name="T38" fmla="*/ 1 w 88"/>
                                  <a:gd name="T39" fmla="*/ 0 h 49"/>
                                  <a:gd name="T40" fmla="*/ 1 w 88"/>
                                  <a:gd name="T41" fmla="*/ 0 h 49"/>
                                  <a:gd name="T42" fmla="*/ 1 w 88"/>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8"/>
                                  <a:gd name="T67" fmla="*/ 0 h 49"/>
                                  <a:gd name="T68" fmla="*/ 88 w 8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8" h="49">
                                    <a:moveTo>
                                      <a:pt x="37" y="2"/>
                                    </a:moveTo>
                                    <a:lnTo>
                                      <a:pt x="48" y="0"/>
                                    </a:lnTo>
                                    <a:lnTo>
                                      <a:pt x="60" y="0"/>
                                    </a:lnTo>
                                    <a:lnTo>
                                      <a:pt x="68" y="1"/>
                                    </a:lnTo>
                                    <a:lnTo>
                                      <a:pt x="79" y="6"/>
                                    </a:lnTo>
                                    <a:lnTo>
                                      <a:pt x="85" y="10"/>
                                    </a:lnTo>
                                    <a:lnTo>
                                      <a:pt x="88" y="19"/>
                                    </a:lnTo>
                                    <a:lnTo>
                                      <a:pt x="85" y="29"/>
                                    </a:lnTo>
                                    <a:lnTo>
                                      <a:pt x="79" y="37"/>
                                    </a:lnTo>
                                    <a:lnTo>
                                      <a:pt x="70" y="41"/>
                                    </a:lnTo>
                                    <a:lnTo>
                                      <a:pt x="61" y="45"/>
                                    </a:lnTo>
                                    <a:lnTo>
                                      <a:pt x="48" y="47"/>
                                    </a:lnTo>
                                    <a:lnTo>
                                      <a:pt x="36" y="49"/>
                                    </a:lnTo>
                                    <a:lnTo>
                                      <a:pt x="23" y="49"/>
                                    </a:lnTo>
                                    <a:lnTo>
                                      <a:pt x="12" y="47"/>
                                    </a:lnTo>
                                    <a:lnTo>
                                      <a:pt x="3" y="42"/>
                                    </a:lnTo>
                                    <a:lnTo>
                                      <a:pt x="0" y="35"/>
                                    </a:lnTo>
                                    <a:lnTo>
                                      <a:pt x="1" y="25"/>
                                    </a:lnTo>
                                    <a:lnTo>
                                      <a:pt x="6" y="16"/>
                                    </a:lnTo>
                                    <a:lnTo>
                                      <a:pt x="16" y="9"/>
                                    </a:lnTo>
                                    <a:lnTo>
                                      <a:pt x="25" y="5"/>
                                    </a:lnTo>
                                    <a:lnTo>
                                      <a:pt x="37" y="2"/>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87" name="Freeform 61">
                                <a:extLst>
                                  <a:ext uri="{FF2B5EF4-FFF2-40B4-BE49-F238E27FC236}">
                                    <a16:creationId xmlns:a16="http://schemas.microsoft.com/office/drawing/2014/main" id="{5DAB71CF-C670-4EF3-98A2-450EF98976EB}"/>
                                  </a:ext>
                                </a:extLst>
                              </p:cNvPr>
                              <p:cNvSpPr>
                                <a:spLocks/>
                              </p:cNvSpPr>
                              <p:nvPr/>
                            </p:nvSpPr>
                            <p:spPr bwMode="auto">
                              <a:xfrm>
                                <a:off x="2222" y="1676"/>
                                <a:ext cx="18" cy="9"/>
                              </a:xfrm>
                              <a:custGeom>
                                <a:avLst/>
                                <a:gdLst>
                                  <a:gd name="T0" fmla="*/ 1 w 87"/>
                                  <a:gd name="T1" fmla="*/ 2 h 49"/>
                                  <a:gd name="T2" fmla="*/ 2 w 87"/>
                                  <a:gd name="T3" fmla="*/ 2 h 49"/>
                                  <a:gd name="T4" fmla="*/ 2 w 87"/>
                                  <a:gd name="T5" fmla="*/ 2 h 49"/>
                                  <a:gd name="T6" fmla="*/ 3 w 87"/>
                                  <a:gd name="T7" fmla="*/ 2 h 49"/>
                                  <a:gd name="T8" fmla="*/ 3 w 87"/>
                                  <a:gd name="T9" fmla="*/ 1 h 49"/>
                                  <a:gd name="T10" fmla="*/ 4 w 87"/>
                                  <a:gd name="T11" fmla="*/ 1 h 49"/>
                                  <a:gd name="T12" fmla="*/ 4 w 87"/>
                                  <a:gd name="T13" fmla="*/ 1 h 49"/>
                                  <a:gd name="T14" fmla="*/ 4 w 87"/>
                                  <a:gd name="T15" fmla="*/ 1 h 49"/>
                                  <a:gd name="T16" fmla="*/ 3 w 87"/>
                                  <a:gd name="T17" fmla="*/ 0 h 49"/>
                                  <a:gd name="T18" fmla="*/ 3 w 87"/>
                                  <a:gd name="T19" fmla="*/ 0 h 49"/>
                                  <a:gd name="T20" fmla="*/ 2 w 87"/>
                                  <a:gd name="T21" fmla="*/ 0 h 49"/>
                                  <a:gd name="T22" fmla="*/ 2 w 87"/>
                                  <a:gd name="T23" fmla="*/ 0 h 49"/>
                                  <a:gd name="T24" fmla="*/ 1 w 87"/>
                                  <a:gd name="T25" fmla="*/ 0 h 49"/>
                                  <a:gd name="T26" fmla="*/ 1 w 87"/>
                                  <a:gd name="T27" fmla="*/ 0 h 49"/>
                                  <a:gd name="T28" fmla="*/ 0 w 87"/>
                                  <a:gd name="T29" fmla="*/ 0 h 49"/>
                                  <a:gd name="T30" fmla="*/ 0 w 87"/>
                                  <a:gd name="T31" fmla="*/ 0 h 49"/>
                                  <a:gd name="T32" fmla="*/ 0 w 87"/>
                                  <a:gd name="T33" fmla="*/ 1 h 49"/>
                                  <a:gd name="T34" fmla="*/ 0 w 87"/>
                                  <a:gd name="T35" fmla="*/ 1 h 49"/>
                                  <a:gd name="T36" fmla="*/ 0 w 87"/>
                                  <a:gd name="T37" fmla="*/ 1 h 49"/>
                                  <a:gd name="T38" fmla="*/ 1 w 87"/>
                                  <a:gd name="T39" fmla="*/ 1 h 49"/>
                                  <a:gd name="T40" fmla="*/ 1 w 87"/>
                                  <a:gd name="T41" fmla="*/ 1 h 49"/>
                                  <a:gd name="T42" fmla="*/ 1 w 87"/>
                                  <a:gd name="T43" fmla="*/ 2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
                                  <a:gd name="T67" fmla="*/ 0 h 49"/>
                                  <a:gd name="T68" fmla="*/ 87 w 8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 h="49">
                                    <a:moveTo>
                                      <a:pt x="36" y="47"/>
                                    </a:moveTo>
                                    <a:lnTo>
                                      <a:pt x="47" y="49"/>
                                    </a:lnTo>
                                    <a:lnTo>
                                      <a:pt x="58" y="49"/>
                                    </a:lnTo>
                                    <a:lnTo>
                                      <a:pt x="66" y="48"/>
                                    </a:lnTo>
                                    <a:lnTo>
                                      <a:pt x="78" y="43"/>
                                    </a:lnTo>
                                    <a:lnTo>
                                      <a:pt x="84" y="38"/>
                                    </a:lnTo>
                                    <a:lnTo>
                                      <a:pt x="87" y="30"/>
                                    </a:lnTo>
                                    <a:lnTo>
                                      <a:pt x="84" y="19"/>
                                    </a:lnTo>
                                    <a:lnTo>
                                      <a:pt x="78" y="12"/>
                                    </a:lnTo>
                                    <a:lnTo>
                                      <a:pt x="68" y="8"/>
                                    </a:lnTo>
                                    <a:lnTo>
                                      <a:pt x="59" y="4"/>
                                    </a:lnTo>
                                    <a:lnTo>
                                      <a:pt x="47" y="2"/>
                                    </a:lnTo>
                                    <a:lnTo>
                                      <a:pt x="35" y="0"/>
                                    </a:lnTo>
                                    <a:lnTo>
                                      <a:pt x="21" y="0"/>
                                    </a:lnTo>
                                    <a:lnTo>
                                      <a:pt x="10" y="2"/>
                                    </a:lnTo>
                                    <a:lnTo>
                                      <a:pt x="3" y="7"/>
                                    </a:lnTo>
                                    <a:lnTo>
                                      <a:pt x="0" y="14"/>
                                    </a:lnTo>
                                    <a:lnTo>
                                      <a:pt x="1" y="24"/>
                                    </a:lnTo>
                                    <a:lnTo>
                                      <a:pt x="6" y="33"/>
                                    </a:lnTo>
                                    <a:lnTo>
                                      <a:pt x="14" y="39"/>
                                    </a:lnTo>
                                    <a:lnTo>
                                      <a:pt x="23" y="44"/>
                                    </a:lnTo>
                                    <a:lnTo>
                                      <a:pt x="36" y="4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88" name="Freeform 62">
                                <a:extLst>
                                  <a:ext uri="{FF2B5EF4-FFF2-40B4-BE49-F238E27FC236}">
                                    <a16:creationId xmlns:a16="http://schemas.microsoft.com/office/drawing/2014/main" id="{D23B8CC9-7F8B-45B5-8B3E-A0794F4BDC0B}"/>
                                  </a:ext>
                                </a:extLst>
                              </p:cNvPr>
                              <p:cNvSpPr>
                                <a:spLocks/>
                              </p:cNvSpPr>
                              <p:nvPr/>
                            </p:nvSpPr>
                            <p:spPr bwMode="auto">
                              <a:xfrm>
                                <a:off x="2245" y="1683"/>
                                <a:ext cx="13" cy="11"/>
                              </a:xfrm>
                              <a:custGeom>
                                <a:avLst/>
                                <a:gdLst>
                                  <a:gd name="T0" fmla="*/ 1 w 68"/>
                                  <a:gd name="T1" fmla="*/ 2 h 56"/>
                                  <a:gd name="T2" fmla="*/ 2 w 68"/>
                                  <a:gd name="T3" fmla="*/ 2 h 56"/>
                                  <a:gd name="T4" fmla="*/ 2 w 68"/>
                                  <a:gd name="T5" fmla="*/ 2 h 56"/>
                                  <a:gd name="T6" fmla="*/ 2 w 68"/>
                                  <a:gd name="T7" fmla="*/ 2 h 56"/>
                                  <a:gd name="T8" fmla="*/ 2 w 68"/>
                                  <a:gd name="T9" fmla="*/ 2 h 56"/>
                                  <a:gd name="T10" fmla="*/ 2 w 68"/>
                                  <a:gd name="T11" fmla="*/ 2 h 56"/>
                                  <a:gd name="T12" fmla="*/ 2 w 68"/>
                                  <a:gd name="T13" fmla="*/ 1 h 56"/>
                                  <a:gd name="T14" fmla="*/ 2 w 68"/>
                                  <a:gd name="T15" fmla="*/ 1 h 56"/>
                                  <a:gd name="T16" fmla="*/ 2 w 68"/>
                                  <a:gd name="T17" fmla="*/ 0 h 56"/>
                                  <a:gd name="T18" fmla="*/ 2 w 68"/>
                                  <a:gd name="T19" fmla="*/ 0 h 56"/>
                                  <a:gd name="T20" fmla="*/ 1 w 68"/>
                                  <a:gd name="T21" fmla="*/ 0 h 56"/>
                                  <a:gd name="T22" fmla="*/ 1 w 68"/>
                                  <a:gd name="T23" fmla="*/ 0 h 56"/>
                                  <a:gd name="T24" fmla="*/ 0 w 68"/>
                                  <a:gd name="T25" fmla="*/ 0 h 56"/>
                                  <a:gd name="T26" fmla="*/ 0 w 68"/>
                                  <a:gd name="T27" fmla="*/ 0 h 56"/>
                                  <a:gd name="T28" fmla="*/ 0 w 68"/>
                                  <a:gd name="T29" fmla="*/ 1 h 56"/>
                                  <a:gd name="T30" fmla="*/ 0 w 68"/>
                                  <a:gd name="T31" fmla="*/ 1 h 56"/>
                                  <a:gd name="T32" fmla="*/ 0 w 68"/>
                                  <a:gd name="T33" fmla="*/ 1 h 56"/>
                                  <a:gd name="T34" fmla="*/ 1 w 68"/>
                                  <a:gd name="T35" fmla="*/ 2 h 56"/>
                                  <a:gd name="T36" fmla="*/ 1 w 68"/>
                                  <a:gd name="T37" fmla="*/ 2 h 56"/>
                                  <a:gd name="T38" fmla="*/ 1 w 68"/>
                                  <a:gd name="T39" fmla="*/ 2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
                                  <a:gd name="T61" fmla="*/ 0 h 56"/>
                                  <a:gd name="T62" fmla="*/ 68 w 68"/>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 h="56">
                                    <a:moveTo>
                                      <a:pt x="34" y="53"/>
                                    </a:moveTo>
                                    <a:lnTo>
                                      <a:pt x="45" y="56"/>
                                    </a:lnTo>
                                    <a:lnTo>
                                      <a:pt x="53" y="56"/>
                                    </a:lnTo>
                                    <a:lnTo>
                                      <a:pt x="61" y="54"/>
                                    </a:lnTo>
                                    <a:lnTo>
                                      <a:pt x="65" y="48"/>
                                    </a:lnTo>
                                    <a:lnTo>
                                      <a:pt x="68" y="40"/>
                                    </a:lnTo>
                                    <a:lnTo>
                                      <a:pt x="66" y="31"/>
                                    </a:lnTo>
                                    <a:lnTo>
                                      <a:pt x="60" y="19"/>
                                    </a:lnTo>
                                    <a:lnTo>
                                      <a:pt x="52" y="11"/>
                                    </a:lnTo>
                                    <a:lnTo>
                                      <a:pt x="41" y="5"/>
                                    </a:lnTo>
                                    <a:lnTo>
                                      <a:pt x="29" y="1"/>
                                    </a:lnTo>
                                    <a:lnTo>
                                      <a:pt x="20" y="0"/>
                                    </a:lnTo>
                                    <a:lnTo>
                                      <a:pt x="12" y="2"/>
                                    </a:lnTo>
                                    <a:lnTo>
                                      <a:pt x="4" y="7"/>
                                    </a:lnTo>
                                    <a:lnTo>
                                      <a:pt x="0" y="14"/>
                                    </a:lnTo>
                                    <a:lnTo>
                                      <a:pt x="1" y="24"/>
                                    </a:lnTo>
                                    <a:lnTo>
                                      <a:pt x="7" y="34"/>
                                    </a:lnTo>
                                    <a:lnTo>
                                      <a:pt x="16" y="41"/>
                                    </a:lnTo>
                                    <a:lnTo>
                                      <a:pt x="25" y="47"/>
                                    </a:lnTo>
                                    <a:lnTo>
                                      <a:pt x="34" y="53"/>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89" name="Freeform 63">
                                <a:extLst>
                                  <a:ext uri="{FF2B5EF4-FFF2-40B4-BE49-F238E27FC236}">
                                    <a16:creationId xmlns:a16="http://schemas.microsoft.com/office/drawing/2014/main" id="{D385EF07-4197-4E23-B4BA-04701A0F9EE1}"/>
                                  </a:ext>
                                </a:extLst>
                              </p:cNvPr>
                              <p:cNvSpPr>
                                <a:spLocks/>
                              </p:cNvSpPr>
                              <p:nvPr/>
                            </p:nvSpPr>
                            <p:spPr bwMode="auto">
                              <a:xfrm>
                                <a:off x="2260" y="1697"/>
                                <a:ext cx="12" cy="13"/>
                              </a:xfrm>
                              <a:custGeom>
                                <a:avLst/>
                                <a:gdLst>
                                  <a:gd name="T0" fmla="*/ 1 w 57"/>
                                  <a:gd name="T1" fmla="*/ 2 h 65"/>
                                  <a:gd name="T2" fmla="*/ 1 w 57"/>
                                  <a:gd name="T3" fmla="*/ 3 h 65"/>
                                  <a:gd name="T4" fmla="*/ 2 w 57"/>
                                  <a:gd name="T5" fmla="*/ 3 h 65"/>
                                  <a:gd name="T6" fmla="*/ 2 w 57"/>
                                  <a:gd name="T7" fmla="*/ 2 h 65"/>
                                  <a:gd name="T8" fmla="*/ 3 w 57"/>
                                  <a:gd name="T9" fmla="*/ 2 h 65"/>
                                  <a:gd name="T10" fmla="*/ 3 w 57"/>
                                  <a:gd name="T11" fmla="*/ 1 h 65"/>
                                  <a:gd name="T12" fmla="*/ 2 w 57"/>
                                  <a:gd name="T13" fmla="*/ 1 h 65"/>
                                  <a:gd name="T14" fmla="*/ 2 w 57"/>
                                  <a:gd name="T15" fmla="*/ 1 h 65"/>
                                  <a:gd name="T16" fmla="*/ 2 w 57"/>
                                  <a:gd name="T17" fmla="*/ 0 h 65"/>
                                  <a:gd name="T18" fmla="*/ 1 w 57"/>
                                  <a:gd name="T19" fmla="*/ 0 h 65"/>
                                  <a:gd name="T20" fmla="*/ 1 w 57"/>
                                  <a:gd name="T21" fmla="*/ 0 h 65"/>
                                  <a:gd name="T22" fmla="*/ 0 w 57"/>
                                  <a:gd name="T23" fmla="*/ 0 h 65"/>
                                  <a:gd name="T24" fmla="*/ 0 w 57"/>
                                  <a:gd name="T25" fmla="*/ 0 h 65"/>
                                  <a:gd name="T26" fmla="*/ 0 w 57"/>
                                  <a:gd name="T27" fmla="*/ 1 h 65"/>
                                  <a:gd name="T28" fmla="*/ 0 w 57"/>
                                  <a:gd name="T29" fmla="*/ 1 h 65"/>
                                  <a:gd name="T30" fmla="*/ 0 w 57"/>
                                  <a:gd name="T31" fmla="*/ 1 h 65"/>
                                  <a:gd name="T32" fmla="*/ 0 w 57"/>
                                  <a:gd name="T33" fmla="*/ 2 h 65"/>
                                  <a:gd name="T34" fmla="*/ 1 w 57"/>
                                  <a:gd name="T35" fmla="*/ 2 h 65"/>
                                  <a:gd name="T36" fmla="*/ 1 w 57"/>
                                  <a:gd name="T37" fmla="*/ 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65"/>
                                  <a:gd name="T59" fmla="*/ 57 w 5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65">
                                    <a:moveTo>
                                      <a:pt x="24" y="61"/>
                                    </a:moveTo>
                                    <a:lnTo>
                                      <a:pt x="35" y="65"/>
                                    </a:lnTo>
                                    <a:lnTo>
                                      <a:pt x="45" y="64"/>
                                    </a:lnTo>
                                    <a:lnTo>
                                      <a:pt x="52" y="59"/>
                                    </a:lnTo>
                                    <a:lnTo>
                                      <a:pt x="57" y="48"/>
                                    </a:lnTo>
                                    <a:lnTo>
                                      <a:pt x="55" y="34"/>
                                    </a:lnTo>
                                    <a:lnTo>
                                      <a:pt x="52" y="23"/>
                                    </a:lnTo>
                                    <a:lnTo>
                                      <a:pt x="46" y="14"/>
                                    </a:lnTo>
                                    <a:lnTo>
                                      <a:pt x="40" y="6"/>
                                    </a:lnTo>
                                    <a:lnTo>
                                      <a:pt x="29" y="1"/>
                                    </a:lnTo>
                                    <a:lnTo>
                                      <a:pt x="21" y="0"/>
                                    </a:lnTo>
                                    <a:lnTo>
                                      <a:pt x="11" y="2"/>
                                    </a:lnTo>
                                    <a:lnTo>
                                      <a:pt x="3" y="7"/>
                                    </a:lnTo>
                                    <a:lnTo>
                                      <a:pt x="0" y="15"/>
                                    </a:lnTo>
                                    <a:lnTo>
                                      <a:pt x="1" y="24"/>
                                    </a:lnTo>
                                    <a:lnTo>
                                      <a:pt x="3" y="34"/>
                                    </a:lnTo>
                                    <a:lnTo>
                                      <a:pt x="9" y="44"/>
                                    </a:lnTo>
                                    <a:lnTo>
                                      <a:pt x="17" y="53"/>
                                    </a:lnTo>
                                    <a:lnTo>
                                      <a:pt x="24" y="61"/>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980" name="Group 64">
                            <a:extLst>
                              <a:ext uri="{FF2B5EF4-FFF2-40B4-BE49-F238E27FC236}">
                                <a16:creationId xmlns:a16="http://schemas.microsoft.com/office/drawing/2014/main" id="{9734351B-A55F-42CC-B96A-D9D988249DE6}"/>
                              </a:ext>
                            </a:extLst>
                          </p:cNvPr>
                          <p:cNvGrpSpPr>
                            <a:grpSpLocks/>
                          </p:cNvGrpSpPr>
                          <p:nvPr/>
                        </p:nvGrpSpPr>
                        <p:grpSpPr bwMode="auto">
                          <a:xfrm>
                            <a:off x="2223" y="1728"/>
                            <a:ext cx="82" cy="131"/>
                            <a:chOff x="2223" y="1728"/>
                            <a:chExt cx="82" cy="131"/>
                          </a:xfrm>
                        </p:grpSpPr>
                        <p:sp>
                          <p:nvSpPr>
                            <p:cNvPr id="64981" name="Freeform 65">
                              <a:extLst>
                                <a:ext uri="{FF2B5EF4-FFF2-40B4-BE49-F238E27FC236}">
                                  <a16:creationId xmlns:a16="http://schemas.microsoft.com/office/drawing/2014/main" id="{F24E493C-7781-4E52-A080-C958B1BACC82}"/>
                                </a:ext>
                              </a:extLst>
                            </p:cNvPr>
                            <p:cNvSpPr>
                              <a:spLocks/>
                            </p:cNvSpPr>
                            <p:nvPr/>
                          </p:nvSpPr>
                          <p:spPr bwMode="auto">
                            <a:xfrm>
                              <a:off x="2259" y="1729"/>
                              <a:ext cx="46" cy="82"/>
                            </a:xfrm>
                            <a:custGeom>
                              <a:avLst/>
                              <a:gdLst>
                                <a:gd name="T0" fmla="*/ 1 w 229"/>
                                <a:gd name="T1" fmla="*/ 0 h 410"/>
                                <a:gd name="T2" fmla="*/ 1 w 229"/>
                                <a:gd name="T3" fmla="*/ 1 h 410"/>
                                <a:gd name="T4" fmla="*/ 0 w 229"/>
                                <a:gd name="T5" fmla="*/ 3 h 410"/>
                                <a:gd name="T6" fmla="*/ 0 w 229"/>
                                <a:gd name="T7" fmla="*/ 4 h 410"/>
                                <a:gd name="T8" fmla="*/ 0 w 229"/>
                                <a:gd name="T9" fmla="*/ 5 h 410"/>
                                <a:gd name="T10" fmla="*/ 0 w 229"/>
                                <a:gd name="T11" fmla="*/ 7 h 410"/>
                                <a:gd name="T12" fmla="*/ 1 w 229"/>
                                <a:gd name="T13" fmla="*/ 8 h 410"/>
                                <a:gd name="T14" fmla="*/ 1 w 229"/>
                                <a:gd name="T15" fmla="*/ 9 h 410"/>
                                <a:gd name="T16" fmla="*/ 2 w 229"/>
                                <a:gd name="T17" fmla="*/ 10 h 410"/>
                                <a:gd name="T18" fmla="*/ 3 w 229"/>
                                <a:gd name="T19" fmla="*/ 11 h 410"/>
                                <a:gd name="T20" fmla="*/ 5 w 229"/>
                                <a:gd name="T21" fmla="*/ 12 h 410"/>
                                <a:gd name="T22" fmla="*/ 6 w 229"/>
                                <a:gd name="T23" fmla="*/ 13 h 410"/>
                                <a:gd name="T24" fmla="*/ 7 w 229"/>
                                <a:gd name="T25" fmla="*/ 14 h 410"/>
                                <a:gd name="T26" fmla="*/ 8 w 229"/>
                                <a:gd name="T27" fmla="*/ 15 h 410"/>
                                <a:gd name="T28" fmla="*/ 9 w 229"/>
                                <a:gd name="T29" fmla="*/ 16 h 410"/>
                                <a:gd name="T30" fmla="*/ 9 w 229"/>
                                <a:gd name="T31" fmla="*/ 16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9"/>
                                <a:gd name="T49" fmla="*/ 0 h 410"/>
                                <a:gd name="T50" fmla="*/ 229 w 229"/>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9" h="410">
                                  <a:moveTo>
                                    <a:pt x="27" y="0"/>
                                  </a:moveTo>
                                  <a:lnTo>
                                    <a:pt x="17" y="28"/>
                                  </a:lnTo>
                                  <a:lnTo>
                                    <a:pt x="8" y="64"/>
                                  </a:lnTo>
                                  <a:lnTo>
                                    <a:pt x="3" y="103"/>
                                  </a:lnTo>
                                  <a:lnTo>
                                    <a:pt x="0" y="137"/>
                                  </a:lnTo>
                                  <a:lnTo>
                                    <a:pt x="5" y="166"/>
                                  </a:lnTo>
                                  <a:lnTo>
                                    <a:pt x="14" y="190"/>
                                  </a:lnTo>
                                  <a:lnTo>
                                    <a:pt x="30" y="215"/>
                                  </a:lnTo>
                                  <a:lnTo>
                                    <a:pt x="52" y="245"/>
                                  </a:lnTo>
                                  <a:lnTo>
                                    <a:pt x="82" y="272"/>
                                  </a:lnTo>
                                  <a:lnTo>
                                    <a:pt x="122" y="304"/>
                                  </a:lnTo>
                                  <a:lnTo>
                                    <a:pt x="152" y="329"/>
                                  </a:lnTo>
                                  <a:lnTo>
                                    <a:pt x="176" y="347"/>
                                  </a:lnTo>
                                  <a:lnTo>
                                    <a:pt x="192" y="366"/>
                                  </a:lnTo>
                                  <a:lnTo>
                                    <a:pt x="213" y="389"/>
                                  </a:lnTo>
                                  <a:lnTo>
                                    <a:pt x="229" y="41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82" name="Freeform 66">
                              <a:extLst>
                                <a:ext uri="{FF2B5EF4-FFF2-40B4-BE49-F238E27FC236}">
                                  <a16:creationId xmlns:a16="http://schemas.microsoft.com/office/drawing/2014/main" id="{46BE5B4C-0C54-4CAE-9760-E841EC0A64FB}"/>
                                </a:ext>
                              </a:extLst>
                            </p:cNvPr>
                            <p:cNvSpPr>
                              <a:spLocks/>
                            </p:cNvSpPr>
                            <p:nvPr/>
                          </p:nvSpPr>
                          <p:spPr bwMode="auto">
                            <a:xfrm>
                              <a:off x="2223" y="1756"/>
                              <a:ext cx="44" cy="78"/>
                            </a:xfrm>
                            <a:custGeom>
                              <a:avLst/>
                              <a:gdLst>
                                <a:gd name="T0" fmla="*/ 0 w 216"/>
                                <a:gd name="T1" fmla="*/ 0 h 391"/>
                                <a:gd name="T2" fmla="*/ 1 w 216"/>
                                <a:gd name="T3" fmla="*/ 0 h 391"/>
                                <a:gd name="T4" fmla="*/ 2 w 216"/>
                                <a:gd name="T5" fmla="*/ 0 h 391"/>
                                <a:gd name="T6" fmla="*/ 3 w 216"/>
                                <a:gd name="T7" fmla="*/ 1 h 391"/>
                                <a:gd name="T8" fmla="*/ 4 w 216"/>
                                <a:gd name="T9" fmla="*/ 1 h 391"/>
                                <a:gd name="T10" fmla="*/ 5 w 216"/>
                                <a:gd name="T11" fmla="*/ 2 h 391"/>
                                <a:gd name="T12" fmla="*/ 5 w 216"/>
                                <a:gd name="T13" fmla="*/ 3 h 391"/>
                                <a:gd name="T14" fmla="*/ 6 w 216"/>
                                <a:gd name="T15" fmla="*/ 3 h 391"/>
                                <a:gd name="T16" fmla="*/ 6 w 216"/>
                                <a:gd name="T17" fmla="*/ 5 h 391"/>
                                <a:gd name="T18" fmla="*/ 7 w 216"/>
                                <a:gd name="T19" fmla="*/ 6 h 391"/>
                                <a:gd name="T20" fmla="*/ 7 w 216"/>
                                <a:gd name="T21" fmla="*/ 7 h 391"/>
                                <a:gd name="T22" fmla="*/ 7 w 216"/>
                                <a:gd name="T23" fmla="*/ 9 h 391"/>
                                <a:gd name="T24" fmla="*/ 7 w 216"/>
                                <a:gd name="T25" fmla="*/ 11 h 391"/>
                                <a:gd name="T26" fmla="*/ 8 w 216"/>
                                <a:gd name="T27" fmla="*/ 13 h 391"/>
                                <a:gd name="T28" fmla="*/ 8 w 216"/>
                                <a:gd name="T29" fmla="*/ 14 h 391"/>
                                <a:gd name="T30" fmla="*/ 8 w 216"/>
                                <a:gd name="T31" fmla="*/ 15 h 391"/>
                                <a:gd name="T32" fmla="*/ 9 w 216"/>
                                <a:gd name="T33" fmla="*/ 16 h 391"/>
                                <a:gd name="T34" fmla="*/ 9 w 216"/>
                                <a:gd name="T35" fmla="*/ 16 h 3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6"/>
                                <a:gd name="T55" fmla="*/ 0 h 391"/>
                                <a:gd name="T56" fmla="*/ 216 w 216"/>
                                <a:gd name="T57" fmla="*/ 391 h 39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6" h="391">
                                  <a:moveTo>
                                    <a:pt x="0" y="0"/>
                                  </a:moveTo>
                                  <a:lnTo>
                                    <a:pt x="24" y="4"/>
                                  </a:lnTo>
                                  <a:lnTo>
                                    <a:pt x="47" y="9"/>
                                  </a:lnTo>
                                  <a:lnTo>
                                    <a:pt x="73" y="18"/>
                                  </a:lnTo>
                                  <a:lnTo>
                                    <a:pt x="93" y="29"/>
                                  </a:lnTo>
                                  <a:lnTo>
                                    <a:pt x="112" y="41"/>
                                  </a:lnTo>
                                  <a:lnTo>
                                    <a:pt x="128" y="65"/>
                                  </a:lnTo>
                                  <a:lnTo>
                                    <a:pt x="142" y="87"/>
                                  </a:lnTo>
                                  <a:lnTo>
                                    <a:pt x="152" y="114"/>
                                  </a:lnTo>
                                  <a:lnTo>
                                    <a:pt x="162" y="146"/>
                                  </a:lnTo>
                                  <a:lnTo>
                                    <a:pt x="171" y="182"/>
                                  </a:lnTo>
                                  <a:lnTo>
                                    <a:pt x="174" y="222"/>
                                  </a:lnTo>
                                  <a:lnTo>
                                    <a:pt x="177" y="276"/>
                                  </a:lnTo>
                                  <a:lnTo>
                                    <a:pt x="180" y="314"/>
                                  </a:lnTo>
                                  <a:lnTo>
                                    <a:pt x="188" y="347"/>
                                  </a:lnTo>
                                  <a:lnTo>
                                    <a:pt x="201" y="372"/>
                                  </a:lnTo>
                                  <a:lnTo>
                                    <a:pt x="216" y="391"/>
                                  </a:lnTo>
                                  <a:lnTo>
                                    <a:pt x="214" y="39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83" name="Freeform 67">
                              <a:extLst>
                                <a:ext uri="{FF2B5EF4-FFF2-40B4-BE49-F238E27FC236}">
                                  <a16:creationId xmlns:a16="http://schemas.microsoft.com/office/drawing/2014/main" id="{BCDF0625-E4C0-4832-BE69-24C87E3A4789}"/>
                                </a:ext>
                              </a:extLst>
                            </p:cNvPr>
                            <p:cNvSpPr>
                              <a:spLocks/>
                            </p:cNvSpPr>
                            <p:nvPr/>
                          </p:nvSpPr>
                          <p:spPr bwMode="auto">
                            <a:xfrm>
                              <a:off x="2225" y="1728"/>
                              <a:ext cx="74" cy="131"/>
                            </a:xfrm>
                            <a:custGeom>
                              <a:avLst/>
                              <a:gdLst>
                                <a:gd name="T0" fmla="*/ 0 w 371"/>
                                <a:gd name="T1" fmla="*/ 0 h 657"/>
                                <a:gd name="T2" fmla="*/ 1 w 371"/>
                                <a:gd name="T3" fmla="*/ 1 h 657"/>
                                <a:gd name="T4" fmla="*/ 2 w 371"/>
                                <a:gd name="T5" fmla="*/ 2 h 657"/>
                                <a:gd name="T6" fmla="*/ 3 w 371"/>
                                <a:gd name="T7" fmla="*/ 3 h 657"/>
                                <a:gd name="T8" fmla="*/ 4 w 371"/>
                                <a:gd name="T9" fmla="*/ 5 h 657"/>
                                <a:gd name="T10" fmla="*/ 5 w 371"/>
                                <a:gd name="T11" fmla="*/ 6 h 657"/>
                                <a:gd name="T12" fmla="*/ 6 w 371"/>
                                <a:gd name="T13" fmla="*/ 8 h 657"/>
                                <a:gd name="T14" fmla="*/ 7 w 371"/>
                                <a:gd name="T15" fmla="*/ 9 h 657"/>
                                <a:gd name="T16" fmla="*/ 8 w 371"/>
                                <a:gd name="T17" fmla="*/ 11 h 657"/>
                                <a:gd name="T18" fmla="*/ 8 w 371"/>
                                <a:gd name="T19" fmla="*/ 12 h 657"/>
                                <a:gd name="T20" fmla="*/ 9 w 371"/>
                                <a:gd name="T21" fmla="*/ 14 h 657"/>
                                <a:gd name="T22" fmla="*/ 10 w 371"/>
                                <a:gd name="T23" fmla="*/ 16 h 657"/>
                                <a:gd name="T24" fmla="*/ 10 w 371"/>
                                <a:gd name="T25" fmla="*/ 18 h 657"/>
                                <a:gd name="T26" fmla="*/ 11 w 371"/>
                                <a:gd name="T27" fmla="*/ 20 h 657"/>
                                <a:gd name="T28" fmla="*/ 12 w 371"/>
                                <a:gd name="T29" fmla="*/ 21 h 657"/>
                                <a:gd name="T30" fmla="*/ 12 w 371"/>
                                <a:gd name="T31" fmla="*/ 23 h 657"/>
                                <a:gd name="T32" fmla="*/ 13 w 371"/>
                                <a:gd name="T33" fmla="*/ 25 h 657"/>
                                <a:gd name="T34" fmla="*/ 15 w 371"/>
                                <a:gd name="T35" fmla="*/ 26 h 6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1"/>
                                <a:gd name="T55" fmla="*/ 0 h 657"/>
                                <a:gd name="T56" fmla="*/ 371 w 371"/>
                                <a:gd name="T57" fmla="*/ 657 h 6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1" h="657">
                                  <a:moveTo>
                                    <a:pt x="0" y="0"/>
                                  </a:moveTo>
                                  <a:lnTo>
                                    <a:pt x="26" y="25"/>
                                  </a:lnTo>
                                  <a:lnTo>
                                    <a:pt x="60" y="56"/>
                                  </a:lnTo>
                                  <a:lnTo>
                                    <a:pt x="84" y="86"/>
                                  </a:lnTo>
                                  <a:lnTo>
                                    <a:pt x="108" y="120"/>
                                  </a:lnTo>
                                  <a:lnTo>
                                    <a:pt x="132" y="159"/>
                                  </a:lnTo>
                                  <a:lnTo>
                                    <a:pt x="154" y="196"/>
                                  </a:lnTo>
                                  <a:lnTo>
                                    <a:pt x="176" y="236"/>
                                  </a:lnTo>
                                  <a:lnTo>
                                    <a:pt x="195" y="272"/>
                                  </a:lnTo>
                                  <a:lnTo>
                                    <a:pt x="213" y="313"/>
                                  </a:lnTo>
                                  <a:lnTo>
                                    <a:pt x="230" y="357"/>
                                  </a:lnTo>
                                  <a:lnTo>
                                    <a:pt x="247" y="409"/>
                                  </a:lnTo>
                                  <a:lnTo>
                                    <a:pt x="261" y="452"/>
                                  </a:lnTo>
                                  <a:lnTo>
                                    <a:pt x="277" y="496"/>
                                  </a:lnTo>
                                  <a:lnTo>
                                    <a:pt x="292" y="533"/>
                                  </a:lnTo>
                                  <a:lnTo>
                                    <a:pt x="312" y="577"/>
                                  </a:lnTo>
                                  <a:lnTo>
                                    <a:pt x="338" y="616"/>
                                  </a:lnTo>
                                  <a:lnTo>
                                    <a:pt x="371" y="657"/>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954" name="Group 68">
                          <a:extLst>
                            <a:ext uri="{FF2B5EF4-FFF2-40B4-BE49-F238E27FC236}">
                              <a16:creationId xmlns:a16="http://schemas.microsoft.com/office/drawing/2014/main" id="{53D83B4F-B681-4D29-9444-7234D45F0A55}"/>
                            </a:ext>
                          </a:extLst>
                        </p:cNvPr>
                        <p:cNvGrpSpPr>
                          <a:grpSpLocks/>
                        </p:cNvGrpSpPr>
                        <p:nvPr/>
                      </p:nvGrpSpPr>
                      <p:grpSpPr bwMode="auto">
                        <a:xfrm>
                          <a:off x="2045" y="1723"/>
                          <a:ext cx="244" cy="215"/>
                          <a:chOff x="2045" y="1723"/>
                          <a:chExt cx="244" cy="215"/>
                        </a:xfrm>
                      </p:grpSpPr>
                      <p:grpSp>
                        <p:nvGrpSpPr>
                          <p:cNvPr id="64955" name="Group 69">
                            <a:extLst>
                              <a:ext uri="{FF2B5EF4-FFF2-40B4-BE49-F238E27FC236}">
                                <a16:creationId xmlns:a16="http://schemas.microsoft.com/office/drawing/2014/main" id="{0A2A97B5-907F-43FD-B44E-6EA5E36AAEC2}"/>
                              </a:ext>
                            </a:extLst>
                          </p:cNvPr>
                          <p:cNvGrpSpPr>
                            <a:grpSpLocks/>
                          </p:cNvGrpSpPr>
                          <p:nvPr/>
                        </p:nvGrpSpPr>
                        <p:grpSpPr bwMode="auto">
                          <a:xfrm>
                            <a:off x="2045" y="1723"/>
                            <a:ext cx="244" cy="215"/>
                            <a:chOff x="2045" y="1723"/>
                            <a:chExt cx="244" cy="215"/>
                          </a:xfrm>
                        </p:grpSpPr>
                        <p:grpSp>
                          <p:nvGrpSpPr>
                            <p:cNvPr id="64960" name="Group 70">
                              <a:extLst>
                                <a:ext uri="{FF2B5EF4-FFF2-40B4-BE49-F238E27FC236}">
                                  <a16:creationId xmlns:a16="http://schemas.microsoft.com/office/drawing/2014/main" id="{39CAB447-EBE4-4C32-8653-F406792C91B7}"/>
                                </a:ext>
                              </a:extLst>
                            </p:cNvPr>
                            <p:cNvGrpSpPr>
                              <a:grpSpLocks/>
                            </p:cNvGrpSpPr>
                            <p:nvPr/>
                          </p:nvGrpSpPr>
                          <p:grpSpPr bwMode="auto">
                            <a:xfrm>
                              <a:off x="2045" y="1723"/>
                              <a:ext cx="244" cy="215"/>
                              <a:chOff x="2045" y="1723"/>
                              <a:chExt cx="244" cy="215"/>
                            </a:xfrm>
                          </p:grpSpPr>
                          <p:grpSp>
                            <p:nvGrpSpPr>
                              <p:cNvPr id="64967" name="Group 71">
                                <a:extLst>
                                  <a:ext uri="{FF2B5EF4-FFF2-40B4-BE49-F238E27FC236}">
                                    <a16:creationId xmlns:a16="http://schemas.microsoft.com/office/drawing/2014/main" id="{1492FBD2-C11C-49AB-AB1C-635199F62671}"/>
                                  </a:ext>
                                </a:extLst>
                              </p:cNvPr>
                              <p:cNvGrpSpPr>
                                <a:grpSpLocks/>
                              </p:cNvGrpSpPr>
                              <p:nvPr/>
                            </p:nvGrpSpPr>
                            <p:grpSpPr bwMode="auto">
                              <a:xfrm>
                                <a:off x="2045" y="1723"/>
                                <a:ext cx="244" cy="215"/>
                                <a:chOff x="2045" y="1723"/>
                                <a:chExt cx="244" cy="215"/>
                              </a:xfrm>
                            </p:grpSpPr>
                            <p:grpSp>
                              <p:nvGrpSpPr>
                                <p:cNvPr id="64973" name="Group 72">
                                  <a:extLst>
                                    <a:ext uri="{FF2B5EF4-FFF2-40B4-BE49-F238E27FC236}">
                                      <a16:creationId xmlns:a16="http://schemas.microsoft.com/office/drawing/2014/main" id="{F9E898AC-574D-4AB0-8AF3-6F268E7FF26C}"/>
                                    </a:ext>
                                  </a:extLst>
                                </p:cNvPr>
                                <p:cNvGrpSpPr>
                                  <a:grpSpLocks/>
                                </p:cNvGrpSpPr>
                                <p:nvPr/>
                              </p:nvGrpSpPr>
                              <p:grpSpPr bwMode="auto">
                                <a:xfrm>
                                  <a:off x="2045" y="1723"/>
                                  <a:ext cx="244" cy="215"/>
                                  <a:chOff x="2045" y="1723"/>
                                  <a:chExt cx="244" cy="215"/>
                                </a:xfrm>
                              </p:grpSpPr>
                              <p:sp>
                                <p:nvSpPr>
                                  <p:cNvPr id="64975" name="Freeform 73">
                                    <a:extLst>
                                      <a:ext uri="{FF2B5EF4-FFF2-40B4-BE49-F238E27FC236}">
                                        <a16:creationId xmlns:a16="http://schemas.microsoft.com/office/drawing/2014/main" id="{E45FEBC9-8C56-4D3D-8190-A473D481DE73}"/>
                                      </a:ext>
                                    </a:extLst>
                                  </p:cNvPr>
                                  <p:cNvSpPr>
                                    <a:spLocks/>
                                  </p:cNvSpPr>
                                  <p:nvPr/>
                                </p:nvSpPr>
                                <p:spPr bwMode="auto">
                                  <a:xfrm>
                                    <a:off x="2045" y="1723"/>
                                    <a:ext cx="244" cy="215"/>
                                  </a:xfrm>
                                  <a:custGeom>
                                    <a:avLst/>
                                    <a:gdLst>
                                      <a:gd name="T0" fmla="*/ 5 w 1224"/>
                                      <a:gd name="T1" fmla="*/ 2 h 1076"/>
                                      <a:gd name="T2" fmla="*/ 8 w 1224"/>
                                      <a:gd name="T3" fmla="*/ 1 h 1076"/>
                                      <a:gd name="T4" fmla="*/ 11 w 1224"/>
                                      <a:gd name="T5" fmla="*/ 0 h 1076"/>
                                      <a:gd name="T6" fmla="*/ 15 w 1224"/>
                                      <a:gd name="T7" fmla="*/ 0 h 1076"/>
                                      <a:gd name="T8" fmla="*/ 18 w 1224"/>
                                      <a:gd name="T9" fmla="*/ 2 h 1076"/>
                                      <a:gd name="T10" fmla="*/ 20 w 1224"/>
                                      <a:gd name="T11" fmla="*/ 5 h 1076"/>
                                      <a:gd name="T12" fmla="*/ 23 w 1224"/>
                                      <a:gd name="T13" fmla="*/ 8 h 1076"/>
                                      <a:gd name="T14" fmla="*/ 25 w 1224"/>
                                      <a:gd name="T15" fmla="*/ 10 h 1076"/>
                                      <a:gd name="T16" fmla="*/ 26 w 1224"/>
                                      <a:gd name="T17" fmla="*/ 13 h 1076"/>
                                      <a:gd name="T18" fmla="*/ 25 w 1224"/>
                                      <a:gd name="T19" fmla="*/ 15 h 1076"/>
                                      <a:gd name="T20" fmla="*/ 24 w 1224"/>
                                      <a:gd name="T21" fmla="*/ 17 h 1076"/>
                                      <a:gd name="T22" fmla="*/ 22 w 1224"/>
                                      <a:gd name="T23" fmla="*/ 20 h 1076"/>
                                      <a:gd name="T24" fmla="*/ 21 w 1224"/>
                                      <a:gd name="T25" fmla="*/ 22 h 1076"/>
                                      <a:gd name="T26" fmla="*/ 21 w 1224"/>
                                      <a:gd name="T27" fmla="*/ 22 h 1076"/>
                                      <a:gd name="T28" fmla="*/ 22 w 1224"/>
                                      <a:gd name="T29" fmla="*/ 22 h 1076"/>
                                      <a:gd name="T30" fmla="*/ 23 w 1224"/>
                                      <a:gd name="T31" fmla="*/ 21 h 1076"/>
                                      <a:gd name="T32" fmla="*/ 24 w 1224"/>
                                      <a:gd name="T33" fmla="*/ 19 h 1076"/>
                                      <a:gd name="T34" fmla="*/ 26 w 1224"/>
                                      <a:gd name="T35" fmla="*/ 17 h 1076"/>
                                      <a:gd name="T36" fmla="*/ 27 w 1224"/>
                                      <a:gd name="T37" fmla="*/ 16 h 1076"/>
                                      <a:gd name="T38" fmla="*/ 28 w 1224"/>
                                      <a:gd name="T39" fmla="*/ 16 h 1076"/>
                                      <a:gd name="T40" fmla="*/ 29 w 1224"/>
                                      <a:gd name="T41" fmla="*/ 17 h 1076"/>
                                      <a:gd name="T42" fmla="*/ 31 w 1224"/>
                                      <a:gd name="T43" fmla="*/ 21 h 1076"/>
                                      <a:gd name="T44" fmla="*/ 33 w 1224"/>
                                      <a:gd name="T45" fmla="*/ 25 h 1076"/>
                                      <a:gd name="T46" fmla="*/ 36 w 1224"/>
                                      <a:gd name="T47" fmla="*/ 29 h 1076"/>
                                      <a:gd name="T48" fmla="*/ 39 w 1224"/>
                                      <a:gd name="T49" fmla="*/ 34 h 1076"/>
                                      <a:gd name="T50" fmla="*/ 42 w 1224"/>
                                      <a:gd name="T51" fmla="*/ 36 h 1076"/>
                                      <a:gd name="T52" fmla="*/ 46 w 1224"/>
                                      <a:gd name="T53" fmla="*/ 39 h 1076"/>
                                      <a:gd name="T54" fmla="*/ 48 w 1224"/>
                                      <a:gd name="T55" fmla="*/ 41 h 1076"/>
                                      <a:gd name="T56" fmla="*/ 49 w 1224"/>
                                      <a:gd name="T57" fmla="*/ 42 h 1076"/>
                                      <a:gd name="T58" fmla="*/ 48 w 1224"/>
                                      <a:gd name="T59" fmla="*/ 43 h 1076"/>
                                      <a:gd name="T60" fmla="*/ 46 w 1224"/>
                                      <a:gd name="T61" fmla="*/ 43 h 1076"/>
                                      <a:gd name="T62" fmla="*/ 42 w 1224"/>
                                      <a:gd name="T63" fmla="*/ 43 h 1076"/>
                                      <a:gd name="T64" fmla="*/ 38 w 1224"/>
                                      <a:gd name="T65" fmla="*/ 42 h 1076"/>
                                      <a:gd name="T66" fmla="*/ 33 w 1224"/>
                                      <a:gd name="T67" fmla="*/ 41 h 1076"/>
                                      <a:gd name="T68" fmla="*/ 29 w 1224"/>
                                      <a:gd name="T69" fmla="*/ 39 h 1076"/>
                                      <a:gd name="T70" fmla="*/ 24 w 1224"/>
                                      <a:gd name="T71" fmla="*/ 37 h 1076"/>
                                      <a:gd name="T72" fmla="*/ 20 w 1224"/>
                                      <a:gd name="T73" fmla="*/ 34 h 1076"/>
                                      <a:gd name="T74" fmla="*/ 16 w 1224"/>
                                      <a:gd name="T75" fmla="*/ 32 h 1076"/>
                                      <a:gd name="T76" fmla="*/ 14 w 1224"/>
                                      <a:gd name="T77" fmla="*/ 29 h 1076"/>
                                      <a:gd name="T78" fmla="*/ 12 w 1224"/>
                                      <a:gd name="T79" fmla="*/ 27 h 1076"/>
                                      <a:gd name="T80" fmla="*/ 13 w 1224"/>
                                      <a:gd name="T81" fmla="*/ 26 h 1076"/>
                                      <a:gd name="T82" fmla="*/ 14 w 1224"/>
                                      <a:gd name="T83" fmla="*/ 25 h 1076"/>
                                      <a:gd name="T84" fmla="*/ 17 w 1224"/>
                                      <a:gd name="T85" fmla="*/ 25 h 1076"/>
                                      <a:gd name="T86" fmla="*/ 19 w 1224"/>
                                      <a:gd name="T87" fmla="*/ 25 h 1076"/>
                                      <a:gd name="T88" fmla="*/ 19 w 1224"/>
                                      <a:gd name="T89" fmla="*/ 25 h 1076"/>
                                      <a:gd name="T90" fmla="*/ 19 w 1224"/>
                                      <a:gd name="T91" fmla="*/ 25 h 1076"/>
                                      <a:gd name="T92" fmla="*/ 18 w 1224"/>
                                      <a:gd name="T93" fmla="*/ 24 h 1076"/>
                                      <a:gd name="T94" fmla="*/ 16 w 1224"/>
                                      <a:gd name="T95" fmla="*/ 23 h 1076"/>
                                      <a:gd name="T96" fmla="*/ 13 w 1224"/>
                                      <a:gd name="T97" fmla="*/ 24 h 1076"/>
                                      <a:gd name="T98" fmla="*/ 10 w 1224"/>
                                      <a:gd name="T99" fmla="*/ 25 h 1076"/>
                                      <a:gd name="T100" fmla="*/ 8 w 1224"/>
                                      <a:gd name="T101" fmla="*/ 25 h 1076"/>
                                      <a:gd name="T102" fmla="*/ 6 w 1224"/>
                                      <a:gd name="T103" fmla="*/ 24 h 1076"/>
                                      <a:gd name="T104" fmla="*/ 4 w 1224"/>
                                      <a:gd name="T105" fmla="*/ 22 h 1076"/>
                                      <a:gd name="T106" fmla="*/ 2 w 1224"/>
                                      <a:gd name="T107" fmla="*/ 19 h 1076"/>
                                      <a:gd name="T108" fmla="*/ 0 w 1224"/>
                                      <a:gd name="T109" fmla="*/ 15 h 1076"/>
                                      <a:gd name="T110" fmla="*/ 0 w 1224"/>
                                      <a:gd name="T111" fmla="*/ 13 h 1076"/>
                                      <a:gd name="T112" fmla="*/ 1 w 1224"/>
                                      <a:gd name="T113" fmla="*/ 8 h 1076"/>
                                      <a:gd name="T114" fmla="*/ 3 w 1224"/>
                                      <a:gd name="T115" fmla="*/ 5 h 1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4"/>
                                      <a:gd name="T175" fmla="*/ 0 h 1076"/>
                                      <a:gd name="T176" fmla="*/ 1224 w 1224"/>
                                      <a:gd name="T177" fmla="*/ 1076 h 10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4" h="1076">
                                        <a:moveTo>
                                          <a:pt x="95" y="86"/>
                                        </a:moveTo>
                                        <a:lnTo>
                                          <a:pt x="127" y="60"/>
                                        </a:lnTo>
                                        <a:lnTo>
                                          <a:pt x="158" y="37"/>
                                        </a:lnTo>
                                        <a:lnTo>
                                          <a:pt x="193" y="18"/>
                                        </a:lnTo>
                                        <a:lnTo>
                                          <a:pt x="234" y="6"/>
                                        </a:lnTo>
                                        <a:lnTo>
                                          <a:pt x="269" y="2"/>
                                        </a:lnTo>
                                        <a:lnTo>
                                          <a:pt x="309" y="0"/>
                                        </a:lnTo>
                                        <a:lnTo>
                                          <a:pt x="367" y="5"/>
                                        </a:lnTo>
                                        <a:lnTo>
                                          <a:pt x="424" y="17"/>
                                        </a:lnTo>
                                        <a:lnTo>
                                          <a:pt x="460" y="42"/>
                                        </a:lnTo>
                                        <a:lnTo>
                                          <a:pt x="488" y="77"/>
                                        </a:lnTo>
                                        <a:lnTo>
                                          <a:pt x="512" y="119"/>
                                        </a:lnTo>
                                        <a:lnTo>
                                          <a:pt x="537" y="159"/>
                                        </a:lnTo>
                                        <a:lnTo>
                                          <a:pt x="567" y="193"/>
                                        </a:lnTo>
                                        <a:lnTo>
                                          <a:pt x="593" y="220"/>
                                        </a:lnTo>
                                        <a:lnTo>
                                          <a:pt x="628" y="260"/>
                                        </a:lnTo>
                                        <a:lnTo>
                                          <a:pt x="642" y="297"/>
                                        </a:lnTo>
                                        <a:lnTo>
                                          <a:pt x="646" y="326"/>
                                        </a:lnTo>
                                        <a:lnTo>
                                          <a:pt x="642" y="342"/>
                                        </a:lnTo>
                                        <a:lnTo>
                                          <a:pt x="633" y="370"/>
                                        </a:lnTo>
                                        <a:lnTo>
                                          <a:pt x="618" y="396"/>
                                        </a:lnTo>
                                        <a:lnTo>
                                          <a:pt x="596" y="424"/>
                                        </a:lnTo>
                                        <a:lnTo>
                                          <a:pt x="570" y="461"/>
                                        </a:lnTo>
                                        <a:lnTo>
                                          <a:pt x="546" y="489"/>
                                        </a:lnTo>
                                        <a:lnTo>
                                          <a:pt x="527" y="520"/>
                                        </a:lnTo>
                                        <a:lnTo>
                                          <a:pt x="519" y="538"/>
                                        </a:lnTo>
                                        <a:lnTo>
                                          <a:pt x="518" y="550"/>
                                        </a:lnTo>
                                        <a:lnTo>
                                          <a:pt x="523" y="559"/>
                                        </a:lnTo>
                                        <a:lnTo>
                                          <a:pt x="533" y="563"/>
                                        </a:lnTo>
                                        <a:lnTo>
                                          <a:pt x="542" y="561"/>
                                        </a:lnTo>
                                        <a:lnTo>
                                          <a:pt x="552" y="552"/>
                                        </a:lnTo>
                                        <a:lnTo>
                                          <a:pt x="565" y="532"/>
                                        </a:lnTo>
                                        <a:lnTo>
                                          <a:pt x="585" y="502"/>
                                        </a:lnTo>
                                        <a:lnTo>
                                          <a:pt x="609" y="470"/>
                                        </a:lnTo>
                                        <a:lnTo>
                                          <a:pt x="631" y="442"/>
                                        </a:lnTo>
                                        <a:lnTo>
                                          <a:pt x="653" y="417"/>
                                        </a:lnTo>
                                        <a:lnTo>
                                          <a:pt x="676" y="395"/>
                                        </a:lnTo>
                                        <a:lnTo>
                                          <a:pt x="687" y="388"/>
                                        </a:lnTo>
                                        <a:lnTo>
                                          <a:pt x="701" y="386"/>
                                        </a:lnTo>
                                        <a:lnTo>
                                          <a:pt x="714" y="390"/>
                                        </a:lnTo>
                                        <a:lnTo>
                                          <a:pt x="722" y="395"/>
                                        </a:lnTo>
                                        <a:lnTo>
                                          <a:pt x="737" y="421"/>
                                        </a:lnTo>
                                        <a:lnTo>
                                          <a:pt x="758" y="467"/>
                                        </a:lnTo>
                                        <a:lnTo>
                                          <a:pt x="781" y="520"/>
                                        </a:lnTo>
                                        <a:lnTo>
                                          <a:pt x="803" y="571"/>
                                        </a:lnTo>
                                        <a:lnTo>
                                          <a:pt x="825" y="614"/>
                                        </a:lnTo>
                                        <a:lnTo>
                                          <a:pt x="863" y="674"/>
                                        </a:lnTo>
                                        <a:lnTo>
                                          <a:pt x="902" y="734"/>
                                        </a:lnTo>
                                        <a:lnTo>
                                          <a:pt x="944" y="793"/>
                                        </a:lnTo>
                                        <a:lnTo>
                                          <a:pt x="983" y="839"/>
                                        </a:lnTo>
                                        <a:lnTo>
                                          <a:pt x="1027" y="874"/>
                                        </a:lnTo>
                                        <a:lnTo>
                                          <a:pt x="1069" y="910"/>
                                        </a:lnTo>
                                        <a:lnTo>
                                          <a:pt x="1108" y="941"/>
                                        </a:lnTo>
                                        <a:lnTo>
                                          <a:pt x="1150" y="972"/>
                                        </a:lnTo>
                                        <a:lnTo>
                                          <a:pt x="1202" y="1009"/>
                                        </a:lnTo>
                                        <a:lnTo>
                                          <a:pt x="1213" y="1021"/>
                                        </a:lnTo>
                                        <a:lnTo>
                                          <a:pt x="1223" y="1035"/>
                                        </a:lnTo>
                                        <a:lnTo>
                                          <a:pt x="1224" y="1045"/>
                                        </a:lnTo>
                                        <a:lnTo>
                                          <a:pt x="1219" y="1059"/>
                                        </a:lnTo>
                                        <a:lnTo>
                                          <a:pt x="1209" y="1067"/>
                                        </a:lnTo>
                                        <a:lnTo>
                                          <a:pt x="1194" y="1072"/>
                                        </a:lnTo>
                                        <a:lnTo>
                                          <a:pt x="1162" y="1075"/>
                                        </a:lnTo>
                                        <a:lnTo>
                                          <a:pt x="1125" y="1076"/>
                                        </a:lnTo>
                                        <a:lnTo>
                                          <a:pt x="1062" y="1071"/>
                                        </a:lnTo>
                                        <a:lnTo>
                                          <a:pt x="1003" y="1063"/>
                                        </a:lnTo>
                                        <a:lnTo>
                                          <a:pt x="951" y="1056"/>
                                        </a:lnTo>
                                        <a:lnTo>
                                          <a:pt x="888" y="1044"/>
                                        </a:lnTo>
                                        <a:lnTo>
                                          <a:pt x="826" y="1026"/>
                                        </a:lnTo>
                                        <a:lnTo>
                                          <a:pt x="778" y="1006"/>
                                        </a:lnTo>
                                        <a:lnTo>
                                          <a:pt x="735" y="981"/>
                                        </a:lnTo>
                                        <a:lnTo>
                                          <a:pt x="670" y="954"/>
                                        </a:lnTo>
                                        <a:lnTo>
                                          <a:pt x="603" y="921"/>
                                        </a:lnTo>
                                        <a:lnTo>
                                          <a:pt x="542" y="890"/>
                                        </a:lnTo>
                                        <a:lnTo>
                                          <a:pt x="496" y="856"/>
                                        </a:lnTo>
                                        <a:lnTo>
                                          <a:pt x="453" y="826"/>
                                        </a:lnTo>
                                        <a:lnTo>
                                          <a:pt x="413" y="796"/>
                                        </a:lnTo>
                                        <a:lnTo>
                                          <a:pt x="373" y="753"/>
                                        </a:lnTo>
                                        <a:lnTo>
                                          <a:pt x="340" y="720"/>
                                        </a:lnTo>
                                        <a:lnTo>
                                          <a:pt x="311" y="689"/>
                                        </a:lnTo>
                                        <a:lnTo>
                                          <a:pt x="306" y="675"/>
                                        </a:lnTo>
                                        <a:lnTo>
                                          <a:pt x="306" y="658"/>
                                        </a:lnTo>
                                        <a:lnTo>
                                          <a:pt x="317" y="641"/>
                                        </a:lnTo>
                                        <a:lnTo>
                                          <a:pt x="335" y="629"/>
                                        </a:lnTo>
                                        <a:lnTo>
                                          <a:pt x="358" y="620"/>
                                        </a:lnTo>
                                        <a:lnTo>
                                          <a:pt x="387" y="616"/>
                                        </a:lnTo>
                                        <a:lnTo>
                                          <a:pt x="421" y="621"/>
                                        </a:lnTo>
                                        <a:lnTo>
                                          <a:pt x="453" y="631"/>
                                        </a:lnTo>
                                        <a:lnTo>
                                          <a:pt x="467" y="635"/>
                                        </a:lnTo>
                                        <a:lnTo>
                                          <a:pt x="478" y="637"/>
                                        </a:lnTo>
                                        <a:lnTo>
                                          <a:pt x="485" y="634"/>
                                        </a:lnTo>
                                        <a:lnTo>
                                          <a:pt x="490" y="626"/>
                                        </a:lnTo>
                                        <a:lnTo>
                                          <a:pt x="488" y="616"/>
                                        </a:lnTo>
                                        <a:lnTo>
                                          <a:pt x="481" y="606"/>
                                        </a:lnTo>
                                        <a:lnTo>
                                          <a:pt x="454" y="593"/>
                                        </a:lnTo>
                                        <a:lnTo>
                                          <a:pt x="425" y="586"/>
                                        </a:lnTo>
                                        <a:lnTo>
                                          <a:pt x="395" y="583"/>
                                        </a:lnTo>
                                        <a:lnTo>
                                          <a:pt x="365" y="589"/>
                                        </a:lnTo>
                                        <a:lnTo>
                                          <a:pt x="327" y="599"/>
                                        </a:lnTo>
                                        <a:lnTo>
                                          <a:pt x="283" y="613"/>
                                        </a:lnTo>
                                        <a:lnTo>
                                          <a:pt x="249" y="623"/>
                                        </a:lnTo>
                                        <a:lnTo>
                                          <a:pt x="222" y="628"/>
                                        </a:lnTo>
                                        <a:lnTo>
                                          <a:pt x="196" y="624"/>
                                        </a:lnTo>
                                        <a:lnTo>
                                          <a:pt x="170" y="616"/>
                                        </a:lnTo>
                                        <a:lnTo>
                                          <a:pt x="142" y="602"/>
                                        </a:lnTo>
                                        <a:lnTo>
                                          <a:pt x="122" y="584"/>
                                        </a:lnTo>
                                        <a:lnTo>
                                          <a:pt x="100" y="561"/>
                                        </a:lnTo>
                                        <a:lnTo>
                                          <a:pt x="72" y="525"/>
                                        </a:lnTo>
                                        <a:lnTo>
                                          <a:pt x="41" y="477"/>
                                        </a:lnTo>
                                        <a:lnTo>
                                          <a:pt x="18" y="431"/>
                                        </a:lnTo>
                                        <a:lnTo>
                                          <a:pt x="3" y="387"/>
                                        </a:lnTo>
                                        <a:lnTo>
                                          <a:pt x="0" y="356"/>
                                        </a:lnTo>
                                        <a:lnTo>
                                          <a:pt x="4" y="327"/>
                                        </a:lnTo>
                                        <a:lnTo>
                                          <a:pt x="13" y="269"/>
                                        </a:lnTo>
                                        <a:lnTo>
                                          <a:pt x="23" y="205"/>
                                        </a:lnTo>
                                        <a:lnTo>
                                          <a:pt x="44" y="153"/>
                                        </a:lnTo>
                                        <a:lnTo>
                                          <a:pt x="69" y="116"/>
                                        </a:lnTo>
                                        <a:lnTo>
                                          <a:pt x="95" y="86"/>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976" name="Group 74">
                                    <a:extLst>
                                      <a:ext uri="{FF2B5EF4-FFF2-40B4-BE49-F238E27FC236}">
                                        <a16:creationId xmlns:a16="http://schemas.microsoft.com/office/drawing/2014/main" id="{176CA445-51B0-40BF-8870-A22EA80B8AC2}"/>
                                      </a:ext>
                                    </a:extLst>
                                  </p:cNvPr>
                                  <p:cNvGrpSpPr>
                                    <a:grpSpLocks/>
                                  </p:cNvGrpSpPr>
                                  <p:nvPr/>
                                </p:nvGrpSpPr>
                                <p:grpSpPr bwMode="auto">
                                  <a:xfrm>
                                    <a:off x="2045" y="1723"/>
                                    <a:ext cx="244" cy="215"/>
                                    <a:chOff x="2045" y="1723"/>
                                    <a:chExt cx="244" cy="215"/>
                                  </a:xfrm>
                                </p:grpSpPr>
                                <p:sp>
                                  <p:nvSpPr>
                                    <p:cNvPr id="64977" name="Freeform 75">
                                      <a:extLst>
                                        <a:ext uri="{FF2B5EF4-FFF2-40B4-BE49-F238E27FC236}">
                                          <a16:creationId xmlns:a16="http://schemas.microsoft.com/office/drawing/2014/main" id="{2D6CC300-3857-4991-9493-5A98224E1A4B}"/>
                                        </a:ext>
                                      </a:extLst>
                                    </p:cNvPr>
                                    <p:cNvSpPr>
                                      <a:spLocks/>
                                    </p:cNvSpPr>
                                    <p:nvPr/>
                                  </p:nvSpPr>
                                  <p:spPr bwMode="auto">
                                    <a:xfrm>
                                      <a:off x="2105" y="1800"/>
                                      <a:ext cx="184" cy="138"/>
                                    </a:xfrm>
                                    <a:custGeom>
                                      <a:avLst/>
                                      <a:gdLst>
                                        <a:gd name="T0" fmla="*/ 13 w 919"/>
                                        <a:gd name="T1" fmla="*/ 2 h 689"/>
                                        <a:gd name="T2" fmla="*/ 15 w 919"/>
                                        <a:gd name="T3" fmla="*/ 0 h 689"/>
                                        <a:gd name="T4" fmla="*/ 16 w 919"/>
                                        <a:gd name="T5" fmla="*/ 0 h 689"/>
                                        <a:gd name="T6" fmla="*/ 17 w 919"/>
                                        <a:gd name="T7" fmla="*/ 0 h 689"/>
                                        <a:gd name="T8" fmla="*/ 18 w 919"/>
                                        <a:gd name="T9" fmla="*/ 3 h 689"/>
                                        <a:gd name="T10" fmla="*/ 20 w 919"/>
                                        <a:gd name="T11" fmla="*/ 7 h 689"/>
                                        <a:gd name="T12" fmla="*/ 22 w 919"/>
                                        <a:gd name="T13" fmla="*/ 11 h 689"/>
                                        <a:gd name="T14" fmla="*/ 26 w 919"/>
                                        <a:gd name="T15" fmla="*/ 16 h 689"/>
                                        <a:gd name="T16" fmla="*/ 29 w 919"/>
                                        <a:gd name="T17" fmla="*/ 20 h 689"/>
                                        <a:gd name="T18" fmla="*/ 32 w 919"/>
                                        <a:gd name="T19" fmla="*/ 22 h 689"/>
                                        <a:gd name="T20" fmla="*/ 36 w 919"/>
                                        <a:gd name="T21" fmla="*/ 25 h 689"/>
                                        <a:gd name="T22" fmla="*/ 37 w 919"/>
                                        <a:gd name="T23" fmla="*/ 26 h 689"/>
                                        <a:gd name="T24" fmla="*/ 37 w 919"/>
                                        <a:gd name="T25" fmla="*/ 27 h 689"/>
                                        <a:gd name="T26" fmla="*/ 36 w 919"/>
                                        <a:gd name="T27" fmla="*/ 27 h 689"/>
                                        <a:gd name="T28" fmla="*/ 33 w 919"/>
                                        <a:gd name="T29" fmla="*/ 28 h 689"/>
                                        <a:gd name="T30" fmla="*/ 28 w 919"/>
                                        <a:gd name="T31" fmla="*/ 27 h 689"/>
                                        <a:gd name="T32" fmla="*/ 23 w 919"/>
                                        <a:gd name="T33" fmla="*/ 26 h 689"/>
                                        <a:gd name="T34" fmla="*/ 19 w 919"/>
                                        <a:gd name="T35" fmla="*/ 25 h 689"/>
                                        <a:gd name="T36" fmla="*/ 15 w 919"/>
                                        <a:gd name="T37" fmla="*/ 23 h 689"/>
                                        <a:gd name="T38" fmla="*/ 9 w 919"/>
                                        <a:gd name="T39" fmla="*/ 20 h 689"/>
                                        <a:gd name="T40" fmla="*/ 6 w 919"/>
                                        <a:gd name="T41" fmla="*/ 18 h 689"/>
                                        <a:gd name="T42" fmla="*/ 3 w 919"/>
                                        <a:gd name="T43" fmla="*/ 15 h 689"/>
                                        <a:gd name="T44" fmla="*/ 0 w 919"/>
                                        <a:gd name="T45" fmla="*/ 12 h 689"/>
                                        <a:gd name="T46" fmla="*/ 0 w 919"/>
                                        <a:gd name="T47" fmla="*/ 11 h 689"/>
                                        <a:gd name="T48" fmla="*/ 1 w 919"/>
                                        <a:gd name="T49" fmla="*/ 10 h 689"/>
                                        <a:gd name="T50" fmla="*/ 3 w 919"/>
                                        <a:gd name="T51" fmla="*/ 9 h 689"/>
                                        <a:gd name="T52" fmla="*/ 5 w 919"/>
                                        <a:gd name="T53" fmla="*/ 9 h 689"/>
                                        <a:gd name="T54" fmla="*/ 7 w 919"/>
                                        <a:gd name="T55" fmla="*/ 10 h 689"/>
                                        <a:gd name="T56" fmla="*/ 5 w 919"/>
                                        <a:gd name="T57" fmla="*/ 10 h 689"/>
                                        <a:gd name="T58" fmla="*/ 4 w 919"/>
                                        <a:gd name="T59" fmla="*/ 10 h 689"/>
                                        <a:gd name="T60" fmla="*/ 2 w 919"/>
                                        <a:gd name="T61" fmla="*/ 11 h 689"/>
                                        <a:gd name="T62" fmla="*/ 2 w 919"/>
                                        <a:gd name="T63" fmla="*/ 12 h 689"/>
                                        <a:gd name="T64" fmla="*/ 2 w 919"/>
                                        <a:gd name="T65" fmla="*/ 12 h 689"/>
                                        <a:gd name="T66" fmla="*/ 3 w 919"/>
                                        <a:gd name="T67" fmla="*/ 14 h 689"/>
                                        <a:gd name="T68" fmla="*/ 5 w 919"/>
                                        <a:gd name="T69" fmla="*/ 16 h 689"/>
                                        <a:gd name="T70" fmla="*/ 8 w 919"/>
                                        <a:gd name="T71" fmla="*/ 18 h 689"/>
                                        <a:gd name="T72" fmla="*/ 10 w 919"/>
                                        <a:gd name="T73" fmla="*/ 19 h 689"/>
                                        <a:gd name="T74" fmla="*/ 12 w 919"/>
                                        <a:gd name="T75" fmla="*/ 20 h 689"/>
                                        <a:gd name="T76" fmla="*/ 13 w 919"/>
                                        <a:gd name="T77" fmla="*/ 21 h 689"/>
                                        <a:gd name="T78" fmla="*/ 15 w 919"/>
                                        <a:gd name="T79" fmla="*/ 22 h 689"/>
                                        <a:gd name="T80" fmla="*/ 18 w 919"/>
                                        <a:gd name="T81" fmla="*/ 23 h 689"/>
                                        <a:gd name="T82" fmla="*/ 21 w 919"/>
                                        <a:gd name="T83" fmla="*/ 24 h 689"/>
                                        <a:gd name="T84" fmla="*/ 23 w 919"/>
                                        <a:gd name="T85" fmla="*/ 25 h 689"/>
                                        <a:gd name="T86" fmla="*/ 25 w 919"/>
                                        <a:gd name="T87" fmla="*/ 26 h 689"/>
                                        <a:gd name="T88" fmla="*/ 28 w 919"/>
                                        <a:gd name="T89" fmla="*/ 26 h 689"/>
                                        <a:gd name="T90" fmla="*/ 31 w 919"/>
                                        <a:gd name="T91" fmla="*/ 26 h 689"/>
                                        <a:gd name="T92" fmla="*/ 32 w 919"/>
                                        <a:gd name="T93" fmla="*/ 26 h 689"/>
                                        <a:gd name="T94" fmla="*/ 32 w 919"/>
                                        <a:gd name="T95" fmla="*/ 25 h 689"/>
                                        <a:gd name="T96" fmla="*/ 32 w 919"/>
                                        <a:gd name="T97" fmla="*/ 24 h 689"/>
                                        <a:gd name="T98" fmla="*/ 30 w 919"/>
                                        <a:gd name="T99" fmla="*/ 22 h 689"/>
                                        <a:gd name="T100" fmla="*/ 28 w 919"/>
                                        <a:gd name="T101" fmla="*/ 20 h 689"/>
                                        <a:gd name="T102" fmla="*/ 25 w 919"/>
                                        <a:gd name="T103" fmla="*/ 18 h 689"/>
                                        <a:gd name="T104" fmla="*/ 24 w 919"/>
                                        <a:gd name="T105" fmla="*/ 17 h 689"/>
                                        <a:gd name="T106" fmla="*/ 22 w 919"/>
                                        <a:gd name="T107" fmla="*/ 14 h 689"/>
                                        <a:gd name="T108" fmla="*/ 21 w 919"/>
                                        <a:gd name="T109" fmla="*/ 12 h 689"/>
                                        <a:gd name="T110" fmla="*/ 20 w 919"/>
                                        <a:gd name="T111" fmla="*/ 10 h 689"/>
                                        <a:gd name="T112" fmla="*/ 19 w 919"/>
                                        <a:gd name="T113" fmla="*/ 7 h 689"/>
                                        <a:gd name="T114" fmla="*/ 17 w 919"/>
                                        <a:gd name="T115" fmla="*/ 5 h 689"/>
                                        <a:gd name="T116" fmla="*/ 17 w 919"/>
                                        <a:gd name="T117" fmla="*/ 3 h 689"/>
                                        <a:gd name="T118" fmla="*/ 16 w 919"/>
                                        <a:gd name="T119" fmla="*/ 2 h 689"/>
                                        <a:gd name="T120" fmla="*/ 15 w 919"/>
                                        <a:gd name="T121" fmla="*/ 2 h 689"/>
                                        <a:gd name="T122" fmla="*/ 14 w 919"/>
                                        <a:gd name="T123" fmla="*/ 3 h 689"/>
                                        <a:gd name="T124" fmla="*/ 12 w 919"/>
                                        <a:gd name="T125" fmla="*/ 3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9"/>
                                        <a:gd name="T190" fmla="*/ 0 h 689"/>
                                        <a:gd name="T191" fmla="*/ 919 w 919"/>
                                        <a:gd name="T192" fmla="*/ 689 h 6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9" h="689">
                                          <a:moveTo>
                                            <a:pt x="304" y="84"/>
                                          </a:moveTo>
                                          <a:lnTo>
                                            <a:pt x="326" y="56"/>
                                          </a:lnTo>
                                          <a:lnTo>
                                            <a:pt x="348" y="31"/>
                                          </a:lnTo>
                                          <a:lnTo>
                                            <a:pt x="371" y="9"/>
                                          </a:lnTo>
                                          <a:lnTo>
                                            <a:pt x="382" y="2"/>
                                          </a:lnTo>
                                          <a:lnTo>
                                            <a:pt x="396" y="0"/>
                                          </a:lnTo>
                                          <a:lnTo>
                                            <a:pt x="409" y="4"/>
                                          </a:lnTo>
                                          <a:lnTo>
                                            <a:pt x="417" y="9"/>
                                          </a:lnTo>
                                          <a:lnTo>
                                            <a:pt x="432" y="35"/>
                                          </a:lnTo>
                                          <a:lnTo>
                                            <a:pt x="453" y="81"/>
                                          </a:lnTo>
                                          <a:lnTo>
                                            <a:pt x="476" y="134"/>
                                          </a:lnTo>
                                          <a:lnTo>
                                            <a:pt x="498" y="184"/>
                                          </a:lnTo>
                                          <a:lnTo>
                                            <a:pt x="519" y="227"/>
                                          </a:lnTo>
                                          <a:lnTo>
                                            <a:pt x="558" y="287"/>
                                          </a:lnTo>
                                          <a:lnTo>
                                            <a:pt x="597" y="347"/>
                                          </a:lnTo>
                                          <a:lnTo>
                                            <a:pt x="640" y="406"/>
                                          </a:lnTo>
                                          <a:lnTo>
                                            <a:pt x="679" y="453"/>
                                          </a:lnTo>
                                          <a:lnTo>
                                            <a:pt x="722" y="488"/>
                                          </a:lnTo>
                                          <a:lnTo>
                                            <a:pt x="764" y="523"/>
                                          </a:lnTo>
                                          <a:lnTo>
                                            <a:pt x="803" y="554"/>
                                          </a:lnTo>
                                          <a:lnTo>
                                            <a:pt x="845" y="585"/>
                                          </a:lnTo>
                                          <a:lnTo>
                                            <a:pt x="897" y="622"/>
                                          </a:lnTo>
                                          <a:lnTo>
                                            <a:pt x="908" y="634"/>
                                          </a:lnTo>
                                          <a:lnTo>
                                            <a:pt x="918" y="648"/>
                                          </a:lnTo>
                                          <a:lnTo>
                                            <a:pt x="919" y="658"/>
                                          </a:lnTo>
                                          <a:lnTo>
                                            <a:pt x="914" y="672"/>
                                          </a:lnTo>
                                          <a:lnTo>
                                            <a:pt x="904" y="680"/>
                                          </a:lnTo>
                                          <a:lnTo>
                                            <a:pt x="889" y="685"/>
                                          </a:lnTo>
                                          <a:lnTo>
                                            <a:pt x="857" y="688"/>
                                          </a:lnTo>
                                          <a:lnTo>
                                            <a:pt x="820" y="689"/>
                                          </a:lnTo>
                                          <a:lnTo>
                                            <a:pt x="757" y="684"/>
                                          </a:lnTo>
                                          <a:lnTo>
                                            <a:pt x="698" y="676"/>
                                          </a:lnTo>
                                          <a:lnTo>
                                            <a:pt x="647" y="669"/>
                                          </a:lnTo>
                                          <a:lnTo>
                                            <a:pt x="583" y="657"/>
                                          </a:lnTo>
                                          <a:lnTo>
                                            <a:pt x="521" y="639"/>
                                          </a:lnTo>
                                          <a:lnTo>
                                            <a:pt x="473" y="619"/>
                                          </a:lnTo>
                                          <a:lnTo>
                                            <a:pt x="429" y="594"/>
                                          </a:lnTo>
                                          <a:lnTo>
                                            <a:pt x="365" y="567"/>
                                          </a:lnTo>
                                          <a:lnTo>
                                            <a:pt x="298" y="534"/>
                                          </a:lnTo>
                                          <a:lnTo>
                                            <a:pt x="237" y="504"/>
                                          </a:lnTo>
                                          <a:lnTo>
                                            <a:pt x="192" y="470"/>
                                          </a:lnTo>
                                          <a:lnTo>
                                            <a:pt x="149" y="440"/>
                                          </a:lnTo>
                                          <a:lnTo>
                                            <a:pt x="109" y="409"/>
                                          </a:lnTo>
                                          <a:lnTo>
                                            <a:pt x="69" y="366"/>
                                          </a:lnTo>
                                          <a:lnTo>
                                            <a:pt x="36" y="333"/>
                                          </a:lnTo>
                                          <a:lnTo>
                                            <a:pt x="7" y="302"/>
                                          </a:lnTo>
                                          <a:lnTo>
                                            <a:pt x="0" y="288"/>
                                          </a:lnTo>
                                          <a:lnTo>
                                            <a:pt x="3" y="271"/>
                                          </a:lnTo>
                                          <a:lnTo>
                                            <a:pt x="13" y="254"/>
                                          </a:lnTo>
                                          <a:lnTo>
                                            <a:pt x="31" y="242"/>
                                          </a:lnTo>
                                          <a:lnTo>
                                            <a:pt x="54" y="233"/>
                                          </a:lnTo>
                                          <a:lnTo>
                                            <a:pt x="83" y="229"/>
                                          </a:lnTo>
                                          <a:lnTo>
                                            <a:pt x="110" y="231"/>
                                          </a:lnTo>
                                          <a:lnTo>
                                            <a:pt x="131" y="236"/>
                                          </a:lnTo>
                                          <a:lnTo>
                                            <a:pt x="156" y="245"/>
                                          </a:lnTo>
                                          <a:lnTo>
                                            <a:pt x="170" y="249"/>
                                          </a:lnTo>
                                          <a:lnTo>
                                            <a:pt x="148" y="249"/>
                                          </a:lnTo>
                                          <a:lnTo>
                                            <a:pt x="126" y="247"/>
                                          </a:lnTo>
                                          <a:lnTo>
                                            <a:pt x="107" y="248"/>
                                          </a:lnTo>
                                          <a:lnTo>
                                            <a:pt x="89" y="251"/>
                                          </a:lnTo>
                                          <a:lnTo>
                                            <a:pt x="73" y="257"/>
                                          </a:lnTo>
                                          <a:lnTo>
                                            <a:pt x="57" y="265"/>
                                          </a:lnTo>
                                          <a:lnTo>
                                            <a:pt x="46" y="277"/>
                                          </a:lnTo>
                                          <a:lnTo>
                                            <a:pt x="40" y="288"/>
                                          </a:lnTo>
                                          <a:lnTo>
                                            <a:pt x="41" y="294"/>
                                          </a:lnTo>
                                          <a:lnTo>
                                            <a:pt x="46" y="302"/>
                                          </a:lnTo>
                                          <a:lnTo>
                                            <a:pt x="56" y="315"/>
                                          </a:lnTo>
                                          <a:lnTo>
                                            <a:pt x="75" y="339"/>
                                          </a:lnTo>
                                          <a:lnTo>
                                            <a:pt x="99" y="368"/>
                                          </a:lnTo>
                                          <a:lnTo>
                                            <a:pt x="128" y="391"/>
                                          </a:lnTo>
                                          <a:lnTo>
                                            <a:pt x="159" y="420"/>
                                          </a:lnTo>
                                          <a:lnTo>
                                            <a:pt x="193" y="445"/>
                                          </a:lnTo>
                                          <a:lnTo>
                                            <a:pt x="219" y="462"/>
                                          </a:lnTo>
                                          <a:lnTo>
                                            <a:pt x="241" y="477"/>
                                          </a:lnTo>
                                          <a:lnTo>
                                            <a:pt x="270" y="493"/>
                                          </a:lnTo>
                                          <a:lnTo>
                                            <a:pt x="292" y="507"/>
                                          </a:lnTo>
                                          <a:lnTo>
                                            <a:pt x="315" y="516"/>
                                          </a:lnTo>
                                          <a:lnTo>
                                            <a:pt x="334" y="520"/>
                                          </a:lnTo>
                                          <a:lnTo>
                                            <a:pt x="355" y="526"/>
                                          </a:lnTo>
                                          <a:lnTo>
                                            <a:pt x="376" y="537"/>
                                          </a:lnTo>
                                          <a:lnTo>
                                            <a:pt x="411" y="554"/>
                                          </a:lnTo>
                                          <a:lnTo>
                                            <a:pt x="448" y="572"/>
                                          </a:lnTo>
                                          <a:lnTo>
                                            <a:pt x="481" y="587"/>
                                          </a:lnTo>
                                          <a:lnTo>
                                            <a:pt x="512" y="604"/>
                                          </a:lnTo>
                                          <a:lnTo>
                                            <a:pt x="543" y="620"/>
                                          </a:lnTo>
                                          <a:lnTo>
                                            <a:pt x="570" y="625"/>
                                          </a:lnTo>
                                          <a:lnTo>
                                            <a:pt x="598" y="633"/>
                                          </a:lnTo>
                                          <a:lnTo>
                                            <a:pt x="628" y="642"/>
                                          </a:lnTo>
                                          <a:lnTo>
                                            <a:pt x="657" y="645"/>
                                          </a:lnTo>
                                          <a:lnTo>
                                            <a:pt x="693" y="649"/>
                                          </a:lnTo>
                                          <a:lnTo>
                                            <a:pt x="730" y="652"/>
                                          </a:lnTo>
                                          <a:lnTo>
                                            <a:pt x="764" y="655"/>
                                          </a:lnTo>
                                          <a:lnTo>
                                            <a:pt x="777" y="653"/>
                                          </a:lnTo>
                                          <a:lnTo>
                                            <a:pt x="791" y="647"/>
                                          </a:lnTo>
                                          <a:lnTo>
                                            <a:pt x="799" y="635"/>
                                          </a:lnTo>
                                          <a:lnTo>
                                            <a:pt x="803" y="621"/>
                                          </a:lnTo>
                                          <a:lnTo>
                                            <a:pt x="801" y="609"/>
                                          </a:lnTo>
                                          <a:lnTo>
                                            <a:pt x="787" y="589"/>
                                          </a:lnTo>
                                          <a:lnTo>
                                            <a:pt x="764" y="562"/>
                                          </a:lnTo>
                                          <a:lnTo>
                                            <a:pt x="739" y="540"/>
                                          </a:lnTo>
                                          <a:lnTo>
                                            <a:pt x="716" y="520"/>
                                          </a:lnTo>
                                          <a:lnTo>
                                            <a:pt x="688" y="502"/>
                                          </a:lnTo>
                                          <a:lnTo>
                                            <a:pt x="661" y="483"/>
                                          </a:lnTo>
                                          <a:lnTo>
                                            <a:pt x="635" y="461"/>
                                          </a:lnTo>
                                          <a:lnTo>
                                            <a:pt x="616" y="437"/>
                                          </a:lnTo>
                                          <a:lnTo>
                                            <a:pt x="597" y="412"/>
                                          </a:lnTo>
                                          <a:lnTo>
                                            <a:pt x="577" y="380"/>
                                          </a:lnTo>
                                          <a:lnTo>
                                            <a:pt x="561" y="355"/>
                                          </a:lnTo>
                                          <a:lnTo>
                                            <a:pt x="545" y="330"/>
                                          </a:lnTo>
                                          <a:lnTo>
                                            <a:pt x="526" y="299"/>
                                          </a:lnTo>
                                          <a:lnTo>
                                            <a:pt x="508" y="268"/>
                                          </a:lnTo>
                                          <a:lnTo>
                                            <a:pt x="493" y="240"/>
                                          </a:lnTo>
                                          <a:lnTo>
                                            <a:pt x="478" y="211"/>
                                          </a:lnTo>
                                          <a:lnTo>
                                            <a:pt x="463" y="181"/>
                                          </a:lnTo>
                                          <a:lnTo>
                                            <a:pt x="449" y="154"/>
                                          </a:lnTo>
                                          <a:lnTo>
                                            <a:pt x="436" y="128"/>
                                          </a:lnTo>
                                          <a:lnTo>
                                            <a:pt x="426" y="99"/>
                                          </a:lnTo>
                                          <a:lnTo>
                                            <a:pt x="419" y="80"/>
                                          </a:lnTo>
                                          <a:lnTo>
                                            <a:pt x="412" y="68"/>
                                          </a:lnTo>
                                          <a:lnTo>
                                            <a:pt x="401" y="59"/>
                                          </a:lnTo>
                                          <a:lnTo>
                                            <a:pt x="389" y="55"/>
                                          </a:lnTo>
                                          <a:lnTo>
                                            <a:pt x="375" y="56"/>
                                          </a:lnTo>
                                          <a:lnTo>
                                            <a:pt x="360" y="61"/>
                                          </a:lnTo>
                                          <a:lnTo>
                                            <a:pt x="344" y="70"/>
                                          </a:lnTo>
                                          <a:lnTo>
                                            <a:pt x="325" y="77"/>
                                          </a:lnTo>
                                          <a:lnTo>
                                            <a:pt x="304" y="84"/>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78" name="Freeform 76">
                                      <a:extLst>
                                        <a:ext uri="{FF2B5EF4-FFF2-40B4-BE49-F238E27FC236}">
                                          <a16:creationId xmlns:a16="http://schemas.microsoft.com/office/drawing/2014/main" id="{BE0BEE50-53E6-4A2C-B2C1-08053C305FAC}"/>
                                        </a:ext>
                                      </a:extLst>
                                    </p:cNvPr>
                                    <p:cNvSpPr>
                                      <a:spLocks/>
                                    </p:cNvSpPr>
                                    <p:nvPr/>
                                  </p:nvSpPr>
                                  <p:spPr bwMode="auto">
                                    <a:xfrm>
                                      <a:off x="2045" y="1723"/>
                                      <a:ext cx="129" cy="125"/>
                                    </a:xfrm>
                                    <a:custGeom>
                                      <a:avLst/>
                                      <a:gdLst>
                                        <a:gd name="T0" fmla="*/ 5 w 645"/>
                                        <a:gd name="T1" fmla="*/ 2 h 627"/>
                                        <a:gd name="T2" fmla="*/ 8 w 645"/>
                                        <a:gd name="T3" fmla="*/ 1 h 627"/>
                                        <a:gd name="T4" fmla="*/ 11 w 645"/>
                                        <a:gd name="T5" fmla="*/ 0 h 627"/>
                                        <a:gd name="T6" fmla="*/ 15 w 645"/>
                                        <a:gd name="T7" fmla="*/ 0 h 627"/>
                                        <a:gd name="T8" fmla="*/ 18 w 645"/>
                                        <a:gd name="T9" fmla="*/ 2 h 627"/>
                                        <a:gd name="T10" fmla="*/ 20 w 645"/>
                                        <a:gd name="T11" fmla="*/ 5 h 627"/>
                                        <a:gd name="T12" fmla="*/ 23 w 645"/>
                                        <a:gd name="T13" fmla="*/ 8 h 627"/>
                                        <a:gd name="T14" fmla="*/ 25 w 645"/>
                                        <a:gd name="T15" fmla="*/ 10 h 627"/>
                                        <a:gd name="T16" fmla="*/ 26 w 645"/>
                                        <a:gd name="T17" fmla="*/ 13 h 627"/>
                                        <a:gd name="T18" fmla="*/ 25 w 645"/>
                                        <a:gd name="T19" fmla="*/ 15 h 627"/>
                                        <a:gd name="T20" fmla="*/ 24 w 645"/>
                                        <a:gd name="T21" fmla="*/ 17 h 627"/>
                                        <a:gd name="T22" fmla="*/ 22 w 645"/>
                                        <a:gd name="T23" fmla="*/ 19 h 627"/>
                                        <a:gd name="T24" fmla="*/ 23 w 645"/>
                                        <a:gd name="T25" fmla="*/ 18 h 627"/>
                                        <a:gd name="T26" fmla="*/ 24 w 645"/>
                                        <a:gd name="T27" fmla="*/ 16 h 627"/>
                                        <a:gd name="T28" fmla="*/ 24 w 645"/>
                                        <a:gd name="T29" fmla="*/ 14 h 627"/>
                                        <a:gd name="T30" fmla="*/ 25 w 645"/>
                                        <a:gd name="T31" fmla="*/ 12 h 627"/>
                                        <a:gd name="T32" fmla="*/ 24 w 645"/>
                                        <a:gd name="T33" fmla="*/ 11 h 627"/>
                                        <a:gd name="T34" fmla="*/ 24 w 645"/>
                                        <a:gd name="T35" fmla="*/ 10 h 627"/>
                                        <a:gd name="T36" fmla="*/ 22 w 645"/>
                                        <a:gd name="T37" fmla="*/ 9 h 627"/>
                                        <a:gd name="T38" fmla="*/ 21 w 645"/>
                                        <a:gd name="T39" fmla="*/ 7 h 627"/>
                                        <a:gd name="T40" fmla="*/ 20 w 645"/>
                                        <a:gd name="T41" fmla="*/ 6 h 627"/>
                                        <a:gd name="T42" fmla="*/ 19 w 645"/>
                                        <a:gd name="T43" fmla="*/ 4 h 627"/>
                                        <a:gd name="T44" fmla="*/ 18 w 645"/>
                                        <a:gd name="T45" fmla="*/ 3 h 627"/>
                                        <a:gd name="T46" fmla="*/ 17 w 645"/>
                                        <a:gd name="T47" fmla="*/ 2 h 627"/>
                                        <a:gd name="T48" fmla="*/ 15 w 645"/>
                                        <a:gd name="T49" fmla="*/ 1 h 627"/>
                                        <a:gd name="T50" fmla="*/ 13 w 645"/>
                                        <a:gd name="T51" fmla="*/ 1 h 627"/>
                                        <a:gd name="T52" fmla="*/ 11 w 645"/>
                                        <a:gd name="T53" fmla="*/ 1 h 627"/>
                                        <a:gd name="T54" fmla="*/ 9 w 645"/>
                                        <a:gd name="T55" fmla="*/ 1 h 627"/>
                                        <a:gd name="T56" fmla="*/ 8 w 645"/>
                                        <a:gd name="T57" fmla="*/ 2 h 627"/>
                                        <a:gd name="T58" fmla="*/ 6 w 645"/>
                                        <a:gd name="T59" fmla="*/ 3 h 627"/>
                                        <a:gd name="T60" fmla="*/ 5 w 645"/>
                                        <a:gd name="T61" fmla="*/ 4 h 627"/>
                                        <a:gd name="T62" fmla="*/ 3 w 645"/>
                                        <a:gd name="T63" fmla="*/ 6 h 627"/>
                                        <a:gd name="T64" fmla="*/ 3 w 645"/>
                                        <a:gd name="T65" fmla="*/ 7 h 627"/>
                                        <a:gd name="T66" fmla="*/ 2 w 645"/>
                                        <a:gd name="T67" fmla="*/ 9 h 627"/>
                                        <a:gd name="T68" fmla="*/ 1 w 645"/>
                                        <a:gd name="T69" fmla="*/ 11 h 627"/>
                                        <a:gd name="T70" fmla="*/ 1 w 645"/>
                                        <a:gd name="T71" fmla="*/ 13 h 627"/>
                                        <a:gd name="T72" fmla="*/ 1 w 645"/>
                                        <a:gd name="T73" fmla="*/ 14 h 627"/>
                                        <a:gd name="T74" fmla="*/ 2 w 645"/>
                                        <a:gd name="T75" fmla="*/ 16 h 627"/>
                                        <a:gd name="T76" fmla="*/ 2 w 645"/>
                                        <a:gd name="T77" fmla="*/ 18 h 627"/>
                                        <a:gd name="T78" fmla="*/ 3 w 645"/>
                                        <a:gd name="T79" fmla="*/ 20 h 627"/>
                                        <a:gd name="T80" fmla="*/ 4 w 645"/>
                                        <a:gd name="T81" fmla="*/ 21 h 627"/>
                                        <a:gd name="T82" fmla="*/ 5 w 645"/>
                                        <a:gd name="T83" fmla="*/ 23 h 627"/>
                                        <a:gd name="T84" fmla="*/ 7 w 645"/>
                                        <a:gd name="T85" fmla="*/ 24 h 627"/>
                                        <a:gd name="T86" fmla="*/ 8 w 645"/>
                                        <a:gd name="T87" fmla="*/ 24 h 627"/>
                                        <a:gd name="T88" fmla="*/ 9 w 645"/>
                                        <a:gd name="T89" fmla="*/ 24 h 627"/>
                                        <a:gd name="T90" fmla="*/ 11 w 645"/>
                                        <a:gd name="T91" fmla="*/ 24 h 627"/>
                                        <a:gd name="T92" fmla="*/ 9 w 645"/>
                                        <a:gd name="T93" fmla="*/ 25 h 627"/>
                                        <a:gd name="T94" fmla="*/ 7 w 645"/>
                                        <a:gd name="T95" fmla="*/ 25 h 627"/>
                                        <a:gd name="T96" fmla="*/ 5 w 645"/>
                                        <a:gd name="T97" fmla="*/ 23 h 627"/>
                                        <a:gd name="T98" fmla="*/ 3 w 645"/>
                                        <a:gd name="T99" fmla="*/ 21 h 627"/>
                                        <a:gd name="T100" fmla="*/ 1 w 645"/>
                                        <a:gd name="T101" fmla="*/ 17 h 627"/>
                                        <a:gd name="T102" fmla="*/ 0 w 645"/>
                                        <a:gd name="T103" fmla="*/ 14 h 627"/>
                                        <a:gd name="T104" fmla="*/ 1 w 645"/>
                                        <a:gd name="T105" fmla="*/ 11 h 627"/>
                                        <a:gd name="T106" fmla="*/ 2 w 645"/>
                                        <a:gd name="T107" fmla="*/ 6 h 627"/>
                                        <a:gd name="T108" fmla="*/ 4 w 645"/>
                                        <a:gd name="T109" fmla="*/ 3 h 6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627"/>
                                        <a:gd name="T167" fmla="*/ 645 w 645"/>
                                        <a:gd name="T168" fmla="*/ 627 h 6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627">
                                          <a:moveTo>
                                            <a:pt x="95" y="86"/>
                                          </a:moveTo>
                                          <a:lnTo>
                                            <a:pt x="127" y="60"/>
                                          </a:lnTo>
                                          <a:lnTo>
                                            <a:pt x="158" y="37"/>
                                          </a:lnTo>
                                          <a:lnTo>
                                            <a:pt x="192" y="18"/>
                                          </a:lnTo>
                                          <a:lnTo>
                                            <a:pt x="233" y="6"/>
                                          </a:lnTo>
                                          <a:lnTo>
                                            <a:pt x="268" y="2"/>
                                          </a:lnTo>
                                          <a:lnTo>
                                            <a:pt x="309" y="0"/>
                                          </a:lnTo>
                                          <a:lnTo>
                                            <a:pt x="367" y="5"/>
                                          </a:lnTo>
                                          <a:lnTo>
                                            <a:pt x="424" y="17"/>
                                          </a:lnTo>
                                          <a:lnTo>
                                            <a:pt x="460" y="42"/>
                                          </a:lnTo>
                                          <a:lnTo>
                                            <a:pt x="487" y="77"/>
                                          </a:lnTo>
                                          <a:lnTo>
                                            <a:pt x="511" y="119"/>
                                          </a:lnTo>
                                          <a:lnTo>
                                            <a:pt x="536" y="158"/>
                                          </a:lnTo>
                                          <a:lnTo>
                                            <a:pt x="566" y="192"/>
                                          </a:lnTo>
                                          <a:lnTo>
                                            <a:pt x="592" y="219"/>
                                          </a:lnTo>
                                          <a:lnTo>
                                            <a:pt x="627" y="259"/>
                                          </a:lnTo>
                                          <a:lnTo>
                                            <a:pt x="641" y="297"/>
                                          </a:lnTo>
                                          <a:lnTo>
                                            <a:pt x="645" y="326"/>
                                          </a:lnTo>
                                          <a:lnTo>
                                            <a:pt x="641" y="342"/>
                                          </a:lnTo>
                                          <a:lnTo>
                                            <a:pt x="632" y="370"/>
                                          </a:lnTo>
                                          <a:lnTo>
                                            <a:pt x="617" y="396"/>
                                          </a:lnTo>
                                          <a:lnTo>
                                            <a:pt x="595" y="424"/>
                                          </a:lnTo>
                                          <a:lnTo>
                                            <a:pt x="569" y="461"/>
                                          </a:lnTo>
                                          <a:lnTo>
                                            <a:pt x="545" y="488"/>
                                          </a:lnTo>
                                          <a:lnTo>
                                            <a:pt x="559" y="462"/>
                                          </a:lnTo>
                                          <a:lnTo>
                                            <a:pt x="569" y="445"/>
                                          </a:lnTo>
                                          <a:lnTo>
                                            <a:pt x="582" y="424"/>
                                          </a:lnTo>
                                          <a:lnTo>
                                            <a:pt x="591" y="407"/>
                                          </a:lnTo>
                                          <a:lnTo>
                                            <a:pt x="604" y="381"/>
                                          </a:lnTo>
                                          <a:lnTo>
                                            <a:pt x="611" y="355"/>
                                          </a:lnTo>
                                          <a:lnTo>
                                            <a:pt x="618" y="327"/>
                                          </a:lnTo>
                                          <a:lnTo>
                                            <a:pt x="620" y="312"/>
                                          </a:lnTo>
                                          <a:lnTo>
                                            <a:pt x="616" y="297"/>
                                          </a:lnTo>
                                          <a:lnTo>
                                            <a:pt x="608" y="279"/>
                                          </a:lnTo>
                                          <a:lnTo>
                                            <a:pt x="602" y="263"/>
                                          </a:lnTo>
                                          <a:lnTo>
                                            <a:pt x="589" y="251"/>
                                          </a:lnTo>
                                          <a:lnTo>
                                            <a:pt x="574" y="238"/>
                                          </a:lnTo>
                                          <a:lnTo>
                                            <a:pt x="562" y="221"/>
                                          </a:lnTo>
                                          <a:lnTo>
                                            <a:pt x="546" y="203"/>
                                          </a:lnTo>
                                          <a:lnTo>
                                            <a:pt x="531" y="181"/>
                                          </a:lnTo>
                                          <a:lnTo>
                                            <a:pt x="515" y="159"/>
                                          </a:lnTo>
                                          <a:lnTo>
                                            <a:pt x="500" y="141"/>
                                          </a:lnTo>
                                          <a:lnTo>
                                            <a:pt x="488" y="120"/>
                                          </a:lnTo>
                                          <a:lnTo>
                                            <a:pt x="477" y="97"/>
                                          </a:lnTo>
                                          <a:lnTo>
                                            <a:pt x="468" y="81"/>
                                          </a:lnTo>
                                          <a:lnTo>
                                            <a:pt x="453" y="68"/>
                                          </a:lnTo>
                                          <a:lnTo>
                                            <a:pt x="437" y="55"/>
                                          </a:lnTo>
                                          <a:lnTo>
                                            <a:pt x="421" y="43"/>
                                          </a:lnTo>
                                          <a:lnTo>
                                            <a:pt x="403" y="35"/>
                                          </a:lnTo>
                                          <a:lnTo>
                                            <a:pt x="385" y="31"/>
                                          </a:lnTo>
                                          <a:lnTo>
                                            <a:pt x="355" y="29"/>
                                          </a:lnTo>
                                          <a:lnTo>
                                            <a:pt x="325" y="29"/>
                                          </a:lnTo>
                                          <a:lnTo>
                                            <a:pt x="302" y="30"/>
                                          </a:lnTo>
                                          <a:lnTo>
                                            <a:pt x="280" y="29"/>
                                          </a:lnTo>
                                          <a:lnTo>
                                            <a:pt x="259" y="31"/>
                                          </a:lnTo>
                                          <a:lnTo>
                                            <a:pt x="236" y="36"/>
                                          </a:lnTo>
                                          <a:lnTo>
                                            <a:pt x="215" y="41"/>
                                          </a:lnTo>
                                          <a:lnTo>
                                            <a:pt x="195" y="49"/>
                                          </a:lnTo>
                                          <a:lnTo>
                                            <a:pt x="176" y="60"/>
                                          </a:lnTo>
                                          <a:lnTo>
                                            <a:pt x="158" y="74"/>
                                          </a:lnTo>
                                          <a:lnTo>
                                            <a:pt x="138" y="87"/>
                                          </a:lnTo>
                                          <a:lnTo>
                                            <a:pt x="119" y="103"/>
                                          </a:lnTo>
                                          <a:lnTo>
                                            <a:pt x="99" y="124"/>
                                          </a:lnTo>
                                          <a:lnTo>
                                            <a:pt x="83" y="143"/>
                                          </a:lnTo>
                                          <a:lnTo>
                                            <a:pt x="72" y="160"/>
                                          </a:lnTo>
                                          <a:lnTo>
                                            <a:pt x="65" y="181"/>
                                          </a:lnTo>
                                          <a:lnTo>
                                            <a:pt x="56" y="202"/>
                                          </a:lnTo>
                                          <a:lnTo>
                                            <a:pt x="47" y="223"/>
                                          </a:lnTo>
                                          <a:lnTo>
                                            <a:pt x="37" y="247"/>
                                          </a:lnTo>
                                          <a:lnTo>
                                            <a:pt x="35" y="275"/>
                                          </a:lnTo>
                                          <a:lnTo>
                                            <a:pt x="32" y="300"/>
                                          </a:lnTo>
                                          <a:lnTo>
                                            <a:pt x="29" y="324"/>
                                          </a:lnTo>
                                          <a:lnTo>
                                            <a:pt x="29" y="340"/>
                                          </a:lnTo>
                                          <a:lnTo>
                                            <a:pt x="31" y="361"/>
                                          </a:lnTo>
                                          <a:lnTo>
                                            <a:pt x="36" y="384"/>
                                          </a:lnTo>
                                          <a:lnTo>
                                            <a:pt x="40" y="408"/>
                                          </a:lnTo>
                                          <a:lnTo>
                                            <a:pt x="51" y="436"/>
                                          </a:lnTo>
                                          <a:lnTo>
                                            <a:pt x="61" y="462"/>
                                          </a:lnTo>
                                          <a:lnTo>
                                            <a:pt x="68" y="477"/>
                                          </a:lnTo>
                                          <a:lnTo>
                                            <a:pt x="80" y="496"/>
                                          </a:lnTo>
                                          <a:lnTo>
                                            <a:pt x="95" y="519"/>
                                          </a:lnTo>
                                          <a:lnTo>
                                            <a:pt x="108" y="535"/>
                                          </a:lnTo>
                                          <a:lnTo>
                                            <a:pt x="120" y="551"/>
                                          </a:lnTo>
                                          <a:lnTo>
                                            <a:pt x="136" y="566"/>
                                          </a:lnTo>
                                          <a:lnTo>
                                            <a:pt x="155" y="581"/>
                                          </a:lnTo>
                                          <a:lnTo>
                                            <a:pt x="170" y="593"/>
                                          </a:lnTo>
                                          <a:lnTo>
                                            <a:pt x="183" y="600"/>
                                          </a:lnTo>
                                          <a:lnTo>
                                            <a:pt x="202" y="607"/>
                                          </a:lnTo>
                                          <a:lnTo>
                                            <a:pt x="218" y="611"/>
                                          </a:lnTo>
                                          <a:lnTo>
                                            <a:pt x="235" y="614"/>
                                          </a:lnTo>
                                          <a:lnTo>
                                            <a:pt x="253" y="615"/>
                                          </a:lnTo>
                                          <a:lnTo>
                                            <a:pt x="282" y="612"/>
                                          </a:lnTo>
                                          <a:lnTo>
                                            <a:pt x="248" y="622"/>
                                          </a:lnTo>
                                          <a:lnTo>
                                            <a:pt x="221" y="627"/>
                                          </a:lnTo>
                                          <a:lnTo>
                                            <a:pt x="195" y="623"/>
                                          </a:lnTo>
                                          <a:lnTo>
                                            <a:pt x="169" y="615"/>
                                          </a:lnTo>
                                          <a:lnTo>
                                            <a:pt x="142" y="601"/>
                                          </a:lnTo>
                                          <a:lnTo>
                                            <a:pt x="122" y="583"/>
                                          </a:lnTo>
                                          <a:lnTo>
                                            <a:pt x="100" y="560"/>
                                          </a:lnTo>
                                          <a:lnTo>
                                            <a:pt x="72" y="524"/>
                                          </a:lnTo>
                                          <a:lnTo>
                                            <a:pt x="41" y="476"/>
                                          </a:lnTo>
                                          <a:lnTo>
                                            <a:pt x="18" y="431"/>
                                          </a:lnTo>
                                          <a:lnTo>
                                            <a:pt x="3" y="387"/>
                                          </a:lnTo>
                                          <a:lnTo>
                                            <a:pt x="0" y="356"/>
                                          </a:lnTo>
                                          <a:lnTo>
                                            <a:pt x="4" y="327"/>
                                          </a:lnTo>
                                          <a:lnTo>
                                            <a:pt x="13" y="269"/>
                                          </a:lnTo>
                                          <a:lnTo>
                                            <a:pt x="23" y="204"/>
                                          </a:lnTo>
                                          <a:lnTo>
                                            <a:pt x="44" y="153"/>
                                          </a:lnTo>
                                          <a:lnTo>
                                            <a:pt x="69" y="116"/>
                                          </a:lnTo>
                                          <a:lnTo>
                                            <a:pt x="95" y="86"/>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4974" name="Freeform 77">
                                  <a:extLst>
                                    <a:ext uri="{FF2B5EF4-FFF2-40B4-BE49-F238E27FC236}">
                                      <a16:creationId xmlns:a16="http://schemas.microsoft.com/office/drawing/2014/main" id="{6190C5D8-AE0C-4F69-909D-D2E6B37B81B3}"/>
                                    </a:ext>
                                  </a:extLst>
                                </p:cNvPr>
                                <p:cNvSpPr>
                                  <a:spLocks/>
                                </p:cNvSpPr>
                                <p:nvPr/>
                              </p:nvSpPr>
                              <p:spPr bwMode="auto">
                                <a:xfrm>
                                  <a:off x="2147" y="1838"/>
                                  <a:ext cx="90" cy="81"/>
                                </a:xfrm>
                                <a:custGeom>
                                  <a:avLst/>
                                  <a:gdLst>
                                    <a:gd name="T0" fmla="*/ 2 w 447"/>
                                    <a:gd name="T1" fmla="*/ 2 h 407"/>
                                    <a:gd name="T2" fmla="*/ 3 w 447"/>
                                    <a:gd name="T3" fmla="*/ 1 h 407"/>
                                    <a:gd name="T4" fmla="*/ 4 w 447"/>
                                    <a:gd name="T5" fmla="*/ 1 h 407"/>
                                    <a:gd name="T6" fmla="*/ 4 w 447"/>
                                    <a:gd name="T7" fmla="*/ 0 h 407"/>
                                    <a:gd name="T8" fmla="*/ 5 w 447"/>
                                    <a:gd name="T9" fmla="*/ 0 h 407"/>
                                    <a:gd name="T10" fmla="*/ 6 w 447"/>
                                    <a:gd name="T11" fmla="*/ 0 h 407"/>
                                    <a:gd name="T12" fmla="*/ 6 w 447"/>
                                    <a:gd name="T13" fmla="*/ 0 h 407"/>
                                    <a:gd name="T14" fmla="*/ 7 w 447"/>
                                    <a:gd name="T15" fmla="*/ 0 h 407"/>
                                    <a:gd name="T16" fmla="*/ 8 w 447"/>
                                    <a:gd name="T17" fmla="*/ 1 h 407"/>
                                    <a:gd name="T18" fmla="*/ 9 w 447"/>
                                    <a:gd name="T19" fmla="*/ 2 h 407"/>
                                    <a:gd name="T20" fmla="*/ 10 w 447"/>
                                    <a:gd name="T21" fmla="*/ 3 h 407"/>
                                    <a:gd name="T22" fmla="*/ 10 w 447"/>
                                    <a:gd name="T23" fmla="*/ 4 h 407"/>
                                    <a:gd name="T24" fmla="*/ 11 w 447"/>
                                    <a:gd name="T25" fmla="*/ 5 h 407"/>
                                    <a:gd name="T26" fmla="*/ 12 w 447"/>
                                    <a:gd name="T27" fmla="*/ 7 h 407"/>
                                    <a:gd name="T28" fmla="*/ 13 w 447"/>
                                    <a:gd name="T29" fmla="*/ 8 h 407"/>
                                    <a:gd name="T30" fmla="*/ 14 w 447"/>
                                    <a:gd name="T31" fmla="*/ 10 h 407"/>
                                    <a:gd name="T32" fmla="*/ 15 w 447"/>
                                    <a:gd name="T33" fmla="*/ 11 h 407"/>
                                    <a:gd name="T34" fmla="*/ 16 w 447"/>
                                    <a:gd name="T35" fmla="*/ 12 h 407"/>
                                    <a:gd name="T36" fmla="*/ 17 w 447"/>
                                    <a:gd name="T37" fmla="*/ 12 h 407"/>
                                    <a:gd name="T38" fmla="*/ 18 w 447"/>
                                    <a:gd name="T39" fmla="*/ 13 h 407"/>
                                    <a:gd name="T40" fmla="*/ 18 w 447"/>
                                    <a:gd name="T41" fmla="*/ 14 h 407"/>
                                    <a:gd name="T42" fmla="*/ 18 w 447"/>
                                    <a:gd name="T43" fmla="*/ 15 h 407"/>
                                    <a:gd name="T44" fmla="*/ 18 w 447"/>
                                    <a:gd name="T45" fmla="*/ 15 h 407"/>
                                    <a:gd name="T46" fmla="*/ 18 w 447"/>
                                    <a:gd name="T47" fmla="*/ 16 h 407"/>
                                    <a:gd name="T48" fmla="*/ 17 w 447"/>
                                    <a:gd name="T49" fmla="*/ 16 h 407"/>
                                    <a:gd name="T50" fmla="*/ 16 w 447"/>
                                    <a:gd name="T51" fmla="*/ 16 h 407"/>
                                    <a:gd name="T52" fmla="*/ 15 w 447"/>
                                    <a:gd name="T53" fmla="*/ 16 h 407"/>
                                    <a:gd name="T54" fmla="*/ 14 w 447"/>
                                    <a:gd name="T55" fmla="*/ 16 h 407"/>
                                    <a:gd name="T56" fmla="*/ 13 w 447"/>
                                    <a:gd name="T57" fmla="*/ 16 h 407"/>
                                    <a:gd name="T58" fmla="*/ 12 w 447"/>
                                    <a:gd name="T59" fmla="*/ 15 h 407"/>
                                    <a:gd name="T60" fmla="*/ 11 w 447"/>
                                    <a:gd name="T61" fmla="*/ 15 h 407"/>
                                    <a:gd name="T62" fmla="*/ 9 w 447"/>
                                    <a:gd name="T63" fmla="*/ 14 h 407"/>
                                    <a:gd name="T64" fmla="*/ 8 w 447"/>
                                    <a:gd name="T65" fmla="*/ 13 h 407"/>
                                    <a:gd name="T66" fmla="*/ 7 w 447"/>
                                    <a:gd name="T67" fmla="*/ 12 h 407"/>
                                    <a:gd name="T68" fmla="*/ 5 w 447"/>
                                    <a:gd name="T69" fmla="*/ 11 h 407"/>
                                    <a:gd name="T70" fmla="*/ 4 w 447"/>
                                    <a:gd name="T71" fmla="*/ 11 h 407"/>
                                    <a:gd name="T72" fmla="*/ 3 w 447"/>
                                    <a:gd name="T73" fmla="*/ 10 h 407"/>
                                    <a:gd name="T74" fmla="*/ 2 w 447"/>
                                    <a:gd name="T75" fmla="*/ 9 h 407"/>
                                    <a:gd name="T76" fmla="*/ 1 w 447"/>
                                    <a:gd name="T77" fmla="*/ 8 h 407"/>
                                    <a:gd name="T78" fmla="*/ 0 w 447"/>
                                    <a:gd name="T79" fmla="*/ 7 h 407"/>
                                    <a:gd name="T80" fmla="*/ 0 w 447"/>
                                    <a:gd name="T81" fmla="*/ 6 h 407"/>
                                    <a:gd name="T82" fmla="*/ 0 w 447"/>
                                    <a:gd name="T83" fmla="*/ 6 h 407"/>
                                    <a:gd name="T84" fmla="*/ 0 w 447"/>
                                    <a:gd name="T85" fmla="*/ 5 h 407"/>
                                    <a:gd name="T86" fmla="*/ 0 w 447"/>
                                    <a:gd name="T87" fmla="*/ 4 h 407"/>
                                    <a:gd name="T88" fmla="*/ 1 w 447"/>
                                    <a:gd name="T89" fmla="*/ 4 h 407"/>
                                    <a:gd name="T90" fmla="*/ 1 w 447"/>
                                    <a:gd name="T91" fmla="*/ 3 h 407"/>
                                    <a:gd name="T92" fmla="*/ 2 w 447"/>
                                    <a:gd name="T93" fmla="*/ 2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7"/>
                                    <a:gd name="T142" fmla="*/ 0 h 407"/>
                                    <a:gd name="T143" fmla="*/ 447 w 447"/>
                                    <a:gd name="T144" fmla="*/ 407 h 4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7" h="407">
                                      <a:moveTo>
                                        <a:pt x="48" y="55"/>
                                      </a:moveTo>
                                      <a:lnTo>
                                        <a:pt x="71" y="35"/>
                                      </a:lnTo>
                                      <a:lnTo>
                                        <a:pt x="95" y="18"/>
                                      </a:lnTo>
                                      <a:lnTo>
                                        <a:pt x="111" y="7"/>
                                      </a:lnTo>
                                      <a:lnTo>
                                        <a:pt x="124" y="2"/>
                                      </a:lnTo>
                                      <a:lnTo>
                                        <a:pt x="139" y="0"/>
                                      </a:lnTo>
                                      <a:lnTo>
                                        <a:pt x="154" y="1"/>
                                      </a:lnTo>
                                      <a:lnTo>
                                        <a:pt x="171" y="8"/>
                                      </a:lnTo>
                                      <a:lnTo>
                                        <a:pt x="195" y="24"/>
                                      </a:lnTo>
                                      <a:lnTo>
                                        <a:pt x="218" y="43"/>
                                      </a:lnTo>
                                      <a:lnTo>
                                        <a:pt x="239" y="69"/>
                                      </a:lnTo>
                                      <a:lnTo>
                                        <a:pt x="256" y="96"/>
                                      </a:lnTo>
                                      <a:lnTo>
                                        <a:pt x="278" y="134"/>
                                      </a:lnTo>
                                      <a:lnTo>
                                        <a:pt x="301" y="174"/>
                                      </a:lnTo>
                                      <a:lnTo>
                                        <a:pt x="321" y="207"/>
                                      </a:lnTo>
                                      <a:lnTo>
                                        <a:pt x="341" y="240"/>
                                      </a:lnTo>
                                      <a:lnTo>
                                        <a:pt x="361" y="265"/>
                                      </a:lnTo>
                                      <a:lnTo>
                                        <a:pt x="381" y="290"/>
                                      </a:lnTo>
                                      <a:lnTo>
                                        <a:pt x="410" y="313"/>
                                      </a:lnTo>
                                      <a:lnTo>
                                        <a:pt x="432" y="338"/>
                                      </a:lnTo>
                                      <a:lnTo>
                                        <a:pt x="444" y="357"/>
                                      </a:lnTo>
                                      <a:lnTo>
                                        <a:pt x="447" y="375"/>
                                      </a:lnTo>
                                      <a:lnTo>
                                        <a:pt x="442" y="389"/>
                                      </a:lnTo>
                                      <a:lnTo>
                                        <a:pt x="433" y="399"/>
                                      </a:lnTo>
                                      <a:lnTo>
                                        <a:pt x="416" y="405"/>
                                      </a:lnTo>
                                      <a:lnTo>
                                        <a:pt x="394" y="407"/>
                                      </a:lnTo>
                                      <a:lnTo>
                                        <a:pt x="374" y="405"/>
                                      </a:lnTo>
                                      <a:lnTo>
                                        <a:pt x="338" y="397"/>
                                      </a:lnTo>
                                      <a:lnTo>
                                        <a:pt x="315" y="390"/>
                                      </a:lnTo>
                                      <a:lnTo>
                                        <a:pt x="287" y="379"/>
                                      </a:lnTo>
                                      <a:lnTo>
                                        <a:pt x="261" y="365"/>
                                      </a:lnTo>
                                      <a:lnTo>
                                        <a:pt x="235" y="350"/>
                                      </a:lnTo>
                                      <a:lnTo>
                                        <a:pt x="203" y="332"/>
                                      </a:lnTo>
                                      <a:lnTo>
                                        <a:pt x="162" y="309"/>
                                      </a:lnTo>
                                      <a:lnTo>
                                        <a:pt x="124" y="288"/>
                                      </a:lnTo>
                                      <a:lnTo>
                                        <a:pt x="94" y="269"/>
                                      </a:lnTo>
                                      <a:lnTo>
                                        <a:pt x="64" y="248"/>
                                      </a:lnTo>
                                      <a:lnTo>
                                        <a:pt x="38" y="227"/>
                                      </a:lnTo>
                                      <a:lnTo>
                                        <a:pt x="21" y="204"/>
                                      </a:lnTo>
                                      <a:lnTo>
                                        <a:pt x="9" y="183"/>
                                      </a:lnTo>
                                      <a:lnTo>
                                        <a:pt x="3" y="161"/>
                                      </a:lnTo>
                                      <a:lnTo>
                                        <a:pt x="0" y="141"/>
                                      </a:lnTo>
                                      <a:lnTo>
                                        <a:pt x="3" y="125"/>
                                      </a:lnTo>
                                      <a:lnTo>
                                        <a:pt x="8" y="108"/>
                                      </a:lnTo>
                                      <a:lnTo>
                                        <a:pt x="18" y="90"/>
                                      </a:lnTo>
                                      <a:lnTo>
                                        <a:pt x="31" y="73"/>
                                      </a:lnTo>
                                      <a:lnTo>
                                        <a:pt x="48" y="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968" name="Group 78">
                                <a:extLst>
                                  <a:ext uri="{FF2B5EF4-FFF2-40B4-BE49-F238E27FC236}">
                                    <a16:creationId xmlns:a16="http://schemas.microsoft.com/office/drawing/2014/main" id="{2A593BFB-8D06-40D7-9342-A9FC3F4D18CE}"/>
                                  </a:ext>
                                </a:extLst>
                              </p:cNvPr>
                              <p:cNvGrpSpPr>
                                <a:grpSpLocks/>
                              </p:cNvGrpSpPr>
                              <p:nvPr/>
                            </p:nvGrpSpPr>
                            <p:grpSpPr bwMode="auto">
                              <a:xfrm>
                                <a:off x="2056" y="1735"/>
                                <a:ext cx="107" cy="105"/>
                                <a:chOff x="2056" y="1735"/>
                                <a:chExt cx="107" cy="105"/>
                              </a:xfrm>
                            </p:grpSpPr>
                            <p:sp>
                              <p:nvSpPr>
                                <p:cNvPr id="64969" name="Freeform 79">
                                  <a:extLst>
                                    <a:ext uri="{FF2B5EF4-FFF2-40B4-BE49-F238E27FC236}">
                                      <a16:creationId xmlns:a16="http://schemas.microsoft.com/office/drawing/2014/main" id="{B768FFDA-62BF-4691-A5F4-6764DACA0D5B}"/>
                                    </a:ext>
                                  </a:extLst>
                                </p:cNvPr>
                                <p:cNvSpPr>
                                  <a:spLocks/>
                                </p:cNvSpPr>
                                <p:nvPr/>
                              </p:nvSpPr>
                              <p:spPr bwMode="auto">
                                <a:xfrm>
                                  <a:off x="2056" y="1735"/>
                                  <a:ext cx="107" cy="105"/>
                                </a:xfrm>
                                <a:custGeom>
                                  <a:avLst/>
                                  <a:gdLst>
                                    <a:gd name="T0" fmla="*/ 3 w 535"/>
                                    <a:gd name="T1" fmla="*/ 3 h 522"/>
                                    <a:gd name="T2" fmla="*/ 4 w 535"/>
                                    <a:gd name="T3" fmla="*/ 2 h 522"/>
                                    <a:gd name="T4" fmla="*/ 5 w 535"/>
                                    <a:gd name="T5" fmla="*/ 1 h 522"/>
                                    <a:gd name="T6" fmla="*/ 6 w 535"/>
                                    <a:gd name="T7" fmla="*/ 1 h 522"/>
                                    <a:gd name="T8" fmla="*/ 8 w 535"/>
                                    <a:gd name="T9" fmla="*/ 0 h 522"/>
                                    <a:gd name="T10" fmla="*/ 9 w 535"/>
                                    <a:gd name="T11" fmla="*/ 0 h 522"/>
                                    <a:gd name="T12" fmla="*/ 10 w 535"/>
                                    <a:gd name="T13" fmla="*/ 0 h 522"/>
                                    <a:gd name="T14" fmla="*/ 12 w 535"/>
                                    <a:gd name="T15" fmla="*/ 0 h 522"/>
                                    <a:gd name="T16" fmla="*/ 14 w 535"/>
                                    <a:gd name="T17" fmla="*/ 1 h 522"/>
                                    <a:gd name="T18" fmla="*/ 15 w 535"/>
                                    <a:gd name="T19" fmla="*/ 1 h 522"/>
                                    <a:gd name="T20" fmla="*/ 16 w 535"/>
                                    <a:gd name="T21" fmla="*/ 3 h 522"/>
                                    <a:gd name="T22" fmla="*/ 17 w 535"/>
                                    <a:gd name="T23" fmla="*/ 4 h 522"/>
                                    <a:gd name="T24" fmla="*/ 18 w 535"/>
                                    <a:gd name="T25" fmla="*/ 5 h 522"/>
                                    <a:gd name="T26" fmla="*/ 19 w 535"/>
                                    <a:gd name="T27" fmla="*/ 6 h 522"/>
                                    <a:gd name="T28" fmla="*/ 20 w 535"/>
                                    <a:gd name="T29" fmla="*/ 7 h 522"/>
                                    <a:gd name="T30" fmla="*/ 21 w 535"/>
                                    <a:gd name="T31" fmla="*/ 9 h 522"/>
                                    <a:gd name="T32" fmla="*/ 21 w 535"/>
                                    <a:gd name="T33" fmla="*/ 10 h 522"/>
                                    <a:gd name="T34" fmla="*/ 21 w 535"/>
                                    <a:gd name="T35" fmla="*/ 11 h 522"/>
                                    <a:gd name="T36" fmla="*/ 21 w 535"/>
                                    <a:gd name="T37" fmla="*/ 12 h 522"/>
                                    <a:gd name="T38" fmla="*/ 21 w 535"/>
                                    <a:gd name="T39" fmla="*/ 12 h 522"/>
                                    <a:gd name="T40" fmla="*/ 21 w 535"/>
                                    <a:gd name="T41" fmla="*/ 13 h 522"/>
                                    <a:gd name="T42" fmla="*/ 20 w 535"/>
                                    <a:gd name="T43" fmla="*/ 14 h 522"/>
                                    <a:gd name="T44" fmla="*/ 19 w 535"/>
                                    <a:gd name="T45" fmla="*/ 15 h 522"/>
                                    <a:gd name="T46" fmla="*/ 18 w 535"/>
                                    <a:gd name="T47" fmla="*/ 16 h 522"/>
                                    <a:gd name="T48" fmla="*/ 17 w 535"/>
                                    <a:gd name="T49" fmla="*/ 17 h 522"/>
                                    <a:gd name="T50" fmla="*/ 17 w 535"/>
                                    <a:gd name="T51" fmla="*/ 18 h 522"/>
                                    <a:gd name="T52" fmla="*/ 17 w 535"/>
                                    <a:gd name="T53" fmla="*/ 19 h 522"/>
                                    <a:gd name="T54" fmla="*/ 17 w 535"/>
                                    <a:gd name="T55" fmla="*/ 19 h 522"/>
                                    <a:gd name="T56" fmla="*/ 18 w 535"/>
                                    <a:gd name="T57" fmla="*/ 19 h 522"/>
                                    <a:gd name="T58" fmla="*/ 16 w 535"/>
                                    <a:gd name="T59" fmla="*/ 21 h 522"/>
                                    <a:gd name="T60" fmla="*/ 16 w 535"/>
                                    <a:gd name="T61" fmla="*/ 21 h 522"/>
                                    <a:gd name="T62" fmla="*/ 15 w 535"/>
                                    <a:gd name="T63" fmla="*/ 20 h 522"/>
                                    <a:gd name="T64" fmla="*/ 14 w 535"/>
                                    <a:gd name="T65" fmla="*/ 20 h 522"/>
                                    <a:gd name="T66" fmla="*/ 13 w 535"/>
                                    <a:gd name="T67" fmla="*/ 20 h 522"/>
                                    <a:gd name="T68" fmla="*/ 12 w 535"/>
                                    <a:gd name="T69" fmla="*/ 20 h 522"/>
                                    <a:gd name="T70" fmla="*/ 11 w 535"/>
                                    <a:gd name="T71" fmla="*/ 20 h 522"/>
                                    <a:gd name="T72" fmla="*/ 9 w 535"/>
                                    <a:gd name="T73" fmla="*/ 21 h 522"/>
                                    <a:gd name="T74" fmla="*/ 8 w 535"/>
                                    <a:gd name="T75" fmla="*/ 21 h 522"/>
                                    <a:gd name="T76" fmla="*/ 7 w 535"/>
                                    <a:gd name="T77" fmla="*/ 21 h 522"/>
                                    <a:gd name="T78" fmla="*/ 6 w 535"/>
                                    <a:gd name="T79" fmla="*/ 21 h 522"/>
                                    <a:gd name="T80" fmla="*/ 6 w 535"/>
                                    <a:gd name="T81" fmla="*/ 21 h 522"/>
                                    <a:gd name="T82" fmla="*/ 5 w 535"/>
                                    <a:gd name="T83" fmla="*/ 20 h 522"/>
                                    <a:gd name="T84" fmla="*/ 4 w 535"/>
                                    <a:gd name="T85" fmla="*/ 20 h 522"/>
                                    <a:gd name="T86" fmla="*/ 3 w 535"/>
                                    <a:gd name="T87" fmla="*/ 19 h 522"/>
                                    <a:gd name="T88" fmla="*/ 2 w 535"/>
                                    <a:gd name="T89" fmla="*/ 18 h 522"/>
                                    <a:gd name="T90" fmla="*/ 1 w 535"/>
                                    <a:gd name="T91" fmla="*/ 16 h 522"/>
                                    <a:gd name="T92" fmla="*/ 1 w 535"/>
                                    <a:gd name="T93" fmla="*/ 14 h 522"/>
                                    <a:gd name="T94" fmla="*/ 0 w 535"/>
                                    <a:gd name="T95" fmla="*/ 13 h 522"/>
                                    <a:gd name="T96" fmla="*/ 0 w 535"/>
                                    <a:gd name="T97" fmla="*/ 12 h 522"/>
                                    <a:gd name="T98" fmla="*/ 0 w 535"/>
                                    <a:gd name="T99" fmla="*/ 11 h 522"/>
                                    <a:gd name="T100" fmla="*/ 0 w 535"/>
                                    <a:gd name="T101" fmla="*/ 9 h 522"/>
                                    <a:gd name="T102" fmla="*/ 1 w 535"/>
                                    <a:gd name="T103" fmla="*/ 7 h 522"/>
                                    <a:gd name="T104" fmla="*/ 1 w 535"/>
                                    <a:gd name="T105" fmla="*/ 5 h 522"/>
                                    <a:gd name="T106" fmla="*/ 2 w 535"/>
                                    <a:gd name="T107" fmla="*/ 4 h 522"/>
                                    <a:gd name="T108" fmla="*/ 3 w 535"/>
                                    <a:gd name="T109" fmla="*/ 3 h 5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522"/>
                                    <a:gd name="T167" fmla="*/ 535 w 535"/>
                                    <a:gd name="T168" fmla="*/ 522 h 5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522">
                                      <a:moveTo>
                                        <a:pt x="79" y="71"/>
                                      </a:moveTo>
                                      <a:lnTo>
                                        <a:pt x="106" y="50"/>
                                      </a:lnTo>
                                      <a:lnTo>
                                        <a:pt x="131" y="31"/>
                                      </a:lnTo>
                                      <a:lnTo>
                                        <a:pt x="160" y="16"/>
                                      </a:lnTo>
                                      <a:lnTo>
                                        <a:pt x="194" y="6"/>
                                      </a:lnTo>
                                      <a:lnTo>
                                        <a:pt x="222" y="1"/>
                                      </a:lnTo>
                                      <a:lnTo>
                                        <a:pt x="257" y="0"/>
                                      </a:lnTo>
                                      <a:lnTo>
                                        <a:pt x="305" y="5"/>
                                      </a:lnTo>
                                      <a:lnTo>
                                        <a:pt x="352" y="15"/>
                                      </a:lnTo>
                                      <a:lnTo>
                                        <a:pt x="383" y="34"/>
                                      </a:lnTo>
                                      <a:lnTo>
                                        <a:pt x="404" y="63"/>
                                      </a:lnTo>
                                      <a:lnTo>
                                        <a:pt x="424" y="99"/>
                                      </a:lnTo>
                                      <a:lnTo>
                                        <a:pt x="445" y="132"/>
                                      </a:lnTo>
                                      <a:lnTo>
                                        <a:pt x="470" y="159"/>
                                      </a:lnTo>
                                      <a:lnTo>
                                        <a:pt x="493" y="183"/>
                                      </a:lnTo>
                                      <a:lnTo>
                                        <a:pt x="522" y="217"/>
                                      </a:lnTo>
                                      <a:lnTo>
                                        <a:pt x="533" y="249"/>
                                      </a:lnTo>
                                      <a:lnTo>
                                        <a:pt x="535" y="272"/>
                                      </a:lnTo>
                                      <a:lnTo>
                                        <a:pt x="533" y="286"/>
                                      </a:lnTo>
                                      <a:lnTo>
                                        <a:pt x="526" y="309"/>
                                      </a:lnTo>
                                      <a:lnTo>
                                        <a:pt x="514" y="331"/>
                                      </a:lnTo>
                                      <a:lnTo>
                                        <a:pt x="495" y="354"/>
                                      </a:lnTo>
                                      <a:lnTo>
                                        <a:pt x="473" y="385"/>
                                      </a:lnTo>
                                      <a:lnTo>
                                        <a:pt x="453" y="408"/>
                                      </a:lnTo>
                                      <a:lnTo>
                                        <a:pt x="437" y="433"/>
                                      </a:lnTo>
                                      <a:lnTo>
                                        <a:pt x="430" y="449"/>
                                      </a:lnTo>
                                      <a:lnTo>
                                        <a:pt x="429" y="458"/>
                                      </a:lnTo>
                                      <a:lnTo>
                                        <a:pt x="434" y="465"/>
                                      </a:lnTo>
                                      <a:lnTo>
                                        <a:pt x="442" y="469"/>
                                      </a:lnTo>
                                      <a:lnTo>
                                        <a:pt x="404" y="513"/>
                                      </a:lnTo>
                                      <a:lnTo>
                                        <a:pt x="400" y="505"/>
                                      </a:lnTo>
                                      <a:lnTo>
                                        <a:pt x="378" y="494"/>
                                      </a:lnTo>
                                      <a:lnTo>
                                        <a:pt x="353" y="488"/>
                                      </a:lnTo>
                                      <a:lnTo>
                                        <a:pt x="329" y="486"/>
                                      </a:lnTo>
                                      <a:lnTo>
                                        <a:pt x="303" y="491"/>
                                      </a:lnTo>
                                      <a:lnTo>
                                        <a:pt x="272" y="499"/>
                                      </a:lnTo>
                                      <a:lnTo>
                                        <a:pt x="235" y="511"/>
                                      </a:lnTo>
                                      <a:lnTo>
                                        <a:pt x="206" y="519"/>
                                      </a:lnTo>
                                      <a:lnTo>
                                        <a:pt x="183" y="522"/>
                                      </a:lnTo>
                                      <a:lnTo>
                                        <a:pt x="162" y="520"/>
                                      </a:lnTo>
                                      <a:lnTo>
                                        <a:pt x="141" y="513"/>
                                      </a:lnTo>
                                      <a:lnTo>
                                        <a:pt x="118" y="502"/>
                                      </a:lnTo>
                                      <a:lnTo>
                                        <a:pt x="102" y="487"/>
                                      </a:lnTo>
                                      <a:lnTo>
                                        <a:pt x="83" y="467"/>
                                      </a:lnTo>
                                      <a:lnTo>
                                        <a:pt x="60" y="437"/>
                                      </a:lnTo>
                                      <a:lnTo>
                                        <a:pt x="34" y="397"/>
                                      </a:lnTo>
                                      <a:lnTo>
                                        <a:pt x="15" y="359"/>
                                      </a:lnTo>
                                      <a:lnTo>
                                        <a:pt x="2" y="322"/>
                                      </a:lnTo>
                                      <a:lnTo>
                                        <a:pt x="0" y="297"/>
                                      </a:lnTo>
                                      <a:lnTo>
                                        <a:pt x="3" y="273"/>
                                      </a:lnTo>
                                      <a:lnTo>
                                        <a:pt x="11" y="224"/>
                                      </a:lnTo>
                                      <a:lnTo>
                                        <a:pt x="19" y="170"/>
                                      </a:lnTo>
                                      <a:lnTo>
                                        <a:pt x="36" y="128"/>
                                      </a:lnTo>
                                      <a:lnTo>
                                        <a:pt x="57" y="97"/>
                                      </a:lnTo>
                                      <a:lnTo>
                                        <a:pt x="79" y="71"/>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70" name="Freeform 80">
                                  <a:extLst>
                                    <a:ext uri="{FF2B5EF4-FFF2-40B4-BE49-F238E27FC236}">
                                      <a16:creationId xmlns:a16="http://schemas.microsoft.com/office/drawing/2014/main" id="{B21D849D-5594-4496-BA23-6792B4823702}"/>
                                    </a:ext>
                                  </a:extLst>
                                </p:cNvPr>
                                <p:cNvSpPr>
                                  <a:spLocks/>
                                </p:cNvSpPr>
                                <p:nvPr/>
                              </p:nvSpPr>
                              <p:spPr bwMode="auto">
                                <a:xfrm>
                                  <a:off x="2062" y="1742"/>
                                  <a:ext cx="93" cy="92"/>
                                </a:xfrm>
                                <a:custGeom>
                                  <a:avLst/>
                                  <a:gdLst>
                                    <a:gd name="T0" fmla="*/ 3 w 466"/>
                                    <a:gd name="T1" fmla="*/ 3 h 457"/>
                                    <a:gd name="T2" fmla="*/ 4 w 466"/>
                                    <a:gd name="T3" fmla="*/ 2 h 457"/>
                                    <a:gd name="T4" fmla="*/ 5 w 466"/>
                                    <a:gd name="T5" fmla="*/ 1 h 457"/>
                                    <a:gd name="T6" fmla="*/ 6 w 466"/>
                                    <a:gd name="T7" fmla="*/ 1 h 457"/>
                                    <a:gd name="T8" fmla="*/ 7 w 466"/>
                                    <a:gd name="T9" fmla="*/ 0 h 457"/>
                                    <a:gd name="T10" fmla="*/ 8 w 466"/>
                                    <a:gd name="T11" fmla="*/ 0 h 457"/>
                                    <a:gd name="T12" fmla="*/ 9 w 466"/>
                                    <a:gd name="T13" fmla="*/ 0 h 457"/>
                                    <a:gd name="T14" fmla="*/ 11 w 466"/>
                                    <a:gd name="T15" fmla="*/ 0 h 457"/>
                                    <a:gd name="T16" fmla="*/ 12 w 466"/>
                                    <a:gd name="T17" fmla="*/ 1 h 457"/>
                                    <a:gd name="T18" fmla="*/ 13 w 466"/>
                                    <a:gd name="T19" fmla="*/ 1 h 457"/>
                                    <a:gd name="T20" fmla="*/ 14 w 466"/>
                                    <a:gd name="T21" fmla="*/ 2 h 457"/>
                                    <a:gd name="T22" fmla="*/ 15 w 466"/>
                                    <a:gd name="T23" fmla="*/ 3 h 457"/>
                                    <a:gd name="T24" fmla="*/ 15 w 466"/>
                                    <a:gd name="T25" fmla="*/ 5 h 457"/>
                                    <a:gd name="T26" fmla="*/ 16 w 466"/>
                                    <a:gd name="T27" fmla="*/ 6 h 457"/>
                                    <a:gd name="T28" fmla="*/ 17 w 466"/>
                                    <a:gd name="T29" fmla="*/ 6 h 457"/>
                                    <a:gd name="T30" fmla="*/ 18 w 466"/>
                                    <a:gd name="T31" fmla="*/ 8 h 457"/>
                                    <a:gd name="T32" fmla="*/ 19 w 466"/>
                                    <a:gd name="T33" fmla="*/ 9 h 457"/>
                                    <a:gd name="T34" fmla="*/ 19 w 466"/>
                                    <a:gd name="T35" fmla="*/ 10 h 457"/>
                                    <a:gd name="T36" fmla="*/ 19 w 466"/>
                                    <a:gd name="T37" fmla="*/ 10 h 457"/>
                                    <a:gd name="T38" fmla="*/ 18 w 466"/>
                                    <a:gd name="T39" fmla="*/ 11 h 457"/>
                                    <a:gd name="T40" fmla="*/ 18 w 466"/>
                                    <a:gd name="T41" fmla="*/ 12 h 457"/>
                                    <a:gd name="T42" fmla="*/ 17 w 466"/>
                                    <a:gd name="T43" fmla="*/ 13 h 457"/>
                                    <a:gd name="T44" fmla="*/ 16 w 466"/>
                                    <a:gd name="T45" fmla="*/ 14 h 457"/>
                                    <a:gd name="T46" fmla="*/ 16 w 466"/>
                                    <a:gd name="T47" fmla="*/ 14 h 457"/>
                                    <a:gd name="T48" fmla="*/ 15 w 466"/>
                                    <a:gd name="T49" fmla="*/ 15 h 457"/>
                                    <a:gd name="T50" fmla="*/ 15 w 466"/>
                                    <a:gd name="T51" fmla="*/ 16 h 457"/>
                                    <a:gd name="T52" fmla="*/ 15 w 466"/>
                                    <a:gd name="T53" fmla="*/ 16 h 457"/>
                                    <a:gd name="T54" fmla="*/ 15 w 466"/>
                                    <a:gd name="T55" fmla="*/ 17 h 457"/>
                                    <a:gd name="T56" fmla="*/ 15 w 466"/>
                                    <a:gd name="T57" fmla="*/ 17 h 457"/>
                                    <a:gd name="T58" fmla="*/ 14 w 466"/>
                                    <a:gd name="T59" fmla="*/ 18 h 457"/>
                                    <a:gd name="T60" fmla="*/ 14 w 466"/>
                                    <a:gd name="T61" fmla="*/ 18 h 457"/>
                                    <a:gd name="T62" fmla="*/ 13 w 466"/>
                                    <a:gd name="T63" fmla="*/ 18 h 457"/>
                                    <a:gd name="T64" fmla="*/ 12 w 466"/>
                                    <a:gd name="T65" fmla="*/ 17 h 457"/>
                                    <a:gd name="T66" fmla="*/ 11 w 466"/>
                                    <a:gd name="T67" fmla="*/ 17 h 457"/>
                                    <a:gd name="T68" fmla="*/ 11 w 466"/>
                                    <a:gd name="T69" fmla="*/ 17 h 457"/>
                                    <a:gd name="T70" fmla="*/ 9 w 466"/>
                                    <a:gd name="T71" fmla="*/ 18 h 457"/>
                                    <a:gd name="T72" fmla="*/ 8 w 466"/>
                                    <a:gd name="T73" fmla="*/ 18 h 457"/>
                                    <a:gd name="T74" fmla="*/ 7 w 466"/>
                                    <a:gd name="T75" fmla="*/ 19 h 457"/>
                                    <a:gd name="T76" fmla="*/ 6 w 466"/>
                                    <a:gd name="T77" fmla="*/ 19 h 457"/>
                                    <a:gd name="T78" fmla="*/ 6 w 466"/>
                                    <a:gd name="T79" fmla="*/ 19 h 457"/>
                                    <a:gd name="T80" fmla="*/ 5 w 466"/>
                                    <a:gd name="T81" fmla="*/ 18 h 457"/>
                                    <a:gd name="T82" fmla="*/ 4 w 466"/>
                                    <a:gd name="T83" fmla="*/ 18 h 457"/>
                                    <a:gd name="T84" fmla="*/ 4 w 466"/>
                                    <a:gd name="T85" fmla="*/ 17 h 457"/>
                                    <a:gd name="T86" fmla="*/ 3 w 466"/>
                                    <a:gd name="T87" fmla="*/ 17 h 457"/>
                                    <a:gd name="T88" fmla="*/ 2 w 466"/>
                                    <a:gd name="T89" fmla="*/ 16 h 457"/>
                                    <a:gd name="T90" fmla="*/ 1 w 466"/>
                                    <a:gd name="T91" fmla="*/ 14 h 457"/>
                                    <a:gd name="T92" fmla="*/ 0 w 466"/>
                                    <a:gd name="T93" fmla="*/ 13 h 457"/>
                                    <a:gd name="T94" fmla="*/ 0 w 466"/>
                                    <a:gd name="T95" fmla="*/ 11 h 457"/>
                                    <a:gd name="T96" fmla="*/ 0 w 466"/>
                                    <a:gd name="T97" fmla="*/ 10 h 457"/>
                                    <a:gd name="T98" fmla="*/ 0 w 466"/>
                                    <a:gd name="T99" fmla="*/ 10 h 457"/>
                                    <a:gd name="T100" fmla="*/ 0 w 466"/>
                                    <a:gd name="T101" fmla="*/ 8 h 457"/>
                                    <a:gd name="T102" fmla="*/ 1 w 466"/>
                                    <a:gd name="T103" fmla="*/ 6 h 457"/>
                                    <a:gd name="T104" fmla="*/ 1 w 466"/>
                                    <a:gd name="T105" fmla="*/ 5 h 457"/>
                                    <a:gd name="T106" fmla="*/ 2 w 466"/>
                                    <a:gd name="T107" fmla="*/ 3 h 457"/>
                                    <a:gd name="T108" fmla="*/ 3 w 466"/>
                                    <a:gd name="T109" fmla="*/ 3 h 4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6"/>
                                    <a:gd name="T166" fmla="*/ 0 h 457"/>
                                    <a:gd name="T167" fmla="*/ 466 w 466"/>
                                    <a:gd name="T168" fmla="*/ 457 h 4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6" h="457">
                                      <a:moveTo>
                                        <a:pt x="69" y="63"/>
                                      </a:moveTo>
                                      <a:lnTo>
                                        <a:pt x="91" y="43"/>
                                      </a:lnTo>
                                      <a:lnTo>
                                        <a:pt x="114" y="27"/>
                                      </a:lnTo>
                                      <a:lnTo>
                                        <a:pt x="139" y="14"/>
                                      </a:lnTo>
                                      <a:lnTo>
                                        <a:pt x="168" y="4"/>
                                      </a:lnTo>
                                      <a:lnTo>
                                        <a:pt x="192" y="0"/>
                                      </a:lnTo>
                                      <a:lnTo>
                                        <a:pt x="223" y="0"/>
                                      </a:lnTo>
                                      <a:lnTo>
                                        <a:pt x="265" y="3"/>
                                      </a:lnTo>
                                      <a:lnTo>
                                        <a:pt x="306" y="13"/>
                                      </a:lnTo>
                                      <a:lnTo>
                                        <a:pt x="334" y="30"/>
                                      </a:lnTo>
                                      <a:lnTo>
                                        <a:pt x="352" y="56"/>
                                      </a:lnTo>
                                      <a:lnTo>
                                        <a:pt x="368" y="86"/>
                                      </a:lnTo>
                                      <a:lnTo>
                                        <a:pt x="388" y="115"/>
                                      </a:lnTo>
                                      <a:lnTo>
                                        <a:pt x="409" y="140"/>
                                      </a:lnTo>
                                      <a:lnTo>
                                        <a:pt x="430" y="160"/>
                                      </a:lnTo>
                                      <a:lnTo>
                                        <a:pt x="454" y="190"/>
                                      </a:lnTo>
                                      <a:lnTo>
                                        <a:pt x="465" y="218"/>
                                      </a:lnTo>
                                      <a:lnTo>
                                        <a:pt x="466" y="238"/>
                                      </a:lnTo>
                                      <a:lnTo>
                                        <a:pt x="465" y="251"/>
                                      </a:lnTo>
                                      <a:lnTo>
                                        <a:pt x="458" y="271"/>
                                      </a:lnTo>
                                      <a:lnTo>
                                        <a:pt x="447" y="290"/>
                                      </a:lnTo>
                                      <a:lnTo>
                                        <a:pt x="432" y="311"/>
                                      </a:lnTo>
                                      <a:lnTo>
                                        <a:pt x="411" y="337"/>
                                      </a:lnTo>
                                      <a:lnTo>
                                        <a:pt x="395" y="356"/>
                                      </a:lnTo>
                                      <a:lnTo>
                                        <a:pt x="381" y="379"/>
                                      </a:lnTo>
                                      <a:lnTo>
                                        <a:pt x="374" y="392"/>
                                      </a:lnTo>
                                      <a:lnTo>
                                        <a:pt x="373" y="400"/>
                                      </a:lnTo>
                                      <a:lnTo>
                                        <a:pt x="377" y="406"/>
                                      </a:lnTo>
                                      <a:lnTo>
                                        <a:pt x="385" y="411"/>
                                      </a:lnTo>
                                      <a:lnTo>
                                        <a:pt x="352" y="450"/>
                                      </a:lnTo>
                                      <a:lnTo>
                                        <a:pt x="348" y="442"/>
                                      </a:lnTo>
                                      <a:lnTo>
                                        <a:pt x="328" y="432"/>
                                      </a:lnTo>
                                      <a:lnTo>
                                        <a:pt x="307" y="427"/>
                                      </a:lnTo>
                                      <a:lnTo>
                                        <a:pt x="285" y="425"/>
                                      </a:lnTo>
                                      <a:lnTo>
                                        <a:pt x="264" y="429"/>
                                      </a:lnTo>
                                      <a:lnTo>
                                        <a:pt x="236" y="436"/>
                                      </a:lnTo>
                                      <a:lnTo>
                                        <a:pt x="204" y="447"/>
                                      </a:lnTo>
                                      <a:lnTo>
                                        <a:pt x="179" y="455"/>
                                      </a:lnTo>
                                      <a:lnTo>
                                        <a:pt x="160" y="457"/>
                                      </a:lnTo>
                                      <a:lnTo>
                                        <a:pt x="140" y="456"/>
                                      </a:lnTo>
                                      <a:lnTo>
                                        <a:pt x="122" y="450"/>
                                      </a:lnTo>
                                      <a:lnTo>
                                        <a:pt x="102" y="439"/>
                                      </a:lnTo>
                                      <a:lnTo>
                                        <a:pt x="88" y="426"/>
                                      </a:lnTo>
                                      <a:lnTo>
                                        <a:pt x="72" y="409"/>
                                      </a:lnTo>
                                      <a:lnTo>
                                        <a:pt x="51" y="383"/>
                                      </a:lnTo>
                                      <a:lnTo>
                                        <a:pt x="29" y="348"/>
                                      </a:lnTo>
                                      <a:lnTo>
                                        <a:pt x="12" y="314"/>
                                      </a:lnTo>
                                      <a:lnTo>
                                        <a:pt x="1" y="282"/>
                                      </a:lnTo>
                                      <a:lnTo>
                                        <a:pt x="0" y="260"/>
                                      </a:lnTo>
                                      <a:lnTo>
                                        <a:pt x="2" y="239"/>
                                      </a:lnTo>
                                      <a:lnTo>
                                        <a:pt x="8" y="196"/>
                                      </a:lnTo>
                                      <a:lnTo>
                                        <a:pt x="15" y="149"/>
                                      </a:lnTo>
                                      <a:lnTo>
                                        <a:pt x="31" y="112"/>
                                      </a:lnTo>
                                      <a:lnTo>
                                        <a:pt x="49" y="85"/>
                                      </a:lnTo>
                                      <a:lnTo>
                                        <a:pt x="69"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71" name="Freeform 81">
                                  <a:extLst>
                                    <a:ext uri="{FF2B5EF4-FFF2-40B4-BE49-F238E27FC236}">
                                      <a16:creationId xmlns:a16="http://schemas.microsoft.com/office/drawing/2014/main" id="{745DC529-AA07-4882-BC21-661C125D91A2}"/>
                                    </a:ext>
                                  </a:extLst>
                                </p:cNvPr>
                                <p:cNvSpPr>
                                  <a:spLocks/>
                                </p:cNvSpPr>
                                <p:nvPr/>
                              </p:nvSpPr>
                              <p:spPr bwMode="auto">
                                <a:xfrm>
                                  <a:off x="2069" y="1751"/>
                                  <a:ext cx="78" cy="77"/>
                                </a:xfrm>
                                <a:custGeom>
                                  <a:avLst/>
                                  <a:gdLst>
                                    <a:gd name="T0" fmla="*/ 2 w 390"/>
                                    <a:gd name="T1" fmla="*/ 2 h 383"/>
                                    <a:gd name="T2" fmla="*/ 3 w 390"/>
                                    <a:gd name="T3" fmla="*/ 1 h 383"/>
                                    <a:gd name="T4" fmla="*/ 4 w 390"/>
                                    <a:gd name="T5" fmla="*/ 1 h 383"/>
                                    <a:gd name="T6" fmla="*/ 5 w 390"/>
                                    <a:gd name="T7" fmla="*/ 0 h 383"/>
                                    <a:gd name="T8" fmla="*/ 6 w 390"/>
                                    <a:gd name="T9" fmla="*/ 0 h 383"/>
                                    <a:gd name="T10" fmla="*/ 6 w 390"/>
                                    <a:gd name="T11" fmla="*/ 0 h 383"/>
                                    <a:gd name="T12" fmla="*/ 7 w 390"/>
                                    <a:gd name="T13" fmla="*/ 0 h 383"/>
                                    <a:gd name="T14" fmla="*/ 9 w 390"/>
                                    <a:gd name="T15" fmla="*/ 0 h 383"/>
                                    <a:gd name="T16" fmla="*/ 10 w 390"/>
                                    <a:gd name="T17" fmla="*/ 0 h 383"/>
                                    <a:gd name="T18" fmla="*/ 11 w 390"/>
                                    <a:gd name="T19" fmla="*/ 1 h 383"/>
                                    <a:gd name="T20" fmla="*/ 12 w 390"/>
                                    <a:gd name="T21" fmla="*/ 2 h 383"/>
                                    <a:gd name="T22" fmla="*/ 12 w 390"/>
                                    <a:gd name="T23" fmla="*/ 3 h 383"/>
                                    <a:gd name="T24" fmla="*/ 13 w 390"/>
                                    <a:gd name="T25" fmla="*/ 4 h 383"/>
                                    <a:gd name="T26" fmla="*/ 14 w 390"/>
                                    <a:gd name="T27" fmla="*/ 5 h 383"/>
                                    <a:gd name="T28" fmla="*/ 14 w 390"/>
                                    <a:gd name="T29" fmla="*/ 5 h 383"/>
                                    <a:gd name="T30" fmla="*/ 15 w 390"/>
                                    <a:gd name="T31" fmla="*/ 6 h 383"/>
                                    <a:gd name="T32" fmla="*/ 16 w 390"/>
                                    <a:gd name="T33" fmla="*/ 7 h 383"/>
                                    <a:gd name="T34" fmla="*/ 16 w 390"/>
                                    <a:gd name="T35" fmla="*/ 8 h 383"/>
                                    <a:gd name="T36" fmla="*/ 16 w 390"/>
                                    <a:gd name="T37" fmla="*/ 8 h 383"/>
                                    <a:gd name="T38" fmla="*/ 15 w 390"/>
                                    <a:gd name="T39" fmla="*/ 9 h 383"/>
                                    <a:gd name="T40" fmla="*/ 15 w 390"/>
                                    <a:gd name="T41" fmla="*/ 10 h 383"/>
                                    <a:gd name="T42" fmla="*/ 14 w 390"/>
                                    <a:gd name="T43" fmla="*/ 10 h 383"/>
                                    <a:gd name="T44" fmla="*/ 14 w 390"/>
                                    <a:gd name="T45" fmla="*/ 11 h 383"/>
                                    <a:gd name="T46" fmla="*/ 13 w 390"/>
                                    <a:gd name="T47" fmla="*/ 12 h 383"/>
                                    <a:gd name="T48" fmla="*/ 13 w 390"/>
                                    <a:gd name="T49" fmla="*/ 13 h 383"/>
                                    <a:gd name="T50" fmla="*/ 13 w 390"/>
                                    <a:gd name="T51" fmla="*/ 13 h 383"/>
                                    <a:gd name="T52" fmla="*/ 12 w 390"/>
                                    <a:gd name="T53" fmla="*/ 14 h 383"/>
                                    <a:gd name="T54" fmla="*/ 13 w 390"/>
                                    <a:gd name="T55" fmla="*/ 14 h 383"/>
                                    <a:gd name="T56" fmla="*/ 13 w 390"/>
                                    <a:gd name="T57" fmla="*/ 14 h 383"/>
                                    <a:gd name="T58" fmla="*/ 12 w 390"/>
                                    <a:gd name="T59" fmla="*/ 15 h 383"/>
                                    <a:gd name="T60" fmla="*/ 12 w 390"/>
                                    <a:gd name="T61" fmla="*/ 15 h 383"/>
                                    <a:gd name="T62" fmla="*/ 11 w 390"/>
                                    <a:gd name="T63" fmla="*/ 15 h 383"/>
                                    <a:gd name="T64" fmla="*/ 10 w 390"/>
                                    <a:gd name="T65" fmla="*/ 14 h 383"/>
                                    <a:gd name="T66" fmla="*/ 10 w 390"/>
                                    <a:gd name="T67" fmla="*/ 14 h 383"/>
                                    <a:gd name="T68" fmla="*/ 9 w 390"/>
                                    <a:gd name="T69" fmla="*/ 14 h 383"/>
                                    <a:gd name="T70" fmla="*/ 8 w 390"/>
                                    <a:gd name="T71" fmla="*/ 15 h 383"/>
                                    <a:gd name="T72" fmla="*/ 7 w 390"/>
                                    <a:gd name="T73" fmla="*/ 15 h 383"/>
                                    <a:gd name="T74" fmla="*/ 6 w 390"/>
                                    <a:gd name="T75" fmla="*/ 15 h 383"/>
                                    <a:gd name="T76" fmla="*/ 5 w 390"/>
                                    <a:gd name="T77" fmla="*/ 15 h 383"/>
                                    <a:gd name="T78" fmla="*/ 5 w 390"/>
                                    <a:gd name="T79" fmla="*/ 15 h 383"/>
                                    <a:gd name="T80" fmla="*/ 4 w 390"/>
                                    <a:gd name="T81" fmla="*/ 15 h 383"/>
                                    <a:gd name="T82" fmla="*/ 3 w 390"/>
                                    <a:gd name="T83" fmla="*/ 15 h 383"/>
                                    <a:gd name="T84" fmla="*/ 3 w 390"/>
                                    <a:gd name="T85" fmla="*/ 14 h 383"/>
                                    <a:gd name="T86" fmla="*/ 2 w 390"/>
                                    <a:gd name="T87" fmla="*/ 14 h 383"/>
                                    <a:gd name="T88" fmla="*/ 2 w 390"/>
                                    <a:gd name="T89" fmla="*/ 13 h 383"/>
                                    <a:gd name="T90" fmla="*/ 1 w 390"/>
                                    <a:gd name="T91" fmla="*/ 12 h 383"/>
                                    <a:gd name="T92" fmla="*/ 0 w 390"/>
                                    <a:gd name="T93" fmla="*/ 11 h 383"/>
                                    <a:gd name="T94" fmla="*/ 0 w 390"/>
                                    <a:gd name="T95" fmla="*/ 10 h 383"/>
                                    <a:gd name="T96" fmla="*/ 0 w 390"/>
                                    <a:gd name="T97" fmla="*/ 9 h 383"/>
                                    <a:gd name="T98" fmla="*/ 0 w 390"/>
                                    <a:gd name="T99" fmla="*/ 8 h 383"/>
                                    <a:gd name="T100" fmla="*/ 0 w 390"/>
                                    <a:gd name="T101" fmla="*/ 7 h 383"/>
                                    <a:gd name="T102" fmla="*/ 0 w 390"/>
                                    <a:gd name="T103" fmla="*/ 5 h 383"/>
                                    <a:gd name="T104" fmla="*/ 1 w 390"/>
                                    <a:gd name="T105" fmla="*/ 4 h 383"/>
                                    <a:gd name="T106" fmla="*/ 2 w 390"/>
                                    <a:gd name="T107" fmla="*/ 3 h 383"/>
                                    <a:gd name="T108" fmla="*/ 2 w 390"/>
                                    <a:gd name="T109" fmla="*/ 2 h 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0"/>
                                    <a:gd name="T166" fmla="*/ 0 h 383"/>
                                    <a:gd name="T167" fmla="*/ 390 w 390"/>
                                    <a:gd name="T168" fmla="*/ 383 h 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0" h="383">
                                      <a:moveTo>
                                        <a:pt x="57" y="53"/>
                                      </a:moveTo>
                                      <a:lnTo>
                                        <a:pt x="76" y="36"/>
                                      </a:lnTo>
                                      <a:lnTo>
                                        <a:pt x="95" y="22"/>
                                      </a:lnTo>
                                      <a:lnTo>
                                        <a:pt x="115" y="11"/>
                                      </a:lnTo>
                                      <a:lnTo>
                                        <a:pt x="140" y="3"/>
                                      </a:lnTo>
                                      <a:lnTo>
                                        <a:pt x="160" y="0"/>
                                      </a:lnTo>
                                      <a:lnTo>
                                        <a:pt x="186" y="0"/>
                                      </a:lnTo>
                                      <a:lnTo>
                                        <a:pt x="221" y="2"/>
                                      </a:lnTo>
                                      <a:lnTo>
                                        <a:pt x="256" y="11"/>
                                      </a:lnTo>
                                      <a:lnTo>
                                        <a:pt x="279" y="25"/>
                                      </a:lnTo>
                                      <a:lnTo>
                                        <a:pt x="293" y="47"/>
                                      </a:lnTo>
                                      <a:lnTo>
                                        <a:pt x="308" y="72"/>
                                      </a:lnTo>
                                      <a:lnTo>
                                        <a:pt x="324" y="97"/>
                                      </a:lnTo>
                                      <a:lnTo>
                                        <a:pt x="342" y="117"/>
                                      </a:lnTo>
                                      <a:lnTo>
                                        <a:pt x="359" y="135"/>
                                      </a:lnTo>
                                      <a:lnTo>
                                        <a:pt x="379" y="159"/>
                                      </a:lnTo>
                                      <a:lnTo>
                                        <a:pt x="390" y="183"/>
                                      </a:lnTo>
                                      <a:lnTo>
                                        <a:pt x="390" y="200"/>
                                      </a:lnTo>
                                      <a:lnTo>
                                        <a:pt x="390" y="211"/>
                                      </a:lnTo>
                                      <a:lnTo>
                                        <a:pt x="383" y="227"/>
                                      </a:lnTo>
                                      <a:lnTo>
                                        <a:pt x="373" y="243"/>
                                      </a:lnTo>
                                      <a:lnTo>
                                        <a:pt x="361" y="261"/>
                                      </a:lnTo>
                                      <a:lnTo>
                                        <a:pt x="344" y="282"/>
                                      </a:lnTo>
                                      <a:lnTo>
                                        <a:pt x="330" y="299"/>
                                      </a:lnTo>
                                      <a:lnTo>
                                        <a:pt x="318" y="317"/>
                                      </a:lnTo>
                                      <a:lnTo>
                                        <a:pt x="313" y="329"/>
                                      </a:lnTo>
                                      <a:lnTo>
                                        <a:pt x="312" y="336"/>
                                      </a:lnTo>
                                      <a:lnTo>
                                        <a:pt x="315" y="341"/>
                                      </a:lnTo>
                                      <a:lnTo>
                                        <a:pt x="321" y="345"/>
                                      </a:lnTo>
                                      <a:lnTo>
                                        <a:pt x="293" y="378"/>
                                      </a:lnTo>
                                      <a:lnTo>
                                        <a:pt x="290" y="372"/>
                                      </a:lnTo>
                                      <a:lnTo>
                                        <a:pt x="274" y="362"/>
                                      </a:lnTo>
                                      <a:lnTo>
                                        <a:pt x="257" y="358"/>
                                      </a:lnTo>
                                      <a:lnTo>
                                        <a:pt x="238" y="356"/>
                                      </a:lnTo>
                                      <a:lnTo>
                                        <a:pt x="221" y="360"/>
                                      </a:lnTo>
                                      <a:lnTo>
                                        <a:pt x="197" y="367"/>
                                      </a:lnTo>
                                      <a:lnTo>
                                        <a:pt x="170" y="376"/>
                                      </a:lnTo>
                                      <a:lnTo>
                                        <a:pt x="149" y="382"/>
                                      </a:lnTo>
                                      <a:lnTo>
                                        <a:pt x="133" y="383"/>
                                      </a:lnTo>
                                      <a:lnTo>
                                        <a:pt x="117" y="383"/>
                                      </a:lnTo>
                                      <a:lnTo>
                                        <a:pt x="101" y="378"/>
                                      </a:lnTo>
                                      <a:lnTo>
                                        <a:pt x="85" y="369"/>
                                      </a:lnTo>
                                      <a:lnTo>
                                        <a:pt x="74" y="357"/>
                                      </a:lnTo>
                                      <a:lnTo>
                                        <a:pt x="59" y="343"/>
                                      </a:lnTo>
                                      <a:lnTo>
                                        <a:pt x="42" y="321"/>
                                      </a:lnTo>
                                      <a:lnTo>
                                        <a:pt x="23" y="292"/>
                                      </a:lnTo>
                                      <a:lnTo>
                                        <a:pt x="10" y="265"/>
                                      </a:lnTo>
                                      <a:lnTo>
                                        <a:pt x="0" y="237"/>
                                      </a:lnTo>
                                      <a:lnTo>
                                        <a:pt x="0" y="218"/>
                                      </a:lnTo>
                                      <a:lnTo>
                                        <a:pt x="1" y="200"/>
                                      </a:lnTo>
                                      <a:lnTo>
                                        <a:pt x="6" y="164"/>
                                      </a:lnTo>
                                      <a:lnTo>
                                        <a:pt x="12" y="124"/>
                                      </a:lnTo>
                                      <a:lnTo>
                                        <a:pt x="25" y="94"/>
                                      </a:lnTo>
                                      <a:lnTo>
                                        <a:pt x="41" y="71"/>
                                      </a:lnTo>
                                      <a:lnTo>
                                        <a:pt x="57" y="53"/>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72" name="Freeform 82">
                                  <a:extLst>
                                    <a:ext uri="{FF2B5EF4-FFF2-40B4-BE49-F238E27FC236}">
                                      <a16:creationId xmlns:a16="http://schemas.microsoft.com/office/drawing/2014/main" id="{FAE73C9E-8EFD-4AEC-8897-E0C30A931821}"/>
                                    </a:ext>
                                  </a:extLst>
                                </p:cNvPr>
                                <p:cNvSpPr>
                                  <a:spLocks/>
                                </p:cNvSpPr>
                                <p:nvPr/>
                              </p:nvSpPr>
                              <p:spPr bwMode="auto">
                                <a:xfrm>
                                  <a:off x="2074" y="1758"/>
                                  <a:ext cx="71" cy="71"/>
                                </a:xfrm>
                                <a:custGeom>
                                  <a:avLst/>
                                  <a:gdLst>
                                    <a:gd name="T0" fmla="*/ 2 w 357"/>
                                    <a:gd name="T1" fmla="*/ 2 h 351"/>
                                    <a:gd name="T2" fmla="*/ 3 w 357"/>
                                    <a:gd name="T3" fmla="*/ 1 h 351"/>
                                    <a:gd name="T4" fmla="*/ 3 w 357"/>
                                    <a:gd name="T5" fmla="*/ 1 h 351"/>
                                    <a:gd name="T6" fmla="*/ 4 w 357"/>
                                    <a:gd name="T7" fmla="*/ 0 h 351"/>
                                    <a:gd name="T8" fmla="*/ 5 w 357"/>
                                    <a:gd name="T9" fmla="*/ 0 h 351"/>
                                    <a:gd name="T10" fmla="*/ 6 w 357"/>
                                    <a:gd name="T11" fmla="*/ 0 h 351"/>
                                    <a:gd name="T12" fmla="*/ 7 w 357"/>
                                    <a:gd name="T13" fmla="*/ 0 h 351"/>
                                    <a:gd name="T14" fmla="*/ 8 w 357"/>
                                    <a:gd name="T15" fmla="*/ 0 h 351"/>
                                    <a:gd name="T16" fmla="*/ 9 w 357"/>
                                    <a:gd name="T17" fmla="*/ 0 h 351"/>
                                    <a:gd name="T18" fmla="*/ 10 w 357"/>
                                    <a:gd name="T19" fmla="*/ 1 h 351"/>
                                    <a:gd name="T20" fmla="*/ 11 w 357"/>
                                    <a:gd name="T21" fmla="*/ 2 h 351"/>
                                    <a:gd name="T22" fmla="*/ 11 w 357"/>
                                    <a:gd name="T23" fmla="*/ 3 h 351"/>
                                    <a:gd name="T24" fmla="*/ 12 w 357"/>
                                    <a:gd name="T25" fmla="*/ 4 h 351"/>
                                    <a:gd name="T26" fmla="*/ 12 w 357"/>
                                    <a:gd name="T27" fmla="*/ 4 h 351"/>
                                    <a:gd name="T28" fmla="*/ 13 w 357"/>
                                    <a:gd name="T29" fmla="*/ 5 h 351"/>
                                    <a:gd name="T30" fmla="*/ 14 w 357"/>
                                    <a:gd name="T31" fmla="*/ 6 h 351"/>
                                    <a:gd name="T32" fmla="*/ 14 w 357"/>
                                    <a:gd name="T33" fmla="*/ 7 h 351"/>
                                    <a:gd name="T34" fmla="*/ 14 w 357"/>
                                    <a:gd name="T35" fmla="*/ 7 h 351"/>
                                    <a:gd name="T36" fmla="*/ 14 w 357"/>
                                    <a:gd name="T37" fmla="*/ 8 h 351"/>
                                    <a:gd name="T38" fmla="*/ 14 w 357"/>
                                    <a:gd name="T39" fmla="*/ 8 h 351"/>
                                    <a:gd name="T40" fmla="*/ 14 w 357"/>
                                    <a:gd name="T41" fmla="*/ 9 h 351"/>
                                    <a:gd name="T42" fmla="*/ 13 w 357"/>
                                    <a:gd name="T43" fmla="*/ 10 h 351"/>
                                    <a:gd name="T44" fmla="*/ 13 w 357"/>
                                    <a:gd name="T45" fmla="*/ 11 h 351"/>
                                    <a:gd name="T46" fmla="*/ 12 w 357"/>
                                    <a:gd name="T47" fmla="*/ 11 h 351"/>
                                    <a:gd name="T48" fmla="*/ 12 w 357"/>
                                    <a:gd name="T49" fmla="*/ 12 h 351"/>
                                    <a:gd name="T50" fmla="*/ 11 w 357"/>
                                    <a:gd name="T51" fmla="*/ 12 h 351"/>
                                    <a:gd name="T52" fmla="*/ 11 w 357"/>
                                    <a:gd name="T53" fmla="*/ 13 h 351"/>
                                    <a:gd name="T54" fmla="*/ 11 w 357"/>
                                    <a:gd name="T55" fmla="*/ 13 h 351"/>
                                    <a:gd name="T56" fmla="*/ 12 w 357"/>
                                    <a:gd name="T57" fmla="*/ 13 h 351"/>
                                    <a:gd name="T58" fmla="*/ 11 w 357"/>
                                    <a:gd name="T59" fmla="*/ 14 h 351"/>
                                    <a:gd name="T60" fmla="*/ 11 w 357"/>
                                    <a:gd name="T61" fmla="*/ 14 h 351"/>
                                    <a:gd name="T62" fmla="*/ 10 w 357"/>
                                    <a:gd name="T63" fmla="*/ 14 h 351"/>
                                    <a:gd name="T64" fmla="*/ 9 w 357"/>
                                    <a:gd name="T65" fmla="*/ 14 h 351"/>
                                    <a:gd name="T66" fmla="*/ 9 w 357"/>
                                    <a:gd name="T67" fmla="*/ 13 h 351"/>
                                    <a:gd name="T68" fmla="*/ 8 w 357"/>
                                    <a:gd name="T69" fmla="*/ 14 h 351"/>
                                    <a:gd name="T70" fmla="*/ 7 w 357"/>
                                    <a:gd name="T71" fmla="*/ 14 h 351"/>
                                    <a:gd name="T72" fmla="*/ 6 w 357"/>
                                    <a:gd name="T73" fmla="*/ 14 h 351"/>
                                    <a:gd name="T74" fmla="*/ 5 w 357"/>
                                    <a:gd name="T75" fmla="*/ 14 h 351"/>
                                    <a:gd name="T76" fmla="*/ 5 w 357"/>
                                    <a:gd name="T77" fmla="*/ 14 h 351"/>
                                    <a:gd name="T78" fmla="*/ 4 w 357"/>
                                    <a:gd name="T79" fmla="*/ 14 h 351"/>
                                    <a:gd name="T80" fmla="*/ 4 w 357"/>
                                    <a:gd name="T81" fmla="*/ 14 h 351"/>
                                    <a:gd name="T82" fmla="*/ 3 w 357"/>
                                    <a:gd name="T83" fmla="*/ 14 h 351"/>
                                    <a:gd name="T84" fmla="*/ 3 w 357"/>
                                    <a:gd name="T85" fmla="*/ 13 h 351"/>
                                    <a:gd name="T86" fmla="*/ 2 w 357"/>
                                    <a:gd name="T87" fmla="*/ 13 h 351"/>
                                    <a:gd name="T88" fmla="*/ 2 w 357"/>
                                    <a:gd name="T89" fmla="*/ 12 h 351"/>
                                    <a:gd name="T90" fmla="*/ 1 w 357"/>
                                    <a:gd name="T91" fmla="*/ 11 h 351"/>
                                    <a:gd name="T92" fmla="*/ 0 w 357"/>
                                    <a:gd name="T93" fmla="*/ 10 h 351"/>
                                    <a:gd name="T94" fmla="*/ 0 w 357"/>
                                    <a:gd name="T95" fmla="*/ 9 h 351"/>
                                    <a:gd name="T96" fmla="*/ 0 w 357"/>
                                    <a:gd name="T97" fmla="*/ 8 h 351"/>
                                    <a:gd name="T98" fmla="*/ 0 w 357"/>
                                    <a:gd name="T99" fmla="*/ 7 h 351"/>
                                    <a:gd name="T100" fmla="*/ 0 w 357"/>
                                    <a:gd name="T101" fmla="*/ 6 h 351"/>
                                    <a:gd name="T102" fmla="*/ 0 w 357"/>
                                    <a:gd name="T103" fmla="*/ 5 h 351"/>
                                    <a:gd name="T104" fmla="*/ 1 w 357"/>
                                    <a:gd name="T105" fmla="*/ 3 h 351"/>
                                    <a:gd name="T106" fmla="*/ 1 w 357"/>
                                    <a:gd name="T107" fmla="*/ 3 h 351"/>
                                    <a:gd name="T108" fmla="*/ 2 w 357"/>
                                    <a:gd name="T109" fmla="*/ 2 h 3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57"/>
                                    <a:gd name="T166" fmla="*/ 0 h 351"/>
                                    <a:gd name="T167" fmla="*/ 357 w 357"/>
                                    <a:gd name="T168" fmla="*/ 351 h 3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57" h="351">
                                      <a:moveTo>
                                        <a:pt x="53" y="47"/>
                                      </a:moveTo>
                                      <a:lnTo>
                                        <a:pt x="70" y="33"/>
                                      </a:lnTo>
                                      <a:lnTo>
                                        <a:pt x="87" y="20"/>
                                      </a:lnTo>
                                      <a:lnTo>
                                        <a:pt x="106" y="10"/>
                                      </a:lnTo>
                                      <a:lnTo>
                                        <a:pt x="128" y="2"/>
                                      </a:lnTo>
                                      <a:lnTo>
                                        <a:pt x="148" y="0"/>
                                      </a:lnTo>
                                      <a:lnTo>
                                        <a:pt x="171" y="0"/>
                                      </a:lnTo>
                                      <a:lnTo>
                                        <a:pt x="203" y="1"/>
                                      </a:lnTo>
                                      <a:lnTo>
                                        <a:pt x="235" y="10"/>
                                      </a:lnTo>
                                      <a:lnTo>
                                        <a:pt x="256" y="23"/>
                                      </a:lnTo>
                                      <a:lnTo>
                                        <a:pt x="269" y="42"/>
                                      </a:lnTo>
                                      <a:lnTo>
                                        <a:pt x="283" y="66"/>
                                      </a:lnTo>
                                      <a:lnTo>
                                        <a:pt x="298" y="89"/>
                                      </a:lnTo>
                                      <a:lnTo>
                                        <a:pt x="313" y="107"/>
                                      </a:lnTo>
                                      <a:lnTo>
                                        <a:pt x="330" y="123"/>
                                      </a:lnTo>
                                      <a:lnTo>
                                        <a:pt x="348" y="146"/>
                                      </a:lnTo>
                                      <a:lnTo>
                                        <a:pt x="357" y="167"/>
                                      </a:lnTo>
                                      <a:lnTo>
                                        <a:pt x="357" y="184"/>
                                      </a:lnTo>
                                      <a:lnTo>
                                        <a:pt x="357" y="193"/>
                                      </a:lnTo>
                                      <a:lnTo>
                                        <a:pt x="352" y="209"/>
                                      </a:lnTo>
                                      <a:lnTo>
                                        <a:pt x="343" y="224"/>
                                      </a:lnTo>
                                      <a:lnTo>
                                        <a:pt x="332" y="238"/>
                                      </a:lnTo>
                                      <a:lnTo>
                                        <a:pt x="315" y="259"/>
                                      </a:lnTo>
                                      <a:lnTo>
                                        <a:pt x="303" y="274"/>
                                      </a:lnTo>
                                      <a:lnTo>
                                        <a:pt x="292" y="292"/>
                                      </a:lnTo>
                                      <a:lnTo>
                                        <a:pt x="288" y="302"/>
                                      </a:lnTo>
                                      <a:lnTo>
                                        <a:pt x="287" y="308"/>
                                      </a:lnTo>
                                      <a:lnTo>
                                        <a:pt x="289" y="313"/>
                                      </a:lnTo>
                                      <a:lnTo>
                                        <a:pt x="295" y="316"/>
                                      </a:lnTo>
                                      <a:lnTo>
                                        <a:pt x="269" y="347"/>
                                      </a:lnTo>
                                      <a:lnTo>
                                        <a:pt x="266" y="341"/>
                                      </a:lnTo>
                                      <a:lnTo>
                                        <a:pt x="252" y="333"/>
                                      </a:lnTo>
                                      <a:lnTo>
                                        <a:pt x="236" y="329"/>
                                      </a:lnTo>
                                      <a:lnTo>
                                        <a:pt x="219" y="327"/>
                                      </a:lnTo>
                                      <a:lnTo>
                                        <a:pt x="203" y="331"/>
                                      </a:lnTo>
                                      <a:lnTo>
                                        <a:pt x="181" y="337"/>
                                      </a:lnTo>
                                      <a:lnTo>
                                        <a:pt x="156" y="345"/>
                                      </a:lnTo>
                                      <a:lnTo>
                                        <a:pt x="136" y="351"/>
                                      </a:lnTo>
                                      <a:lnTo>
                                        <a:pt x="122" y="351"/>
                                      </a:lnTo>
                                      <a:lnTo>
                                        <a:pt x="107" y="351"/>
                                      </a:lnTo>
                                      <a:lnTo>
                                        <a:pt x="93" y="347"/>
                                      </a:lnTo>
                                      <a:lnTo>
                                        <a:pt x="78" y="339"/>
                                      </a:lnTo>
                                      <a:lnTo>
                                        <a:pt x="68" y="327"/>
                                      </a:lnTo>
                                      <a:lnTo>
                                        <a:pt x="55" y="315"/>
                                      </a:lnTo>
                                      <a:lnTo>
                                        <a:pt x="38" y="295"/>
                                      </a:lnTo>
                                      <a:lnTo>
                                        <a:pt x="22" y="268"/>
                                      </a:lnTo>
                                      <a:lnTo>
                                        <a:pt x="10" y="242"/>
                                      </a:lnTo>
                                      <a:lnTo>
                                        <a:pt x="0" y="218"/>
                                      </a:lnTo>
                                      <a:lnTo>
                                        <a:pt x="0" y="200"/>
                                      </a:lnTo>
                                      <a:lnTo>
                                        <a:pt x="0" y="184"/>
                                      </a:lnTo>
                                      <a:lnTo>
                                        <a:pt x="6" y="151"/>
                                      </a:lnTo>
                                      <a:lnTo>
                                        <a:pt x="12" y="114"/>
                                      </a:lnTo>
                                      <a:lnTo>
                                        <a:pt x="23" y="85"/>
                                      </a:lnTo>
                                      <a:lnTo>
                                        <a:pt x="37" y="65"/>
                                      </a:lnTo>
                                      <a:lnTo>
                                        <a:pt x="53" y="47"/>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961" name="Group 83">
                              <a:extLst>
                                <a:ext uri="{FF2B5EF4-FFF2-40B4-BE49-F238E27FC236}">
                                  <a16:creationId xmlns:a16="http://schemas.microsoft.com/office/drawing/2014/main" id="{7F27504A-5177-4184-95B7-DE6EDCC9BF44}"/>
                                </a:ext>
                              </a:extLst>
                            </p:cNvPr>
                            <p:cNvGrpSpPr>
                              <a:grpSpLocks/>
                            </p:cNvGrpSpPr>
                            <p:nvPr/>
                          </p:nvGrpSpPr>
                          <p:grpSpPr bwMode="auto">
                            <a:xfrm>
                              <a:off x="2052" y="1742"/>
                              <a:ext cx="36" cy="95"/>
                              <a:chOff x="2052" y="1742"/>
                              <a:chExt cx="36" cy="95"/>
                            </a:xfrm>
                          </p:grpSpPr>
                          <p:grpSp>
                            <p:nvGrpSpPr>
                              <p:cNvPr id="64962" name="Group 84">
                                <a:extLst>
                                  <a:ext uri="{FF2B5EF4-FFF2-40B4-BE49-F238E27FC236}">
                                    <a16:creationId xmlns:a16="http://schemas.microsoft.com/office/drawing/2014/main" id="{9EEBE174-9F7C-411C-963F-FB8A19D613C8}"/>
                                  </a:ext>
                                </a:extLst>
                              </p:cNvPr>
                              <p:cNvGrpSpPr>
                                <a:grpSpLocks/>
                              </p:cNvGrpSpPr>
                              <p:nvPr/>
                            </p:nvGrpSpPr>
                            <p:grpSpPr bwMode="auto">
                              <a:xfrm>
                                <a:off x="2060" y="1742"/>
                                <a:ext cx="20" cy="23"/>
                                <a:chOff x="2060" y="1742"/>
                                <a:chExt cx="20" cy="23"/>
                              </a:xfrm>
                            </p:grpSpPr>
                            <p:sp>
                              <p:nvSpPr>
                                <p:cNvPr id="64965" name="Freeform 85">
                                  <a:extLst>
                                    <a:ext uri="{FF2B5EF4-FFF2-40B4-BE49-F238E27FC236}">
                                      <a16:creationId xmlns:a16="http://schemas.microsoft.com/office/drawing/2014/main" id="{35516BAC-EB21-401E-94FD-7678D8E31C80}"/>
                                    </a:ext>
                                  </a:extLst>
                                </p:cNvPr>
                                <p:cNvSpPr>
                                  <a:spLocks/>
                                </p:cNvSpPr>
                                <p:nvPr/>
                              </p:nvSpPr>
                              <p:spPr bwMode="auto">
                                <a:xfrm>
                                  <a:off x="2060" y="1742"/>
                                  <a:ext cx="20" cy="23"/>
                                </a:xfrm>
                                <a:custGeom>
                                  <a:avLst/>
                                  <a:gdLst>
                                    <a:gd name="T0" fmla="*/ 1 w 101"/>
                                    <a:gd name="T1" fmla="*/ 1 h 112"/>
                                    <a:gd name="T2" fmla="*/ 1 w 101"/>
                                    <a:gd name="T3" fmla="*/ 1 h 112"/>
                                    <a:gd name="T4" fmla="*/ 1 w 101"/>
                                    <a:gd name="T5" fmla="*/ 1 h 112"/>
                                    <a:gd name="T6" fmla="*/ 2 w 101"/>
                                    <a:gd name="T7" fmla="*/ 0 h 112"/>
                                    <a:gd name="T8" fmla="*/ 3 w 101"/>
                                    <a:gd name="T9" fmla="*/ 0 h 112"/>
                                    <a:gd name="T10" fmla="*/ 3 w 101"/>
                                    <a:gd name="T11" fmla="*/ 0 h 112"/>
                                    <a:gd name="T12" fmla="*/ 3 w 101"/>
                                    <a:gd name="T13" fmla="*/ 0 h 112"/>
                                    <a:gd name="T14" fmla="*/ 4 w 101"/>
                                    <a:gd name="T15" fmla="*/ 0 h 112"/>
                                    <a:gd name="T16" fmla="*/ 4 w 101"/>
                                    <a:gd name="T17" fmla="*/ 1 h 112"/>
                                    <a:gd name="T18" fmla="*/ 4 w 101"/>
                                    <a:gd name="T19" fmla="*/ 1 h 112"/>
                                    <a:gd name="T20" fmla="*/ 4 w 101"/>
                                    <a:gd name="T21" fmla="*/ 2 h 112"/>
                                    <a:gd name="T22" fmla="*/ 4 w 101"/>
                                    <a:gd name="T23" fmla="*/ 3 h 112"/>
                                    <a:gd name="T24" fmla="*/ 3 w 101"/>
                                    <a:gd name="T25" fmla="*/ 3 h 112"/>
                                    <a:gd name="T26" fmla="*/ 3 w 101"/>
                                    <a:gd name="T27" fmla="*/ 4 h 112"/>
                                    <a:gd name="T28" fmla="*/ 2 w 101"/>
                                    <a:gd name="T29" fmla="*/ 4 h 112"/>
                                    <a:gd name="T30" fmla="*/ 2 w 101"/>
                                    <a:gd name="T31" fmla="*/ 5 h 112"/>
                                    <a:gd name="T32" fmla="*/ 1 w 101"/>
                                    <a:gd name="T33" fmla="*/ 5 h 112"/>
                                    <a:gd name="T34" fmla="*/ 1 w 101"/>
                                    <a:gd name="T35" fmla="*/ 5 h 112"/>
                                    <a:gd name="T36" fmla="*/ 1 w 101"/>
                                    <a:gd name="T37" fmla="*/ 5 h 112"/>
                                    <a:gd name="T38" fmla="*/ 0 w 101"/>
                                    <a:gd name="T39" fmla="*/ 4 h 112"/>
                                    <a:gd name="T40" fmla="*/ 0 w 101"/>
                                    <a:gd name="T41" fmla="*/ 4 h 112"/>
                                    <a:gd name="T42" fmla="*/ 0 w 101"/>
                                    <a:gd name="T43" fmla="*/ 3 h 112"/>
                                    <a:gd name="T44" fmla="*/ 0 w 101"/>
                                    <a:gd name="T45" fmla="*/ 3 h 112"/>
                                    <a:gd name="T46" fmla="*/ 0 w 101"/>
                                    <a:gd name="T47" fmla="*/ 2 h 112"/>
                                    <a:gd name="T48" fmla="*/ 1 w 101"/>
                                    <a:gd name="T49" fmla="*/ 1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2"/>
                                    <a:gd name="T77" fmla="*/ 101 w 101"/>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2">
                                      <a:moveTo>
                                        <a:pt x="16" y="35"/>
                                      </a:moveTo>
                                      <a:lnTo>
                                        <a:pt x="26" y="24"/>
                                      </a:lnTo>
                                      <a:lnTo>
                                        <a:pt x="37" y="16"/>
                                      </a:lnTo>
                                      <a:lnTo>
                                        <a:pt x="49" y="9"/>
                                      </a:lnTo>
                                      <a:lnTo>
                                        <a:pt x="64" y="2"/>
                                      </a:lnTo>
                                      <a:lnTo>
                                        <a:pt x="76" y="0"/>
                                      </a:lnTo>
                                      <a:lnTo>
                                        <a:pt x="86" y="3"/>
                                      </a:lnTo>
                                      <a:lnTo>
                                        <a:pt x="95" y="11"/>
                                      </a:lnTo>
                                      <a:lnTo>
                                        <a:pt x="99" y="22"/>
                                      </a:lnTo>
                                      <a:lnTo>
                                        <a:pt x="101" y="33"/>
                                      </a:lnTo>
                                      <a:lnTo>
                                        <a:pt x="98" y="49"/>
                                      </a:lnTo>
                                      <a:lnTo>
                                        <a:pt x="92" y="63"/>
                                      </a:lnTo>
                                      <a:lnTo>
                                        <a:pt x="84" y="75"/>
                                      </a:lnTo>
                                      <a:lnTo>
                                        <a:pt x="75" y="86"/>
                                      </a:lnTo>
                                      <a:lnTo>
                                        <a:pt x="63" y="97"/>
                                      </a:lnTo>
                                      <a:lnTo>
                                        <a:pt x="50" y="106"/>
                                      </a:lnTo>
                                      <a:lnTo>
                                        <a:pt x="37" y="111"/>
                                      </a:lnTo>
                                      <a:lnTo>
                                        <a:pt x="24" y="112"/>
                                      </a:lnTo>
                                      <a:lnTo>
                                        <a:pt x="13" y="108"/>
                                      </a:lnTo>
                                      <a:lnTo>
                                        <a:pt x="6" y="99"/>
                                      </a:lnTo>
                                      <a:lnTo>
                                        <a:pt x="1" y="89"/>
                                      </a:lnTo>
                                      <a:lnTo>
                                        <a:pt x="0" y="75"/>
                                      </a:lnTo>
                                      <a:lnTo>
                                        <a:pt x="3" y="61"/>
                                      </a:lnTo>
                                      <a:lnTo>
                                        <a:pt x="7" y="50"/>
                                      </a:lnTo>
                                      <a:lnTo>
                                        <a:pt x="16" y="35"/>
                                      </a:lnTo>
                                      <a:close/>
                                    </a:path>
                                  </a:pathLst>
                                </a:cu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66" name="Freeform 86">
                                  <a:extLst>
                                    <a:ext uri="{FF2B5EF4-FFF2-40B4-BE49-F238E27FC236}">
                                      <a16:creationId xmlns:a16="http://schemas.microsoft.com/office/drawing/2014/main" id="{459F0140-8540-4E68-9B3E-CAAB75CB82A4}"/>
                                    </a:ext>
                                  </a:extLst>
                                </p:cNvPr>
                                <p:cNvSpPr>
                                  <a:spLocks/>
                                </p:cNvSpPr>
                                <p:nvPr/>
                              </p:nvSpPr>
                              <p:spPr bwMode="auto">
                                <a:xfrm>
                                  <a:off x="2065" y="1747"/>
                                  <a:ext cx="10" cy="12"/>
                                </a:xfrm>
                                <a:custGeom>
                                  <a:avLst/>
                                  <a:gdLst>
                                    <a:gd name="T0" fmla="*/ 0 w 54"/>
                                    <a:gd name="T1" fmla="*/ 1 h 61"/>
                                    <a:gd name="T2" fmla="*/ 1 w 54"/>
                                    <a:gd name="T3" fmla="*/ 1 h 61"/>
                                    <a:gd name="T4" fmla="*/ 1 w 54"/>
                                    <a:gd name="T5" fmla="*/ 0 h 61"/>
                                    <a:gd name="T6" fmla="*/ 1 w 54"/>
                                    <a:gd name="T7" fmla="*/ 0 h 61"/>
                                    <a:gd name="T8" fmla="*/ 1 w 54"/>
                                    <a:gd name="T9" fmla="*/ 0 h 61"/>
                                    <a:gd name="T10" fmla="*/ 1 w 54"/>
                                    <a:gd name="T11" fmla="*/ 0 h 61"/>
                                    <a:gd name="T12" fmla="*/ 1 w 54"/>
                                    <a:gd name="T13" fmla="*/ 0 h 61"/>
                                    <a:gd name="T14" fmla="*/ 2 w 54"/>
                                    <a:gd name="T15" fmla="*/ 0 h 61"/>
                                    <a:gd name="T16" fmla="*/ 2 w 54"/>
                                    <a:gd name="T17" fmla="*/ 0 h 61"/>
                                    <a:gd name="T18" fmla="*/ 2 w 54"/>
                                    <a:gd name="T19" fmla="*/ 1 h 61"/>
                                    <a:gd name="T20" fmla="*/ 2 w 54"/>
                                    <a:gd name="T21" fmla="*/ 1 h 61"/>
                                    <a:gd name="T22" fmla="*/ 2 w 54"/>
                                    <a:gd name="T23" fmla="*/ 1 h 61"/>
                                    <a:gd name="T24" fmla="*/ 1 w 54"/>
                                    <a:gd name="T25" fmla="*/ 2 h 61"/>
                                    <a:gd name="T26" fmla="*/ 1 w 54"/>
                                    <a:gd name="T27" fmla="*/ 2 h 61"/>
                                    <a:gd name="T28" fmla="*/ 1 w 54"/>
                                    <a:gd name="T29" fmla="*/ 2 h 61"/>
                                    <a:gd name="T30" fmla="*/ 1 w 54"/>
                                    <a:gd name="T31" fmla="*/ 2 h 61"/>
                                    <a:gd name="T32" fmla="*/ 1 w 54"/>
                                    <a:gd name="T33" fmla="*/ 2 h 61"/>
                                    <a:gd name="T34" fmla="*/ 1 w 54"/>
                                    <a:gd name="T35" fmla="*/ 2 h 61"/>
                                    <a:gd name="T36" fmla="*/ 0 w 54"/>
                                    <a:gd name="T37" fmla="*/ 2 h 61"/>
                                    <a:gd name="T38" fmla="*/ 0 w 54"/>
                                    <a:gd name="T39" fmla="*/ 2 h 61"/>
                                    <a:gd name="T40" fmla="*/ 0 w 54"/>
                                    <a:gd name="T41" fmla="*/ 2 h 61"/>
                                    <a:gd name="T42" fmla="*/ 0 w 54"/>
                                    <a:gd name="T43" fmla="*/ 2 h 61"/>
                                    <a:gd name="T44" fmla="*/ 0 w 54"/>
                                    <a:gd name="T45" fmla="*/ 1 h 61"/>
                                    <a:gd name="T46" fmla="*/ 0 w 54"/>
                                    <a:gd name="T47" fmla="*/ 1 h 61"/>
                                    <a:gd name="T48" fmla="*/ 0 w 54"/>
                                    <a:gd name="T49" fmla="*/ 1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1"/>
                                    <a:gd name="T77" fmla="*/ 54 w 54"/>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1">
                                      <a:moveTo>
                                        <a:pt x="9" y="18"/>
                                      </a:moveTo>
                                      <a:lnTo>
                                        <a:pt x="14" y="13"/>
                                      </a:lnTo>
                                      <a:lnTo>
                                        <a:pt x="20" y="7"/>
                                      </a:lnTo>
                                      <a:lnTo>
                                        <a:pt x="26" y="4"/>
                                      </a:lnTo>
                                      <a:lnTo>
                                        <a:pt x="34" y="1"/>
                                      </a:lnTo>
                                      <a:lnTo>
                                        <a:pt x="40" y="0"/>
                                      </a:lnTo>
                                      <a:lnTo>
                                        <a:pt x="45" y="1"/>
                                      </a:lnTo>
                                      <a:lnTo>
                                        <a:pt x="51" y="5"/>
                                      </a:lnTo>
                                      <a:lnTo>
                                        <a:pt x="53" y="11"/>
                                      </a:lnTo>
                                      <a:lnTo>
                                        <a:pt x="54" y="17"/>
                                      </a:lnTo>
                                      <a:lnTo>
                                        <a:pt x="53" y="27"/>
                                      </a:lnTo>
                                      <a:lnTo>
                                        <a:pt x="50" y="35"/>
                                      </a:lnTo>
                                      <a:lnTo>
                                        <a:pt x="45" y="41"/>
                                      </a:lnTo>
                                      <a:lnTo>
                                        <a:pt x="40" y="47"/>
                                      </a:lnTo>
                                      <a:lnTo>
                                        <a:pt x="34" y="54"/>
                                      </a:lnTo>
                                      <a:lnTo>
                                        <a:pt x="27" y="58"/>
                                      </a:lnTo>
                                      <a:lnTo>
                                        <a:pt x="20" y="61"/>
                                      </a:lnTo>
                                      <a:lnTo>
                                        <a:pt x="14" y="61"/>
                                      </a:lnTo>
                                      <a:lnTo>
                                        <a:pt x="8" y="59"/>
                                      </a:lnTo>
                                      <a:lnTo>
                                        <a:pt x="3" y="54"/>
                                      </a:lnTo>
                                      <a:lnTo>
                                        <a:pt x="0" y="48"/>
                                      </a:lnTo>
                                      <a:lnTo>
                                        <a:pt x="0" y="41"/>
                                      </a:lnTo>
                                      <a:lnTo>
                                        <a:pt x="1" y="34"/>
                                      </a:lnTo>
                                      <a:lnTo>
                                        <a:pt x="3" y="27"/>
                                      </a:lnTo>
                                      <a:lnTo>
                                        <a:pt x="9" y="18"/>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4963" name="Freeform 87">
                                <a:extLst>
                                  <a:ext uri="{FF2B5EF4-FFF2-40B4-BE49-F238E27FC236}">
                                    <a16:creationId xmlns:a16="http://schemas.microsoft.com/office/drawing/2014/main" id="{9081B78E-0883-4A78-94D1-34C7636428E9}"/>
                                  </a:ext>
                                </a:extLst>
                              </p:cNvPr>
                              <p:cNvSpPr>
                                <a:spLocks/>
                              </p:cNvSpPr>
                              <p:nvPr/>
                            </p:nvSpPr>
                            <p:spPr bwMode="auto">
                              <a:xfrm>
                                <a:off x="2052" y="1788"/>
                                <a:ext cx="21" cy="22"/>
                              </a:xfrm>
                              <a:custGeom>
                                <a:avLst/>
                                <a:gdLst>
                                  <a:gd name="T0" fmla="*/ 4 w 101"/>
                                  <a:gd name="T1" fmla="*/ 1 h 111"/>
                                  <a:gd name="T2" fmla="*/ 3 w 101"/>
                                  <a:gd name="T3" fmla="*/ 1 h 111"/>
                                  <a:gd name="T4" fmla="*/ 3 w 101"/>
                                  <a:gd name="T5" fmla="*/ 1 h 111"/>
                                  <a:gd name="T6" fmla="*/ 2 w 101"/>
                                  <a:gd name="T7" fmla="*/ 0 h 111"/>
                                  <a:gd name="T8" fmla="*/ 2 w 101"/>
                                  <a:gd name="T9" fmla="*/ 0 h 111"/>
                                  <a:gd name="T10" fmla="*/ 1 w 101"/>
                                  <a:gd name="T11" fmla="*/ 0 h 111"/>
                                  <a:gd name="T12" fmla="*/ 1 w 101"/>
                                  <a:gd name="T13" fmla="*/ 0 h 111"/>
                                  <a:gd name="T14" fmla="*/ 0 w 101"/>
                                  <a:gd name="T15" fmla="*/ 0 h 111"/>
                                  <a:gd name="T16" fmla="*/ 0 w 101"/>
                                  <a:gd name="T17" fmla="*/ 1 h 111"/>
                                  <a:gd name="T18" fmla="*/ 0 w 101"/>
                                  <a:gd name="T19" fmla="*/ 1 h 111"/>
                                  <a:gd name="T20" fmla="*/ 0 w 101"/>
                                  <a:gd name="T21" fmla="*/ 2 h 111"/>
                                  <a:gd name="T22" fmla="*/ 0 w 101"/>
                                  <a:gd name="T23" fmla="*/ 2 h 111"/>
                                  <a:gd name="T24" fmla="*/ 1 w 101"/>
                                  <a:gd name="T25" fmla="*/ 3 h 111"/>
                                  <a:gd name="T26" fmla="*/ 1 w 101"/>
                                  <a:gd name="T27" fmla="*/ 3 h 111"/>
                                  <a:gd name="T28" fmla="*/ 2 w 101"/>
                                  <a:gd name="T29" fmla="*/ 4 h 111"/>
                                  <a:gd name="T30" fmla="*/ 2 w 101"/>
                                  <a:gd name="T31" fmla="*/ 4 h 111"/>
                                  <a:gd name="T32" fmla="*/ 3 w 101"/>
                                  <a:gd name="T33" fmla="*/ 4 h 111"/>
                                  <a:gd name="T34" fmla="*/ 3 w 101"/>
                                  <a:gd name="T35" fmla="*/ 4 h 111"/>
                                  <a:gd name="T36" fmla="*/ 4 w 101"/>
                                  <a:gd name="T37" fmla="*/ 4 h 111"/>
                                  <a:gd name="T38" fmla="*/ 4 w 101"/>
                                  <a:gd name="T39" fmla="*/ 4 h 111"/>
                                  <a:gd name="T40" fmla="*/ 4 w 101"/>
                                  <a:gd name="T41" fmla="*/ 3 h 111"/>
                                  <a:gd name="T42" fmla="*/ 4 w 101"/>
                                  <a:gd name="T43" fmla="*/ 3 h 111"/>
                                  <a:gd name="T44" fmla="*/ 4 w 101"/>
                                  <a:gd name="T45" fmla="*/ 2 h 111"/>
                                  <a:gd name="T46" fmla="*/ 4 w 101"/>
                                  <a:gd name="T47" fmla="*/ 2 h 111"/>
                                  <a:gd name="T48" fmla="*/ 4 w 101"/>
                                  <a:gd name="T49" fmla="*/ 1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1"/>
                                  <a:gd name="T77" fmla="*/ 101 w 101"/>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1">
                                    <a:moveTo>
                                      <a:pt x="85" y="35"/>
                                    </a:moveTo>
                                    <a:lnTo>
                                      <a:pt x="75" y="24"/>
                                    </a:lnTo>
                                    <a:lnTo>
                                      <a:pt x="64" y="15"/>
                                    </a:lnTo>
                                    <a:lnTo>
                                      <a:pt x="52" y="8"/>
                                    </a:lnTo>
                                    <a:lnTo>
                                      <a:pt x="37" y="2"/>
                                    </a:lnTo>
                                    <a:lnTo>
                                      <a:pt x="26" y="0"/>
                                    </a:lnTo>
                                    <a:lnTo>
                                      <a:pt x="15" y="3"/>
                                    </a:lnTo>
                                    <a:lnTo>
                                      <a:pt x="6" y="10"/>
                                    </a:lnTo>
                                    <a:lnTo>
                                      <a:pt x="2" y="22"/>
                                    </a:lnTo>
                                    <a:lnTo>
                                      <a:pt x="0" y="33"/>
                                    </a:lnTo>
                                    <a:lnTo>
                                      <a:pt x="3" y="48"/>
                                    </a:lnTo>
                                    <a:lnTo>
                                      <a:pt x="9" y="63"/>
                                    </a:lnTo>
                                    <a:lnTo>
                                      <a:pt x="17" y="75"/>
                                    </a:lnTo>
                                    <a:lnTo>
                                      <a:pt x="27" y="85"/>
                                    </a:lnTo>
                                    <a:lnTo>
                                      <a:pt x="38" y="95"/>
                                    </a:lnTo>
                                    <a:lnTo>
                                      <a:pt x="51" y="105"/>
                                    </a:lnTo>
                                    <a:lnTo>
                                      <a:pt x="64" y="110"/>
                                    </a:lnTo>
                                    <a:lnTo>
                                      <a:pt x="77" y="111"/>
                                    </a:lnTo>
                                    <a:lnTo>
                                      <a:pt x="88" y="107"/>
                                    </a:lnTo>
                                    <a:lnTo>
                                      <a:pt x="95" y="97"/>
                                    </a:lnTo>
                                    <a:lnTo>
                                      <a:pt x="100" y="87"/>
                                    </a:lnTo>
                                    <a:lnTo>
                                      <a:pt x="101" y="75"/>
                                    </a:lnTo>
                                    <a:lnTo>
                                      <a:pt x="98" y="61"/>
                                    </a:lnTo>
                                    <a:lnTo>
                                      <a:pt x="94" y="49"/>
                                    </a:lnTo>
                                    <a:lnTo>
                                      <a:pt x="85" y="35"/>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64" name="Freeform 88">
                                <a:extLst>
                                  <a:ext uri="{FF2B5EF4-FFF2-40B4-BE49-F238E27FC236}">
                                    <a16:creationId xmlns:a16="http://schemas.microsoft.com/office/drawing/2014/main" id="{EF7DF289-D58C-447A-9E44-4F02BDA22124}"/>
                                  </a:ext>
                                </a:extLst>
                              </p:cNvPr>
                              <p:cNvSpPr>
                                <a:spLocks/>
                              </p:cNvSpPr>
                              <p:nvPr/>
                            </p:nvSpPr>
                            <p:spPr bwMode="auto">
                              <a:xfrm>
                                <a:off x="2070" y="1814"/>
                                <a:ext cx="18" cy="23"/>
                              </a:xfrm>
                              <a:custGeom>
                                <a:avLst/>
                                <a:gdLst>
                                  <a:gd name="T0" fmla="*/ 3 w 91"/>
                                  <a:gd name="T1" fmla="*/ 1 h 114"/>
                                  <a:gd name="T2" fmla="*/ 3 w 91"/>
                                  <a:gd name="T3" fmla="*/ 1 h 114"/>
                                  <a:gd name="T4" fmla="*/ 2 w 91"/>
                                  <a:gd name="T5" fmla="*/ 0 h 114"/>
                                  <a:gd name="T6" fmla="*/ 2 w 91"/>
                                  <a:gd name="T7" fmla="*/ 0 h 114"/>
                                  <a:gd name="T8" fmla="*/ 1 w 91"/>
                                  <a:gd name="T9" fmla="*/ 0 h 114"/>
                                  <a:gd name="T10" fmla="*/ 1 w 91"/>
                                  <a:gd name="T11" fmla="*/ 0 h 114"/>
                                  <a:gd name="T12" fmla="*/ 1 w 91"/>
                                  <a:gd name="T13" fmla="*/ 0 h 114"/>
                                  <a:gd name="T14" fmla="*/ 0 w 91"/>
                                  <a:gd name="T15" fmla="*/ 1 h 114"/>
                                  <a:gd name="T16" fmla="*/ 0 w 91"/>
                                  <a:gd name="T17" fmla="*/ 1 h 114"/>
                                  <a:gd name="T18" fmla="*/ 0 w 91"/>
                                  <a:gd name="T19" fmla="*/ 2 h 114"/>
                                  <a:gd name="T20" fmla="*/ 0 w 91"/>
                                  <a:gd name="T21" fmla="*/ 2 h 114"/>
                                  <a:gd name="T22" fmla="*/ 0 w 91"/>
                                  <a:gd name="T23" fmla="*/ 3 h 114"/>
                                  <a:gd name="T24" fmla="*/ 0 w 91"/>
                                  <a:gd name="T25" fmla="*/ 3 h 114"/>
                                  <a:gd name="T26" fmla="*/ 1 w 91"/>
                                  <a:gd name="T27" fmla="*/ 4 h 114"/>
                                  <a:gd name="T28" fmla="*/ 1 w 91"/>
                                  <a:gd name="T29" fmla="*/ 4 h 114"/>
                                  <a:gd name="T30" fmla="*/ 2 w 91"/>
                                  <a:gd name="T31" fmla="*/ 4 h 114"/>
                                  <a:gd name="T32" fmla="*/ 2 w 91"/>
                                  <a:gd name="T33" fmla="*/ 5 h 114"/>
                                  <a:gd name="T34" fmla="*/ 3 w 91"/>
                                  <a:gd name="T35" fmla="*/ 5 h 114"/>
                                  <a:gd name="T36" fmla="*/ 3 w 91"/>
                                  <a:gd name="T37" fmla="*/ 4 h 114"/>
                                  <a:gd name="T38" fmla="*/ 3 w 91"/>
                                  <a:gd name="T39" fmla="*/ 4 h 114"/>
                                  <a:gd name="T40" fmla="*/ 4 w 91"/>
                                  <a:gd name="T41" fmla="*/ 4 h 114"/>
                                  <a:gd name="T42" fmla="*/ 4 w 91"/>
                                  <a:gd name="T43" fmla="*/ 3 h 114"/>
                                  <a:gd name="T44" fmla="*/ 3 w 91"/>
                                  <a:gd name="T45" fmla="*/ 3 h 114"/>
                                  <a:gd name="T46" fmla="*/ 3 w 91"/>
                                  <a:gd name="T47" fmla="*/ 2 h 114"/>
                                  <a:gd name="T48" fmla="*/ 3 w 91"/>
                                  <a:gd name="T49" fmla="*/ 1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114"/>
                                  <a:gd name="T77" fmla="*/ 91 w 91"/>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114">
                                    <a:moveTo>
                                      <a:pt x="79" y="37"/>
                                    </a:moveTo>
                                    <a:lnTo>
                                      <a:pt x="71" y="23"/>
                                    </a:lnTo>
                                    <a:lnTo>
                                      <a:pt x="62" y="12"/>
                                    </a:lnTo>
                                    <a:lnTo>
                                      <a:pt x="51" y="4"/>
                                    </a:lnTo>
                                    <a:lnTo>
                                      <a:pt x="37" y="0"/>
                                    </a:lnTo>
                                    <a:lnTo>
                                      <a:pt x="27" y="3"/>
                                    </a:lnTo>
                                    <a:lnTo>
                                      <a:pt x="17" y="11"/>
                                    </a:lnTo>
                                    <a:lnTo>
                                      <a:pt x="7" y="19"/>
                                    </a:lnTo>
                                    <a:lnTo>
                                      <a:pt x="2" y="29"/>
                                    </a:lnTo>
                                    <a:lnTo>
                                      <a:pt x="0" y="38"/>
                                    </a:lnTo>
                                    <a:lnTo>
                                      <a:pt x="1" y="48"/>
                                    </a:lnTo>
                                    <a:lnTo>
                                      <a:pt x="3" y="62"/>
                                    </a:lnTo>
                                    <a:lnTo>
                                      <a:pt x="10" y="77"/>
                                    </a:lnTo>
                                    <a:lnTo>
                                      <a:pt x="18" y="88"/>
                                    </a:lnTo>
                                    <a:lnTo>
                                      <a:pt x="28" y="99"/>
                                    </a:lnTo>
                                    <a:lnTo>
                                      <a:pt x="41" y="108"/>
                                    </a:lnTo>
                                    <a:lnTo>
                                      <a:pt x="54" y="113"/>
                                    </a:lnTo>
                                    <a:lnTo>
                                      <a:pt x="67" y="114"/>
                                    </a:lnTo>
                                    <a:lnTo>
                                      <a:pt x="78" y="110"/>
                                    </a:lnTo>
                                    <a:lnTo>
                                      <a:pt x="85" y="101"/>
                                    </a:lnTo>
                                    <a:lnTo>
                                      <a:pt x="90" y="91"/>
                                    </a:lnTo>
                                    <a:lnTo>
                                      <a:pt x="91" y="77"/>
                                    </a:lnTo>
                                    <a:lnTo>
                                      <a:pt x="88" y="63"/>
                                    </a:lnTo>
                                    <a:lnTo>
                                      <a:pt x="85" y="49"/>
                                    </a:lnTo>
                                    <a:lnTo>
                                      <a:pt x="79" y="3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956" name="Group 89">
                            <a:extLst>
                              <a:ext uri="{FF2B5EF4-FFF2-40B4-BE49-F238E27FC236}">
                                <a16:creationId xmlns:a16="http://schemas.microsoft.com/office/drawing/2014/main" id="{6366D2B7-EAAF-424F-9261-6C78474A739E}"/>
                              </a:ext>
                            </a:extLst>
                          </p:cNvPr>
                          <p:cNvGrpSpPr>
                            <a:grpSpLocks/>
                          </p:cNvGrpSpPr>
                          <p:nvPr/>
                        </p:nvGrpSpPr>
                        <p:grpSpPr bwMode="auto">
                          <a:xfrm>
                            <a:off x="2116" y="1790"/>
                            <a:ext cx="130" cy="120"/>
                            <a:chOff x="2116" y="1790"/>
                            <a:chExt cx="130" cy="120"/>
                          </a:xfrm>
                        </p:grpSpPr>
                        <p:sp>
                          <p:nvSpPr>
                            <p:cNvPr id="64957" name="Freeform 90">
                              <a:extLst>
                                <a:ext uri="{FF2B5EF4-FFF2-40B4-BE49-F238E27FC236}">
                                  <a16:creationId xmlns:a16="http://schemas.microsoft.com/office/drawing/2014/main" id="{773797FC-62BC-4440-A649-5457E5289FC8}"/>
                                </a:ext>
                              </a:extLst>
                            </p:cNvPr>
                            <p:cNvSpPr>
                              <a:spLocks/>
                            </p:cNvSpPr>
                            <p:nvPr/>
                          </p:nvSpPr>
                          <p:spPr bwMode="auto">
                            <a:xfrm>
                              <a:off x="2146" y="1819"/>
                              <a:ext cx="76" cy="64"/>
                            </a:xfrm>
                            <a:custGeom>
                              <a:avLst/>
                              <a:gdLst>
                                <a:gd name="T0" fmla="*/ 0 w 380"/>
                                <a:gd name="T1" fmla="*/ 0 h 322"/>
                                <a:gd name="T2" fmla="*/ 0 w 380"/>
                                <a:gd name="T3" fmla="*/ 1 h 322"/>
                                <a:gd name="T4" fmla="*/ 0 w 380"/>
                                <a:gd name="T5" fmla="*/ 2 h 322"/>
                                <a:gd name="T6" fmla="*/ 0 w 380"/>
                                <a:gd name="T7" fmla="*/ 4 h 322"/>
                                <a:gd name="T8" fmla="*/ 1 w 380"/>
                                <a:gd name="T9" fmla="*/ 5 h 322"/>
                                <a:gd name="T10" fmla="*/ 1 w 380"/>
                                <a:gd name="T11" fmla="*/ 5 h 322"/>
                                <a:gd name="T12" fmla="*/ 2 w 380"/>
                                <a:gd name="T13" fmla="*/ 6 h 322"/>
                                <a:gd name="T14" fmla="*/ 3 w 380"/>
                                <a:gd name="T15" fmla="*/ 6 h 322"/>
                                <a:gd name="T16" fmla="*/ 5 w 380"/>
                                <a:gd name="T17" fmla="*/ 7 h 322"/>
                                <a:gd name="T18" fmla="*/ 6 w 380"/>
                                <a:gd name="T19" fmla="*/ 8 h 322"/>
                                <a:gd name="T20" fmla="*/ 8 w 380"/>
                                <a:gd name="T21" fmla="*/ 8 h 322"/>
                                <a:gd name="T22" fmla="*/ 10 w 380"/>
                                <a:gd name="T23" fmla="*/ 9 h 322"/>
                                <a:gd name="T24" fmla="*/ 11 w 380"/>
                                <a:gd name="T25" fmla="*/ 9 h 322"/>
                                <a:gd name="T26" fmla="*/ 12 w 380"/>
                                <a:gd name="T27" fmla="*/ 10 h 322"/>
                                <a:gd name="T28" fmla="*/ 13 w 380"/>
                                <a:gd name="T29" fmla="*/ 11 h 322"/>
                                <a:gd name="T30" fmla="*/ 14 w 380"/>
                                <a:gd name="T31" fmla="*/ 12 h 322"/>
                                <a:gd name="T32" fmla="*/ 15 w 380"/>
                                <a:gd name="T33" fmla="*/ 13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0"/>
                                <a:gd name="T52" fmla="*/ 0 h 322"/>
                                <a:gd name="T53" fmla="*/ 380 w 380"/>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0" h="322">
                                  <a:moveTo>
                                    <a:pt x="10" y="0"/>
                                  </a:moveTo>
                                  <a:lnTo>
                                    <a:pt x="3" y="34"/>
                                  </a:lnTo>
                                  <a:lnTo>
                                    <a:pt x="0" y="61"/>
                                  </a:lnTo>
                                  <a:lnTo>
                                    <a:pt x="6" y="92"/>
                                  </a:lnTo>
                                  <a:lnTo>
                                    <a:pt x="18" y="114"/>
                                  </a:lnTo>
                                  <a:lnTo>
                                    <a:pt x="33" y="127"/>
                                  </a:lnTo>
                                  <a:lnTo>
                                    <a:pt x="59" y="148"/>
                                  </a:lnTo>
                                  <a:lnTo>
                                    <a:pt x="84" y="163"/>
                                  </a:lnTo>
                                  <a:lnTo>
                                    <a:pt x="121" y="179"/>
                                  </a:lnTo>
                                  <a:lnTo>
                                    <a:pt x="161" y="194"/>
                                  </a:lnTo>
                                  <a:lnTo>
                                    <a:pt x="199" y="206"/>
                                  </a:lnTo>
                                  <a:lnTo>
                                    <a:pt x="239" y="219"/>
                                  </a:lnTo>
                                  <a:lnTo>
                                    <a:pt x="268" y="234"/>
                                  </a:lnTo>
                                  <a:lnTo>
                                    <a:pt x="300" y="252"/>
                                  </a:lnTo>
                                  <a:lnTo>
                                    <a:pt x="330" y="273"/>
                                  </a:lnTo>
                                  <a:lnTo>
                                    <a:pt x="355" y="295"/>
                                  </a:lnTo>
                                  <a:lnTo>
                                    <a:pt x="380" y="32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58" name="Freeform 91">
                              <a:extLst>
                                <a:ext uri="{FF2B5EF4-FFF2-40B4-BE49-F238E27FC236}">
                                  <a16:creationId xmlns:a16="http://schemas.microsoft.com/office/drawing/2014/main" id="{FC0B3D29-DFC0-4A9B-A029-7361E307EFFB}"/>
                                </a:ext>
                              </a:extLst>
                            </p:cNvPr>
                            <p:cNvSpPr>
                              <a:spLocks/>
                            </p:cNvSpPr>
                            <p:nvPr/>
                          </p:nvSpPr>
                          <p:spPr bwMode="auto">
                            <a:xfrm>
                              <a:off x="2116" y="1831"/>
                              <a:ext cx="88" cy="79"/>
                            </a:xfrm>
                            <a:custGeom>
                              <a:avLst/>
                              <a:gdLst>
                                <a:gd name="T0" fmla="*/ 0 w 443"/>
                                <a:gd name="T1" fmla="*/ 0 h 393"/>
                                <a:gd name="T2" fmla="*/ 1 w 443"/>
                                <a:gd name="T3" fmla="*/ 0 h 393"/>
                                <a:gd name="T4" fmla="*/ 3 w 443"/>
                                <a:gd name="T5" fmla="*/ 1 h 393"/>
                                <a:gd name="T6" fmla="*/ 4 w 443"/>
                                <a:gd name="T7" fmla="*/ 1 h 393"/>
                                <a:gd name="T8" fmla="*/ 5 w 443"/>
                                <a:gd name="T9" fmla="*/ 2 h 393"/>
                                <a:gd name="T10" fmla="*/ 5 w 443"/>
                                <a:gd name="T11" fmla="*/ 3 h 393"/>
                                <a:gd name="T12" fmla="*/ 6 w 443"/>
                                <a:gd name="T13" fmla="*/ 4 h 393"/>
                                <a:gd name="T14" fmla="*/ 6 w 443"/>
                                <a:gd name="T15" fmla="*/ 5 h 393"/>
                                <a:gd name="T16" fmla="*/ 7 w 443"/>
                                <a:gd name="T17" fmla="*/ 6 h 393"/>
                                <a:gd name="T18" fmla="*/ 7 w 443"/>
                                <a:gd name="T19" fmla="*/ 7 h 393"/>
                                <a:gd name="T20" fmla="*/ 8 w 443"/>
                                <a:gd name="T21" fmla="*/ 9 h 393"/>
                                <a:gd name="T22" fmla="*/ 8 w 443"/>
                                <a:gd name="T23" fmla="*/ 10 h 393"/>
                                <a:gd name="T24" fmla="*/ 9 w 443"/>
                                <a:gd name="T25" fmla="*/ 11 h 393"/>
                                <a:gd name="T26" fmla="*/ 10 w 443"/>
                                <a:gd name="T27" fmla="*/ 12 h 393"/>
                                <a:gd name="T28" fmla="*/ 11 w 443"/>
                                <a:gd name="T29" fmla="*/ 13 h 393"/>
                                <a:gd name="T30" fmla="*/ 12 w 443"/>
                                <a:gd name="T31" fmla="*/ 13 h 393"/>
                                <a:gd name="T32" fmla="*/ 14 w 443"/>
                                <a:gd name="T33" fmla="*/ 14 h 393"/>
                                <a:gd name="T34" fmla="*/ 15 w 443"/>
                                <a:gd name="T35" fmla="*/ 15 h 393"/>
                                <a:gd name="T36" fmla="*/ 16 w 443"/>
                                <a:gd name="T37" fmla="*/ 15 h 393"/>
                                <a:gd name="T38" fmla="*/ 17 w 443"/>
                                <a:gd name="T39" fmla="*/ 16 h 3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3"/>
                                <a:gd name="T61" fmla="*/ 0 h 393"/>
                                <a:gd name="T62" fmla="*/ 443 w 443"/>
                                <a:gd name="T63" fmla="*/ 393 h 3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3" h="393">
                                  <a:moveTo>
                                    <a:pt x="0" y="0"/>
                                  </a:moveTo>
                                  <a:lnTo>
                                    <a:pt x="34" y="9"/>
                                  </a:lnTo>
                                  <a:lnTo>
                                    <a:pt x="65" y="18"/>
                                  </a:lnTo>
                                  <a:lnTo>
                                    <a:pt x="95" y="30"/>
                                  </a:lnTo>
                                  <a:lnTo>
                                    <a:pt x="117" y="43"/>
                                  </a:lnTo>
                                  <a:lnTo>
                                    <a:pt x="135" y="65"/>
                                  </a:lnTo>
                                  <a:lnTo>
                                    <a:pt x="150" y="93"/>
                                  </a:lnTo>
                                  <a:lnTo>
                                    <a:pt x="160" y="117"/>
                                  </a:lnTo>
                                  <a:lnTo>
                                    <a:pt x="169" y="148"/>
                                  </a:lnTo>
                                  <a:lnTo>
                                    <a:pt x="180" y="183"/>
                                  </a:lnTo>
                                  <a:lnTo>
                                    <a:pt x="193" y="214"/>
                                  </a:lnTo>
                                  <a:lnTo>
                                    <a:pt x="212" y="242"/>
                                  </a:lnTo>
                                  <a:lnTo>
                                    <a:pt x="233" y="273"/>
                                  </a:lnTo>
                                  <a:lnTo>
                                    <a:pt x="253" y="295"/>
                                  </a:lnTo>
                                  <a:lnTo>
                                    <a:pt x="280" y="316"/>
                                  </a:lnTo>
                                  <a:lnTo>
                                    <a:pt x="309" y="335"/>
                                  </a:lnTo>
                                  <a:lnTo>
                                    <a:pt x="343" y="350"/>
                                  </a:lnTo>
                                  <a:lnTo>
                                    <a:pt x="382" y="368"/>
                                  </a:lnTo>
                                  <a:lnTo>
                                    <a:pt x="415" y="381"/>
                                  </a:lnTo>
                                  <a:lnTo>
                                    <a:pt x="443" y="393"/>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59" name="Freeform 92">
                              <a:extLst>
                                <a:ext uri="{FF2B5EF4-FFF2-40B4-BE49-F238E27FC236}">
                                  <a16:creationId xmlns:a16="http://schemas.microsoft.com/office/drawing/2014/main" id="{4DD513C9-874D-4C96-AE1A-2DF0D4B212B9}"/>
                                </a:ext>
                              </a:extLst>
                            </p:cNvPr>
                            <p:cNvSpPr>
                              <a:spLocks/>
                            </p:cNvSpPr>
                            <p:nvPr/>
                          </p:nvSpPr>
                          <p:spPr bwMode="auto">
                            <a:xfrm>
                              <a:off x="2122" y="1790"/>
                              <a:ext cx="124" cy="120"/>
                            </a:xfrm>
                            <a:custGeom>
                              <a:avLst/>
                              <a:gdLst>
                                <a:gd name="T0" fmla="*/ 0 w 618"/>
                                <a:gd name="T1" fmla="*/ 0 h 602"/>
                                <a:gd name="T2" fmla="*/ 0 w 618"/>
                                <a:gd name="T3" fmla="*/ 2 h 602"/>
                                <a:gd name="T4" fmla="*/ 1 w 618"/>
                                <a:gd name="T5" fmla="*/ 3 h 602"/>
                                <a:gd name="T6" fmla="*/ 1 w 618"/>
                                <a:gd name="T7" fmla="*/ 5 h 602"/>
                                <a:gd name="T8" fmla="*/ 2 w 618"/>
                                <a:gd name="T9" fmla="*/ 6 h 602"/>
                                <a:gd name="T10" fmla="*/ 3 w 618"/>
                                <a:gd name="T11" fmla="*/ 8 h 602"/>
                                <a:gd name="T12" fmla="*/ 4 w 618"/>
                                <a:gd name="T13" fmla="*/ 9 h 602"/>
                                <a:gd name="T14" fmla="*/ 5 w 618"/>
                                <a:gd name="T15" fmla="*/ 11 h 602"/>
                                <a:gd name="T16" fmla="*/ 6 w 618"/>
                                <a:gd name="T17" fmla="*/ 13 h 602"/>
                                <a:gd name="T18" fmla="*/ 7 w 618"/>
                                <a:gd name="T19" fmla="*/ 14 h 602"/>
                                <a:gd name="T20" fmla="*/ 8 w 618"/>
                                <a:gd name="T21" fmla="*/ 15 h 602"/>
                                <a:gd name="T22" fmla="*/ 9 w 618"/>
                                <a:gd name="T23" fmla="*/ 17 h 602"/>
                                <a:gd name="T24" fmla="*/ 10 w 618"/>
                                <a:gd name="T25" fmla="*/ 18 h 602"/>
                                <a:gd name="T26" fmla="*/ 12 w 618"/>
                                <a:gd name="T27" fmla="*/ 19 h 602"/>
                                <a:gd name="T28" fmla="*/ 14 w 618"/>
                                <a:gd name="T29" fmla="*/ 20 h 602"/>
                                <a:gd name="T30" fmla="*/ 15 w 618"/>
                                <a:gd name="T31" fmla="*/ 21 h 602"/>
                                <a:gd name="T32" fmla="*/ 17 w 618"/>
                                <a:gd name="T33" fmla="*/ 22 h 602"/>
                                <a:gd name="T34" fmla="*/ 19 w 618"/>
                                <a:gd name="T35" fmla="*/ 23 h 602"/>
                                <a:gd name="T36" fmla="*/ 21 w 618"/>
                                <a:gd name="T37" fmla="*/ 23 h 602"/>
                                <a:gd name="T38" fmla="*/ 23 w 618"/>
                                <a:gd name="T39" fmla="*/ 24 h 602"/>
                                <a:gd name="T40" fmla="*/ 25 w 618"/>
                                <a:gd name="T41" fmla="*/ 24 h 6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8"/>
                                <a:gd name="T64" fmla="*/ 0 h 602"/>
                                <a:gd name="T65" fmla="*/ 618 w 618"/>
                                <a:gd name="T66" fmla="*/ 602 h 6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8" h="602">
                                  <a:moveTo>
                                    <a:pt x="0" y="0"/>
                                  </a:moveTo>
                                  <a:lnTo>
                                    <a:pt x="7" y="41"/>
                                  </a:lnTo>
                                  <a:lnTo>
                                    <a:pt x="18" y="82"/>
                                  </a:lnTo>
                                  <a:lnTo>
                                    <a:pt x="35" y="128"/>
                                  </a:lnTo>
                                  <a:lnTo>
                                    <a:pt x="55" y="163"/>
                                  </a:lnTo>
                                  <a:lnTo>
                                    <a:pt x="83" y="202"/>
                                  </a:lnTo>
                                  <a:lnTo>
                                    <a:pt x="104" y="237"/>
                                  </a:lnTo>
                                  <a:lnTo>
                                    <a:pt x="129" y="280"/>
                                  </a:lnTo>
                                  <a:lnTo>
                                    <a:pt x="157" y="328"/>
                                  </a:lnTo>
                                  <a:lnTo>
                                    <a:pt x="176" y="356"/>
                                  </a:lnTo>
                                  <a:lnTo>
                                    <a:pt x="199" y="385"/>
                                  </a:lnTo>
                                  <a:lnTo>
                                    <a:pt x="226" y="415"/>
                                  </a:lnTo>
                                  <a:lnTo>
                                    <a:pt x="260" y="445"/>
                                  </a:lnTo>
                                  <a:lnTo>
                                    <a:pt x="304" y="482"/>
                                  </a:lnTo>
                                  <a:lnTo>
                                    <a:pt x="342" y="512"/>
                                  </a:lnTo>
                                  <a:lnTo>
                                    <a:pt x="385" y="537"/>
                                  </a:lnTo>
                                  <a:lnTo>
                                    <a:pt x="432" y="558"/>
                                  </a:lnTo>
                                  <a:lnTo>
                                    <a:pt x="485" y="578"/>
                                  </a:lnTo>
                                  <a:lnTo>
                                    <a:pt x="525" y="589"/>
                                  </a:lnTo>
                                  <a:lnTo>
                                    <a:pt x="573" y="598"/>
                                  </a:lnTo>
                                  <a:lnTo>
                                    <a:pt x="618" y="60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4932" name="Group 93">
                      <a:extLst>
                        <a:ext uri="{FF2B5EF4-FFF2-40B4-BE49-F238E27FC236}">
                          <a16:creationId xmlns:a16="http://schemas.microsoft.com/office/drawing/2014/main" id="{7825C78D-A991-431F-ABE4-9A290A14470A}"/>
                        </a:ext>
                      </a:extLst>
                    </p:cNvPr>
                    <p:cNvGrpSpPr>
                      <a:grpSpLocks/>
                    </p:cNvGrpSpPr>
                    <p:nvPr/>
                  </p:nvGrpSpPr>
                  <p:grpSpPr bwMode="auto">
                    <a:xfrm>
                      <a:off x="2151" y="1787"/>
                      <a:ext cx="187" cy="152"/>
                      <a:chOff x="2151" y="1787"/>
                      <a:chExt cx="187" cy="152"/>
                    </a:xfrm>
                  </p:grpSpPr>
                  <p:grpSp>
                    <p:nvGrpSpPr>
                      <p:cNvPr id="64933" name="Group 94">
                        <a:extLst>
                          <a:ext uri="{FF2B5EF4-FFF2-40B4-BE49-F238E27FC236}">
                            <a16:creationId xmlns:a16="http://schemas.microsoft.com/office/drawing/2014/main" id="{B53CF549-61EB-4E99-B1C1-66CEB7348B85}"/>
                          </a:ext>
                        </a:extLst>
                      </p:cNvPr>
                      <p:cNvGrpSpPr>
                        <a:grpSpLocks/>
                      </p:cNvGrpSpPr>
                      <p:nvPr/>
                    </p:nvGrpSpPr>
                    <p:grpSpPr bwMode="auto">
                      <a:xfrm>
                        <a:off x="2222" y="1863"/>
                        <a:ext cx="114" cy="76"/>
                        <a:chOff x="2222" y="1863"/>
                        <a:chExt cx="114" cy="76"/>
                      </a:xfrm>
                    </p:grpSpPr>
                    <p:grpSp>
                      <p:nvGrpSpPr>
                        <p:cNvPr id="64941" name="Group 95">
                          <a:extLst>
                            <a:ext uri="{FF2B5EF4-FFF2-40B4-BE49-F238E27FC236}">
                              <a16:creationId xmlns:a16="http://schemas.microsoft.com/office/drawing/2014/main" id="{53C94ACA-027E-4708-B69E-497E09389B3C}"/>
                            </a:ext>
                          </a:extLst>
                        </p:cNvPr>
                        <p:cNvGrpSpPr>
                          <a:grpSpLocks/>
                        </p:cNvGrpSpPr>
                        <p:nvPr/>
                      </p:nvGrpSpPr>
                      <p:grpSpPr bwMode="auto">
                        <a:xfrm>
                          <a:off x="2291" y="1863"/>
                          <a:ext cx="45" cy="38"/>
                          <a:chOff x="2291" y="1863"/>
                          <a:chExt cx="45" cy="38"/>
                        </a:xfrm>
                      </p:grpSpPr>
                      <p:sp>
                        <p:nvSpPr>
                          <p:cNvPr id="64948" name="Freeform 96">
                            <a:extLst>
                              <a:ext uri="{FF2B5EF4-FFF2-40B4-BE49-F238E27FC236}">
                                <a16:creationId xmlns:a16="http://schemas.microsoft.com/office/drawing/2014/main" id="{535C98CD-561E-4C35-B7EB-00143FD3FC35}"/>
                              </a:ext>
                            </a:extLst>
                          </p:cNvPr>
                          <p:cNvSpPr>
                            <a:spLocks/>
                          </p:cNvSpPr>
                          <p:nvPr/>
                        </p:nvSpPr>
                        <p:spPr bwMode="auto">
                          <a:xfrm>
                            <a:off x="2310" y="1865"/>
                            <a:ext cx="5" cy="21"/>
                          </a:xfrm>
                          <a:custGeom>
                            <a:avLst/>
                            <a:gdLst>
                              <a:gd name="T0" fmla="*/ 1 w 27"/>
                              <a:gd name="T1" fmla="*/ 0 h 101"/>
                              <a:gd name="T2" fmla="*/ 1 w 27"/>
                              <a:gd name="T3" fmla="*/ 1 h 101"/>
                              <a:gd name="T4" fmla="*/ 1 w 27"/>
                              <a:gd name="T5" fmla="*/ 2 h 101"/>
                              <a:gd name="T6" fmla="*/ 1 w 27"/>
                              <a:gd name="T7" fmla="*/ 3 h 101"/>
                              <a:gd name="T8" fmla="*/ 0 w 27"/>
                              <a:gd name="T9" fmla="*/ 4 h 101"/>
                              <a:gd name="T10" fmla="*/ 0 w 27"/>
                              <a:gd name="T11" fmla="*/ 4 h 101"/>
                              <a:gd name="T12" fmla="*/ 0 60000 65536"/>
                              <a:gd name="T13" fmla="*/ 0 60000 65536"/>
                              <a:gd name="T14" fmla="*/ 0 60000 65536"/>
                              <a:gd name="T15" fmla="*/ 0 60000 65536"/>
                              <a:gd name="T16" fmla="*/ 0 60000 65536"/>
                              <a:gd name="T17" fmla="*/ 0 60000 65536"/>
                              <a:gd name="T18" fmla="*/ 0 w 27"/>
                              <a:gd name="T19" fmla="*/ 0 h 101"/>
                              <a:gd name="T20" fmla="*/ 27 w 2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27" h="101">
                                <a:moveTo>
                                  <a:pt x="14" y="0"/>
                                </a:moveTo>
                                <a:lnTo>
                                  <a:pt x="21" y="21"/>
                                </a:lnTo>
                                <a:lnTo>
                                  <a:pt x="27" y="51"/>
                                </a:lnTo>
                                <a:lnTo>
                                  <a:pt x="24" y="69"/>
                                </a:lnTo>
                                <a:lnTo>
                                  <a:pt x="11" y="89"/>
                                </a:lnTo>
                                <a:lnTo>
                                  <a:pt x="0" y="101"/>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49" name="Freeform 97">
                            <a:extLst>
                              <a:ext uri="{FF2B5EF4-FFF2-40B4-BE49-F238E27FC236}">
                                <a16:creationId xmlns:a16="http://schemas.microsoft.com/office/drawing/2014/main" id="{BF704017-97E6-442B-95EB-72B8DE5B2EBA}"/>
                              </a:ext>
                            </a:extLst>
                          </p:cNvPr>
                          <p:cNvSpPr>
                            <a:spLocks/>
                          </p:cNvSpPr>
                          <p:nvPr/>
                        </p:nvSpPr>
                        <p:spPr bwMode="auto">
                          <a:xfrm>
                            <a:off x="2291" y="1874"/>
                            <a:ext cx="25" cy="27"/>
                          </a:xfrm>
                          <a:custGeom>
                            <a:avLst/>
                            <a:gdLst>
                              <a:gd name="T0" fmla="*/ 0 w 124"/>
                              <a:gd name="T1" fmla="*/ 0 h 137"/>
                              <a:gd name="T2" fmla="*/ 1 w 124"/>
                              <a:gd name="T3" fmla="*/ 0 h 137"/>
                              <a:gd name="T4" fmla="*/ 2 w 124"/>
                              <a:gd name="T5" fmla="*/ 0 h 137"/>
                              <a:gd name="T6" fmla="*/ 3 w 124"/>
                              <a:gd name="T7" fmla="*/ 1 h 137"/>
                              <a:gd name="T8" fmla="*/ 4 w 124"/>
                              <a:gd name="T9" fmla="*/ 2 h 137"/>
                              <a:gd name="T10" fmla="*/ 4 w 124"/>
                              <a:gd name="T11" fmla="*/ 2 h 137"/>
                              <a:gd name="T12" fmla="*/ 4 w 124"/>
                              <a:gd name="T13" fmla="*/ 3 h 137"/>
                              <a:gd name="T14" fmla="*/ 5 w 124"/>
                              <a:gd name="T15" fmla="*/ 4 h 137"/>
                              <a:gd name="T16" fmla="*/ 5 w 124"/>
                              <a:gd name="T17" fmla="*/ 5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37"/>
                              <a:gd name="T29" fmla="*/ 124 w 124"/>
                              <a:gd name="T30" fmla="*/ 137 h 1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37">
                                <a:moveTo>
                                  <a:pt x="0" y="0"/>
                                </a:moveTo>
                                <a:lnTo>
                                  <a:pt x="30" y="5"/>
                                </a:lnTo>
                                <a:lnTo>
                                  <a:pt x="61" y="11"/>
                                </a:lnTo>
                                <a:lnTo>
                                  <a:pt x="75" y="20"/>
                                </a:lnTo>
                                <a:lnTo>
                                  <a:pt x="89" y="40"/>
                                </a:lnTo>
                                <a:lnTo>
                                  <a:pt x="92" y="61"/>
                                </a:lnTo>
                                <a:lnTo>
                                  <a:pt x="104" y="85"/>
                                </a:lnTo>
                                <a:lnTo>
                                  <a:pt x="115" y="109"/>
                                </a:lnTo>
                                <a:lnTo>
                                  <a:pt x="124" y="137"/>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50" name="Freeform 98">
                            <a:extLst>
                              <a:ext uri="{FF2B5EF4-FFF2-40B4-BE49-F238E27FC236}">
                                <a16:creationId xmlns:a16="http://schemas.microsoft.com/office/drawing/2014/main" id="{C9374447-8E6F-4D0D-AD36-4A48E9C6F2A7}"/>
                              </a:ext>
                            </a:extLst>
                          </p:cNvPr>
                          <p:cNvSpPr>
                            <a:spLocks/>
                          </p:cNvSpPr>
                          <p:nvPr/>
                        </p:nvSpPr>
                        <p:spPr bwMode="auto">
                          <a:xfrm>
                            <a:off x="2327" y="1863"/>
                            <a:ext cx="9" cy="33"/>
                          </a:xfrm>
                          <a:custGeom>
                            <a:avLst/>
                            <a:gdLst>
                              <a:gd name="T0" fmla="*/ 0 w 45"/>
                              <a:gd name="T1" fmla="*/ 3 h 162"/>
                              <a:gd name="T2" fmla="*/ 0 w 45"/>
                              <a:gd name="T3" fmla="*/ 4 h 162"/>
                              <a:gd name="T4" fmla="*/ 0 w 45"/>
                              <a:gd name="T5" fmla="*/ 6 h 162"/>
                              <a:gd name="T6" fmla="*/ 1 w 45"/>
                              <a:gd name="T7" fmla="*/ 6 h 162"/>
                              <a:gd name="T8" fmla="*/ 2 w 45"/>
                              <a:gd name="T9" fmla="*/ 7 h 162"/>
                              <a:gd name="T10" fmla="*/ 2 w 45"/>
                              <a:gd name="T11" fmla="*/ 0 h 162"/>
                              <a:gd name="T12" fmla="*/ 0 60000 65536"/>
                              <a:gd name="T13" fmla="*/ 0 60000 65536"/>
                              <a:gd name="T14" fmla="*/ 0 60000 65536"/>
                              <a:gd name="T15" fmla="*/ 0 60000 65536"/>
                              <a:gd name="T16" fmla="*/ 0 60000 65536"/>
                              <a:gd name="T17" fmla="*/ 0 60000 65536"/>
                              <a:gd name="T18" fmla="*/ 0 w 45"/>
                              <a:gd name="T19" fmla="*/ 0 h 162"/>
                              <a:gd name="T20" fmla="*/ 45 w 45"/>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45" h="162">
                                <a:moveTo>
                                  <a:pt x="0" y="80"/>
                                </a:moveTo>
                                <a:lnTo>
                                  <a:pt x="2" y="110"/>
                                </a:lnTo>
                                <a:lnTo>
                                  <a:pt x="6" y="138"/>
                                </a:lnTo>
                                <a:lnTo>
                                  <a:pt x="17" y="151"/>
                                </a:lnTo>
                                <a:lnTo>
                                  <a:pt x="45" y="162"/>
                                </a:lnTo>
                                <a:lnTo>
                                  <a:pt x="45" y="0"/>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942" name="Group 99">
                          <a:extLst>
                            <a:ext uri="{FF2B5EF4-FFF2-40B4-BE49-F238E27FC236}">
                              <a16:creationId xmlns:a16="http://schemas.microsoft.com/office/drawing/2014/main" id="{F7B9C617-7412-4E55-AD5B-AEF1304B3A01}"/>
                            </a:ext>
                          </a:extLst>
                        </p:cNvPr>
                        <p:cNvGrpSpPr>
                          <a:grpSpLocks/>
                        </p:cNvGrpSpPr>
                        <p:nvPr/>
                      </p:nvGrpSpPr>
                      <p:grpSpPr bwMode="auto">
                        <a:xfrm>
                          <a:off x="2222" y="1916"/>
                          <a:ext cx="61" cy="23"/>
                          <a:chOff x="2222" y="1916"/>
                          <a:chExt cx="61" cy="23"/>
                        </a:xfrm>
                      </p:grpSpPr>
                      <p:sp>
                        <p:nvSpPr>
                          <p:cNvPr id="64943" name="Freeform 100">
                            <a:extLst>
                              <a:ext uri="{FF2B5EF4-FFF2-40B4-BE49-F238E27FC236}">
                                <a16:creationId xmlns:a16="http://schemas.microsoft.com/office/drawing/2014/main" id="{73680122-23C0-4E0E-B19A-20F1E4371C6D}"/>
                              </a:ext>
                            </a:extLst>
                          </p:cNvPr>
                          <p:cNvSpPr>
                            <a:spLocks/>
                          </p:cNvSpPr>
                          <p:nvPr/>
                        </p:nvSpPr>
                        <p:spPr bwMode="auto">
                          <a:xfrm>
                            <a:off x="2244" y="1919"/>
                            <a:ext cx="36" cy="5"/>
                          </a:xfrm>
                          <a:custGeom>
                            <a:avLst/>
                            <a:gdLst>
                              <a:gd name="T0" fmla="*/ 0 w 179"/>
                              <a:gd name="T1" fmla="*/ 0 h 24"/>
                              <a:gd name="T2" fmla="*/ 2 w 179"/>
                              <a:gd name="T3" fmla="*/ 1 h 24"/>
                              <a:gd name="T4" fmla="*/ 3 w 179"/>
                              <a:gd name="T5" fmla="*/ 1 h 24"/>
                              <a:gd name="T6" fmla="*/ 5 w 179"/>
                              <a:gd name="T7" fmla="*/ 1 h 24"/>
                              <a:gd name="T8" fmla="*/ 7 w 179"/>
                              <a:gd name="T9" fmla="*/ 1 h 24"/>
                              <a:gd name="T10" fmla="*/ 0 60000 65536"/>
                              <a:gd name="T11" fmla="*/ 0 60000 65536"/>
                              <a:gd name="T12" fmla="*/ 0 60000 65536"/>
                              <a:gd name="T13" fmla="*/ 0 60000 65536"/>
                              <a:gd name="T14" fmla="*/ 0 60000 65536"/>
                              <a:gd name="T15" fmla="*/ 0 w 179"/>
                              <a:gd name="T16" fmla="*/ 0 h 24"/>
                              <a:gd name="T17" fmla="*/ 179 w 179"/>
                              <a:gd name="T18" fmla="*/ 24 h 24"/>
                            </a:gdLst>
                            <a:ahLst/>
                            <a:cxnLst>
                              <a:cxn ang="T10">
                                <a:pos x="T0" y="T1"/>
                              </a:cxn>
                              <a:cxn ang="T11">
                                <a:pos x="T2" y="T3"/>
                              </a:cxn>
                              <a:cxn ang="T12">
                                <a:pos x="T4" y="T5"/>
                              </a:cxn>
                              <a:cxn ang="T13">
                                <a:pos x="T6" y="T7"/>
                              </a:cxn>
                              <a:cxn ang="T14">
                                <a:pos x="T8" y="T9"/>
                              </a:cxn>
                            </a:cxnLst>
                            <a:rect l="T15" t="T16" r="T17" b="T18"/>
                            <a:pathLst>
                              <a:path w="179" h="24">
                                <a:moveTo>
                                  <a:pt x="0" y="0"/>
                                </a:moveTo>
                                <a:lnTo>
                                  <a:pt x="43" y="13"/>
                                </a:lnTo>
                                <a:lnTo>
                                  <a:pt x="80" y="21"/>
                                </a:lnTo>
                                <a:lnTo>
                                  <a:pt x="124" y="24"/>
                                </a:lnTo>
                                <a:lnTo>
                                  <a:pt x="179" y="16"/>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44" name="Freeform 101">
                            <a:extLst>
                              <a:ext uri="{FF2B5EF4-FFF2-40B4-BE49-F238E27FC236}">
                                <a16:creationId xmlns:a16="http://schemas.microsoft.com/office/drawing/2014/main" id="{94C8FFE4-11D9-46EE-82C5-06FC7668ABB8}"/>
                              </a:ext>
                            </a:extLst>
                          </p:cNvPr>
                          <p:cNvSpPr>
                            <a:spLocks/>
                          </p:cNvSpPr>
                          <p:nvPr/>
                        </p:nvSpPr>
                        <p:spPr bwMode="auto">
                          <a:xfrm>
                            <a:off x="2260" y="1916"/>
                            <a:ext cx="7" cy="8"/>
                          </a:xfrm>
                          <a:custGeom>
                            <a:avLst/>
                            <a:gdLst>
                              <a:gd name="T0" fmla="*/ 0 w 35"/>
                              <a:gd name="T1" fmla="*/ 0 h 42"/>
                              <a:gd name="T2" fmla="*/ 1 w 35"/>
                              <a:gd name="T3" fmla="*/ 1 h 42"/>
                              <a:gd name="T4" fmla="*/ 1 w 35"/>
                              <a:gd name="T5" fmla="*/ 2 h 42"/>
                              <a:gd name="T6" fmla="*/ 0 60000 65536"/>
                              <a:gd name="T7" fmla="*/ 0 60000 65536"/>
                              <a:gd name="T8" fmla="*/ 0 60000 65536"/>
                              <a:gd name="T9" fmla="*/ 0 w 35"/>
                              <a:gd name="T10" fmla="*/ 0 h 42"/>
                              <a:gd name="T11" fmla="*/ 35 w 35"/>
                              <a:gd name="T12" fmla="*/ 42 h 42"/>
                            </a:gdLst>
                            <a:ahLst/>
                            <a:cxnLst>
                              <a:cxn ang="T6">
                                <a:pos x="T0" y="T1"/>
                              </a:cxn>
                              <a:cxn ang="T7">
                                <a:pos x="T2" y="T3"/>
                              </a:cxn>
                              <a:cxn ang="T8">
                                <a:pos x="T4" y="T5"/>
                              </a:cxn>
                            </a:cxnLst>
                            <a:rect l="T9" t="T10" r="T11" b="T12"/>
                            <a:pathLst>
                              <a:path w="35" h="42">
                                <a:moveTo>
                                  <a:pt x="0" y="0"/>
                                </a:moveTo>
                                <a:lnTo>
                                  <a:pt x="22" y="20"/>
                                </a:lnTo>
                                <a:lnTo>
                                  <a:pt x="35" y="42"/>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45" name="Freeform 102">
                            <a:extLst>
                              <a:ext uri="{FF2B5EF4-FFF2-40B4-BE49-F238E27FC236}">
                                <a16:creationId xmlns:a16="http://schemas.microsoft.com/office/drawing/2014/main" id="{56B13A67-2C0E-4B45-8C78-937CEC00B726}"/>
                              </a:ext>
                            </a:extLst>
                          </p:cNvPr>
                          <p:cNvSpPr>
                            <a:spLocks/>
                          </p:cNvSpPr>
                          <p:nvPr/>
                        </p:nvSpPr>
                        <p:spPr bwMode="auto">
                          <a:xfrm>
                            <a:off x="2222" y="1932"/>
                            <a:ext cx="44" cy="7"/>
                          </a:xfrm>
                          <a:custGeom>
                            <a:avLst/>
                            <a:gdLst>
                              <a:gd name="T0" fmla="*/ 0 w 220"/>
                              <a:gd name="T1" fmla="*/ 0 h 35"/>
                              <a:gd name="T2" fmla="*/ 2 w 220"/>
                              <a:gd name="T3" fmla="*/ 0 h 35"/>
                              <a:gd name="T4" fmla="*/ 5 w 220"/>
                              <a:gd name="T5" fmla="*/ 1 h 35"/>
                              <a:gd name="T6" fmla="*/ 7 w 220"/>
                              <a:gd name="T7" fmla="*/ 1 h 35"/>
                              <a:gd name="T8" fmla="*/ 9 w 220"/>
                              <a:gd name="T9" fmla="*/ 1 h 35"/>
                              <a:gd name="T10" fmla="*/ 0 60000 65536"/>
                              <a:gd name="T11" fmla="*/ 0 60000 65536"/>
                              <a:gd name="T12" fmla="*/ 0 60000 65536"/>
                              <a:gd name="T13" fmla="*/ 0 60000 65536"/>
                              <a:gd name="T14" fmla="*/ 0 60000 65536"/>
                              <a:gd name="T15" fmla="*/ 0 w 220"/>
                              <a:gd name="T16" fmla="*/ 0 h 35"/>
                              <a:gd name="T17" fmla="*/ 220 w 220"/>
                              <a:gd name="T18" fmla="*/ 35 h 35"/>
                            </a:gdLst>
                            <a:ahLst/>
                            <a:cxnLst>
                              <a:cxn ang="T10">
                                <a:pos x="T0" y="T1"/>
                              </a:cxn>
                              <a:cxn ang="T11">
                                <a:pos x="T2" y="T3"/>
                              </a:cxn>
                              <a:cxn ang="T12">
                                <a:pos x="T4" y="T5"/>
                              </a:cxn>
                              <a:cxn ang="T13">
                                <a:pos x="T6" y="T7"/>
                              </a:cxn>
                              <a:cxn ang="T14">
                                <a:pos x="T8" y="T9"/>
                              </a:cxn>
                            </a:cxnLst>
                            <a:rect l="T15" t="T16" r="T17" b="T18"/>
                            <a:pathLst>
                              <a:path w="220" h="35">
                                <a:moveTo>
                                  <a:pt x="0" y="0"/>
                                </a:moveTo>
                                <a:lnTo>
                                  <a:pt x="57" y="9"/>
                                </a:lnTo>
                                <a:lnTo>
                                  <a:pt x="115" y="16"/>
                                </a:lnTo>
                                <a:lnTo>
                                  <a:pt x="168" y="25"/>
                                </a:lnTo>
                                <a:lnTo>
                                  <a:pt x="220" y="3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46" name="Freeform 103">
                            <a:extLst>
                              <a:ext uri="{FF2B5EF4-FFF2-40B4-BE49-F238E27FC236}">
                                <a16:creationId xmlns:a16="http://schemas.microsoft.com/office/drawing/2014/main" id="{AAB52493-44CD-43C0-B8F2-977C5622A703}"/>
                              </a:ext>
                            </a:extLst>
                          </p:cNvPr>
                          <p:cNvSpPr>
                            <a:spLocks/>
                          </p:cNvSpPr>
                          <p:nvPr/>
                        </p:nvSpPr>
                        <p:spPr bwMode="auto">
                          <a:xfrm>
                            <a:off x="2260" y="1931"/>
                            <a:ext cx="14" cy="5"/>
                          </a:xfrm>
                          <a:custGeom>
                            <a:avLst/>
                            <a:gdLst>
                              <a:gd name="T0" fmla="*/ 0 w 66"/>
                              <a:gd name="T1" fmla="*/ 0 h 25"/>
                              <a:gd name="T2" fmla="*/ 1 w 66"/>
                              <a:gd name="T3" fmla="*/ 0 h 25"/>
                              <a:gd name="T4" fmla="*/ 2 w 66"/>
                              <a:gd name="T5" fmla="*/ 0 h 25"/>
                              <a:gd name="T6" fmla="*/ 3 w 66"/>
                              <a:gd name="T7" fmla="*/ 1 h 25"/>
                              <a:gd name="T8" fmla="*/ 0 60000 65536"/>
                              <a:gd name="T9" fmla="*/ 0 60000 65536"/>
                              <a:gd name="T10" fmla="*/ 0 60000 65536"/>
                              <a:gd name="T11" fmla="*/ 0 60000 65536"/>
                              <a:gd name="T12" fmla="*/ 0 w 66"/>
                              <a:gd name="T13" fmla="*/ 0 h 25"/>
                              <a:gd name="T14" fmla="*/ 66 w 66"/>
                              <a:gd name="T15" fmla="*/ 25 h 25"/>
                            </a:gdLst>
                            <a:ahLst/>
                            <a:cxnLst>
                              <a:cxn ang="T8">
                                <a:pos x="T0" y="T1"/>
                              </a:cxn>
                              <a:cxn ang="T9">
                                <a:pos x="T2" y="T3"/>
                              </a:cxn>
                              <a:cxn ang="T10">
                                <a:pos x="T4" y="T5"/>
                              </a:cxn>
                              <a:cxn ang="T11">
                                <a:pos x="T6" y="T7"/>
                              </a:cxn>
                            </a:cxnLst>
                            <a:rect l="T12" t="T13" r="T14" b="T15"/>
                            <a:pathLst>
                              <a:path w="66" h="25">
                                <a:moveTo>
                                  <a:pt x="0" y="0"/>
                                </a:moveTo>
                                <a:lnTo>
                                  <a:pt x="31" y="2"/>
                                </a:lnTo>
                                <a:lnTo>
                                  <a:pt x="50" y="8"/>
                                </a:lnTo>
                                <a:lnTo>
                                  <a:pt x="66" y="2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47" name="Line 104">
                            <a:extLst>
                              <a:ext uri="{FF2B5EF4-FFF2-40B4-BE49-F238E27FC236}">
                                <a16:creationId xmlns:a16="http://schemas.microsoft.com/office/drawing/2014/main" id="{12AB5E6B-C113-4125-9387-647D26F2DBCD}"/>
                              </a:ext>
                            </a:extLst>
                          </p:cNvPr>
                          <p:cNvSpPr>
                            <a:spLocks noChangeShapeType="1"/>
                          </p:cNvSpPr>
                          <p:nvPr/>
                        </p:nvSpPr>
                        <p:spPr bwMode="auto">
                          <a:xfrm>
                            <a:off x="2278" y="1929"/>
                            <a:ext cx="5" cy="10"/>
                          </a:xfrm>
                          <a:prstGeom prst="line">
                            <a:avLst/>
                          </a:prstGeom>
                          <a:noFill/>
                          <a:ln w="3175">
                            <a:solidFill>
                              <a:srgbClr val="808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4934" name="Group 105">
                        <a:extLst>
                          <a:ext uri="{FF2B5EF4-FFF2-40B4-BE49-F238E27FC236}">
                            <a16:creationId xmlns:a16="http://schemas.microsoft.com/office/drawing/2014/main" id="{CE78FA23-5A04-4955-B319-68FA8D9DE5AF}"/>
                          </a:ext>
                        </a:extLst>
                      </p:cNvPr>
                      <p:cNvGrpSpPr>
                        <a:grpSpLocks/>
                      </p:cNvGrpSpPr>
                      <p:nvPr/>
                    </p:nvGrpSpPr>
                    <p:grpSpPr bwMode="auto">
                      <a:xfrm>
                        <a:off x="2151" y="1787"/>
                        <a:ext cx="187" cy="152"/>
                        <a:chOff x="2151" y="1787"/>
                        <a:chExt cx="187" cy="152"/>
                      </a:xfrm>
                    </p:grpSpPr>
                    <p:grpSp>
                      <p:nvGrpSpPr>
                        <p:cNvPr id="64935" name="Group 106">
                          <a:extLst>
                            <a:ext uri="{FF2B5EF4-FFF2-40B4-BE49-F238E27FC236}">
                              <a16:creationId xmlns:a16="http://schemas.microsoft.com/office/drawing/2014/main" id="{4388CF03-C9B7-4CD6-BB4B-5417AF6E5318}"/>
                            </a:ext>
                          </a:extLst>
                        </p:cNvPr>
                        <p:cNvGrpSpPr>
                          <a:grpSpLocks/>
                        </p:cNvGrpSpPr>
                        <p:nvPr/>
                      </p:nvGrpSpPr>
                      <p:grpSpPr bwMode="auto">
                        <a:xfrm>
                          <a:off x="2162" y="1796"/>
                          <a:ext cx="176" cy="143"/>
                          <a:chOff x="2162" y="1796"/>
                          <a:chExt cx="176" cy="143"/>
                        </a:xfrm>
                      </p:grpSpPr>
                      <p:sp>
                        <p:nvSpPr>
                          <p:cNvPr id="64939" name="Freeform 107">
                            <a:extLst>
                              <a:ext uri="{FF2B5EF4-FFF2-40B4-BE49-F238E27FC236}">
                                <a16:creationId xmlns:a16="http://schemas.microsoft.com/office/drawing/2014/main" id="{4D1C6F9C-8AC2-4918-9286-C992B5F6D48A}"/>
                              </a:ext>
                            </a:extLst>
                          </p:cNvPr>
                          <p:cNvSpPr>
                            <a:spLocks/>
                          </p:cNvSpPr>
                          <p:nvPr/>
                        </p:nvSpPr>
                        <p:spPr bwMode="auto">
                          <a:xfrm>
                            <a:off x="2162" y="1796"/>
                            <a:ext cx="176" cy="114"/>
                          </a:xfrm>
                          <a:custGeom>
                            <a:avLst/>
                            <a:gdLst>
                              <a:gd name="T0" fmla="*/ 0 w 877"/>
                              <a:gd name="T1" fmla="*/ 0 h 567"/>
                              <a:gd name="T2" fmla="*/ 1 w 877"/>
                              <a:gd name="T3" fmla="*/ 1 h 567"/>
                              <a:gd name="T4" fmla="*/ 3 w 877"/>
                              <a:gd name="T5" fmla="*/ 1 h 567"/>
                              <a:gd name="T6" fmla="*/ 4 w 877"/>
                              <a:gd name="T7" fmla="*/ 1 h 567"/>
                              <a:gd name="T8" fmla="*/ 6 w 877"/>
                              <a:gd name="T9" fmla="*/ 1 h 567"/>
                              <a:gd name="T10" fmla="*/ 7 w 877"/>
                              <a:gd name="T11" fmla="*/ 1 h 567"/>
                              <a:gd name="T12" fmla="*/ 9 w 877"/>
                              <a:gd name="T13" fmla="*/ 2 h 567"/>
                              <a:gd name="T14" fmla="*/ 10 w 877"/>
                              <a:gd name="T15" fmla="*/ 2 h 567"/>
                              <a:gd name="T16" fmla="*/ 11 w 877"/>
                              <a:gd name="T17" fmla="*/ 3 h 567"/>
                              <a:gd name="T18" fmla="*/ 12 w 877"/>
                              <a:gd name="T19" fmla="*/ 4 h 567"/>
                              <a:gd name="T20" fmla="*/ 14 w 877"/>
                              <a:gd name="T21" fmla="*/ 6 h 567"/>
                              <a:gd name="T22" fmla="*/ 15 w 877"/>
                              <a:gd name="T23" fmla="*/ 7 h 567"/>
                              <a:gd name="T24" fmla="*/ 17 w 877"/>
                              <a:gd name="T25" fmla="*/ 9 h 567"/>
                              <a:gd name="T26" fmla="*/ 19 w 877"/>
                              <a:gd name="T27" fmla="*/ 11 h 567"/>
                              <a:gd name="T28" fmla="*/ 21 w 877"/>
                              <a:gd name="T29" fmla="*/ 13 h 567"/>
                              <a:gd name="T30" fmla="*/ 23 w 877"/>
                              <a:gd name="T31" fmla="*/ 15 h 567"/>
                              <a:gd name="T32" fmla="*/ 25 w 877"/>
                              <a:gd name="T33" fmla="*/ 17 h 567"/>
                              <a:gd name="T34" fmla="*/ 27 w 877"/>
                              <a:gd name="T35" fmla="*/ 18 h 567"/>
                              <a:gd name="T36" fmla="*/ 28 w 877"/>
                              <a:gd name="T37" fmla="*/ 20 h 567"/>
                              <a:gd name="T38" fmla="*/ 30 w 877"/>
                              <a:gd name="T39" fmla="*/ 21 h 567"/>
                              <a:gd name="T40" fmla="*/ 32 w 877"/>
                              <a:gd name="T41" fmla="*/ 22 h 567"/>
                              <a:gd name="T42" fmla="*/ 33 w 877"/>
                              <a:gd name="T43" fmla="*/ 23 h 567"/>
                              <a:gd name="T44" fmla="*/ 34 w 877"/>
                              <a:gd name="T45" fmla="*/ 23 h 567"/>
                              <a:gd name="T46" fmla="*/ 34 w 877"/>
                              <a:gd name="T47" fmla="*/ 23 h 567"/>
                              <a:gd name="T48" fmla="*/ 35 w 877"/>
                              <a:gd name="T49" fmla="*/ 22 h 567"/>
                              <a:gd name="T50" fmla="*/ 35 w 877"/>
                              <a:gd name="T51" fmla="*/ 22 h 567"/>
                              <a:gd name="T52" fmla="*/ 35 w 877"/>
                              <a:gd name="T53" fmla="*/ 20 h 567"/>
                              <a:gd name="T54" fmla="*/ 35 w 877"/>
                              <a:gd name="T55" fmla="*/ 18 h 5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77"/>
                              <a:gd name="T85" fmla="*/ 0 h 567"/>
                              <a:gd name="T86" fmla="*/ 877 w 877"/>
                              <a:gd name="T87" fmla="*/ 567 h 5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77" h="567">
                                <a:moveTo>
                                  <a:pt x="0" y="0"/>
                                </a:moveTo>
                                <a:lnTo>
                                  <a:pt x="35" y="15"/>
                                </a:lnTo>
                                <a:lnTo>
                                  <a:pt x="69" y="25"/>
                                </a:lnTo>
                                <a:lnTo>
                                  <a:pt x="109" y="31"/>
                                </a:lnTo>
                                <a:lnTo>
                                  <a:pt x="142" y="31"/>
                                </a:lnTo>
                                <a:lnTo>
                                  <a:pt x="185" y="34"/>
                                </a:lnTo>
                                <a:lnTo>
                                  <a:pt x="215" y="43"/>
                                </a:lnTo>
                                <a:lnTo>
                                  <a:pt x="244" y="54"/>
                                </a:lnTo>
                                <a:lnTo>
                                  <a:pt x="276" y="76"/>
                                </a:lnTo>
                                <a:lnTo>
                                  <a:pt x="308" y="103"/>
                                </a:lnTo>
                                <a:lnTo>
                                  <a:pt x="350" y="140"/>
                                </a:lnTo>
                                <a:lnTo>
                                  <a:pt x="381" y="167"/>
                                </a:lnTo>
                                <a:lnTo>
                                  <a:pt x="429" y="217"/>
                                </a:lnTo>
                                <a:lnTo>
                                  <a:pt x="481" y="267"/>
                                </a:lnTo>
                                <a:lnTo>
                                  <a:pt x="524" y="312"/>
                                </a:lnTo>
                                <a:lnTo>
                                  <a:pt x="571" y="364"/>
                                </a:lnTo>
                                <a:lnTo>
                                  <a:pt x="621" y="418"/>
                                </a:lnTo>
                                <a:lnTo>
                                  <a:pt x="664" y="458"/>
                                </a:lnTo>
                                <a:lnTo>
                                  <a:pt x="707" y="496"/>
                                </a:lnTo>
                                <a:lnTo>
                                  <a:pt x="744" y="520"/>
                                </a:lnTo>
                                <a:lnTo>
                                  <a:pt x="782" y="540"/>
                                </a:lnTo>
                                <a:lnTo>
                                  <a:pt x="812" y="560"/>
                                </a:lnTo>
                                <a:lnTo>
                                  <a:pt x="833" y="567"/>
                                </a:lnTo>
                                <a:lnTo>
                                  <a:pt x="851" y="563"/>
                                </a:lnTo>
                                <a:lnTo>
                                  <a:pt x="867" y="552"/>
                                </a:lnTo>
                                <a:lnTo>
                                  <a:pt x="876" y="532"/>
                                </a:lnTo>
                                <a:lnTo>
                                  <a:pt x="877" y="492"/>
                                </a:lnTo>
                                <a:lnTo>
                                  <a:pt x="873" y="452"/>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40" name="Freeform 108">
                            <a:extLst>
                              <a:ext uri="{FF2B5EF4-FFF2-40B4-BE49-F238E27FC236}">
                                <a16:creationId xmlns:a16="http://schemas.microsoft.com/office/drawing/2014/main" id="{1A490C2F-35AC-450E-92F6-1A8E879CF121}"/>
                              </a:ext>
                            </a:extLst>
                          </p:cNvPr>
                          <p:cNvSpPr>
                            <a:spLocks/>
                          </p:cNvSpPr>
                          <p:nvPr/>
                        </p:nvSpPr>
                        <p:spPr bwMode="auto">
                          <a:xfrm>
                            <a:off x="2190" y="1802"/>
                            <a:ext cx="99" cy="137"/>
                          </a:xfrm>
                          <a:custGeom>
                            <a:avLst/>
                            <a:gdLst>
                              <a:gd name="T0" fmla="*/ 0 w 494"/>
                              <a:gd name="T1" fmla="*/ 0 h 685"/>
                              <a:gd name="T2" fmla="*/ 1 w 494"/>
                              <a:gd name="T3" fmla="*/ 2 h 685"/>
                              <a:gd name="T4" fmla="*/ 1 w 494"/>
                              <a:gd name="T5" fmla="*/ 5 h 685"/>
                              <a:gd name="T6" fmla="*/ 2 w 494"/>
                              <a:gd name="T7" fmla="*/ 6 h 685"/>
                              <a:gd name="T8" fmla="*/ 3 w 494"/>
                              <a:gd name="T9" fmla="*/ 8 h 685"/>
                              <a:gd name="T10" fmla="*/ 5 w 494"/>
                              <a:gd name="T11" fmla="*/ 10 h 685"/>
                              <a:gd name="T12" fmla="*/ 6 w 494"/>
                              <a:gd name="T13" fmla="*/ 12 h 685"/>
                              <a:gd name="T14" fmla="*/ 7 w 494"/>
                              <a:gd name="T15" fmla="*/ 14 h 685"/>
                              <a:gd name="T16" fmla="*/ 9 w 494"/>
                              <a:gd name="T17" fmla="*/ 16 h 685"/>
                              <a:gd name="T18" fmla="*/ 10 w 494"/>
                              <a:gd name="T19" fmla="*/ 17 h 685"/>
                              <a:gd name="T20" fmla="*/ 11 w 494"/>
                              <a:gd name="T21" fmla="*/ 18 h 685"/>
                              <a:gd name="T22" fmla="*/ 12 w 494"/>
                              <a:gd name="T23" fmla="*/ 19 h 685"/>
                              <a:gd name="T24" fmla="*/ 13 w 494"/>
                              <a:gd name="T25" fmla="*/ 20 h 685"/>
                              <a:gd name="T26" fmla="*/ 14 w 494"/>
                              <a:gd name="T27" fmla="*/ 21 h 685"/>
                              <a:gd name="T28" fmla="*/ 15 w 494"/>
                              <a:gd name="T29" fmla="*/ 22 h 685"/>
                              <a:gd name="T30" fmla="*/ 16 w 494"/>
                              <a:gd name="T31" fmla="*/ 23 h 685"/>
                              <a:gd name="T32" fmla="*/ 17 w 494"/>
                              <a:gd name="T33" fmla="*/ 23 h 685"/>
                              <a:gd name="T34" fmla="*/ 19 w 494"/>
                              <a:gd name="T35" fmla="*/ 24 h 685"/>
                              <a:gd name="T36" fmla="*/ 19 w 494"/>
                              <a:gd name="T37" fmla="*/ 25 h 685"/>
                              <a:gd name="T38" fmla="*/ 20 w 494"/>
                              <a:gd name="T39" fmla="*/ 26 h 685"/>
                              <a:gd name="T40" fmla="*/ 20 w 494"/>
                              <a:gd name="T41" fmla="*/ 27 h 685"/>
                              <a:gd name="T42" fmla="*/ 19 w 494"/>
                              <a:gd name="T43" fmla="*/ 27 h 685"/>
                              <a:gd name="T44" fmla="*/ 18 w 494"/>
                              <a:gd name="T45" fmla="*/ 27 h 685"/>
                              <a:gd name="T46" fmla="*/ 17 w 494"/>
                              <a:gd name="T47" fmla="*/ 27 h 685"/>
                              <a:gd name="T48" fmla="*/ 15 w 494"/>
                              <a:gd name="T49" fmla="*/ 27 h 6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4"/>
                              <a:gd name="T76" fmla="*/ 0 h 685"/>
                              <a:gd name="T77" fmla="*/ 494 w 494"/>
                              <a:gd name="T78" fmla="*/ 685 h 6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4" h="685">
                                <a:moveTo>
                                  <a:pt x="0" y="0"/>
                                </a:moveTo>
                                <a:lnTo>
                                  <a:pt x="18" y="59"/>
                                </a:lnTo>
                                <a:lnTo>
                                  <a:pt x="37" y="116"/>
                                </a:lnTo>
                                <a:lnTo>
                                  <a:pt x="55" y="155"/>
                                </a:lnTo>
                                <a:lnTo>
                                  <a:pt x="82" y="202"/>
                                </a:lnTo>
                                <a:lnTo>
                                  <a:pt x="119" y="256"/>
                                </a:lnTo>
                                <a:lnTo>
                                  <a:pt x="150" y="299"/>
                                </a:lnTo>
                                <a:lnTo>
                                  <a:pt x="182" y="344"/>
                                </a:lnTo>
                                <a:lnTo>
                                  <a:pt x="219" y="397"/>
                                </a:lnTo>
                                <a:lnTo>
                                  <a:pt x="244" y="431"/>
                                </a:lnTo>
                                <a:lnTo>
                                  <a:pt x="268" y="450"/>
                                </a:lnTo>
                                <a:lnTo>
                                  <a:pt x="299" y="471"/>
                                </a:lnTo>
                                <a:lnTo>
                                  <a:pt x="322" y="489"/>
                                </a:lnTo>
                                <a:lnTo>
                                  <a:pt x="345" y="516"/>
                                </a:lnTo>
                                <a:lnTo>
                                  <a:pt x="376" y="541"/>
                                </a:lnTo>
                                <a:lnTo>
                                  <a:pt x="406" y="565"/>
                                </a:lnTo>
                                <a:lnTo>
                                  <a:pt x="435" y="584"/>
                                </a:lnTo>
                                <a:lnTo>
                                  <a:pt x="465" y="608"/>
                                </a:lnTo>
                                <a:lnTo>
                                  <a:pt x="485" y="627"/>
                                </a:lnTo>
                                <a:lnTo>
                                  <a:pt x="494" y="645"/>
                                </a:lnTo>
                                <a:lnTo>
                                  <a:pt x="491" y="669"/>
                                </a:lnTo>
                                <a:lnTo>
                                  <a:pt x="479" y="675"/>
                                </a:lnTo>
                                <a:lnTo>
                                  <a:pt x="449" y="682"/>
                                </a:lnTo>
                                <a:lnTo>
                                  <a:pt x="420" y="685"/>
                                </a:lnTo>
                                <a:lnTo>
                                  <a:pt x="385" y="684"/>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936" name="Group 109">
                          <a:extLst>
                            <a:ext uri="{FF2B5EF4-FFF2-40B4-BE49-F238E27FC236}">
                              <a16:creationId xmlns:a16="http://schemas.microsoft.com/office/drawing/2014/main" id="{AE024528-83A1-4DC8-929D-8838A8417DC2}"/>
                            </a:ext>
                          </a:extLst>
                        </p:cNvPr>
                        <p:cNvGrpSpPr>
                          <a:grpSpLocks/>
                        </p:cNvGrpSpPr>
                        <p:nvPr/>
                      </p:nvGrpSpPr>
                      <p:grpSpPr bwMode="auto">
                        <a:xfrm>
                          <a:off x="2151" y="1787"/>
                          <a:ext cx="15" cy="16"/>
                          <a:chOff x="2151" y="1787"/>
                          <a:chExt cx="15" cy="16"/>
                        </a:xfrm>
                      </p:grpSpPr>
                      <p:sp>
                        <p:nvSpPr>
                          <p:cNvPr id="64937" name="Oval 110">
                            <a:extLst>
                              <a:ext uri="{FF2B5EF4-FFF2-40B4-BE49-F238E27FC236}">
                                <a16:creationId xmlns:a16="http://schemas.microsoft.com/office/drawing/2014/main" id="{C4E929F5-4907-4C30-9047-60386F3AA4A5}"/>
                              </a:ext>
                            </a:extLst>
                          </p:cNvPr>
                          <p:cNvSpPr>
                            <a:spLocks noChangeArrowheads="1"/>
                          </p:cNvSpPr>
                          <p:nvPr/>
                        </p:nvSpPr>
                        <p:spPr bwMode="auto">
                          <a:xfrm>
                            <a:off x="2151" y="1787"/>
                            <a:ext cx="15" cy="16"/>
                          </a:xfrm>
                          <a:prstGeom prst="ellipse">
                            <a:avLst/>
                          </a:pr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38" name="Oval 111">
                            <a:extLst>
                              <a:ext uri="{FF2B5EF4-FFF2-40B4-BE49-F238E27FC236}">
                                <a16:creationId xmlns:a16="http://schemas.microsoft.com/office/drawing/2014/main" id="{274A8B73-2965-433A-9867-F9EFB15D4EAD}"/>
                              </a:ext>
                            </a:extLst>
                          </p:cNvPr>
                          <p:cNvSpPr>
                            <a:spLocks noChangeArrowheads="1"/>
                          </p:cNvSpPr>
                          <p:nvPr/>
                        </p:nvSpPr>
                        <p:spPr bwMode="auto">
                          <a:xfrm>
                            <a:off x="2153" y="1790"/>
                            <a:ext cx="9" cy="9"/>
                          </a:xfrm>
                          <a:prstGeom prst="ellipse">
                            <a:avLst/>
                          </a:pr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grpSp>
              <p:nvGrpSpPr>
                <p:cNvPr id="64894" name="Group 112">
                  <a:extLst>
                    <a:ext uri="{FF2B5EF4-FFF2-40B4-BE49-F238E27FC236}">
                      <a16:creationId xmlns:a16="http://schemas.microsoft.com/office/drawing/2014/main" id="{1CBB1160-782C-42CE-B224-3A3D044F4917}"/>
                    </a:ext>
                  </a:extLst>
                </p:cNvPr>
                <p:cNvGrpSpPr>
                  <a:grpSpLocks/>
                </p:cNvGrpSpPr>
                <p:nvPr/>
              </p:nvGrpSpPr>
              <p:grpSpPr bwMode="auto">
                <a:xfrm>
                  <a:off x="2012" y="1522"/>
                  <a:ext cx="275" cy="207"/>
                  <a:chOff x="2012" y="1522"/>
                  <a:chExt cx="275" cy="207"/>
                </a:xfrm>
              </p:grpSpPr>
              <p:grpSp>
                <p:nvGrpSpPr>
                  <p:cNvPr id="64895" name="Group 113">
                    <a:extLst>
                      <a:ext uri="{FF2B5EF4-FFF2-40B4-BE49-F238E27FC236}">
                        <a16:creationId xmlns:a16="http://schemas.microsoft.com/office/drawing/2014/main" id="{E7A420E6-ED78-4A09-8D18-0E0757B74212}"/>
                      </a:ext>
                    </a:extLst>
                  </p:cNvPr>
                  <p:cNvGrpSpPr>
                    <a:grpSpLocks/>
                  </p:cNvGrpSpPr>
                  <p:nvPr/>
                </p:nvGrpSpPr>
                <p:grpSpPr bwMode="auto">
                  <a:xfrm>
                    <a:off x="2012" y="1522"/>
                    <a:ext cx="208" cy="183"/>
                    <a:chOff x="2012" y="1522"/>
                    <a:chExt cx="208" cy="183"/>
                  </a:xfrm>
                </p:grpSpPr>
                <p:grpSp>
                  <p:nvGrpSpPr>
                    <p:cNvPr id="64907" name="Group 114">
                      <a:extLst>
                        <a:ext uri="{FF2B5EF4-FFF2-40B4-BE49-F238E27FC236}">
                          <a16:creationId xmlns:a16="http://schemas.microsoft.com/office/drawing/2014/main" id="{BA998BE9-44CD-44AA-9179-2B5F94A4E38E}"/>
                        </a:ext>
                      </a:extLst>
                    </p:cNvPr>
                    <p:cNvGrpSpPr>
                      <a:grpSpLocks/>
                    </p:cNvGrpSpPr>
                    <p:nvPr/>
                  </p:nvGrpSpPr>
                  <p:grpSpPr bwMode="auto">
                    <a:xfrm>
                      <a:off x="2012" y="1558"/>
                      <a:ext cx="208" cy="53"/>
                      <a:chOff x="2012" y="1558"/>
                      <a:chExt cx="208" cy="53"/>
                    </a:xfrm>
                  </p:grpSpPr>
                  <p:grpSp>
                    <p:nvGrpSpPr>
                      <p:cNvPr id="64919" name="Group 115">
                        <a:extLst>
                          <a:ext uri="{FF2B5EF4-FFF2-40B4-BE49-F238E27FC236}">
                            <a16:creationId xmlns:a16="http://schemas.microsoft.com/office/drawing/2014/main" id="{E884E70F-B44D-41C6-BE07-12F290C3CED0}"/>
                          </a:ext>
                        </a:extLst>
                      </p:cNvPr>
                      <p:cNvGrpSpPr>
                        <a:grpSpLocks/>
                      </p:cNvGrpSpPr>
                      <p:nvPr/>
                    </p:nvGrpSpPr>
                    <p:grpSpPr bwMode="auto">
                      <a:xfrm>
                        <a:off x="2015" y="1558"/>
                        <a:ext cx="205" cy="53"/>
                        <a:chOff x="2015" y="1558"/>
                        <a:chExt cx="205" cy="53"/>
                      </a:xfrm>
                    </p:grpSpPr>
                    <p:sp>
                      <p:nvSpPr>
                        <p:cNvPr id="64923" name="Freeform 116">
                          <a:extLst>
                            <a:ext uri="{FF2B5EF4-FFF2-40B4-BE49-F238E27FC236}">
                              <a16:creationId xmlns:a16="http://schemas.microsoft.com/office/drawing/2014/main" id="{16E9C6CE-1322-4C87-9B33-716CE633835F}"/>
                            </a:ext>
                          </a:extLst>
                        </p:cNvPr>
                        <p:cNvSpPr>
                          <a:spLocks/>
                        </p:cNvSpPr>
                        <p:nvPr/>
                      </p:nvSpPr>
                      <p:spPr bwMode="auto">
                        <a:xfrm>
                          <a:off x="2015" y="1558"/>
                          <a:ext cx="204" cy="53"/>
                        </a:xfrm>
                        <a:custGeom>
                          <a:avLst/>
                          <a:gdLst>
                            <a:gd name="T0" fmla="*/ 41 w 1020"/>
                            <a:gd name="T1" fmla="*/ 4 h 265"/>
                            <a:gd name="T2" fmla="*/ 39 w 1020"/>
                            <a:gd name="T3" fmla="*/ 4 h 265"/>
                            <a:gd name="T4" fmla="*/ 37 w 1020"/>
                            <a:gd name="T5" fmla="*/ 4 h 265"/>
                            <a:gd name="T6" fmla="*/ 34 w 1020"/>
                            <a:gd name="T7" fmla="*/ 3 h 265"/>
                            <a:gd name="T8" fmla="*/ 31 w 1020"/>
                            <a:gd name="T9" fmla="*/ 3 h 265"/>
                            <a:gd name="T10" fmla="*/ 28 w 1020"/>
                            <a:gd name="T11" fmla="*/ 2 h 265"/>
                            <a:gd name="T12" fmla="*/ 26 w 1020"/>
                            <a:gd name="T13" fmla="*/ 2 h 265"/>
                            <a:gd name="T14" fmla="*/ 24 w 1020"/>
                            <a:gd name="T15" fmla="*/ 1 h 265"/>
                            <a:gd name="T16" fmla="*/ 22 w 1020"/>
                            <a:gd name="T17" fmla="*/ 1 h 265"/>
                            <a:gd name="T18" fmla="*/ 19 w 1020"/>
                            <a:gd name="T19" fmla="*/ 1 h 265"/>
                            <a:gd name="T20" fmla="*/ 17 w 1020"/>
                            <a:gd name="T21" fmla="*/ 0 h 265"/>
                            <a:gd name="T22" fmla="*/ 15 w 1020"/>
                            <a:gd name="T23" fmla="*/ 0 h 265"/>
                            <a:gd name="T24" fmla="*/ 13 w 1020"/>
                            <a:gd name="T25" fmla="*/ 0 h 265"/>
                            <a:gd name="T26" fmla="*/ 11 w 1020"/>
                            <a:gd name="T27" fmla="*/ 0 h 265"/>
                            <a:gd name="T28" fmla="*/ 9 w 1020"/>
                            <a:gd name="T29" fmla="*/ 1 h 265"/>
                            <a:gd name="T30" fmla="*/ 7 w 1020"/>
                            <a:gd name="T31" fmla="*/ 1 h 265"/>
                            <a:gd name="T32" fmla="*/ 5 w 1020"/>
                            <a:gd name="T33" fmla="*/ 2 h 265"/>
                            <a:gd name="T34" fmla="*/ 4 w 1020"/>
                            <a:gd name="T35" fmla="*/ 2 h 265"/>
                            <a:gd name="T36" fmla="*/ 2 w 1020"/>
                            <a:gd name="T37" fmla="*/ 3 h 265"/>
                            <a:gd name="T38" fmla="*/ 1 w 1020"/>
                            <a:gd name="T39" fmla="*/ 4 h 265"/>
                            <a:gd name="T40" fmla="*/ 0 w 1020"/>
                            <a:gd name="T41" fmla="*/ 5 h 265"/>
                            <a:gd name="T42" fmla="*/ 3 w 1020"/>
                            <a:gd name="T43" fmla="*/ 11 h 265"/>
                            <a:gd name="T44" fmla="*/ 4 w 1020"/>
                            <a:gd name="T45" fmla="*/ 10 h 265"/>
                            <a:gd name="T46" fmla="*/ 6 w 1020"/>
                            <a:gd name="T47" fmla="*/ 9 h 265"/>
                            <a:gd name="T48" fmla="*/ 7 w 1020"/>
                            <a:gd name="T49" fmla="*/ 9 h 265"/>
                            <a:gd name="T50" fmla="*/ 8 w 1020"/>
                            <a:gd name="T51" fmla="*/ 9 h 265"/>
                            <a:gd name="T52" fmla="*/ 10 w 1020"/>
                            <a:gd name="T53" fmla="*/ 8 h 265"/>
                            <a:gd name="T54" fmla="*/ 11 w 1020"/>
                            <a:gd name="T55" fmla="*/ 8 h 265"/>
                            <a:gd name="T56" fmla="*/ 13 w 1020"/>
                            <a:gd name="T57" fmla="*/ 8 h 265"/>
                            <a:gd name="T58" fmla="*/ 16 w 1020"/>
                            <a:gd name="T59" fmla="*/ 8 h 265"/>
                            <a:gd name="T60" fmla="*/ 19 w 1020"/>
                            <a:gd name="T61" fmla="*/ 8 h 265"/>
                            <a:gd name="T62" fmla="*/ 21 w 1020"/>
                            <a:gd name="T63" fmla="*/ 8 h 265"/>
                            <a:gd name="T64" fmla="*/ 23 w 1020"/>
                            <a:gd name="T65" fmla="*/ 8 h 265"/>
                            <a:gd name="T66" fmla="*/ 25 w 1020"/>
                            <a:gd name="T67" fmla="*/ 8 h 265"/>
                            <a:gd name="T68" fmla="*/ 41 w 1020"/>
                            <a:gd name="T69" fmla="*/ 4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0"/>
                            <a:gd name="T106" fmla="*/ 0 h 265"/>
                            <a:gd name="T107" fmla="*/ 1020 w 1020"/>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0" h="265">
                              <a:moveTo>
                                <a:pt x="1020" y="106"/>
                              </a:moveTo>
                              <a:lnTo>
                                <a:pt x="970" y="100"/>
                              </a:lnTo>
                              <a:lnTo>
                                <a:pt x="913" y="94"/>
                              </a:lnTo>
                              <a:lnTo>
                                <a:pt x="851" y="82"/>
                              </a:lnTo>
                              <a:lnTo>
                                <a:pt x="781" y="69"/>
                              </a:lnTo>
                              <a:lnTo>
                                <a:pt x="712" y="55"/>
                              </a:lnTo>
                              <a:lnTo>
                                <a:pt x="650" y="42"/>
                              </a:lnTo>
                              <a:lnTo>
                                <a:pt x="596" y="33"/>
                              </a:lnTo>
                              <a:lnTo>
                                <a:pt x="538" y="24"/>
                              </a:lnTo>
                              <a:lnTo>
                                <a:pt x="470" y="15"/>
                              </a:lnTo>
                              <a:lnTo>
                                <a:pt x="419" y="5"/>
                              </a:lnTo>
                              <a:lnTo>
                                <a:pt x="367" y="0"/>
                              </a:lnTo>
                              <a:lnTo>
                                <a:pt x="320" y="2"/>
                              </a:lnTo>
                              <a:lnTo>
                                <a:pt x="275" y="8"/>
                              </a:lnTo>
                              <a:lnTo>
                                <a:pt x="214" y="19"/>
                              </a:lnTo>
                              <a:lnTo>
                                <a:pt x="165" y="31"/>
                              </a:lnTo>
                              <a:lnTo>
                                <a:pt x="134" y="41"/>
                              </a:lnTo>
                              <a:lnTo>
                                <a:pt x="99" y="58"/>
                              </a:lnTo>
                              <a:lnTo>
                                <a:pt x="62" y="75"/>
                              </a:lnTo>
                              <a:lnTo>
                                <a:pt x="29" y="94"/>
                              </a:lnTo>
                              <a:lnTo>
                                <a:pt x="0" y="113"/>
                              </a:lnTo>
                              <a:lnTo>
                                <a:pt x="68" y="265"/>
                              </a:lnTo>
                              <a:lnTo>
                                <a:pt x="107" y="250"/>
                              </a:lnTo>
                              <a:lnTo>
                                <a:pt x="141" y="237"/>
                              </a:lnTo>
                              <a:lnTo>
                                <a:pt x="174" y="226"/>
                              </a:lnTo>
                              <a:lnTo>
                                <a:pt x="208" y="217"/>
                              </a:lnTo>
                              <a:lnTo>
                                <a:pt x="248" y="204"/>
                              </a:lnTo>
                              <a:lnTo>
                                <a:pt x="283" y="198"/>
                              </a:lnTo>
                              <a:lnTo>
                                <a:pt x="335" y="193"/>
                              </a:lnTo>
                              <a:lnTo>
                                <a:pt x="404" y="192"/>
                              </a:lnTo>
                              <a:lnTo>
                                <a:pt x="464" y="195"/>
                              </a:lnTo>
                              <a:lnTo>
                                <a:pt x="529" y="195"/>
                              </a:lnTo>
                              <a:lnTo>
                                <a:pt x="578" y="198"/>
                              </a:lnTo>
                              <a:lnTo>
                                <a:pt x="629" y="206"/>
                              </a:lnTo>
                              <a:lnTo>
                                <a:pt x="1020" y="106"/>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924" name="Group 117">
                          <a:extLst>
                            <a:ext uri="{FF2B5EF4-FFF2-40B4-BE49-F238E27FC236}">
                              <a16:creationId xmlns:a16="http://schemas.microsoft.com/office/drawing/2014/main" id="{F826A8FC-CD67-4FA8-95C9-7B81E60440D7}"/>
                            </a:ext>
                          </a:extLst>
                        </p:cNvPr>
                        <p:cNvGrpSpPr>
                          <a:grpSpLocks/>
                        </p:cNvGrpSpPr>
                        <p:nvPr/>
                      </p:nvGrpSpPr>
                      <p:grpSpPr bwMode="auto">
                        <a:xfrm>
                          <a:off x="2029" y="1565"/>
                          <a:ext cx="191" cy="46"/>
                          <a:chOff x="2029" y="1565"/>
                          <a:chExt cx="191" cy="46"/>
                        </a:xfrm>
                      </p:grpSpPr>
                      <p:grpSp>
                        <p:nvGrpSpPr>
                          <p:cNvPr id="64925" name="Group 118">
                            <a:extLst>
                              <a:ext uri="{FF2B5EF4-FFF2-40B4-BE49-F238E27FC236}">
                                <a16:creationId xmlns:a16="http://schemas.microsoft.com/office/drawing/2014/main" id="{9DBA3B52-4A2D-49BF-867C-54F272CF43FA}"/>
                              </a:ext>
                            </a:extLst>
                          </p:cNvPr>
                          <p:cNvGrpSpPr>
                            <a:grpSpLocks/>
                          </p:cNvGrpSpPr>
                          <p:nvPr/>
                        </p:nvGrpSpPr>
                        <p:grpSpPr bwMode="auto">
                          <a:xfrm>
                            <a:off x="2029" y="1579"/>
                            <a:ext cx="191" cy="32"/>
                            <a:chOff x="2029" y="1579"/>
                            <a:chExt cx="191" cy="32"/>
                          </a:xfrm>
                        </p:grpSpPr>
                        <p:sp>
                          <p:nvSpPr>
                            <p:cNvPr id="64927" name="Freeform 119">
                              <a:extLst>
                                <a:ext uri="{FF2B5EF4-FFF2-40B4-BE49-F238E27FC236}">
                                  <a16:creationId xmlns:a16="http://schemas.microsoft.com/office/drawing/2014/main" id="{F84E1DAB-B88C-46D7-A274-E86CB880F573}"/>
                                </a:ext>
                              </a:extLst>
                            </p:cNvPr>
                            <p:cNvSpPr>
                              <a:spLocks/>
                            </p:cNvSpPr>
                            <p:nvPr/>
                          </p:nvSpPr>
                          <p:spPr bwMode="auto">
                            <a:xfrm>
                              <a:off x="2029" y="1580"/>
                              <a:ext cx="191" cy="27"/>
                            </a:xfrm>
                            <a:custGeom>
                              <a:avLst/>
                              <a:gdLst>
                                <a:gd name="T0" fmla="*/ 38 w 956"/>
                                <a:gd name="T1" fmla="*/ 0 h 134"/>
                                <a:gd name="T2" fmla="*/ 24 w 956"/>
                                <a:gd name="T3" fmla="*/ 2 h 134"/>
                                <a:gd name="T4" fmla="*/ 21 w 956"/>
                                <a:gd name="T5" fmla="*/ 2 h 134"/>
                                <a:gd name="T6" fmla="*/ 19 w 956"/>
                                <a:gd name="T7" fmla="*/ 1 h 134"/>
                                <a:gd name="T8" fmla="*/ 17 w 956"/>
                                <a:gd name="T9" fmla="*/ 1 h 134"/>
                                <a:gd name="T10" fmla="*/ 15 w 956"/>
                                <a:gd name="T11" fmla="*/ 1 h 134"/>
                                <a:gd name="T12" fmla="*/ 13 w 956"/>
                                <a:gd name="T13" fmla="*/ 1 h 134"/>
                                <a:gd name="T14" fmla="*/ 11 w 956"/>
                                <a:gd name="T15" fmla="*/ 1 h 134"/>
                                <a:gd name="T16" fmla="*/ 10 w 956"/>
                                <a:gd name="T17" fmla="*/ 1 h 134"/>
                                <a:gd name="T18" fmla="*/ 8 w 956"/>
                                <a:gd name="T19" fmla="*/ 2 h 134"/>
                                <a:gd name="T20" fmla="*/ 6 w 956"/>
                                <a:gd name="T21" fmla="*/ 2 h 134"/>
                                <a:gd name="T22" fmla="*/ 5 w 956"/>
                                <a:gd name="T23" fmla="*/ 3 h 134"/>
                                <a:gd name="T24" fmla="*/ 3 w 956"/>
                                <a:gd name="T25" fmla="*/ 3 h 134"/>
                                <a:gd name="T26" fmla="*/ 2 w 956"/>
                                <a:gd name="T27" fmla="*/ 3 h 134"/>
                                <a:gd name="T28" fmla="*/ 1 w 956"/>
                                <a:gd name="T29" fmla="*/ 4 h 134"/>
                                <a:gd name="T30" fmla="*/ 0 w 956"/>
                                <a:gd name="T31" fmla="*/ 5 h 134"/>
                                <a:gd name="T32" fmla="*/ 0 w 956"/>
                                <a:gd name="T33" fmla="*/ 5 h 134"/>
                                <a:gd name="T34" fmla="*/ 2 w 956"/>
                                <a:gd name="T35" fmla="*/ 5 h 134"/>
                                <a:gd name="T36" fmla="*/ 3 w 956"/>
                                <a:gd name="T37" fmla="*/ 4 h 134"/>
                                <a:gd name="T38" fmla="*/ 4 w 956"/>
                                <a:gd name="T39" fmla="*/ 4 h 134"/>
                                <a:gd name="T40" fmla="*/ 6 w 956"/>
                                <a:gd name="T41" fmla="*/ 4 h 134"/>
                                <a:gd name="T42" fmla="*/ 7 w 956"/>
                                <a:gd name="T43" fmla="*/ 3 h 134"/>
                                <a:gd name="T44" fmla="*/ 9 w 956"/>
                                <a:gd name="T45" fmla="*/ 3 h 134"/>
                                <a:gd name="T46" fmla="*/ 11 w 956"/>
                                <a:gd name="T47" fmla="*/ 3 h 134"/>
                                <a:gd name="T48" fmla="*/ 14 w 956"/>
                                <a:gd name="T49" fmla="*/ 2 h 134"/>
                                <a:gd name="T50" fmla="*/ 16 w 956"/>
                                <a:gd name="T51" fmla="*/ 3 h 134"/>
                                <a:gd name="T52" fmla="*/ 19 w 956"/>
                                <a:gd name="T53" fmla="*/ 3 h 134"/>
                                <a:gd name="T54" fmla="*/ 21 w 956"/>
                                <a:gd name="T55" fmla="*/ 3 h 134"/>
                                <a:gd name="T56" fmla="*/ 23 w 956"/>
                                <a:gd name="T57" fmla="*/ 3 h 134"/>
                                <a:gd name="T58" fmla="*/ 38 w 956"/>
                                <a:gd name="T59" fmla="*/ 0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34"/>
                                <a:gd name="T92" fmla="*/ 956 w 956"/>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34">
                                  <a:moveTo>
                                    <a:pt x="956" y="0"/>
                                  </a:moveTo>
                                  <a:lnTo>
                                    <a:pt x="597" y="47"/>
                                  </a:lnTo>
                                  <a:lnTo>
                                    <a:pt x="535" y="39"/>
                                  </a:lnTo>
                                  <a:lnTo>
                                    <a:pt x="480" y="35"/>
                                  </a:lnTo>
                                  <a:lnTo>
                                    <a:pt x="428" y="34"/>
                                  </a:lnTo>
                                  <a:lnTo>
                                    <a:pt x="374" y="31"/>
                                  </a:lnTo>
                                  <a:lnTo>
                                    <a:pt x="325" y="33"/>
                                  </a:lnTo>
                                  <a:lnTo>
                                    <a:pt x="281" y="35"/>
                                  </a:lnTo>
                                  <a:lnTo>
                                    <a:pt x="242" y="36"/>
                                  </a:lnTo>
                                  <a:lnTo>
                                    <a:pt x="193" y="42"/>
                                  </a:lnTo>
                                  <a:lnTo>
                                    <a:pt x="153" y="51"/>
                                  </a:lnTo>
                                  <a:lnTo>
                                    <a:pt x="114" y="63"/>
                                  </a:lnTo>
                                  <a:lnTo>
                                    <a:pt x="79" y="75"/>
                                  </a:lnTo>
                                  <a:lnTo>
                                    <a:pt x="52" y="85"/>
                                  </a:lnTo>
                                  <a:lnTo>
                                    <a:pt x="23" y="100"/>
                                  </a:lnTo>
                                  <a:lnTo>
                                    <a:pt x="0" y="118"/>
                                  </a:lnTo>
                                  <a:lnTo>
                                    <a:pt x="5" y="134"/>
                                  </a:lnTo>
                                  <a:lnTo>
                                    <a:pt x="43" y="120"/>
                                  </a:lnTo>
                                  <a:lnTo>
                                    <a:pt x="77" y="107"/>
                                  </a:lnTo>
                                  <a:lnTo>
                                    <a:pt x="110" y="96"/>
                                  </a:lnTo>
                                  <a:lnTo>
                                    <a:pt x="144" y="87"/>
                                  </a:lnTo>
                                  <a:lnTo>
                                    <a:pt x="185" y="75"/>
                                  </a:lnTo>
                                  <a:lnTo>
                                    <a:pt x="220" y="68"/>
                                  </a:lnTo>
                                  <a:lnTo>
                                    <a:pt x="271" y="63"/>
                                  </a:lnTo>
                                  <a:lnTo>
                                    <a:pt x="340" y="62"/>
                                  </a:lnTo>
                                  <a:lnTo>
                                    <a:pt x="400" y="65"/>
                                  </a:lnTo>
                                  <a:lnTo>
                                    <a:pt x="465" y="65"/>
                                  </a:lnTo>
                                  <a:lnTo>
                                    <a:pt x="514" y="68"/>
                                  </a:lnTo>
                                  <a:lnTo>
                                    <a:pt x="565" y="77"/>
                                  </a:lnTo>
                                  <a:lnTo>
                                    <a:pt x="956" y="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28" name="Freeform 120">
                              <a:extLst>
                                <a:ext uri="{FF2B5EF4-FFF2-40B4-BE49-F238E27FC236}">
                                  <a16:creationId xmlns:a16="http://schemas.microsoft.com/office/drawing/2014/main" id="{9B537568-2E82-45F9-A0AB-11BF41FB7A72}"/>
                                </a:ext>
                              </a:extLst>
                            </p:cNvPr>
                            <p:cNvSpPr>
                              <a:spLocks/>
                            </p:cNvSpPr>
                            <p:nvPr/>
                          </p:nvSpPr>
                          <p:spPr bwMode="auto">
                            <a:xfrm>
                              <a:off x="2029" y="1579"/>
                              <a:ext cx="191" cy="32"/>
                            </a:xfrm>
                            <a:custGeom>
                              <a:avLst/>
                              <a:gdLst>
                                <a:gd name="T0" fmla="*/ 38 w 956"/>
                                <a:gd name="T1" fmla="*/ 0 h 158"/>
                                <a:gd name="T2" fmla="*/ 24 w 956"/>
                                <a:gd name="T3" fmla="*/ 3 h 158"/>
                                <a:gd name="T4" fmla="*/ 21 w 956"/>
                                <a:gd name="T5" fmla="*/ 3 h 158"/>
                                <a:gd name="T6" fmla="*/ 19 w 956"/>
                                <a:gd name="T7" fmla="*/ 2 h 158"/>
                                <a:gd name="T8" fmla="*/ 17 w 956"/>
                                <a:gd name="T9" fmla="*/ 2 h 158"/>
                                <a:gd name="T10" fmla="*/ 15 w 956"/>
                                <a:gd name="T11" fmla="*/ 2 h 158"/>
                                <a:gd name="T12" fmla="*/ 13 w 956"/>
                                <a:gd name="T13" fmla="*/ 2 h 158"/>
                                <a:gd name="T14" fmla="*/ 11 w 956"/>
                                <a:gd name="T15" fmla="*/ 2 h 158"/>
                                <a:gd name="T16" fmla="*/ 10 w 956"/>
                                <a:gd name="T17" fmla="*/ 2 h 158"/>
                                <a:gd name="T18" fmla="*/ 8 w 956"/>
                                <a:gd name="T19" fmla="*/ 3 h 158"/>
                                <a:gd name="T20" fmla="*/ 6 w 956"/>
                                <a:gd name="T21" fmla="*/ 3 h 158"/>
                                <a:gd name="T22" fmla="*/ 5 w 956"/>
                                <a:gd name="T23" fmla="*/ 3 h 158"/>
                                <a:gd name="T24" fmla="*/ 3 w 956"/>
                                <a:gd name="T25" fmla="*/ 4 h 158"/>
                                <a:gd name="T26" fmla="*/ 2 w 956"/>
                                <a:gd name="T27" fmla="*/ 4 h 158"/>
                                <a:gd name="T28" fmla="*/ 1 w 956"/>
                                <a:gd name="T29" fmla="*/ 5 h 158"/>
                                <a:gd name="T30" fmla="*/ 0 w 956"/>
                                <a:gd name="T31" fmla="*/ 6 h 158"/>
                                <a:gd name="T32" fmla="*/ 0 w 956"/>
                                <a:gd name="T33" fmla="*/ 6 h 158"/>
                                <a:gd name="T34" fmla="*/ 2 w 956"/>
                                <a:gd name="T35" fmla="*/ 6 h 158"/>
                                <a:gd name="T36" fmla="*/ 3 w 956"/>
                                <a:gd name="T37" fmla="*/ 5 h 158"/>
                                <a:gd name="T38" fmla="*/ 4 w 956"/>
                                <a:gd name="T39" fmla="*/ 5 h 158"/>
                                <a:gd name="T40" fmla="*/ 6 w 956"/>
                                <a:gd name="T41" fmla="*/ 4 h 158"/>
                                <a:gd name="T42" fmla="*/ 7 w 956"/>
                                <a:gd name="T43" fmla="*/ 4 h 158"/>
                                <a:gd name="T44" fmla="*/ 9 w 956"/>
                                <a:gd name="T45" fmla="*/ 4 h 158"/>
                                <a:gd name="T46" fmla="*/ 11 w 956"/>
                                <a:gd name="T47" fmla="*/ 3 h 158"/>
                                <a:gd name="T48" fmla="*/ 14 w 956"/>
                                <a:gd name="T49" fmla="*/ 3 h 158"/>
                                <a:gd name="T50" fmla="*/ 16 w 956"/>
                                <a:gd name="T51" fmla="*/ 4 h 158"/>
                                <a:gd name="T52" fmla="*/ 19 w 956"/>
                                <a:gd name="T53" fmla="*/ 4 h 158"/>
                                <a:gd name="T54" fmla="*/ 21 w 956"/>
                                <a:gd name="T55" fmla="*/ 4 h 158"/>
                                <a:gd name="T56" fmla="*/ 23 w 956"/>
                                <a:gd name="T57" fmla="*/ 4 h 158"/>
                                <a:gd name="T58" fmla="*/ 38 w 956"/>
                                <a:gd name="T59" fmla="*/ 0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58"/>
                                <a:gd name="T92" fmla="*/ 956 w 956"/>
                                <a:gd name="T93" fmla="*/ 158 h 1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58">
                                  <a:moveTo>
                                    <a:pt x="956" y="0"/>
                                  </a:moveTo>
                                  <a:lnTo>
                                    <a:pt x="597" y="71"/>
                                  </a:lnTo>
                                  <a:lnTo>
                                    <a:pt x="535" y="62"/>
                                  </a:lnTo>
                                  <a:lnTo>
                                    <a:pt x="480" y="58"/>
                                  </a:lnTo>
                                  <a:lnTo>
                                    <a:pt x="428" y="56"/>
                                  </a:lnTo>
                                  <a:lnTo>
                                    <a:pt x="374" y="53"/>
                                  </a:lnTo>
                                  <a:lnTo>
                                    <a:pt x="325" y="55"/>
                                  </a:lnTo>
                                  <a:lnTo>
                                    <a:pt x="281" y="58"/>
                                  </a:lnTo>
                                  <a:lnTo>
                                    <a:pt x="242" y="59"/>
                                  </a:lnTo>
                                  <a:lnTo>
                                    <a:pt x="193" y="66"/>
                                  </a:lnTo>
                                  <a:lnTo>
                                    <a:pt x="153" y="75"/>
                                  </a:lnTo>
                                  <a:lnTo>
                                    <a:pt x="114" y="86"/>
                                  </a:lnTo>
                                  <a:lnTo>
                                    <a:pt x="79" y="98"/>
                                  </a:lnTo>
                                  <a:lnTo>
                                    <a:pt x="52" y="109"/>
                                  </a:lnTo>
                                  <a:lnTo>
                                    <a:pt x="23" y="123"/>
                                  </a:lnTo>
                                  <a:lnTo>
                                    <a:pt x="0" y="141"/>
                                  </a:lnTo>
                                  <a:lnTo>
                                    <a:pt x="5" y="158"/>
                                  </a:lnTo>
                                  <a:lnTo>
                                    <a:pt x="43" y="144"/>
                                  </a:lnTo>
                                  <a:lnTo>
                                    <a:pt x="77" y="130"/>
                                  </a:lnTo>
                                  <a:lnTo>
                                    <a:pt x="110" y="119"/>
                                  </a:lnTo>
                                  <a:lnTo>
                                    <a:pt x="144" y="111"/>
                                  </a:lnTo>
                                  <a:lnTo>
                                    <a:pt x="185" y="98"/>
                                  </a:lnTo>
                                  <a:lnTo>
                                    <a:pt x="220" y="91"/>
                                  </a:lnTo>
                                  <a:lnTo>
                                    <a:pt x="271" y="86"/>
                                  </a:lnTo>
                                  <a:lnTo>
                                    <a:pt x="340" y="85"/>
                                  </a:lnTo>
                                  <a:lnTo>
                                    <a:pt x="400" y="88"/>
                                  </a:lnTo>
                                  <a:lnTo>
                                    <a:pt x="465" y="88"/>
                                  </a:lnTo>
                                  <a:lnTo>
                                    <a:pt x="514" y="91"/>
                                  </a:lnTo>
                                  <a:lnTo>
                                    <a:pt x="565" y="100"/>
                                  </a:lnTo>
                                  <a:lnTo>
                                    <a:pt x="956" y="0"/>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4926" name="Freeform 121">
                            <a:extLst>
                              <a:ext uri="{FF2B5EF4-FFF2-40B4-BE49-F238E27FC236}">
                                <a16:creationId xmlns:a16="http://schemas.microsoft.com/office/drawing/2014/main" id="{5C762AC1-28BD-4F5D-B8BF-8CCA394B5766}"/>
                              </a:ext>
                            </a:extLst>
                          </p:cNvPr>
                          <p:cNvSpPr>
                            <a:spLocks/>
                          </p:cNvSpPr>
                          <p:nvPr/>
                        </p:nvSpPr>
                        <p:spPr bwMode="auto">
                          <a:xfrm>
                            <a:off x="2032" y="1565"/>
                            <a:ext cx="137" cy="16"/>
                          </a:xfrm>
                          <a:custGeom>
                            <a:avLst/>
                            <a:gdLst>
                              <a:gd name="T0" fmla="*/ 0 w 687"/>
                              <a:gd name="T1" fmla="*/ 3 h 78"/>
                              <a:gd name="T2" fmla="*/ 1 w 687"/>
                              <a:gd name="T3" fmla="*/ 3 h 78"/>
                              <a:gd name="T4" fmla="*/ 3 w 687"/>
                              <a:gd name="T5" fmla="*/ 2 h 78"/>
                              <a:gd name="T6" fmla="*/ 4 w 687"/>
                              <a:gd name="T7" fmla="*/ 1 h 78"/>
                              <a:gd name="T8" fmla="*/ 6 w 687"/>
                              <a:gd name="T9" fmla="*/ 1 h 78"/>
                              <a:gd name="T10" fmla="*/ 8 w 687"/>
                              <a:gd name="T11" fmla="*/ 0 h 78"/>
                              <a:gd name="T12" fmla="*/ 10 w 687"/>
                              <a:gd name="T13" fmla="*/ 0 h 78"/>
                              <a:gd name="T14" fmla="*/ 13 w 687"/>
                              <a:gd name="T15" fmla="*/ 0 h 78"/>
                              <a:gd name="T16" fmla="*/ 14 w 687"/>
                              <a:gd name="T17" fmla="*/ 0 h 78"/>
                              <a:gd name="T18" fmla="*/ 17 w 687"/>
                              <a:gd name="T19" fmla="*/ 0 h 78"/>
                              <a:gd name="T20" fmla="*/ 19 w 687"/>
                              <a:gd name="T21" fmla="*/ 0 h 78"/>
                              <a:gd name="T22" fmla="*/ 20 w 687"/>
                              <a:gd name="T23" fmla="*/ 1 h 78"/>
                              <a:gd name="T24" fmla="*/ 22 w 687"/>
                              <a:gd name="T25" fmla="*/ 1 h 78"/>
                              <a:gd name="T26" fmla="*/ 24 w 687"/>
                              <a:gd name="T27" fmla="*/ 2 h 78"/>
                              <a:gd name="T28" fmla="*/ 26 w 687"/>
                              <a:gd name="T29" fmla="*/ 2 h 78"/>
                              <a:gd name="T30" fmla="*/ 27 w 687"/>
                              <a:gd name="T31" fmla="*/ 3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7"/>
                              <a:gd name="T49" fmla="*/ 0 h 78"/>
                              <a:gd name="T50" fmla="*/ 687 w 687"/>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7" h="78">
                                <a:moveTo>
                                  <a:pt x="0" y="78"/>
                                </a:moveTo>
                                <a:lnTo>
                                  <a:pt x="32" y="62"/>
                                </a:lnTo>
                                <a:lnTo>
                                  <a:pt x="65" y="47"/>
                                </a:lnTo>
                                <a:lnTo>
                                  <a:pt x="111" y="34"/>
                                </a:lnTo>
                                <a:lnTo>
                                  <a:pt x="161" y="20"/>
                                </a:lnTo>
                                <a:lnTo>
                                  <a:pt x="212" y="10"/>
                                </a:lnTo>
                                <a:lnTo>
                                  <a:pt x="256" y="4"/>
                                </a:lnTo>
                                <a:lnTo>
                                  <a:pt x="318" y="0"/>
                                </a:lnTo>
                                <a:lnTo>
                                  <a:pt x="357" y="0"/>
                                </a:lnTo>
                                <a:lnTo>
                                  <a:pt x="414" y="3"/>
                                </a:lnTo>
                                <a:lnTo>
                                  <a:pt x="469" y="10"/>
                                </a:lnTo>
                                <a:lnTo>
                                  <a:pt x="509" y="17"/>
                                </a:lnTo>
                                <a:lnTo>
                                  <a:pt x="556" y="26"/>
                                </a:lnTo>
                                <a:lnTo>
                                  <a:pt x="601" y="38"/>
                                </a:lnTo>
                                <a:lnTo>
                                  <a:pt x="642" y="50"/>
                                </a:lnTo>
                                <a:lnTo>
                                  <a:pt x="687" y="68"/>
                                </a:lnTo>
                              </a:path>
                            </a:pathLst>
                          </a:custGeom>
                          <a:noFill/>
                          <a:ln w="4763">
                            <a:solidFill>
                              <a:srgbClr val="E00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920" name="Group 122">
                        <a:extLst>
                          <a:ext uri="{FF2B5EF4-FFF2-40B4-BE49-F238E27FC236}">
                            <a16:creationId xmlns:a16="http://schemas.microsoft.com/office/drawing/2014/main" id="{3A7FE41F-37F6-49FD-A636-B2AE0DE6EE06}"/>
                          </a:ext>
                        </a:extLst>
                      </p:cNvPr>
                      <p:cNvGrpSpPr>
                        <a:grpSpLocks/>
                      </p:cNvGrpSpPr>
                      <p:nvPr/>
                    </p:nvGrpSpPr>
                    <p:grpSpPr bwMode="auto">
                      <a:xfrm>
                        <a:off x="2012" y="1579"/>
                        <a:ext cx="21" cy="32"/>
                        <a:chOff x="2012" y="1579"/>
                        <a:chExt cx="21" cy="32"/>
                      </a:xfrm>
                    </p:grpSpPr>
                    <p:sp>
                      <p:nvSpPr>
                        <p:cNvPr id="64921" name="Freeform 123">
                          <a:extLst>
                            <a:ext uri="{FF2B5EF4-FFF2-40B4-BE49-F238E27FC236}">
                              <a16:creationId xmlns:a16="http://schemas.microsoft.com/office/drawing/2014/main" id="{ED5C2C79-824D-41BE-A3DA-1EC31CE1EEC1}"/>
                            </a:ext>
                          </a:extLst>
                        </p:cNvPr>
                        <p:cNvSpPr>
                          <a:spLocks/>
                        </p:cNvSpPr>
                        <p:nvPr/>
                      </p:nvSpPr>
                      <p:spPr bwMode="auto">
                        <a:xfrm>
                          <a:off x="2012" y="1579"/>
                          <a:ext cx="21" cy="32"/>
                        </a:xfrm>
                        <a:custGeom>
                          <a:avLst/>
                          <a:gdLst>
                            <a:gd name="T0" fmla="*/ 1 w 106"/>
                            <a:gd name="T1" fmla="*/ 0 h 160"/>
                            <a:gd name="T2" fmla="*/ 1 w 106"/>
                            <a:gd name="T3" fmla="*/ 0 h 160"/>
                            <a:gd name="T4" fmla="*/ 0 w 106"/>
                            <a:gd name="T5" fmla="*/ 1 h 160"/>
                            <a:gd name="T6" fmla="*/ 0 w 106"/>
                            <a:gd name="T7" fmla="*/ 1 h 160"/>
                            <a:gd name="T8" fmla="*/ 0 w 106"/>
                            <a:gd name="T9" fmla="*/ 2 h 160"/>
                            <a:gd name="T10" fmla="*/ 0 w 106"/>
                            <a:gd name="T11" fmla="*/ 2 h 160"/>
                            <a:gd name="T12" fmla="*/ 0 w 106"/>
                            <a:gd name="T13" fmla="*/ 3 h 160"/>
                            <a:gd name="T14" fmla="*/ 0 w 106"/>
                            <a:gd name="T15" fmla="*/ 4 h 160"/>
                            <a:gd name="T16" fmla="*/ 0 w 106"/>
                            <a:gd name="T17" fmla="*/ 4 h 160"/>
                            <a:gd name="T18" fmla="*/ 1 w 106"/>
                            <a:gd name="T19" fmla="*/ 5 h 160"/>
                            <a:gd name="T20" fmla="*/ 1 w 106"/>
                            <a:gd name="T21" fmla="*/ 5 h 160"/>
                            <a:gd name="T22" fmla="*/ 1 w 106"/>
                            <a:gd name="T23" fmla="*/ 6 h 160"/>
                            <a:gd name="T24" fmla="*/ 2 w 106"/>
                            <a:gd name="T25" fmla="*/ 6 h 160"/>
                            <a:gd name="T26" fmla="*/ 2 w 106"/>
                            <a:gd name="T27" fmla="*/ 6 h 160"/>
                            <a:gd name="T28" fmla="*/ 2 w 106"/>
                            <a:gd name="T29" fmla="*/ 6 h 160"/>
                            <a:gd name="T30" fmla="*/ 3 w 106"/>
                            <a:gd name="T31" fmla="*/ 6 h 160"/>
                            <a:gd name="T32" fmla="*/ 3 w 106"/>
                            <a:gd name="T33" fmla="*/ 6 h 160"/>
                            <a:gd name="T34" fmla="*/ 4 w 106"/>
                            <a:gd name="T35" fmla="*/ 6 h 160"/>
                            <a:gd name="T36" fmla="*/ 4 w 106"/>
                            <a:gd name="T37" fmla="*/ 6 h 160"/>
                            <a:gd name="T38" fmla="*/ 4 w 106"/>
                            <a:gd name="T39" fmla="*/ 5 h 160"/>
                            <a:gd name="T40" fmla="*/ 4 w 106"/>
                            <a:gd name="T41" fmla="*/ 5 h 160"/>
                            <a:gd name="T42" fmla="*/ 4 w 106"/>
                            <a:gd name="T43" fmla="*/ 4 h 160"/>
                            <a:gd name="T44" fmla="*/ 4 w 106"/>
                            <a:gd name="T45" fmla="*/ 3 h 160"/>
                            <a:gd name="T46" fmla="*/ 4 w 106"/>
                            <a:gd name="T47" fmla="*/ 3 h 160"/>
                            <a:gd name="T48" fmla="*/ 4 w 106"/>
                            <a:gd name="T49" fmla="*/ 2 h 160"/>
                            <a:gd name="T50" fmla="*/ 4 w 106"/>
                            <a:gd name="T51" fmla="*/ 2 h 160"/>
                            <a:gd name="T52" fmla="*/ 3 w 106"/>
                            <a:gd name="T53" fmla="*/ 1 h 160"/>
                            <a:gd name="T54" fmla="*/ 3 w 106"/>
                            <a:gd name="T55" fmla="*/ 1 h 160"/>
                            <a:gd name="T56" fmla="*/ 3 w 106"/>
                            <a:gd name="T57" fmla="*/ 1 h 160"/>
                            <a:gd name="T58" fmla="*/ 2 w 106"/>
                            <a:gd name="T59" fmla="*/ 0 h 160"/>
                            <a:gd name="T60" fmla="*/ 2 w 106"/>
                            <a:gd name="T61" fmla="*/ 0 h 160"/>
                            <a:gd name="T62" fmla="*/ 1 w 106"/>
                            <a:gd name="T63" fmla="*/ 0 h 160"/>
                            <a:gd name="T64" fmla="*/ 1 w 106"/>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60"/>
                            <a:gd name="T101" fmla="*/ 106 w 106"/>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60">
                              <a:moveTo>
                                <a:pt x="24" y="3"/>
                              </a:moveTo>
                              <a:lnTo>
                                <a:pt x="15" y="10"/>
                              </a:lnTo>
                              <a:lnTo>
                                <a:pt x="8" y="18"/>
                              </a:lnTo>
                              <a:lnTo>
                                <a:pt x="3" y="30"/>
                              </a:lnTo>
                              <a:lnTo>
                                <a:pt x="0" y="43"/>
                              </a:lnTo>
                              <a:lnTo>
                                <a:pt x="0" y="59"/>
                              </a:lnTo>
                              <a:lnTo>
                                <a:pt x="1" y="77"/>
                              </a:lnTo>
                              <a:lnTo>
                                <a:pt x="5" y="91"/>
                              </a:lnTo>
                              <a:lnTo>
                                <a:pt x="10" y="104"/>
                              </a:lnTo>
                              <a:lnTo>
                                <a:pt x="15" y="114"/>
                              </a:lnTo>
                              <a:lnTo>
                                <a:pt x="22" y="127"/>
                              </a:lnTo>
                              <a:lnTo>
                                <a:pt x="32" y="138"/>
                              </a:lnTo>
                              <a:lnTo>
                                <a:pt x="42" y="149"/>
                              </a:lnTo>
                              <a:lnTo>
                                <a:pt x="51" y="155"/>
                              </a:lnTo>
                              <a:lnTo>
                                <a:pt x="60" y="159"/>
                              </a:lnTo>
                              <a:lnTo>
                                <a:pt x="70" y="160"/>
                              </a:lnTo>
                              <a:lnTo>
                                <a:pt x="78" y="160"/>
                              </a:lnTo>
                              <a:lnTo>
                                <a:pt x="89" y="156"/>
                              </a:lnTo>
                              <a:lnTo>
                                <a:pt x="96" y="145"/>
                              </a:lnTo>
                              <a:lnTo>
                                <a:pt x="101" y="133"/>
                              </a:lnTo>
                              <a:lnTo>
                                <a:pt x="105" y="116"/>
                              </a:lnTo>
                              <a:lnTo>
                                <a:pt x="106" y="101"/>
                              </a:lnTo>
                              <a:lnTo>
                                <a:pt x="106" y="83"/>
                              </a:lnTo>
                              <a:lnTo>
                                <a:pt x="103" y="68"/>
                              </a:lnTo>
                              <a:lnTo>
                                <a:pt x="99" y="53"/>
                              </a:lnTo>
                              <a:lnTo>
                                <a:pt x="94" y="42"/>
                              </a:lnTo>
                              <a:lnTo>
                                <a:pt x="88" y="32"/>
                              </a:lnTo>
                              <a:lnTo>
                                <a:pt x="78" y="22"/>
                              </a:lnTo>
                              <a:lnTo>
                                <a:pt x="68" y="13"/>
                              </a:lnTo>
                              <a:lnTo>
                                <a:pt x="56" y="5"/>
                              </a:lnTo>
                              <a:lnTo>
                                <a:pt x="46" y="1"/>
                              </a:lnTo>
                              <a:lnTo>
                                <a:pt x="35" y="0"/>
                              </a:lnTo>
                              <a:lnTo>
                                <a:pt x="24" y="3"/>
                              </a:lnTo>
                              <a:close/>
                            </a:path>
                          </a:pathLst>
                        </a:custGeom>
                        <a:solidFill>
                          <a:srgbClr val="800080"/>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22" name="Freeform 124">
                          <a:extLst>
                            <a:ext uri="{FF2B5EF4-FFF2-40B4-BE49-F238E27FC236}">
                              <a16:creationId xmlns:a16="http://schemas.microsoft.com/office/drawing/2014/main" id="{1D69E5D2-EEFE-4210-A3C8-249DCAC2FB0A}"/>
                            </a:ext>
                          </a:extLst>
                        </p:cNvPr>
                        <p:cNvSpPr>
                          <a:spLocks/>
                        </p:cNvSpPr>
                        <p:nvPr/>
                      </p:nvSpPr>
                      <p:spPr bwMode="auto">
                        <a:xfrm>
                          <a:off x="2016" y="1584"/>
                          <a:ext cx="14" cy="21"/>
                        </a:xfrm>
                        <a:custGeom>
                          <a:avLst/>
                          <a:gdLst>
                            <a:gd name="T0" fmla="*/ 1 w 71"/>
                            <a:gd name="T1" fmla="*/ 0 h 108"/>
                            <a:gd name="T2" fmla="*/ 0 w 71"/>
                            <a:gd name="T3" fmla="*/ 0 h 108"/>
                            <a:gd name="T4" fmla="*/ 0 w 71"/>
                            <a:gd name="T5" fmla="*/ 1 h 108"/>
                            <a:gd name="T6" fmla="*/ 0 w 71"/>
                            <a:gd name="T7" fmla="*/ 1 h 108"/>
                            <a:gd name="T8" fmla="*/ 0 w 71"/>
                            <a:gd name="T9" fmla="*/ 1 h 108"/>
                            <a:gd name="T10" fmla="*/ 0 w 71"/>
                            <a:gd name="T11" fmla="*/ 2 h 108"/>
                            <a:gd name="T12" fmla="*/ 0 w 71"/>
                            <a:gd name="T13" fmla="*/ 2 h 108"/>
                            <a:gd name="T14" fmla="*/ 0 w 71"/>
                            <a:gd name="T15" fmla="*/ 2 h 108"/>
                            <a:gd name="T16" fmla="*/ 0 w 71"/>
                            <a:gd name="T17" fmla="*/ 3 h 108"/>
                            <a:gd name="T18" fmla="*/ 0 w 71"/>
                            <a:gd name="T19" fmla="*/ 3 h 108"/>
                            <a:gd name="T20" fmla="*/ 1 w 71"/>
                            <a:gd name="T21" fmla="*/ 3 h 108"/>
                            <a:gd name="T22" fmla="*/ 1 w 71"/>
                            <a:gd name="T23" fmla="*/ 4 h 108"/>
                            <a:gd name="T24" fmla="*/ 1 w 71"/>
                            <a:gd name="T25" fmla="*/ 4 h 108"/>
                            <a:gd name="T26" fmla="*/ 1 w 71"/>
                            <a:gd name="T27" fmla="*/ 4 h 108"/>
                            <a:gd name="T28" fmla="*/ 2 w 71"/>
                            <a:gd name="T29" fmla="*/ 4 h 108"/>
                            <a:gd name="T30" fmla="*/ 2 w 71"/>
                            <a:gd name="T31" fmla="*/ 4 h 108"/>
                            <a:gd name="T32" fmla="*/ 2 w 71"/>
                            <a:gd name="T33" fmla="*/ 4 h 108"/>
                            <a:gd name="T34" fmla="*/ 2 w 71"/>
                            <a:gd name="T35" fmla="*/ 4 h 108"/>
                            <a:gd name="T36" fmla="*/ 3 w 71"/>
                            <a:gd name="T37" fmla="*/ 4 h 108"/>
                            <a:gd name="T38" fmla="*/ 3 w 71"/>
                            <a:gd name="T39" fmla="*/ 4 h 108"/>
                            <a:gd name="T40" fmla="*/ 3 w 71"/>
                            <a:gd name="T41" fmla="*/ 3 h 108"/>
                            <a:gd name="T42" fmla="*/ 3 w 71"/>
                            <a:gd name="T43" fmla="*/ 3 h 108"/>
                            <a:gd name="T44" fmla="*/ 3 w 71"/>
                            <a:gd name="T45" fmla="*/ 2 h 108"/>
                            <a:gd name="T46" fmla="*/ 3 w 71"/>
                            <a:gd name="T47" fmla="*/ 2 h 108"/>
                            <a:gd name="T48" fmla="*/ 3 w 71"/>
                            <a:gd name="T49" fmla="*/ 1 h 108"/>
                            <a:gd name="T50" fmla="*/ 2 w 71"/>
                            <a:gd name="T51" fmla="*/ 1 h 108"/>
                            <a:gd name="T52" fmla="*/ 2 w 71"/>
                            <a:gd name="T53" fmla="*/ 1 h 108"/>
                            <a:gd name="T54" fmla="*/ 2 w 71"/>
                            <a:gd name="T55" fmla="*/ 1 h 108"/>
                            <a:gd name="T56" fmla="*/ 2 w 71"/>
                            <a:gd name="T57" fmla="*/ 0 h 108"/>
                            <a:gd name="T58" fmla="*/ 1 w 71"/>
                            <a:gd name="T59" fmla="*/ 0 h 108"/>
                            <a:gd name="T60" fmla="*/ 1 w 71"/>
                            <a:gd name="T61" fmla="*/ 0 h 108"/>
                            <a:gd name="T62" fmla="*/ 1 w 71"/>
                            <a:gd name="T63" fmla="*/ 0 h 108"/>
                            <a:gd name="T64" fmla="*/ 1 w 7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08"/>
                            <a:gd name="T101" fmla="*/ 71 w 7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08">
                              <a:moveTo>
                                <a:pt x="16" y="3"/>
                              </a:moveTo>
                              <a:lnTo>
                                <a:pt x="10" y="7"/>
                              </a:lnTo>
                              <a:lnTo>
                                <a:pt x="5" y="13"/>
                              </a:lnTo>
                              <a:lnTo>
                                <a:pt x="2" y="20"/>
                              </a:lnTo>
                              <a:lnTo>
                                <a:pt x="0" y="29"/>
                              </a:lnTo>
                              <a:lnTo>
                                <a:pt x="0" y="40"/>
                              </a:lnTo>
                              <a:lnTo>
                                <a:pt x="0" y="52"/>
                              </a:lnTo>
                              <a:lnTo>
                                <a:pt x="3" y="62"/>
                              </a:lnTo>
                              <a:lnTo>
                                <a:pt x="6" y="71"/>
                              </a:lnTo>
                              <a:lnTo>
                                <a:pt x="10" y="77"/>
                              </a:lnTo>
                              <a:lnTo>
                                <a:pt x="14" y="87"/>
                              </a:lnTo>
                              <a:lnTo>
                                <a:pt x="21" y="94"/>
                              </a:lnTo>
                              <a:lnTo>
                                <a:pt x="28" y="101"/>
                              </a:lnTo>
                              <a:lnTo>
                                <a:pt x="34" y="105"/>
                              </a:lnTo>
                              <a:lnTo>
                                <a:pt x="40" y="108"/>
                              </a:lnTo>
                              <a:lnTo>
                                <a:pt x="47" y="108"/>
                              </a:lnTo>
                              <a:lnTo>
                                <a:pt x="52" y="108"/>
                              </a:lnTo>
                              <a:lnTo>
                                <a:pt x="59" y="106"/>
                              </a:lnTo>
                              <a:lnTo>
                                <a:pt x="64" y="99"/>
                              </a:lnTo>
                              <a:lnTo>
                                <a:pt x="67" y="91"/>
                              </a:lnTo>
                              <a:lnTo>
                                <a:pt x="71" y="78"/>
                              </a:lnTo>
                              <a:lnTo>
                                <a:pt x="71" y="69"/>
                              </a:lnTo>
                              <a:lnTo>
                                <a:pt x="71" y="57"/>
                              </a:lnTo>
                              <a:lnTo>
                                <a:pt x="68" y="46"/>
                              </a:lnTo>
                              <a:lnTo>
                                <a:pt x="66" y="36"/>
                              </a:lnTo>
                              <a:lnTo>
                                <a:pt x="62" y="28"/>
                              </a:lnTo>
                              <a:lnTo>
                                <a:pt x="58" y="22"/>
                              </a:lnTo>
                              <a:lnTo>
                                <a:pt x="52" y="15"/>
                              </a:lnTo>
                              <a:lnTo>
                                <a:pt x="46" y="9"/>
                              </a:lnTo>
                              <a:lnTo>
                                <a:pt x="38" y="4"/>
                              </a:lnTo>
                              <a:lnTo>
                                <a:pt x="31" y="0"/>
                              </a:lnTo>
                              <a:lnTo>
                                <a:pt x="23" y="0"/>
                              </a:lnTo>
                              <a:lnTo>
                                <a:pt x="16" y="3"/>
                              </a:lnTo>
                              <a:close/>
                            </a:path>
                          </a:pathLst>
                        </a:custGeom>
                        <a:solidFill>
                          <a:srgbClr val="600060"/>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908" name="Group 125">
                      <a:extLst>
                        <a:ext uri="{FF2B5EF4-FFF2-40B4-BE49-F238E27FC236}">
                          <a16:creationId xmlns:a16="http://schemas.microsoft.com/office/drawing/2014/main" id="{7AF6B012-3203-4BD5-853B-EAB89183C8C4}"/>
                        </a:ext>
                      </a:extLst>
                    </p:cNvPr>
                    <p:cNvGrpSpPr>
                      <a:grpSpLocks/>
                    </p:cNvGrpSpPr>
                    <p:nvPr/>
                  </p:nvGrpSpPr>
                  <p:grpSpPr bwMode="auto">
                    <a:xfrm>
                      <a:off x="2072" y="1522"/>
                      <a:ext cx="112" cy="183"/>
                      <a:chOff x="2072" y="1522"/>
                      <a:chExt cx="112" cy="183"/>
                    </a:xfrm>
                  </p:grpSpPr>
                  <p:grpSp>
                    <p:nvGrpSpPr>
                      <p:cNvPr id="64909" name="Group 126">
                        <a:extLst>
                          <a:ext uri="{FF2B5EF4-FFF2-40B4-BE49-F238E27FC236}">
                            <a16:creationId xmlns:a16="http://schemas.microsoft.com/office/drawing/2014/main" id="{0951386E-A516-4446-8CEE-FE5B24EE7538}"/>
                          </a:ext>
                        </a:extLst>
                      </p:cNvPr>
                      <p:cNvGrpSpPr>
                        <a:grpSpLocks/>
                      </p:cNvGrpSpPr>
                      <p:nvPr/>
                    </p:nvGrpSpPr>
                    <p:grpSpPr bwMode="auto">
                      <a:xfrm>
                        <a:off x="2072" y="1522"/>
                        <a:ext cx="112" cy="179"/>
                        <a:chOff x="2072" y="1522"/>
                        <a:chExt cx="112" cy="179"/>
                      </a:xfrm>
                    </p:grpSpPr>
                    <p:sp>
                      <p:nvSpPr>
                        <p:cNvPr id="64913" name="Freeform 127">
                          <a:extLst>
                            <a:ext uri="{FF2B5EF4-FFF2-40B4-BE49-F238E27FC236}">
                              <a16:creationId xmlns:a16="http://schemas.microsoft.com/office/drawing/2014/main" id="{86657E0F-5261-49DB-A145-B2B1B51CF92F}"/>
                            </a:ext>
                          </a:extLst>
                        </p:cNvPr>
                        <p:cNvSpPr>
                          <a:spLocks/>
                        </p:cNvSpPr>
                        <p:nvPr/>
                      </p:nvSpPr>
                      <p:spPr bwMode="auto">
                        <a:xfrm>
                          <a:off x="2072" y="1522"/>
                          <a:ext cx="112" cy="179"/>
                        </a:xfrm>
                        <a:custGeom>
                          <a:avLst/>
                          <a:gdLst>
                            <a:gd name="T0" fmla="*/ 0 w 562"/>
                            <a:gd name="T1" fmla="*/ 20 h 898"/>
                            <a:gd name="T2" fmla="*/ 0 w 562"/>
                            <a:gd name="T3" fmla="*/ 18 h 898"/>
                            <a:gd name="T4" fmla="*/ 1 w 562"/>
                            <a:gd name="T5" fmla="*/ 16 h 898"/>
                            <a:gd name="T6" fmla="*/ 1 w 562"/>
                            <a:gd name="T7" fmla="*/ 14 h 898"/>
                            <a:gd name="T8" fmla="*/ 2 w 562"/>
                            <a:gd name="T9" fmla="*/ 12 h 898"/>
                            <a:gd name="T10" fmla="*/ 2 w 562"/>
                            <a:gd name="T11" fmla="*/ 11 h 898"/>
                            <a:gd name="T12" fmla="*/ 3 w 562"/>
                            <a:gd name="T13" fmla="*/ 9 h 898"/>
                            <a:gd name="T14" fmla="*/ 4 w 562"/>
                            <a:gd name="T15" fmla="*/ 8 h 898"/>
                            <a:gd name="T16" fmla="*/ 5 w 562"/>
                            <a:gd name="T17" fmla="*/ 7 h 898"/>
                            <a:gd name="T18" fmla="*/ 6 w 562"/>
                            <a:gd name="T19" fmla="*/ 5 h 898"/>
                            <a:gd name="T20" fmla="*/ 8 w 562"/>
                            <a:gd name="T21" fmla="*/ 4 h 898"/>
                            <a:gd name="T22" fmla="*/ 10 w 562"/>
                            <a:gd name="T23" fmla="*/ 3 h 898"/>
                            <a:gd name="T24" fmla="*/ 11 w 562"/>
                            <a:gd name="T25" fmla="*/ 2 h 898"/>
                            <a:gd name="T26" fmla="*/ 13 w 562"/>
                            <a:gd name="T27" fmla="*/ 1 h 898"/>
                            <a:gd name="T28" fmla="*/ 15 w 562"/>
                            <a:gd name="T29" fmla="*/ 1 h 898"/>
                            <a:gd name="T30" fmla="*/ 17 w 562"/>
                            <a:gd name="T31" fmla="*/ 0 h 898"/>
                            <a:gd name="T32" fmla="*/ 18 w 562"/>
                            <a:gd name="T33" fmla="*/ 0 h 898"/>
                            <a:gd name="T34" fmla="*/ 18 w 562"/>
                            <a:gd name="T35" fmla="*/ 0 h 898"/>
                            <a:gd name="T36" fmla="*/ 19 w 562"/>
                            <a:gd name="T37" fmla="*/ 0 h 898"/>
                            <a:gd name="T38" fmla="*/ 20 w 562"/>
                            <a:gd name="T39" fmla="*/ 1 h 898"/>
                            <a:gd name="T40" fmla="*/ 21 w 562"/>
                            <a:gd name="T41" fmla="*/ 2 h 898"/>
                            <a:gd name="T42" fmla="*/ 22 w 562"/>
                            <a:gd name="T43" fmla="*/ 2 h 898"/>
                            <a:gd name="T44" fmla="*/ 22 w 562"/>
                            <a:gd name="T45" fmla="*/ 3 h 898"/>
                            <a:gd name="T46" fmla="*/ 22 w 562"/>
                            <a:gd name="T47" fmla="*/ 4 h 898"/>
                            <a:gd name="T48" fmla="*/ 22 w 562"/>
                            <a:gd name="T49" fmla="*/ 5 h 898"/>
                            <a:gd name="T50" fmla="*/ 22 w 562"/>
                            <a:gd name="T51" fmla="*/ 7 h 898"/>
                            <a:gd name="T52" fmla="*/ 22 w 562"/>
                            <a:gd name="T53" fmla="*/ 7 h 898"/>
                            <a:gd name="T54" fmla="*/ 22 w 562"/>
                            <a:gd name="T55" fmla="*/ 8 h 898"/>
                            <a:gd name="T56" fmla="*/ 21 w 562"/>
                            <a:gd name="T57" fmla="*/ 8 h 898"/>
                            <a:gd name="T58" fmla="*/ 20 w 562"/>
                            <a:gd name="T59" fmla="*/ 9 h 898"/>
                            <a:gd name="T60" fmla="*/ 19 w 562"/>
                            <a:gd name="T61" fmla="*/ 9 h 898"/>
                            <a:gd name="T62" fmla="*/ 17 w 562"/>
                            <a:gd name="T63" fmla="*/ 10 h 898"/>
                            <a:gd name="T64" fmla="*/ 16 w 562"/>
                            <a:gd name="T65" fmla="*/ 11 h 898"/>
                            <a:gd name="T66" fmla="*/ 15 w 562"/>
                            <a:gd name="T67" fmla="*/ 12 h 898"/>
                            <a:gd name="T68" fmla="*/ 14 w 562"/>
                            <a:gd name="T69" fmla="*/ 13 h 898"/>
                            <a:gd name="T70" fmla="*/ 13 w 562"/>
                            <a:gd name="T71" fmla="*/ 14 h 898"/>
                            <a:gd name="T72" fmla="*/ 12 w 562"/>
                            <a:gd name="T73" fmla="*/ 15 h 898"/>
                            <a:gd name="T74" fmla="*/ 12 w 562"/>
                            <a:gd name="T75" fmla="*/ 16 h 898"/>
                            <a:gd name="T76" fmla="*/ 12 w 562"/>
                            <a:gd name="T77" fmla="*/ 18 h 898"/>
                            <a:gd name="T78" fmla="*/ 12 w 562"/>
                            <a:gd name="T79" fmla="*/ 19 h 898"/>
                            <a:gd name="T80" fmla="*/ 13 w 562"/>
                            <a:gd name="T81" fmla="*/ 21 h 898"/>
                            <a:gd name="T82" fmla="*/ 13 w 562"/>
                            <a:gd name="T83" fmla="*/ 22 h 898"/>
                            <a:gd name="T84" fmla="*/ 14 w 562"/>
                            <a:gd name="T85" fmla="*/ 24 h 898"/>
                            <a:gd name="T86" fmla="*/ 15 w 562"/>
                            <a:gd name="T87" fmla="*/ 25 h 898"/>
                            <a:gd name="T88" fmla="*/ 16 w 562"/>
                            <a:gd name="T89" fmla="*/ 27 h 898"/>
                            <a:gd name="T90" fmla="*/ 17 w 562"/>
                            <a:gd name="T91" fmla="*/ 28 h 898"/>
                            <a:gd name="T92" fmla="*/ 17 w 562"/>
                            <a:gd name="T93" fmla="*/ 29 h 898"/>
                            <a:gd name="T94" fmla="*/ 8 w 562"/>
                            <a:gd name="T95" fmla="*/ 36 h 898"/>
                            <a:gd name="T96" fmla="*/ 7 w 562"/>
                            <a:gd name="T97" fmla="*/ 34 h 898"/>
                            <a:gd name="T98" fmla="*/ 6 w 562"/>
                            <a:gd name="T99" fmla="*/ 33 h 898"/>
                            <a:gd name="T100" fmla="*/ 4 w 562"/>
                            <a:gd name="T101" fmla="*/ 31 h 898"/>
                            <a:gd name="T102" fmla="*/ 3 w 562"/>
                            <a:gd name="T103" fmla="*/ 29 h 898"/>
                            <a:gd name="T104" fmla="*/ 2 w 562"/>
                            <a:gd name="T105" fmla="*/ 27 h 898"/>
                            <a:gd name="T106" fmla="*/ 1 w 562"/>
                            <a:gd name="T107" fmla="*/ 26 h 898"/>
                            <a:gd name="T108" fmla="*/ 1 w 562"/>
                            <a:gd name="T109" fmla="*/ 24 h 898"/>
                            <a:gd name="T110" fmla="*/ 0 w 562"/>
                            <a:gd name="T111" fmla="*/ 22 h 898"/>
                            <a:gd name="T112" fmla="*/ 0 w 562"/>
                            <a:gd name="T113" fmla="*/ 20 h 8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2"/>
                            <a:gd name="T172" fmla="*/ 0 h 898"/>
                            <a:gd name="T173" fmla="*/ 562 w 562"/>
                            <a:gd name="T174" fmla="*/ 898 h 8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2" h="898">
                              <a:moveTo>
                                <a:pt x="0" y="500"/>
                              </a:moveTo>
                              <a:lnTo>
                                <a:pt x="3" y="451"/>
                              </a:lnTo>
                              <a:lnTo>
                                <a:pt x="13" y="398"/>
                              </a:lnTo>
                              <a:lnTo>
                                <a:pt x="25" y="352"/>
                              </a:lnTo>
                              <a:lnTo>
                                <a:pt x="38" y="305"/>
                              </a:lnTo>
                              <a:lnTo>
                                <a:pt x="53" y="267"/>
                              </a:lnTo>
                              <a:lnTo>
                                <a:pt x="74" y="230"/>
                              </a:lnTo>
                              <a:lnTo>
                                <a:pt x="98" y="199"/>
                              </a:lnTo>
                              <a:lnTo>
                                <a:pt x="127" y="167"/>
                              </a:lnTo>
                              <a:lnTo>
                                <a:pt x="162" y="134"/>
                              </a:lnTo>
                              <a:lnTo>
                                <a:pt x="202" y="103"/>
                              </a:lnTo>
                              <a:lnTo>
                                <a:pt x="245" y="74"/>
                              </a:lnTo>
                              <a:lnTo>
                                <a:pt x="287" y="49"/>
                              </a:lnTo>
                              <a:lnTo>
                                <a:pt x="334" y="29"/>
                              </a:lnTo>
                              <a:lnTo>
                                <a:pt x="376" y="15"/>
                              </a:lnTo>
                              <a:lnTo>
                                <a:pt x="416" y="5"/>
                              </a:lnTo>
                              <a:lnTo>
                                <a:pt x="448" y="0"/>
                              </a:lnTo>
                              <a:lnTo>
                                <a:pt x="463" y="3"/>
                              </a:lnTo>
                              <a:lnTo>
                                <a:pt x="481" y="11"/>
                              </a:lnTo>
                              <a:lnTo>
                                <a:pt x="503" y="24"/>
                              </a:lnTo>
                              <a:lnTo>
                                <a:pt x="527" y="43"/>
                              </a:lnTo>
                              <a:lnTo>
                                <a:pt x="540" y="61"/>
                              </a:lnTo>
                              <a:lnTo>
                                <a:pt x="551" y="82"/>
                              </a:lnTo>
                              <a:lnTo>
                                <a:pt x="559" y="104"/>
                              </a:lnTo>
                              <a:lnTo>
                                <a:pt x="562" y="137"/>
                              </a:lnTo>
                              <a:lnTo>
                                <a:pt x="559" y="167"/>
                              </a:lnTo>
                              <a:lnTo>
                                <a:pt x="551" y="186"/>
                              </a:lnTo>
                              <a:lnTo>
                                <a:pt x="540" y="199"/>
                              </a:lnTo>
                              <a:lnTo>
                                <a:pt x="524" y="208"/>
                              </a:lnTo>
                              <a:lnTo>
                                <a:pt x="496" y="219"/>
                              </a:lnTo>
                              <a:lnTo>
                                <a:pt x="467" y="230"/>
                              </a:lnTo>
                              <a:lnTo>
                                <a:pt x="437" y="244"/>
                              </a:lnTo>
                              <a:lnTo>
                                <a:pt x="401" y="265"/>
                              </a:lnTo>
                              <a:lnTo>
                                <a:pt x="364" y="295"/>
                              </a:lnTo>
                              <a:lnTo>
                                <a:pt x="342" y="320"/>
                              </a:lnTo>
                              <a:lnTo>
                                <a:pt x="323" y="347"/>
                              </a:lnTo>
                              <a:lnTo>
                                <a:pt x="309" y="378"/>
                              </a:lnTo>
                              <a:lnTo>
                                <a:pt x="299" y="413"/>
                              </a:lnTo>
                              <a:lnTo>
                                <a:pt x="297" y="448"/>
                              </a:lnTo>
                              <a:lnTo>
                                <a:pt x="305" y="488"/>
                              </a:lnTo>
                              <a:lnTo>
                                <a:pt x="314" y="525"/>
                              </a:lnTo>
                              <a:lnTo>
                                <a:pt x="326" y="556"/>
                              </a:lnTo>
                              <a:lnTo>
                                <a:pt x="348" y="592"/>
                              </a:lnTo>
                              <a:lnTo>
                                <a:pt x="376" y="633"/>
                              </a:lnTo>
                              <a:lnTo>
                                <a:pt x="406" y="668"/>
                              </a:lnTo>
                              <a:lnTo>
                                <a:pt x="427" y="698"/>
                              </a:lnTo>
                              <a:lnTo>
                                <a:pt x="439" y="729"/>
                              </a:lnTo>
                              <a:lnTo>
                                <a:pt x="207" y="898"/>
                              </a:lnTo>
                              <a:lnTo>
                                <a:pt x="168" y="866"/>
                              </a:lnTo>
                              <a:lnTo>
                                <a:pt x="138" y="827"/>
                              </a:lnTo>
                              <a:lnTo>
                                <a:pt x="109" y="787"/>
                              </a:lnTo>
                              <a:lnTo>
                                <a:pt x="78" y="738"/>
                              </a:lnTo>
                              <a:lnTo>
                                <a:pt x="50" y="687"/>
                              </a:lnTo>
                              <a:lnTo>
                                <a:pt x="31" y="648"/>
                              </a:lnTo>
                              <a:lnTo>
                                <a:pt x="16" y="602"/>
                              </a:lnTo>
                              <a:lnTo>
                                <a:pt x="4" y="549"/>
                              </a:lnTo>
                              <a:lnTo>
                                <a:pt x="0" y="50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914" name="Group 128">
                          <a:extLst>
                            <a:ext uri="{FF2B5EF4-FFF2-40B4-BE49-F238E27FC236}">
                              <a16:creationId xmlns:a16="http://schemas.microsoft.com/office/drawing/2014/main" id="{5232C42F-547A-4381-9E7F-4BFDC09737BC}"/>
                            </a:ext>
                          </a:extLst>
                        </p:cNvPr>
                        <p:cNvGrpSpPr>
                          <a:grpSpLocks/>
                        </p:cNvGrpSpPr>
                        <p:nvPr/>
                      </p:nvGrpSpPr>
                      <p:grpSpPr bwMode="auto">
                        <a:xfrm>
                          <a:off x="2072" y="1522"/>
                          <a:ext cx="112" cy="179"/>
                          <a:chOff x="2072" y="1522"/>
                          <a:chExt cx="112" cy="179"/>
                        </a:xfrm>
                      </p:grpSpPr>
                      <p:sp>
                        <p:nvSpPr>
                          <p:cNvPr id="64915" name="Freeform 129">
                            <a:extLst>
                              <a:ext uri="{FF2B5EF4-FFF2-40B4-BE49-F238E27FC236}">
                                <a16:creationId xmlns:a16="http://schemas.microsoft.com/office/drawing/2014/main" id="{0F2A45A2-F861-4164-9A77-5BEB9DC8DE48}"/>
                              </a:ext>
                            </a:extLst>
                          </p:cNvPr>
                          <p:cNvSpPr>
                            <a:spLocks/>
                          </p:cNvSpPr>
                          <p:nvPr/>
                        </p:nvSpPr>
                        <p:spPr bwMode="auto">
                          <a:xfrm>
                            <a:off x="2092" y="1535"/>
                            <a:ext cx="83" cy="140"/>
                          </a:xfrm>
                          <a:custGeom>
                            <a:avLst/>
                            <a:gdLst>
                              <a:gd name="T0" fmla="*/ 5 w 417"/>
                              <a:gd name="T1" fmla="*/ 28 h 703"/>
                              <a:gd name="T2" fmla="*/ 4 w 417"/>
                              <a:gd name="T3" fmla="*/ 26 h 703"/>
                              <a:gd name="T4" fmla="*/ 3 w 417"/>
                              <a:gd name="T5" fmla="*/ 25 h 703"/>
                              <a:gd name="T6" fmla="*/ 2 w 417"/>
                              <a:gd name="T7" fmla="*/ 24 h 703"/>
                              <a:gd name="T8" fmla="*/ 2 w 417"/>
                              <a:gd name="T9" fmla="*/ 23 h 703"/>
                              <a:gd name="T10" fmla="*/ 1 w 417"/>
                              <a:gd name="T11" fmla="*/ 22 h 703"/>
                              <a:gd name="T12" fmla="*/ 1 w 417"/>
                              <a:gd name="T13" fmla="*/ 20 h 703"/>
                              <a:gd name="T14" fmla="*/ 1 w 417"/>
                              <a:gd name="T15" fmla="*/ 19 h 703"/>
                              <a:gd name="T16" fmla="*/ 0 w 417"/>
                              <a:gd name="T17" fmla="*/ 18 h 703"/>
                              <a:gd name="T18" fmla="*/ 0 w 417"/>
                              <a:gd name="T19" fmla="*/ 17 h 703"/>
                              <a:gd name="T20" fmla="*/ 0 w 417"/>
                              <a:gd name="T21" fmla="*/ 16 h 703"/>
                              <a:gd name="T22" fmla="*/ 0 w 417"/>
                              <a:gd name="T23" fmla="*/ 15 h 703"/>
                              <a:gd name="T24" fmla="*/ 0 w 417"/>
                              <a:gd name="T25" fmla="*/ 14 h 703"/>
                              <a:gd name="T26" fmla="*/ 0 w 417"/>
                              <a:gd name="T27" fmla="*/ 13 h 703"/>
                              <a:gd name="T28" fmla="*/ 1 w 417"/>
                              <a:gd name="T29" fmla="*/ 12 h 703"/>
                              <a:gd name="T30" fmla="*/ 1 w 417"/>
                              <a:gd name="T31" fmla="*/ 11 h 703"/>
                              <a:gd name="T32" fmla="*/ 2 w 417"/>
                              <a:gd name="T33" fmla="*/ 10 h 703"/>
                              <a:gd name="T34" fmla="*/ 2 w 417"/>
                              <a:gd name="T35" fmla="*/ 9 h 703"/>
                              <a:gd name="T36" fmla="*/ 3 w 417"/>
                              <a:gd name="T37" fmla="*/ 8 h 703"/>
                              <a:gd name="T38" fmla="*/ 4 w 417"/>
                              <a:gd name="T39" fmla="*/ 7 h 703"/>
                              <a:gd name="T40" fmla="*/ 4 w 417"/>
                              <a:gd name="T41" fmla="*/ 6 h 703"/>
                              <a:gd name="T42" fmla="*/ 5 w 417"/>
                              <a:gd name="T43" fmla="*/ 5 h 703"/>
                              <a:gd name="T44" fmla="*/ 6 w 417"/>
                              <a:gd name="T45" fmla="*/ 4 h 703"/>
                              <a:gd name="T46" fmla="*/ 7 w 417"/>
                              <a:gd name="T47" fmla="*/ 4 h 703"/>
                              <a:gd name="T48" fmla="*/ 9 w 417"/>
                              <a:gd name="T49" fmla="*/ 3 h 703"/>
                              <a:gd name="T50" fmla="*/ 10 w 417"/>
                              <a:gd name="T51" fmla="*/ 2 h 703"/>
                              <a:gd name="T52" fmla="*/ 12 w 417"/>
                              <a:gd name="T53" fmla="*/ 1 h 703"/>
                              <a:gd name="T54" fmla="*/ 14 w 417"/>
                              <a:gd name="T55" fmla="*/ 1 h 703"/>
                              <a:gd name="T56" fmla="*/ 15 w 417"/>
                              <a:gd name="T57" fmla="*/ 0 h 703"/>
                              <a:gd name="T58" fmla="*/ 17 w 417"/>
                              <a:gd name="T59" fmla="*/ 0 h 7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703"/>
                              <a:gd name="T92" fmla="*/ 417 w 417"/>
                              <a:gd name="T93" fmla="*/ 703 h 7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703">
                                <a:moveTo>
                                  <a:pt x="124" y="703"/>
                                </a:moveTo>
                                <a:lnTo>
                                  <a:pt x="97" y="668"/>
                                </a:lnTo>
                                <a:lnTo>
                                  <a:pt x="75" y="637"/>
                                </a:lnTo>
                                <a:lnTo>
                                  <a:pt x="58" y="606"/>
                                </a:lnTo>
                                <a:lnTo>
                                  <a:pt x="43" y="573"/>
                                </a:lnTo>
                                <a:lnTo>
                                  <a:pt x="32" y="540"/>
                                </a:lnTo>
                                <a:lnTo>
                                  <a:pt x="23" y="508"/>
                                </a:lnTo>
                                <a:lnTo>
                                  <a:pt x="15" y="480"/>
                                </a:lnTo>
                                <a:lnTo>
                                  <a:pt x="9" y="452"/>
                                </a:lnTo>
                                <a:lnTo>
                                  <a:pt x="5" y="421"/>
                                </a:lnTo>
                                <a:lnTo>
                                  <a:pt x="2" y="398"/>
                                </a:lnTo>
                                <a:lnTo>
                                  <a:pt x="0" y="378"/>
                                </a:lnTo>
                                <a:lnTo>
                                  <a:pt x="2" y="358"/>
                                </a:lnTo>
                                <a:lnTo>
                                  <a:pt x="10" y="329"/>
                                </a:lnTo>
                                <a:lnTo>
                                  <a:pt x="18" y="299"/>
                                </a:lnTo>
                                <a:lnTo>
                                  <a:pt x="29" y="269"/>
                                </a:lnTo>
                                <a:lnTo>
                                  <a:pt x="42" y="242"/>
                                </a:lnTo>
                                <a:lnTo>
                                  <a:pt x="55" y="217"/>
                                </a:lnTo>
                                <a:lnTo>
                                  <a:pt x="71" y="191"/>
                                </a:lnTo>
                                <a:lnTo>
                                  <a:pt x="88" y="168"/>
                                </a:lnTo>
                                <a:lnTo>
                                  <a:pt x="106" y="148"/>
                                </a:lnTo>
                                <a:lnTo>
                                  <a:pt x="124" y="132"/>
                                </a:lnTo>
                                <a:lnTo>
                                  <a:pt x="156" y="108"/>
                                </a:lnTo>
                                <a:lnTo>
                                  <a:pt x="184" y="91"/>
                                </a:lnTo>
                                <a:lnTo>
                                  <a:pt x="219" y="69"/>
                                </a:lnTo>
                                <a:lnTo>
                                  <a:pt x="255" y="51"/>
                                </a:lnTo>
                                <a:lnTo>
                                  <a:pt x="301" y="31"/>
                                </a:lnTo>
                                <a:lnTo>
                                  <a:pt x="342" y="19"/>
                                </a:lnTo>
                                <a:lnTo>
                                  <a:pt x="382" y="9"/>
                                </a:lnTo>
                                <a:lnTo>
                                  <a:pt x="417" y="0"/>
                                </a:lnTo>
                              </a:path>
                            </a:pathLst>
                          </a:custGeom>
                          <a:noFill/>
                          <a:ln w="4763">
                            <a:solidFill>
                              <a:srgbClr val="FF4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16" name="Freeform 130">
                            <a:extLst>
                              <a:ext uri="{FF2B5EF4-FFF2-40B4-BE49-F238E27FC236}">
                                <a16:creationId xmlns:a16="http://schemas.microsoft.com/office/drawing/2014/main" id="{B6AE614C-2848-49AD-BE55-65ED9D3D0B56}"/>
                              </a:ext>
                            </a:extLst>
                          </p:cNvPr>
                          <p:cNvSpPr>
                            <a:spLocks/>
                          </p:cNvSpPr>
                          <p:nvPr/>
                        </p:nvSpPr>
                        <p:spPr bwMode="auto">
                          <a:xfrm>
                            <a:off x="2113" y="1550"/>
                            <a:ext cx="71" cy="117"/>
                          </a:xfrm>
                          <a:custGeom>
                            <a:avLst/>
                            <a:gdLst>
                              <a:gd name="T0" fmla="*/ 0 w 356"/>
                              <a:gd name="T1" fmla="*/ 14 h 585"/>
                              <a:gd name="T2" fmla="*/ 0 w 356"/>
                              <a:gd name="T3" fmla="*/ 13 h 585"/>
                              <a:gd name="T4" fmla="*/ 0 w 356"/>
                              <a:gd name="T5" fmla="*/ 12 h 585"/>
                              <a:gd name="T6" fmla="*/ 0 w 356"/>
                              <a:gd name="T7" fmla="*/ 10 h 585"/>
                              <a:gd name="T8" fmla="*/ 0 w 356"/>
                              <a:gd name="T9" fmla="*/ 9 h 585"/>
                              <a:gd name="T10" fmla="*/ 1 w 356"/>
                              <a:gd name="T11" fmla="*/ 8 h 585"/>
                              <a:gd name="T12" fmla="*/ 1 w 356"/>
                              <a:gd name="T13" fmla="*/ 7 h 585"/>
                              <a:gd name="T14" fmla="*/ 2 w 356"/>
                              <a:gd name="T15" fmla="*/ 6 h 585"/>
                              <a:gd name="T16" fmla="*/ 2 w 356"/>
                              <a:gd name="T17" fmla="*/ 5 h 585"/>
                              <a:gd name="T18" fmla="*/ 3 w 356"/>
                              <a:gd name="T19" fmla="*/ 4 h 585"/>
                              <a:gd name="T20" fmla="*/ 4 w 356"/>
                              <a:gd name="T21" fmla="*/ 4 h 585"/>
                              <a:gd name="T22" fmla="*/ 5 w 356"/>
                              <a:gd name="T23" fmla="*/ 3 h 585"/>
                              <a:gd name="T24" fmla="*/ 6 w 356"/>
                              <a:gd name="T25" fmla="*/ 2 h 585"/>
                              <a:gd name="T26" fmla="*/ 7 w 356"/>
                              <a:gd name="T27" fmla="*/ 2 h 585"/>
                              <a:gd name="T28" fmla="*/ 8 w 356"/>
                              <a:gd name="T29" fmla="*/ 1 h 585"/>
                              <a:gd name="T30" fmla="*/ 9 w 356"/>
                              <a:gd name="T31" fmla="*/ 1 h 585"/>
                              <a:gd name="T32" fmla="*/ 10 w 356"/>
                              <a:gd name="T33" fmla="*/ 1 h 585"/>
                              <a:gd name="T34" fmla="*/ 11 w 356"/>
                              <a:gd name="T35" fmla="*/ 0 h 585"/>
                              <a:gd name="T36" fmla="*/ 12 w 356"/>
                              <a:gd name="T37" fmla="*/ 0 h 585"/>
                              <a:gd name="T38" fmla="*/ 13 w 356"/>
                              <a:gd name="T39" fmla="*/ 0 h 585"/>
                              <a:gd name="T40" fmla="*/ 14 w 356"/>
                              <a:gd name="T41" fmla="*/ 0 h 585"/>
                              <a:gd name="T42" fmla="*/ 14 w 356"/>
                              <a:gd name="T43" fmla="*/ 0 h 585"/>
                              <a:gd name="T44" fmla="*/ 14 w 356"/>
                              <a:gd name="T45" fmla="*/ 1 h 585"/>
                              <a:gd name="T46" fmla="*/ 14 w 356"/>
                              <a:gd name="T47" fmla="*/ 1 h 585"/>
                              <a:gd name="T48" fmla="*/ 14 w 356"/>
                              <a:gd name="T49" fmla="*/ 1 h 585"/>
                              <a:gd name="T50" fmla="*/ 13 w 356"/>
                              <a:gd name="T51" fmla="*/ 1 h 585"/>
                              <a:gd name="T52" fmla="*/ 12 w 356"/>
                              <a:gd name="T53" fmla="*/ 2 h 585"/>
                              <a:gd name="T54" fmla="*/ 11 w 356"/>
                              <a:gd name="T55" fmla="*/ 2 h 585"/>
                              <a:gd name="T56" fmla="*/ 10 w 356"/>
                              <a:gd name="T57" fmla="*/ 3 h 585"/>
                              <a:gd name="T58" fmla="*/ 9 w 356"/>
                              <a:gd name="T59" fmla="*/ 3 h 585"/>
                              <a:gd name="T60" fmla="*/ 7 w 356"/>
                              <a:gd name="T61" fmla="*/ 4 h 585"/>
                              <a:gd name="T62" fmla="*/ 6 w 356"/>
                              <a:gd name="T63" fmla="*/ 5 h 585"/>
                              <a:gd name="T64" fmla="*/ 5 w 356"/>
                              <a:gd name="T65" fmla="*/ 6 h 585"/>
                              <a:gd name="T66" fmla="*/ 4 w 356"/>
                              <a:gd name="T67" fmla="*/ 7 h 585"/>
                              <a:gd name="T68" fmla="*/ 3 w 356"/>
                              <a:gd name="T69" fmla="*/ 8 h 585"/>
                              <a:gd name="T70" fmla="*/ 2 w 356"/>
                              <a:gd name="T71" fmla="*/ 9 h 585"/>
                              <a:gd name="T72" fmla="*/ 2 w 356"/>
                              <a:gd name="T73" fmla="*/ 10 h 585"/>
                              <a:gd name="T74" fmla="*/ 2 w 356"/>
                              <a:gd name="T75" fmla="*/ 12 h 585"/>
                              <a:gd name="T76" fmla="*/ 2 w 356"/>
                              <a:gd name="T77" fmla="*/ 13 h 585"/>
                              <a:gd name="T78" fmla="*/ 3 w 356"/>
                              <a:gd name="T79" fmla="*/ 15 h 585"/>
                              <a:gd name="T80" fmla="*/ 3 w 356"/>
                              <a:gd name="T81" fmla="*/ 16 h 585"/>
                              <a:gd name="T82" fmla="*/ 4 w 356"/>
                              <a:gd name="T83" fmla="*/ 18 h 585"/>
                              <a:gd name="T84" fmla="*/ 5 w 356"/>
                              <a:gd name="T85" fmla="*/ 19 h 585"/>
                              <a:gd name="T86" fmla="*/ 6 w 356"/>
                              <a:gd name="T87" fmla="*/ 21 h 585"/>
                              <a:gd name="T88" fmla="*/ 7 w 356"/>
                              <a:gd name="T89" fmla="*/ 22 h 585"/>
                              <a:gd name="T90" fmla="*/ 8 w 356"/>
                              <a:gd name="T91" fmla="*/ 23 h 585"/>
                              <a:gd name="T92" fmla="*/ 7 w 356"/>
                              <a:gd name="T93" fmla="*/ 23 h 585"/>
                              <a:gd name="T94" fmla="*/ 6 w 356"/>
                              <a:gd name="T95" fmla="*/ 23 h 585"/>
                              <a:gd name="T96" fmla="*/ 5 w 356"/>
                              <a:gd name="T97" fmla="*/ 22 h 585"/>
                              <a:gd name="T98" fmla="*/ 4 w 356"/>
                              <a:gd name="T99" fmla="*/ 21 h 585"/>
                              <a:gd name="T100" fmla="*/ 4 w 356"/>
                              <a:gd name="T101" fmla="*/ 21 h 585"/>
                              <a:gd name="T102" fmla="*/ 3 w 356"/>
                              <a:gd name="T103" fmla="*/ 19 h 585"/>
                              <a:gd name="T104" fmla="*/ 2 w 356"/>
                              <a:gd name="T105" fmla="*/ 18 h 585"/>
                              <a:gd name="T106" fmla="*/ 1 w 356"/>
                              <a:gd name="T107" fmla="*/ 17 h 585"/>
                              <a:gd name="T108" fmla="*/ 1 w 356"/>
                              <a:gd name="T109" fmla="*/ 16 h 585"/>
                              <a:gd name="T110" fmla="*/ 1 w 356"/>
                              <a:gd name="T111" fmla="*/ 15 h 585"/>
                              <a:gd name="T112" fmla="*/ 0 w 356"/>
                              <a:gd name="T113" fmla="*/ 14 h 5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
                              <a:gd name="T172" fmla="*/ 0 h 585"/>
                              <a:gd name="T173" fmla="*/ 356 w 356"/>
                              <a:gd name="T174" fmla="*/ 585 h 5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 h="585">
                                <a:moveTo>
                                  <a:pt x="6" y="348"/>
                                </a:moveTo>
                                <a:lnTo>
                                  <a:pt x="2" y="319"/>
                                </a:lnTo>
                                <a:lnTo>
                                  <a:pt x="0" y="288"/>
                                </a:lnTo>
                                <a:lnTo>
                                  <a:pt x="2" y="254"/>
                                </a:lnTo>
                                <a:lnTo>
                                  <a:pt x="6" y="229"/>
                                </a:lnTo>
                                <a:lnTo>
                                  <a:pt x="13" y="204"/>
                                </a:lnTo>
                                <a:lnTo>
                                  <a:pt x="24" y="174"/>
                                </a:lnTo>
                                <a:lnTo>
                                  <a:pt x="43" y="146"/>
                                </a:lnTo>
                                <a:lnTo>
                                  <a:pt x="60" y="123"/>
                                </a:lnTo>
                                <a:lnTo>
                                  <a:pt x="78" y="108"/>
                                </a:lnTo>
                                <a:lnTo>
                                  <a:pt x="98" y="89"/>
                                </a:lnTo>
                                <a:lnTo>
                                  <a:pt x="119" y="73"/>
                                </a:lnTo>
                                <a:lnTo>
                                  <a:pt x="145" y="58"/>
                                </a:lnTo>
                                <a:lnTo>
                                  <a:pt x="172" y="42"/>
                                </a:lnTo>
                                <a:lnTo>
                                  <a:pt x="196" y="31"/>
                                </a:lnTo>
                                <a:lnTo>
                                  <a:pt x="221" y="21"/>
                                </a:lnTo>
                                <a:lnTo>
                                  <a:pt x="244" y="14"/>
                                </a:lnTo>
                                <a:lnTo>
                                  <a:pt x="268" y="7"/>
                                </a:lnTo>
                                <a:lnTo>
                                  <a:pt x="297" y="2"/>
                                </a:lnTo>
                                <a:lnTo>
                                  <a:pt x="324" y="1"/>
                                </a:lnTo>
                                <a:lnTo>
                                  <a:pt x="342" y="0"/>
                                </a:lnTo>
                                <a:lnTo>
                                  <a:pt x="356" y="1"/>
                                </a:lnTo>
                                <a:lnTo>
                                  <a:pt x="355" y="17"/>
                                </a:lnTo>
                                <a:lnTo>
                                  <a:pt x="353" y="30"/>
                                </a:lnTo>
                                <a:lnTo>
                                  <a:pt x="339" y="32"/>
                                </a:lnTo>
                                <a:lnTo>
                                  <a:pt x="319" y="37"/>
                                </a:lnTo>
                                <a:lnTo>
                                  <a:pt x="296" y="44"/>
                                </a:lnTo>
                                <a:lnTo>
                                  <a:pt x="270" y="55"/>
                                </a:lnTo>
                                <a:lnTo>
                                  <a:pt x="244" y="66"/>
                                </a:lnTo>
                                <a:lnTo>
                                  <a:pt x="216" y="78"/>
                                </a:lnTo>
                                <a:lnTo>
                                  <a:pt x="187" y="91"/>
                                </a:lnTo>
                                <a:lnTo>
                                  <a:pt x="150" y="113"/>
                                </a:lnTo>
                                <a:lnTo>
                                  <a:pt x="113" y="143"/>
                                </a:lnTo>
                                <a:lnTo>
                                  <a:pt x="91" y="166"/>
                                </a:lnTo>
                                <a:lnTo>
                                  <a:pt x="73" y="194"/>
                                </a:lnTo>
                                <a:lnTo>
                                  <a:pt x="59" y="225"/>
                                </a:lnTo>
                                <a:lnTo>
                                  <a:pt x="49" y="260"/>
                                </a:lnTo>
                                <a:lnTo>
                                  <a:pt x="47" y="295"/>
                                </a:lnTo>
                                <a:lnTo>
                                  <a:pt x="55" y="335"/>
                                </a:lnTo>
                                <a:lnTo>
                                  <a:pt x="64" y="371"/>
                                </a:lnTo>
                                <a:lnTo>
                                  <a:pt x="76" y="402"/>
                                </a:lnTo>
                                <a:lnTo>
                                  <a:pt x="97" y="438"/>
                                </a:lnTo>
                                <a:lnTo>
                                  <a:pt x="125" y="478"/>
                                </a:lnTo>
                                <a:lnTo>
                                  <a:pt x="155" y="514"/>
                                </a:lnTo>
                                <a:lnTo>
                                  <a:pt x="177" y="545"/>
                                </a:lnTo>
                                <a:lnTo>
                                  <a:pt x="198" y="579"/>
                                </a:lnTo>
                                <a:lnTo>
                                  <a:pt x="165" y="585"/>
                                </a:lnTo>
                                <a:lnTo>
                                  <a:pt x="148" y="570"/>
                                </a:lnTo>
                                <a:lnTo>
                                  <a:pt x="130" y="553"/>
                                </a:lnTo>
                                <a:lnTo>
                                  <a:pt x="108" y="535"/>
                                </a:lnTo>
                                <a:lnTo>
                                  <a:pt x="89" y="513"/>
                                </a:lnTo>
                                <a:lnTo>
                                  <a:pt x="67" y="483"/>
                                </a:lnTo>
                                <a:lnTo>
                                  <a:pt x="49" y="454"/>
                                </a:lnTo>
                                <a:lnTo>
                                  <a:pt x="31" y="424"/>
                                </a:lnTo>
                                <a:lnTo>
                                  <a:pt x="19" y="395"/>
                                </a:lnTo>
                                <a:lnTo>
                                  <a:pt x="13" y="376"/>
                                </a:lnTo>
                                <a:lnTo>
                                  <a:pt x="6" y="348"/>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17" name="Freeform 131">
                            <a:extLst>
                              <a:ext uri="{FF2B5EF4-FFF2-40B4-BE49-F238E27FC236}">
                                <a16:creationId xmlns:a16="http://schemas.microsoft.com/office/drawing/2014/main" id="{A66F62AC-4C62-44B3-A95E-F32C20BA5665}"/>
                              </a:ext>
                            </a:extLst>
                          </p:cNvPr>
                          <p:cNvSpPr>
                            <a:spLocks/>
                          </p:cNvSpPr>
                          <p:nvPr/>
                        </p:nvSpPr>
                        <p:spPr bwMode="auto">
                          <a:xfrm>
                            <a:off x="2122" y="1555"/>
                            <a:ext cx="62" cy="113"/>
                          </a:xfrm>
                          <a:custGeom>
                            <a:avLst/>
                            <a:gdLst>
                              <a:gd name="T0" fmla="*/ 0 w 308"/>
                              <a:gd name="T1" fmla="*/ 13 h 566"/>
                              <a:gd name="T2" fmla="*/ 0 w 308"/>
                              <a:gd name="T3" fmla="*/ 12 h 566"/>
                              <a:gd name="T4" fmla="*/ 0 w 308"/>
                              <a:gd name="T5" fmla="*/ 11 h 566"/>
                              <a:gd name="T6" fmla="*/ 0 w 308"/>
                              <a:gd name="T7" fmla="*/ 10 h 566"/>
                              <a:gd name="T8" fmla="*/ 0 w 308"/>
                              <a:gd name="T9" fmla="*/ 9 h 566"/>
                              <a:gd name="T10" fmla="*/ 1 w 308"/>
                              <a:gd name="T11" fmla="*/ 8 h 566"/>
                              <a:gd name="T12" fmla="*/ 1 w 308"/>
                              <a:gd name="T13" fmla="*/ 7 h 566"/>
                              <a:gd name="T14" fmla="*/ 2 w 308"/>
                              <a:gd name="T15" fmla="*/ 5 h 566"/>
                              <a:gd name="T16" fmla="*/ 2 w 308"/>
                              <a:gd name="T17" fmla="*/ 5 h 566"/>
                              <a:gd name="T18" fmla="*/ 3 w 308"/>
                              <a:gd name="T19" fmla="*/ 4 h 566"/>
                              <a:gd name="T20" fmla="*/ 4 w 308"/>
                              <a:gd name="T21" fmla="*/ 3 h 566"/>
                              <a:gd name="T22" fmla="*/ 5 w 308"/>
                              <a:gd name="T23" fmla="*/ 2 h 566"/>
                              <a:gd name="T24" fmla="*/ 6 w 308"/>
                              <a:gd name="T25" fmla="*/ 2 h 566"/>
                              <a:gd name="T26" fmla="*/ 7 w 308"/>
                              <a:gd name="T27" fmla="*/ 1 h 566"/>
                              <a:gd name="T28" fmla="*/ 8 w 308"/>
                              <a:gd name="T29" fmla="*/ 1 h 566"/>
                              <a:gd name="T30" fmla="*/ 9 w 308"/>
                              <a:gd name="T31" fmla="*/ 0 h 566"/>
                              <a:gd name="T32" fmla="*/ 10 w 308"/>
                              <a:gd name="T33" fmla="*/ 0 h 566"/>
                              <a:gd name="T34" fmla="*/ 11 w 308"/>
                              <a:gd name="T35" fmla="*/ 0 h 566"/>
                              <a:gd name="T36" fmla="*/ 12 w 308"/>
                              <a:gd name="T37" fmla="*/ 0 h 566"/>
                              <a:gd name="T38" fmla="*/ 12 w 308"/>
                              <a:gd name="T39" fmla="*/ 0 h 566"/>
                              <a:gd name="T40" fmla="*/ 12 w 308"/>
                              <a:gd name="T41" fmla="*/ 1 h 566"/>
                              <a:gd name="T42" fmla="*/ 12 w 308"/>
                              <a:gd name="T43" fmla="*/ 1 h 566"/>
                              <a:gd name="T44" fmla="*/ 11 w 308"/>
                              <a:gd name="T45" fmla="*/ 2 h 566"/>
                              <a:gd name="T46" fmla="*/ 10 w 308"/>
                              <a:gd name="T47" fmla="*/ 2 h 566"/>
                              <a:gd name="T48" fmla="*/ 9 w 308"/>
                              <a:gd name="T49" fmla="*/ 3 h 566"/>
                              <a:gd name="T50" fmla="*/ 8 w 308"/>
                              <a:gd name="T51" fmla="*/ 3 h 566"/>
                              <a:gd name="T52" fmla="*/ 6 w 308"/>
                              <a:gd name="T53" fmla="*/ 4 h 566"/>
                              <a:gd name="T54" fmla="*/ 5 w 308"/>
                              <a:gd name="T55" fmla="*/ 5 h 566"/>
                              <a:gd name="T56" fmla="*/ 4 w 308"/>
                              <a:gd name="T57" fmla="*/ 6 h 566"/>
                              <a:gd name="T58" fmla="*/ 3 w 308"/>
                              <a:gd name="T59" fmla="*/ 7 h 566"/>
                              <a:gd name="T60" fmla="*/ 2 w 308"/>
                              <a:gd name="T61" fmla="*/ 9 h 566"/>
                              <a:gd name="T62" fmla="*/ 2 w 308"/>
                              <a:gd name="T63" fmla="*/ 10 h 566"/>
                              <a:gd name="T64" fmla="*/ 2 w 308"/>
                              <a:gd name="T65" fmla="*/ 11 h 566"/>
                              <a:gd name="T66" fmla="*/ 2 w 308"/>
                              <a:gd name="T67" fmla="*/ 13 h 566"/>
                              <a:gd name="T68" fmla="*/ 3 w 308"/>
                              <a:gd name="T69" fmla="*/ 14 h 566"/>
                              <a:gd name="T70" fmla="*/ 3 w 308"/>
                              <a:gd name="T71" fmla="*/ 16 h 566"/>
                              <a:gd name="T72" fmla="*/ 4 w 308"/>
                              <a:gd name="T73" fmla="*/ 17 h 566"/>
                              <a:gd name="T74" fmla="*/ 5 w 308"/>
                              <a:gd name="T75" fmla="*/ 19 h 566"/>
                              <a:gd name="T76" fmla="*/ 6 w 308"/>
                              <a:gd name="T77" fmla="*/ 20 h 566"/>
                              <a:gd name="T78" fmla="*/ 7 w 308"/>
                              <a:gd name="T79" fmla="*/ 21 h 566"/>
                              <a:gd name="T80" fmla="*/ 8 w 308"/>
                              <a:gd name="T81" fmla="*/ 23 h 566"/>
                              <a:gd name="T82" fmla="*/ 6 w 308"/>
                              <a:gd name="T83" fmla="*/ 23 h 566"/>
                              <a:gd name="T84" fmla="*/ 5 w 308"/>
                              <a:gd name="T85" fmla="*/ 22 h 566"/>
                              <a:gd name="T86" fmla="*/ 4 w 308"/>
                              <a:gd name="T87" fmla="*/ 21 h 566"/>
                              <a:gd name="T88" fmla="*/ 4 w 308"/>
                              <a:gd name="T89" fmla="*/ 20 h 566"/>
                              <a:gd name="T90" fmla="*/ 3 w 308"/>
                              <a:gd name="T91" fmla="*/ 19 h 566"/>
                              <a:gd name="T92" fmla="*/ 2 w 308"/>
                              <a:gd name="T93" fmla="*/ 18 h 566"/>
                              <a:gd name="T94" fmla="*/ 1 w 308"/>
                              <a:gd name="T95" fmla="*/ 16 h 566"/>
                              <a:gd name="T96" fmla="*/ 1 w 308"/>
                              <a:gd name="T97" fmla="*/ 15 h 566"/>
                              <a:gd name="T98" fmla="*/ 1 w 308"/>
                              <a:gd name="T99" fmla="*/ 15 h 566"/>
                              <a:gd name="T100" fmla="*/ 0 w 308"/>
                              <a:gd name="T101" fmla="*/ 13 h 5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8"/>
                              <a:gd name="T154" fmla="*/ 0 h 566"/>
                              <a:gd name="T155" fmla="*/ 308 w 308"/>
                              <a:gd name="T156" fmla="*/ 566 h 5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8" h="566">
                                <a:moveTo>
                                  <a:pt x="6" y="337"/>
                                </a:moveTo>
                                <a:lnTo>
                                  <a:pt x="2" y="308"/>
                                </a:lnTo>
                                <a:lnTo>
                                  <a:pt x="0" y="278"/>
                                </a:lnTo>
                                <a:lnTo>
                                  <a:pt x="2" y="243"/>
                                </a:lnTo>
                                <a:lnTo>
                                  <a:pt x="6" y="218"/>
                                </a:lnTo>
                                <a:lnTo>
                                  <a:pt x="13" y="194"/>
                                </a:lnTo>
                                <a:lnTo>
                                  <a:pt x="24" y="163"/>
                                </a:lnTo>
                                <a:lnTo>
                                  <a:pt x="43" y="135"/>
                                </a:lnTo>
                                <a:lnTo>
                                  <a:pt x="60" y="113"/>
                                </a:lnTo>
                                <a:lnTo>
                                  <a:pt x="77" y="97"/>
                                </a:lnTo>
                                <a:lnTo>
                                  <a:pt x="98" y="79"/>
                                </a:lnTo>
                                <a:lnTo>
                                  <a:pt x="119" y="62"/>
                                </a:lnTo>
                                <a:lnTo>
                                  <a:pt x="145" y="47"/>
                                </a:lnTo>
                                <a:lnTo>
                                  <a:pt x="172" y="32"/>
                                </a:lnTo>
                                <a:lnTo>
                                  <a:pt x="196" y="20"/>
                                </a:lnTo>
                                <a:lnTo>
                                  <a:pt x="220" y="10"/>
                                </a:lnTo>
                                <a:lnTo>
                                  <a:pt x="242" y="4"/>
                                </a:lnTo>
                                <a:lnTo>
                                  <a:pt x="267" y="0"/>
                                </a:lnTo>
                                <a:lnTo>
                                  <a:pt x="291" y="0"/>
                                </a:lnTo>
                                <a:lnTo>
                                  <a:pt x="308" y="3"/>
                                </a:lnTo>
                                <a:lnTo>
                                  <a:pt x="300" y="22"/>
                                </a:lnTo>
                                <a:lnTo>
                                  <a:pt x="289" y="35"/>
                                </a:lnTo>
                                <a:lnTo>
                                  <a:pt x="273" y="44"/>
                                </a:lnTo>
                                <a:lnTo>
                                  <a:pt x="245" y="55"/>
                                </a:lnTo>
                                <a:lnTo>
                                  <a:pt x="217" y="68"/>
                                </a:lnTo>
                                <a:lnTo>
                                  <a:pt x="187" y="81"/>
                                </a:lnTo>
                                <a:lnTo>
                                  <a:pt x="150" y="102"/>
                                </a:lnTo>
                                <a:lnTo>
                                  <a:pt x="113" y="132"/>
                                </a:lnTo>
                                <a:lnTo>
                                  <a:pt x="91" y="156"/>
                                </a:lnTo>
                                <a:lnTo>
                                  <a:pt x="73" y="183"/>
                                </a:lnTo>
                                <a:lnTo>
                                  <a:pt x="59" y="214"/>
                                </a:lnTo>
                                <a:lnTo>
                                  <a:pt x="49" y="249"/>
                                </a:lnTo>
                                <a:lnTo>
                                  <a:pt x="47" y="284"/>
                                </a:lnTo>
                                <a:lnTo>
                                  <a:pt x="55" y="324"/>
                                </a:lnTo>
                                <a:lnTo>
                                  <a:pt x="64" y="361"/>
                                </a:lnTo>
                                <a:lnTo>
                                  <a:pt x="77" y="392"/>
                                </a:lnTo>
                                <a:lnTo>
                                  <a:pt x="97" y="426"/>
                                </a:lnTo>
                                <a:lnTo>
                                  <a:pt x="125" y="468"/>
                                </a:lnTo>
                                <a:lnTo>
                                  <a:pt x="155" y="503"/>
                                </a:lnTo>
                                <a:lnTo>
                                  <a:pt x="177" y="534"/>
                                </a:lnTo>
                                <a:lnTo>
                                  <a:pt x="189" y="565"/>
                                </a:lnTo>
                                <a:lnTo>
                                  <a:pt x="159" y="566"/>
                                </a:lnTo>
                                <a:lnTo>
                                  <a:pt x="131" y="542"/>
                                </a:lnTo>
                                <a:lnTo>
                                  <a:pt x="108" y="524"/>
                                </a:lnTo>
                                <a:lnTo>
                                  <a:pt x="88" y="502"/>
                                </a:lnTo>
                                <a:lnTo>
                                  <a:pt x="67" y="473"/>
                                </a:lnTo>
                                <a:lnTo>
                                  <a:pt x="49" y="443"/>
                                </a:lnTo>
                                <a:lnTo>
                                  <a:pt x="32" y="413"/>
                                </a:lnTo>
                                <a:lnTo>
                                  <a:pt x="19" y="384"/>
                                </a:lnTo>
                                <a:lnTo>
                                  <a:pt x="13" y="365"/>
                                </a:lnTo>
                                <a:lnTo>
                                  <a:pt x="6" y="337"/>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18" name="Freeform 132">
                            <a:extLst>
                              <a:ext uri="{FF2B5EF4-FFF2-40B4-BE49-F238E27FC236}">
                                <a16:creationId xmlns:a16="http://schemas.microsoft.com/office/drawing/2014/main" id="{A022A896-6F06-4C64-ADB9-3C6131B89AE1}"/>
                              </a:ext>
                            </a:extLst>
                          </p:cNvPr>
                          <p:cNvSpPr>
                            <a:spLocks/>
                          </p:cNvSpPr>
                          <p:nvPr/>
                        </p:nvSpPr>
                        <p:spPr bwMode="auto">
                          <a:xfrm>
                            <a:off x="2072" y="1522"/>
                            <a:ext cx="101" cy="179"/>
                          </a:xfrm>
                          <a:custGeom>
                            <a:avLst/>
                            <a:gdLst>
                              <a:gd name="T0" fmla="*/ 0 w 503"/>
                              <a:gd name="T1" fmla="*/ 18 h 898"/>
                              <a:gd name="T2" fmla="*/ 1 w 503"/>
                              <a:gd name="T3" fmla="*/ 14 h 898"/>
                              <a:gd name="T4" fmla="*/ 2 w 503"/>
                              <a:gd name="T5" fmla="*/ 11 h 898"/>
                              <a:gd name="T6" fmla="*/ 4 w 503"/>
                              <a:gd name="T7" fmla="*/ 8 h 898"/>
                              <a:gd name="T8" fmla="*/ 7 w 503"/>
                              <a:gd name="T9" fmla="*/ 5 h 898"/>
                              <a:gd name="T10" fmla="*/ 10 w 503"/>
                              <a:gd name="T11" fmla="*/ 3 h 898"/>
                              <a:gd name="T12" fmla="*/ 13 w 503"/>
                              <a:gd name="T13" fmla="*/ 1 h 898"/>
                              <a:gd name="T14" fmla="*/ 17 w 503"/>
                              <a:gd name="T15" fmla="*/ 0 h 898"/>
                              <a:gd name="T16" fmla="*/ 19 w 503"/>
                              <a:gd name="T17" fmla="*/ 0 h 898"/>
                              <a:gd name="T18" fmla="*/ 20 w 503"/>
                              <a:gd name="T19" fmla="*/ 1 h 898"/>
                              <a:gd name="T20" fmla="*/ 18 w 503"/>
                              <a:gd name="T21" fmla="*/ 1 h 898"/>
                              <a:gd name="T22" fmla="*/ 16 w 503"/>
                              <a:gd name="T23" fmla="*/ 2 h 898"/>
                              <a:gd name="T24" fmla="*/ 14 w 503"/>
                              <a:gd name="T25" fmla="*/ 3 h 898"/>
                              <a:gd name="T26" fmla="*/ 12 w 503"/>
                              <a:gd name="T27" fmla="*/ 4 h 898"/>
                              <a:gd name="T28" fmla="*/ 10 w 503"/>
                              <a:gd name="T29" fmla="*/ 5 h 898"/>
                              <a:gd name="T30" fmla="*/ 8 w 503"/>
                              <a:gd name="T31" fmla="*/ 6 h 898"/>
                              <a:gd name="T32" fmla="*/ 6 w 503"/>
                              <a:gd name="T33" fmla="*/ 8 h 898"/>
                              <a:gd name="T34" fmla="*/ 5 w 503"/>
                              <a:gd name="T35" fmla="*/ 9 h 898"/>
                              <a:gd name="T36" fmla="*/ 4 w 503"/>
                              <a:gd name="T37" fmla="*/ 11 h 898"/>
                              <a:gd name="T38" fmla="*/ 3 w 503"/>
                              <a:gd name="T39" fmla="*/ 13 h 898"/>
                              <a:gd name="T40" fmla="*/ 2 w 503"/>
                              <a:gd name="T41" fmla="*/ 15 h 898"/>
                              <a:gd name="T42" fmla="*/ 2 w 503"/>
                              <a:gd name="T43" fmla="*/ 17 h 898"/>
                              <a:gd name="T44" fmla="*/ 2 w 503"/>
                              <a:gd name="T45" fmla="*/ 20 h 898"/>
                              <a:gd name="T46" fmla="*/ 2 w 503"/>
                              <a:gd name="T47" fmla="*/ 22 h 898"/>
                              <a:gd name="T48" fmla="*/ 3 w 503"/>
                              <a:gd name="T49" fmla="*/ 24 h 898"/>
                              <a:gd name="T50" fmla="*/ 4 w 503"/>
                              <a:gd name="T51" fmla="*/ 26 h 898"/>
                              <a:gd name="T52" fmla="*/ 5 w 503"/>
                              <a:gd name="T53" fmla="*/ 28 h 898"/>
                              <a:gd name="T54" fmla="*/ 6 w 503"/>
                              <a:gd name="T55" fmla="*/ 30 h 898"/>
                              <a:gd name="T56" fmla="*/ 7 w 503"/>
                              <a:gd name="T57" fmla="*/ 32 h 898"/>
                              <a:gd name="T58" fmla="*/ 9 w 503"/>
                              <a:gd name="T59" fmla="*/ 34 h 898"/>
                              <a:gd name="T60" fmla="*/ 8 w 503"/>
                              <a:gd name="T61" fmla="*/ 36 h 898"/>
                              <a:gd name="T62" fmla="*/ 6 w 503"/>
                              <a:gd name="T63" fmla="*/ 34 h 898"/>
                              <a:gd name="T64" fmla="*/ 4 w 503"/>
                              <a:gd name="T65" fmla="*/ 31 h 898"/>
                              <a:gd name="T66" fmla="*/ 2 w 503"/>
                              <a:gd name="T67" fmla="*/ 27 h 898"/>
                              <a:gd name="T68" fmla="*/ 1 w 503"/>
                              <a:gd name="T69" fmla="*/ 24 h 898"/>
                              <a:gd name="T70" fmla="*/ 0 w 503"/>
                              <a:gd name="T71" fmla="*/ 20 h 8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3"/>
                              <a:gd name="T109" fmla="*/ 0 h 898"/>
                              <a:gd name="T110" fmla="*/ 503 w 503"/>
                              <a:gd name="T111" fmla="*/ 898 h 8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3" h="898">
                                <a:moveTo>
                                  <a:pt x="0" y="500"/>
                                </a:moveTo>
                                <a:lnTo>
                                  <a:pt x="3" y="451"/>
                                </a:lnTo>
                                <a:lnTo>
                                  <a:pt x="13" y="398"/>
                                </a:lnTo>
                                <a:lnTo>
                                  <a:pt x="25" y="352"/>
                                </a:lnTo>
                                <a:lnTo>
                                  <a:pt x="38" y="305"/>
                                </a:lnTo>
                                <a:lnTo>
                                  <a:pt x="53" y="267"/>
                                </a:lnTo>
                                <a:lnTo>
                                  <a:pt x="74" y="230"/>
                                </a:lnTo>
                                <a:lnTo>
                                  <a:pt x="98" y="199"/>
                                </a:lnTo>
                                <a:lnTo>
                                  <a:pt x="126" y="167"/>
                                </a:lnTo>
                                <a:lnTo>
                                  <a:pt x="162" y="134"/>
                                </a:lnTo>
                                <a:lnTo>
                                  <a:pt x="202" y="103"/>
                                </a:lnTo>
                                <a:lnTo>
                                  <a:pt x="245" y="74"/>
                                </a:lnTo>
                                <a:lnTo>
                                  <a:pt x="287" y="49"/>
                                </a:lnTo>
                                <a:lnTo>
                                  <a:pt x="334" y="29"/>
                                </a:lnTo>
                                <a:lnTo>
                                  <a:pt x="376" y="15"/>
                                </a:lnTo>
                                <a:lnTo>
                                  <a:pt x="415" y="5"/>
                                </a:lnTo>
                                <a:lnTo>
                                  <a:pt x="448" y="0"/>
                                </a:lnTo>
                                <a:lnTo>
                                  <a:pt x="463" y="3"/>
                                </a:lnTo>
                                <a:lnTo>
                                  <a:pt x="481" y="11"/>
                                </a:lnTo>
                                <a:lnTo>
                                  <a:pt x="503" y="24"/>
                                </a:lnTo>
                                <a:lnTo>
                                  <a:pt x="480" y="28"/>
                                </a:lnTo>
                                <a:lnTo>
                                  <a:pt x="452" y="34"/>
                                </a:lnTo>
                                <a:lnTo>
                                  <a:pt x="425" y="40"/>
                                </a:lnTo>
                                <a:lnTo>
                                  <a:pt x="394" y="48"/>
                                </a:lnTo>
                                <a:lnTo>
                                  <a:pt x="370" y="57"/>
                                </a:lnTo>
                                <a:lnTo>
                                  <a:pt x="345" y="68"/>
                                </a:lnTo>
                                <a:lnTo>
                                  <a:pt x="319" y="82"/>
                                </a:lnTo>
                                <a:lnTo>
                                  <a:pt x="295" y="95"/>
                                </a:lnTo>
                                <a:lnTo>
                                  <a:pt x="272" y="108"/>
                                </a:lnTo>
                                <a:lnTo>
                                  <a:pt x="248" y="124"/>
                                </a:lnTo>
                                <a:lnTo>
                                  <a:pt x="222" y="141"/>
                                </a:lnTo>
                                <a:lnTo>
                                  <a:pt x="199" y="158"/>
                                </a:lnTo>
                                <a:lnTo>
                                  <a:pt x="177" y="174"/>
                                </a:lnTo>
                                <a:lnTo>
                                  <a:pt x="159" y="190"/>
                                </a:lnTo>
                                <a:lnTo>
                                  <a:pt x="141" y="210"/>
                                </a:lnTo>
                                <a:lnTo>
                                  <a:pt x="127" y="230"/>
                                </a:lnTo>
                                <a:lnTo>
                                  <a:pt x="115" y="254"/>
                                </a:lnTo>
                                <a:lnTo>
                                  <a:pt x="98" y="282"/>
                                </a:lnTo>
                                <a:lnTo>
                                  <a:pt x="84" y="308"/>
                                </a:lnTo>
                                <a:lnTo>
                                  <a:pt x="75" y="332"/>
                                </a:lnTo>
                                <a:lnTo>
                                  <a:pt x="67" y="354"/>
                                </a:lnTo>
                                <a:lnTo>
                                  <a:pt x="61" y="377"/>
                                </a:lnTo>
                                <a:lnTo>
                                  <a:pt x="56" y="402"/>
                                </a:lnTo>
                                <a:lnTo>
                                  <a:pt x="51" y="426"/>
                                </a:lnTo>
                                <a:lnTo>
                                  <a:pt x="48" y="457"/>
                                </a:lnTo>
                                <a:lnTo>
                                  <a:pt x="47" y="491"/>
                                </a:lnTo>
                                <a:lnTo>
                                  <a:pt x="48" y="519"/>
                                </a:lnTo>
                                <a:lnTo>
                                  <a:pt x="51" y="546"/>
                                </a:lnTo>
                                <a:lnTo>
                                  <a:pt x="59" y="575"/>
                                </a:lnTo>
                                <a:lnTo>
                                  <a:pt x="66" y="602"/>
                                </a:lnTo>
                                <a:lnTo>
                                  <a:pt x="76" y="628"/>
                                </a:lnTo>
                                <a:lnTo>
                                  <a:pt x="89" y="652"/>
                                </a:lnTo>
                                <a:lnTo>
                                  <a:pt x="103" y="676"/>
                                </a:lnTo>
                                <a:lnTo>
                                  <a:pt x="118" y="703"/>
                                </a:lnTo>
                                <a:lnTo>
                                  <a:pt x="133" y="731"/>
                                </a:lnTo>
                                <a:lnTo>
                                  <a:pt x="149" y="759"/>
                                </a:lnTo>
                                <a:lnTo>
                                  <a:pt x="166" y="785"/>
                                </a:lnTo>
                                <a:lnTo>
                                  <a:pt x="182" y="810"/>
                                </a:lnTo>
                                <a:lnTo>
                                  <a:pt x="203" y="839"/>
                                </a:lnTo>
                                <a:lnTo>
                                  <a:pt x="224" y="865"/>
                                </a:lnTo>
                                <a:lnTo>
                                  <a:pt x="214" y="883"/>
                                </a:lnTo>
                                <a:lnTo>
                                  <a:pt x="207" y="898"/>
                                </a:lnTo>
                                <a:lnTo>
                                  <a:pt x="188" y="884"/>
                                </a:lnTo>
                                <a:lnTo>
                                  <a:pt x="161" y="858"/>
                                </a:lnTo>
                                <a:lnTo>
                                  <a:pt x="136" y="827"/>
                                </a:lnTo>
                                <a:lnTo>
                                  <a:pt x="109" y="787"/>
                                </a:lnTo>
                                <a:lnTo>
                                  <a:pt x="78" y="738"/>
                                </a:lnTo>
                                <a:lnTo>
                                  <a:pt x="50" y="687"/>
                                </a:lnTo>
                                <a:lnTo>
                                  <a:pt x="31" y="648"/>
                                </a:lnTo>
                                <a:lnTo>
                                  <a:pt x="16" y="602"/>
                                </a:lnTo>
                                <a:lnTo>
                                  <a:pt x="4" y="549"/>
                                </a:lnTo>
                                <a:lnTo>
                                  <a:pt x="0" y="500"/>
                                </a:lnTo>
                                <a:close/>
                              </a:path>
                            </a:pathLst>
                          </a:custGeom>
                          <a:solidFill>
                            <a:srgbClr val="E0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910" name="Group 133">
                        <a:extLst>
                          <a:ext uri="{FF2B5EF4-FFF2-40B4-BE49-F238E27FC236}">
                            <a16:creationId xmlns:a16="http://schemas.microsoft.com/office/drawing/2014/main" id="{02BC1657-9265-4F56-89A5-158C955DD88B}"/>
                          </a:ext>
                        </a:extLst>
                      </p:cNvPr>
                      <p:cNvGrpSpPr>
                        <a:grpSpLocks/>
                      </p:cNvGrpSpPr>
                      <p:nvPr/>
                    </p:nvGrpSpPr>
                    <p:grpSpPr bwMode="auto">
                      <a:xfrm>
                        <a:off x="2112" y="1663"/>
                        <a:ext cx="49" cy="42"/>
                        <a:chOff x="2112" y="1663"/>
                        <a:chExt cx="49" cy="42"/>
                      </a:xfrm>
                    </p:grpSpPr>
                    <p:sp>
                      <p:nvSpPr>
                        <p:cNvPr id="64911" name="Freeform 134">
                          <a:extLst>
                            <a:ext uri="{FF2B5EF4-FFF2-40B4-BE49-F238E27FC236}">
                              <a16:creationId xmlns:a16="http://schemas.microsoft.com/office/drawing/2014/main" id="{9300B1A9-D8AA-44DE-9D93-0246ADB42CB1}"/>
                            </a:ext>
                          </a:extLst>
                        </p:cNvPr>
                        <p:cNvSpPr>
                          <a:spLocks/>
                        </p:cNvSpPr>
                        <p:nvPr/>
                      </p:nvSpPr>
                      <p:spPr bwMode="auto">
                        <a:xfrm>
                          <a:off x="2112" y="1663"/>
                          <a:ext cx="49" cy="42"/>
                        </a:xfrm>
                        <a:custGeom>
                          <a:avLst/>
                          <a:gdLst>
                            <a:gd name="T0" fmla="*/ 10 w 244"/>
                            <a:gd name="T1" fmla="*/ 1 h 210"/>
                            <a:gd name="T2" fmla="*/ 9 w 244"/>
                            <a:gd name="T3" fmla="*/ 0 h 210"/>
                            <a:gd name="T4" fmla="*/ 8 w 244"/>
                            <a:gd name="T5" fmla="*/ 0 h 210"/>
                            <a:gd name="T6" fmla="*/ 7 w 244"/>
                            <a:gd name="T7" fmla="*/ 0 h 210"/>
                            <a:gd name="T8" fmla="*/ 7 w 244"/>
                            <a:gd name="T9" fmla="*/ 0 h 210"/>
                            <a:gd name="T10" fmla="*/ 6 w 244"/>
                            <a:gd name="T11" fmla="*/ 0 h 210"/>
                            <a:gd name="T12" fmla="*/ 5 w 244"/>
                            <a:gd name="T13" fmla="*/ 1 h 210"/>
                            <a:gd name="T14" fmla="*/ 4 w 244"/>
                            <a:gd name="T15" fmla="*/ 1 h 210"/>
                            <a:gd name="T16" fmla="*/ 3 w 244"/>
                            <a:gd name="T17" fmla="*/ 1 h 210"/>
                            <a:gd name="T18" fmla="*/ 2 w 244"/>
                            <a:gd name="T19" fmla="*/ 2 h 210"/>
                            <a:gd name="T20" fmla="*/ 1 w 244"/>
                            <a:gd name="T21" fmla="*/ 3 h 210"/>
                            <a:gd name="T22" fmla="*/ 1 w 244"/>
                            <a:gd name="T23" fmla="*/ 4 h 210"/>
                            <a:gd name="T24" fmla="*/ 0 w 244"/>
                            <a:gd name="T25" fmla="*/ 5 h 210"/>
                            <a:gd name="T26" fmla="*/ 0 w 244"/>
                            <a:gd name="T27" fmla="*/ 6 h 210"/>
                            <a:gd name="T28" fmla="*/ 0 w 244"/>
                            <a:gd name="T29" fmla="*/ 6 h 210"/>
                            <a:gd name="T30" fmla="*/ 0 w 244"/>
                            <a:gd name="T31" fmla="*/ 7 h 210"/>
                            <a:gd name="T32" fmla="*/ 0 w 244"/>
                            <a:gd name="T33" fmla="*/ 8 h 210"/>
                            <a:gd name="T34" fmla="*/ 1 w 244"/>
                            <a:gd name="T35" fmla="*/ 8 h 210"/>
                            <a:gd name="T36" fmla="*/ 2 w 244"/>
                            <a:gd name="T37" fmla="*/ 8 h 210"/>
                            <a:gd name="T38" fmla="*/ 3 w 244"/>
                            <a:gd name="T39" fmla="*/ 8 h 210"/>
                            <a:gd name="T40" fmla="*/ 4 w 244"/>
                            <a:gd name="T41" fmla="*/ 8 h 210"/>
                            <a:gd name="T42" fmla="*/ 5 w 244"/>
                            <a:gd name="T43" fmla="*/ 8 h 210"/>
                            <a:gd name="T44" fmla="*/ 6 w 244"/>
                            <a:gd name="T45" fmla="*/ 7 h 210"/>
                            <a:gd name="T46" fmla="*/ 7 w 244"/>
                            <a:gd name="T47" fmla="*/ 6 h 210"/>
                            <a:gd name="T48" fmla="*/ 8 w 244"/>
                            <a:gd name="T49" fmla="*/ 5 h 210"/>
                            <a:gd name="T50" fmla="*/ 9 w 244"/>
                            <a:gd name="T51" fmla="*/ 4 h 210"/>
                            <a:gd name="T52" fmla="*/ 9 w 244"/>
                            <a:gd name="T53" fmla="*/ 3 h 210"/>
                            <a:gd name="T54" fmla="*/ 10 w 244"/>
                            <a:gd name="T55" fmla="*/ 2 h 210"/>
                            <a:gd name="T56" fmla="*/ 10 w 244"/>
                            <a:gd name="T57" fmla="*/ 1 h 210"/>
                            <a:gd name="T58" fmla="*/ 10 w 244"/>
                            <a:gd name="T59" fmla="*/ 1 h 2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10"/>
                            <a:gd name="T92" fmla="*/ 244 w 244"/>
                            <a:gd name="T93" fmla="*/ 210 h 2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10">
                              <a:moveTo>
                                <a:pt x="238" y="16"/>
                              </a:moveTo>
                              <a:lnTo>
                                <a:pt x="223" y="7"/>
                              </a:lnTo>
                              <a:lnTo>
                                <a:pt x="202" y="1"/>
                              </a:lnTo>
                              <a:lnTo>
                                <a:pt x="183" y="0"/>
                              </a:lnTo>
                              <a:lnTo>
                                <a:pt x="165" y="1"/>
                              </a:lnTo>
                              <a:lnTo>
                                <a:pt x="144" y="7"/>
                              </a:lnTo>
                              <a:lnTo>
                                <a:pt x="122" y="14"/>
                              </a:lnTo>
                              <a:lnTo>
                                <a:pt x="101" y="25"/>
                              </a:lnTo>
                              <a:lnTo>
                                <a:pt x="79" y="37"/>
                              </a:lnTo>
                              <a:lnTo>
                                <a:pt x="57" y="54"/>
                              </a:lnTo>
                              <a:lnTo>
                                <a:pt x="33" y="78"/>
                              </a:lnTo>
                              <a:lnTo>
                                <a:pt x="20" y="101"/>
                              </a:lnTo>
                              <a:lnTo>
                                <a:pt x="11" y="120"/>
                              </a:lnTo>
                              <a:lnTo>
                                <a:pt x="5" y="141"/>
                              </a:lnTo>
                              <a:lnTo>
                                <a:pt x="0" y="162"/>
                              </a:lnTo>
                              <a:lnTo>
                                <a:pt x="3" y="182"/>
                              </a:lnTo>
                              <a:lnTo>
                                <a:pt x="11" y="197"/>
                              </a:lnTo>
                              <a:lnTo>
                                <a:pt x="27" y="203"/>
                              </a:lnTo>
                              <a:lnTo>
                                <a:pt x="45" y="209"/>
                              </a:lnTo>
                              <a:lnTo>
                                <a:pt x="66" y="210"/>
                              </a:lnTo>
                              <a:lnTo>
                                <a:pt x="94" y="206"/>
                              </a:lnTo>
                              <a:lnTo>
                                <a:pt x="122" y="194"/>
                              </a:lnTo>
                              <a:lnTo>
                                <a:pt x="150" y="179"/>
                              </a:lnTo>
                              <a:lnTo>
                                <a:pt x="178" y="156"/>
                              </a:lnTo>
                              <a:lnTo>
                                <a:pt x="201" y="133"/>
                              </a:lnTo>
                              <a:lnTo>
                                <a:pt x="221" y="108"/>
                              </a:lnTo>
                              <a:lnTo>
                                <a:pt x="236" y="83"/>
                              </a:lnTo>
                              <a:lnTo>
                                <a:pt x="242" y="59"/>
                              </a:lnTo>
                              <a:lnTo>
                                <a:pt x="244" y="34"/>
                              </a:lnTo>
                              <a:lnTo>
                                <a:pt x="238" y="16"/>
                              </a:lnTo>
                              <a:close/>
                            </a:path>
                          </a:pathLst>
                        </a:custGeom>
                        <a:solidFill>
                          <a:srgbClr val="A000A0"/>
                        </a:solidFill>
                        <a:ln w="3175">
                          <a:solidFill>
                            <a:srgbClr val="2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12" name="Freeform 135">
                          <a:extLst>
                            <a:ext uri="{FF2B5EF4-FFF2-40B4-BE49-F238E27FC236}">
                              <a16:creationId xmlns:a16="http://schemas.microsoft.com/office/drawing/2014/main" id="{BC138D03-336F-4991-9792-DC2FC5E711B1}"/>
                            </a:ext>
                          </a:extLst>
                        </p:cNvPr>
                        <p:cNvSpPr>
                          <a:spLocks/>
                        </p:cNvSpPr>
                        <p:nvPr/>
                      </p:nvSpPr>
                      <p:spPr bwMode="auto">
                        <a:xfrm>
                          <a:off x="2118" y="1669"/>
                          <a:ext cx="37" cy="31"/>
                        </a:xfrm>
                        <a:custGeom>
                          <a:avLst/>
                          <a:gdLst>
                            <a:gd name="T0" fmla="*/ 7 w 182"/>
                            <a:gd name="T1" fmla="*/ 0 h 155"/>
                            <a:gd name="T2" fmla="*/ 7 w 182"/>
                            <a:gd name="T3" fmla="*/ 0 h 155"/>
                            <a:gd name="T4" fmla="*/ 6 w 182"/>
                            <a:gd name="T5" fmla="*/ 0 h 155"/>
                            <a:gd name="T6" fmla="*/ 6 w 182"/>
                            <a:gd name="T7" fmla="*/ 0 h 155"/>
                            <a:gd name="T8" fmla="*/ 5 w 182"/>
                            <a:gd name="T9" fmla="*/ 0 h 155"/>
                            <a:gd name="T10" fmla="*/ 4 w 182"/>
                            <a:gd name="T11" fmla="*/ 0 h 155"/>
                            <a:gd name="T12" fmla="*/ 4 w 182"/>
                            <a:gd name="T13" fmla="*/ 0 h 155"/>
                            <a:gd name="T14" fmla="*/ 3 w 182"/>
                            <a:gd name="T15" fmla="*/ 1 h 155"/>
                            <a:gd name="T16" fmla="*/ 2 w 182"/>
                            <a:gd name="T17" fmla="*/ 1 h 155"/>
                            <a:gd name="T18" fmla="*/ 2 w 182"/>
                            <a:gd name="T19" fmla="*/ 2 h 155"/>
                            <a:gd name="T20" fmla="*/ 1 w 182"/>
                            <a:gd name="T21" fmla="*/ 2 h 155"/>
                            <a:gd name="T22" fmla="*/ 1 w 182"/>
                            <a:gd name="T23" fmla="*/ 3 h 155"/>
                            <a:gd name="T24" fmla="*/ 0 w 182"/>
                            <a:gd name="T25" fmla="*/ 4 h 155"/>
                            <a:gd name="T26" fmla="*/ 0 w 182"/>
                            <a:gd name="T27" fmla="*/ 4 h 155"/>
                            <a:gd name="T28" fmla="*/ 0 w 182"/>
                            <a:gd name="T29" fmla="*/ 5 h 155"/>
                            <a:gd name="T30" fmla="*/ 0 w 182"/>
                            <a:gd name="T31" fmla="*/ 5 h 155"/>
                            <a:gd name="T32" fmla="*/ 0 w 182"/>
                            <a:gd name="T33" fmla="*/ 6 h 155"/>
                            <a:gd name="T34" fmla="*/ 1 w 182"/>
                            <a:gd name="T35" fmla="*/ 6 h 155"/>
                            <a:gd name="T36" fmla="*/ 1 w 182"/>
                            <a:gd name="T37" fmla="*/ 6 h 155"/>
                            <a:gd name="T38" fmla="*/ 2 w 182"/>
                            <a:gd name="T39" fmla="*/ 6 h 155"/>
                            <a:gd name="T40" fmla="*/ 3 w 182"/>
                            <a:gd name="T41" fmla="*/ 6 h 155"/>
                            <a:gd name="T42" fmla="*/ 4 w 182"/>
                            <a:gd name="T43" fmla="*/ 6 h 155"/>
                            <a:gd name="T44" fmla="*/ 5 w 182"/>
                            <a:gd name="T45" fmla="*/ 5 h 155"/>
                            <a:gd name="T46" fmla="*/ 5 w 182"/>
                            <a:gd name="T47" fmla="*/ 5 h 155"/>
                            <a:gd name="T48" fmla="*/ 6 w 182"/>
                            <a:gd name="T49" fmla="*/ 4 h 155"/>
                            <a:gd name="T50" fmla="*/ 7 w 182"/>
                            <a:gd name="T51" fmla="*/ 3 h 155"/>
                            <a:gd name="T52" fmla="*/ 7 w 182"/>
                            <a:gd name="T53" fmla="*/ 2 h 155"/>
                            <a:gd name="T54" fmla="*/ 8 w 182"/>
                            <a:gd name="T55" fmla="*/ 2 h 155"/>
                            <a:gd name="T56" fmla="*/ 8 w 182"/>
                            <a:gd name="T57" fmla="*/ 1 h 155"/>
                            <a:gd name="T58" fmla="*/ 7 w 182"/>
                            <a:gd name="T59" fmla="*/ 0 h 1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2"/>
                            <a:gd name="T91" fmla="*/ 0 h 155"/>
                            <a:gd name="T92" fmla="*/ 182 w 182"/>
                            <a:gd name="T93" fmla="*/ 155 h 1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2" h="155">
                              <a:moveTo>
                                <a:pt x="178" y="11"/>
                              </a:moveTo>
                              <a:lnTo>
                                <a:pt x="167" y="4"/>
                              </a:lnTo>
                              <a:lnTo>
                                <a:pt x="152" y="0"/>
                              </a:lnTo>
                              <a:lnTo>
                                <a:pt x="137" y="0"/>
                              </a:lnTo>
                              <a:lnTo>
                                <a:pt x="124" y="0"/>
                              </a:lnTo>
                              <a:lnTo>
                                <a:pt x="108" y="4"/>
                              </a:lnTo>
                              <a:lnTo>
                                <a:pt x="91" y="9"/>
                              </a:lnTo>
                              <a:lnTo>
                                <a:pt x="76" y="18"/>
                              </a:lnTo>
                              <a:lnTo>
                                <a:pt x="60" y="27"/>
                              </a:lnTo>
                              <a:lnTo>
                                <a:pt x="42" y="39"/>
                              </a:lnTo>
                              <a:lnTo>
                                <a:pt x="25" y="57"/>
                              </a:lnTo>
                              <a:lnTo>
                                <a:pt x="15" y="74"/>
                              </a:lnTo>
                              <a:lnTo>
                                <a:pt x="9" y="89"/>
                              </a:lnTo>
                              <a:lnTo>
                                <a:pt x="3" y="104"/>
                              </a:lnTo>
                              <a:lnTo>
                                <a:pt x="0" y="120"/>
                              </a:lnTo>
                              <a:lnTo>
                                <a:pt x="2" y="134"/>
                              </a:lnTo>
                              <a:lnTo>
                                <a:pt x="9" y="147"/>
                              </a:lnTo>
                              <a:lnTo>
                                <a:pt x="21" y="151"/>
                              </a:lnTo>
                              <a:lnTo>
                                <a:pt x="33" y="155"/>
                              </a:lnTo>
                              <a:lnTo>
                                <a:pt x="49" y="155"/>
                              </a:lnTo>
                              <a:lnTo>
                                <a:pt x="70" y="153"/>
                              </a:lnTo>
                              <a:lnTo>
                                <a:pt x="91" y="144"/>
                              </a:lnTo>
                              <a:lnTo>
                                <a:pt x="113" y="132"/>
                              </a:lnTo>
                              <a:lnTo>
                                <a:pt x="133" y="116"/>
                              </a:lnTo>
                              <a:lnTo>
                                <a:pt x="151" y="99"/>
                              </a:lnTo>
                              <a:lnTo>
                                <a:pt x="165" y="80"/>
                              </a:lnTo>
                              <a:lnTo>
                                <a:pt x="177" y="62"/>
                              </a:lnTo>
                              <a:lnTo>
                                <a:pt x="181" y="43"/>
                              </a:lnTo>
                              <a:lnTo>
                                <a:pt x="182" y="25"/>
                              </a:lnTo>
                              <a:lnTo>
                                <a:pt x="178" y="11"/>
                              </a:lnTo>
                              <a:close/>
                            </a:path>
                          </a:pathLst>
                        </a:custGeom>
                        <a:solidFill>
                          <a:srgbClr val="600060"/>
                        </a:solidFill>
                        <a:ln w="3175">
                          <a:solidFill>
                            <a:srgbClr val="2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nvGrpSpPr>
                  <p:cNvPr id="64896" name="Group 136">
                    <a:extLst>
                      <a:ext uri="{FF2B5EF4-FFF2-40B4-BE49-F238E27FC236}">
                        <a16:creationId xmlns:a16="http://schemas.microsoft.com/office/drawing/2014/main" id="{A09279F7-4837-43A4-BB52-474CE471EE28}"/>
                      </a:ext>
                    </a:extLst>
                  </p:cNvPr>
                  <p:cNvGrpSpPr>
                    <a:grpSpLocks/>
                  </p:cNvGrpSpPr>
                  <p:nvPr/>
                </p:nvGrpSpPr>
                <p:grpSpPr bwMode="auto">
                  <a:xfrm>
                    <a:off x="2072" y="1578"/>
                    <a:ext cx="215" cy="151"/>
                    <a:chOff x="2072" y="1578"/>
                    <a:chExt cx="215" cy="151"/>
                  </a:xfrm>
                </p:grpSpPr>
                <p:grpSp>
                  <p:nvGrpSpPr>
                    <p:cNvPr id="64897" name="Group 137">
                      <a:extLst>
                        <a:ext uri="{FF2B5EF4-FFF2-40B4-BE49-F238E27FC236}">
                          <a16:creationId xmlns:a16="http://schemas.microsoft.com/office/drawing/2014/main" id="{CFA75617-DB94-4A43-B8F8-AB84741A0B0F}"/>
                        </a:ext>
                      </a:extLst>
                    </p:cNvPr>
                    <p:cNvGrpSpPr>
                      <a:grpSpLocks/>
                    </p:cNvGrpSpPr>
                    <p:nvPr/>
                  </p:nvGrpSpPr>
                  <p:grpSpPr bwMode="auto">
                    <a:xfrm>
                      <a:off x="2072" y="1578"/>
                      <a:ext cx="215" cy="140"/>
                      <a:chOff x="2072" y="1578"/>
                      <a:chExt cx="215" cy="140"/>
                    </a:xfrm>
                  </p:grpSpPr>
                  <p:sp>
                    <p:nvSpPr>
                      <p:cNvPr id="64901" name="Freeform 138">
                        <a:extLst>
                          <a:ext uri="{FF2B5EF4-FFF2-40B4-BE49-F238E27FC236}">
                            <a16:creationId xmlns:a16="http://schemas.microsoft.com/office/drawing/2014/main" id="{5B47D5A1-8C61-4483-B6E6-5CF56ECA6459}"/>
                          </a:ext>
                        </a:extLst>
                      </p:cNvPr>
                      <p:cNvSpPr>
                        <a:spLocks/>
                      </p:cNvSpPr>
                      <p:nvPr/>
                    </p:nvSpPr>
                    <p:spPr bwMode="auto">
                      <a:xfrm>
                        <a:off x="2072" y="1578"/>
                        <a:ext cx="215" cy="140"/>
                      </a:xfrm>
                      <a:custGeom>
                        <a:avLst/>
                        <a:gdLst>
                          <a:gd name="T0" fmla="*/ 29 w 1073"/>
                          <a:gd name="T1" fmla="*/ 0 h 702"/>
                          <a:gd name="T2" fmla="*/ 32 w 1073"/>
                          <a:gd name="T3" fmla="*/ 0 h 702"/>
                          <a:gd name="T4" fmla="*/ 35 w 1073"/>
                          <a:gd name="T5" fmla="*/ 0 h 702"/>
                          <a:gd name="T6" fmla="*/ 38 w 1073"/>
                          <a:gd name="T7" fmla="*/ 0 h 702"/>
                          <a:gd name="T8" fmla="*/ 40 w 1073"/>
                          <a:gd name="T9" fmla="*/ 1 h 702"/>
                          <a:gd name="T10" fmla="*/ 41 w 1073"/>
                          <a:gd name="T11" fmla="*/ 1 h 702"/>
                          <a:gd name="T12" fmla="*/ 42 w 1073"/>
                          <a:gd name="T13" fmla="*/ 2 h 702"/>
                          <a:gd name="T14" fmla="*/ 43 w 1073"/>
                          <a:gd name="T15" fmla="*/ 3 h 702"/>
                          <a:gd name="T16" fmla="*/ 43 w 1073"/>
                          <a:gd name="T17" fmla="*/ 5 h 702"/>
                          <a:gd name="T18" fmla="*/ 43 w 1073"/>
                          <a:gd name="T19" fmla="*/ 6 h 702"/>
                          <a:gd name="T20" fmla="*/ 42 w 1073"/>
                          <a:gd name="T21" fmla="*/ 7 h 702"/>
                          <a:gd name="T22" fmla="*/ 41 w 1073"/>
                          <a:gd name="T23" fmla="*/ 7 h 702"/>
                          <a:gd name="T24" fmla="*/ 39 w 1073"/>
                          <a:gd name="T25" fmla="*/ 7 h 702"/>
                          <a:gd name="T26" fmla="*/ 37 w 1073"/>
                          <a:gd name="T27" fmla="*/ 7 h 702"/>
                          <a:gd name="T28" fmla="*/ 36 w 1073"/>
                          <a:gd name="T29" fmla="*/ 8 h 702"/>
                          <a:gd name="T30" fmla="*/ 33 w 1073"/>
                          <a:gd name="T31" fmla="*/ 7 h 702"/>
                          <a:gd name="T32" fmla="*/ 31 w 1073"/>
                          <a:gd name="T33" fmla="*/ 7 h 702"/>
                          <a:gd name="T34" fmla="*/ 29 w 1073"/>
                          <a:gd name="T35" fmla="*/ 8 h 702"/>
                          <a:gd name="T36" fmla="*/ 26 w 1073"/>
                          <a:gd name="T37" fmla="*/ 8 h 702"/>
                          <a:gd name="T38" fmla="*/ 24 w 1073"/>
                          <a:gd name="T39" fmla="*/ 9 h 702"/>
                          <a:gd name="T40" fmla="*/ 22 w 1073"/>
                          <a:gd name="T41" fmla="*/ 9 h 702"/>
                          <a:gd name="T42" fmla="*/ 20 w 1073"/>
                          <a:gd name="T43" fmla="*/ 10 h 702"/>
                          <a:gd name="T44" fmla="*/ 18 w 1073"/>
                          <a:gd name="T45" fmla="*/ 11 h 702"/>
                          <a:gd name="T46" fmla="*/ 16 w 1073"/>
                          <a:gd name="T47" fmla="*/ 12 h 702"/>
                          <a:gd name="T48" fmla="*/ 15 w 1073"/>
                          <a:gd name="T49" fmla="*/ 14 h 702"/>
                          <a:gd name="T50" fmla="*/ 13 w 1073"/>
                          <a:gd name="T51" fmla="*/ 15 h 702"/>
                          <a:gd name="T52" fmla="*/ 12 w 1073"/>
                          <a:gd name="T53" fmla="*/ 17 h 702"/>
                          <a:gd name="T54" fmla="*/ 11 w 1073"/>
                          <a:gd name="T55" fmla="*/ 19 h 702"/>
                          <a:gd name="T56" fmla="*/ 11 w 1073"/>
                          <a:gd name="T57" fmla="*/ 21 h 702"/>
                          <a:gd name="T58" fmla="*/ 10 w 1073"/>
                          <a:gd name="T59" fmla="*/ 22 h 702"/>
                          <a:gd name="T60" fmla="*/ 10 w 1073"/>
                          <a:gd name="T61" fmla="*/ 25 h 702"/>
                          <a:gd name="T62" fmla="*/ 10 w 1073"/>
                          <a:gd name="T63" fmla="*/ 27 h 702"/>
                          <a:gd name="T64" fmla="*/ 0 w 1073"/>
                          <a:gd name="T65" fmla="*/ 28 h 702"/>
                          <a:gd name="T66" fmla="*/ 0 w 1073"/>
                          <a:gd name="T67" fmla="*/ 26 h 702"/>
                          <a:gd name="T68" fmla="*/ 0 w 1073"/>
                          <a:gd name="T69" fmla="*/ 23 h 702"/>
                          <a:gd name="T70" fmla="*/ 0 w 1073"/>
                          <a:gd name="T71" fmla="*/ 21 h 702"/>
                          <a:gd name="T72" fmla="*/ 1 w 1073"/>
                          <a:gd name="T73" fmla="*/ 19 h 702"/>
                          <a:gd name="T74" fmla="*/ 2 w 1073"/>
                          <a:gd name="T75" fmla="*/ 17 h 702"/>
                          <a:gd name="T76" fmla="*/ 2 w 1073"/>
                          <a:gd name="T77" fmla="*/ 15 h 702"/>
                          <a:gd name="T78" fmla="*/ 3 w 1073"/>
                          <a:gd name="T79" fmla="*/ 14 h 702"/>
                          <a:gd name="T80" fmla="*/ 5 w 1073"/>
                          <a:gd name="T81" fmla="*/ 12 h 702"/>
                          <a:gd name="T82" fmla="*/ 6 w 1073"/>
                          <a:gd name="T83" fmla="*/ 10 h 702"/>
                          <a:gd name="T84" fmla="*/ 8 w 1073"/>
                          <a:gd name="T85" fmla="*/ 8 h 702"/>
                          <a:gd name="T86" fmla="*/ 10 w 1073"/>
                          <a:gd name="T87" fmla="*/ 6 h 702"/>
                          <a:gd name="T88" fmla="*/ 12 w 1073"/>
                          <a:gd name="T89" fmla="*/ 5 h 702"/>
                          <a:gd name="T90" fmla="*/ 14 w 1073"/>
                          <a:gd name="T91" fmla="*/ 4 h 702"/>
                          <a:gd name="T92" fmla="*/ 15 w 1073"/>
                          <a:gd name="T93" fmla="*/ 3 h 702"/>
                          <a:gd name="T94" fmla="*/ 18 w 1073"/>
                          <a:gd name="T95" fmla="*/ 2 h 702"/>
                          <a:gd name="T96" fmla="*/ 20 w 1073"/>
                          <a:gd name="T97" fmla="*/ 1 h 702"/>
                          <a:gd name="T98" fmla="*/ 23 w 1073"/>
                          <a:gd name="T99" fmla="*/ 1 h 702"/>
                          <a:gd name="T100" fmla="*/ 26 w 1073"/>
                          <a:gd name="T101" fmla="*/ 0 h 7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702"/>
                          <a:gd name="T155" fmla="*/ 1073 w 1073"/>
                          <a:gd name="T156" fmla="*/ 702 h 7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702">
                            <a:moveTo>
                              <a:pt x="680" y="5"/>
                            </a:moveTo>
                            <a:lnTo>
                              <a:pt x="713" y="1"/>
                            </a:lnTo>
                            <a:lnTo>
                              <a:pt x="751" y="0"/>
                            </a:lnTo>
                            <a:lnTo>
                              <a:pt x="789" y="1"/>
                            </a:lnTo>
                            <a:lnTo>
                              <a:pt x="835" y="4"/>
                            </a:lnTo>
                            <a:lnTo>
                              <a:pt x="876" y="6"/>
                            </a:lnTo>
                            <a:lnTo>
                              <a:pt x="911" y="8"/>
                            </a:lnTo>
                            <a:lnTo>
                              <a:pt x="947" y="11"/>
                            </a:lnTo>
                            <a:lnTo>
                              <a:pt x="975" y="14"/>
                            </a:lnTo>
                            <a:lnTo>
                              <a:pt x="999" y="20"/>
                            </a:lnTo>
                            <a:lnTo>
                              <a:pt x="1019" y="27"/>
                            </a:lnTo>
                            <a:lnTo>
                              <a:pt x="1035" y="37"/>
                            </a:lnTo>
                            <a:lnTo>
                              <a:pt x="1046" y="46"/>
                            </a:lnTo>
                            <a:lnTo>
                              <a:pt x="1058" y="58"/>
                            </a:lnTo>
                            <a:lnTo>
                              <a:pt x="1065" y="69"/>
                            </a:lnTo>
                            <a:lnTo>
                              <a:pt x="1070" y="87"/>
                            </a:lnTo>
                            <a:lnTo>
                              <a:pt x="1073" y="102"/>
                            </a:lnTo>
                            <a:lnTo>
                              <a:pt x="1072" y="122"/>
                            </a:lnTo>
                            <a:lnTo>
                              <a:pt x="1067" y="142"/>
                            </a:lnTo>
                            <a:lnTo>
                              <a:pt x="1062" y="155"/>
                            </a:lnTo>
                            <a:lnTo>
                              <a:pt x="1054" y="167"/>
                            </a:lnTo>
                            <a:lnTo>
                              <a:pt x="1043" y="175"/>
                            </a:lnTo>
                            <a:lnTo>
                              <a:pt x="1034" y="181"/>
                            </a:lnTo>
                            <a:lnTo>
                              <a:pt x="1024" y="186"/>
                            </a:lnTo>
                            <a:lnTo>
                              <a:pt x="1008" y="188"/>
                            </a:lnTo>
                            <a:lnTo>
                              <a:pt x="985" y="187"/>
                            </a:lnTo>
                            <a:lnTo>
                              <a:pt x="961" y="186"/>
                            </a:lnTo>
                            <a:lnTo>
                              <a:pt x="935" y="188"/>
                            </a:lnTo>
                            <a:lnTo>
                              <a:pt x="913" y="189"/>
                            </a:lnTo>
                            <a:lnTo>
                              <a:pt x="886" y="190"/>
                            </a:lnTo>
                            <a:lnTo>
                              <a:pt x="860" y="190"/>
                            </a:lnTo>
                            <a:lnTo>
                              <a:pt x="832" y="188"/>
                            </a:lnTo>
                            <a:lnTo>
                              <a:pt x="801" y="188"/>
                            </a:lnTo>
                            <a:lnTo>
                              <a:pt x="771" y="186"/>
                            </a:lnTo>
                            <a:lnTo>
                              <a:pt x="745" y="188"/>
                            </a:lnTo>
                            <a:lnTo>
                              <a:pt x="714" y="190"/>
                            </a:lnTo>
                            <a:lnTo>
                              <a:pt x="682" y="192"/>
                            </a:lnTo>
                            <a:lnTo>
                              <a:pt x="655" y="198"/>
                            </a:lnTo>
                            <a:lnTo>
                              <a:pt x="627" y="207"/>
                            </a:lnTo>
                            <a:lnTo>
                              <a:pt x="600" y="216"/>
                            </a:lnTo>
                            <a:lnTo>
                              <a:pt x="570" y="227"/>
                            </a:lnTo>
                            <a:lnTo>
                              <a:pt x="541" y="238"/>
                            </a:lnTo>
                            <a:lnTo>
                              <a:pt x="517" y="248"/>
                            </a:lnTo>
                            <a:lnTo>
                              <a:pt x="489" y="259"/>
                            </a:lnTo>
                            <a:lnTo>
                              <a:pt x="467" y="272"/>
                            </a:lnTo>
                            <a:lnTo>
                              <a:pt x="447" y="283"/>
                            </a:lnTo>
                            <a:lnTo>
                              <a:pt x="426" y="295"/>
                            </a:lnTo>
                            <a:lnTo>
                              <a:pt x="404" y="308"/>
                            </a:lnTo>
                            <a:lnTo>
                              <a:pt x="387" y="324"/>
                            </a:lnTo>
                            <a:lnTo>
                              <a:pt x="366" y="346"/>
                            </a:lnTo>
                            <a:lnTo>
                              <a:pt x="350" y="365"/>
                            </a:lnTo>
                            <a:lnTo>
                              <a:pt x="335" y="381"/>
                            </a:lnTo>
                            <a:lnTo>
                              <a:pt x="319" y="403"/>
                            </a:lnTo>
                            <a:lnTo>
                              <a:pt x="307" y="424"/>
                            </a:lnTo>
                            <a:lnTo>
                              <a:pt x="295" y="448"/>
                            </a:lnTo>
                            <a:lnTo>
                              <a:pt x="283" y="470"/>
                            </a:lnTo>
                            <a:lnTo>
                              <a:pt x="273" y="494"/>
                            </a:lnTo>
                            <a:lnTo>
                              <a:pt x="268" y="517"/>
                            </a:lnTo>
                            <a:lnTo>
                              <a:pt x="262" y="539"/>
                            </a:lnTo>
                            <a:lnTo>
                              <a:pt x="258" y="564"/>
                            </a:lnTo>
                            <a:lnTo>
                              <a:pt x="255" y="587"/>
                            </a:lnTo>
                            <a:lnTo>
                              <a:pt x="252" y="617"/>
                            </a:lnTo>
                            <a:lnTo>
                              <a:pt x="251" y="645"/>
                            </a:lnTo>
                            <a:lnTo>
                              <a:pt x="250" y="672"/>
                            </a:lnTo>
                            <a:lnTo>
                              <a:pt x="248" y="702"/>
                            </a:lnTo>
                            <a:lnTo>
                              <a:pt x="5" y="700"/>
                            </a:lnTo>
                            <a:lnTo>
                              <a:pt x="1" y="675"/>
                            </a:lnTo>
                            <a:lnTo>
                              <a:pt x="0" y="651"/>
                            </a:lnTo>
                            <a:lnTo>
                              <a:pt x="2" y="623"/>
                            </a:lnTo>
                            <a:lnTo>
                              <a:pt x="5" y="589"/>
                            </a:lnTo>
                            <a:lnTo>
                              <a:pt x="8" y="558"/>
                            </a:lnTo>
                            <a:lnTo>
                              <a:pt x="11" y="533"/>
                            </a:lnTo>
                            <a:lnTo>
                              <a:pt x="17" y="509"/>
                            </a:lnTo>
                            <a:lnTo>
                              <a:pt x="23" y="485"/>
                            </a:lnTo>
                            <a:lnTo>
                              <a:pt x="33" y="457"/>
                            </a:lnTo>
                            <a:lnTo>
                              <a:pt x="42" y="430"/>
                            </a:lnTo>
                            <a:lnTo>
                              <a:pt x="51" y="407"/>
                            </a:lnTo>
                            <a:lnTo>
                              <a:pt x="62" y="384"/>
                            </a:lnTo>
                            <a:lnTo>
                              <a:pt x="73" y="360"/>
                            </a:lnTo>
                            <a:lnTo>
                              <a:pt x="86" y="339"/>
                            </a:lnTo>
                            <a:lnTo>
                              <a:pt x="100" y="315"/>
                            </a:lnTo>
                            <a:lnTo>
                              <a:pt x="117" y="290"/>
                            </a:lnTo>
                            <a:lnTo>
                              <a:pt x="134" y="265"/>
                            </a:lnTo>
                            <a:lnTo>
                              <a:pt x="151" y="244"/>
                            </a:lnTo>
                            <a:lnTo>
                              <a:pt x="170" y="219"/>
                            </a:lnTo>
                            <a:lnTo>
                              <a:pt x="190" y="200"/>
                            </a:lnTo>
                            <a:lnTo>
                              <a:pt x="215" y="179"/>
                            </a:lnTo>
                            <a:lnTo>
                              <a:pt x="240" y="159"/>
                            </a:lnTo>
                            <a:lnTo>
                              <a:pt x="266" y="137"/>
                            </a:lnTo>
                            <a:lnTo>
                              <a:pt x="291" y="120"/>
                            </a:lnTo>
                            <a:lnTo>
                              <a:pt x="315" y="103"/>
                            </a:lnTo>
                            <a:lnTo>
                              <a:pt x="338" y="90"/>
                            </a:lnTo>
                            <a:lnTo>
                              <a:pt x="362" y="77"/>
                            </a:lnTo>
                            <a:lnTo>
                              <a:pt x="384" y="64"/>
                            </a:lnTo>
                            <a:lnTo>
                              <a:pt x="410" y="52"/>
                            </a:lnTo>
                            <a:lnTo>
                              <a:pt x="438" y="43"/>
                            </a:lnTo>
                            <a:lnTo>
                              <a:pt x="469" y="36"/>
                            </a:lnTo>
                            <a:lnTo>
                              <a:pt x="501" y="29"/>
                            </a:lnTo>
                            <a:lnTo>
                              <a:pt x="533" y="24"/>
                            </a:lnTo>
                            <a:lnTo>
                              <a:pt x="572" y="19"/>
                            </a:lnTo>
                            <a:lnTo>
                              <a:pt x="611" y="14"/>
                            </a:lnTo>
                            <a:lnTo>
                              <a:pt x="645" y="9"/>
                            </a:lnTo>
                            <a:lnTo>
                              <a:pt x="680" y="5"/>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902" name="Group 139">
                        <a:extLst>
                          <a:ext uri="{FF2B5EF4-FFF2-40B4-BE49-F238E27FC236}">
                            <a16:creationId xmlns:a16="http://schemas.microsoft.com/office/drawing/2014/main" id="{4E904FF4-B0A1-43A3-89AF-375539A7E22F}"/>
                          </a:ext>
                        </a:extLst>
                      </p:cNvPr>
                      <p:cNvGrpSpPr>
                        <a:grpSpLocks/>
                      </p:cNvGrpSpPr>
                      <p:nvPr/>
                    </p:nvGrpSpPr>
                    <p:grpSpPr bwMode="auto">
                      <a:xfrm>
                        <a:off x="2089" y="1587"/>
                        <a:ext cx="198" cy="131"/>
                        <a:chOff x="2089" y="1587"/>
                        <a:chExt cx="198" cy="131"/>
                      </a:xfrm>
                    </p:grpSpPr>
                    <p:grpSp>
                      <p:nvGrpSpPr>
                        <p:cNvPr id="64903" name="Group 140">
                          <a:extLst>
                            <a:ext uri="{FF2B5EF4-FFF2-40B4-BE49-F238E27FC236}">
                              <a16:creationId xmlns:a16="http://schemas.microsoft.com/office/drawing/2014/main" id="{56B13395-DF44-43DA-8C33-27D03DE9AC86}"/>
                            </a:ext>
                          </a:extLst>
                        </p:cNvPr>
                        <p:cNvGrpSpPr>
                          <a:grpSpLocks/>
                        </p:cNvGrpSpPr>
                        <p:nvPr/>
                      </p:nvGrpSpPr>
                      <p:grpSpPr bwMode="auto">
                        <a:xfrm>
                          <a:off x="2110" y="1599"/>
                          <a:ext cx="177" cy="119"/>
                          <a:chOff x="2110" y="1599"/>
                          <a:chExt cx="177" cy="119"/>
                        </a:xfrm>
                      </p:grpSpPr>
                      <p:sp>
                        <p:nvSpPr>
                          <p:cNvPr id="64905" name="Freeform 141">
                            <a:extLst>
                              <a:ext uri="{FF2B5EF4-FFF2-40B4-BE49-F238E27FC236}">
                                <a16:creationId xmlns:a16="http://schemas.microsoft.com/office/drawing/2014/main" id="{CD313B78-0BD3-4509-8F68-188B485D2064}"/>
                              </a:ext>
                            </a:extLst>
                          </p:cNvPr>
                          <p:cNvSpPr>
                            <a:spLocks/>
                          </p:cNvSpPr>
                          <p:nvPr/>
                        </p:nvSpPr>
                        <p:spPr bwMode="auto">
                          <a:xfrm>
                            <a:off x="2110" y="1599"/>
                            <a:ext cx="177" cy="111"/>
                          </a:xfrm>
                          <a:custGeom>
                            <a:avLst/>
                            <a:gdLst>
                              <a:gd name="T0" fmla="*/ 19 w 883"/>
                              <a:gd name="T1" fmla="*/ 0 h 559"/>
                              <a:gd name="T2" fmla="*/ 21 w 883"/>
                              <a:gd name="T3" fmla="*/ 0 h 559"/>
                              <a:gd name="T4" fmla="*/ 23 w 883"/>
                              <a:gd name="T5" fmla="*/ 0 h 559"/>
                              <a:gd name="T6" fmla="*/ 26 w 883"/>
                              <a:gd name="T7" fmla="*/ 0 h 559"/>
                              <a:gd name="T8" fmla="*/ 28 w 883"/>
                              <a:gd name="T9" fmla="*/ 0 h 559"/>
                              <a:gd name="T10" fmla="*/ 30 w 883"/>
                              <a:gd name="T11" fmla="*/ 0 h 559"/>
                              <a:gd name="T12" fmla="*/ 33 w 883"/>
                              <a:gd name="T13" fmla="*/ 0 h 559"/>
                              <a:gd name="T14" fmla="*/ 35 w 883"/>
                              <a:gd name="T15" fmla="*/ 0 h 559"/>
                              <a:gd name="T16" fmla="*/ 35 w 883"/>
                              <a:gd name="T17" fmla="*/ 1 h 559"/>
                              <a:gd name="T18" fmla="*/ 35 w 883"/>
                              <a:gd name="T19" fmla="*/ 2 h 559"/>
                              <a:gd name="T20" fmla="*/ 32 w 883"/>
                              <a:gd name="T21" fmla="*/ 2 h 559"/>
                              <a:gd name="T22" fmla="*/ 30 w 883"/>
                              <a:gd name="T23" fmla="*/ 2 h 559"/>
                              <a:gd name="T24" fmla="*/ 28 w 883"/>
                              <a:gd name="T25" fmla="*/ 2 h 559"/>
                              <a:gd name="T26" fmla="*/ 26 w 883"/>
                              <a:gd name="T27" fmla="*/ 2 h 559"/>
                              <a:gd name="T28" fmla="*/ 24 w 883"/>
                              <a:gd name="T29" fmla="*/ 2 h 559"/>
                              <a:gd name="T30" fmla="*/ 21 w 883"/>
                              <a:gd name="T31" fmla="*/ 2 h 559"/>
                              <a:gd name="T32" fmla="*/ 19 w 883"/>
                              <a:gd name="T33" fmla="*/ 2 h 559"/>
                              <a:gd name="T34" fmla="*/ 17 w 883"/>
                              <a:gd name="T35" fmla="*/ 3 h 559"/>
                              <a:gd name="T36" fmla="*/ 14 w 883"/>
                              <a:gd name="T37" fmla="*/ 3 h 559"/>
                              <a:gd name="T38" fmla="*/ 12 w 883"/>
                              <a:gd name="T39" fmla="*/ 4 h 559"/>
                              <a:gd name="T40" fmla="*/ 10 w 883"/>
                              <a:gd name="T41" fmla="*/ 5 h 559"/>
                              <a:gd name="T42" fmla="*/ 9 w 883"/>
                              <a:gd name="T43" fmla="*/ 6 h 559"/>
                              <a:gd name="T44" fmla="*/ 7 w 883"/>
                              <a:gd name="T45" fmla="*/ 7 h 559"/>
                              <a:gd name="T46" fmla="*/ 6 w 883"/>
                              <a:gd name="T47" fmla="*/ 9 h 559"/>
                              <a:gd name="T48" fmla="*/ 4 w 883"/>
                              <a:gd name="T49" fmla="*/ 10 h 559"/>
                              <a:gd name="T50" fmla="*/ 3 w 883"/>
                              <a:gd name="T51" fmla="*/ 12 h 559"/>
                              <a:gd name="T52" fmla="*/ 2 w 883"/>
                              <a:gd name="T53" fmla="*/ 14 h 559"/>
                              <a:gd name="T54" fmla="*/ 2 w 883"/>
                              <a:gd name="T55" fmla="*/ 16 h 559"/>
                              <a:gd name="T56" fmla="*/ 2 w 883"/>
                              <a:gd name="T57" fmla="*/ 17 h 559"/>
                              <a:gd name="T58" fmla="*/ 2 w 883"/>
                              <a:gd name="T59" fmla="*/ 20 h 559"/>
                              <a:gd name="T60" fmla="*/ 1 w 883"/>
                              <a:gd name="T61" fmla="*/ 22 h 559"/>
                              <a:gd name="T62" fmla="*/ 0 w 883"/>
                              <a:gd name="T63" fmla="*/ 21 h 559"/>
                              <a:gd name="T64" fmla="*/ 0 w 883"/>
                              <a:gd name="T65" fmla="*/ 19 h 559"/>
                              <a:gd name="T66" fmla="*/ 0 w 883"/>
                              <a:gd name="T67" fmla="*/ 16 h 559"/>
                              <a:gd name="T68" fmla="*/ 1 w 883"/>
                              <a:gd name="T69" fmla="*/ 14 h 559"/>
                              <a:gd name="T70" fmla="*/ 1 w 883"/>
                              <a:gd name="T71" fmla="*/ 12 h 559"/>
                              <a:gd name="T72" fmla="*/ 2 w 883"/>
                              <a:gd name="T73" fmla="*/ 10 h 559"/>
                              <a:gd name="T74" fmla="*/ 3 w 883"/>
                              <a:gd name="T75" fmla="*/ 9 h 559"/>
                              <a:gd name="T76" fmla="*/ 5 w 883"/>
                              <a:gd name="T77" fmla="*/ 7 h 559"/>
                              <a:gd name="T78" fmla="*/ 7 w 883"/>
                              <a:gd name="T79" fmla="*/ 5 h 559"/>
                              <a:gd name="T80" fmla="*/ 8 w 883"/>
                              <a:gd name="T81" fmla="*/ 4 h 559"/>
                              <a:gd name="T82" fmla="*/ 11 w 883"/>
                              <a:gd name="T83" fmla="*/ 3 h 559"/>
                              <a:gd name="T84" fmla="*/ 13 w 883"/>
                              <a:gd name="T85" fmla="*/ 2 h 559"/>
                              <a:gd name="T86" fmla="*/ 16 w 883"/>
                              <a:gd name="T87" fmla="*/ 1 h 559"/>
                              <a:gd name="T88" fmla="*/ 18 w 883"/>
                              <a:gd name="T89" fmla="*/ 0 h 5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3"/>
                              <a:gd name="T136" fmla="*/ 0 h 559"/>
                              <a:gd name="T137" fmla="*/ 883 w 883"/>
                              <a:gd name="T138" fmla="*/ 559 h 5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3" h="559">
                                <a:moveTo>
                                  <a:pt x="450" y="11"/>
                                </a:moveTo>
                                <a:lnTo>
                                  <a:pt x="463" y="8"/>
                                </a:lnTo>
                                <a:lnTo>
                                  <a:pt x="490" y="5"/>
                                </a:lnTo>
                                <a:lnTo>
                                  <a:pt x="522" y="3"/>
                                </a:lnTo>
                                <a:lnTo>
                                  <a:pt x="552" y="1"/>
                                </a:lnTo>
                                <a:lnTo>
                                  <a:pt x="580" y="2"/>
                                </a:lnTo>
                                <a:lnTo>
                                  <a:pt x="610" y="3"/>
                                </a:lnTo>
                                <a:lnTo>
                                  <a:pt x="641" y="4"/>
                                </a:lnTo>
                                <a:lnTo>
                                  <a:pt x="669" y="6"/>
                                </a:lnTo>
                                <a:lnTo>
                                  <a:pt x="699" y="4"/>
                                </a:lnTo>
                                <a:lnTo>
                                  <a:pt x="727" y="3"/>
                                </a:lnTo>
                                <a:lnTo>
                                  <a:pt x="760" y="1"/>
                                </a:lnTo>
                                <a:lnTo>
                                  <a:pt x="791" y="0"/>
                                </a:lnTo>
                                <a:lnTo>
                                  <a:pt x="816" y="1"/>
                                </a:lnTo>
                                <a:lnTo>
                                  <a:pt x="840" y="2"/>
                                </a:lnTo>
                                <a:lnTo>
                                  <a:pt x="866" y="3"/>
                                </a:lnTo>
                                <a:lnTo>
                                  <a:pt x="883" y="6"/>
                                </a:lnTo>
                                <a:lnTo>
                                  <a:pt x="881" y="20"/>
                                </a:lnTo>
                                <a:lnTo>
                                  <a:pt x="878" y="32"/>
                                </a:lnTo>
                                <a:lnTo>
                                  <a:pt x="875" y="43"/>
                                </a:lnTo>
                                <a:lnTo>
                                  <a:pt x="811" y="44"/>
                                </a:lnTo>
                                <a:lnTo>
                                  <a:pt x="795" y="46"/>
                                </a:lnTo>
                                <a:lnTo>
                                  <a:pt x="773" y="45"/>
                                </a:lnTo>
                                <a:lnTo>
                                  <a:pt x="748" y="44"/>
                                </a:lnTo>
                                <a:lnTo>
                                  <a:pt x="723" y="46"/>
                                </a:lnTo>
                                <a:lnTo>
                                  <a:pt x="700" y="48"/>
                                </a:lnTo>
                                <a:lnTo>
                                  <a:pt x="673" y="49"/>
                                </a:lnTo>
                                <a:lnTo>
                                  <a:pt x="649" y="49"/>
                                </a:lnTo>
                                <a:lnTo>
                                  <a:pt x="620" y="46"/>
                                </a:lnTo>
                                <a:lnTo>
                                  <a:pt x="589" y="46"/>
                                </a:lnTo>
                                <a:lnTo>
                                  <a:pt x="560" y="44"/>
                                </a:lnTo>
                                <a:lnTo>
                                  <a:pt x="532" y="46"/>
                                </a:lnTo>
                                <a:lnTo>
                                  <a:pt x="502" y="49"/>
                                </a:lnTo>
                                <a:lnTo>
                                  <a:pt x="470" y="51"/>
                                </a:lnTo>
                                <a:lnTo>
                                  <a:pt x="442" y="57"/>
                                </a:lnTo>
                                <a:lnTo>
                                  <a:pt x="415" y="66"/>
                                </a:lnTo>
                                <a:lnTo>
                                  <a:pt x="387" y="75"/>
                                </a:lnTo>
                                <a:lnTo>
                                  <a:pt x="357" y="86"/>
                                </a:lnTo>
                                <a:lnTo>
                                  <a:pt x="329" y="96"/>
                                </a:lnTo>
                                <a:lnTo>
                                  <a:pt x="304" y="106"/>
                                </a:lnTo>
                                <a:lnTo>
                                  <a:pt x="277" y="117"/>
                                </a:lnTo>
                                <a:lnTo>
                                  <a:pt x="255" y="130"/>
                                </a:lnTo>
                                <a:lnTo>
                                  <a:pt x="235" y="140"/>
                                </a:lnTo>
                                <a:lnTo>
                                  <a:pt x="214" y="152"/>
                                </a:lnTo>
                                <a:lnTo>
                                  <a:pt x="193" y="165"/>
                                </a:lnTo>
                                <a:lnTo>
                                  <a:pt x="175" y="181"/>
                                </a:lnTo>
                                <a:lnTo>
                                  <a:pt x="155" y="203"/>
                                </a:lnTo>
                                <a:lnTo>
                                  <a:pt x="139" y="222"/>
                                </a:lnTo>
                                <a:lnTo>
                                  <a:pt x="123" y="238"/>
                                </a:lnTo>
                                <a:lnTo>
                                  <a:pt x="108" y="260"/>
                                </a:lnTo>
                                <a:lnTo>
                                  <a:pt x="96" y="281"/>
                                </a:lnTo>
                                <a:lnTo>
                                  <a:pt x="83" y="305"/>
                                </a:lnTo>
                                <a:lnTo>
                                  <a:pt x="71" y="328"/>
                                </a:lnTo>
                                <a:lnTo>
                                  <a:pt x="62" y="351"/>
                                </a:lnTo>
                                <a:lnTo>
                                  <a:pt x="56" y="375"/>
                                </a:lnTo>
                                <a:lnTo>
                                  <a:pt x="50" y="398"/>
                                </a:lnTo>
                                <a:lnTo>
                                  <a:pt x="45" y="421"/>
                                </a:lnTo>
                                <a:lnTo>
                                  <a:pt x="42" y="444"/>
                                </a:lnTo>
                                <a:lnTo>
                                  <a:pt x="39" y="474"/>
                                </a:lnTo>
                                <a:lnTo>
                                  <a:pt x="38" y="502"/>
                                </a:lnTo>
                                <a:lnTo>
                                  <a:pt x="37" y="529"/>
                                </a:lnTo>
                                <a:lnTo>
                                  <a:pt x="35" y="559"/>
                                </a:lnTo>
                                <a:lnTo>
                                  <a:pt x="8" y="553"/>
                                </a:lnTo>
                                <a:lnTo>
                                  <a:pt x="5" y="525"/>
                                </a:lnTo>
                                <a:lnTo>
                                  <a:pt x="3" y="501"/>
                                </a:lnTo>
                                <a:lnTo>
                                  <a:pt x="0" y="475"/>
                                </a:lnTo>
                                <a:lnTo>
                                  <a:pt x="1" y="444"/>
                                </a:lnTo>
                                <a:lnTo>
                                  <a:pt x="4" y="415"/>
                                </a:lnTo>
                                <a:lnTo>
                                  <a:pt x="10" y="380"/>
                                </a:lnTo>
                                <a:lnTo>
                                  <a:pt x="15" y="355"/>
                                </a:lnTo>
                                <a:lnTo>
                                  <a:pt x="23" y="329"/>
                                </a:lnTo>
                                <a:lnTo>
                                  <a:pt x="31" y="305"/>
                                </a:lnTo>
                                <a:lnTo>
                                  <a:pt x="41" y="283"/>
                                </a:lnTo>
                                <a:lnTo>
                                  <a:pt x="54" y="262"/>
                                </a:lnTo>
                                <a:lnTo>
                                  <a:pt x="68" y="238"/>
                                </a:lnTo>
                                <a:lnTo>
                                  <a:pt x="85" y="215"/>
                                </a:lnTo>
                                <a:lnTo>
                                  <a:pt x="103" y="193"/>
                                </a:lnTo>
                                <a:lnTo>
                                  <a:pt x="122" y="173"/>
                                </a:lnTo>
                                <a:lnTo>
                                  <a:pt x="142" y="151"/>
                                </a:lnTo>
                                <a:lnTo>
                                  <a:pt x="163" y="132"/>
                                </a:lnTo>
                                <a:lnTo>
                                  <a:pt x="186" y="114"/>
                                </a:lnTo>
                                <a:lnTo>
                                  <a:pt x="211" y="99"/>
                                </a:lnTo>
                                <a:lnTo>
                                  <a:pt x="239" y="85"/>
                                </a:lnTo>
                                <a:lnTo>
                                  <a:pt x="270" y="69"/>
                                </a:lnTo>
                                <a:lnTo>
                                  <a:pt x="300" y="59"/>
                                </a:lnTo>
                                <a:lnTo>
                                  <a:pt x="332" y="46"/>
                                </a:lnTo>
                                <a:lnTo>
                                  <a:pt x="367" y="34"/>
                                </a:lnTo>
                                <a:lnTo>
                                  <a:pt x="396" y="24"/>
                                </a:lnTo>
                                <a:lnTo>
                                  <a:pt x="426" y="16"/>
                                </a:lnTo>
                                <a:lnTo>
                                  <a:pt x="450" y="11"/>
                                </a:lnTo>
                                <a:close/>
                              </a:path>
                            </a:pathLst>
                          </a:custGeom>
                          <a:solidFill>
                            <a:srgbClr val="C00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06" name="Freeform 142">
                            <a:extLst>
                              <a:ext uri="{FF2B5EF4-FFF2-40B4-BE49-F238E27FC236}">
                                <a16:creationId xmlns:a16="http://schemas.microsoft.com/office/drawing/2014/main" id="{B22F1F64-D79B-44C1-AB30-D5F8BE35EDCF}"/>
                              </a:ext>
                            </a:extLst>
                          </p:cNvPr>
                          <p:cNvSpPr>
                            <a:spLocks/>
                          </p:cNvSpPr>
                          <p:nvPr/>
                        </p:nvSpPr>
                        <p:spPr bwMode="auto">
                          <a:xfrm>
                            <a:off x="2115" y="1606"/>
                            <a:ext cx="170" cy="112"/>
                          </a:xfrm>
                          <a:custGeom>
                            <a:avLst/>
                            <a:gdLst>
                              <a:gd name="T0" fmla="*/ 18 w 854"/>
                              <a:gd name="T1" fmla="*/ 0 h 560"/>
                              <a:gd name="T2" fmla="*/ 21 w 854"/>
                              <a:gd name="T3" fmla="*/ 0 h 560"/>
                              <a:gd name="T4" fmla="*/ 23 w 854"/>
                              <a:gd name="T5" fmla="*/ 0 h 560"/>
                              <a:gd name="T6" fmla="*/ 25 w 854"/>
                              <a:gd name="T7" fmla="*/ 0 h 560"/>
                              <a:gd name="T8" fmla="*/ 28 w 854"/>
                              <a:gd name="T9" fmla="*/ 0 h 560"/>
                              <a:gd name="T10" fmla="*/ 30 w 854"/>
                              <a:gd name="T11" fmla="*/ 0 h 560"/>
                              <a:gd name="T12" fmla="*/ 32 w 854"/>
                              <a:gd name="T13" fmla="*/ 0 h 560"/>
                              <a:gd name="T14" fmla="*/ 34 w 854"/>
                              <a:gd name="T15" fmla="*/ 0 h 560"/>
                              <a:gd name="T16" fmla="*/ 33 w 854"/>
                              <a:gd name="T17" fmla="*/ 1 h 560"/>
                              <a:gd name="T18" fmla="*/ 32 w 854"/>
                              <a:gd name="T19" fmla="*/ 2 h 560"/>
                              <a:gd name="T20" fmla="*/ 31 w 854"/>
                              <a:gd name="T21" fmla="*/ 2 h 560"/>
                              <a:gd name="T22" fmla="*/ 30 w 854"/>
                              <a:gd name="T23" fmla="*/ 2 h 560"/>
                              <a:gd name="T24" fmla="*/ 28 w 854"/>
                              <a:gd name="T25" fmla="*/ 2 h 560"/>
                              <a:gd name="T26" fmla="*/ 26 w 854"/>
                              <a:gd name="T27" fmla="*/ 2 h 560"/>
                              <a:gd name="T28" fmla="*/ 23 w 854"/>
                              <a:gd name="T29" fmla="*/ 2 h 560"/>
                              <a:gd name="T30" fmla="*/ 21 w 854"/>
                              <a:gd name="T31" fmla="*/ 2 h 560"/>
                              <a:gd name="T32" fmla="*/ 19 w 854"/>
                              <a:gd name="T33" fmla="*/ 2 h 560"/>
                              <a:gd name="T34" fmla="*/ 16 w 854"/>
                              <a:gd name="T35" fmla="*/ 3 h 560"/>
                              <a:gd name="T36" fmla="*/ 14 w 854"/>
                              <a:gd name="T37" fmla="*/ 3 h 560"/>
                              <a:gd name="T38" fmla="*/ 12 w 854"/>
                              <a:gd name="T39" fmla="*/ 4 h 560"/>
                              <a:gd name="T40" fmla="*/ 10 w 854"/>
                              <a:gd name="T41" fmla="*/ 5 h 560"/>
                              <a:gd name="T42" fmla="*/ 9 w 854"/>
                              <a:gd name="T43" fmla="*/ 6 h 560"/>
                              <a:gd name="T44" fmla="*/ 7 w 854"/>
                              <a:gd name="T45" fmla="*/ 7 h 560"/>
                              <a:gd name="T46" fmla="*/ 5 w 854"/>
                              <a:gd name="T47" fmla="*/ 9 h 560"/>
                              <a:gd name="T48" fmla="*/ 4 w 854"/>
                              <a:gd name="T49" fmla="*/ 10 h 560"/>
                              <a:gd name="T50" fmla="*/ 3 w 854"/>
                              <a:gd name="T51" fmla="*/ 12 h 560"/>
                              <a:gd name="T52" fmla="*/ 2 w 854"/>
                              <a:gd name="T53" fmla="*/ 14 h 560"/>
                              <a:gd name="T54" fmla="*/ 2 w 854"/>
                              <a:gd name="T55" fmla="*/ 16 h 560"/>
                              <a:gd name="T56" fmla="*/ 2 w 854"/>
                              <a:gd name="T57" fmla="*/ 18 h 560"/>
                              <a:gd name="T58" fmla="*/ 2 w 854"/>
                              <a:gd name="T59" fmla="*/ 20 h 560"/>
                              <a:gd name="T60" fmla="*/ 1 w 854"/>
                              <a:gd name="T61" fmla="*/ 22 h 560"/>
                              <a:gd name="T62" fmla="*/ 0 w 854"/>
                              <a:gd name="T63" fmla="*/ 21 h 560"/>
                              <a:gd name="T64" fmla="*/ 0 w 854"/>
                              <a:gd name="T65" fmla="*/ 19 h 560"/>
                              <a:gd name="T66" fmla="*/ 0 w 854"/>
                              <a:gd name="T67" fmla="*/ 17 h 560"/>
                              <a:gd name="T68" fmla="*/ 1 w 854"/>
                              <a:gd name="T69" fmla="*/ 14 h 560"/>
                              <a:gd name="T70" fmla="*/ 1 w 854"/>
                              <a:gd name="T71" fmla="*/ 12 h 560"/>
                              <a:gd name="T72" fmla="*/ 2 w 854"/>
                              <a:gd name="T73" fmla="*/ 11 h 560"/>
                              <a:gd name="T74" fmla="*/ 3 w 854"/>
                              <a:gd name="T75" fmla="*/ 9 h 560"/>
                              <a:gd name="T76" fmla="*/ 5 w 854"/>
                              <a:gd name="T77" fmla="*/ 7 h 560"/>
                              <a:gd name="T78" fmla="*/ 6 w 854"/>
                              <a:gd name="T79" fmla="*/ 5 h 560"/>
                              <a:gd name="T80" fmla="*/ 8 w 854"/>
                              <a:gd name="T81" fmla="*/ 4 h 560"/>
                              <a:gd name="T82" fmla="*/ 11 w 854"/>
                              <a:gd name="T83" fmla="*/ 3 h 560"/>
                              <a:gd name="T84" fmla="*/ 13 w 854"/>
                              <a:gd name="T85" fmla="*/ 2 h 560"/>
                              <a:gd name="T86" fmla="*/ 16 w 854"/>
                              <a:gd name="T87" fmla="*/ 1 h 560"/>
                              <a:gd name="T88" fmla="*/ 18 w 854"/>
                              <a:gd name="T89" fmla="*/ 0 h 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4"/>
                              <a:gd name="T136" fmla="*/ 0 h 560"/>
                              <a:gd name="T137" fmla="*/ 854 w 854"/>
                              <a:gd name="T138" fmla="*/ 560 h 5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4" h="560">
                                <a:moveTo>
                                  <a:pt x="450" y="12"/>
                                </a:moveTo>
                                <a:lnTo>
                                  <a:pt x="462" y="8"/>
                                </a:lnTo>
                                <a:lnTo>
                                  <a:pt x="490" y="6"/>
                                </a:lnTo>
                                <a:lnTo>
                                  <a:pt x="522" y="4"/>
                                </a:lnTo>
                                <a:lnTo>
                                  <a:pt x="550" y="2"/>
                                </a:lnTo>
                                <a:lnTo>
                                  <a:pt x="580" y="3"/>
                                </a:lnTo>
                                <a:lnTo>
                                  <a:pt x="610" y="4"/>
                                </a:lnTo>
                                <a:lnTo>
                                  <a:pt x="640" y="5"/>
                                </a:lnTo>
                                <a:lnTo>
                                  <a:pt x="669" y="7"/>
                                </a:lnTo>
                                <a:lnTo>
                                  <a:pt x="698" y="5"/>
                                </a:lnTo>
                                <a:lnTo>
                                  <a:pt x="726" y="4"/>
                                </a:lnTo>
                                <a:lnTo>
                                  <a:pt x="760" y="2"/>
                                </a:lnTo>
                                <a:lnTo>
                                  <a:pt x="791" y="1"/>
                                </a:lnTo>
                                <a:lnTo>
                                  <a:pt x="815" y="2"/>
                                </a:lnTo>
                                <a:lnTo>
                                  <a:pt x="840" y="3"/>
                                </a:lnTo>
                                <a:lnTo>
                                  <a:pt x="854" y="0"/>
                                </a:lnTo>
                                <a:lnTo>
                                  <a:pt x="849" y="13"/>
                                </a:lnTo>
                                <a:lnTo>
                                  <a:pt x="841" y="25"/>
                                </a:lnTo>
                                <a:lnTo>
                                  <a:pt x="830" y="34"/>
                                </a:lnTo>
                                <a:lnTo>
                                  <a:pt x="821" y="40"/>
                                </a:lnTo>
                                <a:lnTo>
                                  <a:pt x="811" y="45"/>
                                </a:lnTo>
                                <a:lnTo>
                                  <a:pt x="795" y="47"/>
                                </a:lnTo>
                                <a:lnTo>
                                  <a:pt x="772" y="46"/>
                                </a:lnTo>
                                <a:lnTo>
                                  <a:pt x="748" y="45"/>
                                </a:lnTo>
                                <a:lnTo>
                                  <a:pt x="722" y="47"/>
                                </a:lnTo>
                                <a:lnTo>
                                  <a:pt x="700" y="48"/>
                                </a:lnTo>
                                <a:lnTo>
                                  <a:pt x="673" y="50"/>
                                </a:lnTo>
                                <a:lnTo>
                                  <a:pt x="647" y="50"/>
                                </a:lnTo>
                                <a:lnTo>
                                  <a:pt x="620" y="47"/>
                                </a:lnTo>
                                <a:lnTo>
                                  <a:pt x="588" y="47"/>
                                </a:lnTo>
                                <a:lnTo>
                                  <a:pt x="558" y="45"/>
                                </a:lnTo>
                                <a:lnTo>
                                  <a:pt x="532" y="47"/>
                                </a:lnTo>
                                <a:lnTo>
                                  <a:pt x="501" y="50"/>
                                </a:lnTo>
                                <a:lnTo>
                                  <a:pt x="469" y="51"/>
                                </a:lnTo>
                                <a:lnTo>
                                  <a:pt x="442" y="57"/>
                                </a:lnTo>
                                <a:lnTo>
                                  <a:pt x="414" y="66"/>
                                </a:lnTo>
                                <a:lnTo>
                                  <a:pt x="387" y="75"/>
                                </a:lnTo>
                                <a:lnTo>
                                  <a:pt x="357" y="86"/>
                                </a:lnTo>
                                <a:lnTo>
                                  <a:pt x="328" y="97"/>
                                </a:lnTo>
                                <a:lnTo>
                                  <a:pt x="304" y="107"/>
                                </a:lnTo>
                                <a:lnTo>
                                  <a:pt x="276" y="118"/>
                                </a:lnTo>
                                <a:lnTo>
                                  <a:pt x="254" y="131"/>
                                </a:lnTo>
                                <a:lnTo>
                                  <a:pt x="234" y="141"/>
                                </a:lnTo>
                                <a:lnTo>
                                  <a:pt x="214" y="153"/>
                                </a:lnTo>
                                <a:lnTo>
                                  <a:pt x="192" y="166"/>
                                </a:lnTo>
                                <a:lnTo>
                                  <a:pt x="175" y="182"/>
                                </a:lnTo>
                                <a:lnTo>
                                  <a:pt x="154" y="204"/>
                                </a:lnTo>
                                <a:lnTo>
                                  <a:pt x="138" y="223"/>
                                </a:lnTo>
                                <a:lnTo>
                                  <a:pt x="123" y="239"/>
                                </a:lnTo>
                                <a:lnTo>
                                  <a:pt x="107" y="261"/>
                                </a:lnTo>
                                <a:lnTo>
                                  <a:pt x="95" y="282"/>
                                </a:lnTo>
                                <a:lnTo>
                                  <a:pt x="83" y="306"/>
                                </a:lnTo>
                                <a:lnTo>
                                  <a:pt x="71" y="328"/>
                                </a:lnTo>
                                <a:lnTo>
                                  <a:pt x="61" y="352"/>
                                </a:lnTo>
                                <a:lnTo>
                                  <a:pt x="55" y="375"/>
                                </a:lnTo>
                                <a:lnTo>
                                  <a:pt x="49" y="398"/>
                                </a:lnTo>
                                <a:lnTo>
                                  <a:pt x="45" y="422"/>
                                </a:lnTo>
                                <a:lnTo>
                                  <a:pt x="42" y="445"/>
                                </a:lnTo>
                                <a:lnTo>
                                  <a:pt x="39" y="475"/>
                                </a:lnTo>
                                <a:lnTo>
                                  <a:pt x="38" y="503"/>
                                </a:lnTo>
                                <a:lnTo>
                                  <a:pt x="37" y="530"/>
                                </a:lnTo>
                                <a:lnTo>
                                  <a:pt x="35" y="560"/>
                                </a:lnTo>
                                <a:lnTo>
                                  <a:pt x="7" y="554"/>
                                </a:lnTo>
                                <a:lnTo>
                                  <a:pt x="4" y="526"/>
                                </a:lnTo>
                                <a:lnTo>
                                  <a:pt x="2" y="502"/>
                                </a:lnTo>
                                <a:lnTo>
                                  <a:pt x="0" y="476"/>
                                </a:lnTo>
                                <a:lnTo>
                                  <a:pt x="1" y="445"/>
                                </a:lnTo>
                                <a:lnTo>
                                  <a:pt x="3" y="416"/>
                                </a:lnTo>
                                <a:lnTo>
                                  <a:pt x="9" y="380"/>
                                </a:lnTo>
                                <a:lnTo>
                                  <a:pt x="14" y="356"/>
                                </a:lnTo>
                                <a:lnTo>
                                  <a:pt x="22" y="330"/>
                                </a:lnTo>
                                <a:lnTo>
                                  <a:pt x="31" y="306"/>
                                </a:lnTo>
                                <a:lnTo>
                                  <a:pt x="41" y="284"/>
                                </a:lnTo>
                                <a:lnTo>
                                  <a:pt x="53" y="263"/>
                                </a:lnTo>
                                <a:lnTo>
                                  <a:pt x="67" y="239"/>
                                </a:lnTo>
                                <a:lnTo>
                                  <a:pt x="85" y="216"/>
                                </a:lnTo>
                                <a:lnTo>
                                  <a:pt x="102" y="194"/>
                                </a:lnTo>
                                <a:lnTo>
                                  <a:pt x="122" y="174"/>
                                </a:lnTo>
                                <a:lnTo>
                                  <a:pt x="141" y="152"/>
                                </a:lnTo>
                                <a:lnTo>
                                  <a:pt x="163" y="133"/>
                                </a:lnTo>
                                <a:lnTo>
                                  <a:pt x="185" y="115"/>
                                </a:lnTo>
                                <a:lnTo>
                                  <a:pt x="211" y="100"/>
                                </a:lnTo>
                                <a:lnTo>
                                  <a:pt x="237" y="85"/>
                                </a:lnTo>
                                <a:lnTo>
                                  <a:pt x="270" y="69"/>
                                </a:lnTo>
                                <a:lnTo>
                                  <a:pt x="300" y="59"/>
                                </a:lnTo>
                                <a:lnTo>
                                  <a:pt x="331" y="47"/>
                                </a:lnTo>
                                <a:lnTo>
                                  <a:pt x="366" y="35"/>
                                </a:lnTo>
                                <a:lnTo>
                                  <a:pt x="396" y="25"/>
                                </a:lnTo>
                                <a:lnTo>
                                  <a:pt x="425" y="17"/>
                                </a:lnTo>
                                <a:lnTo>
                                  <a:pt x="450" y="12"/>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4904" name="Freeform 143">
                          <a:extLst>
                            <a:ext uri="{FF2B5EF4-FFF2-40B4-BE49-F238E27FC236}">
                              <a16:creationId xmlns:a16="http://schemas.microsoft.com/office/drawing/2014/main" id="{9B390AFC-C201-4C49-A8D1-AB918FAF6219}"/>
                            </a:ext>
                          </a:extLst>
                        </p:cNvPr>
                        <p:cNvSpPr>
                          <a:spLocks/>
                        </p:cNvSpPr>
                        <p:nvPr/>
                      </p:nvSpPr>
                      <p:spPr bwMode="auto">
                        <a:xfrm>
                          <a:off x="2089" y="1587"/>
                          <a:ext cx="180" cy="109"/>
                        </a:xfrm>
                        <a:custGeom>
                          <a:avLst/>
                          <a:gdLst>
                            <a:gd name="T0" fmla="*/ 36 w 901"/>
                            <a:gd name="T1" fmla="*/ 0 h 544"/>
                            <a:gd name="T2" fmla="*/ 35 w 901"/>
                            <a:gd name="T3" fmla="*/ 0 h 544"/>
                            <a:gd name="T4" fmla="*/ 33 w 901"/>
                            <a:gd name="T5" fmla="*/ 0 h 544"/>
                            <a:gd name="T6" fmla="*/ 32 w 901"/>
                            <a:gd name="T7" fmla="*/ 0 h 544"/>
                            <a:gd name="T8" fmla="*/ 30 w 901"/>
                            <a:gd name="T9" fmla="*/ 0 h 544"/>
                            <a:gd name="T10" fmla="*/ 28 w 901"/>
                            <a:gd name="T11" fmla="*/ 0 h 544"/>
                            <a:gd name="T12" fmla="*/ 26 w 901"/>
                            <a:gd name="T13" fmla="*/ 0 h 544"/>
                            <a:gd name="T14" fmla="*/ 25 w 901"/>
                            <a:gd name="T15" fmla="*/ 0 h 544"/>
                            <a:gd name="T16" fmla="*/ 23 w 901"/>
                            <a:gd name="T17" fmla="*/ 0 h 544"/>
                            <a:gd name="T18" fmla="*/ 21 w 901"/>
                            <a:gd name="T19" fmla="*/ 0 h 544"/>
                            <a:gd name="T20" fmla="*/ 20 w 901"/>
                            <a:gd name="T21" fmla="*/ 1 h 544"/>
                            <a:gd name="T22" fmla="*/ 18 w 901"/>
                            <a:gd name="T23" fmla="*/ 1 h 544"/>
                            <a:gd name="T24" fmla="*/ 17 w 901"/>
                            <a:gd name="T25" fmla="*/ 1 h 544"/>
                            <a:gd name="T26" fmla="*/ 16 w 901"/>
                            <a:gd name="T27" fmla="*/ 1 h 544"/>
                            <a:gd name="T28" fmla="*/ 15 w 901"/>
                            <a:gd name="T29" fmla="*/ 2 h 544"/>
                            <a:gd name="T30" fmla="*/ 14 w 901"/>
                            <a:gd name="T31" fmla="*/ 2 h 544"/>
                            <a:gd name="T32" fmla="*/ 13 w 901"/>
                            <a:gd name="T33" fmla="*/ 3 h 544"/>
                            <a:gd name="T34" fmla="*/ 12 w 901"/>
                            <a:gd name="T35" fmla="*/ 3 h 544"/>
                            <a:gd name="T36" fmla="*/ 11 w 901"/>
                            <a:gd name="T37" fmla="*/ 4 h 544"/>
                            <a:gd name="T38" fmla="*/ 10 w 901"/>
                            <a:gd name="T39" fmla="*/ 4 h 544"/>
                            <a:gd name="T40" fmla="*/ 9 w 901"/>
                            <a:gd name="T41" fmla="*/ 5 h 544"/>
                            <a:gd name="T42" fmla="*/ 8 w 901"/>
                            <a:gd name="T43" fmla="*/ 6 h 544"/>
                            <a:gd name="T44" fmla="*/ 7 w 901"/>
                            <a:gd name="T45" fmla="*/ 6 h 544"/>
                            <a:gd name="T46" fmla="*/ 7 w 901"/>
                            <a:gd name="T47" fmla="*/ 7 h 544"/>
                            <a:gd name="T48" fmla="*/ 6 w 901"/>
                            <a:gd name="T49" fmla="*/ 8 h 544"/>
                            <a:gd name="T50" fmla="*/ 5 w 901"/>
                            <a:gd name="T51" fmla="*/ 8 h 544"/>
                            <a:gd name="T52" fmla="*/ 4 w 901"/>
                            <a:gd name="T53" fmla="*/ 9 h 544"/>
                            <a:gd name="T54" fmla="*/ 4 w 901"/>
                            <a:gd name="T55" fmla="*/ 10 h 544"/>
                            <a:gd name="T56" fmla="*/ 3 w 901"/>
                            <a:gd name="T57" fmla="*/ 11 h 544"/>
                            <a:gd name="T58" fmla="*/ 3 w 901"/>
                            <a:gd name="T59" fmla="*/ 12 h 544"/>
                            <a:gd name="T60" fmla="*/ 2 w 901"/>
                            <a:gd name="T61" fmla="*/ 13 h 544"/>
                            <a:gd name="T62" fmla="*/ 2 w 901"/>
                            <a:gd name="T63" fmla="*/ 14 h 544"/>
                            <a:gd name="T64" fmla="*/ 1 w 901"/>
                            <a:gd name="T65" fmla="*/ 15 h 544"/>
                            <a:gd name="T66" fmla="*/ 1 w 901"/>
                            <a:gd name="T67" fmla="*/ 16 h 544"/>
                            <a:gd name="T68" fmla="*/ 1 w 901"/>
                            <a:gd name="T69" fmla="*/ 17 h 544"/>
                            <a:gd name="T70" fmla="*/ 0 w 901"/>
                            <a:gd name="T71" fmla="*/ 18 h 544"/>
                            <a:gd name="T72" fmla="*/ 0 w 901"/>
                            <a:gd name="T73" fmla="*/ 19 h 544"/>
                            <a:gd name="T74" fmla="*/ 0 w 901"/>
                            <a:gd name="T75" fmla="*/ 20 h 544"/>
                            <a:gd name="T76" fmla="*/ 0 w 901"/>
                            <a:gd name="T77" fmla="*/ 22 h 5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1"/>
                            <a:gd name="T118" fmla="*/ 0 h 544"/>
                            <a:gd name="T119" fmla="*/ 901 w 901"/>
                            <a:gd name="T120" fmla="*/ 544 h 5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1" h="544">
                              <a:moveTo>
                                <a:pt x="901" y="6"/>
                              </a:moveTo>
                              <a:lnTo>
                                <a:pt x="865" y="3"/>
                              </a:lnTo>
                              <a:lnTo>
                                <a:pt x="836" y="2"/>
                              </a:lnTo>
                              <a:lnTo>
                                <a:pt x="796" y="1"/>
                              </a:lnTo>
                              <a:lnTo>
                                <a:pt x="756" y="0"/>
                              </a:lnTo>
                              <a:lnTo>
                                <a:pt x="709" y="1"/>
                              </a:lnTo>
                              <a:lnTo>
                                <a:pt x="660" y="2"/>
                              </a:lnTo>
                              <a:lnTo>
                                <a:pt x="615" y="4"/>
                              </a:lnTo>
                              <a:lnTo>
                                <a:pt x="578" y="7"/>
                              </a:lnTo>
                              <a:lnTo>
                                <a:pt x="536" y="12"/>
                              </a:lnTo>
                              <a:lnTo>
                                <a:pt x="490" y="18"/>
                              </a:lnTo>
                              <a:lnTo>
                                <a:pt x="461" y="24"/>
                              </a:lnTo>
                              <a:lnTo>
                                <a:pt x="437" y="31"/>
                              </a:lnTo>
                              <a:lnTo>
                                <a:pt x="411" y="37"/>
                              </a:lnTo>
                              <a:lnTo>
                                <a:pt x="385" y="45"/>
                              </a:lnTo>
                              <a:lnTo>
                                <a:pt x="357" y="55"/>
                              </a:lnTo>
                              <a:lnTo>
                                <a:pt x="326" y="70"/>
                              </a:lnTo>
                              <a:lnTo>
                                <a:pt x="299" y="82"/>
                              </a:lnTo>
                              <a:lnTo>
                                <a:pt x="274" y="94"/>
                              </a:lnTo>
                              <a:lnTo>
                                <a:pt x="254" y="107"/>
                              </a:lnTo>
                              <a:lnTo>
                                <a:pt x="233" y="123"/>
                              </a:lnTo>
                              <a:lnTo>
                                <a:pt x="212" y="139"/>
                              </a:lnTo>
                              <a:lnTo>
                                <a:pt x="186" y="160"/>
                              </a:lnTo>
                              <a:lnTo>
                                <a:pt x="163" y="180"/>
                              </a:lnTo>
                              <a:lnTo>
                                <a:pt x="146" y="196"/>
                              </a:lnTo>
                              <a:lnTo>
                                <a:pt x="130" y="212"/>
                              </a:lnTo>
                              <a:lnTo>
                                <a:pt x="112" y="231"/>
                              </a:lnTo>
                              <a:lnTo>
                                <a:pt x="96" y="246"/>
                              </a:lnTo>
                              <a:lnTo>
                                <a:pt x="81" y="266"/>
                              </a:lnTo>
                              <a:lnTo>
                                <a:pt x="69" y="287"/>
                              </a:lnTo>
                              <a:lnTo>
                                <a:pt x="56" y="315"/>
                              </a:lnTo>
                              <a:lnTo>
                                <a:pt x="43" y="343"/>
                              </a:lnTo>
                              <a:lnTo>
                                <a:pt x="33" y="369"/>
                              </a:lnTo>
                              <a:lnTo>
                                <a:pt x="24" y="394"/>
                              </a:lnTo>
                              <a:lnTo>
                                <a:pt x="17" y="419"/>
                              </a:lnTo>
                              <a:lnTo>
                                <a:pt x="9" y="451"/>
                              </a:lnTo>
                              <a:lnTo>
                                <a:pt x="5" y="480"/>
                              </a:lnTo>
                              <a:lnTo>
                                <a:pt x="1" y="509"/>
                              </a:lnTo>
                              <a:lnTo>
                                <a:pt x="0" y="544"/>
                              </a:lnTo>
                            </a:path>
                          </a:pathLst>
                        </a:custGeom>
                        <a:noFill/>
                        <a:ln w="4763">
                          <a:solidFill>
                            <a:srgbClr val="FFC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898" name="Group 144">
                      <a:extLst>
                        <a:ext uri="{FF2B5EF4-FFF2-40B4-BE49-F238E27FC236}">
                          <a16:creationId xmlns:a16="http://schemas.microsoft.com/office/drawing/2014/main" id="{6AB40926-F6EE-4167-AE25-19A34A07953B}"/>
                        </a:ext>
                      </a:extLst>
                    </p:cNvPr>
                    <p:cNvGrpSpPr>
                      <a:grpSpLocks/>
                    </p:cNvGrpSpPr>
                    <p:nvPr/>
                  </p:nvGrpSpPr>
                  <p:grpSpPr bwMode="auto">
                    <a:xfrm>
                      <a:off x="2073" y="1705"/>
                      <a:ext cx="48" cy="24"/>
                      <a:chOff x="2073" y="1705"/>
                      <a:chExt cx="48" cy="24"/>
                    </a:xfrm>
                  </p:grpSpPr>
                  <p:sp>
                    <p:nvSpPr>
                      <p:cNvPr id="64899" name="Oval 145">
                        <a:extLst>
                          <a:ext uri="{FF2B5EF4-FFF2-40B4-BE49-F238E27FC236}">
                            <a16:creationId xmlns:a16="http://schemas.microsoft.com/office/drawing/2014/main" id="{FE6FA227-B0C6-4EB3-BD49-ABFAC85F1917}"/>
                          </a:ext>
                        </a:extLst>
                      </p:cNvPr>
                      <p:cNvSpPr>
                        <a:spLocks noChangeArrowheads="1"/>
                      </p:cNvSpPr>
                      <p:nvPr/>
                    </p:nvSpPr>
                    <p:spPr bwMode="auto">
                      <a:xfrm>
                        <a:off x="2073" y="1705"/>
                        <a:ext cx="48" cy="24"/>
                      </a:xfrm>
                      <a:prstGeom prst="ellipse">
                        <a:avLst/>
                      </a:prstGeom>
                      <a:solidFill>
                        <a:srgbClr val="FF00FF"/>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900" name="Oval 146">
                        <a:extLst>
                          <a:ext uri="{FF2B5EF4-FFF2-40B4-BE49-F238E27FC236}">
                            <a16:creationId xmlns:a16="http://schemas.microsoft.com/office/drawing/2014/main" id="{3B8813F2-23F7-4423-A389-24B7B84B6A2B}"/>
                          </a:ext>
                        </a:extLst>
                      </p:cNvPr>
                      <p:cNvSpPr>
                        <a:spLocks noChangeArrowheads="1"/>
                      </p:cNvSpPr>
                      <p:nvPr/>
                    </p:nvSpPr>
                    <p:spPr bwMode="auto">
                      <a:xfrm>
                        <a:off x="2077" y="1708"/>
                        <a:ext cx="39" cy="18"/>
                      </a:xfrm>
                      <a:prstGeom prst="ellipse">
                        <a:avLst/>
                      </a:prstGeom>
                      <a:solidFill>
                        <a:srgbClr val="600060"/>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4879" name="Group 147">
                <a:extLst>
                  <a:ext uri="{FF2B5EF4-FFF2-40B4-BE49-F238E27FC236}">
                    <a16:creationId xmlns:a16="http://schemas.microsoft.com/office/drawing/2014/main" id="{D0BA3201-C1F4-488D-913E-F821199A12F2}"/>
                  </a:ext>
                </a:extLst>
              </p:cNvPr>
              <p:cNvGrpSpPr>
                <a:grpSpLocks/>
              </p:cNvGrpSpPr>
              <p:nvPr/>
            </p:nvGrpSpPr>
            <p:grpSpPr bwMode="auto">
              <a:xfrm>
                <a:off x="2009" y="1688"/>
                <a:ext cx="82" cy="250"/>
                <a:chOff x="2009" y="1688"/>
                <a:chExt cx="82" cy="250"/>
              </a:xfrm>
            </p:grpSpPr>
            <p:grpSp>
              <p:nvGrpSpPr>
                <p:cNvPr id="64880" name="Group 148">
                  <a:extLst>
                    <a:ext uri="{FF2B5EF4-FFF2-40B4-BE49-F238E27FC236}">
                      <a16:creationId xmlns:a16="http://schemas.microsoft.com/office/drawing/2014/main" id="{0C4C8187-8B1E-4DC9-8A70-26D790A62BA9}"/>
                    </a:ext>
                  </a:extLst>
                </p:cNvPr>
                <p:cNvGrpSpPr>
                  <a:grpSpLocks/>
                </p:cNvGrpSpPr>
                <p:nvPr/>
              </p:nvGrpSpPr>
              <p:grpSpPr bwMode="auto">
                <a:xfrm>
                  <a:off x="2009" y="1698"/>
                  <a:ext cx="82" cy="240"/>
                  <a:chOff x="2009" y="1698"/>
                  <a:chExt cx="82" cy="240"/>
                </a:xfrm>
              </p:grpSpPr>
              <p:sp>
                <p:nvSpPr>
                  <p:cNvPr id="64885" name="Freeform 149">
                    <a:extLst>
                      <a:ext uri="{FF2B5EF4-FFF2-40B4-BE49-F238E27FC236}">
                        <a16:creationId xmlns:a16="http://schemas.microsoft.com/office/drawing/2014/main" id="{33DBC64B-A1CF-4F35-B055-FD63FA3A5F94}"/>
                      </a:ext>
                    </a:extLst>
                  </p:cNvPr>
                  <p:cNvSpPr>
                    <a:spLocks/>
                  </p:cNvSpPr>
                  <p:nvPr/>
                </p:nvSpPr>
                <p:spPr bwMode="auto">
                  <a:xfrm>
                    <a:off x="2009" y="1698"/>
                    <a:ext cx="82" cy="240"/>
                  </a:xfrm>
                  <a:custGeom>
                    <a:avLst/>
                    <a:gdLst>
                      <a:gd name="T0" fmla="*/ 0 w 410"/>
                      <a:gd name="T1" fmla="*/ 1 h 1199"/>
                      <a:gd name="T2" fmla="*/ 0 w 410"/>
                      <a:gd name="T3" fmla="*/ 3 h 1199"/>
                      <a:gd name="T4" fmla="*/ 1 w 410"/>
                      <a:gd name="T5" fmla="*/ 6 h 1199"/>
                      <a:gd name="T6" fmla="*/ 2 w 410"/>
                      <a:gd name="T7" fmla="*/ 10 h 1199"/>
                      <a:gd name="T8" fmla="*/ 2 w 410"/>
                      <a:gd name="T9" fmla="*/ 13 h 1199"/>
                      <a:gd name="T10" fmla="*/ 3 w 410"/>
                      <a:gd name="T11" fmla="*/ 16 h 1199"/>
                      <a:gd name="T12" fmla="*/ 4 w 410"/>
                      <a:gd name="T13" fmla="*/ 20 h 1199"/>
                      <a:gd name="T14" fmla="*/ 4 w 410"/>
                      <a:gd name="T15" fmla="*/ 22 h 1199"/>
                      <a:gd name="T16" fmla="*/ 4 w 410"/>
                      <a:gd name="T17" fmla="*/ 25 h 1199"/>
                      <a:gd name="T18" fmla="*/ 5 w 410"/>
                      <a:gd name="T19" fmla="*/ 29 h 1199"/>
                      <a:gd name="T20" fmla="*/ 5 w 410"/>
                      <a:gd name="T21" fmla="*/ 32 h 1199"/>
                      <a:gd name="T22" fmla="*/ 5 w 410"/>
                      <a:gd name="T23" fmla="*/ 36 h 1199"/>
                      <a:gd name="T24" fmla="*/ 5 w 410"/>
                      <a:gd name="T25" fmla="*/ 39 h 1199"/>
                      <a:gd name="T26" fmla="*/ 5 w 410"/>
                      <a:gd name="T27" fmla="*/ 42 h 1199"/>
                      <a:gd name="T28" fmla="*/ 5 w 410"/>
                      <a:gd name="T29" fmla="*/ 44 h 1199"/>
                      <a:gd name="T30" fmla="*/ 6 w 410"/>
                      <a:gd name="T31" fmla="*/ 46 h 1199"/>
                      <a:gd name="T32" fmla="*/ 6 w 410"/>
                      <a:gd name="T33" fmla="*/ 47 h 1199"/>
                      <a:gd name="T34" fmla="*/ 8 w 410"/>
                      <a:gd name="T35" fmla="*/ 47 h 1199"/>
                      <a:gd name="T36" fmla="*/ 10 w 410"/>
                      <a:gd name="T37" fmla="*/ 48 h 1199"/>
                      <a:gd name="T38" fmla="*/ 12 w 410"/>
                      <a:gd name="T39" fmla="*/ 48 h 1199"/>
                      <a:gd name="T40" fmla="*/ 13 w 410"/>
                      <a:gd name="T41" fmla="*/ 48 h 1199"/>
                      <a:gd name="T42" fmla="*/ 15 w 410"/>
                      <a:gd name="T43" fmla="*/ 48 h 1199"/>
                      <a:gd name="T44" fmla="*/ 16 w 410"/>
                      <a:gd name="T45" fmla="*/ 47 h 1199"/>
                      <a:gd name="T46" fmla="*/ 16 w 410"/>
                      <a:gd name="T47" fmla="*/ 46 h 1199"/>
                      <a:gd name="T48" fmla="*/ 16 w 410"/>
                      <a:gd name="T49" fmla="*/ 44 h 1199"/>
                      <a:gd name="T50" fmla="*/ 16 w 410"/>
                      <a:gd name="T51" fmla="*/ 41 h 1199"/>
                      <a:gd name="T52" fmla="*/ 16 w 410"/>
                      <a:gd name="T53" fmla="*/ 39 h 1199"/>
                      <a:gd name="T54" fmla="*/ 16 w 410"/>
                      <a:gd name="T55" fmla="*/ 36 h 1199"/>
                      <a:gd name="T56" fmla="*/ 16 w 410"/>
                      <a:gd name="T57" fmla="*/ 34 h 1199"/>
                      <a:gd name="T58" fmla="*/ 16 w 410"/>
                      <a:gd name="T59" fmla="*/ 31 h 1199"/>
                      <a:gd name="T60" fmla="*/ 16 w 410"/>
                      <a:gd name="T61" fmla="*/ 29 h 1199"/>
                      <a:gd name="T62" fmla="*/ 15 w 410"/>
                      <a:gd name="T63" fmla="*/ 26 h 1199"/>
                      <a:gd name="T64" fmla="*/ 15 w 410"/>
                      <a:gd name="T65" fmla="*/ 22 h 1199"/>
                      <a:gd name="T66" fmla="*/ 15 w 410"/>
                      <a:gd name="T67" fmla="*/ 19 h 1199"/>
                      <a:gd name="T68" fmla="*/ 14 w 410"/>
                      <a:gd name="T69" fmla="*/ 17 h 1199"/>
                      <a:gd name="T70" fmla="*/ 14 w 410"/>
                      <a:gd name="T71" fmla="*/ 14 h 1199"/>
                      <a:gd name="T72" fmla="*/ 13 w 410"/>
                      <a:gd name="T73" fmla="*/ 11 h 1199"/>
                      <a:gd name="T74" fmla="*/ 13 w 410"/>
                      <a:gd name="T75" fmla="*/ 8 h 1199"/>
                      <a:gd name="T76" fmla="*/ 12 w 410"/>
                      <a:gd name="T77" fmla="*/ 3 h 1199"/>
                      <a:gd name="T78" fmla="*/ 11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886" name="Group 150">
                    <a:extLst>
                      <a:ext uri="{FF2B5EF4-FFF2-40B4-BE49-F238E27FC236}">
                        <a16:creationId xmlns:a16="http://schemas.microsoft.com/office/drawing/2014/main" id="{D769C4FF-ABF7-4A47-8B67-70A159B230E8}"/>
                      </a:ext>
                    </a:extLst>
                  </p:cNvPr>
                  <p:cNvGrpSpPr>
                    <a:grpSpLocks/>
                  </p:cNvGrpSpPr>
                  <p:nvPr/>
                </p:nvGrpSpPr>
                <p:grpSpPr bwMode="auto">
                  <a:xfrm>
                    <a:off x="2009" y="1698"/>
                    <a:ext cx="82" cy="239"/>
                    <a:chOff x="2009" y="1698"/>
                    <a:chExt cx="82" cy="239"/>
                  </a:xfrm>
                </p:grpSpPr>
                <p:grpSp>
                  <p:nvGrpSpPr>
                    <p:cNvPr id="64887" name="Group 151">
                      <a:extLst>
                        <a:ext uri="{FF2B5EF4-FFF2-40B4-BE49-F238E27FC236}">
                          <a16:creationId xmlns:a16="http://schemas.microsoft.com/office/drawing/2014/main" id="{88767833-3A51-4E2C-BF55-14B6A62300DC}"/>
                        </a:ext>
                      </a:extLst>
                    </p:cNvPr>
                    <p:cNvGrpSpPr>
                      <a:grpSpLocks/>
                    </p:cNvGrpSpPr>
                    <p:nvPr/>
                  </p:nvGrpSpPr>
                  <p:grpSpPr bwMode="auto">
                    <a:xfrm>
                      <a:off x="2009" y="1698"/>
                      <a:ext cx="82" cy="239"/>
                      <a:chOff x="2009" y="1698"/>
                      <a:chExt cx="82" cy="239"/>
                    </a:xfrm>
                  </p:grpSpPr>
                  <p:grpSp>
                    <p:nvGrpSpPr>
                      <p:cNvPr id="64889" name="Group 152">
                        <a:extLst>
                          <a:ext uri="{FF2B5EF4-FFF2-40B4-BE49-F238E27FC236}">
                            <a16:creationId xmlns:a16="http://schemas.microsoft.com/office/drawing/2014/main" id="{E198702A-F82E-4DE1-9648-747DAA5A7869}"/>
                          </a:ext>
                        </a:extLst>
                      </p:cNvPr>
                      <p:cNvGrpSpPr>
                        <a:grpSpLocks/>
                      </p:cNvGrpSpPr>
                      <p:nvPr/>
                    </p:nvGrpSpPr>
                    <p:grpSpPr bwMode="auto">
                      <a:xfrm>
                        <a:off x="2009" y="1698"/>
                        <a:ext cx="82" cy="239"/>
                        <a:chOff x="2009" y="1698"/>
                        <a:chExt cx="82" cy="239"/>
                      </a:xfrm>
                    </p:grpSpPr>
                    <p:sp>
                      <p:nvSpPr>
                        <p:cNvPr id="64891" name="Freeform 153">
                          <a:extLst>
                            <a:ext uri="{FF2B5EF4-FFF2-40B4-BE49-F238E27FC236}">
                              <a16:creationId xmlns:a16="http://schemas.microsoft.com/office/drawing/2014/main" id="{EB1CC9BA-6325-4F37-90E9-6A45A4FE260D}"/>
                            </a:ext>
                          </a:extLst>
                        </p:cNvPr>
                        <p:cNvSpPr>
                          <a:spLocks/>
                        </p:cNvSpPr>
                        <p:nvPr/>
                      </p:nvSpPr>
                      <p:spPr bwMode="auto">
                        <a:xfrm>
                          <a:off x="2009" y="1702"/>
                          <a:ext cx="36" cy="230"/>
                        </a:xfrm>
                        <a:custGeom>
                          <a:avLst/>
                          <a:gdLst>
                            <a:gd name="T0" fmla="*/ 2 w 181"/>
                            <a:gd name="T1" fmla="*/ 3 h 1152"/>
                            <a:gd name="T2" fmla="*/ 2 w 181"/>
                            <a:gd name="T3" fmla="*/ 1 h 1152"/>
                            <a:gd name="T4" fmla="*/ 0 w 181"/>
                            <a:gd name="T5" fmla="*/ 0 h 1152"/>
                            <a:gd name="T6" fmla="*/ 0 w 181"/>
                            <a:gd name="T7" fmla="*/ 1 h 1152"/>
                            <a:gd name="T8" fmla="*/ 0 w 181"/>
                            <a:gd name="T9" fmla="*/ 2 h 1152"/>
                            <a:gd name="T10" fmla="*/ 1 w 181"/>
                            <a:gd name="T11" fmla="*/ 4 h 1152"/>
                            <a:gd name="T12" fmla="*/ 1 w 181"/>
                            <a:gd name="T13" fmla="*/ 5 h 1152"/>
                            <a:gd name="T14" fmla="*/ 1 w 181"/>
                            <a:gd name="T15" fmla="*/ 7 h 1152"/>
                            <a:gd name="T16" fmla="*/ 2 w 181"/>
                            <a:gd name="T17" fmla="*/ 9 h 1152"/>
                            <a:gd name="T18" fmla="*/ 2 w 181"/>
                            <a:gd name="T19" fmla="*/ 10 h 1152"/>
                            <a:gd name="T20" fmla="*/ 2 w 181"/>
                            <a:gd name="T21" fmla="*/ 12 h 1152"/>
                            <a:gd name="T22" fmla="*/ 3 w 181"/>
                            <a:gd name="T23" fmla="*/ 13 h 1152"/>
                            <a:gd name="T24" fmla="*/ 3 w 181"/>
                            <a:gd name="T25" fmla="*/ 15 h 1152"/>
                            <a:gd name="T26" fmla="*/ 3 w 181"/>
                            <a:gd name="T27" fmla="*/ 17 h 1152"/>
                            <a:gd name="T28" fmla="*/ 4 w 181"/>
                            <a:gd name="T29" fmla="*/ 19 h 1152"/>
                            <a:gd name="T30" fmla="*/ 4 w 181"/>
                            <a:gd name="T31" fmla="*/ 20 h 1152"/>
                            <a:gd name="T32" fmla="*/ 4 w 181"/>
                            <a:gd name="T33" fmla="*/ 21 h 1152"/>
                            <a:gd name="T34" fmla="*/ 4 w 181"/>
                            <a:gd name="T35" fmla="*/ 23 h 1152"/>
                            <a:gd name="T36" fmla="*/ 4 w 181"/>
                            <a:gd name="T37" fmla="*/ 24 h 1152"/>
                            <a:gd name="T38" fmla="*/ 5 w 181"/>
                            <a:gd name="T39" fmla="*/ 26 h 1152"/>
                            <a:gd name="T40" fmla="*/ 5 w 181"/>
                            <a:gd name="T41" fmla="*/ 28 h 1152"/>
                            <a:gd name="T42" fmla="*/ 5 w 181"/>
                            <a:gd name="T43" fmla="*/ 30 h 1152"/>
                            <a:gd name="T44" fmla="*/ 5 w 181"/>
                            <a:gd name="T45" fmla="*/ 32 h 1152"/>
                            <a:gd name="T46" fmla="*/ 5 w 181"/>
                            <a:gd name="T47" fmla="*/ 33 h 1152"/>
                            <a:gd name="T48" fmla="*/ 5 w 181"/>
                            <a:gd name="T49" fmla="*/ 35 h 1152"/>
                            <a:gd name="T50" fmla="*/ 5 w 181"/>
                            <a:gd name="T51" fmla="*/ 36 h 1152"/>
                            <a:gd name="T52" fmla="*/ 5 w 181"/>
                            <a:gd name="T53" fmla="*/ 38 h 1152"/>
                            <a:gd name="T54" fmla="*/ 5 w 181"/>
                            <a:gd name="T55" fmla="*/ 40 h 1152"/>
                            <a:gd name="T56" fmla="*/ 5 w 181"/>
                            <a:gd name="T57" fmla="*/ 41 h 1152"/>
                            <a:gd name="T58" fmla="*/ 5 w 181"/>
                            <a:gd name="T59" fmla="*/ 42 h 1152"/>
                            <a:gd name="T60" fmla="*/ 5 w 181"/>
                            <a:gd name="T61" fmla="*/ 44 h 1152"/>
                            <a:gd name="T62" fmla="*/ 5 w 181"/>
                            <a:gd name="T63" fmla="*/ 44 h 1152"/>
                            <a:gd name="T64" fmla="*/ 5 w 181"/>
                            <a:gd name="T65" fmla="*/ 45 h 1152"/>
                            <a:gd name="T66" fmla="*/ 6 w 181"/>
                            <a:gd name="T67" fmla="*/ 46 h 1152"/>
                            <a:gd name="T68" fmla="*/ 6 w 181"/>
                            <a:gd name="T69" fmla="*/ 46 h 1152"/>
                            <a:gd name="T70" fmla="*/ 6 w 181"/>
                            <a:gd name="T71" fmla="*/ 45 h 1152"/>
                            <a:gd name="T72" fmla="*/ 7 w 181"/>
                            <a:gd name="T73" fmla="*/ 43 h 1152"/>
                            <a:gd name="T74" fmla="*/ 7 w 181"/>
                            <a:gd name="T75" fmla="*/ 42 h 1152"/>
                            <a:gd name="T76" fmla="*/ 7 w 181"/>
                            <a:gd name="T77" fmla="*/ 40 h 1152"/>
                            <a:gd name="T78" fmla="*/ 7 w 181"/>
                            <a:gd name="T79" fmla="*/ 38 h 1152"/>
                            <a:gd name="T80" fmla="*/ 7 w 181"/>
                            <a:gd name="T81" fmla="*/ 36 h 1152"/>
                            <a:gd name="T82" fmla="*/ 7 w 181"/>
                            <a:gd name="T83" fmla="*/ 34 h 1152"/>
                            <a:gd name="T84" fmla="*/ 7 w 181"/>
                            <a:gd name="T85" fmla="*/ 32 h 1152"/>
                            <a:gd name="T86" fmla="*/ 7 w 181"/>
                            <a:gd name="T87" fmla="*/ 29 h 1152"/>
                            <a:gd name="T88" fmla="*/ 6 w 181"/>
                            <a:gd name="T89" fmla="*/ 27 h 1152"/>
                            <a:gd name="T90" fmla="*/ 6 w 181"/>
                            <a:gd name="T91" fmla="*/ 25 h 1152"/>
                            <a:gd name="T92" fmla="*/ 6 w 181"/>
                            <a:gd name="T93" fmla="*/ 24 h 1152"/>
                            <a:gd name="T94" fmla="*/ 6 w 181"/>
                            <a:gd name="T95" fmla="*/ 22 h 1152"/>
                            <a:gd name="T96" fmla="*/ 6 w 181"/>
                            <a:gd name="T97" fmla="*/ 20 h 1152"/>
                            <a:gd name="T98" fmla="*/ 6 w 181"/>
                            <a:gd name="T99" fmla="*/ 19 h 1152"/>
                            <a:gd name="T100" fmla="*/ 6 w 181"/>
                            <a:gd name="T101" fmla="*/ 17 h 1152"/>
                            <a:gd name="T102" fmla="*/ 5 w 181"/>
                            <a:gd name="T103" fmla="*/ 15 h 1152"/>
                            <a:gd name="T104" fmla="*/ 5 w 181"/>
                            <a:gd name="T105" fmla="*/ 14 h 1152"/>
                            <a:gd name="T106" fmla="*/ 4 w 181"/>
                            <a:gd name="T107" fmla="*/ 12 h 1152"/>
                            <a:gd name="T108" fmla="*/ 4 w 181"/>
                            <a:gd name="T109" fmla="*/ 11 h 1152"/>
                            <a:gd name="T110" fmla="*/ 4 w 181"/>
                            <a:gd name="T111" fmla="*/ 9 h 1152"/>
                            <a:gd name="T112" fmla="*/ 4 w 181"/>
                            <a:gd name="T113" fmla="*/ 8 h 1152"/>
                            <a:gd name="T114" fmla="*/ 3 w 181"/>
                            <a:gd name="T115" fmla="*/ 6 h 1152"/>
                            <a:gd name="T116" fmla="*/ 3 w 181"/>
                            <a:gd name="T117" fmla="*/ 5 h 1152"/>
                            <a:gd name="T118" fmla="*/ 2 w 181"/>
                            <a:gd name="T119" fmla="*/ 3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92" name="Freeform 154">
                          <a:extLst>
                            <a:ext uri="{FF2B5EF4-FFF2-40B4-BE49-F238E27FC236}">
                              <a16:creationId xmlns:a16="http://schemas.microsoft.com/office/drawing/2014/main" id="{A81A4AE1-C493-43FE-88E7-5B233ED7FA1C}"/>
                            </a:ext>
                          </a:extLst>
                        </p:cNvPr>
                        <p:cNvSpPr>
                          <a:spLocks/>
                        </p:cNvSpPr>
                        <p:nvPr/>
                      </p:nvSpPr>
                      <p:spPr bwMode="auto">
                        <a:xfrm>
                          <a:off x="2054" y="1698"/>
                          <a:ext cx="37" cy="239"/>
                        </a:xfrm>
                        <a:custGeom>
                          <a:avLst/>
                          <a:gdLst>
                            <a:gd name="T0" fmla="*/ 0 w 188"/>
                            <a:gd name="T1" fmla="*/ 2 h 1194"/>
                            <a:gd name="T2" fmla="*/ 1 w 188"/>
                            <a:gd name="T3" fmla="*/ 3 h 1194"/>
                            <a:gd name="T4" fmla="*/ 2 w 188"/>
                            <a:gd name="T5" fmla="*/ 6 h 1194"/>
                            <a:gd name="T6" fmla="*/ 2 w 188"/>
                            <a:gd name="T7" fmla="*/ 10 h 1194"/>
                            <a:gd name="T8" fmla="*/ 3 w 188"/>
                            <a:gd name="T9" fmla="*/ 13 h 1194"/>
                            <a:gd name="T10" fmla="*/ 4 w 188"/>
                            <a:gd name="T11" fmla="*/ 17 h 1194"/>
                            <a:gd name="T12" fmla="*/ 4 w 188"/>
                            <a:gd name="T13" fmla="*/ 21 h 1194"/>
                            <a:gd name="T14" fmla="*/ 4 w 188"/>
                            <a:gd name="T15" fmla="*/ 24 h 1194"/>
                            <a:gd name="T16" fmla="*/ 5 w 188"/>
                            <a:gd name="T17" fmla="*/ 28 h 1194"/>
                            <a:gd name="T18" fmla="*/ 5 w 188"/>
                            <a:gd name="T19" fmla="*/ 33 h 1194"/>
                            <a:gd name="T20" fmla="*/ 6 w 188"/>
                            <a:gd name="T21" fmla="*/ 37 h 1194"/>
                            <a:gd name="T22" fmla="*/ 6 w 188"/>
                            <a:gd name="T23" fmla="*/ 41 h 1194"/>
                            <a:gd name="T24" fmla="*/ 5 w 188"/>
                            <a:gd name="T25" fmla="*/ 45 h 1194"/>
                            <a:gd name="T26" fmla="*/ 5 w 188"/>
                            <a:gd name="T27" fmla="*/ 48 h 1194"/>
                            <a:gd name="T28" fmla="*/ 6 w 188"/>
                            <a:gd name="T29" fmla="*/ 47 h 1194"/>
                            <a:gd name="T30" fmla="*/ 7 w 188"/>
                            <a:gd name="T31" fmla="*/ 47 h 1194"/>
                            <a:gd name="T32" fmla="*/ 7 w 188"/>
                            <a:gd name="T33" fmla="*/ 45 h 1194"/>
                            <a:gd name="T34" fmla="*/ 7 w 188"/>
                            <a:gd name="T35" fmla="*/ 42 h 1194"/>
                            <a:gd name="T36" fmla="*/ 7 w 188"/>
                            <a:gd name="T37" fmla="*/ 40 h 1194"/>
                            <a:gd name="T38" fmla="*/ 7 w 188"/>
                            <a:gd name="T39" fmla="*/ 37 h 1194"/>
                            <a:gd name="T40" fmla="*/ 7 w 188"/>
                            <a:gd name="T41" fmla="*/ 35 h 1194"/>
                            <a:gd name="T42" fmla="*/ 7 w 188"/>
                            <a:gd name="T43" fmla="*/ 33 h 1194"/>
                            <a:gd name="T44" fmla="*/ 6 w 188"/>
                            <a:gd name="T45" fmla="*/ 30 h 1194"/>
                            <a:gd name="T46" fmla="*/ 6 w 188"/>
                            <a:gd name="T47" fmla="*/ 27 h 1194"/>
                            <a:gd name="T48" fmla="*/ 6 w 188"/>
                            <a:gd name="T49" fmla="*/ 24 h 1194"/>
                            <a:gd name="T50" fmla="*/ 6 w 188"/>
                            <a:gd name="T51" fmla="*/ 21 h 1194"/>
                            <a:gd name="T52" fmla="*/ 6 w 188"/>
                            <a:gd name="T53" fmla="*/ 18 h 1194"/>
                            <a:gd name="T54" fmla="*/ 5 w 188"/>
                            <a:gd name="T55" fmla="*/ 15 h 1194"/>
                            <a:gd name="T56" fmla="*/ 5 w 188"/>
                            <a:gd name="T57" fmla="*/ 12 h 1194"/>
                            <a:gd name="T58" fmla="*/ 4 w 188"/>
                            <a:gd name="T59" fmla="*/ 9 h 1194"/>
                            <a:gd name="T60" fmla="*/ 3 w 188"/>
                            <a:gd name="T61" fmla="*/ 5 h 1194"/>
                            <a:gd name="T62" fmla="*/ 2 w 188"/>
                            <a:gd name="T63" fmla="*/ 1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4890" name="Freeform 155">
                        <a:extLst>
                          <a:ext uri="{FF2B5EF4-FFF2-40B4-BE49-F238E27FC236}">
                            <a16:creationId xmlns:a16="http://schemas.microsoft.com/office/drawing/2014/main" id="{6A2DD84E-294A-422E-A5F3-ACC0DC46D86C}"/>
                          </a:ext>
                        </a:extLst>
                      </p:cNvPr>
                      <p:cNvSpPr>
                        <a:spLocks/>
                      </p:cNvSpPr>
                      <p:nvPr/>
                    </p:nvSpPr>
                    <p:spPr bwMode="auto">
                      <a:xfrm>
                        <a:off x="2017" y="1707"/>
                        <a:ext cx="41" cy="230"/>
                      </a:xfrm>
                      <a:custGeom>
                        <a:avLst/>
                        <a:gdLst>
                          <a:gd name="T0" fmla="*/ 0 w 206"/>
                          <a:gd name="T1" fmla="*/ 0 h 1149"/>
                          <a:gd name="T2" fmla="*/ 3 w 206"/>
                          <a:gd name="T3" fmla="*/ 2 h 1149"/>
                          <a:gd name="T4" fmla="*/ 4 w 206"/>
                          <a:gd name="T5" fmla="*/ 4 h 1149"/>
                          <a:gd name="T6" fmla="*/ 4 w 206"/>
                          <a:gd name="T7" fmla="*/ 6 h 1149"/>
                          <a:gd name="T8" fmla="*/ 5 w 206"/>
                          <a:gd name="T9" fmla="*/ 9 h 1149"/>
                          <a:gd name="T10" fmla="*/ 5 w 206"/>
                          <a:gd name="T11" fmla="*/ 11 h 1149"/>
                          <a:gd name="T12" fmla="*/ 6 w 206"/>
                          <a:gd name="T13" fmla="*/ 14 h 1149"/>
                          <a:gd name="T14" fmla="*/ 6 w 206"/>
                          <a:gd name="T15" fmla="*/ 16 h 1149"/>
                          <a:gd name="T16" fmla="*/ 7 w 206"/>
                          <a:gd name="T17" fmla="*/ 18 h 1149"/>
                          <a:gd name="T18" fmla="*/ 7 w 206"/>
                          <a:gd name="T19" fmla="*/ 20 h 1149"/>
                          <a:gd name="T20" fmla="*/ 7 w 206"/>
                          <a:gd name="T21" fmla="*/ 23 h 1149"/>
                          <a:gd name="T22" fmla="*/ 8 w 206"/>
                          <a:gd name="T23" fmla="*/ 26 h 1149"/>
                          <a:gd name="T24" fmla="*/ 8 w 206"/>
                          <a:gd name="T25" fmla="*/ 28 h 1149"/>
                          <a:gd name="T26" fmla="*/ 8 w 206"/>
                          <a:gd name="T27" fmla="*/ 32 h 1149"/>
                          <a:gd name="T28" fmla="*/ 8 w 206"/>
                          <a:gd name="T29" fmla="*/ 35 h 1149"/>
                          <a:gd name="T30" fmla="*/ 8 w 206"/>
                          <a:gd name="T31" fmla="*/ 38 h 1149"/>
                          <a:gd name="T32" fmla="*/ 8 w 206"/>
                          <a:gd name="T33" fmla="*/ 41 h 1149"/>
                          <a:gd name="T34" fmla="*/ 8 w 206"/>
                          <a:gd name="T35" fmla="*/ 43 h 1149"/>
                          <a:gd name="T36" fmla="*/ 8 w 206"/>
                          <a:gd name="T37" fmla="*/ 45 h 1149"/>
                          <a:gd name="T38" fmla="*/ 8 w 206"/>
                          <a:gd name="T39" fmla="*/ 46 h 1149"/>
                          <a:gd name="T40" fmla="*/ 6 w 206"/>
                          <a:gd name="T41" fmla="*/ 46 h 1149"/>
                          <a:gd name="T42" fmla="*/ 5 w 206"/>
                          <a:gd name="T43" fmla="*/ 45 h 1149"/>
                          <a:gd name="T44" fmla="*/ 5 w 206"/>
                          <a:gd name="T45" fmla="*/ 42 h 1149"/>
                          <a:gd name="T46" fmla="*/ 5 w 206"/>
                          <a:gd name="T47" fmla="*/ 39 h 1149"/>
                          <a:gd name="T48" fmla="*/ 6 w 206"/>
                          <a:gd name="T49" fmla="*/ 35 h 1149"/>
                          <a:gd name="T50" fmla="*/ 5 w 206"/>
                          <a:gd name="T51" fmla="*/ 30 h 1149"/>
                          <a:gd name="T52" fmla="*/ 5 w 206"/>
                          <a:gd name="T53" fmla="*/ 26 h 1149"/>
                          <a:gd name="T54" fmla="*/ 5 w 206"/>
                          <a:gd name="T55" fmla="*/ 22 h 1149"/>
                          <a:gd name="T56" fmla="*/ 4 w 206"/>
                          <a:gd name="T57" fmla="*/ 19 h 1149"/>
                          <a:gd name="T58" fmla="*/ 4 w 206"/>
                          <a:gd name="T59" fmla="*/ 16 h 1149"/>
                          <a:gd name="T60" fmla="*/ 3 w 206"/>
                          <a:gd name="T61" fmla="*/ 13 h 1149"/>
                          <a:gd name="T62" fmla="*/ 2 w 206"/>
                          <a:gd name="T63" fmla="*/ 10 h 1149"/>
                          <a:gd name="T64" fmla="*/ 2 w 206"/>
                          <a:gd name="T65" fmla="*/ 7 h 1149"/>
                          <a:gd name="T66" fmla="*/ 1 w 206"/>
                          <a:gd name="T67" fmla="*/ 3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404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4888" name="Freeform 156">
                      <a:extLst>
                        <a:ext uri="{FF2B5EF4-FFF2-40B4-BE49-F238E27FC236}">
                          <a16:creationId xmlns:a16="http://schemas.microsoft.com/office/drawing/2014/main" id="{1A86CE89-A587-4964-A596-5E6F3F44CFEE}"/>
                        </a:ext>
                      </a:extLst>
                    </p:cNvPr>
                    <p:cNvSpPr>
                      <a:spLocks/>
                    </p:cNvSpPr>
                    <p:nvPr/>
                  </p:nvSpPr>
                  <p:spPr bwMode="auto">
                    <a:xfrm>
                      <a:off x="2046" y="1715"/>
                      <a:ext cx="27" cy="207"/>
                    </a:xfrm>
                    <a:custGeom>
                      <a:avLst/>
                      <a:gdLst>
                        <a:gd name="T0" fmla="*/ 0 w 138"/>
                        <a:gd name="T1" fmla="*/ 0 h 1036"/>
                        <a:gd name="T2" fmla="*/ 1 w 138"/>
                        <a:gd name="T3" fmla="*/ 1 h 1036"/>
                        <a:gd name="T4" fmla="*/ 1 w 138"/>
                        <a:gd name="T5" fmla="*/ 3 h 1036"/>
                        <a:gd name="T6" fmla="*/ 1 w 138"/>
                        <a:gd name="T7" fmla="*/ 4 h 1036"/>
                        <a:gd name="T8" fmla="*/ 2 w 138"/>
                        <a:gd name="T9" fmla="*/ 5 h 1036"/>
                        <a:gd name="T10" fmla="*/ 2 w 138"/>
                        <a:gd name="T11" fmla="*/ 7 h 1036"/>
                        <a:gd name="T12" fmla="*/ 2 w 138"/>
                        <a:gd name="T13" fmla="*/ 8 h 1036"/>
                        <a:gd name="T14" fmla="*/ 3 w 138"/>
                        <a:gd name="T15" fmla="*/ 10 h 1036"/>
                        <a:gd name="T16" fmla="*/ 3 w 138"/>
                        <a:gd name="T17" fmla="*/ 12 h 1036"/>
                        <a:gd name="T18" fmla="*/ 3 w 138"/>
                        <a:gd name="T19" fmla="*/ 14 h 1036"/>
                        <a:gd name="T20" fmla="*/ 4 w 138"/>
                        <a:gd name="T21" fmla="*/ 16 h 1036"/>
                        <a:gd name="T22" fmla="*/ 4 w 138"/>
                        <a:gd name="T23" fmla="*/ 17 h 1036"/>
                        <a:gd name="T24" fmla="*/ 4 w 138"/>
                        <a:gd name="T25" fmla="*/ 19 h 1036"/>
                        <a:gd name="T26" fmla="*/ 4 w 138"/>
                        <a:gd name="T27" fmla="*/ 21 h 1036"/>
                        <a:gd name="T28" fmla="*/ 4 w 138"/>
                        <a:gd name="T29" fmla="*/ 23 h 1036"/>
                        <a:gd name="T30" fmla="*/ 4 w 138"/>
                        <a:gd name="T31" fmla="*/ 25 h 1036"/>
                        <a:gd name="T32" fmla="*/ 4 w 138"/>
                        <a:gd name="T33" fmla="*/ 27 h 1036"/>
                        <a:gd name="T34" fmla="*/ 5 w 138"/>
                        <a:gd name="T35" fmla="*/ 29 h 1036"/>
                        <a:gd name="T36" fmla="*/ 5 w 138"/>
                        <a:gd name="T37" fmla="*/ 31 h 1036"/>
                        <a:gd name="T38" fmla="*/ 5 w 138"/>
                        <a:gd name="T39" fmla="*/ 33 h 1036"/>
                        <a:gd name="T40" fmla="*/ 5 w 138"/>
                        <a:gd name="T41" fmla="*/ 34 h 1036"/>
                        <a:gd name="T42" fmla="*/ 5 w 138"/>
                        <a:gd name="T43" fmla="*/ 36 h 1036"/>
                        <a:gd name="T44" fmla="*/ 5 w 138"/>
                        <a:gd name="T45" fmla="*/ 38 h 1036"/>
                        <a:gd name="T46" fmla="*/ 5 w 138"/>
                        <a:gd name="T47" fmla="*/ 39 h 1036"/>
                        <a:gd name="T48" fmla="*/ 5 w 138"/>
                        <a:gd name="T49" fmla="*/ 41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noFill/>
                    <a:ln w="4763">
                      <a:solidFill>
                        <a:srgbClr val="C0C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881" name="Group 157">
                  <a:extLst>
                    <a:ext uri="{FF2B5EF4-FFF2-40B4-BE49-F238E27FC236}">
                      <a16:creationId xmlns:a16="http://schemas.microsoft.com/office/drawing/2014/main" id="{EA44C31F-825E-4DBE-95C2-33AB3EE6ED10}"/>
                    </a:ext>
                  </a:extLst>
                </p:cNvPr>
                <p:cNvGrpSpPr>
                  <a:grpSpLocks/>
                </p:cNvGrpSpPr>
                <p:nvPr/>
              </p:nvGrpSpPr>
              <p:grpSpPr bwMode="auto">
                <a:xfrm>
                  <a:off x="2010" y="1688"/>
                  <a:ext cx="53" cy="26"/>
                  <a:chOff x="2010" y="1688"/>
                  <a:chExt cx="53" cy="26"/>
                </a:xfrm>
              </p:grpSpPr>
              <p:sp>
                <p:nvSpPr>
                  <p:cNvPr id="64882" name="Oval 158">
                    <a:extLst>
                      <a:ext uri="{FF2B5EF4-FFF2-40B4-BE49-F238E27FC236}">
                        <a16:creationId xmlns:a16="http://schemas.microsoft.com/office/drawing/2014/main" id="{C840FC1B-6835-43EA-BA50-A42499AC490B}"/>
                      </a:ext>
                    </a:extLst>
                  </p:cNvPr>
                  <p:cNvSpPr>
                    <a:spLocks noChangeArrowheads="1"/>
                  </p:cNvSpPr>
                  <p:nvPr/>
                </p:nvSpPr>
                <p:spPr bwMode="auto">
                  <a:xfrm>
                    <a:off x="2010" y="1688"/>
                    <a:ext cx="53" cy="26"/>
                  </a:xfrm>
                  <a:prstGeom prst="ellipse">
                    <a:avLst/>
                  </a:prstGeom>
                  <a:solidFill>
                    <a:srgbClr val="4040FF"/>
                  </a:solidFill>
                  <a:ln w="3175">
                    <a:solidFill>
                      <a:srgbClr val="0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83" name="Oval 159">
                    <a:extLst>
                      <a:ext uri="{FF2B5EF4-FFF2-40B4-BE49-F238E27FC236}">
                        <a16:creationId xmlns:a16="http://schemas.microsoft.com/office/drawing/2014/main" id="{AD8072FA-040A-41EA-AE80-9253E462163B}"/>
                      </a:ext>
                    </a:extLst>
                  </p:cNvPr>
                  <p:cNvSpPr>
                    <a:spLocks noChangeArrowheads="1"/>
                  </p:cNvSpPr>
                  <p:nvPr/>
                </p:nvSpPr>
                <p:spPr bwMode="auto">
                  <a:xfrm>
                    <a:off x="2016" y="1691"/>
                    <a:ext cx="41" cy="20"/>
                  </a:xfrm>
                  <a:prstGeom prst="ellipse">
                    <a:avLst/>
                  </a:prstGeom>
                  <a:solidFill>
                    <a:srgbClr val="000080"/>
                  </a:solidFill>
                  <a:ln w="3175">
                    <a:solidFill>
                      <a:srgbClr val="0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84" name="Oval 160">
                    <a:extLst>
                      <a:ext uri="{FF2B5EF4-FFF2-40B4-BE49-F238E27FC236}">
                        <a16:creationId xmlns:a16="http://schemas.microsoft.com/office/drawing/2014/main" id="{EB0F410A-0BA2-47F2-8EDF-C103F2C18DF7}"/>
                      </a:ext>
                    </a:extLst>
                  </p:cNvPr>
                  <p:cNvSpPr>
                    <a:spLocks noChangeArrowheads="1"/>
                  </p:cNvSpPr>
                  <p:nvPr/>
                </p:nvSpPr>
                <p:spPr bwMode="auto">
                  <a:xfrm>
                    <a:off x="2018" y="1693"/>
                    <a:ext cx="35" cy="15"/>
                  </a:xfrm>
                  <a:prstGeom prst="ellipse">
                    <a:avLst/>
                  </a:prstGeom>
                  <a:solidFill>
                    <a:srgbClr val="400040"/>
                  </a:solidFill>
                  <a:ln w="3175">
                    <a:solidFill>
                      <a:srgbClr val="0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4515" name="Group 161">
            <a:extLst>
              <a:ext uri="{FF2B5EF4-FFF2-40B4-BE49-F238E27FC236}">
                <a16:creationId xmlns:a16="http://schemas.microsoft.com/office/drawing/2014/main" id="{9C12C241-212E-42AB-8D21-C9A4EC4AB3DB}"/>
              </a:ext>
            </a:extLst>
          </p:cNvPr>
          <p:cNvGrpSpPr>
            <a:grpSpLocks/>
          </p:cNvGrpSpPr>
          <p:nvPr/>
        </p:nvGrpSpPr>
        <p:grpSpPr bwMode="auto">
          <a:xfrm>
            <a:off x="4033839" y="276226"/>
            <a:ext cx="750887" cy="1495425"/>
            <a:chOff x="1581" y="174"/>
            <a:chExt cx="473" cy="942"/>
          </a:xfrm>
        </p:grpSpPr>
        <p:grpSp>
          <p:nvGrpSpPr>
            <p:cNvPr id="64854" name="Group 162">
              <a:extLst>
                <a:ext uri="{FF2B5EF4-FFF2-40B4-BE49-F238E27FC236}">
                  <a16:creationId xmlns:a16="http://schemas.microsoft.com/office/drawing/2014/main" id="{F74A58EB-7A50-4DAF-94EF-1F1F36EFAC11}"/>
                </a:ext>
              </a:extLst>
            </p:cNvPr>
            <p:cNvGrpSpPr>
              <a:grpSpLocks/>
            </p:cNvGrpSpPr>
            <p:nvPr/>
          </p:nvGrpSpPr>
          <p:grpSpPr bwMode="auto">
            <a:xfrm>
              <a:off x="1630" y="174"/>
              <a:ext cx="406" cy="467"/>
              <a:chOff x="1630" y="174"/>
              <a:chExt cx="406" cy="467"/>
            </a:xfrm>
          </p:grpSpPr>
          <p:sp>
            <p:nvSpPr>
              <p:cNvPr id="64874" name="Freeform 163">
                <a:extLst>
                  <a:ext uri="{FF2B5EF4-FFF2-40B4-BE49-F238E27FC236}">
                    <a16:creationId xmlns:a16="http://schemas.microsoft.com/office/drawing/2014/main" id="{38B4B277-6A03-48AD-A1F9-EEBF1F05726B}"/>
                  </a:ext>
                </a:extLst>
              </p:cNvPr>
              <p:cNvSpPr>
                <a:spLocks/>
              </p:cNvSpPr>
              <p:nvPr/>
            </p:nvSpPr>
            <p:spPr bwMode="auto">
              <a:xfrm>
                <a:off x="1630" y="186"/>
                <a:ext cx="406" cy="455"/>
              </a:xfrm>
              <a:custGeom>
                <a:avLst/>
                <a:gdLst>
                  <a:gd name="T0" fmla="*/ 0 w 1624"/>
                  <a:gd name="T1" fmla="*/ 101 h 1819"/>
                  <a:gd name="T2" fmla="*/ 1 w 1624"/>
                  <a:gd name="T3" fmla="*/ 92 h 1819"/>
                  <a:gd name="T4" fmla="*/ 3 w 1624"/>
                  <a:gd name="T5" fmla="*/ 87 h 1819"/>
                  <a:gd name="T6" fmla="*/ 8 w 1624"/>
                  <a:gd name="T7" fmla="*/ 84 h 1819"/>
                  <a:gd name="T8" fmla="*/ 13 w 1624"/>
                  <a:gd name="T9" fmla="*/ 84 h 1819"/>
                  <a:gd name="T10" fmla="*/ 22 w 1624"/>
                  <a:gd name="T11" fmla="*/ 87 h 1819"/>
                  <a:gd name="T12" fmla="*/ 28 w 1624"/>
                  <a:gd name="T13" fmla="*/ 83 h 1819"/>
                  <a:gd name="T14" fmla="*/ 38 w 1624"/>
                  <a:gd name="T15" fmla="*/ 81 h 1819"/>
                  <a:gd name="T16" fmla="*/ 45 w 1624"/>
                  <a:gd name="T17" fmla="*/ 79 h 1819"/>
                  <a:gd name="T18" fmla="*/ 50 w 1624"/>
                  <a:gd name="T19" fmla="*/ 69 h 1819"/>
                  <a:gd name="T20" fmla="*/ 50 w 1624"/>
                  <a:gd name="T21" fmla="*/ 62 h 1819"/>
                  <a:gd name="T22" fmla="*/ 47 w 1624"/>
                  <a:gd name="T23" fmla="*/ 53 h 1819"/>
                  <a:gd name="T24" fmla="*/ 42 w 1624"/>
                  <a:gd name="T25" fmla="*/ 33 h 1819"/>
                  <a:gd name="T26" fmla="*/ 41 w 1624"/>
                  <a:gd name="T27" fmla="*/ 8 h 1819"/>
                  <a:gd name="T28" fmla="*/ 41 w 1624"/>
                  <a:gd name="T29" fmla="*/ 1 h 1819"/>
                  <a:gd name="T30" fmla="*/ 44 w 1624"/>
                  <a:gd name="T31" fmla="*/ 2 h 1819"/>
                  <a:gd name="T32" fmla="*/ 49 w 1624"/>
                  <a:gd name="T33" fmla="*/ 3 h 1819"/>
                  <a:gd name="T34" fmla="*/ 53 w 1624"/>
                  <a:gd name="T35" fmla="*/ 2 h 1819"/>
                  <a:gd name="T36" fmla="*/ 55 w 1624"/>
                  <a:gd name="T37" fmla="*/ 0 h 1819"/>
                  <a:gd name="T38" fmla="*/ 55 w 1624"/>
                  <a:gd name="T39" fmla="*/ 19 h 1819"/>
                  <a:gd name="T40" fmla="*/ 58 w 1624"/>
                  <a:gd name="T41" fmla="*/ 43 h 1819"/>
                  <a:gd name="T42" fmla="*/ 65 w 1624"/>
                  <a:gd name="T43" fmla="*/ 53 h 1819"/>
                  <a:gd name="T44" fmla="*/ 72 w 1624"/>
                  <a:gd name="T45" fmla="*/ 47 h 1819"/>
                  <a:gd name="T46" fmla="*/ 79 w 1624"/>
                  <a:gd name="T47" fmla="*/ 43 h 1819"/>
                  <a:gd name="T48" fmla="*/ 84 w 1624"/>
                  <a:gd name="T49" fmla="*/ 42 h 1819"/>
                  <a:gd name="T50" fmla="*/ 90 w 1624"/>
                  <a:gd name="T51" fmla="*/ 43 h 1819"/>
                  <a:gd name="T52" fmla="*/ 95 w 1624"/>
                  <a:gd name="T53" fmla="*/ 47 h 1819"/>
                  <a:gd name="T54" fmla="*/ 98 w 1624"/>
                  <a:gd name="T55" fmla="*/ 52 h 1819"/>
                  <a:gd name="T56" fmla="*/ 101 w 1624"/>
                  <a:gd name="T57" fmla="*/ 62 h 1819"/>
                  <a:gd name="T58" fmla="*/ 101 w 1624"/>
                  <a:gd name="T59" fmla="*/ 75 h 1819"/>
                  <a:gd name="T60" fmla="*/ 97 w 1624"/>
                  <a:gd name="T61" fmla="*/ 84 h 1819"/>
                  <a:gd name="T62" fmla="*/ 91 w 1624"/>
                  <a:gd name="T63" fmla="*/ 92 h 1819"/>
                  <a:gd name="T64" fmla="*/ 86 w 1624"/>
                  <a:gd name="T65" fmla="*/ 99 h 1819"/>
                  <a:gd name="T66" fmla="*/ 78 w 1624"/>
                  <a:gd name="T67" fmla="*/ 104 h 1819"/>
                  <a:gd name="T68" fmla="*/ 70 w 1624"/>
                  <a:gd name="T69" fmla="*/ 107 h 1819"/>
                  <a:gd name="T70" fmla="*/ 59 w 1624"/>
                  <a:gd name="T71" fmla="*/ 111 h 1819"/>
                  <a:gd name="T72" fmla="*/ 41 w 1624"/>
                  <a:gd name="T73" fmla="*/ 114 h 1819"/>
                  <a:gd name="T74" fmla="*/ 28 w 1624"/>
                  <a:gd name="T75" fmla="*/ 113 h 1819"/>
                  <a:gd name="T76" fmla="*/ 20 w 1624"/>
                  <a:gd name="T77" fmla="*/ 108 h 1819"/>
                  <a:gd name="T78" fmla="*/ 14 w 1624"/>
                  <a:gd name="T79" fmla="*/ 100 h 1819"/>
                  <a:gd name="T80" fmla="*/ 11 w 1624"/>
                  <a:gd name="T81" fmla="*/ 101 h 1819"/>
                  <a:gd name="T82" fmla="*/ 6 w 1624"/>
                  <a:gd name="T83" fmla="*/ 106 h 1819"/>
                  <a:gd name="T84" fmla="*/ 1 w 1624"/>
                  <a:gd name="T85" fmla="*/ 105 h 18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4"/>
                  <a:gd name="T130" fmla="*/ 0 h 1819"/>
                  <a:gd name="T131" fmla="*/ 1624 w 1624"/>
                  <a:gd name="T132" fmla="*/ 1819 h 18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4" h="1819">
                    <a:moveTo>
                      <a:pt x="12" y="1673"/>
                    </a:moveTo>
                    <a:lnTo>
                      <a:pt x="0" y="1606"/>
                    </a:lnTo>
                    <a:lnTo>
                      <a:pt x="0" y="1515"/>
                    </a:lnTo>
                    <a:lnTo>
                      <a:pt x="8" y="1470"/>
                    </a:lnTo>
                    <a:lnTo>
                      <a:pt x="18" y="1430"/>
                    </a:lnTo>
                    <a:lnTo>
                      <a:pt x="51" y="1392"/>
                    </a:lnTo>
                    <a:lnTo>
                      <a:pt x="79" y="1365"/>
                    </a:lnTo>
                    <a:lnTo>
                      <a:pt x="127" y="1339"/>
                    </a:lnTo>
                    <a:lnTo>
                      <a:pt x="170" y="1334"/>
                    </a:lnTo>
                    <a:lnTo>
                      <a:pt x="212" y="1334"/>
                    </a:lnTo>
                    <a:lnTo>
                      <a:pt x="260" y="1352"/>
                    </a:lnTo>
                    <a:lnTo>
                      <a:pt x="344" y="1382"/>
                    </a:lnTo>
                    <a:lnTo>
                      <a:pt x="393" y="1352"/>
                    </a:lnTo>
                    <a:lnTo>
                      <a:pt x="447" y="1322"/>
                    </a:lnTo>
                    <a:lnTo>
                      <a:pt x="519" y="1304"/>
                    </a:lnTo>
                    <a:lnTo>
                      <a:pt x="604" y="1297"/>
                    </a:lnTo>
                    <a:lnTo>
                      <a:pt x="665" y="1291"/>
                    </a:lnTo>
                    <a:lnTo>
                      <a:pt x="719" y="1254"/>
                    </a:lnTo>
                    <a:lnTo>
                      <a:pt x="772" y="1182"/>
                    </a:lnTo>
                    <a:lnTo>
                      <a:pt x="798" y="1109"/>
                    </a:lnTo>
                    <a:lnTo>
                      <a:pt x="803" y="1033"/>
                    </a:lnTo>
                    <a:lnTo>
                      <a:pt x="795" y="996"/>
                    </a:lnTo>
                    <a:lnTo>
                      <a:pt x="785" y="959"/>
                    </a:lnTo>
                    <a:lnTo>
                      <a:pt x="744" y="844"/>
                    </a:lnTo>
                    <a:lnTo>
                      <a:pt x="706" y="701"/>
                    </a:lnTo>
                    <a:lnTo>
                      <a:pt x="676" y="533"/>
                    </a:lnTo>
                    <a:lnTo>
                      <a:pt x="658" y="327"/>
                    </a:lnTo>
                    <a:lnTo>
                      <a:pt x="655" y="129"/>
                    </a:lnTo>
                    <a:lnTo>
                      <a:pt x="652" y="0"/>
                    </a:lnTo>
                    <a:lnTo>
                      <a:pt x="660" y="15"/>
                    </a:lnTo>
                    <a:lnTo>
                      <a:pt x="680" y="28"/>
                    </a:lnTo>
                    <a:lnTo>
                      <a:pt x="706" y="35"/>
                    </a:lnTo>
                    <a:lnTo>
                      <a:pt x="737" y="39"/>
                    </a:lnTo>
                    <a:lnTo>
                      <a:pt x="775" y="42"/>
                    </a:lnTo>
                    <a:lnTo>
                      <a:pt x="815" y="38"/>
                    </a:lnTo>
                    <a:lnTo>
                      <a:pt x="846" y="32"/>
                    </a:lnTo>
                    <a:lnTo>
                      <a:pt x="871" y="18"/>
                    </a:lnTo>
                    <a:lnTo>
                      <a:pt x="887" y="1"/>
                    </a:lnTo>
                    <a:lnTo>
                      <a:pt x="881" y="123"/>
                    </a:lnTo>
                    <a:lnTo>
                      <a:pt x="884" y="309"/>
                    </a:lnTo>
                    <a:lnTo>
                      <a:pt x="900" y="521"/>
                    </a:lnTo>
                    <a:lnTo>
                      <a:pt x="925" y="692"/>
                    </a:lnTo>
                    <a:lnTo>
                      <a:pt x="972" y="928"/>
                    </a:lnTo>
                    <a:lnTo>
                      <a:pt x="1043" y="838"/>
                    </a:lnTo>
                    <a:lnTo>
                      <a:pt x="1092" y="787"/>
                    </a:lnTo>
                    <a:lnTo>
                      <a:pt x="1151" y="742"/>
                    </a:lnTo>
                    <a:lnTo>
                      <a:pt x="1225" y="699"/>
                    </a:lnTo>
                    <a:lnTo>
                      <a:pt x="1266" y="685"/>
                    </a:lnTo>
                    <a:lnTo>
                      <a:pt x="1300" y="678"/>
                    </a:lnTo>
                    <a:lnTo>
                      <a:pt x="1342" y="672"/>
                    </a:lnTo>
                    <a:lnTo>
                      <a:pt x="1386" y="675"/>
                    </a:lnTo>
                    <a:lnTo>
                      <a:pt x="1433" y="687"/>
                    </a:lnTo>
                    <a:lnTo>
                      <a:pt x="1477" y="715"/>
                    </a:lnTo>
                    <a:lnTo>
                      <a:pt x="1514" y="747"/>
                    </a:lnTo>
                    <a:lnTo>
                      <a:pt x="1539" y="782"/>
                    </a:lnTo>
                    <a:lnTo>
                      <a:pt x="1566" y="834"/>
                    </a:lnTo>
                    <a:lnTo>
                      <a:pt x="1587" y="903"/>
                    </a:lnTo>
                    <a:lnTo>
                      <a:pt x="1608" y="989"/>
                    </a:lnTo>
                    <a:lnTo>
                      <a:pt x="1624" y="1115"/>
                    </a:lnTo>
                    <a:lnTo>
                      <a:pt x="1618" y="1199"/>
                    </a:lnTo>
                    <a:lnTo>
                      <a:pt x="1587" y="1287"/>
                    </a:lnTo>
                    <a:lnTo>
                      <a:pt x="1549" y="1349"/>
                    </a:lnTo>
                    <a:lnTo>
                      <a:pt x="1511" y="1416"/>
                    </a:lnTo>
                    <a:lnTo>
                      <a:pt x="1461" y="1477"/>
                    </a:lnTo>
                    <a:lnTo>
                      <a:pt x="1425" y="1525"/>
                    </a:lnTo>
                    <a:lnTo>
                      <a:pt x="1375" y="1575"/>
                    </a:lnTo>
                    <a:lnTo>
                      <a:pt x="1323" y="1615"/>
                    </a:lnTo>
                    <a:lnTo>
                      <a:pt x="1249" y="1661"/>
                    </a:lnTo>
                    <a:lnTo>
                      <a:pt x="1170" y="1700"/>
                    </a:lnTo>
                    <a:lnTo>
                      <a:pt x="1123" y="1715"/>
                    </a:lnTo>
                    <a:lnTo>
                      <a:pt x="1037" y="1748"/>
                    </a:lnTo>
                    <a:lnTo>
                      <a:pt x="948" y="1772"/>
                    </a:lnTo>
                    <a:lnTo>
                      <a:pt x="808" y="1803"/>
                    </a:lnTo>
                    <a:lnTo>
                      <a:pt x="652" y="1819"/>
                    </a:lnTo>
                    <a:lnTo>
                      <a:pt x="513" y="1806"/>
                    </a:lnTo>
                    <a:lnTo>
                      <a:pt x="450" y="1799"/>
                    </a:lnTo>
                    <a:lnTo>
                      <a:pt x="399" y="1782"/>
                    </a:lnTo>
                    <a:lnTo>
                      <a:pt x="320" y="1722"/>
                    </a:lnTo>
                    <a:lnTo>
                      <a:pt x="253" y="1630"/>
                    </a:lnTo>
                    <a:lnTo>
                      <a:pt x="229" y="1600"/>
                    </a:lnTo>
                    <a:lnTo>
                      <a:pt x="201" y="1599"/>
                    </a:lnTo>
                    <a:lnTo>
                      <a:pt x="175" y="1613"/>
                    </a:lnTo>
                    <a:lnTo>
                      <a:pt x="157" y="1680"/>
                    </a:lnTo>
                    <a:lnTo>
                      <a:pt x="103" y="1691"/>
                    </a:lnTo>
                    <a:lnTo>
                      <a:pt x="47" y="1687"/>
                    </a:lnTo>
                    <a:lnTo>
                      <a:pt x="12" y="1673"/>
                    </a:lnTo>
                    <a:close/>
                  </a:path>
                </a:pathLst>
              </a:custGeom>
              <a:solidFill>
                <a:srgbClr val="40FFFF"/>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75" name="Oval 164">
                <a:extLst>
                  <a:ext uri="{FF2B5EF4-FFF2-40B4-BE49-F238E27FC236}">
                    <a16:creationId xmlns:a16="http://schemas.microsoft.com/office/drawing/2014/main" id="{F2197B33-B60B-452A-A9E0-54F2057E65E9}"/>
                  </a:ext>
                </a:extLst>
              </p:cNvPr>
              <p:cNvSpPr>
                <a:spLocks noChangeArrowheads="1"/>
              </p:cNvSpPr>
              <p:nvPr/>
            </p:nvSpPr>
            <p:spPr bwMode="auto">
              <a:xfrm>
                <a:off x="1792" y="174"/>
                <a:ext cx="60" cy="23"/>
              </a:xfrm>
              <a:prstGeom prst="ellipse">
                <a:avLst/>
              </a:prstGeom>
              <a:solidFill>
                <a:srgbClr val="00A0A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855" name="Group 165">
              <a:extLst>
                <a:ext uri="{FF2B5EF4-FFF2-40B4-BE49-F238E27FC236}">
                  <a16:creationId xmlns:a16="http://schemas.microsoft.com/office/drawing/2014/main" id="{940C7C9F-F00B-4A5C-B8DF-102317C7A751}"/>
                </a:ext>
              </a:extLst>
            </p:cNvPr>
            <p:cNvGrpSpPr>
              <a:grpSpLocks/>
            </p:cNvGrpSpPr>
            <p:nvPr/>
          </p:nvGrpSpPr>
          <p:grpSpPr bwMode="auto">
            <a:xfrm>
              <a:off x="1581" y="525"/>
              <a:ext cx="473" cy="591"/>
              <a:chOff x="1581" y="525"/>
              <a:chExt cx="473" cy="591"/>
            </a:xfrm>
          </p:grpSpPr>
          <p:grpSp>
            <p:nvGrpSpPr>
              <p:cNvPr id="64856" name="Group 166">
                <a:extLst>
                  <a:ext uri="{FF2B5EF4-FFF2-40B4-BE49-F238E27FC236}">
                    <a16:creationId xmlns:a16="http://schemas.microsoft.com/office/drawing/2014/main" id="{CEC4C6FC-0306-4C10-9B8F-5FD2C41665C9}"/>
                  </a:ext>
                </a:extLst>
              </p:cNvPr>
              <p:cNvGrpSpPr>
                <a:grpSpLocks/>
              </p:cNvGrpSpPr>
              <p:nvPr/>
            </p:nvGrpSpPr>
            <p:grpSpPr bwMode="auto">
              <a:xfrm>
                <a:off x="1665" y="660"/>
                <a:ext cx="320" cy="275"/>
                <a:chOff x="1665" y="660"/>
                <a:chExt cx="320" cy="275"/>
              </a:xfrm>
            </p:grpSpPr>
            <p:sp>
              <p:nvSpPr>
                <p:cNvPr id="64871" name="Freeform 167">
                  <a:extLst>
                    <a:ext uri="{FF2B5EF4-FFF2-40B4-BE49-F238E27FC236}">
                      <a16:creationId xmlns:a16="http://schemas.microsoft.com/office/drawing/2014/main" id="{F2FF641D-1675-439F-818E-E73B72A44A1A}"/>
                    </a:ext>
                  </a:extLst>
                </p:cNvPr>
                <p:cNvSpPr>
                  <a:spLocks/>
                </p:cNvSpPr>
                <p:nvPr/>
              </p:nvSpPr>
              <p:spPr bwMode="auto">
                <a:xfrm>
                  <a:off x="1740" y="734"/>
                  <a:ext cx="214" cy="201"/>
                </a:xfrm>
                <a:custGeom>
                  <a:avLst/>
                  <a:gdLst>
                    <a:gd name="T0" fmla="*/ 20 w 859"/>
                    <a:gd name="T1" fmla="*/ 46 h 803"/>
                    <a:gd name="T2" fmla="*/ 14 w 859"/>
                    <a:gd name="T3" fmla="*/ 50 h 803"/>
                    <a:gd name="T4" fmla="*/ 7 w 859"/>
                    <a:gd name="T5" fmla="*/ 50 h 803"/>
                    <a:gd name="T6" fmla="*/ 2 w 859"/>
                    <a:gd name="T7" fmla="*/ 46 h 803"/>
                    <a:gd name="T8" fmla="*/ 1 w 859"/>
                    <a:gd name="T9" fmla="*/ 40 h 803"/>
                    <a:gd name="T10" fmla="*/ 6 w 859"/>
                    <a:gd name="T11" fmla="*/ 39 h 803"/>
                    <a:gd name="T12" fmla="*/ 11 w 859"/>
                    <a:gd name="T13" fmla="*/ 42 h 803"/>
                    <a:gd name="T14" fmla="*/ 20 w 859"/>
                    <a:gd name="T15" fmla="*/ 42 h 803"/>
                    <a:gd name="T16" fmla="*/ 24 w 859"/>
                    <a:gd name="T17" fmla="*/ 38 h 803"/>
                    <a:gd name="T18" fmla="*/ 32 w 859"/>
                    <a:gd name="T19" fmla="*/ 38 h 803"/>
                    <a:gd name="T20" fmla="*/ 38 w 859"/>
                    <a:gd name="T21" fmla="*/ 34 h 803"/>
                    <a:gd name="T22" fmla="*/ 29 w 859"/>
                    <a:gd name="T23" fmla="*/ 38 h 803"/>
                    <a:gd name="T24" fmla="*/ 23 w 859"/>
                    <a:gd name="T25" fmla="*/ 36 h 803"/>
                    <a:gd name="T26" fmla="*/ 12 w 859"/>
                    <a:gd name="T27" fmla="*/ 26 h 803"/>
                    <a:gd name="T28" fmla="*/ 3 w 859"/>
                    <a:gd name="T29" fmla="*/ 22 h 803"/>
                    <a:gd name="T30" fmla="*/ 0 w 859"/>
                    <a:gd name="T31" fmla="*/ 18 h 803"/>
                    <a:gd name="T32" fmla="*/ 1 w 859"/>
                    <a:gd name="T33" fmla="*/ 12 h 803"/>
                    <a:gd name="T34" fmla="*/ 7 w 859"/>
                    <a:gd name="T35" fmla="*/ 8 h 803"/>
                    <a:gd name="T36" fmla="*/ 19 w 859"/>
                    <a:gd name="T37" fmla="*/ 8 h 803"/>
                    <a:gd name="T38" fmla="*/ 27 w 859"/>
                    <a:gd name="T39" fmla="*/ 11 h 803"/>
                    <a:gd name="T40" fmla="*/ 27 w 859"/>
                    <a:gd name="T41" fmla="*/ 13 h 803"/>
                    <a:gd name="T42" fmla="*/ 29 w 859"/>
                    <a:gd name="T43" fmla="*/ 7 h 803"/>
                    <a:gd name="T44" fmla="*/ 32 w 859"/>
                    <a:gd name="T45" fmla="*/ 1 h 803"/>
                    <a:gd name="T46" fmla="*/ 38 w 859"/>
                    <a:gd name="T47" fmla="*/ 1 h 803"/>
                    <a:gd name="T48" fmla="*/ 46 w 859"/>
                    <a:gd name="T49" fmla="*/ 3 h 803"/>
                    <a:gd name="T50" fmla="*/ 53 w 859"/>
                    <a:gd name="T51" fmla="*/ 11 h 803"/>
                    <a:gd name="T52" fmla="*/ 53 w 859"/>
                    <a:gd name="T53" fmla="*/ 19 h 803"/>
                    <a:gd name="T54" fmla="*/ 49 w 859"/>
                    <a:gd name="T55" fmla="*/ 23 h 803"/>
                    <a:gd name="T56" fmla="*/ 44 w 859"/>
                    <a:gd name="T57" fmla="*/ 25 h 803"/>
                    <a:gd name="T58" fmla="*/ 43 w 859"/>
                    <a:gd name="T59" fmla="*/ 17 h 803"/>
                    <a:gd name="T60" fmla="*/ 37 w 859"/>
                    <a:gd name="T61" fmla="*/ 10 h 803"/>
                    <a:gd name="T62" fmla="*/ 41 w 859"/>
                    <a:gd name="T63" fmla="*/ 14 h 803"/>
                    <a:gd name="T64" fmla="*/ 43 w 859"/>
                    <a:gd name="T65" fmla="*/ 25 h 803"/>
                    <a:gd name="T66" fmla="*/ 33 w 859"/>
                    <a:gd name="T67" fmla="*/ 27 h 803"/>
                    <a:gd name="T68" fmla="*/ 27 w 859"/>
                    <a:gd name="T69" fmla="*/ 25 h 803"/>
                    <a:gd name="T70" fmla="*/ 19 w 859"/>
                    <a:gd name="T71" fmla="*/ 19 h 803"/>
                    <a:gd name="T72" fmla="*/ 15 w 859"/>
                    <a:gd name="T73" fmla="*/ 19 h 803"/>
                    <a:gd name="T74" fmla="*/ 27 w 859"/>
                    <a:gd name="T75" fmla="*/ 26 h 803"/>
                    <a:gd name="T76" fmla="*/ 35 w 859"/>
                    <a:gd name="T77" fmla="*/ 27 h 803"/>
                    <a:gd name="T78" fmla="*/ 42 w 859"/>
                    <a:gd name="T79" fmla="*/ 25 h 803"/>
                    <a:gd name="T80" fmla="*/ 45 w 859"/>
                    <a:gd name="T81" fmla="*/ 29 h 803"/>
                    <a:gd name="T82" fmla="*/ 44 w 859"/>
                    <a:gd name="T83" fmla="*/ 39 h 803"/>
                    <a:gd name="T84" fmla="*/ 41 w 859"/>
                    <a:gd name="T85" fmla="*/ 45 h 803"/>
                    <a:gd name="T86" fmla="*/ 34 w 859"/>
                    <a:gd name="T87" fmla="*/ 47 h 803"/>
                    <a:gd name="T88" fmla="*/ 27 w 859"/>
                    <a:gd name="T89" fmla="*/ 45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9"/>
                    <a:gd name="T136" fmla="*/ 0 h 803"/>
                    <a:gd name="T137" fmla="*/ 859 w 859"/>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9" h="803">
                      <a:moveTo>
                        <a:pt x="390" y="705"/>
                      </a:moveTo>
                      <a:lnTo>
                        <a:pt x="354" y="712"/>
                      </a:lnTo>
                      <a:lnTo>
                        <a:pt x="316" y="734"/>
                      </a:lnTo>
                      <a:lnTo>
                        <a:pt x="290" y="766"/>
                      </a:lnTo>
                      <a:lnTo>
                        <a:pt x="280" y="786"/>
                      </a:lnTo>
                      <a:lnTo>
                        <a:pt x="221" y="794"/>
                      </a:lnTo>
                      <a:lnTo>
                        <a:pt x="185" y="800"/>
                      </a:lnTo>
                      <a:lnTo>
                        <a:pt x="155" y="803"/>
                      </a:lnTo>
                      <a:lnTo>
                        <a:pt x="121" y="800"/>
                      </a:lnTo>
                      <a:lnTo>
                        <a:pt x="84" y="789"/>
                      </a:lnTo>
                      <a:lnTo>
                        <a:pt x="56" y="769"/>
                      </a:lnTo>
                      <a:lnTo>
                        <a:pt x="35" y="739"/>
                      </a:lnTo>
                      <a:lnTo>
                        <a:pt x="22" y="698"/>
                      </a:lnTo>
                      <a:lnTo>
                        <a:pt x="16" y="674"/>
                      </a:lnTo>
                      <a:lnTo>
                        <a:pt x="19" y="645"/>
                      </a:lnTo>
                      <a:lnTo>
                        <a:pt x="32" y="624"/>
                      </a:lnTo>
                      <a:lnTo>
                        <a:pt x="62" y="620"/>
                      </a:lnTo>
                      <a:lnTo>
                        <a:pt x="93" y="623"/>
                      </a:lnTo>
                      <a:lnTo>
                        <a:pt x="118" y="631"/>
                      </a:lnTo>
                      <a:lnTo>
                        <a:pt x="142" y="651"/>
                      </a:lnTo>
                      <a:lnTo>
                        <a:pt x="176" y="665"/>
                      </a:lnTo>
                      <a:lnTo>
                        <a:pt x="240" y="677"/>
                      </a:lnTo>
                      <a:lnTo>
                        <a:pt x="280" y="679"/>
                      </a:lnTo>
                      <a:lnTo>
                        <a:pt x="318" y="674"/>
                      </a:lnTo>
                      <a:lnTo>
                        <a:pt x="348" y="657"/>
                      </a:lnTo>
                      <a:lnTo>
                        <a:pt x="366" y="641"/>
                      </a:lnTo>
                      <a:lnTo>
                        <a:pt x="393" y="613"/>
                      </a:lnTo>
                      <a:lnTo>
                        <a:pt x="421" y="604"/>
                      </a:lnTo>
                      <a:lnTo>
                        <a:pt x="469" y="604"/>
                      </a:lnTo>
                      <a:lnTo>
                        <a:pt x="509" y="599"/>
                      </a:lnTo>
                      <a:lnTo>
                        <a:pt x="543" y="589"/>
                      </a:lnTo>
                      <a:lnTo>
                        <a:pt x="567" y="570"/>
                      </a:lnTo>
                      <a:lnTo>
                        <a:pt x="608" y="536"/>
                      </a:lnTo>
                      <a:lnTo>
                        <a:pt x="535" y="583"/>
                      </a:lnTo>
                      <a:lnTo>
                        <a:pt x="505" y="590"/>
                      </a:lnTo>
                      <a:lnTo>
                        <a:pt x="462" y="599"/>
                      </a:lnTo>
                      <a:lnTo>
                        <a:pt x="418" y="599"/>
                      </a:lnTo>
                      <a:lnTo>
                        <a:pt x="394" y="599"/>
                      </a:lnTo>
                      <a:lnTo>
                        <a:pt x="373" y="576"/>
                      </a:lnTo>
                      <a:lnTo>
                        <a:pt x="348" y="539"/>
                      </a:lnTo>
                      <a:lnTo>
                        <a:pt x="294" y="491"/>
                      </a:lnTo>
                      <a:lnTo>
                        <a:pt x="197" y="418"/>
                      </a:lnTo>
                      <a:lnTo>
                        <a:pt x="147" y="398"/>
                      </a:lnTo>
                      <a:lnTo>
                        <a:pt x="104" y="380"/>
                      </a:lnTo>
                      <a:lnTo>
                        <a:pt x="56" y="356"/>
                      </a:lnTo>
                      <a:lnTo>
                        <a:pt x="32" y="339"/>
                      </a:lnTo>
                      <a:lnTo>
                        <a:pt x="11" y="322"/>
                      </a:lnTo>
                      <a:lnTo>
                        <a:pt x="2" y="289"/>
                      </a:lnTo>
                      <a:lnTo>
                        <a:pt x="0" y="257"/>
                      </a:lnTo>
                      <a:lnTo>
                        <a:pt x="4" y="224"/>
                      </a:lnTo>
                      <a:lnTo>
                        <a:pt x="16" y="194"/>
                      </a:lnTo>
                      <a:lnTo>
                        <a:pt x="38" y="162"/>
                      </a:lnTo>
                      <a:lnTo>
                        <a:pt x="73" y="139"/>
                      </a:lnTo>
                      <a:lnTo>
                        <a:pt x="113" y="123"/>
                      </a:lnTo>
                      <a:lnTo>
                        <a:pt x="152" y="117"/>
                      </a:lnTo>
                      <a:lnTo>
                        <a:pt x="216" y="115"/>
                      </a:lnTo>
                      <a:lnTo>
                        <a:pt x="304" y="122"/>
                      </a:lnTo>
                      <a:lnTo>
                        <a:pt x="378" y="122"/>
                      </a:lnTo>
                      <a:lnTo>
                        <a:pt x="418" y="137"/>
                      </a:lnTo>
                      <a:lnTo>
                        <a:pt x="431" y="167"/>
                      </a:lnTo>
                      <a:lnTo>
                        <a:pt x="431" y="212"/>
                      </a:lnTo>
                      <a:lnTo>
                        <a:pt x="432" y="267"/>
                      </a:lnTo>
                      <a:lnTo>
                        <a:pt x="442" y="212"/>
                      </a:lnTo>
                      <a:lnTo>
                        <a:pt x="435" y="156"/>
                      </a:lnTo>
                      <a:lnTo>
                        <a:pt x="437" y="129"/>
                      </a:lnTo>
                      <a:lnTo>
                        <a:pt x="461" y="112"/>
                      </a:lnTo>
                      <a:lnTo>
                        <a:pt x="479" y="91"/>
                      </a:lnTo>
                      <a:lnTo>
                        <a:pt x="497" y="58"/>
                      </a:lnTo>
                      <a:lnTo>
                        <a:pt x="517" y="18"/>
                      </a:lnTo>
                      <a:lnTo>
                        <a:pt x="541" y="0"/>
                      </a:lnTo>
                      <a:lnTo>
                        <a:pt x="575" y="0"/>
                      </a:lnTo>
                      <a:lnTo>
                        <a:pt x="612" y="10"/>
                      </a:lnTo>
                      <a:lnTo>
                        <a:pt x="636" y="31"/>
                      </a:lnTo>
                      <a:lnTo>
                        <a:pt x="697" y="37"/>
                      </a:lnTo>
                      <a:lnTo>
                        <a:pt x="741" y="42"/>
                      </a:lnTo>
                      <a:lnTo>
                        <a:pt x="783" y="62"/>
                      </a:lnTo>
                      <a:lnTo>
                        <a:pt x="821" y="103"/>
                      </a:lnTo>
                      <a:lnTo>
                        <a:pt x="850" y="172"/>
                      </a:lnTo>
                      <a:lnTo>
                        <a:pt x="857" y="214"/>
                      </a:lnTo>
                      <a:lnTo>
                        <a:pt x="853" y="257"/>
                      </a:lnTo>
                      <a:lnTo>
                        <a:pt x="859" y="301"/>
                      </a:lnTo>
                      <a:lnTo>
                        <a:pt x="850" y="336"/>
                      </a:lnTo>
                      <a:lnTo>
                        <a:pt x="827" y="350"/>
                      </a:lnTo>
                      <a:lnTo>
                        <a:pt x="795" y="370"/>
                      </a:lnTo>
                      <a:lnTo>
                        <a:pt x="772" y="393"/>
                      </a:lnTo>
                      <a:lnTo>
                        <a:pt x="745" y="403"/>
                      </a:lnTo>
                      <a:lnTo>
                        <a:pt x="710" y="398"/>
                      </a:lnTo>
                      <a:lnTo>
                        <a:pt x="697" y="393"/>
                      </a:lnTo>
                      <a:lnTo>
                        <a:pt x="693" y="328"/>
                      </a:lnTo>
                      <a:lnTo>
                        <a:pt x="693" y="271"/>
                      </a:lnTo>
                      <a:lnTo>
                        <a:pt x="678" y="234"/>
                      </a:lnTo>
                      <a:lnTo>
                        <a:pt x="642" y="200"/>
                      </a:lnTo>
                      <a:lnTo>
                        <a:pt x="599" y="162"/>
                      </a:lnTo>
                      <a:lnTo>
                        <a:pt x="588" y="152"/>
                      </a:lnTo>
                      <a:lnTo>
                        <a:pt x="612" y="180"/>
                      </a:lnTo>
                      <a:lnTo>
                        <a:pt x="664" y="228"/>
                      </a:lnTo>
                      <a:lnTo>
                        <a:pt x="683" y="267"/>
                      </a:lnTo>
                      <a:lnTo>
                        <a:pt x="686" y="303"/>
                      </a:lnTo>
                      <a:lnTo>
                        <a:pt x="690" y="390"/>
                      </a:lnTo>
                      <a:lnTo>
                        <a:pt x="626" y="398"/>
                      </a:lnTo>
                      <a:lnTo>
                        <a:pt x="575" y="418"/>
                      </a:lnTo>
                      <a:lnTo>
                        <a:pt x="529" y="433"/>
                      </a:lnTo>
                      <a:lnTo>
                        <a:pt x="497" y="433"/>
                      </a:lnTo>
                      <a:lnTo>
                        <a:pt x="465" y="418"/>
                      </a:lnTo>
                      <a:lnTo>
                        <a:pt x="442" y="394"/>
                      </a:lnTo>
                      <a:lnTo>
                        <a:pt x="403" y="356"/>
                      </a:lnTo>
                      <a:lnTo>
                        <a:pt x="360" y="326"/>
                      </a:lnTo>
                      <a:lnTo>
                        <a:pt x="305" y="303"/>
                      </a:lnTo>
                      <a:lnTo>
                        <a:pt x="250" y="285"/>
                      </a:lnTo>
                      <a:lnTo>
                        <a:pt x="155" y="261"/>
                      </a:lnTo>
                      <a:lnTo>
                        <a:pt x="240" y="295"/>
                      </a:lnTo>
                      <a:lnTo>
                        <a:pt x="305" y="313"/>
                      </a:lnTo>
                      <a:lnTo>
                        <a:pt x="398" y="362"/>
                      </a:lnTo>
                      <a:lnTo>
                        <a:pt x="441" y="407"/>
                      </a:lnTo>
                      <a:lnTo>
                        <a:pt x="483" y="438"/>
                      </a:lnTo>
                      <a:lnTo>
                        <a:pt x="523" y="443"/>
                      </a:lnTo>
                      <a:lnTo>
                        <a:pt x="560" y="434"/>
                      </a:lnTo>
                      <a:lnTo>
                        <a:pt x="598" y="420"/>
                      </a:lnTo>
                      <a:lnTo>
                        <a:pt x="640" y="404"/>
                      </a:lnTo>
                      <a:lnTo>
                        <a:pt x="684" y="398"/>
                      </a:lnTo>
                      <a:lnTo>
                        <a:pt x="736" y="407"/>
                      </a:lnTo>
                      <a:lnTo>
                        <a:pt x="746" y="420"/>
                      </a:lnTo>
                      <a:lnTo>
                        <a:pt x="731" y="465"/>
                      </a:lnTo>
                      <a:lnTo>
                        <a:pt x="728" y="526"/>
                      </a:lnTo>
                      <a:lnTo>
                        <a:pt x="727" y="579"/>
                      </a:lnTo>
                      <a:lnTo>
                        <a:pt x="714" y="623"/>
                      </a:lnTo>
                      <a:lnTo>
                        <a:pt x="698" y="669"/>
                      </a:lnTo>
                      <a:lnTo>
                        <a:pt x="686" y="698"/>
                      </a:lnTo>
                      <a:lnTo>
                        <a:pt x="667" y="719"/>
                      </a:lnTo>
                      <a:lnTo>
                        <a:pt x="640" y="734"/>
                      </a:lnTo>
                      <a:lnTo>
                        <a:pt x="608" y="745"/>
                      </a:lnTo>
                      <a:lnTo>
                        <a:pt x="555" y="756"/>
                      </a:lnTo>
                      <a:lnTo>
                        <a:pt x="521" y="756"/>
                      </a:lnTo>
                      <a:lnTo>
                        <a:pt x="476" y="736"/>
                      </a:lnTo>
                      <a:lnTo>
                        <a:pt x="438" y="715"/>
                      </a:lnTo>
                      <a:lnTo>
                        <a:pt x="390" y="705"/>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72" name="Freeform 168">
                  <a:extLst>
                    <a:ext uri="{FF2B5EF4-FFF2-40B4-BE49-F238E27FC236}">
                      <a16:creationId xmlns:a16="http://schemas.microsoft.com/office/drawing/2014/main" id="{ED977C11-FC36-4893-978C-B23A962D3539}"/>
                    </a:ext>
                  </a:extLst>
                </p:cNvPr>
                <p:cNvSpPr>
                  <a:spLocks/>
                </p:cNvSpPr>
                <p:nvPr/>
              </p:nvSpPr>
              <p:spPr bwMode="auto">
                <a:xfrm>
                  <a:off x="1665" y="684"/>
                  <a:ext cx="201" cy="219"/>
                </a:xfrm>
                <a:custGeom>
                  <a:avLst/>
                  <a:gdLst>
                    <a:gd name="T0" fmla="*/ 30 w 803"/>
                    <a:gd name="T1" fmla="*/ 46 h 876"/>
                    <a:gd name="T2" fmla="*/ 29 w 803"/>
                    <a:gd name="T3" fmla="*/ 46 h 876"/>
                    <a:gd name="T4" fmla="*/ 26 w 803"/>
                    <a:gd name="T5" fmla="*/ 52 h 876"/>
                    <a:gd name="T6" fmla="*/ 30 w 803"/>
                    <a:gd name="T7" fmla="*/ 54 h 876"/>
                    <a:gd name="T8" fmla="*/ 35 w 803"/>
                    <a:gd name="T9" fmla="*/ 55 h 876"/>
                    <a:gd name="T10" fmla="*/ 39 w 803"/>
                    <a:gd name="T11" fmla="*/ 54 h 876"/>
                    <a:gd name="T12" fmla="*/ 42 w 803"/>
                    <a:gd name="T13" fmla="*/ 52 h 876"/>
                    <a:gd name="T14" fmla="*/ 42 w 803"/>
                    <a:gd name="T15" fmla="*/ 49 h 876"/>
                    <a:gd name="T16" fmla="*/ 39 w 803"/>
                    <a:gd name="T17" fmla="*/ 45 h 876"/>
                    <a:gd name="T18" fmla="*/ 32 w 803"/>
                    <a:gd name="T19" fmla="*/ 40 h 876"/>
                    <a:gd name="T20" fmla="*/ 24 w 803"/>
                    <a:gd name="T21" fmla="*/ 36 h 876"/>
                    <a:gd name="T22" fmla="*/ 18 w 803"/>
                    <a:gd name="T23" fmla="*/ 35 h 876"/>
                    <a:gd name="T24" fmla="*/ 12 w 803"/>
                    <a:gd name="T25" fmla="*/ 37 h 876"/>
                    <a:gd name="T26" fmla="*/ 17 w 803"/>
                    <a:gd name="T27" fmla="*/ 32 h 876"/>
                    <a:gd name="T28" fmla="*/ 19 w 803"/>
                    <a:gd name="T29" fmla="*/ 26 h 876"/>
                    <a:gd name="T30" fmla="*/ 18 w 803"/>
                    <a:gd name="T31" fmla="*/ 19 h 876"/>
                    <a:gd name="T32" fmla="*/ 15 w 803"/>
                    <a:gd name="T33" fmla="*/ 16 h 876"/>
                    <a:gd name="T34" fmla="*/ 17 w 803"/>
                    <a:gd name="T35" fmla="*/ 16 h 876"/>
                    <a:gd name="T36" fmla="*/ 20 w 803"/>
                    <a:gd name="T37" fmla="*/ 18 h 876"/>
                    <a:gd name="T38" fmla="*/ 25 w 803"/>
                    <a:gd name="T39" fmla="*/ 20 h 876"/>
                    <a:gd name="T40" fmla="*/ 34 w 803"/>
                    <a:gd name="T41" fmla="*/ 20 h 876"/>
                    <a:gd name="T42" fmla="*/ 42 w 803"/>
                    <a:gd name="T43" fmla="*/ 20 h 876"/>
                    <a:gd name="T44" fmla="*/ 46 w 803"/>
                    <a:gd name="T45" fmla="*/ 21 h 876"/>
                    <a:gd name="T46" fmla="*/ 49 w 803"/>
                    <a:gd name="T47" fmla="*/ 17 h 876"/>
                    <a:gd name="T48" fmla="*/ 50 w 803"/>
                    <a:gd name="T49" fmla="*/ 13 h 876"/>
                    <a:gd name="T50" fmla="*/ 48 w 803"/>
                    <a:gd name="T51" fmla="*/ 11 h 876"/>
                    <a:gd name="T52" fmla="*/ 47 w 803"/>
                    <a:gd name="T53" fmla="*/ 9 h 876"/>
                    <a:gd name="T54" fmla="*/ 45 w 803"/>
                    <a:gd name="T55" fmla="*/ 7 h 876"/>
                    <a:gd name="T56" fmla="*/ 42 w 803"/>
                    <a:gd name="T57" fmla="*/ 5 h 876"/>
                    <a:gd name="T58" fmla="*/ 36 w 803"/>
                    <a:gd name="T59" fmla="*/ 7 h 876"/>
                    <a:gd name="T60" fmla="*/ 31 w 803"/>
                    <a:gd name="T61" fmla="*/ 7 h 876"/>
                    <a:gd name="T62" fmla="*/ 25 w 803"/>
                    <a:gd name="T63" fmla="*/ 5 h 876"/>
                    <a:gd name="T64" fmla="*/ 22 w 803"/>
                    <a:gd name="T65" fmla="*/ 4 h 876"/>
                    <a:gd name="T66" fmla="*/ 21 w 803"/>
                    <a:gd name="T67" fmla="*/ 7 h 876"/>
                    <a:gd name="T68" fmla="*/ 27 w 803"/>
                    <a:gd name="T69" fmla="*/ 11 h 876"/>
                    <a:gd name="T70" fmla="*/ 35 w 803"/>
                    <a:gd name="T71" fmla="*/ 14 h 876"/>
                    <a:gd name="T72" fmla="*/ 35 w 803"/>
                    <a:gd name="T73" fmla="*/ 14 h 876"/>
                    <a:gd name="T74" fmla="*/ 27 w 803"/>
                    <a:gd name="T75" fmla="*/ 11 h 876"/>
                    <a:gd name="T76" fmla="*/ 19 w 803"/>
                    <a:gd name="T77" fmla="*/ 5 h 876"/>
                    <a:gd name="T78" fmla="*/ 15 w 803"/>
                    <a:gd name="T79" fmla="*/ 5 h 876"/>
                    <a:gd name="T80" fmla="*/ 11 w 803"/>
                    <a:gd name="T81" fmla="*/ 3 h 876"/>
                    <a:gd name="T82" fmla="*/ 6 w 803"/>
                    <a:gd name="T83" fmla="*/ 0 h 876"/>
                    <a:gd name="T84" fmla="*/ 4 w 803"/>
                    <a:gd name="T85" fmla="*/ 6 h 876"/>
                    <a:gd name="T86" fmla="*/ 1 w 803"/>
                    <a:gd name="T87" fmla="*/ 11 h 876"/>
                    <a:gd name="T88" fmla="*/ 1 w 803"/>
                    <a:gd name="T89" fmla="*/ 14 h 876"/>
                    <a:gd name="T90" fmla="*/ 3 w 803"/>
                    <a:gd name="T91" fmla="*/ 18 h 876"/>
                    <a:gd name="T92" fmla="*/ 3 w 803"/>
                    <a:gd name="T93" fmla="*/ 21 h 876"/>
                    <a:gd name="T94" fmla="*/ 5 w 803"/>
                    <a:gd name="T95" fmla="*/ 25 h 876"/>
                    <a:gd name="T96" fmla="*/ 2 w 803"/>
                    <a:gd name="T97" fmla="*/ 27 h 876"/>
                    <a:gd name="T98" fmla="*/ 0 w 803"/>
                    <a:gd name="T99" fmla="*/ 31 h 876"/>
                    <a:gd name="T100" fmla="*/ 4 w 803"/>
                    <a:gd name="T101" fmla="*/ 37 h 876"/>
                    <a:gd name="T102" fmla="*/ 5 w 803"/>
                    <a:gd name="T103" fmla="*/ 43 h 876"/>
                    <a:gd name="T104" fmla="*/ 4 w 803"/>
                    <a:gd name="T105" fmla="*/ 47 h 876"/>
                    <a:gd name="T106" fmla="*/ 6 w 803"/>
                    <a:gd name="T107" fmla="*/ 48 h 876"/>
                    <a:gd name="T108" fmla="*/ 12 w 803"/>
                    <a:gd name="T109" fmla="*/ 46 h 876"/>
                    <a:gd name="T110" fmla="*/ 18 w 803"/>
                    <a:gd name="T111" fmla="*/ 44 h 876"/>
                    <a:gd name="T112" fmla="*/ 23 w 803"/>
                    <a:gd name="T113" fmla="*/ 44 h 876"/>
                    <a:gd name="T114" fmla="*/ 27 w 803"/>
                    <a:gd name="T115" fmla="*/ 45 h 876"/>
                    <a:gd name="T116" fmla="*/ 30 w 803"/>
                    <a:gd name="T117" fmla="*/ 44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3"/>
                    <a:gd name="T178" fmla="*/ 0 h 876"/>
                    <a:gd name="T179" fmla="*/ 803 w 803"/>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3" h="876">
                      <a:moveTo>
                        <a:pt x="481" y="707"/>
                      </a:moveTo>
                      <a:lnTo>
                        <a:pt x="481" y="727"/>
                      </a:lnTo>
                      <a:lnTo>
                        <a:pt x="477" y="741"/>
                      </a:lnTo>
                      <a:lnTo>
                        <a:pt x="463" y="738"/>
                      </a:lnTo>
                      <a:lnTo>
                        <a:pt x="455" y="732"/>
                      </a:lnTo>
                      <a:lnTo>
                        <a:pt x="416" y="830"/>
                      </a:lnTo>
                      <a:lnTo>
                        <a:pt x="446" y="850"/>
                      </a:lnTo>
                      <a:lnTo>
                        <a:pt x="474" y="863"/>
                      </a:lnTo>
                      <a:lnTo>
                        <a:pt x="519" y="873"/>
                      </a:lnTo>
                      <a:lnTo>
                        <a:pt x="558" y="876"/>
                      </a:lnTo>
                      <a:lnTo>
                        <a:pt x="603" y="873"/>
                      </a:lnTo>
                      <a:lnTo>
                        <a:pt x="627" y="864"/>
                      </a:lnTo>
                      <a:lnTo>
                        <a:pt x="650" y="852"/>
                      </a:lnTo>
                      <a:lnTo>
                        <a:pt x="667" y="836"/>
                      </a:lnTo>
                      <a:lnTo>
                        <a:pt x="676" y="818"/>
                      </a:lnTo>
                      <a:lnTo>
                        <a:pt x="676" y="788"/>
                      </a:lnTo>
                      <a:lnTo>
                        <a:pt x="650" y="742"/>
                      </a:lnTo>
                      <a:lnTo>
                        <a:pt x="620" y="714"/>
                      </a:lnTo>
                      <a:lnTo>
                        <a:pt x="578" y="678"/>
                      </a:lnTo>
                      <a:lnTo>
                        <a:pt x="514" y="630"/>
                      </a:lnTo>
                      <a:lnTo>
                        <a:pt x="471" y="607"/>
                      </a:lnTo>
                      <a:lnTo>
                        <a:pt x="378" y="566"/>
                      </a:lnTo>
                      <a:lnTo>
                        <a:pt x="324" y="555"/>
                      </a:lnTo>
                      <a:lnTo>
                        <a:pt x="293" y="555"/>
                      </a:lnTo>
                      <a:lnTo>
                        <a:pt x="249" y="563"/>
                      </a:lnTo>
                      <a:lnTo>
                        <a:pt x="187" y="589"/>
                      </a:lnTo>
                      <a:lnTo>
                        <a:pt x="245" y="549"/>
                      </a:lnTo>
                      <a:lnTo>
                        <a:pt x="269" y="517"/>
                      </a:lnTo>
                      <a:lnTo>
                        <a:pt x="286" y="471"/>
                      </a:lnTo>
                      <a:lnTo>
                        <a:pt x="300" y="421"/>
                      </a:lnTo>
                      <a:lnTo>
                        <a:pt x="302" y="363"/>
                      </a:lnTo>
                      <a:lnTo>
                        <a:pt x="290" y="300"/>
                      </a:lnTo>
                      <a:lnTo>
                        <a:pt x="272" y="275"/>
                      </a:lnTo>
                      <a:lnTo>
                        <a:pt x="245" y="251"/>
                      </a:lnTo>
                      <a:lnTo>
                        <a:pt x="210" y="217"/>
                      </a:lnTo>
                      <a:lnTo>
                        <a:pt x="264" y="254"/>
                      </a:lnTo>
                      <a:lnTo>
                        <a:pt x="300" y="275"/>
                      </a:lnTo>
                      <a:lnTo>
                        <a:pt x="312" y="281"/>
                      </a:lnTo>
                      <a:lnTo>
                        <a:pt x="348" y="298"/>
                      </a:lnTo>
                      <a:lnTo>
                        <a:pt x="402" y="312"/>
                      </a:lnTo>
                      <a:lnTo>
                        <a:pt x="465" y="312"/>
                      </a:lnTo>
                      <a:lnTo>
                        <a:pt x="549" y="314"/>
                      </a:lnTo>
                      <a:lnTo>
                        <a:pt x="616" y="318"/>
                      </a:lnTo>
                      <a:lnTo>
                        <a:pt x="676" y="316"/>
                      </a:lnTo>
                      <a:lnTo>
                        <a:pt x="706" y="326"/>
                      </a:lnTo>
                      <a:lnTo>
                        <a:pt x="735" y="326"/>
                      </a:lnTo>
                      <a:lnTo>
                        <a:pt x="764" y="304"/>
                      </a:lnTo>
                      <a:lnTo>
                        <a:pt x="787" y="271"/>
                      </a:lnTo>
                      <a:lnTo>
                        <a:pt x="801" y="240"/>
                      </a:lnTo>
                      <a:lnTo>
                        <a:pt x="803" y="209"/>
                      </a:lnTo>
                      <a:lnTo>
                        <a:pt x="791" y="190"/>
                      </a:lnTo>
                      <a:lnTo>
                        <a:pt x="764" y="180"/>
                      </a:lnTo>
                      <a:lnTo>
                        <a:pt x="745" y="162"/>
                      </a:lnTo>
                      <a:lnTo>
                        <a:pt x="745" y="138"/>
                      </a:lnTo>
                      <a:lnTo>
                        <a:pt x="735" y="121"/>
                      </a:lnTo>
                      <a:lnTo>
                        <a:pt x="722" y="106"/>
                      </a:lnTo>
                      <a:lnTo>
                        <a:pt x="706" y="94"/>
                      </a:lnTo>
                      <a:lnTo>
                        <a:pt x="674" y="84"/>
                      </a:lnTo>
                      <a:lnTo>
                        <a:pt x="624" y="106"/>
                      </a:lnTo>
                      <a:lnTo>
                        <a:pt x="579" y="112"/>
                      </a:lnTo>
                      <a:lnTo>
                        <a:pt x="529" y="114"/>
                      </a:lnTo>
                      <a:lnTo>
                        <a:pt x="490" y="108"/>
                      </a:lnTo>
                      <a:lnTo>
                        <a:pt x="440" y="94"/>
                      </a:lnTo>
                      <a:lnTo>
                        <a:pt x="395" y="71"/>
                      </a:lnTo>
                      <a:lnTo>
                        <a:pt x="367" y="55"/>
                      </a:lnTo>
                      <a:lnTo>
                        <a:pt x="343" y="60"/>
                      </a:lnTo>
                      <a:lnTo>
                        <a:pt x="324" y="70"/>
                      </a:lnTo>
                      <a:lnTo>
                        <a:pt x="330" y="108"/>
                      </a:lnTo>
                      <a:lnTo>
                        <a:pt x="378" y="136"/>
                      </a:lnTo>
                      <a:lnTo>
                        <a:pt x="429" y="166"/>
                      </a:lnTo>
                      <a:lnTo>
                        <a:pt x="491" y="197"/>
                      </a:lnTo>
                      <a:lnTo>
                        <a:pt x="562" y="221"/>
                      </a:lnTo>
                      <a:lnTo>
                        <a:pt x="614" y="230"/>
                      </a:lnTo>
                      <a:lnTo>
                        <a:pt x="553" y="226"/>
                      </a:lnTo>
                      <a:lnTo>
                        <a:pt x="477" y="199"/>
                      </a:lnTo>
                      <a:lnTo>
                        <a:pt x="433" y="176"/>
                      </a:lnTo>
                      <a:lnTo>
                        <a:pt x="343" y="118"/>
                      </a:lnTo>
                      <a:lnTo>
                        <a:pt x="300" y="81"/>
                      </a:lnTo>
                      <a:lnTo>
                        <a:pt x="273" y="81"/>
                      </a:lnTo>
                      <a:lnTo>
                        <a:pt x="244" y="78"/>
                      </a:lnTo>
                      <a:lnTo>
                        <a:pt x="217" y="68"/>
                      </a:lnTo>
                      <a:lnTo>
                        <a:pt x="179" y="41"/>
                      </a:lnTo>
                      <a:lnTo>
                        <a:pt x="131" y="0"/>
                      </a:lnTo>
                      <a:lnTo>
                        <a:pt x="87" y="4"/>
                      </a:lnTo>
                      <a:lnTo>
                        <a:pt x="78" y="54"/>
                      </a:lnTo>
                      <a:lnTo>
                        <a:pt x="64" y="98"/>
                      </a:lnTo>
                      <a:lnTo>
                        <a:pt x="43" y="135"/>
                      </a:lnTo>
                      <a:lnTo>
                        <a:pt x="16" y="166"/>
                      </a:lnTo>
                      <a:lnTo>
                        <a:pt x="9" y="190"/>
                      </a:lnTo>
                      <a:lnTo>
                        <a:pt x="10" y="219"/>
                      </a:lnTo>
                      <a:lnTo>
                        <a:pt x="20" y="254"/>
                      </a:lnTo>
                      <a:lnTo>
                        <a:pt x="44" y="284"/>
                      </a:lnTo>
                      <a:lnTo>
                        <a:pt x="36" y="308"/>
                      </a:lnTo>
                      <a:lnTo>
                        <a:pt x="40" y="338"/>
                      </a:lnTo>
                      <a:lnTo>
                        <a:pt x="53" y="369"/>
                      </a:lnTo>
                      <a:lnTo>
                        <a:pt x="72" y="392"/>
                      </a:lnTo>
                      <a:lnTo>
                        <a:pt x="43" y="407"/>
                      </a:lnTo>
                      <a:lnTo>
                        <a:pt x="24" y="423"/>
                      </a:lnTo>
                      <a:lnTo>
                        <a:pt x="6" y="451"/>
                      </a:lnTo>
                      <a:lnTo>
                        <a:pt x="0" y="494"/>
                      </a:lnTo>
                      <a:lnTo>
                        <a:pt x="36" y="542"/>
                      </a:lnTo>
                      <a:lnTo>
                        <a:pt x="58" y="585"/>
                      </a:lnTo>
                      <a:lnTo>
                        <a:pt x="72" y="627"/>
                      </a:lnTo>
                      <a:lnTo>
                        <a:pt x="71" y="680"/>
                      </a:lnTo>
                      <a:lnTo>
                        <a:pt x="60" y="717"/>
                      </a:lnTo>
                      <a:lnTo>
                        <a:pt x="60" y="742"/>
                      </a:lnTo>
                      <a:lnTo>
                        <a:pt x="77" y="759"/>
                      </a:lnTo>
                      <a:lnTo>
                        <a:pt x="101" y="763"/>
                      </a:lnTo>
                      <a:lnTo>
                        <a:pt x="131" y="755"/>
                      </a:lnTo>
                      <a:lnTo>
                        <a:pt x="190" y="728"/>
                      </a:lnTo>
                      <a:lnTo>
                        <a:pt x="248" y="708"/>
                      </a:lnTo>
                      <a:lnTo>
                        <a:pt x="288" y="700"/>
                      </a:lnTo>
                      <a:lnTo>
                        <a:pt x="328" y="697"/>
                      </a:lnTo>
                      <a:lnTo>
                        <a:pt x="364" y="700"/>
                      </a:lnTo>
                      <a:lnTo>
                        <a:pt x="392" y="708"/>
                      </a:lnTo>
                      <a:lnTo>
                        <a:pt x="430" y="718"/>
                      </a:lnTo>
                      <a:lnTo>
                        <a:pt x="471" y="731"/>
                      </a:lnTo>
                      <a:lnTo>
                        <a:pt x="481" y="707"/>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73" name="Freeform 169">
                  <a:extLst>
                    <a:ext uri="{FF2B5EF4-FFF2-40B4-BE49-F238E27FC236}">
                      <a16:creationId xmlns:a16="http://schemas.microsoft.com/office/drawing/2014/main" id="{430954D2-E85A-42A5-9591-A8034E406254}"/>
                    </a:ext>
                  </a:extLst>
                </p:cNvPr>
                <p:cNvSpPr>
                  <a:spLocks/>
                </p:cNvSpPr>
                <p:nvPr/>
              </p:nvSpPr>
              <p:spPr bwMode="auto">
                <a:xfrm>
                  <a:off x="1853" y="660"/>
                  <a:ext cx="132" cy="127"/>
                </a:xfrm>
                <a:custGeom>
                  <a:avLst/>
                  <a:gdLst>
                    <a:gd name="T0" fmla="*/ 28 w 529"/>
                    <a:gd name="T1" fmla="*/ 0 h 509"/>
                    <a:gd name="T2" fmla="*/ 26 w 529"/>
                    <a:gd name="T3" fmla="*/ 0 h 509"/>
                    <a:gd name="T4" fmla="*/ 24 w 529"/>
                    <a:gd name="T5" fmla="*/ 1 h 509"/>
                    <a:gd name="T6" fmla="*/ 22 w 529"/>
                    <a:gd name="T7" fmla="*/ 2 h 509"/>
                    <a:gd name="T8" fmla="*/ 21 w 529"/>
                    <a:gd name="T9" fmla="*/ 3 h 509"/>
                    <a:gd name="T10" fmla="*/ 20 w 529"/>
                    <a:gd name="T11" fmla="*/ 5 h 509"/>
                    <a:gd name="T12" fmla="*/ 18 w 529"/>
                    <a:gd name="T13" fmla="*/ 7 h 509"/>
                    <a:gd name="T14" fmla="*/ 15 w 529"/>
                    <a:gd name="T15" fmla="*/ 8 h 509"/>
                    <a:gd name="T16" fmla="*/ 13 w 529"/>
                    <a:gd name="T17" fmla="*/ 10 h 509"/>
                    <a:gd name="T18" fmla="*/ 9 w 529"/>
                    <a:gd name="T19" fmla="*/ 10 h 509"/>
                    <a:gd name="T20" fmla="*/ 5 w 529"/>
                    <a:gd name="T21" fmla="*/ 11 h 509"/>
                    <a:gd name="T22" fmla="*/ 3 w 529"/>
                    <a:gd name="T23" fmla="*/ 11 h 509"/>
                    <a:gd name="T24" fmla="*/ 1 w 529"/>
                    <a:gd name="T25" fmla="*/ 13 h 509"/>
                    <a:gd name="T26" fmla="*/ 0 w 529"/>
                    <a:gd name="T27" fmla="*/ 15 h 509"/>
                    <a:gd name="T28" fmla="*/ 0 w 529"/>
                    <a:gd name="T29" fmla="*/ 16 h 509"/>
                    <a:gd name="T30" fmla="*/ 1 w 529"/>
                    <a:gd name="T31" fmla="*/ 17 h 509"/>
                    <a:gd name="T32" fmla="*/ 3 w 529"/>
                    <a:gd name="T33" fmla="*/ 18 h 509"/>
                    <a:gd name="T34" fmla="*/ 5 w 529"/>
                    <a:gd name="T35" fmla="*/ 18 h 509"/>
                    <a:gd name="T36" fmla="*/ 7 w 529"/>
                    <a:gd name="T37" fmla="*/ 18 h 509"/>
                    <a:gd name="T38" fmla="*/ 8 w 529"/>
                    <a:gd name="T39" fmla="*/ 18 h 509"/>
                    <a:gd name="T40" fmla="*/ 10 w 529"/>
                    <a:gd name="T41" fmla="*/ 19 h 509"/>
                    <a:gd name="T42" fmla="*/ 11 w 529"/>
                    <a:gd name="T43" fmla="*/ 20 h 509"/>
                    <a:gd name="T44" fmla="*/ 12 w 529"/>
                    <a:gd name="T45" fmla="*/ 21 h 509"/>
                    <a:gd name="T46" fmla="*/ 14 w 529"/>
                    <a:gd name="T47" fmla="*/ 21 h 509"/>
                    <a:gd name="T48" fmla="*/ 17 w 529"/>
                    <a:gd name="T49" fmla="*/ 21 h 509"/>
                    <a:gd name="T50" fmla="*/ 19 w 529"/>
                    <a:gd name="T51" fmla="*/ 21 h 509"/>
                    <a:gd name="T52" fmla="*/ 21 w 529"/>
                    <a:gd name="T53" fmla="*/ 23 h 509"/>
                    <a:gd name="T54" fmla="*/ 22 w 529"/>
                    <a:gd name="T55" fmla="*/ 24 h 509"/>
                    <a:gd name="T56" fmla="*/ 23 w 529"/>
                    <a:gd name="T57" fmla="*/ 26 h 509"/>
                    <a:gd name="T58" fmla="*/ 24 w 529"/>
                    <a:gd name="T59" fmla="*/ 29 h 509"/>
                    <a:gd name="T60" fmla="*/ 25 w 529"/>
                    <a:gd name="T61" fmla="*/ 32 h 509"/>
                    <a:gd name="T62" fmla="*/ 27 w 529"/>
                    <a:gd name="T63" fmla="*/ 29 h 509"/>
                    <a:gd name="T64" fmla="*/ 28 w 529"/>
                    <a:gd name="T65" fmla="*/ 27 h 509"/>
                    <a:gd name="T66" fmla="*/ 30 w 529"/>
                    <a:gd name="T67" fmla="*/ 25 h 509"/>
                    <a:gd name="T68" fmla="*/ 31 w 529"/>
                    <a:gd name="T69" fmla="*/ 23 h 509"/>
                    <a:gd name="T70" fmla="*/ 32 w 529"/>
                    <a:gd name="T71" fmla="*/ 21 h 509"/>
                    <a:gd name="T72" fmla="*/ 33 w 529"/>
                    <a:gd name="T73" fmla="*/ 18 h 509"/>
                    <a:gd name="T74" fmla="*/ 32 w 529"/>
                    <a:gd name="T75" fmla="*/ 18 h 509"/>
                    <a:gd name="T76" fmla="*/ 30 w 529"/>
                    <a:gd name="T77" fmla="*/ 17 h 509"/>
                    <a:gd name="T78" fmla="*/ 28 w 529"/>
                    <a:gd name="T79" fmla="*/ 15 h 509"/>
                    <a:gd name="T80" fmla="*/ 27 w 529"/>
                    <a:gd name="T81" fmla="*/ 13 h 509"/>
                    <a:gd name="T82" fmla="*/ 26 w 529"/>
                    <a:gd name="T83" fmla="*/ 11 h 509"/>
                    <a:gd name="T84" fmla="*/ 22 w 529"/>
                    <a:gd name="T85" fmla="*/ 11 h 509"/>
                    <a:gd name="T86" fmla="*/ 19 w 529"/>
                    <a:gd name="T87" fmla="*/ 11 h 509"/>
                    <a:gd name="T88" fmla="*/ 15 w 529"/>
                    <a:gd name="T89" fmla="*/ 12 h 509"/>
                    <a:gd name="T90" fmla="*/ 19 w 529"/>
                    <a:gd name="T91" fmla="*/ 11 h 509"/>
                    <a:gd name="T92" fmla="*/ 22 w 529"/>
                    <a:gd name="T93" fmla="*/ 10 h 509"/>
                    <a:gd name="T94" fmla="*/ 26 w 529"/>
                    <a:gd name="T95" fmla="*/ 11 h 509"/>
                    <a:gd name="T96" fmla="*/ 26 w 529"/>
                    <a:gd name="T97" fmla="*/ 8 h 509"/>
                    <a:gd name="T98" fmla="*/ 26 w 529"/>
                    <a:gd name="T99" fmla="*/ 4 h 509"/>
                    <a:gd name="T100" fmla="*/ 28 w 529"/>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9"/>
                    <a:gd name="T154" fmla="*/ 0 h 509"/>
                    <a:gd name="T155" fmla="*/ 529 w 529"/>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9" h="509">
                      <a:moveTo>
                        <a:pt x="448" y="0"/>
                      </a:moveTo>
                      <a:lnTo>
                        <a:pt x="419" y="2"/>
                      </a:lnTo>
                      <a:lnTo>
                        <a:pt x="388" y="12"/>
                      </a:lnTo>
                      <a:lnTo>
                        <a:pt x="358" y="34"/>
                      </a:lnTo>
                      <a:lnTo>
                        <a:pt x="344" y="48"/>
                      </a:lnTo>
                      <a:lnTo>
                        <a:pt x="321" y="77"/>
                      </a:lnTo>
                      <a:lnTo>
                        <a:pt x="290" y="109"/>
                      </a:lnTo>
                      <a:lnTo>
                        <a:pt x="249" y="138"/>
                      </a:lnTo>
                      <a:lnTo>
                        <a:pt x="205" y="159"/>
                      </a:lnTo>
                      <a:lnTo>
                        <a:pt x="140" y="169"/>
                      </a:lnTo>
                      <a:lnTo>
                        <a:pt x="80" y="176"/>
                      </a:lnTo>
                      <a:lnTo>
                        <a:pt x="44" y="182"/>
                      </a:lnTo>
                      <a:lnTo>
                        <a:pt x="11" y="206"/>
                      </a:lnTo>
                      <a:lnTo>
                        <a:pt x="0" y="240"/>
                      </a:lnTo>
                      <a:lnTo>
                        <a:pt x="0" y="260"/>
                      </a:lnTo>
                      <a:lnTo>
                        <a:pt x="24" y="278"/>
                      </a:lnTo>
                      <a:lnTo>
                        <a:pt x="52" y="293"/>
                      </a:lnTo>
                      <a:lnTo>
                        <a:pt x="88" y="298"/>
                      </a:lnTo>
                      <a:lnTo>
                        <a:pt x="112" y="295"/>
                      </a:lnTo>
                      <a:lnTo>
                        <a:pt x="134" y="297"/>
                      </a:lnTo>
                      <a:lnTo>
                        <a:pt x="157" y="305"/>
                      </a:lnTo>
                      <a:lnTo>
                        <a:pt x="173" y="325"/>
                      </a:lnTo>
                      <a:lnTo>
                        <a:pt x="198" y="331"/>
                      </a:lnTo>
                      <a:lnTo>
                        <a:pt x="231" y="335"/>
                      </a:lnTo>
                      <a:lnTo>
                        <a:pt x="267" y="338"/>
                      </a:lnTo>
                      <a:lnTo>
                        <a:pt x="304" y="345"/>
                      </a:lnTo>
                      <a:lnTo>
                        <a:pt x="331" y="364"/>
                      </a:lnTo>
                      <a:lnTo>
                        <a:pt x="354" y="383"/>
                      </a:lnTo>
                      <a:lnTo>
                        <a:pt x="376" y="416"/>
                      </a:lnTo>
                      <a:lnTo>
                        <a:pt x="390" y="461"/>
                      </a:lnTo>
                      <a:lnTo>
                        <a:pt x="406" y="509"/>
                      </a:lnTo>
                      <a:lnTo>
                        <a:pt x="433" y="467"/>
                      </a:lnTo>
                      <a:lnTo>
                        <a:pt x="454" y="434"/>
                      </a:lnTo>
                      <a:lnTo>
                        <a:pt x="485" y="398"/>
                      </a:lnTo>
                      <a:lnTo>
                        <a:pt x="491" y="376"/>
                      </a:lnTo>
                      <a:lnTo>
                        <a:pt x="509" y="342"/>
                      </a:lnTo>
                      <a:lnTo>
                        <a:pt x="529" y="297"/>
                      </a:lnTo>
                      <a:lnTo>
                        <a:pt x="509" y="287"/>
                      </a:lnTo>
                      <a:lnTo>
                        <a:pt x="485" y="268"/>
                      </a:lnTo>
                      <a:lnTo>
                        <a:pt x="450" y="240"/>
                      </a:lnTo>
                      <a:lnTo>
                        <a:pt x="434" y="210"/>
                      </a:lnTo>
                      <a:lnTo>
                        <a:pt x="424" y="182"/>
                      </a:lnTo>
                      <a:lnTo>
                        <a:pt x="355" y="182"/>
                      </a:lnTo>
                      <a:lnTo>
                        <a:pt x="310" y="186"/>
                      </a:lnTo>
                      <a:lnTo>
                        <a:pt x="247" y="200"/>
                      </a:lnTo>
                      <a:lnTo>
                        <a:pt x="306" y="178"/>
                      </a:lnTo>
                      <a:lnTo>
                        <a:pt x="354" y="169"/>
                      </a:lnTo>
                      <a:lnTo>
                        <a:pt x="424" y="178"/>
                      </a:lnTo>
                      <a:lnTo>
                        <a:pt x="422" y="125"/>
                      </a:lnTo>
                      <a:lnTo>
                        <a:pt x="426" y="68"/>
                      </a:lnTo>
                      <a:lnTo>
                        <a:pt x="448" y="0"/>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857" name="Group 170">
                <a:extLst>
                  <a:ext uri="{FF2B5EF4-FFF2-40B4-BE49-F238E27FC236}">
                    <a16:creationId xmlns:a16="http://schemas.microsoft.com/office/drawing/2014/main" id="{FBF15AAF-7C01-42D1-9DE7-AD73E433966C}"/>
                  </a:ext>
                </a:extLst>
              </p:cNvPr>
              <p:cNvGrpSpPr>
                <a:grpSpLocks/>
              </p:cNvGrpSpPr>
              <p:nvPr/>
            </p:nvGrpSpPr>
            <p:grpSpPr bwMode="auto">
              <a:xfrm>
                <a:off x="1581" y="525"/>
                <a:ext cx="473" cy="591"/>
                <a:chOff x="1581" y="525"/>
                <a:chExt cx="473" cy="591"/>
              </a:xfrm>
            </p:grpSpPr>
            <p:sp>
              <p:nvSpPr>
                <p:cNvPr id="64858" name="Freeform 171">
                  <a:extLst>
                    <a:ext uri="{FF2B5EF4-FFF2-40B4-BE49-F238E27FC236}">
                      <a16:creationId xmlns:a16="http://schemas.microsoft.com/office/drawing/2014/main" id="{2392C68F-61A5-4EB8-B8D8-6BB809E9A480}"/>
                    </a:ext>
                  </a:extLst>
                </p:cNvPr>
                <p:cNvSpPr>
                  <a:spLocks/>
                </p:cNvSpPr>
                <p:nvPr/>
              </p:nvSpPr>
              <p:spPr bwMode="auto">
                <a:xfrm>
                  <a:off x="1581" y="525"/>
                  <a:ext cx="473" cy="591"/>
                </a:xfrm>
                <a:custGeom>
                  <a:avLst/>
                  <a:gdLst>
                    <a:gd name="T0" fmla="*/ 66 w 1891"/>
                    <a:gd name="T1" fmla="*/ 134 h 2363"/>
                    <a:gd name="T2" fmla="*/ 72 w 1891"/>
                    <a:gd name="T3" fmla="*/ 118 h 2363"/>
                    <a:gd name="T4" fmla="*/ 79 w 1891"/>
                    <a:gd name="T5" fmla="*/ 113 h 2363"/>
                    <a:gd name="T6" fmla="*/ 91 w 1891"/>
                    <a:gd name="T7" fmla="*/ 108 h 2363"/>
                    <a:gd name="T8" fmla="*/ 99 w 1891"/>
                    <a:gd name="T9" fmla="*/ 99 h 2363"/>
                    <a:gd name="T10" fmla="*/ 106 w 1891"/>
                    <a:gd name="T11" fmla="*/ 83 h 2363"/>
                    <a:gd name="T12" fmla="*/ 114 w 1891"/>
                    <a:gd name="T13" fmla="*/ 69 h 2363"/>
                    <a:gd name="T14" fmla="*/ 118 w 1891"/>
                    <a:gd name="T15" fmla="*/ 54 h 2363"/>
                    <a:gd name="T16" fmla="*/ 117 w 1891"/>
                    <a:gd name="T17" fmla="*/ 43 h 2363"/>
                    <a:gd name="T18" fmla="*/ 115 w 1891"/>
                    <a:gd name="T19" fmla="*/ 31 h 2363"/>
                    <a:gd name="T20" fmla="*/ 118 w 1891"/>
                    <a:gd name="T21" fmla="*/ 12 h 2363"/>
                    <a:gd name="T22" fmla="*/ 109 w 1891"/>
                    <a:gd name="T23" fmla="*/ 0 h 2363"/>
                    <a:gd name="T24" fmla="*/ 94 w 1891"/>
                    <a:gd name="T25" fmla="*/ 17 h 2363"/>
                    <a:gd name="T26" fmla="*/ 83 w 1891"/>
                    <a:gd name="T27" fmla="*/ 24 h 2363"/>
                    <a:gd name="T28" fmla="*/ 66 w 1891"/>
                    <a:gd name="T29" fmla="*/ 28 h 2363"/>
                    <a:gd name="T30" fmla="*/ 44 w 1891"/>
                    <a:gd name="T31" fmla="*/ 29 h 2363"/>
                    <a:gd name="T32" fmla="*/ 29 w 1891"/>
                    <a:gd name="T33" fmla="*/ 24 h 2363"/>
                    <a:gd name="T34" fmla="*/ 21 w 1891"/>
                    <a:gd name="T35" fmla="*/ 21 h 2363"/>
                    <a:gd name="T36" fmla="*/ 10 w 1891"/>
                    <a:gd name="T37" fmla="*/ 23 h 2363"/>
                    <a:gd name="T38" fmla="*/ 2 w 1891"/>
                    <a:gd name="T39" fmla="*/ 31 h 2363"/>
                    <a:gd name="T40" fmla="*/ 3 w 1891"/>
                    <a:gd name="T41" fmla="*/ 43 h 2363"/>
                    <a:gd name="T42" fmla="*/ 1 w 1891"/>
                    <a:gd name="T43" fmla="*/ 53 h 2363"/>
                    <a:gd name="T44" fmla="*/ 1 w 1891"/>
                    <a:gd name="T45" fmla="*/ 64 h 2363"/>
                    <a:gd name="T46" fmla="*/ 3 w 1891"/>
                    <a:gd name="T47" fmla="*/ 71 h 2363"/>
                    <a:gd name="T48" fmla="*/ 5 w 1891"/>
                    <a:gd name="T49" fmla="*/ 89 h 2363"/>
                    <a:gd name="T50" fmla="*/ 7 w 1891"/>
                    <a:gd name="T51" fmla="*/ 101 h 2363"/>
                    <a:gd name="T52" fmla="*/ 16 w 1891"/>
                    <a:gd name="T53" fmla="*/ 108 h 2363"/>
                    <a:gd name="T54" fmla="*/ 31 w 1891"/>
                    <a:gd name="T55" fmla="*/ 103 h 2363"/>
                    <a:gd name="T56" fmla="*/ 40 w 1891"/>
                    <a:gd name="T57" fmla="*/ 100 h 2363"/>
                    <a:gd name="T58" fmla="*/ 41 w 1891"/>
                    <a:gd name="T59" fmla="*/ 92 h 2363"/>
                    <a:gd name="T60" fmla="*/ 50 w 1891"/>
                    <a:gd name="T61" fmla="*/ 86 h 2363"/>
                    <a:gd name="T62" fmla="*/ 30 w 1891"/>
                    <a:gd name="T63" fmla="*/ 87 h 2363"/>
                    <a:gd name="T64" fmla="*/ 25 w 1891"/>
                    <a:gd name="T65" fmla="*/ 83 h 2363"/>
                    <a:gd name="T66" fmla="*/ 22 w 1891"/>
                    <a:gd name="T67" fmla="*/ 70 h 2363"/>
                    <a:gd name="T68" fmla="*/ 23 w 1891"/>
                    <a:gd name="T69" fmla="*/ 58 h 2363"/>
                    <a:gd name="T70" fmla="*/ 25 w 1891"/>
                    <a:gd name="T71" fmla="*/ 47 h 2363"/>
                    <a:gd name="T72" fmla="*/ 33 w 1891"/>
                    <a:gd name="T73" fmla="*/ 42 h 2363"/>
                    <a:gd name="T74" fmla="*/ 44 w 1891"/>
                    <a:gd name="T75" fmla="*/ 43 h 2363"/>
                    <a:gd name="T76" fmla="*/ 58 w 1891"/>
                    <a:gd name="T77" fmla="*/ 47 h 2363"/>
                    <a:gd name="T78" fmla="*/ 70 w 1891"/>
                    <a:gd name="T79" fmla="*/ 45 h 2363"/>
                    <a:gd name="T80" fmla="*/ 86 w 1891"/>
                    <a:gd name="T81" fmla="*/ 40 h 2363"/>
                    <a:gd name="T82" fmla="*/ 94 w 1891"/>
                    <a:gd name="T83" fmla="*/ 33 h 2363"/>
                    <a:gd name="T84" fmla="*/ 95 w 1891"/>
                    <a:gd name="T85" fmla="*/ 47 h 2363"/>
                    <a:gd name="T86" fmla="*/ 99 w 1891"/>
                    <a:gd name="T87" fmla="*/ 59 h 2363"/>
                    <a:gd name="T88" fmla="*/ 93 w 1891"/>
                    <a:gd name="T89" fmla="*/ 72 h 2363"/>
                    <a:gd name="T90" fmla="*/ 87 w 1891"/>
                    <a:gd name="T91" fmla="*/ 79 h 2363"/>
                    <a:gd name="T92" fmla="*/ 84 w 1891"/>
                    <a:gd name="T93" fmla="*/ 92 h 2363"/>
                    <a:gd name="T94" fmla="*/ 78 w 1891"/>
                    <a:gd name="T95" fmla="*/ 101 h 2363"/>
                    <a:gd name="T96" fmla="*/ 71 w 1891"/>
                    <a:gd name="T97" fmla="*/ 99 h 2363"/>
                    <a:gd name="T98" fmla="*/ 64 w 1891"/>
                    <a:gd name="T99" fmla="*/ 97 h 2363"/>
                    <a:gd name="T100" fmla="*/ 57 w 1891"/>
                    <a:gd name="T101" fmla="*/ 103 h 2363"/>
                    <a:gd name="T102" fmla="*/ 57 w 1891"/>
                    <a:gd name="T103" fmla="*/ 115 h 2363"/>
                    <a:gd name="T104" fmla="*/ 62 w 1891"/>
                    <a:gd name="T105" fmla="*/ 147 h 23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91"/>
                    <a:gd name="T160" fmla="*/ 0 h 2363"/>
                    <a:gd name="T161" fmla="*/ 1891 w 1891"/>
                    <a:gd name="T162" fmla="*/ 2363 h 23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91" h="2363">
                      <a:moveTo>
                        <a:pt x="1010" y="2363"/>
                      </a:moveTo>
                      <a:lnTo>
                        <a:pt x="1031" y="2349"/>
                      </a:lnTo>
                      <a:lnTo>
                        <a:pt x="1042" y="2252"/>
                      </a:lnTo>
                      <a:lnTo>
                        <a:pt x="1055" y="2149"/>
                      </a:lnTo>
                      <a:lnTo>
                        <a:pt x="1066" y="2082"/>
                      </a:lnTo>
                      <a:lnTo>
                        <a:pt x="1100" y="2028"/>
                      </a:lnTo>
                      <a:lnTo>
                        <a:pt x="1133" y="1956"/>
                      </a:lnTo>
                      <a:lnTo>
                        <a:pt x="1150" y="1888"/>
                      </a:lnTo>
                      <a:lnTo>
                        <a:pt x="1151" y="1828"/>
                      </a:lnTo>
                      <a:lnTo>
                        <a:pt x="1150" y="1797"/>
                      </a:lnTo>
                      <a:lnTo>
                        <a:pt x="1204" y="1810"/>
                      </a:lnTo>
                      <a:lnTo>
                        <a:pt x="1263" y="1811"/>
                      </a:lnTo>
                      <a:lnTo>
                        <a:pt x="1332" y="1804"/>
                      </a:lnTo>
                      <a:lnTo>
                        <a:pt x="1386" y="1785"/>
                      </a:lnTo>
                      <a:lnTo>
                        <a:pt x="1410" y="1773"/>
                      </a:lnTo>
                      <a:lnTo>
                        <a:pt x="1457" y="1725"/>
                      </a:lnTo>
                      <a:lnTo>
                        <a:pt x="1468" y="1695"/>
                      </a:lnTo>
                      <a:lnTo>
                        <a:pt x="1519" y="1669"/>
                      </a:lnTo>
                      <a:lnTo>
                        <a:pt x="1556" y="1634"/>
                      </a:lnTo>
                      <a:lnTo>
                        <a:pt x="1586" y="1580"/>
                      </a:lnTo>
                      <a:lnTo>
                        <a:pt x="1604" y="1512"/>
                      </a:lnTo>
                      <a:lnTo>
                        <a:pt x="1596" y="1409"/>
                      </a:lnTo>
                      <a:lnTo>
                        <a:pt x="1641" y="1385"/>
                      </a:lnTo>
                      <a:lnTo>
                        <a:pt x="1689" y="1320"/>
                      </a:lnTo>
                      <a:lnTo>
                        <a:pt x="1723" y="1258"/>
                      </a:lnTo>
                      <a:lnTo>
                        <a:pt x="1741" y="1143"/>
                      </a:lnTo>
                      <a:lnTo>
                        <a:pt x="1779" y="1126"/>
                      </a:lnTo>
                      <a:lnTo>
                        <a:pt x="1815" y="1100"/>
                      </a:lnTo>
                      <a:lnTo>
                        <a:pt x="1853" y="1047"/>
                      </a:lnTo>
                      <a:lnTo>
                        <a:pt x="1867" y="1017"/>
                      </a:lnTo>
                      <a:lnTo>
                        <a:pt x="1887" y="924"/>
                      </a:lnTo>
                      <a:lnTo>
                        <a:pt x="1891" y="863"/>
                      </a:lnTo>
                      <a:lnTo>
                        <a:pt x="1887" y="833"/>
                      </a:lnTo>
                      <a:lnTo>
                        <a:pt x="1870" y="786"/>
                      </a:lnTo>
                      <a:lnTo>
                        <a:pt x="1839" y="772"/>
                      </a:lnTo>
                      <a:lnTo>
                        <a:pt x="1863" y="690"/>
                      </a:lnTo>
                      <a:lnTo>
                        <a:pt x="1861" y="639"/>
                      </a:lnTo>
                      <a:lnTo>
                        <a:pt x="1846" y="611"/>
                      </a:lnTo>
                      <a:lnTo>
                        <a:pt x="1849" y="542"/>
                      </a:lnTo>
                      <a:lnTo>
                        <a:pt x="1832" y="490"/>
                      </a:lnTo>
                      <a:lnTo>
                        <a:pt x="1827" y="433"/>
                      </a:lnTo>
                      <a:lnTo>
                        <a:pt x="1876" y="300"/>
                      </a:lnTo>
                      <a:lnTo>
                        <a:pt x="1887" y="243"/>
                      </a:lnTo>
                      <a:lnTo>
                        <a:pt x="1886" y="182"/>
                      </a:lnTo>
                      <a:lnTo>
                        <a:pt x="1876" y="117"/>
                      </a:lnTo>
                      <a:lnTo>
                        <a:pt x="1851" y="67"/>
                      </a:lnTo>
                      <a:lnTo>
                        <a:pt x="1809" y="16"/>
                      </a:lnTo>
                      <a:lnTo>
                        <a:pt x="1748" y="0"/>
                      </a:lnTo>
                      <a:lnTo>
                        <a:pt x="1670" y="104"/>
                      </a:lnTo>
                      <a:lnTo>
                        <a:pt x="1625" y="162"/>
                      </a:lnTo>
                      <a:lnTo>
                        <a:pt x="1567" y="223"/>
                      </a:lnTo>
                      <a:lnTo>
                        <a:pt x="1505" y="273"/>
                      </a:lnTo>
                      <a:lnTo>
                        <a:pt x="1468" y="301"/>
                      </a:lnTo>
                      <a:lnTo>
                        <a:pt x="1441" y="335"/>
                      </a:lnTo>
                      <a:lnTo>
                        <a:pt x="1372" y="344"/>
                      </a:lnTo>
                      <a:lnTo>
                        <a:pt x="1318" y="379"/>
                      </a:lnTo>
                      <a:lnTo>
                        <a:pt x="1276" y="440"/>
                      </a:lnTo>
                      <a:lnTo>
                        <a:pt x="1175" y="426"/>
                      </a:lnTo>
                      <a:lnTo>
                        <a:pt x="1127" y="433"/>
                      </a:lnTo>
                      <a:lnTo>
                        <a:pt x="1058" y="453"/>
                      </a:lnTo>
                      <a:lnTo>
                        <a:pt x="970" y="493"/>
                      </a:lnTo>
                      <a:lnTo>
                        <a:pt x="909" y="469"/>
                      </a:lnTo>
                      <a:lnTo>
                        <a:pt x="752" y="457"/>
                      </a:lnTo>
                      <a:lnTo>
                        <a:pt x="696" y="459"/>
                      </a:lnTo>
                      <a:lnTo>
                        <a:pt x="648" y="460"/>
                      </a:lnTo>
                      <a:lnTo>
                        <a:pt x="598" y="423"/>
                      </a:lnTo>
                      <a:lnTo>
                        <a:pt x="513" y="392"/>
                      </a:lnTo>
                      <a:lnTo>
                        <a:pt x="455" y="386"/>
                      </a:lnTo>
                      <a:lnTo>
                        <a:pt x="423" y="395"/>
                      </a:lnTo>
                      <a:lnTo>
                        <a:pt x="393" y="364"/>
                      </a:lnTo>
                      <a:lnTo>
                        <a:pt x="370" y="321"/>
                      </a:lnTo>
                      <a:lnTo>
                        <a:pt x="328" y="334"/>
                      </a:lnTo>
                      <a:lnTo>
                        <a:pt x="278" y="338"/>
                      </a:lnTo>
                      <a:lnTo>
                        <a:pt x="237" y="331"/>
                      </a:lnTo>
                      <a:lnTo>
                        <a:pt x="212" y="320"/>
                      </a:lnTo>
                      <a:lnTo>
                        <a:pt x="151" y="368"/>
                      </a:lnTo>
                      <a:lnTo>
                        <a:pt x="134" y="395"/>
                      </a:lnTo>
                      <a:lnTo>
                        <a:pt x="99" y="406"/>
                      </a:lnTo>
                      <a:lnTo>
                        <a:pt x="59" y="440"/>
                      </a:lnTo>
                      <a:lnTo>
                        <a:pt x="32" y="497"/>
                      </a:lnTo>
                      <a:lnTo>
                        <a:pt x="21" y="540"/>
                      </a:lnTo>
                      <a:lnTo>
                        <a:pt x="21" y="581"/>
                      </a:lnTo>
                      <a:lnTo>
                        <a:pt x="26" y="630"/>
                      </a:lnTo>
                      <a:lnTo>
                        <a:pt x="46" y="679"/>
                      </a:lnTo>
                      <a:lnTo>
                        <a:pt x="75" y="714"/>
                      </a:lnTo>
                      <a:lnTo>
                        <a:pt x="76" y="736"/>
                      </a:lnTo>
                      <a:lnTo>
                        <a:pt x="50" y="795"/>
                      </a:lnTo>
                      <a:lnTo>
                        <a:pt x="21" y="849"/>
                      </a:lnTo>
                      <a:lnTo>
                        <a:pt x="4" y="900"/>
                      </a:lnTo>
                      <a:lnTo>
                        <a:pt x="0" y="938"/>
                      </a:lnTo>
                      <a:lnTo>
                        <a:pt x="4" y="982"/>
                      </a:lnTo>
                      <a:lnTo>
                        <a:pt x="14" y="1019"/>
                      </a:lnTo>
                      <a:lnTo>
                        <a:pt x="35" y="1049"/>
                      </a:lnTo>
                      <a:lnTo>
                        <a:pt x="76" y="1076"/>
                      </a:lnTo>
                      <a:lnTo>
                        <a:pt x="59" y="1112"/>
                      </a:lnTo>
                      <a:lnTo>
                        <a:pt x="48" y="1138"/>
                      </a:lnTo>
                      <a:lnTo>
                        <a:pt x="45" y="1178"/>
                      </a:lnTo>
                      <a:lnTo>
                        <a:pt x="46" y="1280"/>
                      </a:lnTo>
                      <a:lnTo>
                        <a:pt x="50" y="1354"/>
                      </a:lnTo>
                      <a:lnTo>
                        <a:pt x="70" y="1428"/>
                      </a:lnTo>
                      <a:lnTo>
                        <a:pt x="113" y="1512"/>
                      </a:lnTo>
                      <a:lnTo>
                        <a:pt x="100" y="1533"/>
                      </a:lnTo>
                      <a:lnTo>
                        <a:pt x="94" y="1564"/>
                      </a:lnTo>
                      <a:lnTo>
                        <a:pt x="104" y="1611"/>
                      </a:lnTo>
                      <a:lnTo>
                        <a:pt x="128" y="1649"/>
                      </a:lnTo>
                      <a:lnTo>
                        <a:pt x="165" y="1685"/>
                      </a:lnTo>
                      <a:lnTo>
                        <a:pt x="207" y="1710"/>
                      </a:lnTo>
                      <a:lnTo>
                        <a:pt x="257" y="1719"/>
                      </a:lnTo>
                      <a:lnTo>
                        <a:pt x="329" y="1712"/>
                      </a:lnTo>
                      <a:lnTo>
                        <a:pt x="394" y="1692"/>
                      </a:lnTo>
                      <a:lnTo>
                        <a:pt x="445" y="1654"/>
                      </a:lnTo>
                      <a:lnTo>
                        <a:pt x="491" y="1638"/>
                      </a:lnTo>
                      <a:lnTo>
                        <a:pt x="536" y="1634"/>
                      </a:lnTo>
                      <a:lnTo>
                        <a:pt x="571" y="1629"/>
                      </a:lnTo>
                      <a:lnTo>
                        <a:pt x="618" y="1618"/>
                      </a:lnTo>
                      <a:lnTo>
                        <a:pt x="645" y="1590"/>
                      </a:lnTo>
                      <a:lnTo>
                        <a:pt x="652" y="1557"/>
                      </a:lnTo>
                      <a:lnTo>
                        <a:pt x="648" y="1514"/>
                      </a:lnTo>
                      <a:lnTo>
                        <a:pt x="646" y="1486"/>
                      </a:lnTo>
                      <a:lnTo>
                        <a:pt x="660" y="1464"/>
                      </a:lnTo>
                      <a:lnTo>
                        <a:pt x="680" y="1454"/>
                      </a:lnTo>
                      <a:lnTo>
                        <a:pt x="708" y="1454"/>
                      </a:lnTo>
                      <a:lnTo>
                        <a:pt x="752" y="1468"/>
                      </a:lnTo>
                      <a:lnTo>
                        <a:pt x="793" y="1368"/>
                      </a:lnTo>
                      <a:lnTo>
                        <a:pt x="690" y="1334"/>
                      </a:lnTo>
                      <a:lnTo>
                        <a:pt x="618" y="1338"/>
                      </a:lnTo>
                      <a:lnTo>
                        <a:pt x="551" y="1357"/>
                      </a:lnTo>
                      <a:lnTo>
                        <a:pt x="481" y="1387"/>
                      </a:lnTo>
                      <a:lnTo>
                        <a:pt x="408" y="1418"/>
                      </a:lnTo>
                      <a:lnTo>
                        <a:pt x="376" y="1429"/>
                      </a:lnTo>
                      <a:lnTo>
                        <a:pt x="379" y="1388"/>
                      </a:lnTo>
                      <a:lnTo>
                        <a:pt x="403" y="1328"/>
                      </a:lnTo>
                      <a:lnTo>
                        <a:pt x="407" y="1263"/>
                      </a:lnTo>
                      <a:lnTo>
                        <a:pt x="376" y="1183"/>
                      </a:lnTo>
                      <a:lnTo>
                        <a:pt x="348" y="1144"/>
                      </a:lnTo>
                      <a:lnTo>
                        <a:pt x="342" y="1124"/>
                      </a:lnTo>
                      <a:lnTo>
                        <a:pt x="340" y="1104"/>
                      </a:lnTo>
                      <a:lnTo>
                        <a:pt x="366" y="1039"/>
                      </a:lnTo>
                      <a:lnTo>
                        <a:pt x="372" y="991"/>
                      </a:lnTo>
                      <a:lnTo>
                        <a:pt x="372" y="931"/>
                      </a:lnTo>
                      <a:lnTo>
                        <a:pt x="352" y="882"/>
                      </a:lnTo>
                      <a:lnTo>
                        <a:pt x="318" y="821"/>
                      </a:lnTo>
                      <a:lnTo>
                        <a:pt x="359" y="796"/>
                      </a:lnTo>
                      <a:lnTo>
                        <a:pt x="396" y="742"/>
                      </a:lnTo>
                      <a:lnTo>
                        <a:pt x="418" y="677"/>
                      </a:lnTo>
                      <a:lnTo>
                        <a:pt x="427" y="639"/>
                      </a:lnTo>
                      <a:lnTo>
                        <a:pt x="477" y="635"/>
                      </a:lnTo>
                      <a:lnTo>
                        <a:pt x="519" y="677"/>
                      </a:lnTo>
                      <a:lnTo>
                        <a:pt x="580" y="714"/>
                      </a:lnTo>
                      <a:lnTo>
                        <a:pt x="626" y="717"/>
                      </a:lnTo>
                      <a:lnTo>
                        <a:pt x="664" y="704"/>
                      </a:lnTo>
                      <a:lnTo>
                        <a:pt x="698" y="683"/>
                      </a:lnTo>
                      <a:lnTo>
                        <a:pt x="732" y="711"/>
                      </a:lnTo>
                      <a:lnTo>
                        <a:pt x="789" y="738"/>
                      </a:lnTo>
                      <a:lnTo>
                        <a:pt x="865" y="750"/>
                      </a:lnTo>
                      <a:lnTo>
                        <a:pt x="926" y="748"/>
                      </a:lnTo>
                      <a:lnTo>
                        <a:pt x="967" y="742"/>
                      </a:lnTo>
                      <a:lnTo>
                        <a:pt x="1017" y="720"/>
                      </a:lnTo>
                      <a:lnTo>
                        <a:pt x="1065" y="690"/>
                      </a:lnTo>
                      <a:lnTo>
                        <a:pt x="1125" y="717"/>
                      </a:lnTo>
                      <a:lnTo>
                        <a:pt x="1191" y="711"/>
                      </a:lnTo>
                      <a:lnTo>
                        <a:pt x="1284" y="700"/>
                      </a:lnTo>
                      <a:lnTo>
                        <a:pt x="1338" y="671"/>
                      </a:lnTo>
                      <a:lnTo>
                        <a:pt x="1380" y="639"/>
                      </a:lnTo>
                      <a:lnTo>
                        <a:pt x="1417" y="596"/>
                      </a:lnTo>
                      <a:lnTo>
                        <a:pt x="1429" y="578"/>
                      </a:lnTo>
                      <a:lnTo>
                        <a:pt x="1465" y="530"/>
                      </a:lnTo>
                      <a:lnTo>
                        <a:pt x="1495" y="524"/>
                      </a:lnTo>
                      <a:lnTo>
                        <a:pt x="1543" y="511"/>
                      </a:lnTo>
                      <a:lnTo>
                        <a:pt x="1518" y="606"/>
                      </a:lnTo>
                      <a:lnTo>
                        <a:pt x="1513" y="700"/>
                      </a:lnTo>
                      <a:lnTo>
                        <a:pt x="1525" y="752"/>
                      </a:lnTo>
                      <a:lnTo>
                        <a:pt x="1553" y="792"/>
                      </a:lnTo>
                      <a:lnTo>
                        <a:pt x="1622" y="835"/>
                      </a:lnTo>
                      <a:lnTo>
                        <a:pt x="1598" y="882"/>
                      </a:lnTo>
                      <a:lnTo>
                        <a:pt x="1574" y="938"/>
                      </a:lnTo>
                      <a:lnTo>
                        <a:pt x="1543" y="972"/>
                      </a:lnTo>
                      <a:lnTo>
                        <a:pt x="1511" y="1021"/>
                      </a:lnTo>
                      <a:lnTo>
                        <a:pt x="1489" y="1082"/>
                      </a:lnTo>
                      <a:lnTo>
                        <a:pt x="1493" y="1150"/>
                      </a:lnTo>
                      <a:lnTo>
                        <a:pt x="1479" y="1173"/>
                      </a:lnTo>
                      <a:lnTo>
                        <a:pt x="1439" y="1197"/>
                      </a:lnTo>
                      <a:lnTo>
                        <a:pt x="1403" y="1229"/>
                      </a:lnTo>
                      <a:lnTo>
                        <a:pt x="1382" y="1258"/>
                      </a:lnTo>
                      <a:lnTo>
                        <a:pt x="1368" y="1293"/>
                      </a:lnTo>
                      <a:lnTo>
                        <a:pt x="1366" y="1344"/>
                      </a:lnTo>
                      <a:lnTo>
                        <a:pt x="1362" y="1415"/>
                      </a:lnTo>
                      <a:lnTo>
                        <a:pt x="1344" y="1476"/>
                      </a:lnTo>
                      <a:lnTo>
                        <a:pt x="1324" y="1554"/>
                      </a:lnTo>
                      <a:lnTo>
                        <a:pt x="1300" y="1587"/>
                      </a:lnTo>
                      <a:lnTo>
                        <a:pt x="1276" y="1605"/>
                      </a:lnTo>
                      <a:lnTo>
                        <a:pt x="1239" y="1615"/>
                      </a:lnTo>
                      <a:lnTo>
                        <a:pt x="1213" y="1618"/>
                      </a:lnTo>
                      <a:lnTo>
                        <a:pt x="1189" y="1611"/>
                      </a:lnTo>
                      <a:lnTo>
                        <a:pt x="1163" y="1604"/>
                      </a:lnTo>
                      <a:lnTo>
                        <a:pt x="1133" y="1585"/>
                      </a:lnTo>
                      <a:lnTo>
                        <a:pt x="1106" y="1569"/>
                      </a:lnTo>
                      <a:lnTo>
                        <a:pt x="1076" y="1554"/>
                      </a:lnTo>
                      <a:lnTo>
                        <a:pt x="1044" y="1547"/>
                      </a:lnTo>
                      <a:lnTo>
                        <a:pt x="1020" y="1543"/>
                      </a:lnTo>
                      <a:lnTo>
                        <a:pt x="994" y="1547"/>
                      </a:lnTo>
                      <a:lnTo>
                        <a:pt x="960" y="1569"/>
                      </a:lnTo>
                      <a:lnTo>
                        <a:pt x="933" y="1600"/>
                      </a:lnTo>
                      <a:lnTo>
                        <a:pt x="915" y="1638"/>
                      </a:lnTo>
                      <a:lnTo>
                        <a:pt x="905" y="1702"/>
                      </a:lnTo>
                      <a:lnTo>
                        <a:pt x="909" y="1780"/>
                      </a:lnTo>
                      <a:lnTo>
                        <a:pt x="932" y="1800"/>
                      </a:lnTo>
                      <a:lnTo>
                        <a:pt x="914" y="1845"/>
                      </a:lnTo>
                      <a:lnTo>
                        <a:pt x="919" y="1943"/>
                      </a:lnTo>
                      <a:lnTo>
                        <a:pt x="982" y="2119"/>
                      </a:lnTo>
                      <a:lnTo>
                        <a:pt x="982" y="2176"/>
                      </a:lnTo>
                      <a:lnTo>
                        <a:pt x="993" y="2343"/>
                      </a:lnTo>
                      <a:lnTo>
                        <a:pt x="1010" y="2363"/>
                      </a:lnTo>
                      <a:close/>
                    </a:path>
                  </a:pathLst>
                </a:custGeom>
                <a:solidFill>
                  <a:srgbClr val="FFC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859" name="Group 172">
                  <a:extLst>
                    <a:ext uri="{FF2B5EF4-FFF2-40B4-BE49-F238E27FC236}">
                      <a16:creationId xmlns:a16="http://schemas.microsoft.com/office/drawing/2014/main" id="{42982597-1C8E-4C87-9F13-46E753DADA48}"/>
                    </a:ext>
                  </a:extLst>
                </p:cNvPr>
                <p:cNvGrpSpPr>
                  <a:grpSpLocks/>
                </p:cNvGrpSpPr>
                <p:nvPr/>
              </p:nvGrpSpPr>
              <p:grpSpPr bwMode="auto">
                <a:xfrm>
                  <a:off x="1610" y="596"/>
                  <a:ext cx="415" cy="346"/>
                  <a:chOff x="1610" y="596"/>
                  <a:chExt cx="415" cy="346"/>
                </a:xfrm>
              </p:grpSpPr>
              <p:sp>
                <p:nvSpPr>
                  <p:cNvPr id="64860" name="Freeform 173">
                    <a:extLst>
                      <a:ext uri="{FF2B5EF4-FFF2-40B4-BE49-F238E27FC236}">
                        <a16:creationId xmlns:a16="http://schemas.microsoft.com/office/drawing/2014/main" id="{4D093052-2EFF-469C-8F53-EBDC71F5FCAC}"/>
                      </a:ext>
                    </a:extLst>
                  </p:cNvPr>
                  <p:cNvSpPr>
                    <a:spLocks/>
                  </p:cNvSpPr>
                  <p:nvPr/>
                </p:nvSpPr>
                <p:spPr bwMode="auto">
                  <a:xfrm>
                    <a:off x="1990" y="631"/>
                    <a:ext cx="6" cy="32"/>
                  </a:xfrm>
                  <a:custGeom>
                    <a:avLst/>
                    <a:gdLst>
                      <a:gd name="T0" fmla="*/ 2 w 24"/>
                      <a:gd name="T1" fmla="*/ 8 h 127"/>
                      <a:gd name="T2" fmla="*/ 0 w 24"/>
                      <a:gd name="T3" fmla="*/ 5 h 127"/>
                      <a:gd name="T4" fmla="*/ 0 w 24"/>
                      <a:gd name="T5" fmla="*/ 1 h 127"/>
                      <a:gd name="T6" fmla="*/ 1 w 24"/>
                      <a:gd name="T7" fmla="*/ 0 h 127"/>
                      <a:gd name="T8" fmla="*/ 0 60000 65536"/>
                      <a:gd name="T9" fmla="*/ 0 60000 65536"/>
                      <a:gd name="T10" fmla="*/ 0 60000 65536"/>
                      <a:gd name="T11" fmla="*/ 0 60000 65536"/>
                      <a:gd name="T12" fmla="*/ 0 w 24"/>
                      <a:gd name="T13" fmla="*/ 0 h 127"/>
                      <a:gd name="T14" fmla="*/ 24 w 24"/>
                      <a:gd name="T15" fmla="*/ 127 h 127"/>
                    </a:gdLst>
                    <a:ahLst/>
                    <a:cxnLst>
                      <a:cxn ang="T8">
                        <a:pos x="T0" y="T1"/>
                      </a:cxn>
                      <a:cxn ang="T9">
                        <a:pos x="T2" y="T3"/>
                      </a:cxn>
                      <a:cxn ang="T10">
                        <a:pos x="T4" y="T5"/>
                      </a:cxn>
                      <a:cxn ang="T11">
                        <a:pos x="T6" y="T7"/>
                      </a:cxn>
                    </a:cxnLst>
                    <a:rect l="T12" t="T13" r="T14" b="T15"/>
                    <a:pathLst>
                      <a:path w="24" h="127">
                        <a:moveTo>
                          <a:pt x="24" y="127"/>
                        </a:moveTo>
                        <a:lnTo>
                          <a:pt x="0" y="72"/>
                        </a:lnTo>
                        <a:lnTo>
                          <a:pt x="0" y="12"/>
                        </a:lnTo>
                        <a:lnTo>
                          <a:pt x="12"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61" name="Freeform 174">
                    <a:extLst>
                      <a:ext uri="{FF2B5EF4-FFF2-40B4-BE49-F238E27FC236}">
                        <a16:creationId xmlns:a16="http://schemas.microsoft.com/office/drawing/2014/main" id="{4227EA20-58AC-497E-A485-5E7346483606}"/>
                      </a:ext>
                    </a:extLst>
                  </p:cNvPr>
                  <p:cNvSpPr>
                    <a:spLocks/>
                  </p:cNvSpPr>
                  <p:nvPr/>
                </p:nvSpPr>
                <p:spPr bwMode="auto">
                  <a:xfrm>
                    <a:off x="1963" y="596"/>
                    <a:ext cx="46" cy="59"/>
                  </a:xfrm>
                  <a:custGeom>
                    <a:avLst/>
                    <a:gdLst>
                      <a:gd name="T0" fmla="*/ 11 w 187"/>
                      <a:gd name="T1" fmla="*/ 0 h 237"/>
                      <a:gd name="T2" fmla="*/ 10 w 187"/>
                      <a:gd name="T3" fmla="*/ 3 h 237"/>
                      <a:gd name="T4" fmla="*/ 8 w 187"/>
                      <a:gd name="T5" fmla="*/ 7 h 237"/>
                      <a:gd name="T6" fmla="*/ 8 w 187"/>
                      <a:gd name="T7" fmla="*/ 9 h 237"/>
                      <a:gd name="T8" fmla="*/ 5 w 187"/>
                      <a:gd name="T9" fmla="*/ 11 h 237"/>
                      <a:gd name="T10" fmla="*/ 3 w 187"/>
                      <a:gd name="T11" fmla="*/ 13 h 237"/>
                      <a:gd name="T12" fmla="*/ 0 w 187"/>
                      <a:gd name="T13" fmla="*/ 14 h 237"/>
                      <a:gd name="T14" fmla="*/ 1 w 187"/>
                      <a:gd name="T15" fmla="*/ 15 h 237"/>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37"/>
                      <a:gd name="T26" fmla="*/ 187 w 187"/>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37">
                        <a:moveTo>
                          <a:pt x="187" y="0"/>
                        </a:moveTo>
                        <a:lnTo>
                          <a:pt x="163" y="55"/>
                        </a:lnTo>
                        <a:lnTo>
                          <a:pt x="139" y="109"/>
                        </a:lnTo>
                        <a:lnTo>
                          <a:pt x="128" y="152"/>
                        </a:lnTo>
                        <a:lnTo>
                          <a:pt x="84" y="176"/>
                        </a:lnTo>
                        <a:lnTo>
                          <a:pt x="43" y="218"/>
                        </a:lnTo>
                        <a:lnTo>
                          <a:pt x="0" y="224"/>
                        </a:lnTo>
                        <a:lnTo>
                          <a:pt x="19" y="23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62" name="Freeform 175">
                    <a:extLst>
                      <a:ext uri="{FF2B5EF4-FFF2-40B4-BE49-F238E27FC236}">
                        <a16:creationId xmlns:a16="http://schemas.microsoft.com/office/drawing/2014/main" id="{6F9E55F9-D1ED-4CB6-BB9C-49D712464B69}"/>
                      </a:ext>
                    </a:extLst>
                  </p:cNvPr>
                  <p:cNvSpPr>
                    <a:spLocks/>
                  </p:cNvSpPr>
                  <p:nvPr/>
                </p:nvSpPr>
                <p:spPr bwMode="auto">
                  <a:xfrm>
                    <a:off x="1823" y="652"/>
                    <a:ext cx="9" cy="14"/>
                  </a:xfrm>
                  <a:custGeom>
                    <a:avLst/>
                    <a:gdLst>
                      <a:gd name="T0" fmla="*/ 0 w 37"/>
                      <a:gd name="T1" fmla="*/ 0 h 55"/>
                      <a:gd name="T2" fmla="*/ 2 w 37"/>
                      <a:gd name="T3" fmla="*/ 3 h 55"/>
                      <a:gd name="T4" fmla="*/ 2 w 37"/>
                      <a:gd name="T5" fmla="*/ 4 h 55"/>
                      <a:gd name="T6" fmla="*/ 0 60000 65536"/>
                      <a:gd name="T7" fmla="*/ 0 60000 65536"/>
                      <a:gd name="T8" fmla="*/ 0 60000 65536"/>
                      <a:gd name="T9" fmla="*/ 0 w 37"/>
                      <a:gd name="T10" fmla="*/ 0 h 55"/>
                      <a:gd name="T11" fmla="*/ 37 w 37"/>
                      <a:gd name="T12" fmla="*/ 55 h 55"/>
                    </a:gdLst>
                    <a:ahLst/>
                    <a:cxnLst>
                      <a:cxn ang="T6">
                        <a:pos x="T0" y="T1"/>
                      </a:cxn>
                      <a:cxn ang="T7">
                        <a:pos x="T2" y="T3"/>
                      </a:cxn>
                      <a:cxn ang="T8">
                        <a:pos x="T4" y="T5"/>
                      </a:cxn>
                    </a:cxnLst>
                    <a:rect l="T9" t="T10" r="T11" b="T12"/>
                    <a:pathLst>
                      <a:path w="37" h="55">
                        <a:moveTo>
                          <a:pt x="0" y="0"/>
                        </a:moveTo>
                        <a:lnTo>
                          <a:pt x="37" y="48"/>
                        </a:lnTo>
                        <a:lnTo>
                          <a:pt x="37" y="55"/>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63" name="Line 176">
                    <a:extLst>
                      <a:ext uri="{FF2B5EF4-FFF2-40B4-BE49-F238E27FC236}">
                        <a16:creationId xmlns:a16="http://schemas.microsoft.com/office/drawing/2014/main" id="{A717D28E-8E33-4B94-AD27-4331A92A8BA4}"/>
                      </a:ext>
                    </a:extLst>
                  </p:cNvPr>
                  <p:cNvSpPr>
                    <a:spLocks noChangeShapeType="1"/>
                  </p:cNvSpPr>
                  <p:nvPr/>
                </p:nvSpPr>
                <p:spPr bwMode="auto">
                  <a:xfrm>
                    <a:off x="1738" y="635"/>
                    <a:ext cx="14"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864" name="Freeform 177">
                    <a:extLst>
                      <a:ext uri="{FF2B5EF4-FFF2-40B4-BE49-F238E27FC236}">
                        <a16:creationId xmlns:a16="http://schemas.microsoft.com/office/drawing/2014/main" id="{FD650C5B-F1AB-4B57-B586-CE2D89468227}"/>
                      </a:ext>
                    </a:extLst>
                  </p:cNvPr>
                  <p:cNvSpPr>
                    <a:spLocks/>
                  </p:cNvSpPr>
                  <p:nvPr/>
                </p:nvSpPr>
                <p:spPr bwMode="auto">
                  <a:xfrm>
                    <a:off x="1610" y="622"/>
                    <a:ext cx="77" cy="12"/>
                  </a:xfrm>
                  <a:custGeom>
                    <a:avLst/>
                    <a:gdLst>
                      <a:gd name="T0" fmla="*/ 19 w 309"/>
                      <a:gd name="T1" fmla="*/ 0 h 49"/>
                      <a:gd name="T2" fmla="*/ 16 w 309"/>
                      <a:gd name="T3" fmla="*/ 3 h 49"/>
                      <a:gd name="T4" fmla="*/ 14 w 309"/>
                      <a:gd name="T5" fmla="*/ 3 h 49"/>
                      <a:gd name="T6" fmla="*/ 12 w 309"/>
                      <a:gd name="T7" fmla="*/ 1 h 49"/>
                      <a:gd name="T8" fmla="*/ 9 w 309"/>
                      <a:gd name="T9" fmla="*/ 0 h 49"/>
                      <a:gd name="T10" fmla="*/ 6 w 309"/>
                      <a:gd name="T11" fmla="*/ 0 h 49"/>
                      <a:gd name="T12" fmla="*/ 1 w 309"/>
                      <a:gd name="T13" fmla="*/ 0 h 49"/>
                      <a:gd name="T14" fmla="*/ 0 w 309"/>
                      <a:gd name="T15" fmla="*/ 0 h 49"/>
                      <a:gd name="T16" fmla="*/ 0 w 309"/>
                      <a:gd name="T17" fmla="*/ 1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49"/>
                      <a:gd name="T29" fmla="*/ 309 w 309"/>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49">
                        <a:moveTo>
                          <a:pt x="309" y="0"/>
                        </a:moveTo>
                        <a:lnTo>
                          <a:pt x="266" y="43"/>
                        </a:lnTo>
                        <a:lnTo>
                          <a:pt x="224" y="49"/>
                        </a:lnTo>
                        <a:lnTo>
                          <a:pt x="194" y="19"/>
                        </a:lnTo>
                        <a:lnTo>
                          <a:pt x="146" y="6"/>
                        </a:lnTo>
                        <a:lnTo>
                          <a:pt x="91" y="6"/>
                        </a:lnTo>
                        <a:lnTo>
                          <a:pt x="19" y="6"/>
                        </a:lnTo>
                        <a:lnTo>
                          <a:pt x="0" y="6"/>
                        </a:lnTo>
                        <a:lnTo>
                          <a:pt x="7" y="12"/>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65" name="Freeform 178">
                    <a:extLst>
                      <a:ext uri="{FF2B5EF4-FFF2-40B4-BE49-F238E27FC236}">
                        <a16:creationId xmlns:a16="http://schemas.microsoft.com/office/drawing/2014/main" id="{84FF1AFC-234E-4A13-8D78-816419119B0C}"/>
                      </a:ext>
                    </a:extLst>
                  </p:cNvPr>
                  <p:cNvSpPr>
                    <a:spLocks/>
                  </p:cNvSpPr>
                  <p:nvPr/>
                </p:nvSpPr>
                <p:spPr bwMode="auto">
                  <a:xfrm>
                    <a:off x="1620" y="669"/>
                    <a:ext cx="65" cy="44"/>
                  </a:xfrm>
                  <a:custGeom>
                    <a:avLst/>
                    <a:gdLst>
                      <a:gd name="T0" fmla="*/ 16 w 260"/>
                      <a:gd name="T1" fmla="*/ 5 h 176"/>
                      <a:gd name="T2" fmla="*/ 12 w 260"/>
                      <a:gd name="T3" fmla="*/ 5 h 176"/>
                      <a:gd name="T4" fmla="*/ 8 w 260"/>
                      <a:gd name="T5" fmla="*/ 5 h 176"/>
                      <a:gd name="T6" fmla="*/ 5 w 260"/>
                      <a:gd name="T7" fmla="*/ 5 h 176"/>
                      <a:gd name="T8" fmla="*/ 2 w 260"/>
                      <a:gd name="T9" fmla="*/ 3 h 176"/>
                      <a:gd name="T10" fmla="*/ 1 w 260"/>
                      <a:gd name="T11" fmla="*/ 0 h 176"/>
                      <a:gd name="T12" fmla="*/ 2 w 260"/>
                      <a:gd name="T13" fmla="*/ 3 h 176"/>
                      <a:gd name="T14" fmla="*/ 2 w 260"/>
                      <a:gd name="T15" fmla="*/ 6 h 176"/>
                      <a:gd name="T16" fmla="*/ 2 w 260"/>
                      <a:gd name="T17" fmla="*/ 9 h 176"/>
                      <a:gd name="T18" fmla="*/ 1 w 260"/>
                      <a:gd name="T19" fmla="*/ 10 h 176"/>
                      <a:gd name="T20" fmla="*/ 0 w 260"/>
                      <a:gd name="T21" fmla="*/ 11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176"/>
                      <a:gd name="T35" fmla="*/ 260 w 260"/>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176">
                        <a:moveTo>
                          <a:pt x="260" y="73"/>
                        </a:moveTo>
                        <a:lnTo>
                          <a:pt x="193" y="73"/>
                        </a:lnTo>
                        <a:lnTo>
                          <a:pt x="138" y="73"/>
                        </a:lnTo>
                        <a:lnTo>
                          <a:pt x="90" y="73"/>
                        </a:lnTo>
                        <a:lnTo>
                          <a:pt x="42" y="42"/>
                        </a:lnTo>
                        <a:lnTo>
                          <a:pt x="7" y="0"/>
                        </a:lnTo>
                        <a:lnTo>
                          <a:pt x="36" y="49"/>
                        </a:lnTo>
                        <a:lnTo>
                          <a:pt x="42" y="97"/>
                        </a:lnTo>
                        <a:lnTo>
                          <a:pt x="36" y="140"/>
                        </a:lnTo>
                        <a:lnTo>
                          <a:pt x="18" y="157"/>
                        </a:lnTo>
                        <a:lnTo>
                          <a:pt x="0" y="176"/>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66" name="Freeform 179">
                    <a:extLst>
                      <a:ext uri="{FF2B5EF4-FFF2-40B4-BE49-F238E27FC236}">
                        <a16:creationId xmlns:a16="http://schemas.microsoft.com/office/drawing/2014/main" id="{D9BD2ED7-5CAB-48C8-BEB6-A3EB3822D826}"/>
                      </a:ext>
                    </a:extLst>
                  </p:cNvPr>
                  <p:cNvSpPr>
                    <a:spLocks/>
                  </p:cNvSpPr>
                  <p:nvPr/>
                </p:nvSpPr>
                <p:spPr bwMode="auto">
                  <a:xfrm>
                    <a:off x="1625" y="744"/>
                    <a:ext cx="37" cy="176"/>
                  </a:xfrm>
                  <a:custGeom>
                    <a:avLst/>
                    <a:gdLst>
                      <a:gd name="T0" fmla="*/ 0 w 151"/>
                      <a:gd name="T1" fmla="*/ 0 h 704"/>
                      <a:gd name="T2" fmla="*/ 0 w 151"/>
                      <a:gd name="T3" fmla="*/ 3 h 704"/>
                      <a:gd name="T4" fmla="*/ 1 w 151"/>
                      <a:gd name="T5" fmla="*/ 6 h 704"/>
                      <a:gd name="T6" fmla="*/ 4 w 151"/>
                      <a:gd name="T7" fmla="*/ 8 h 704"/>
                      <a:gd name="T8" fmla="*/ 2 w 151"/>
                      <a:gd name="T9" fmla="*/ 10 h 704"/>
                      <a:gd name="T10" fmla="*/ 1 w 151"/>
                      <a:gd name="T11" fmla="*/ 13 h 704"/>
                      <a:gd name="T12" fmla="*/ 2 w 151"/>
                      <a:gd name="T13" fmla="*/ 16 h 704"/>
                      <a:gd name="T14" fmla="*/ 4 w 151"/>
                      <a:gd name="T15" fmla="*/ 19 h 704"/>
                      <a:gd name="T16" fmla="*/ 5 w 151"/>
                      <a:gd name="T17" fmla="*/ 21 h 704"/>
                      <a:gd name="T18" fmla="*/ 5 w 151"/>
                      <a:gd name="T19" fmla="*/ 24 h 704"/>
                      <a:gd name="T20" fmla="*/ 4 w 151"/>
                      <a:gd name="T21" fmla="*/ 27 h 704"/>
                      <a:gd name="T22" fmla="*/ 2 w 151"/>
                      <a:gd name="T23" fmla="*/ 29 h 704"/>
                      <a:gd name="T24" fmla="*/ 5 w 151"/>
                      <a:gd name="T25" fmla="*/ 30 h 704"/>
                      <a:gd name="T26" fmla="*/ 5 w 151"/>
                      <a:gd name="T27" fmla="*/ 32 h 704"/>
                      <a:gd name="T28" fmla="*/ 7 w 151"/>
                      <a:gd name="T29" fmla="*/ 36 h 704"/>
                      <a:gd name="T30" fmla="*/ 7 w 151"/>
                      <a:gd name="T31" fmla="*/ 37 h 704"/>
                      <a:gd name="T32" fmla="*/ 6 w 151"/>
                      <a:gd name="T33" fmla="*/ 38 h 704"/>
                      <a:gd name="T34" fmla="*/ 5 w 151"/>
                      <a:gd name="T35" fmla="*/ 41 h 704"/>
                      <a:gd name="T36" fmla="*/ 6 w 151"/>
                      <a:gd name="T37" fmla="*/ 42 h 704"/>
                      <a:gd name="T38" fmla="*/ 8 w 151"/>
                      <a:gd name="T39" fmla="*/ 43 h 704"/>
                      <a:gd name="T40" fmla="*/ 8 w 151"/>
                      <a:gd name="T41" fmla="*/ 44 h 704"/>
                      <a:gd name="T42" fmla="*/ 9 w 151"/>
                      <a:gd name="T43" fmla="*/ 44 h 7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704"/>
                      <a:gd name="T68" fmla="*/ 151 w 151"/>
                      <a:gd name="T69" fmla="*/ 704 h 7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704">
                        <a:moveTo>
                          <a:pt x="0" y="0"/>
                        </a:moveTo>
                        <a:lnTo>
                          <a:pt x="6" y="49"/>
                        </a:lnTo>
                        <a:lnTo>
                          <a:pt x="18" y="97"/>
                        </a:lnTo>
                        <a:lnTo>
                          <a:pt x="67" y="128"/>
                        </a:lnTo>
                        <a:lnTo>
                          <a:pt x="30" y="165"/>
                        </a:lnTo>
                        <a:lnTo>
                          <a:pt x="24" y="206"/>
                        </a:lnTo>
                        <a:lnTo>
                          <a:pt x="42" y="256"/>
                        </a:lnTo>
                        <a:lnTo>
                          <a:pt x="72" y="304"/>
                        </a:lnTo>
                        <a:lnTo>
                          <a:pt x="78" y="334"/>
                        </a:lnTo>
                        <a:lnTo>
                          <a:pt x="85" y="389"/>
                        </a:lnTo>
                        <a:lnTo>
                          <a:pt x="61" y="432"/>
                        </a:lnTo>
                        <a:lnTo>
                          <a:pt x="37" y="473"/>
                        </a:lnTo>
                        <a:lnTo>
                          <a:pt x="78" y="486"/>
                        </a:lnTo>
                        <a:lnTo>
                          <a:pt x="91" y="516"/>
                        </a:lnTo>
                        <a:lnTo>
                          <a:pt x="109" y="577"/>
                        </a:lnTo>
                        <a:lnTo>
                          <a:pt x="109" y="595"/>
                        </a:lnTo>
                        <a:lnTo>
                          <a:pt x="96" y="613"/>
                        </a:lnTo>
                        <a:lnTo>
                          <a:pt x="91" y="649"/>
                        </a:lnTo>
                        <a:lnTo>
                          <a:pt x="96" y="673"/>
                        </a:lnTo>
                        <a:lnTo>
                          <a:pt x="133" y="692"/>
                        </a:lnTo>
                        <a:lnTo>
                          <a:pt x="139" y="704"/>
                        </a:lnTo>
                        <a:lnTo>
                          <a:pt x="151" y="69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67" name="Freeform 180">
                    <a:extLst>
                      <a:ext uri="{FF2B5EF4-FFF2-40B4-BE49-F238E27FC236}">
                        <a16:creationId xmlns:a16="http://schemas.microsoft.com/office/drawing/2014/main" id="{DF0525B6-1C61-42EC-9944-A13C3544B443}"/>
                      </a:ext>
                    </a:extLst>
                  </p:cNvPr>
                  <p:cNvSpPr>
                    <a:spLocks/>
                  </p:cNvSpPr>
                  <p:nvPr/>
                </p:nvSpPr>
                <p:spPr bwMode="auto">
                  <a:xfrm>
                    <a:off x="1999" y="701"/>
                    <a:ext cx="26" cy="36"/>
                  </a:xfrm>
                  <a:custGeom>
                    <a:avLst/>
                    <a:gdLst>
                      <a:gd name="T0" fmla="*/ 1 w 103"/>
                      <a:gd name="T1" fmla="*/ 0 h 146"/>
                      <a:gd name="T2" fmla="*/ 0 w 103"/>
                      <a:gd name="T3" fmla="*/ 1 h 146"/>
                      <a:gd name="T4" fmla="*/ 0 w 103"/>
                      <a:gd name="T5" fmla="*/ 4 h 146"/>
                      <a:gd name="T6" fmla="*/ 1 w 103"/>
                      <a:gd name="T7" fmla="*/ 5 h 146"/>
                      <a:gd name="T8" fmla="*/ 2 w 103"/>
                      <a:gd name="T9" fmla="*/ 8 h 146"/>
                      <a:gd name="T10" fmla="*/ 2 w 103"/>
                      <a:gd name="T11" fmla="*/ 9 h 146"/>
                      <a:gd name="T12" fmla="*/ 4 w 103"/>
                      <a:gd name="T13" fmla="*/ 7 h 146"/>
                      <a:gd name="T14" fmla="*/ 7 w 103"/>
                      <a:gd name="T15" fmla="*/ 7 h 146"/>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46"/>
                      <a:gd name="T26" fmla="*/ 103 w 103"/>
                      <a:gd name="T27" fmla="*/ 146 h 1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46">
                        <a:moveTo>
                          <a:pt x="13" y="0"/>
                        </a:moveTo>
                        <a:lnTo>
                          <a:pt x="0" y="25"/>
                        </a:lnTo>
                        <a:lnTo>
                          <a:pt x="0" y="67"/>
                        </a:lnTo>
                        <a:lnTo>
                          <a:pt x="13" y="91"/>
                        </a:lnTo>
                        <a:lnTo>
                          <a:pt x="24" y="128"/>
                        </a:lnTo>
                        <a:lnTo>
                          <a:pt x="37" y="146"/>
                        </a:lnTo>
                        <a:lnTo>
                          <a:pt x="66" y="110"/>
                        </a:lnTo>
                        <a:lnTo>
                          <a:pt x="103" y="11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68" name="Freeform 181">
                    <a:extLst>
                      <a:ext uri="{FF2B5EF4-FFF2-40B4-BE49-F238E27FC236}">
                        <a16:creationId xmlns:a16="http://schemas.microsoft.com/office/drawing/2014/main" id="{677E5912-2367-4159-9C9F-450DDD96AED2}"/>
                      </a:ext>
                    </a:extLst>
                  </p:cNvPr>
                  <p:cNvSpPr>
                    <a:spLocks/>
                  </p:cNvSpPr>
                  <p:nvPr/>
                </p:nvSpPr>
                <p:spPr bwMode="auto">
                  <a:xfrm>
                    <a:off x="1989" y="763"/>
                    <a:ext cx="20" cy="50"/>
                  </a:xfrm>
                  <a:custGeom>
                    <a:avLst/>
                    <a:gdLst>
                      <a:gd name="T0" fmla="*/ 5 w 84"/>
                      <a:gd name="T1" fmla="*/ 0 h 200"/>
                      <a:gd name="T2" fmla="*/ 2 w 84"/>
                      <a:gd name="T3" fmla="*/ 2 h 200"/>
                      <a:gd name="T4" fmla="*/ 1 w 84"/>
                      <a:gd name="T5" fmla="*/ 4 h 200"/>
                      <a:gd name="T6" fmla="*/ 0 w 84"/>
                      <a:gd name="T7" fmla="*/ 7 h 200"/>
                      <a:gd name="T8" fmla="*/ 1 w 84"/>
                      <a:gd name="T9" fmla="*/ 11 h 200"/>
                      <a:gd name="T10" fmla="*/ 0 w 84"/>
                      <a:gd name="T11" fmla="*/ 13 h 200"/>
                      <a:gd name="T12" fmla="*/ 0 60000 65536"/>
                      <a:gd name="T13" fmla="*/ 0 60000 65536"/>
                      <a:gd name="T14" fmla="*/ 0 60000 65536"/>
                      <a:gd name="T15" fmla="*/ 0 60000 65536"/>
                      <a:gd name="T16" fmla="*/ 0 60000 65536"/>
                      <a:gd name="T17" fmla="*/ 0 60000 65536"/>
                      <a:gd name="T18" fmla="*/ 0 w 84"/>
                      <a:gd name="T19" fmla="*/ 0 h 200"/>
                      <a:gd name="T20" fmla="*/ 84 w 8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84" h="200">
                        <a:moveTo>
                          <a:pt x="84" y="0"/>
                        </a:moveTo>
                        <a:lnTo>
                          <a:pt x="36" y="37"/>
                        </a:lnTo>
                        <a:lnTo>
                          <a:pt x="18" y="67"/>
                        </a:lnTo>
                        <a:lnTo>
                          <a:pt x="6" y="122"/>
                        </a:lnTo>
                        <a:lnTo>
                          <a:pt x="18" y="170"/>
                        </a:lnTo>
                        <a:lnTo>
                          <a:pt x="0" y="20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69" name="Freeform 182">
                    <a:extLst>
                      <a:ext uri="{FF2B5EF4-FFF2-40B4-BE49-F238E27FC236}">
                        <a16:creationId xmlns:a16="http://schemas.microsoft.com/office/drawing/2014/main" id="{9DE669C1-72CE-4580-9CA5-7753BB2DEEB8}"/>
                      </a:ext>
                    </a:extLst>
                  </p:cNvPr>
                  <p:cNvSpPr>
                    <a:spLocks/>
                  </p:cNvSpPr>
                  <p:nvPr/>
                </p:nvSpPr>
                <p:spPr bwMode="auto">
                  <a:xfrm>
                    <a:off x="1948" y="838"/>
                    <a:ext cx="21" cy="54"/>
                  </a:xfrm>
                  <a:custGeom>
                    <a:avLst/>
                    <a:gdLst>
                      <a:gd name="T0" fmla="*/ 5 w 85"/>
                      <a:gd name="T1" fmla="*/ 0 h 213"/>
                      <a:gd name="T2" fmla="*/ 2 w 85"/>
                      <a:gd name="T3" fmla="*/ 3 h 213"/>
                      <a:gd name="T4" fmla="*/ 1 w 85"/>
                      <a:gd name="T5" fmla="*/ 7 h 213"/>
                      <a:gd name="T6" fmla="*/ 0 w 85"/>
                      <a:gd name="T7" fmla="*/ 11 h 213"/>
                      <a:gd name="T8" fmla="*/ 0 w 85"/>
                      <a:gd name="T9" fmla="*/ 13 h 213"/>
                      <a:gd name="T10" fmla="*/ 0 w 85"/>
                      <a:gd name="T11" fmla="*/ 14 h 213"/>
                      <a:gd name="T12" fmla="*/ 0 60000 65536"/>
                      <a:gd name="T13" fmla="*/ 0 60000 65536"/>
                      <a:gd name="T14" fmla="*/ 0 60000 65536"/>
                      <a:gd name="T15" fmla="*/ 0 60000 65536"/>
                      <a:gd name="T16" fmla="*/ 0 60000 65536"/>
                      <a:gd name="T17" fmla="*/ 0 60000 65536"/>
                      <a:gd name="T18" fmla="*/ 0 w 85"/>
                      <a:gd name="T19" fmla="*/ 0 h 213"/>
                      <a:gd name="T20" fmla="*/ 85 w 85"/>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85" h="213">
                        <a:moveTo>
                          <a:pt x="85" y="0"/>
                        </a:moveTo>
                        <a:lnTo>
                          <a:pt x="36" y="43"/>
                        </a:lnTo>
                        <a:lnTo>
                          <a:pt x="18" y="104"/>
                        </a:lnTo>
                        <a:lnTo>
                          <a:pt x="0" y="165"/>
                        </a:lnTo>
                        <a:lnTo>
                          <a:pt x="0" y="206"/>
                        </a:lnTo>
                        <a:lnTo>
                          <a:pt x="0" y="213"/>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70" name="Freeform 183">
                    <a:extLst>
                      <a:ext uri="{FF2B5EF4-FFF2-40B4-BE49-F238E27FC236}">
                        <a16:creationId xmlns:a16="http://schemas.microsoft.com/office/drawing/2014/main" id="{7DA52022-D2CA-46B9-AFA0-6795C5C2BD06}"/>
                      </a:ext>
                    </a:extLst>
                  </p:cNvPr>
                  <p:cNvSpPr>
                    <a:spLocks/>
                  </p:cNvSpPr>
                  <p:nvPr/>
                </p:nvSpPr>
                <p:spPr bwMode="auto">
                  <a:xfrm>
                    <a:off x="1901" y="902"/>
                    <a:ext cx="36" cy="40"/>
                  </a:xfrm>
                  <a:custGeom>
                    <a:avLst/>
                    <a:gdLst>
                      <a:gd name="T0" fmla="*/ 9 w 144"/>
                      <a:gd name="T1" fmla="*/ 0 h 157"/>
                      <a:gd name="T2" fmla="*/ 7 w 144"/>
                      <a:gd name="T3" fmla="*/ 3 h 157"/>
                      <a:gd name="T4" fmla="*/ 6 w 144"/>
                      <a:gd name="T5" fmla="*/ 5 h 157"/>
                      <a:gd name="T6" fmla="*/ 4 w 144"/>
                      <a:gd name="T7" fmla="*/ 7 h 157"/>
                      <a:gd name="T8" fmla="*/ 2 w 144"/>
                      <a:gd name="T9" fmla="*/ 9 h 157"/>
                      <a:gd name="T10" fmla="*/ 0 w 144"/>
                      <a:gd name="T11" fmla="*/ 10 h 157"/>
                      <a:gd name="T12" fmla="*/ 0 60000 65536"/>
                      <a:gd name="T13" fmla="*/ 0 60000 65536"/>
                      <a:gd name="T14" fmla="*/ 0 60000 65536"/>
                      <a:gd name="T15" fmla="*/ 0 60000 65536"/>
                      <a:gd name="T16" fmla="*/ 0 60000 65536"/>
                      <a:gd name="T17" fmla="*/ 0 60000 65536"/>
                      <a:gd name="T18" fmla="*/ 0 w 144"/>
                      <a:gd name="T19" fmla="*/ 0 h 157"/>
                      <a:gd name="T20" fmla="*/ 144 w 144"/>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4" h="157">
                        <a:moveTo>
                          <a:pt x="144" y="0"/>
                        </a:moveTo>
                        <a:lnTo>
                          <a:pt x="115" y="41"/>
                        </a:lnTo>
                        <a:lnTo>
                          <a:pt x="102" y="84"/>
                        </a:lnTo>
                        <a:lnTo>
                          <a:pt x="61" y="102"/>
                        </a:lnTo>
                        <a:lnTo>
                          <a:pt x="42" y="139"/>
                        </a:lnTo>
                        <a:lnTo>
                          <a:pt x="0" y="15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4516" name="Group 184">
            <a:extLst>
              <a:ext uri="{FF2B5EF4-FFF2-40B4-BE49-F238E27FC236}">
                <a16:creationId xmlns:a16="http://schemas.microsoft.com/office/drawing/2014/main" id="{D5EC72D4-3290-486D-8FF5-53C1382D4536}"/>
              </a:ext>
            </a:extLst>
          </p:cNvPr>
          <p:cNvGrpSpPr>
            <a:grpSpLocks/>
          </p:cNvGrpSpPr>
          <p:nvPr/>
        </p:nvGrpSpPr>
        <p:grpSpPr bwMode="auto">
          <a:xfrm>
            <a:off x="5448301" y="1844676"/>
            <a:ext cx="3287713" cy="881063"/>
            <a:chOff x="2486" y="1161"/>
            <a:chExt cx="2071" cy="555"/>
          </a:xfrm>
        </p:grpSpPr>
        <p:sp>
          <p:nvSpPr>
            <p:cNvPr id="64852" name="Freeform 185">
              <a:extLst>
                <a:ext uri="{FF2B5EF4-FFF2-40B4-BE49-F238E27FC236}">
                  <a16:creationId xmlns:a16="http://schemas.microsoft.com/office/drawing/2014/main" id="{366D963D-B632-4B70-8CCC-A9FCA987AB0E}"/>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53" name="Freeform 186">
              <a:extLst>
                <a:ext uri="{FF2B5EF4-FFF2-40B4-BE49-F238E27FC236}">
                  <a16:creationId xmlns:a16="http://schemas.microsoft.com/office/drawing/2014/main" id="{45EDA2E3-9DBA-4794-BC4B-31EF4307260D}"/>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4517" name="Rectangle 187">
            <a:extLst>
              <a:ext uri="{FF2B5EF4-FFF2-40B4-BE49-F238E27FC236}">
                <a16:creationId xmlns:a16="http://schemas.microsoft.com/office/drawing/2014/main" id="{45922568-15E6-4EC3-9DF6-93B5C404FED6}"/>
              </a:ext>
            </a:extLst>
          </p:cNvPr>
          <p:cNvSpPr>
            <a:spLocks noChangeArrowheads="1"/>
          </p:cNvSpPr>
          <p:nvPr/>
        </p:nvSpPr>
        <p:spPr bwMode="auto">
          <a:xfrm>
            <a:off x="8729664" y="1935163"/>
            <a:ext cx="18434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intravaskulární</a:t>
            </a:r>
            <a:endParaRPr lang="cs-CZ" altLang="en-US" sz="2400">
              <a:latin typeface="Times New Roman" panose="02020603050405020304" pitchFamily="18" charset="0"/>
            </a:endParaRPr>
          </a:p>
        </p:txBody>
      </p:sp>
      <p:sp>
        <p:nvSpPr>
          <p:cNvPr id="64518" name="Rectangle 188">
            <a:extLst>
              <a:ext uri="{FF2B5EF4-FFF2-40B4-BE49-F238E27FC236}">
                <a16:creationId xmlns:a16="http://schemas.microsoft.com/office/drawing/2014/main" id="{DFF18BA5-4616-4EDA-B1A5-C8B143DD6BDF}"/>
              </a:ext>
            </a:extLst>
          </p:cNvPr>
          <p:cNvSpPr>
            <a:spLocks noChangeArrowheads="1"/>
          </p:cNvSpPr>
          <p:nvPr/>
        </p:nvSpPr>
        <p:spPr bwMode="auto">
          <a:xfrm>
            <a:off x="8729664" y="2300288"/>
            <a:ext cx="989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tekutina</a:t>
            </a:r>
            <a:endParaRPr lang="cs-CZ" altLang="en-US" sz="2400">
              <a:latin typeface="Times New Roman" panose="02020603050405020304" pitchFamily="18" charset="0"/>
            </a:endParaRPr>
          </a:p>
        </p:txBody>
      </p:sp>
      <p:grpSp>
        <p:nvGrpSpPr>
          <p:cNvPr id="64519" name="Group 189">
            <a:extLst>
              <a:ext uri="{FF2B5EF4-FFF2-40B4-BE49-F238E27FC236}">
                <a16:creationId xmlns:a16="http://schemas.microsoft.com/office/drawing/2014/main" id="{CD9AD59F-A9DB-4003-B25F-3B458CA743C0}"/>
              </a:ext>
            </a:extLst>
          </p:cNvPr>
          <p:cNvGrpSpPr>
            <a:grpSpLocks/>
          </p:cNvGrpSpPr>
          <p:nvPr/>
        </p:nvGrpSpPr>
        <p:grpSpPr bwMode="auto">
          <a:xfrm>
            <a:off x="7131050" y="1851025"/>
            <a:ext cx="1443038" cy="844550"/>
            <a:chOff x="3554" y="1166"/>
            <a:chExt cx="887" cy="532"/>
          </a:xfrm>
        </p:grpSpPr>
        <p:sp>
          <p:nvSpPr>
            <p:cNvPr id="64848" name="Rectangle 190">
              <a:extLst>
                <a:ext uri="{FF2B5EF4-FFF2-40B4-BE49-F238E27FC236}">
                  <a16:creationId xmlns:a16="http://schemas.microsoft.com/office/drawing/2014/main" id="{EF21B0CA-BDA9-4F4E-BCA6-09901470881C}"/>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49" name="Rectangle 191">
              <a:extLst>
                <a:ext uri="{FF2B5EF4-FFF2-40B4-BE49-F238E27FC236}">
                  <a16:creationId xmlns:a16="http://schemas.microsoft.com/office/drawing/2014/main" id="{EDA655C9-84FB-47F7-ACBA-64C381A09B95}"/>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50" name="Rectangle 192">
              <a:extLst>
                <a:ext uri="{FF2B5EF4-FFF2-40B4-BE49-F238E27FC236}">
                  <a16:creationId xmlns:a16="http://schemas.microsoft.com/office/drawing/2014/main" id="{0C7AC9BF-8A24-485A-A2F2-15F3EA61EC54}"/>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51" name="Rectangle 193">
              <a:extLst>
                <a:ext uri="{FF2B5EF4-FFF2-40B4-BE49-F238E27FC236}">
                  <a16:creationId xmlns:a16="http://schemas.microsoft.com/office/drawing/2014/main" id="{6A5706B9-DF6A-4BA4-8819-4A19FE4ADEF5}"/>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4520" name="Rectangle 194">
            <a:extLst>
              <a:ext uri="{FF2B5EF4-FFF2-40B4-BE49-F238E27FC236}">
                <a16:creationId xmlns:a16="http://schemas.microsoft.com/office/drawing/2014/main" id="{BFFE1DD3-D08B-4FF8-BA1F-7674D66819D3}"/>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21" name="Freeform 195">
            <a:extLst>
              <a:ext uri="{FF2B5EF4-FFF2-40B4-BE49-F238E27FC236}">
                <a16:creationId xmlns:a16="http://schemas.microsoft.com/office/drawing/2014/main" id="{4F70CFA7-B424-457F-B307-E7146F75BA73}"/>
              </a:ext>
            </a:extLst>
          </p:cNvPr>
          <p:cNvSpPr>
            <a:spLocks/>
          </p:cNvSpPr>
          <p:nvPr/>
        </p:nvSpPr>
        <p:spPr bwMode="auto">
          <a:xfrm>
            <a:off x="1857376" y="4610100"/>
            <a:ext cx="8512175" cy="1460500"/>
          </a:xfrm>
          <a:custGeom>
            <a:avLst/>
            <a:gdLst>
              <a:gd name="T0" fmla="*/ 345262173 w 5362"/>
              <a:gd name="T1" fmla="*/ 2520950 h 920"/>
              <a:gd name="T2" fmla="*/ 272176875 w 5362"/>
              <a:gd name="T3" fmla="*/ 17641889 h 920"/>
              <a:gd name="T4" fmla="*/ 201612476 w 5362"/>
              <a:gd name="T5" fmla="*/ 47883762 h 920"/>
              <a:gd name="T6" fmla="*/ 141128748 w 5362"/>
              <a:gd name="T7" fmla="*/ 88206264 h 920"/>
              <a:gd name="T8" fmla="*/ 88206255 w 5362"/>
              <a:gd name="T9" fmla="*/ 141128762 h 920"/>
              <a:gd name="T10" fmla="*/ 47883757 w 5362"/>
              <a:gd name="T11" fmla="*/ 201612496 h 920"/>
              <a:gd name="T12" fmla="*/ 17640300 w 5362"/>
              <a:gd name="T13" fmla="*/ 272176902 h 920"/>
              <a:gd name="T14" fmla="*/ 2520950 w 5362"/>
              <a:gd name="T15" fmla="*/ 345262208 h 920"/>
              <a:gd name="T16" fmla="*/ 0 w 5362"/>
              <a:gd name="T17" fmla="*/ 1932960918 h 920"/>
              <a:gd name="T18" fmla="*/ 7559675 w 5362"/>
              <a:gd name="T19" fmla="*/ 2011084948 h 920"/>
              <a:gd name="T20" fmla="*/ 30241876 w 5362"/>
              <a:gd name="T21" fmla="*/ 2081649304 h 920"/>
              <a:gd name="T22" fmla="*/ 65524063 w 5362"/>
              <a:gd name="T23" fmla="*/ 2147173349 h 920"/>
              <a:gd name="T24" fmla="*/ 113406246 w 5362"/>
              <a:gd name="T25" fmla="*/ 2147483647 h 920"/>
              <a:gd name="T26" fmla="*/ 171370612 w 5362"/>
              <a:gd name="T27" fmla="*/ 2147483647 h 920"/>
              <a:gd name="T28" fmla="*/ 236894700 w 5362"/>
              <a:gd name="T29" fmla="*/ 2147483647 h 920"/>
              <a:gd name="T30" fmla="*/ 307459050 w 5362"/>
              <a:gd name="T31" fmla="*/ 2147483647 h 920"/>
              <a:gd name="T32" fmla="*/ 385584659 w 5362"/>
              <a:gd name="T33" fmla="*/ 2147483647 h 920"/>
              <a:gd name="T34" fmla="*/ 2147483647 w 5362"/>
              <a:gd name="T35" fmla="*/ 2147483647 h 920"/>
              <a:gd name="T36" fmla="*/ 2147483647 w 5362"/>
              <a:gd name="T37" fmla="*/ 2147483647 h 920"/>
              <a:gd name="T38" fmla="*/ 2147483647 w 5362"/>
              <a:gd name="T39" fmla="*/ 2147483647 h 920"/>
              <a:gd name="T40" fmla="*/ 2147483647 w 5362"/>
              <a:gd name="T41" fmla="*/ 2147483647 h 920"/>
              <a:gd name="T42" fmla="*/ 2147483647 w 5362"/>
              <a:gd name="T43" fmla="*/ 2147483647 h 920"/>
              <a:gd name="T44" fmla="*/ 2147483647 w 5362"/>
              <a:gd name="T45" fmla="*/ 2116931482 h 920"/>
              <a:gd name="T46" fmla="*/ 2147483647 w 5362"/>
              <a:gd name="T47" fmla="*/ 2046367126 h 920"/>
              <a:gd name="T48" fmla="*/ 2147483647 w 5362"/>
              <a:gd name="T49" fmla="*/ 1973283408 h 920"/>
              <a:gd name="T50" fmla="*/ 2147483647 w 5362"/>
              <a:gd name="T51" fmla="*/ 385584697 h 920"/>
              <a:gd name="T52" fmla="*/ 2147483647 w 5362"/>
              <a:gd name="T53" fmla="*/ 307459080 h 920"/>
              <a:gd name="T54" fmla="*/ 2147483647 w 5362"/>
              <a:gd name="T55" fmla="*/ 236894724 h 920"/>
              <a:gd name="T56" fmla="*/ 2147483647 w 5362"/>
              <a:gd name="T57" fmla="*/ 171370629 h 920"/>
              <a:gd name="T58" fmla="*/ 2147483647 w 5362"/>
              <a:gd name="T59" fmla="*/ 113407845 h 920"/>
              <a:gd name="T60" fmla="*/ 2147483647 w 5362"/>
              <a:gd name="T61" fmla="*/ 65524070 h 920"/>
              <a:gd name="T62" fmla="*/ 2147483647 w 5362"/>
              <a:gd name="T63" fmla="*/ 30241879 h 920"/>
              <a:gd name="T64" fmla="*/ 2147483647 w 5362"/>
              <a:gd name="T65" fmla="*/ 7561264 h 920"/>
              <a:gd name="T66" fmla="*/ 2147483647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522" name="Group 196">
            <a:extLst>
              <a:ext uri="{FF2B5EF4-FFF2-40B4-BE49-F238E27FC236}">
                <a16:creationId xmlns:a16="http://schemas.microsoft.com/office/drawing/2014/main" id="{F0105999-42E5-4859-8580-A1EA123815A9}"/>
              </a:ext>
            </a:extLst>
          </p:cNvPr>
          <p:cNvGrpSpPr>
            <a:grpSpLocks/>
          </p:cNvGrpSpPr>
          <p:nvPr/>
        </p:nvGrpSpPr>
        <p:grpSpPr bwMode="auto">
          <a:xfrm>
            <a:off x="6124576" y="2690814"/>
            <a:ext cx="169863" cy="498475"/>
            <a:chOff x="3104" y="1695"/>
            <a:chExt cx="107" cy="314"/>
          </a:xfrm>
        </p:grpSpPr>
        <p:sp>
          <p:nvSpPr>
            <p:cNvPr id="64846" name="Rectangle 197">
              <a:extLst>
                <a:ext uri="{FF2B5EF4-FFF2-40B4-BE49-F238E27FC236}">
                  <a16:creationId xmlns:a16="http://schemas.microsoft.com/office/drawing/2014/main" id="{0E1A5B95-4333-4E60-A6C3-505FC625CC81}"/>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47" name="Freeform 198">
              <a:extLst>
                <a:ext uri="{FF2B5EF4-FFF2-40B4-BE49-F238E27FC236}">
                  <a16:creationId xmlns:a16="http://schemas.microsoft.com/office/drawing/2014/main" id="{7B43607E-81BD-4F5A-B3C3-3B43AE7767B4}"/>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23" name="Group 199">
            <a:extLst>
              <a:ext uri="{FF2B5EF4-FFF2-40B4-BE49-F238E27FC236}">
                <a16:creationId xmlns:a16="http://schemas.microsoft.com/office/drawing/2014/main" id="{00BFA2A1-97F1-4292-B4D8-B9D48D6CCB99}"/>
              </a:ext>
            </a:extLst>
          </p:cNvPr>
          <p:cNvGrpSpPr>
            <a:grpSpLocks/>
          </p:cNvGrpSpPr>
          <p:nvPr/>
        </p:nvGrpSpPr>
        <p:grpSpPr bwMode="auto">
          <a:xfrm>
            <a:off x="5808663" y="2695576"/>
            <a:ext cx="169862" cy="473075"/>
            <a:chOff x="2905" y="1698"/>
            <a:chExt cx="107" cy="298"/>
          </a:xfrm>
        </p:grpSpPr>
        <p:sp>
          <p:nvSpPr>
            <p:cNvPr id="64844" name="Rectangle 200">
              <a:extLst>
                <a:ext uri="{FF2B5EF4-FFF2-40B4-BE49-F238E27FC236}">
                  <a16:creationId xmlns:a16="http://schemas.microsoft.com/office/drawing/2014/main" id="{04E59E37-7F51-4603-9270-E60BE5DA01DC}"/>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45" name="Freeform 201">
              <a:extLst>
                <a:ext uri="{FF2B5EF4-FFF2-40B4-BE49-F238E27FC236}">
                  <a16:creationId xmlns:a16="http://schemas.microsoft.com/office/drawing/2014/main" id="{0020E817-497D-478F-A711-671788901DEC}"/>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24" name="Group 202">
            <a:extLst>
              <a:ext uri="{FF2B5EF4-FFF2-40B4-BE49-F238E27FC236}">
                <a16:creationId xmlns:a16="http://schemas.microsoft.com/office/drawing/2014/main" id="{9AD40367-C1B8-4CBB-9340-4F303AD204EF}"/>
              </a:ext>
            </a:extLst>
          </p:cNvPr>
          <p:cNvGrpSpPr>
            <a:grpSpLocks/>
          </p:cNvGrpSpPr>
          <p:nvPr/>
        </p:nvGrpSpPr>
        <p:grpSpPr bwMode="auto">
          <a:xfrm>
            <a:off x="6238876" y="4152900"/>
            <a:ext cx="169863" cy="412750"/>
            <a:chOff x="2827" y="2616"/>
            <a:chExt cx="107" cy="260"/>
          </a:xfrm>
        </p:grpSpPr>
        <p:sp>
          <p:nvSpPr>
            <p:cNvPr id="64842" name="Rectangle 203">
              <a:extLst>
                <a:ext uri="{FF2B5EF4-FFF2-40B4-BE49-F238E27FC236}">
                  <a16:creationId xmlns:a16="http://schemas.microsoft.com/office/drawing/2014/main" id="{2A67281B-B71E-40F2-B2B5-42A8505D679F}"/>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43" name="Freeform 204">
              <a:extLst>
                <a:ext uri="{FF2B5EF4-FFF2-40B4-BE49-F238E27FC236}">
                  <a16:creationId xmlns:a16="http://schemas.microsoft.com/office/drawing/2014/main" id="{396471D4-5C93-439F-8985-0735AA1694C5}"/>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25" name="Group 205">
            <a:extLst>
              <a:ext uri="{FF2B5EF4-FFF2-40B4-BE49-F238E27FC236}">
                <a16:creationId xmlns:a16="http://schemas.microsoft.com/office/drawing/2014/main" id="{2D0D2310-4724-4B66-9356-5C7BDE3577C5}"/>
              </a:ext>
            </a:extLst>
          </p:cNvPr>
          <p:cNvGrpSpPr>
            <a:grpSpLocks/>
          </p:cNvGrpSpPr>
          <p:nvPr/>
        </p:nvGrpSpPr>
        <p:grpSpPr bwMode="auto">
          <a:xfrm>
            <a:off x="5776913" y="4175126"/>
            <a:ext cx="169862" cy="411163"/>
            <a:chOff x="2536" y="2630"/>
            <a:chExt cx="107" cy="259"/>
          </a:xfrm>
        </p:grpSpPr>
        <p:sp>
          <p:nvSpPr>
            <p:cNvPr id="64840" name="Rectangle 206">
              <a:extLst>
                <a:ext uri="{FF2B5EF4-FFF2-40B4-BE49-F238E27FC236}">
                  <a16:creationId xmlns:a16="http://schemas.microsoft.com/office/drawing/2014/main" id="{0B5BD88A-035D-4763-AC3D-966D2A18D228}"/>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41" name="Freeform 207">
              <a:extLst>
                <a:ext uri="{FF2B5EF4-FFF2-40B4-BE49-F238E27FC236}">
                  <a16:creationId xmlns:a16="http://schemas.microsoft.com/office/drawing/2014/main" id="{57744044-7D3F-444B-85A5-26AA091AD1F7}"/>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26" name="Group 208">
            <a:extLst>
              <a:ext uri="{FF2B5EF4-FFF2-40B4-BE49-F238E27FC236}">
                <a16:creationId xmlns:a16="http://schemas.microsoft.com/office/drawing/2014/main" id="{61855B9D-5137-4C08-823F-EAD7B78E07E8}"/>
              </a:ext>
            </a:extLst>
          </p:cNvPr>
          <p:cNvGrpSpPr>
            <a:grpSpLocks/>
          </p:cNvGrpSpPr>
          <p:nvPr/>
        </p:nvGrpSpPr>
        <p:grpSpPr bwMode="auto">
          <a:xfrm>
            <a:off x="6278563" y="6054726"/>
            <a:ext cx="169862" cy="447675"/>
            <a:chOff x="2852" y="3814"/>
            <a:chExt cx="107" cy="282"/>
          </a:xfrm>
        </p:grpSpPr>
        <p:sp>
          <p:nvSpPr>
            <p:cNvPr id="64838" name="Rectangle 209">
              <a:extLst>
                <a:ext uri="{FF2B5EF4-FFF2-40B4-BE49-F238E27FC236}">
                  <a16:creationId xmlns:a16="http://schemas.microsoft.com/office/drawing/2014/main" id="{AE90EA12-B06D-44E0-850A-893FA6305656}"/>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39" name="Freeform 210">
              <a:extLst>
                <a:ext uri="{FF2B5EF4-FFF2-40B4-BE49-F238E27FC236}">
                  <a16:creationId xmlns:a16="http://schemas.microsoft.com/office/drawing/2014/main" id="{B5572D41-FB6E-43DD-B6A8-486392FD043D}"/>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27" name="Group 211">
            <a:extLst>
              <a:ext uri="{FF2B5EF4-FFF2-40B4-BE49-F238E27FC236}">
                <a16:creationId xmlns:a16="http://schemas.microsoft.com/office/drawing/2014/main" id="{1D9FFF19-9C14-47F3-AD46-EEF6B5F97E1B}"/>
              </a:ext>
            </a:extLst>
          </p:cNvPr>
          <p:cNvGrpSpPr>
            <a:grpSpLocks/>
          </p:cNvGrpSpPr>
          <p:nvPr/>
        </p:nvGrpSpPr>
        <p:grpSpPr bwMode="auto">
          <a:xfrm>
            <a:off x="5794376" y="6070601"/>
            <a:ext cx="169863" cy="385763"/>
            <a:chOff x="2547" y="3824"/>
            <a:chExt cx="107" cy="243"/>
          </a:xfrm>
        </p:grpSpPr>
        <p:sp>
          <p:nvSpPr>
            <p:cNvPr id="64836" name="Rectangle 212">
              <a:extLst>
                <a:ext uri="{FF2B5EF4-FFF2-40B4-BE49-F238E27FC236}">
                  <a16:creationId xmlns:a16="http://schemas.microsoft.com/office/drawing/2014/main" id="{6E5C61BD-A343-4825-9DFA-7276EA0FDC19}"/>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37" name="Freeform 213">
              <a:extLst>
                <a:ext uri="{FF2B5EF4-FFF2-40B4-BE49-F238E27FC236}">
                  <a16:creationId xmlns:a16="http://schemas.microsoft.com/office/drawing/2014/main" id="{54A1DF6F-01A5-4513-81CC-A0CA8A5E8491}"/>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28" name="Group 214">
            <a:extLst>
              <a:ext uri="{FF2B5EF4-FFF2-40B4-BE49-F238E27FC236}">
                <a16:creationId xmlns:a16="http://schemas.microsoft.com/office/drawing/2014/main" id="{301AB426-8A03-4D7E-AC20-BD03581018F1}"/>
              </a:ext>
            </a:extLst>
          </p:cNvPr>
          <p:cNvGrpSpPr>
            <a:grpSpLocks/>
          </p:cNvGrpSpPr>
          <p:nvPr/>
        </p:nvGrpSpPr>
        <p:grpSpPr bwMode="auto">
          <a:xfrm>
            <a:off x="6235701" y="1331914"/>
            <a:ext cx="169863" cy="542925"/>
            <a:chOff x="2968" y="839"/>
            <a:chExt cx="107" cy="342"/>
          </a:xfrm>
        </p:grpSpPr>
        <p:sp>
          <p:nvSpPr>
            <p:cNvPr id="64834" name="Freeform 215">
              <a:extLst>
                <a:ext uri="{FF2B5EF4-FFF2-40B4-BE49-F238E27FC236}">
                  <a16:creationId xmlns:a16="http://schemas.microsoft.com/office/drawing/2014/main" id="{F77BAD70-34B3-420A-9C08-F8BB743E2F1E}"/>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35" name="Freeform 216">
              <a:extLst>
                <a:ext uri="{FF2B5EF4-FFF2-40B4-BE49-F238E27FC236}">
                  <a16:creationId xmlns:a16="http://schemas.microsoft.com/office/drawing/2014/main" id="{047B7610-AED4-40B0-9072-0B0541A0A801}"/>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29" name="Group 217">
            <a:extLst>
              <a:ext uri="{FF2B5EF4-FFF2-40B4-BE49-F238E27FC236}">
                <a16:creationId xmlns:a16="http://schemas.microsoft.com/office/drawing/2014/main" id="{4D878498-7021-4CAD-BF1E-7C2F587CD959}"/>
              </a:ext>
            </a:extLst>
          </p:cNvPr>
          <p:cNvGrpSpPr>
            <a:grpSpLocks/>
          </p:cNvGrpSpPr>
          <p:nvPr/>
        </p:nvGrpSpPr>
        <p:grpSpPr bwMode="auto">
          <a:xfrm>
            <a:off x="5884863" y="1343025"/>
            <a:ext cx="169862" cy="508000"/>
            <a:chOff x="2747" y="846"/>
            <a:chExt cx="107" cy="320"/>
          </a:xfrm>
        </p:grpSpPr>
        <p:sp>
          <p:nvSpPr>
            <p:cNvPr id="64832" name="Rectangle 218">
              <a:extLst>
                <a:ext uri="{FF2B5EF4-FFF2-40B4-BE49-F238E27FC236}">
                  <a16:creationId xmlns:a16="http://schemas.microsoft.com/office/drawing/2014/main" id="{1D990ED3-A1E2-4411-A089-6B4977766273}"/>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33" name="Freeform 219">
              <a:extLst>
                <a:ext uri="{FF2B5EF4-FFF2-40B4-BE49-F238E27FC236}">
                  <a16:creationId xmlns:a16="http://schemas.microsoft.com/office/drawing/2014/main" id="{1A971F6B-11AA-4927-AAF5-D83A38E203B6}"/>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4530" name="Rectangle 220">
            <a:extLst>
              <a:ext uri="{FF2B5EF4-FFF2-40B4-BE49-F238E27FC236}">
                <a16:creationId xmlns:a16="http://schemas.microsoft.com/office/drawing/2014/main" id="{BC6C8E39-9710-420C-A113-17F3B33A26DE}"/>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intersticiální tekutina</a:t>
            </a:r>
            <a:endParaRPr lang="cs-CZ" altLang="en-US" sz="2400">
              <a:latin typeface="Times New Roman" panose="02020603050405020304" pitchFamily="18" charset="0"/>
            </a:endParaRPr>
          </a:p>
        </p:txBody>
      </p:sp>
      <p:sp>
        <p:nvSpPr>
          <p:cNvPr id="64531" name="Rectangle 221">
            <a:extLst>
              <a:ext uri="{FF2B5EF4-FFF2-40B4-BE49-F238E27FC236}">
                <a16:creationId xmlns:a16="http://schemas.microsoft.com/office/drawing/2014/main" id="{503A33C4-D17D-4341-B8F5-ED376AF54402}"/>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intracelulární tekutina - ICT</a:t>
            </a:r>
            <a:endParaRPr lang="cs-CZ" altLang="en-US" sz="2400">
              <a:latin typeface="Times New Roman" panose="02020603050405020304" pitchFamily="18" charset="0"/>
            </a:endParaRPr>
          </a:p>
        </p:txBody>
      </p:sp>
      <p:sp>
        <p:nvSpPr>
          <p:cNvPr id="64532" name="Rectangle 222">
            <a:extLst>
              <a:ext uri="{FF2B5EF4-FFF2-40B4-BE49-F238E27FC236}">
                <a16:creationId xmlns:a16="http://schemas.microsoft.com/office/drawing/2014/main" id="{6348F06C-8C84-45D8-A111-43F96C5B8D0B}"/>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33" name="Rectangle 223">
            <a:extLst>
              <a:ext uri="{FF2B5EF4-FFF2-40B4-BE49-F238E27FC236}">
                <a16:creationId xmlns:a16="http://schemas.microsoft.com/office/drawing/2014/main" id="{A798FFF9-D3D0-40FB-B387-CE738021D82B}"/>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b="1" i="1">
                <a:solidFill>
                  <a:srgbClr val="000000"/>
                </a:solidFill>
                <a:latin typeface="Times New Roman" panose="02020603050405020304" pitchFamily="18" charset="0"/>
              </a:rPr>
              <a:t>Metabolismus</a:t>
            </a:r>
            <a:endParaRPr lang="cs-CZ" altLang="en-US" sz="2400" b="1">
              <a:latin typeface="Times New Roman" panose="02020603050405020304" pitchFamily="18" charset="0"/>
            </a:endParaRPr>
          </a:p>
        </p:txBody>
      </p:sp>
      <p:sp>
        <p:nvSpPr>
          <p:cNvPr id="64534" name="Rectangle 224">
            <a:extLst>
              <a:ext uri="{FF2B5EF4-FFF2-40B4-BE49-F238E27FC236}">
                <a16:creationId xmlns:a16="http://schemas.microsoft.com/office/drawing/2014/main" id="{A1D0700E-4BD1-4571-8B80-C4E93D82E75A}"/>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35" name="Rectangle 225">
            <a:extLst>
              <a:ext uri="{FF2B5EF4-FFF2-40B4-BE49-F238E27FC236}">
                <a16:creationId xmlns:a16="http://schemas.microsoft.com/office/drawing/2014/main" id="{B0DCAB92-B58C-4698-9368-3D59FD2618AB}"/>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36" name="Text Box 226">
            <a:extLst>
              <a:ext uri="{FF2B5EF4-FFF2-40B4-BE49-F238E27FC236}">
                <a16:creationId xmlns:a16="http://schemas.microsoft.com/office/drawing/2014/main" id="{F3AC4EDF-AD18-442E-894F-88C1401C307D}"/>
              </a:ext>
            </a:extLst>
          </p:cNvPr>
          <p:cNvSpPr txBox="1">
            <a:spLocks noChangeArrowheads="1"/>
          </p:cNvSpPr>
          <p:nvPr/>
        </p:nvSpPr>
        <p:spPr bwMode="auto">
          <a:xfrm>
            <a:off x="3919538" y="-114300"/>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Vnější prostředí organismu</a:t>
            </a:r>
          </a:p>
        </p:txBody>
      </p:sp>
      <p:sp>
        <p:nvSpPr>
          <p:cNvPr id="64537" name="Rectangle 227">
            <a:extLst>
              <a:ext uri="{FF2B5EF4-FFF2-40B4-BE49-F238E27FC236}">
                <a16:creationId xmlns:a16="http://schemas.microsoft.com/office/drawing/2014/main" id="{B120C628-F4FE-4BE0-9E71-A5A1AC906D2F}"/>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38" name="Rectangle 228">
            <a:extLst>
              <a:ext uri="{FF2B5EF4-FFF2-40B4-BE49-F238E27FC236}">
                <a16:creationId xmlns:a16="http://schemas.microsoft.com/office/drawing/2014/main" id="{9C11A9A6-8576-47C5-A650-A3E3577F8E2F}"/>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plazma</a:t>
            </a:r>
            <a:endParaRPr lang="cs-CZ" altLang="en-US" sz="2400">
              <a:latin typeface="Times New Roman" panose="02020603050405020304" pitchFamily="18" charset="0"/>
            </a:endParaRPr>
          </a:p>
        </p:txBody>
      </p:sp>
      <p:sp>
        <p:nvSpPr>
          <p:cNvPr id="64539" name="Rectangle 229">
            <a:extLst>
              <a:ext uri="{FF2B5EF4-FFF2-40B4-BE49-F238E27FC236}">
                <a16:creationId xmlns:a16="http://schemas.microsoft.com/office/drawing/2014/main" id="{2AFD55E8-CACC-4A17-99B8-C88410C084A6}"/>
              </a:ext>
            </a:extLst>
          </p:cNvPr>
          <p:cNvSpPr>
            <a:spLocks noChangeArrowheads="1"/>
          </p:cNvSpPr>
          <p:nvPr/>
        </p:nvSpPr>
        <p:spPr bwMode="auto">
          <a:xfrm>
            <a:off x="7261226" y="1944688"/>
            <a:ext cx="956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krvinky</a:t>
            </a:r>
            <a:endParaRPr lang="cs-CZ" altLang="en-US" sz="2400">
              <a:latin typeface="Times New Roman" panose="02020603050405020304" pitchFamily="18" charset="0"/>
            </a:endParaRPr>
          </a:p>
        </p:txBody>
      </p:sp>
      <p:sp>
        <p:nvSpPr>
          <p:cNvPr id="64540" name="Rectangle 230">
            <a:extLst>
              <a:ext uri="{FF2B5EF4-FFF2-40B4-BE49-F238E27FC236}">
                <a16:creationId xmlns:a16="http://schemas.microsoft.com/office/drawing/2014/main" id="{7589F668-530B-44DE-8D39-632675678732}"/>
              </a:ext>
            </a:extLst>
          </p:cNvPr>
          <p:cNvSpPr>
            <a:spLocks noChangeArrowheads="1"/>
          </p:cNvSpPr>
          <p:nvPr/>
        </p:nvSpPr>
        <p:spPr bwMode="auto">
          <a:xfrm>
            <a:off x="7261225" y="2305050"/>
            <a:ext cx="12509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a:solidFill>
                  <a:srgbClr val="000000"/>
                </a:solidFill>
                <a:latin typeface="Times New Roman" panose="02020603050405020304" pitchFamily="18" charset="0"/>
              </a:rPr>
              <a:t>(součást ICT)</a:t>
            </a:r>
            <a:endParaRPr lang="cs-CZ" altLang="en-US" sz="2400">
              <a:latin typeface="Times New Roman" panose="02020603050405020304" pitchFamily="18" charset="0"/>
            </a:endParaRPr>
          </a:p>
        </p:txBody>
      </p:sp>
      <p:sp>
        <p:nvSpPr>
          <p:cNvPr id="64541" name="Rectangle 231">
            <a:extLst>
              <a:ext uri="{FF2B5EF4-FFF2-40B4-BE49-F238E27FC236}">
                <a16:creationId xmlns:a16="http://schemas.microsoft.com/office/drawing/2014/main" id="{56E667A7-8D37-43E8-9C1A-505B5D441C65}"/>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42" name="Line 232">
            <a:extLst>
              <a:ext uri="{FF2B5EF4-FFF2-40B4-BE49-F238E27FC236}">
                <a16:creationId xmlns:a16="http://schemas.microsoft.com/office/drawing/2014/main" id="{E304A375-C278-4367-95FC-A3C66C1379F8}"/>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64543" name="Rectangle 233">
            <a:extLst>
              <a:ext uri="{FF2B5EF4-FFF2-40B4-BE49-F238E27FC236}">
                <a16:creationId xmlns:a16="http://schemas.microsoft.com/office/drawing/2014/main" id="{7B8033E4-1678-4644-B4C1-447069E5FD14}"/>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Kapiláry</a:t>
            </a:r>
            <a:endParaRPr lang="cs-CZ" altLang="en-US" sz="2400">
              <a:latin typeface="Times New Roman" panose="02020603050405020304" pitchFamily="18" charset="0"/>
            </a:endParaRPr>
          </a:p>
        </p:txBody>
      </p:sp>
      <p:sp>
        <p:nvSpPr>
          <p:cNvPr id="64544" name="Rectangle 234">
            <a:extLst>
              <a:ext uri="{FF2B5EF4-FFF2-40B4-BE49-F238E27FC236}">
                <a16:creationId xmlns:a16="http://schemas.microsoft.com/office/drawing/2014/main" id="{BD17011C-6A2A-4D16-8B26-CC3D651B4F28}"/>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Lymfa</a:t>
            </a:r>
            <a:endParaRPr lang="cs-CZ" altLang="en-US" sz="2400">
              <a:latin typeface="Times New Roman" panose="02020603050405020304" pitchFamily="18" charset="0"/>
            </a:endParaRPr>
          </a:p>
        </p:txBody>
      </p:sp>
      <p:sp>
        <p:nvSpPr>
          <p:cNvPr id="64545" name="Freeform 235">
            <a:extLst>
              <a:ext uri="{FF2B5EF4-FFF2-40B4-BE49-F238E27FC236}">
                <a16:creationId xmlns:a16="http://schemas.microsoft.com/office/drawing/2014/main" id="{56C1D217-225C-4B1E-ADA2-C4560434C6E1}"/>
              </a:ext>
            </a:extLst>
          </p:cNvPr>
          <p:cNvSpPr>
            <a:spLocks/>
          </p:cNvSpPr>
          <p:nvPr/>
        </p:nvSpPr>
        <p:spPr bwMode="auto">
          <a:xfrm>
            <a:off x="2757489" y="2432050"/>
            <a:ext cx="2541587" cy="1303338"/>
          </a:xfrm>
          <a:custGeom>
            <a:avLst/>
            <a:gdLst>
              <a:gd name="T0" fmla="*/ 2147483647 w 1601"/>
              <a:gd name="T1" fmla="*/ 2069050047 h 821"/>
              <a:gd name="T2" fmla="*/ 284776819 w 1601"/>
              <a:gd name="T3" fmla="*/ 587197449 h 821"/>
              <a:gd name="T4" fmla="*/ 2147483647 w 1601"/>
              <a:gd name="T5" fmla="*/ 60483780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46" name="Line 236">
            <a:extLst>
              <a:ext uri="{FF2B5EF4-FFF2-40B4-BE49-F238E27FC236}">
                <a16:creationId xmlns:a16="http://schemas.microsoft.com/office/drawing/2014/main" id="{F3E169E8-8BFE-4672-A195-709CD9DB099E}"/>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64547" name="Group 237">
            <a:extLst>
              <a:ext uri="{FF2B5EF4-FFF2-40B4-BE49-F238E27FC236}">
                <a16:creationId xmlns:a16="http://schemas.microsoft.com/office/drawing/2014/main" id="{C8A193AC-BC6A-4A20-8144-BC54595C3EF4}"/>
              </a:ext>
            </a:extLst>
          </p:cNvPr>
          <p:cNvGrpSpPr>
            <a:grpSpLocks/>
          </p:cNvGrpSpPr>
          <p:nvPr/>
        </p:nvGrpSpPr>
        <p:grpSpPr bwMode="auto">
          <a:xfrm>
            <a:off x="8886826" y="4138614"/>
            <a:ext cx="169863" cy="447675"/>
            <a:chOff x="4638" y="2607"/>
            <a:chExt cx="107" cy="282"/>
          </a:xfrm>
        </p:grpSpPr>
        <p:sp>
          <p:nvSpPr>
            <p:cNvPr id="64830" name="Rectangle 238">
              <a:extLst>
                <a:ext uri="{FF2B5EF4-FFF2-40B4-BE49-F238E27FC236}">
                  <a16:creationId xmlns:a16="http://schemas.microsoft.com/office/drawing/2014/main" id="{31E01D44-6761-43DC-89DC-D610D11704FB}"/>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31" name="Freeform 239">
              <a:extLst>
                <a:ext uri="{FF2B5EF4-FFF2-40B4-BE49-F238E27FC236}">
                  <a16:creationId xmlns:a16="http://schemas.microsoft.com/office/drawing/2014/main" id="{642B61B0-73B3-4347-9CE0-8115CEA56917}"/>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48" name="Group 240">
            <a:extLst>
              <a:ext uri="{FF2B5EF4-FFF2-40B4-BE49-F238E27FC236}">
                <a16:creationId xmlns:a16="http://schemas.microsoft.com/office/drawing/2014/main" id="{41D22734-2A7A-400C-8FFB-890EABF0A80D}"/>
              </a:ext>
            </a:extLst>
          </p:cNvPr>
          <p:cNvGrpSpPr>
            <a:grpSpLocks/>
          </p:cNvGrpSpPr>
          <p:nvPr/>
        </p:nvGrpSpPr>
        <p:grpSpPr bwMode="auto">
          <a:xfrm>
            <a:off x="8432801" y="4159250"/>
            <a:ext cx="169863" cy="420688"/>
            <a:chOff x="4352" y="2620"/>
            <a:chExt cx="107" cy="265"/>
          </a:xfrm>
        </p:grpSpPr>
        <p:sp>
          <p:nvSpPr>
            <p:cNvPr id="64828" name="Rectangle 241">
              <a:extLst>
                <a:ext uri="{FF2B5EF4-FFF2-40B4-BE49-F238E27FC236}">
                  <a16:creationId xmlns:a16="http://schemas.microsoft.com/office/drawing/2014/main" id="{1BFD69D1-6C40-4F6C-9453-1C4826E23336}"/>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29" name="Freeform 242">
              <a:extLst>
                <a:ext uri="{FF2B5EF4-FFF2-40B4-BE49-F238E27FC236}">
                  <a16:creationId xmlns:a16="http://schemas.microsoft.com/office/drawing/2014/main" id="{76DAC5FA-8768-4F4E-A4E9-0C5B726BAE11}"/>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4549" name="Rectangle 243">
            <a:extLst>
              <a:ext uri="{FF2B5EF4-FFF2-40B4-BE49-F238E27FC236}">
                <a16:creationId xmlns:a16="http://schemas.microsoft.com/office/drawing/2014/main" id="{67F6DF1F-6234-4571-A9FE-F3CE166D462F}"/>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50" name="Rectangle 244">
            <a:extLst>
              <a:ext uri="{FF2B5EF4-FFF2-40B4-BE49-F238E27FC236}">
                <a16:creationId xmlns:a16="http://schemas.microsoft.com/office/drawing/2014/main" id="{DD9374E1-2ADD-471C-B8BF-C678E4B7E338}"/>
              </a:ext>
            </a:extLst>
          </p:cNvPr>
          <p:cNvSpPr>
            <a:spLocks noChangeArrowheads="1"/>
          </p:cNvSpPr>
          <p:nvPr/>
        </p:nvSpPr>
        <p:spPr bwMode="auto">
          <a:xfrm>
            <a:off x="7866064" y="3529013"/>
            <a:ext cx="16719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transcelulární</a:t>
            </a:r>
            <a:endParaRPr lang="cs-CZ" altLang="en-US" sz="2400">
              <a:latin typeface="Times New Roman" panose="02020603050405020304" pitchFamily="18" charset="0"/>
            </a:endParaRPr>
          </a:p>
        </p:txBody>
      </p:sp>
      <p:sp>
        <p:nvSpPr>
          <p:cNvPr id="64551" name="Rectangle 245">
            <a:extLst>
              <a:ext uri="{FF2B5EF4-FFF2-40B4-BE49-F238E27FC236}">
                <a16:creationId xmlns:a16="http://schemas.microsoft.com/office/drawing/2014/main" id="{4A38A880-9723-4702-8C6B-ECF64F156598}"/>
              </a:ext>
            </a:extLst>
          </p:cNvPr>
          <p:cNvSpPr>
            <a:spLocks noChangeArrowheads="1"/>
          </p:cNvSpPr>
          <p:nvPr/>
        </p:nvSpPr>
        <p:spPr bwMode="auto">
          <a:xfrm>
            <a:off x="9521826" y="3529013"/>
            <a:ext cx="10659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 tekutina</a:t>
            </a:r>
            <a:endParaRPr lang="cs-CZ" altLang="en-US" sz="2400">
              <a:latin typeface="Times New Roman" panose="02020603050405020304" pitchFamily="18" charset="0"/>
            </a:endParaRPr>
          </a:p>
        </p:txBody>
      </p:sp>
      <p:sp>
        <p:nvSpPr>
          <p:cNvPr id="64552" name="Line 246">
            <a:extLst>
              <a:ext uri="{FF2B5EF4-FFF2-40B4-BE49-F238E27FC236}">
                <a16:creationId xmlns:a16="http://schemas.microsoft.com/office/drawing/2014/main" id="{49B3A403-E56B-4950-A8BF-915DA2D8EE11}"/>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4553" name="Line 247">
            <a:extLst>
              <a:ext uri="{FF2B5EF4-FFF2-40B4-BE49-F238E27FC236}">
                <a16:creationId xmlns:a16="http://schemas.microsoft.com/office/drawing/2014/main" id="{2C00F672-2483-49D1-9254-DDE38373750F}"/>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4554" name="Rectangle 248">
            <a:extLst>
              <a:ext uri="{FF2B5EF4-FFF2-40B4-BE49-F238E27FC236}">
                <a16:creationId xmlns:a16="http://schemas.microsoft.com/office/drawing/2014/main" id="{2C66F277-8525-4AAD-8CD0-3210601899E3}"/>
              </a:ext>
            </a:extLst>
          </p:cNvPr>
          <p:cNvSpPr>
            <a:spLocks noChangeArrowheads="1"/>
          </p:cNvSpPr>
          <p:nvPr/>
        </p:nvSpPr>
        <p:spPr bwMode="auto">
          <a:xfrm>
            <a:off x="7464426" y="2684463"/>
            <a:ext cx="2962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400">
                <a:solidFill>
                  <a:srgbClr val="000000"/>
                </a:solidFill>
                <a:latin typeface="Times New Roman" panose="02020603050405020304" pitchFamily="18" charset="0"/>
              </a:rPr>
              <a:t>Extracelulární tekutina</a:t>
            </a:r>
          </a:p>
        </p:txBody>
      </p:sp>
      <p:grpSp>
        <p:nvGrpSpPr>
          <p:cNvPr id="64555" name="Group 249">
            <a:extLst>
              <a:ext uri="{FF2B5EF4-FFF2-40B4-BE49-F238E27FC236}">
                <a16:creationId xmlns:a16="http://schemas.microsoft.com/office/drawing/2014/main" id="{4A6D2784-C2EC-4C88-8992-DC6B79718039}"/>
              </a:ext>
            </a:extLst>
          </p:cNvPr>
          <p:cNvGrpSpPr>
            <a:grpSpLocks/>
          </p:cNvGrpSpPr>
          <p:nvPr/>
        </p:nvGrpSpPr>
        <p:grpSpPr bwMode="auto">
          <a:xfrm>
            <a:off x="5476875" y="477839"/>
            <a:ext cx="1333500" cy="993775"/>
            <a:chOff x="2512" y="300"/>
            <a:chExt cx="840" cy="626"/>
          </a:xfrm>
        </p:grpSpPr>
        <p:grpSp>
          <p:nvGrpSpPr>
            <p:cNvPr id="64635" name="Group 250">
              <a:extLst>
                <a:ext uri="{FF2B5EF4-FFF2-40B4-BE49-F238E27FC236}">
                  <a16:creationId xmlns:a16="http://schemas.microsoft.com/office/drawing/2014/main" id="{CBAE4578-9D76-4737-B1AE-8576A0229067}"/>
                </a:ext>
              </a:extLst>
            </p:cNvPr>
            <p:cNvGrpSpPr>
              <a:grpSpLocks/>
            </p:cNvGrpSpPr>
            <p:nvPr/>
          </p:nvGrpSpPr>
          <p:grpSpPr bwMode="auto">
            <a:xfrm>
              <a:off x="2512" y="300"/>
              <a:ext cx="840" cy="626"/>
              <a:chOff x="2512" y="300"/>
              <a:chExt cx="840" cy="626"/>
            </a:xfrm>
          </p:grpSpPr>
          <p:grpSp>
            <p:nvGrpSpPr>
              <p:cNvPr id="64776" name="Group 251">
                <a:extLst>
                  <a:ext uri="{FF2B5EF4-FFF2-40B4-BE49-F238E27FC236}">
                    <a16:creationId xmlns:a16="http://schemas.microsoft.com/office/drawing/2014/main" id="{904C2440-9344-42D4-BF72-04EACD6D09E9}"/>
                  </a:ext>
                </a:extLst>
              </p:cNvPr>
              <p:cNvGrpSpPr>
                <a:grpSpLocks/>
              </p:cNvGrpSpPr>
              <p:nvPr/>
            </p:nvGrpSpPr>
            <p:grpSpPr bwMode="auto">
              <a:xfrm>
                <a:off x="2512" y="300"/>
                <a:ext cx="840" cy="626"/>
                <a:chOff x="2512" y="300"/>
                <a:chExt cx="840" cy="626"/>
              </a:xfrm>
            </p:grpSpPr>
            <p:grpSp>
              <p:nvGrpSpPr>
                <p:cNvPr id="64814" name="Group 252">
                  <a:extLst>
                    <a:ext uri="{FF2B5EF4-FFF2-40B4-BE49-F238E27FC236}">
                      <a16:creationId xmlns:a16="http://schemas.microsoft.com/office/drawing/2014/main" id="{69024B9E-12D2-403A-B4F4-B64CF86FB8A1}"/>
                    </a:ext>
                  </a:extLst>
                </p:cNvPr>
                <p:cNvGrpSpPr>
                  <a:grpSpLocks/>
                </p:cNvGrpSpPr>
                <p:nvPr/>
              </p:nvGrpSpPr>
              <p:grpSpPr bwMode="auto">
                <a:xfrm>
                  <a:off x="2512" y="302"/>
                  <a:ext cx="383" cy="624"/>
                  <a:chOff x="2512" y="302"/>
                  <a:chExt cx="383" cy="624"/>
                </a:xfrm>
              </p:grpSpPr>
              <p:grpSp>
                <p:nvGrpSpPr>
                  <p:cNvPr id="64822" name="Group 253">
                    <a:extLst>
                      <a:ext uri="{FF2B5EF4-FFF2-40B4-BE49-F238E27FC236}">
                        <a16:creationId xmlns:a16="http://schemas.microsoft.com/office/drawing/2014/main" id="{A3040D2F-BDA3-44DF-B88A-180121A2C4C8}"/>
                      </a:ext>
                    </a:extLst>
                  </p:cNvPr>
                  <p:cNvGrpSpPr>
                    <a:grpSpLocks/>
                  </p:cNvGrpSpPr>
                  <p:nvPr/>
                </p:nvGrpSpPr>
                <p:grpSpPr bwMode="auto">
                  <a:xfrm>
                    <a:off x="2512" y="302"/>
                    <a:ext cx="383" cy="624"/>
                    <a:chOff x="2512" y="302"/>
                    <a:chExt cx="383" cy="624"/>
                  </a:xfrm>
                </p:grpSpPr>
                <p:sp>
                  <p:nvSpPr>
                    <p:cNvPr id="64824" name="Freeform 254">
                      <a:extLst>
                        <a:ext uri="{FF2B5EF4-FFF2-40B4-BE49-F238E27FC236}">
                          <a16:creationId xmlns:a16="http://schemas.microsoft.com/office/drawing/2014/main" id="{1F487549-264E-4DAC-8649-1895E91CBE14}"/>
                        </a:ext>
                      </a:extLst>
                    </p:cNvPr>
                    <p:cNvSpPr>
                      <a:spLocks/>
                    </p:cNvSpPr>
                    <p:nvPr/>
                  </p:nvSpPr>
                  <p:spPr bwMode="auto">
                    <a:xfrm>
                      <a:off x="2512" y="302"/>
                      <a:ext cx="383" cy="623"/>
                    </a:xfrm>
                    <a:custGeom>
                      <a:avLst/>
                      <a:gdLst>
                        <a:gd name="T0" fmla="*/ 78 w 1532"/>
                        <a:gd name="T1" fmla="*/ 5 h 2491"/>
                        <a:gd name="T2" fmla="*/ 72 w 1532"/>
                        <a:gd name="T3" fmla="*/ 2 h 2491"/>
                        <a:gd name="T4" fmla="*/ 63 w 1532"/>
                        <a:gd name="T5" fmla="*/ 0 h 2491"/>
                        <a:gd name="T6" fmla="*/ 56 w 1532"/>
                        <a:gd name="T7" fmla="*/ 1 h 2491"/>
                        <a:gd name="T8" fmla="*/ 49 w 1532"/>
                        <a:gd name="T9" fmla="*/ 5 h 2491"/>
                        <a:gd name="T10" fmla="*/ 40 w 1532"/>
                        <a:gd name="T11" fmla="*/ 14 h 2491"/>
                        <a:gd name="T12" fmla="*/ 30 w 1532"/>
                        <a:gd name="T13" fmla="*/ 26 h 2491"/>
                        <a:gd name="T14" fmla="*/ 22 w 1532"/>
                        <a:gd name="T15" fmla="*/ 41 h 2491"/>
                        <a:gd name="T16" fmla="*/ 17 w 1532"/>
                        <a:gd name="T17" fmla="*/ 53 h 2491"/>
                        <a:gd name="T18" fmla="*/ 13 w 1532"/>
                        <a:gd name="T19" fmla="*/ 65 h 2491"/>
                        <a:gd name="T20" fmla="*/ 8 w 1532"/>
                        <a:gd name="T21" fmla="*/ 81 h 2491"/>
                        <a:gd name="T22" fmla="*/ 3 w 1532"/>
                        <a:gd name="T23" fmla="*/ 93 h 2491"/>
                        <a:gd name="T24" fmla="*/ 1 w 1532"/>
                        <a:gd name="T25" fmla="*/ 105 h 2491"/>
                        <a:gd name="T26" fmla="*/ 0 w 1532"/>
                        <a:gd name="T27" fmla="*/ 119 h 2491"/>
                        <a:gd name="T28" fmla="*/ 3 w 1532"/>
                        <a:gd name="T29" fmla="*/ 145 h 2491"/>
                        <a:gd name="T30" fmla="*/ 5 w 1532"/>
                        <a:gd name="T31" fmla="*/ 150 h 2491"/>
                        <a:gd name="T32" fmla="*/ 7 w 1532"/>
                        <a:gd name="T33" fmla="*/ 153 h 2491"/>
                        <a:gd name="T34" fmla="*/ 12 w 1532"/>
                        <a:gd name="T35" fmla="*/ 155 h 2491"/>
                        <a:gd name="T36" fmla="*/ 17 w 1532"/>
                        <a:gd name="T37" fmla="*/ 156 h 2491"/>
                        <a:gd name="T38" fmla="*/ 24 w 1532"/>
                        <a:gd name="T39" fmla="*/ 154 h 2491"/>
                        <a:gd name="T40" fmla="*/ 42 w 1532"/>
                        <a:gd name="T41" fmla="*/ 149 h 2491"/>
                        <a:gd name="T42" fmla="*/ 49 w 1532"/>
                        <a:gd name="T43" fmla="*/ 150 h 2491"/>
                        <a:gd name="T44" fmla="*/ 59 w 1532"/>
                        <a:gd name="T45" fmla="*/ 148 h 2491"/>
                        <a:gd name="T46" fmla="*/ 75 w 1532"/>
                        <a:gd name="T47" fmla="*/ 144 h 2491"/>
                        <a:gd name="T48" fmla="*/ 83 w 1532"/>
                        <a:gd name="T49" fmla="*/ 141 h 2491"/>
                        <a:gd name="T50" fmla="*/ 88 w 1532"/>
                        <a:gd name="T51" fmla="*/ 137 h 2491"/>
                        <a:gd name="T52" fmla="*/ 91 w 1532"/>
                        <a:gd name="T53" fmla="*/ 130 h 2491"/>
                        <a:gd name="T54" fmla="*/ 93 w 1532"/>
                        <a:gd name="T55" fmla="*/ 121 h 2491"/>
                        <a:gd name="T56" fmla="*/ 95 w 1532"/>
                        <a:gd name="T57" fmla="*/ 112 h 2491"/>
                        <a:gd name="T58" fmla="*/ 96 w 1532"/>
                        <a:gd name="T59" fmla="*/ 100 h 2491"/>
                        <a:gd name="T60" fmla="*/ 93 w 1532"/>
                        <a:gd name="T61" fmla="*/ 84 h 2491"/>
                        <a:gd name="T62" fmla="*/ 90 w 1532"/>
                        <a:gd name="T63" fmla="*/ 63 h 2491"/>
                        <a:gd name="T64" fmla="*/ 87 w 1532"/>
                        <a:gd name="T65" fmla="*/ 56 h 2491"/>
                        <a:gd name="T66" fmla="*/ 84 w 1532"/>
                        <a:gd name="T67" fmla="*/ 50 h 2491"/>
                        <a:gd name="T68" fmla="*/ 85 w 1532"/>
                        <a:gd name="T69" fmla="*/ 38 h 2491"/>
                        <a:gd name="T70" fmla="*/ 85 w 1532"/>
                        <a:gd name="T71" fmla="*/ 30 h 2491"/>
                        <a:gd name="T72" fmla="*/ 83 w 1532"/>
                        <a:gd name="T73" fmla="*/ 17 h 2491"/>
                        <a:gd name="T74" fmla="*/ 80 w 1532"/>
                        <a:gd name="T75" fmla="*/ 8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1278" y="127"/>
                          </a:moveTo>
                          <a:lnTo>
                            <a:pt x="1247" y="85"/>
                          </a:lnTo>
                          <a:lnTo>
                            <a:pt x="1197" y="48"/>
                          </a:lnTo>
                          <a:lnTo>
                            <a:pt x="1143" y="25"/>
                          </a:lnTo>
                          <a:lnTo>
                            <a:pt x="1090" y="9"/>
                          </a:lnTo>
                          <a:lnTo>
                            <a:pt x="1017" y="0"/>
                          </a:lnTo>
                          <a:lnTo>
                            <a:pt x="960" y="7"/>
                          </a:lnTo>
                          <a:lnTo>
                            <a:pt x="897" y="21"/>
                          </a:lnTo>
                          <a:lnTo>
                            <a:pt x="833" y="45"/>
                          </a:lnTo>
                          <a:lnTo>
                            <a:pt x="785" y="75"/>
                          </a:lnTo>
                          <a:lnTo>
                            <a:pt x="733" y="121"/>
                          </a:lnTo>
                          <a:lnTo>
                            <a:pt x="641" y="220"/>
                          </a:lnTo>
                          <a:lnTo>
                            <a:pt x="563" y="312"/>
                          </a:lnTo>
                          <a:lnTo>
                            <a:pt x="487" y="419"/>
                          </a:lnTo>
                          <a:lnTo>
                            <a:pt x="413" y="540"/>
                          </a:lnTo>
                          <a:lnTo>
                            <a:pt x="356" y="652"/>
                          </a:lnTo>
                          <a:lnTo>
                            <a:pt x="308" y="758"/>
                          </a:lnTo>
                          <a:lnTo>
                            <a:pt x="273" y="852"/>
                          </a:lnTo>
                          <a:lnTo>
                            <a:pt x="247" y="946"/>
                          </a:lnTo>
                          <a:lnTo>
                            <a:pt x="216" y="1043"/>
                          </a:lnTo>
                          <a:lnTo>
                            <a:pt x="184" y="1132"/>
                          </a:lnTo>
                          <a:lnTo>
                            <a:pt x="131" y="1286"/>
                          </a:lnTo>
                          <a:lnTo>
                            <a:pt x="74" y="1414"/>
                          </a:lnTo>
                          <a:lnTo>
                            <a:pt x="45" y="1485"/>
                          </a:lnTo>
                          <a:lnTo>
                            <a:pt x="25" y="1572"/>
                          </a:lnTo>
                          <a:lnTo>
                            <a:pt x="10" y="1677"/>
                          </a:lnTo>
                          <a:lnTo>
                            <a:pt x="0" y="1792"/>
                          </a:lnTo>
                          <a:lnTo>
                            <a:pt x="2" y="1902"/>
                          </a:lnTo>
                          <a:lnTo>
                            <a:pt x="24" y="2166"/>
                          </a:lnTo>
                          <a:lnTo>
                            <a:pt x="45" y="2322"/>
                          </a:lnTo>
                          <a:lnTo>
                            <a:pt x="56" y="2363"/>
                          </a:lnTo>
                          <a:lnTo>
                            <a:pt x="74" y="2400"/>
                          </a:lnTo>
                          <a:lnTo>
                            <a:pt x="96" y="2430"/>
                          </a:lnTo>
                          <a:lnTo>
                            <a:pt x="120" y="2451"/>
                          </a:lnTo>
                          <a:lnTo>
                            <a:pt x="146" y="2469"/>
                          </a:lnTo>
                          <a:lnTo>
                            <a:pt x="184" y="2481"/>
                          </a:lnTo>
                          <a:lnTo>
                            <a:pt x="228" y="2488"/>
                          </a:lnTo>
                          <a:lnTo>
                            <a:pt x="274" y="2491"/>
                          </a:lnTo>
                          <a:lnTo>
                            <a:pt x="333" y="2484"/>
                          </a:lnTo>
                          <a:lnTo>
                            <a:pt x="393" y="2469"/>
                          </a:lnTo>
                          <a:lnTo>
                            <a:pt x="520" y="2429"/>
                          </a:lnTo>
                          <a:lnTo>
                            <a:pt x="670" y="2379"/>
                          </a:lnTo>
                          <a:lnTo>
                            <a:pt x="741" y="2393"/>
                          </a:lnTo>
                          <a:lnTo>
                            <a:pt x="786" y="2399"/>
                          </a:lnTo>
                          <a:lnTo>
                            <a:pt x="840" y="2393"/>
                          </a:lnTo>
                          <a:lnTo>
                            <a:pt x="947" y="2372"/>
                          </a:lnTo>
                          <a:lnTo>
                            <a:pt x="1081" y="2337"/>
                          </a:lnTo>
                          <a:lnTo>
                            <a:pt x="1202" y="2301"/>
                          </a:lnTo>
                          <a:lnTo>
                            <a:pt x="1281" y="2273"/>
                          </a:lnTo>
                          <a:lnTo>
                            <a:pt x="1326" y="2253"/>
                          </a:lnTo>
                          <a:lnTo>
                            <a:pt x="1368" y="2226"/>
                          </a:lnTo>
                          <a:lnTo>
                            <a:pt x="1403" y="2185"/>
                          </a:lnTo>
                          <a:lnTo>
                            <a:pt x="1429" y="2138"/>
                          </a:lnTo>
                          <a:lnTo>
                            <a:pt x="1452" y="2082"/>
                          </a:lnTo>
                          <a:lnTo>
                            <a:pt x="1472" y="2024"/>
                          </a:lnTo>
                          <a:lnTo>
                            <a:pt x="1493" y="1931"/>
                          </a:lnTo>
                          <a:lnTo>
                            <a:pt x="1505" y="1858"/>
                          </a:lnTo>
                          <a:lnTo>
                            <a:pt x="1515" y="1784"/>
                          </a:lnTo>
                          <a:lnTo>
                            <a:pt x="1529" y="1669"/>
                          </a:lnTo>
                          <a:lnTo>
                            <a:pt x="1532" y="1593"/>
                          </a:lnTo>
                          <a:lnTo>
                            <a:pt x="1522" y="1491"/>
                          </a:lnTo>
                          <a:lnTo>
                            <a:pt x="1493" y="1343"/>
                          </a:lnTo>
                          <a:lnTo>
                            <a:pt x="1465" y="1150"/>
                          </a:lnTo>
                          <a:lnTo>
                            <a:pt x="1434" y="1010"/>
                          </a:lnTo>
                          <a:lnTo>
                            <a:pt x="1411" y="952"/>
                          </a:lnTo>
                          <a:lnTo>
                            <a:pt x="1385" y="899"/>
                          </a:lnTo>
                          <a:lnTo>
                            <a:pt x="1364" y="845"/>
                          </a:lnTo>
                          <a:lnTo>
                            <a:pt x="1349" y="802"/>
                          </a:lnTo>
                          <a:lnTo>
                            <a:pt x="1338" y="723"/>
                          </a:lnTo>
                          <a:lnTo>
                            <a:pt x="1359" y="612"/>
                          </a:lnTo>
                          <a:lnTo>
                            <a:pt x="1363" y="543"/>
                          </a:lnTo>
                          <a:lnTo>
                            <a:pt x="1357" y="474"/>
                          </a:lnTo>
                          <a:lnTo>
                            <a:pt x="1346" y="386"/>
                          </a:lnTo>
                          <a:lnTo>
                            <a:pt x="1326" y="269"/>
                          </a:lnTo>
                          <a:lnTo>
                            <a:pt x="1304" y="185"/>
                          </a:lnTo>
                          <a:lnTo>
                            <a:pt x="1278"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825" name="Group 255">
                      <a:extLst>
                        <a:ext uri="{FF2B5EF4-FFF2-40B4-BE49-F238E27FC236}">
                          <a16:creationId xmlns:a16="http://schemas.microsoft.com/office/drawing/2014/main" id="{17E7C5BD-7C49-481B-B896-23DF5CC215D6}"/>
                        </a:ext>
                      </a:extLst>
                    </p:cNvPr>
                    <p:cNvGrpSpPr>
                      <a:grpSpLocks/>
                    </p:cNvGrpSpPr>
                    <p:nvPr/>
                  </p:nvGrpSpPr>
                  <p:grpSpPr bwMode="auto">
                    <a:xfrm>
                      <a:off x="2512" y="612"/>
                      <a:ext cx="383" cy="314"/>
                      <a:chOff x="2512" y="612"/>
                      <a:chExt cx="383" cy="314"/>
                    </a:xfrm>
                  </p:grpSpPr>
                  <p:sp>
                    <p:nvSpPr>
                      <p:cNvPr id="64826" name="Freeform 256">
                        <a:extLst>
                          <a:ext uri="{FF2B5EF4-FFF2-40B4-BE49-F238E27FC236}">
                            <a16:creationId xmlns:a16="http://schemas.microsoft.com/office/drawing/2014/main" id="{7BD5C0CE-30A5-4505-9D97-141F7B7A437A}"/>
                          </a:ext>
                        </a:extLst>
                      </p:cNvPr>
                      <p:cNvSpPr>
                        <a:spLocks/>
                      </p:cNvSpPr>
                      <p:nvPr/>
                    </p:nvSpPr>
                    <p:spPr bwMode="auto">
                      <a:xfrm>
                        <a:off x="2512" y="612"/>
                        <a:ext cx="383" cy="314"/>
                      </a:xfrm>
                      <a:custGeom>
                        <a:avLst/>
                        <a:gdLst>
                          <a:gd name="T0" fmla="*/ 9 w 1532"/>
                          <a:gd name="T1" fmla="*/ 0 h 1254"/>
                          <a:gd name="T2" fmla="*/ 8 w 1532"/>
                          <a:gd name="T3" fmla="*/ 3 h 1254"/>
                          <a:gd name="T4" fmla="*/ 5 w 1532"/>
                          <a:gd name="T5" fmla="*/ 11 h 1254"/>
                          <a:gd name="T6" fmla="*/ 3 w 1532"/>
                          <a:gd name="T7" fmla="*/ 16 h 1254"/>
                          <a:gd name="T8" fmla="*/ 1 w 1532"/>
                          <a:gd name="T9" fmla="*/ 21 h 1254"/>
                          <a:gd name="T10" fmla="*/ 1 w 1532"/>
                          <a:gd name="T11" fmla="*/ 28 h 1254"/>
                          <a:gd name="T12" fmla="*/ 0 w 1532"/>
                          <a:gd name="T13" fmla="*/ 35 h 1254"/>
                          <a:gd name="T14" fmla="*/ 0 w 1532"/>
                          <a:gd name="T15" fmla="*/ 42 h 1254"/>
                          <a:gd name="T16" fmla="*/ 1 w 1532"/>
                          <a:gd name="T17" fmla="*/ 58 h 1254"/>
                          <a:gd name="T18" fmla="*/ 3 w 1532"/>
                          <a:gd name="T19" fmla="*/ 68 h 1254"/>
                          <a:gd name="T20" fmla="*/ 3 w 1532"/>
                          <a:gd name="T21" fmla="*/ 71 h 1254"/>
                          <a:gd name="T22" fmla="*/ 5 w 1532"/>
                          <a:gd name="T23" fmla="*/ 73 h 1254"/>
                          <a:gd name="T24" fmla="*/ 6 w 1532"/>
                          <a:gd name="T25" fmla="*/ 75 h 1254"/>
                          <a:gd name="T26" fmla="*/ 7 w 1532"/>
                          <a:gd name="T27" fmla="*/ 76 h 1254"/>
                          <a:gd name="T28" fmla="*/ 9 w 1532"/>
                          <a:gd name="T29" fmla="*/ 77 h 1254"/>
                          <a:gd name="T30" fmla="*/ 12 w 1532"/>
                          <a:gd name="T31" fmla="*/ 78 h 1254"/>
                          <a:gd name="T32" fmla="*/ 14 w 1532"/>
                          <a:gd name="T33" fmla="*/ 78 h 1254"/>
                          <a:gd name="T34" fmla="*/ 17 w 1532"/>
                          <a:gd name="T35" fmla="*/ 79 h 1254"/>
                          <a:gd name="T36" fmla="*/ 21 w 1532"/>
                          <a:gd name="T37" fmla="*/ 78 h 1254"/>
                          <a:gd name="T38" fmla="*/ 24 w 1532"/>
                          <a:gd name="T39" fmla="*/ 77 h 1254"/>
                          <a:gd name="T40" fmla="*/ 33 w 1532"/>
                          <a:gd name="T41" fmla="*/ 75 h 1254"/>
                          <a:gd name="T42" fmla="*/ 42 w 1532"/>
                          <a:gd name="T43" fmla="*/ 72 h 1254"/>
                          <a:gd name="T44" fmla="*/ 46 w 1532"/>
                          <a:gd name="T45" fmla="*/ 73 h 1254"/>
                          <a:gd name="T46" fmla="*/ 49 w 1532"/>
                          <a:gd name="T47" fmla="*/ 73 h 1254"/>
                          <a:gd name="T48" fmla="*/ 52 w 1532"/>
                          <a:gd name="T49" fmla="*/ 73 h 1254"/>
                          <a:gd name="T50" fmla="*/ 59 w 1532"/>
                          <a:gd name="T51" fmla="*/ 71 h 1254"/>
                          <a:gd name="T52" fmla="*/ 68 w 1532"/>
                          <a:gd name="T53" fmla="*/ 69 h 1254"/>
                          <a:gd name="T54" fmla="*/ 75 w 1532"/>
                          <a:gd name="T55" fmla="*/ 67 h 1254"/>
                          <a:gd name="T56" fmla="*/ 80 w 1532"/>
                          <a:gd name="T57" fmla="*/ 65 h 1254"/>
                          <a:gd name="T58" fmla="*/ 83 w 1532"/>
                          <a:gd name="T59" fmla="*/ 64 h 1254"/>
                          <a:gd name="T60" fmla="*/ 86 w 1532"/>
                          <a:gd name="T61" fmla="*/ 62 h 1254"/>
                          <a:gd name="T62" fmla="*/ 88 w 1532"/>
                          <a:gd name="T63" fmla="*/ 60 h 1254"/>
                          <a:gd name="T64" fmla="*/ 89 w 1532"/>
                          <a:gd name="T65" fmla="*/ 57 h 1254"/>
                          <a:gd name="T66" fmla="*/ 91 w 1532"/>
                          <a:gd name="T67" fmla="*/ 53 h 1254"/>
                          <a:gd name="T68" fmla="*/ 92 w 1532"/>
                          <a:gd name="T69" fmla="*/ 49 h 1254"/>
                          <a:gd name="T70" fmla="*/ 93 w 1532"/>
                          <a:gd name="T71" fmla="*/ 44 h 1254"/>
                          <a:gd name="T72" fmla="*/ 94 w 1532"/>
                          <a:gd name="T73" fmla="*/ 39 h 1254"/>
                          <a:gd name="T74" fmla="*/ 95 w 1532"/>
                          <a:gd name="T75" fmla="*/ 34 h 1254"/>
                          <a:gd name="T76" fmla="*/ 96 w 1532"/>
                          <a:gd name="T77" fmla="*/ 27 h 1254"/>
                          <a:gd name="T78" fmla="*/ 96 w 1532"/>
                          <a:gd name="T79" fmla="*/ 22 h 1254"/>
                          <a:gd name="T80" fmla="*/ 95 w 1532"/>
                          <a:gd name="T81" fmla="*/ 16 h 1254"/>
                          <a:gd name="T82" fmla="*/ 95 w 1532"/>
                          <a:gd name="T83" fmla="*/ 12 h 1254"/>
                          <a:gd name="T84" fmla="*/ 93 w 1532"/>
                          <a:gd name="T85" fmla="*/ 12 h 1254"/>
                          <a:gd name="T86" fmla="*/ 90 w 1532"/>
                          <a:gd name="T87" fmla="*/ 13 h 1254"/>
                          <a:gd name="T88" fmla="*/ 87 w 1532"/>
                          <a:gd name="T89" fmla="*/ 13 h 1254"/>
                          <a:gd name="T90" fmla="*/ 81 w 1532"/>
                          <a:gd name="T91" fmla="*/ 13 h 1254"/>
                          <a:gd name="T92" fmla="*/ 76 w 1532"/>
                          <a:gd name="T93" fmla="*/ 13 h 1254"/>
                          <a:gd name="T94" fmla="*/ 69 w 1532"/>
                          <a:gd name="T95" fmla="*/ 13 h 1254"/>
                          <a:gd name="T96" fmla="*/ 63 w 1532"/>
                          <a:gd name="T97" fmla="*/ 14 h 1254"/>
                          <a:gd name="T98" fmla="*/ 57 w 1532"/>
                          <a:gd name="T99" fmla="*/ 13 h 1254"/>
                          <a:gd name="T100" fmla="*/ 52 w 1532"/>
                          <a:gd name="T101" fmla="*/ 13 h 1254"/>
                          <a:gd name="T102" fmla="*/ 48 w 1532"/>
                          <a:gd name="T103" fmla="*/ 13 h 1254"/>
                          <a:gd name="T104" fmla="*/ 44 w 1532"/>
                          <a:gd name="T105" fmla="*/ 12 h 1254"/>
                          <a:gd name="T106" fmla="*/ 40 w 1532"/>
                          <a:gd name="T107" fmla="*/ 12 h 1254"/>
                          <a:gd name="T108" fmla="*/ 36 w 1532"/>
                          <a:gd name="T109" fmla="*/ 10 h 1254"/>
                          <a:gd name="T110" fmla="*/ 31 w 1532"/>
                          <a:gd name="T111" fmla="*/ 9 h 1254"/>
                          <a:gd name="T112" fmla="*/ 26 w 1532"/>
                          <a:gd name="T113" fmla="*/ 7 h 1254"/>
                          <a:gd name="T114" fmla="*/ 22 w 1532"/>
                          <a:gd name="T115" fmla="*/ 5 h 1254"/>
                          <a:gd name="T116" fmla="*/ 17 w 1532"/>
                          <a:gd name="T117" fmla="*/ 3 h 1254"/>
                          <a:gd name="T118" fmla="*/ 13 w 1532"/>
                          <a:gd name="T119" fmla="*/ 1 h 1254"/>
                          <a:gd name="T120" fmla="*/ 11 w 1532"/>
                          <a:gd name="T121" fmla="*/ 0 h 1254"/>
                          <a:gd name="T122" fmla="*/ 9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4" y="1245"/>
                            </a:lnTo>
                            <a:lnTo>
                              <a:pt x="228" y="1252"/>
                            </a:lnTo>
                            <a:lnTo>
                              <a:pt x="274" y="1254"/>
                            </a:lnTo>
                            <a:lnTo>
                              <a:pt x="332" y="1247"/>
                            </a:lnTo>
                            <a:lnTo>
                              <a:pt x="393" y="1233"/>
                            </a:lnTo>
                            <a:lnTo>
                              <a:pt x="520" y="1192"/>
                            </a:lnTo>
                            <a:lnTo>
                              <a:pt x="670" y="1143"/>
                            </a:lnTo>
                            <a:lnTo>
                              <a:pt x="741" y="1157"/>
                            </a:lnTo>
                            <a:lnTo>
                              <a:pt x="786" y="1163"/>
                            </a:lnTo>
                            <a:lnTo>
                              <a:pt x="840" y="1157"/>
                            </a:lnTo>
                            <a:lnTo>
                              <a:pt x="947" y="1135"/>
                            </a:lnTo>
                            <a:lnTo>
                              <a:pt x="1081" y="1101"/>
                            </a:lnTo>
                            <a:lnTo>
                              <a:pt x="1202" y="1064"/>
                            </a:lnTo>
                            <a:lnTo>
                              <a:pt x="1280" y="1037"/>
                            </a:lnTo>
                            <a:lnTo>
                              <a:pt x="1326" y="1017"/>
                            </a:lnTo>
                            <a:lnTo>
                              <a:pt x="1368" y="989"/>
                            </a:lnTo>
                            <a:lnTo>
                              <a:pt x="1403" y="949"/>
                            </a:lnTo>
                            <a:lnTo>
                              <a:pt x="1429" y="902"/>
                            </a:lnTo>
                            <a:lnTo>
                              <a:pt x="1451" y="847"/>
                            </a:lnTo>
                            <a:lnTo>
                              <a:pt x="1472" y="788"/>
                            </a:lnTo>
                            <a:lnTo>
                              <a:pt x="1493" y="696"/>
                            </a:lnTo>
                            <a:lnTo>
                              <a:pt x="1505" y="622"/>
                            </a:lnTo>
                            <a:lnTo>
                              <a:pt x="1514" y="547"/>
                            </a:lnTo>
                            <a:lnTo>
                              <a:pt x="1529" y="433"/>
                            </a:lnTo>
                            <a:lnTo>
                              <a:pt x="1532" y="357"/>
                            </a:lnTo>
                            <a:lnTo>
                              <a:pt x="1522" y="256"/>
                            </a:lnTo>
                            <a:lnTo>
                              <a:pt x="1512" y="189"/>
                            </a:lnTo>
                            <a:lnTo>
                              <a:pt x="1481" y="193"/>
                            </a:lnTo>
                            <a:lnTo>
                              <a:pt x="1434" y="207"/>
                            </a:lnTo>
                            <a:lnTo>
                              <a:pt x="1386" y="212"/>
                            </a:lnTo>
                            <a:lnTo>
                              <a:pt x="1293" y="211"/>
                            </a:lnTo>
                            <a:lnTo>
                              <a:pt x="1215" y="207"/>
                            </a:lnTo>
                            <a:lnTo>
                              <a:pt x="1106" y="212"/>
                            </a:lnTo>
                            <a:lnTo>
                              <a:pt x="1008" y="214"/>
                            </a:lnTo>
                            <a:lnTo>
                              <a:pt x="916" y="212"/>
                            </a:lnTo>
                            <a:lnTo>
                              <a:pt x="838" y="208"/>
                            </a:lnTo>
                            <a:lnTo>
                              <a:pt x="771" y="205"/>
                            </a:lnTo>
                            <a:lnTo>
                              <a:pt x="696" y="194"/>
                            </a:lnTo>
                            <a:lnTo>
                              <a:pt x="640" y="182"/>
                            </a:lnTo>
                            <a:lnTo>
                              <a:pt x="568" y="155"/>
                            </a:lnTo>
                            <a:lnTo>
                              <a:pt x="504" y="136"/>
                            </a:lnTo>
                            <a:lnTo>
                              <a:pt x="423" y="111"/>
                            </a:lnTo>
                            <a:lnTo>
                              <a:pt x="344" y="79"/>
                            </a:lnTo>
                            <a:lnTo>
                              <a:pt x="271" y="48"/>
                            </a:lnTo>
                            <a:lnTo>
                              <a:pt x="208" y="15"/>
                            </a:lnTo>
                            <a:lnTo>
                              <a:pt x="174" y="2"/>
                            </a:lnTo>
                            <a:lnTo>
                              <a:pt x="147"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27" name="Freeform 257">
                        <a:extLst>
                          <a:ext uri="{FF2B5EF4-FFF2-40B4-BE49-F238E27FC236}">
                            <a16:creationId xmlns:a16="http://schemas.microsoft.com/office/drawing/2014/main" id="{D8E91BC6-8D5B-4E9F-92BE-BF2FF9B1AA8F}"/>
                          </a:ext>
                        </a:extLst>
                      </p:cNvPr>
                      <p:cNvSpPr>
                        <a:spLocks/>
                      </p:cNvSpPr>
                      <p:nvPr/>
                    </p:nvSpPr>
                    <p:spPr bwMode="auto">
                      <a:xfrm>
                        <a:off x="2512" y="612"/>
                        <a:ext cx="176" cy="314"/>
                      </a:xfrm>
                      <a:custGeom>
                        <a:avLst/>
                        <a:gdLst>
                          <a:gd name="T0" fmla="*/ 9 w 707"/>
                          <a:gd name="T1" fmla="*/ 0 h 1254"/>
                          <a:gd name="T2" fmla="*/ 8 w 707"/>
                          <a:gd name="T3" fmla="*/ 3 h 1254"/>
                          <a:gd name="T4" fmla="*/ 4 w 707"/>
                          <a:gd name="T5" fmla="*/ 11 h 1254"/>
                          <a:gd name="T6" fmla="*/ 3 w 707"/>
                          <a:gd name="T7" fmla="*/ 16 h 1254"/>
                          <a:gd name="T8" fmla="*/ 1 w 707"/>
                          <a:gd name="T9" fmla="*/ 21 h 1254"/>
                          <a:gd name="T10" fmla="*/ 0 w 707"/>
                          <a:gd name="T11" fmla="*/ 28 h 1254"/>
                          <a:gd name="T12" fmla="*/ 0 w 707"/>
                          <a:gd name="T13" fmla="*/ 35 h 1254"/>
                          <a:gd name="T14" fmla="*/ 0 w 707"/>
                          <a:gd name="T15" fmla="*/ 42 h 1254"/>
                          <a:gd name="T16" fmla="*/ 1 w 707"/>
                          <a:gd name="T17" fmla="*/ 58 h 1254"/>
                          <a:gd name="T18" fmla="*/ 3 w 707"/>
                          <a:gd name="T19" fmla="*/ 68 h 1254"/>
                          <a:gd name="T20" fmla="*/ 3 w 707"/>
                          <a:gd name="T21" fmla="*/ 71 h 1254"/>
                          <a:gd name="T22" fmla="*/ 4 w 707"/>
                          <a:gd name="T23" fmla="*/ 73 h 1254"/>
                          <a:gd name="T24" fmla="*/ 6 w 707"/>
                          <a:gd name="T25" fmla="*/ 75 h 1254"/>
                          <a:gd name="T26" fmla="*/ 7 w 707"/>
                          <a:gd name="T27" fmla="*/ 76 h 1254"/>
                          <a:gd name="T28" fmla="*/ 9 w 707"/>
                          <a:gd name="T29" fmla="*/ 77 h 1254"/>
                          <a:gd name="T30" fmla="*/ 11 w 707"/>
                          <a:gd name="T31" fmla="*/ 78 h 1254"/>
                          <a:gd name="T32" fmla="*/ 14 w 707"/>
                          <a:gd name="T33" fmla="*/ 78 h 1254"/>
                          <a:gd name="T34" fmla="*/ 17 w 707"/>
                          <a:gd name="T35" fmla="*/ 79 h 1254"/>
                          <a:gd name="T36" fmla="*/ 20 w 707"/>
                          <a:gd name="T37" fmla="*/ 78 h 1254"/>
                          <a:gd name="T38" fmla="*/ 24 w 707"/>
                          <a:gd name="T39" fmla="*/ 77 h 1254"/>
                          <a:gd name="T40" fmla="*/ 32 w 707"/>
                          <a:gd name="T41" fmla="*/ 75 h 1254"/>
                          <a:gd name="T42" fmla="*/ 42 w 707"/>
                          <a:gd name="T43" fmla="*/ 72 h 1254"/>
                          <a:gd name="T44" fmla="*/ 42 w 707"/>
                          <a:gd name="T45" fmla="*/ 71 h 1254"/>
                          <a:gd name="T46" fmla="*/ 43 w 707"/>
                          <a:gd name="T47" fmla="*/ 70 h 1254"/>
                          <a:gd name="T48" fmla="*/ 44 w 707"/>
                          <a:gd name="T49" fmla="*/ 68 h 1254"/>
                          <a:gd name="T50" fmla="*/ 44 w 707"/>
                          <a:gd name="T51" fmla="*/ 67 h 1254"/>
                          <a:gd name="T52" fmla="*/ 43 w 707"/>
                          <a:gd name="T53" fmla="*/ 64 h 1254"/>
                          <a:gd name="T54" fmla="*/ 40 w 707"/>
                          <a:gd name="T55" fmla="*/ 59 h 1254"/>
                          <a:gd name="T56" fmla="*/ 36 w 707"/>
                          <a:gd name="T57" fmla="*/ 51 h 1254"/>
                          <a:gd name="T58" fmla="*/ 34 w 707"/>
                          <a:gd name="T59" fmla="*/ 47 h 1254"/>
                          <a:gd name="T60" fmla="*/ 31 w 707"/>
                          <a:gd name="T61" fmla="*/ 42 h 1254"/>
                          <a:gd name="T62" fmla="*/ 29 w 707"/>
                          <a:gd name="T63" fmla="*/ 37 h 1254"/>
                          <a:gd name="T64" fmla="*/ 26 w 707"/>
                          <a:gd name="T65" fmla="*/ 32 h 1254"/>
                          <a:gd name="T66" fmla="*/ 23 w 707"/>
                          <a:gd name="T67" fmla="*/ 28 h 1254"/>
                          <a:gd name="T68" fmla="*/ 21 w 707"/>
                          <a:gd name="T69" fmla="*/ 23 h 1254"/>
                          <a:gd name="T70" fmla="*/ 18 w 707"/>
                          <a:gd name="T71" fmla="*/ 17 h 1254"/>
                          <a:gd name="T72" fmla="*/ 15 w 707"/>
                          <a:gd name="T73" fmla="*/ 12 h 1254"/>
                          <a:gd name="T74" fmla="*/ 12 w 707"/>
                          <a:gd name="T75" fmla="*/ 7 h 1254"/>
                          <a:gd name="T76" fmla="*/ 11 w 707"/>
                          <a:gd name="T77" fmla="*/ 3 h 1254"/>
                          <a:gd name="T78" fmla="*/ 10 w 707"/>
                          <a:gd name="T79" fmla="*/ 1 h 1254"/>
                          <a:gd name="T80" fmla="*/ 9 w 707"/>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7"/>
                          <a:gd name="T124" fmla="*/ 0 h 1254"/>
                          <a:gd name="T125" fmla="*/ 707 w 707"/>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7"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3" y="1245"/>
                            </a:lnTo>
                            <a:lnTo>
                              <a:pt x="227" y="1252"/>
                            </a:lnTo>
                            <a:lnTo>
                              <a:pt x="273" y="1254"/>
                            </a:lnTo>
                            <a:lnTo>
                              <a:pt x="331" y="1247"/>
                            </a:lnTo>
                            <a:lnTo>
                              <a:pt x="393" y="1233"/>
                            </a:lnTo>
                            <a:lnTo>
                              <a:pt x="520" y="1192"/>
                            </a:lnTo>
                            <a:lnTo>
                              <a:pt x="669" y="1143"/>
                            </a:lnTo>
                            <a:lnTo>
                              <a:pt x="683" y="1131"/>
                            </a:lnTo>
                            <a:lnTo>
                              <a:pt x="700" y="1109"/>
                            </a:lnTo>
                            <a:lnTo>
                              <a:pt x="704" y="1090"/>
                            </a:lnTo>
                            <a:lnTo>
                              <a:pt x="707" y="1062"/>
                            </a:lnTo>
                            <a:lnTo>
                              <a:pt x="694" y="1027"/>
                            </a:lnTo>
                            <a:lnTo>
                              <a:pt x="647" y="943"/>
                            </a:lnTo>
                            <a:lnTo>
                              <a:pt x="581" y="819"/>
                            </a:lnTo>
                            <a:lnTo>
                              <a:pt x="546" y="755"/>
                            </a:lnTo>
                            <a:lnTo>
                              <a:pt x="501" y="668"/>
                            </a:lnTo>
                            <a:lnTo>
                              <a:pt x="461" y="596"/>
                            </a:lnTo>
                            <a:lnTo>
                              <a:pt x="418" y="517"/>
                            </a:lnTo>
                            <a:lnTo>
                              <a:pt x="379" y="443"/>
                            </a:lnTo>
                            <a:lnTo>
                              <a:pt x="340" y="371"/>
                            </a:lnTo>
                            <a:lnTo>
                              <a:pt x="286" y="274"/>
                            </a:lnTo>
                            <a:lnTo>
                              <a:pt x="241" y="188"/>
                            </a:lnTo>
                            <a:lnTo>
                              <a:pt x="198" y="106"/>
                            </a:lnTo>
                            <a:lnTo>
                              <a:pt x="174" y="53"/>
                            </a:lnTo>
                            <a:lnTo>
                              <a:pt x="159" y="21"/>
                            </a:lnTo>
                            <a:lnTo>
                              <a:pt x="14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4823" name="Freeform 258">
                    <a:extLst>
                      <a:ext uri="{FF2B5EF4-FFF2-40B4-BE49-F238E27FC236}">
                        <a16:creationId xmlns:a16="http://schemas.microsoft.com/office/drawing/2014/main" id="{001FF0F1-9FA7-4891-9E8F-54D312E0895E}"/>
                      </a:ext>
                    </a:extLst>
                  </p:cNvPr>
                  <p:cNvSpPr>
                    <a:spLocks/>
                  </p:cNvSpPr>
                  <p:nvPr/>
                </p:nvSpPr>
                <p:spPr bwMode="auto">
                  <a:xfrm>
                    <a:off x="2777" y="444"/>
                    <a:ext cx="72" cy="61"/>
                  </a:xfrm>
                  <a:custGeom>
                    <a:avLst/>
                    <a:gdLst>
                      <a:gd name="T0" fmla="*/ 18 w 285"/>
                      <a:gd name="T1" fmla="*/ 15 h 244"/>
                      <a:gd name="T2" fmla="*/ 16 w 285"/>
                      <a:gd name="T3" fmla="*/ 15 h 244"/>
                      <a:gd name="T4" fmla="*/ 14 w 285"/>
                      <a:gd name="T5" fmla="*/ 13 h 244"/>
                      <a:gd name="T6" fmla="*/ 11 w 285"/>
                      <a:gd name="T7" fmla="*/ 11 h 244"/>
                      <a:gd name="T8" fmla="*/ 10 w 285"/>
                      <a:gd name="T9" fmla="*/ 10 h 244"/>
                      <a:gd name="T10" fmla="*/ 9 w 285"/>
                      <a:gd name="T11" fmla="*/ 8 h 244"/>
                      <a:gd name="T12" fmla="*/ 8 w 285"/>
                      <a:gd name="T13" fmla="*/ 6 h 244"/>
                      <a:gd name="T14" fmla="*/ 7 w 285"/>
                      <a:gd name="T15" fmla="*/ 5 h 244"/>
                      <a:gd name="T16" fmla="*/ 6 w 285"/>
                      <a:gd name="T17" fmla="*/ 3 h 244"/>
                      <a:gd name="T18" fmla="*/ 4 w 285"/>
                      <a:gd name="T19" fmla="*/ 2 h 244"/>
                      <a:gd name="T20" fmla="*/ 3 w 285"/>
                      <a:gd name="T21" fmla="*/ 1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285" y="244"/>
                        </a:moveTo>
                        <a:lnTo>
                          <a:pt x="253" y="230"/>
                        </a:lnTo>
                        <a:lnTo>
                          <a:pt x="217" y="209"/>
                        </a:lnTo>
                        <a:lnTo>
                          <a:pt x="175" y="178"/>
                        </a:lnTo>
                        <a:lnTo>
                          <a:pt x="152" y="153"/>
                        </a:lnTo>
                        <a:lnTo>
                          <a:pt x="137" y="128"/>
                        </a:lnTo>
                        <a:lnTo>
                          <a:pt x="121" y="99"/>
                        </a:lnTo>
                        <a:lnTo>
                          <a:pt x="103" y="70"/>
                        </a:lnTo>
                        <a:lnTo>
                          <a:pt x="86" y="47"/>
                        </a:lnTo>
                        <a:lnTo>
                          <a:pt x="65" y="32"/>
                        </a:lnTo>
                        <a:lnTo>
                          <a:pt x="39" y="15"/>
                        </a:lnTo>
                        <a:lnTo>
                          <a:pt x="0"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815" name="Group 259">
                  <a:extLst>
                    <a:ext uri="{FF2B5EF4-FFF2-40B4-BE49-F238E27FC236}">
                      <a16:creationId xmlns:a16="http://schemas.microsoft.com/office/drawing/2014/main" id="{42BE5FAF-296D-467D-BBC8-20D4BACE8A34}"/>
                    </a:ext>
                  </a:extLst>
                </p:cNvPr>
                <p:cNvGrpSpPr>
                  <a:grpSpLocks/>
                </p:cNvGrpSpPr>
                <p:nvPr/>
              </p:nvGrpSpPr>
              <p:grpSpPr bwMode="auto">
                <a:xfrm>
                  <a:off x="2969" y="300"/>
                  <a:ext cx="383" cy="624"/>
                  <a:chOff x="2969" y="300"/>
                  <a:chExt cx="383" cy="624"/>
                </a:xfrm>
              </p:grpSpPr>
              <p:grpSp>
                <p:nvGrpSpPr>
                  <p:cNvPr id="64816" name="Group 260">
                    <a:extLst>
                      <a:ext uri="{FF2B5EF4-FFF2-40B4-BE49-F238E27FC236}">
                        <a16:creationId xmlns:a16="http://schemas.microsoft.com/office/drawing/2014/main" id="{AD613072-2270-4A12-815F-D05B0D80DB51}"/>
                      </a:ext>
                    </a:extLst>
                  </p:cNvPr>
                  <p:cNvGrpSpPr>
                    <a:grpSpLocks/>
                  </p:cNvGrpSpPr>
                  <p:nvPr/>
                </p:nvGrpSpPr>
                <p:grpSpPr bwMode="auto">
                  <a:xfrm>
                    <a:off x="2969" y="300"/>
                    <a:ext cx="383" cy="624"/>
                    <a:chOff x="2969" y="300"/>
                    <a:chExt cx="383" cy="624"/>
                  </a:xfrm>
                </p:grpSpPr>
                <p:sp>
                  <p:nvSpPr>
                    <p:cNvPr id="64818" name="Freeform 261">
                      <a:extLst>
                        <a:ext uri="{FF2B5EF4-FFF2-40B4-BE49-F238E27FC236}">
                          <a16:creationId xmlns:a16="http://schemas.microsoft.com/office/drawing/2014/main" id="{9FC77355-A2D2-4028-84AD-45C4DA233FFF}"/>
                        </a:ext>
                      </a:extLst>
                    </p:cNvPr>
                    <p:cNvSpPr>
                      <a:spLocks/>
                    </p:cNvSpPr>
                    <p:nvPr/>
                  </p:nvSpPr>
                  <p:spPr bwMode="auto">
                    <a:xfrm>
                      <a:off x="2969" y="300"/>
                      <a:ext cx="383" cy="623"/>
                    </a:xfrm>
                    <a:custGeom>
                      <a:avLst/>
                      <a:gdLst>
                        <a:gd name="T0" fmla="*/ 18 w 1532"/>
                        <a:gd name="T1" fmla="*/ 5 h 2491"/>
                        <a:gd name="T2" fmla="*/ 24 w 1532"/>
                        <a:gd name="T3" fmla="*/ 2 h 2491"/>
                        <a:gd name="T4" fmla="*/ 32 w 1532"/>
                        <a:gd name="T5" fmla="*/ 0 h 2491"/>
                        <a:gd name="T6" fmla="*/ 40 w 1532"/>
                        <a:gd name="T7" fmla="*/ 1 h 2491"/>
                        <a:gd name="T8" fmla="*/ 47 w 1532"/>
                        <a:gd name="T9" fmla="*/ 5 h 2491"/>
                        <a:gd name="T10" fmla="*/ 56 w 1532"/>
                        <a:gd name="T11" fmla="*/ 14 h 2491"/>
                        <a:gd name="T12" fmla="*/ 65 w 1532"/>
                        <a:gd name="T13" fmla="*/ 26 h 2491"/>
                        <a:gd name="T14" fmla="*/ 74 w 1532"/>
                        <a:gd name="T15" fmla="*/ 41 h 2491"/>
                        <a:gd name="T16" fmla="*/ 79 w 1532"/>
                        <a:gd name="T17" fmla="*/ 53 h 2491"/>
                        <a:gd name="T18" fmla="*/ 82 w 1532"/>
                        <a:gd name="T19" fmla="*/ 65 h 2491"/>
                        <a:gd name="T20" fmla="*/ 88 w 1532"/>
                        <a:gd name="T21" fmla="*/ 80 h 2491"/>
                        <a:gd name="T22" fmla="*/ 93 w 1532"/>
                        <a:gd name="T23" fmla="*/ 93 h 2491"/>
                        <a:gd name="T24" fmla="*/ 95 w 1532"/>
                        <a:gd name="T25" fmla="*/ 105 h 2491"/>
                        <a:gd name="T26" fmla="*/ 96 w 1532"/>
                        <a:gd name="T27" fmla="*/ 119 h 2491"/>
                        <a:gd name="T28" fmla="*/ 93 w 1532"/>
                        <a:gd name="T29" fmla="*/ 145 h 2491"/>
                        <a:gd name="T30" fmla="*/ 91 w 1532"/>
                        <a:gd name="T31" fmla="*/ 150 h 2491"/>
                        <a:gd name="T32" fmla="*/ 88 w 1532"/>
                        <a:gd name="T33" fmla="*/ 153 h 2491"/>
                        <a:gd name="T34" fmla="*/ 84 w 1532"/>
                        <a:gd name="T35" fmla="*/ 155 h 2491"/>
                        <a:gd name="T36" fmla="*/ 79 w 1532"/>
                        <a:gd name="T37" fmla="*/ 156 h 2491"/>
                        <a:gd name="T38" fmla="*/ 71 w 1532"/>
                        <a:gd name="T39" fmla="*/ 154 h 2491"/>
                        <a:gd name="T40" fmla="*/ 54 w 1532"/>
                        <a:gd name="T41" fmla="*/ 149 h 2491"/>
                        <a:gd name="T42" fmla="*/ 47 w 1532"/>
                        <a:gd name="T43" fmla="*/ 150 h 2491"/>
                        <a:gd name="T44" fmla="*/ 37 w 1532"/>
                        <a:gd name="T45" fmla="*/ 148 h 2491"/>
                        <a:gd name="T46" fmla="*/ 21 w 1532"/>
                        <a:gd name="T47" fmla="*/ 144 h 2491"/>
                        <a:gd name="T48" fmla="*/ 13 w 1532"/>
                        <a:gd name="T49" fmla="*/ 141 h 2491"/>
                        <a:gd name="T50" fmla="*/ 8 w 1532"/>
                        <a:gd name="T51" fmla="*/ 137 h 2491"/>
                        <a:gd name="T52" fmla="*/ 5 w 1532"/>
                        <a:gd name="T53" fmla="*/ 130 h 2491"/>
                        <a:gd name="T54" fmla="*/ 3 w 1532"/>
                        <a:gd name="T55" fmla="*/ 121 h 2491"/>
                        <a:gd name="T56" fmla="*/ 1 w 1532"/>
                        <a:gd name="T57" fmla="*/ 112 h 2491"/>
                        <a:gd name="T58" fmla="*/ 0 w 1532"/>
                        <a:gd name="T59" fmla="*/ 100 h 2491"/>
                        <a:gd name="T60" fmla="*/ 3 w 1532"/>
                        <a:gd name="T61" fmla="*/ 84 h 2491"/>
                        <a:gd name="T62" fmla="*/ 6 w 1532"/>
                        <a:gd name="T63" fmla="*/ 63 h 2491"/>
                        <a:gd name="T64" fmla="*/ 9 w 1532"/>
                        <a:gd name="T65" fmla="*/ 56 h 2491"/>
                        <a:gd name="T66" fmla="*/ 12 w 1532"/>
                        <a:gd name="T67" fmla="*/ 50 h 2491"/>
                        <a:gd name="T68" fmla="*/ 11 w 1532"/>
                        <a:gd name="T69" fmla="*/ 38 h 2491"/>
                        <a:gd name="T70" fmla="*/ 11 w 1532"/>
                        <a:gd name="T71" fmla="*/ 30 h 2491"/>
                        <a:gd name="T72" fmla="*/ 13 w 1532"/>
                        <a:gd name="T73" fmla="*/ 17 h 2491"/>
                        <a:gd name="T74" fmla="*/ 16 w 1532"/>
                        <a:gd name="T75" fmla="*/ 8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254" y="127"/>
                          </a:moveTo>
                          <a:lnTo>
                            <a:pt x="285" y="85"/>
                          </a:lnTo>
                          <a:lnTo>
                            <a:pt x="335" y="48"/>
                          </a:lnTo>
                          <a:lnTo>
                            <a:pt x="390" y="25"/>
                          </a:lnTo>
                          <a:lnTo>
                            <a:pt x="442" y="9"/>
                          </a:lnTo>
                          <a:lnTo>
                            <a:pt x="515" y="0"/>
                          </a:lnTo>
                          <a:lnTo>
                            <a:pt x="573" y="7"/>
                          </a:lnTo>
                          <a:lnTo>
                            <a:pt x="635" y="21"/>
                          </a:lnTo>
                          <a:lnTo>
                            <a:pt x="700" y="45"/>
                          </a:lnTo>
                          <a:lnTo>
                            <a:pt x="747" y="74"/>
                          </a:lnTo>
                          <a:lnTo>
                            <a:pt x="799" y="121"/>
                          </a:lnTo>
                          <a:lnTo>
                            <a:pt x="891" y="219"/>
                          </a:lnTo>
                          <a:lnTo>
                            <a:pt x="969" y="312"/>
                          </a:lnTo>
                          <a:lnTo>
                            <a:pt x="1045" y="419"/>
                          </a:lnTo>
                          <a:lnTo>
                            <a:pt x="1119" y="540"/>
                          </a:lnTo>
                          <a:lnTo>
                            <a:pt x="1176" y="652"/>
                          </a:lnTo>
                          <a:lnTo>
                            <a:pt x="1225" y="758"/>
                          </a:lnTo>
                          <a:lnTo>
                            <a:pt x="1259" y="852"/>
                          </a:lnTo>
                          <a:lnTo>
                            <a:pt x="1285" y="946"/>
                          </a:lnTo>
                          <a:lnTo>
                            <a:pt x="1316" y="1043"/>
                          </a:lnTo>
                          <a:lnTo>
                            <a:pt x="1348" y="1132"/>
                          </a:lnTo>
                          <a:lnTo>
                            <a:pt x="1402" y="1285"/>
                          </a:lnTo>
                          <a:lnTo>
                            <a:pt x="1459" y="1414"/>
                          </a:lnTo>
                          <a:lnTo>
                            <a:pt x="1487" y="1485"/>
                          </a:lnTo>
                          <a:lnTo>
                            <a:pt x="1507" y="1572"/>
                          </a:lnTo>
                          <a:lnTo>
                            <a:pt x="1523" y="1676"/>
                          </a:lnTo>
                          <a:lnTo>
                            <a:pt x="1532" y="1792"/>
                          </a:lnTo>
                          <a:lnTo>
                            <a:pt x="1530" y="1902"/>
                          </a:lnTo>
                          <a:lnTo>
                            <a:pt x="1509" y="2166"/>
                          </a:lnTo>
                          <a:lnTo>
                            <a:pt x="1487" y="2322"/>
                          </a:lnTo>
                          <a:lnTo>
                            <a:pt x="1476" y="2363"/>
                          </a:lnTo>
                          <a:lnTo>
                            <a:pt x="1459" y="2400"/>
                          </a:lnTo>
                          <a:lnTo>
                            <a:pt x="1436" y="2430"/>
                          </a:lnTo>
                          <a:lnTo>
                            <a:pt x="1412" y="2451"/>
                          </a:lnTo>
                          <a:lnTo>
                            <a:pt x="1386" y="2469"/>
                          </a:lnTo>
                          <a:lnTo>
                            <a:pt x="1348" y="2481"/>
                          </a:lnTo>
                          <a:lnTo>
                            <a:pt x="1304" y="2488"/>
                          </a:lnTo>
                          <a:lnTo>
                            <a:pt x="1258" y="2491"/>
                          </a:lnTo>
                          <a:lnTo>
                            <a:pt x="1200" y="2483"/>
                          </a:lnTo>
                          <a:lnTo>
                            <a:pt x="1139" y="2469"/>
                          </a:lnTo>
                          <a:lnTo>
                            <a:pt x="1012" y="2429"/>
                          </a:lnTo>
                          <a:lnTo>
                            <a:pt x="862" y="2379"/>
                          </a:lnTo>
                          <a:lnTo>
                            <a:pt x="791" y="2393"/>
                          </a:lnTo>
                          <a:lnTo>
                            <a:pt x="746" y="2399"/>
                          </a:lnTo>
                          <a:lnTo>
                            <a:pt x="692" y="2393"/>
                          </a:lnTo>
                          <a:lnTo>
                            <a:pt x="586" y="2372"/>
                          </a:lnTo>
                          <a:lnTo>
                            <a:pt x="451" y="2337"/>
                          </a:lnTo>
                          <a:lnTo>
                            <a:pt x="330" y="2300"/>
                          </a:lnTo>
                          <a:lnTo>
                            <a:pt x="252" y="2273"/>
                          </a:lnTo>
                          <a:lnTo>
                            <a:pt x="207" y="2253"/>
                          </a:lnTo>
                          <a:lnTo>
                            <a:pt x="164" y="2226"/>
                          </a:lnTo>
                          <a:lnTo>
                            <a:pt x="129" y="2185"/>
                          </a:lnTo>
                          <a:lnTo>
                            <a:pt x="103" y="2138"/>
                          </a:lnTo>
                          <a:lnTo>
                            <a:pt x="81" y="2082"/>
                          </a:lnTo>
                          <a:lnTo>
                            <a:pt x="61" y="2023"/>
                          </a:lnTo>
                          <a:lnTo>
                            <a:pt x="39" y="1931"/>
                          </a:lnTo>
                          <a:lnTo>
                            <a:pt x="27" y="1858"/>
                          </a:lnTo>
                          <a:lnTo>
                            <a:pt x="18" y="1783"/>
                          </a:lnTo>
                          <a:lnTo>
                            <a:pt x="4" y="1669"/>
                          </a:lnTo>
                          <a:lnTo>
                            <a:pt x="0" y="1593"/>
                          </a:lnTo>
                          <a:lnTo>
                            <a:pt x="11" y="1491"/>
                          </a:lnTo>
                          <a:lnTo>
                            <a:pt x="39" y="1343"/>
                          </a:lnTo>
                          <a:lnTo>
                            <a:pt x="68" y="1150"/>
                          </a:lnTo>
                          <a:lnTo>
                            <a:pt x="99" y="1010"/>
                          </a:lnTo>
                          <a:lnTo>
                            <a:pt x="121" y="952"/>
                          </a:lnTo>
                          <a:lnTo>
                            <a:pt x="147" y="899"/>
                          </a:lnTo>
                          <a:lnTo>
                            <a:pt x="169" y="845"/>
                          </a:lnTo>
                          <a:lnTo>
                            <a:pt x="183" y="802"/>
                          </a:lnTo>
                          <a:lnTo>
                            <a:pt x="195" y="723"/>
                          </a:lnTo>
                          <a:lnTo>
                            <a:pt x="173" y="612"/>
                          </a:lnTo>
                          <a:lnTo>
                            <a:pt x="170" y="543"/>
                          </a:lnTo>
                          <a:lnTo>
                            <a:pt x="176" y="474"/>
                          </a:lnTo>
                          <a:lnTo>
                            <a:pt x="186" y="386"/>
                          </a:lnTo>
                          <a:lnTo>
                            <a:pt x="207" y="269"/>
                          </a:lnTo>
                          <a:lnTo>
                            <a:pt x="228" y="185"/>
                          </a:lnTo>
                          <a:lnTo>
                            <a:pt x="254"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819" name="Group 262">
                      <a:extLst>
                        <a:ext uri="{FF2B5EF4-FFF2-40B4-BE49-F238E27FC236}">
                          <a16:creationId xmlns:a16="http://schemas.microsoft.com/office/drawing/2014/main" id="{FC8D5FEF-D8F8-4446-8D0C-19598FE41B15}"/>
                        </a:ext>
                      </a:extLst>
                    </p:cNvPr>
                    <p:cNvGrpSpPr>
                      <a:grpSpLocks/>
                    </p:cNvGrpSpPr>
                    <p:nvPr/>
                  </p:nvGrpSpPr>
                  <p:grpSpPr bwMode="auto">
                    <a:xfrm>
                      <a:off x="2969" y="610"/>
                      <a:ext cx="383" cy="314"/>
                      <a:chOff x="2969" y="610"/>
                      <a:chExt cx="383" cy="314"/>
                    </a:xfrm>
                  </p:grpSpPr>
                  <p:sp>
                    <p:nvSpPr>
                      <p:cNvPr id="64820" name="Freeform 263">
                        <a:extLst>
                          <a:ext uri="{FF2B5EF4-FFF2-40B4-BE49-F238E27FC236}">
                            <a16:creationId xmlns:a16="http://schemas.microsoft.com/office/drawing/2014/main" id="{F0CF854B-6608-4416-AE5C-2E6EC0E090E3}"/>
                          </a:ext>
                        </a:extLst>
                      </p:cNvPr>
                      <p:cNvSpPr>
                        <a:spLocks/>
                      </p:cNvSpPr>
                      <p:nvPr/>
                    </p:nvSpPr>
                    <p:spPr bwMode="auto">
                      <a:xfrm>
                        <a:off x="2969" y="610"/>
                        <a:ext cx="383" cy="314"/>
                      </a:xfrm>
                      <a:custGeom>
                        <a:avLst/>
                        <a:gdLst>
                          <a:gd name="T0" fmla="*/ 87 w 1532"/>
                          <a:gd name="T1" fmla="*/ 0 h 1254"/>
                          <a:gd name="T2" fmla="*/ 88 w 1532"/>
                          <a:gd name="T3" fmla="*/ 3 h 1254"/>
                          <a:gd name="T4" fmla="*/ 91 w 1532"/>
                          <a:gd name="T5" fmla="*/ 11 h 1254"/>
                          <a:gd name="T6" fmla="*/ 93 w 1532"/>
                          <a:gd name="T7" fmla="*/ 16 h 1254"/>
                          <a:gd name="T8" fmla="*/ 94 w 1532"/>
                          <a:gd name="T9" fmla="*/ 21 h 1254"/>
                          <a:gd name="T10" fmla="*/ 95 w 1532"/>
                          <a:gd name="T11" fmla="*/ 28 h 1254"/>
                          <a:gd name="T12" fmla="*/ 96 w 1532"/>
                          <a:gd name="T13" fmla="*/ 35 h 1254"/>
                          <a:gd name="T14" fmla="*/ 96 w 1532"/>
                          <a:gd name="T15" fmla="*/ 42 h 1254"/>
                          <a:gd name="T16" fmla="*/ 94 w 1532"/>
                          <a:gd name="T17" fmla="*/ 58 h 1254"/>
                          <a:gd name="T18" fmla="*/ 93 w 1532"/>
                          <a:gd name="T19" fmla="*/ 68 h 1254"/>
                          <a:gd name="T20" fmla="*/ 92 w 1532"/>
                          <a:gd name="T21" fmla="*/ 71 h 1254"/>
                          <a:gd name="T22" fmla="*/ 91 w 1532"/>
                          <a:gd name="T23" fmla="*/ 73 h 1254"/>
                          <a:gd name="T24" fmla="*/ 90 w 1532"/>
                          <a:gd name="T25" fmla="*/ 75 h 1254"/>
                          <a:gd name="T26" fmla="*/ 88 w 1532"/>
                          <a:gd name="T27" fmla="*/ 76 h 1254"/>
                          <a:gd name="T28" fmla="*/ 87 w 1532"/>
                          <a:gd name="T29" fmla="*/ 77 h 1254"/>
                          <a:gd name="T30" fmla="*/ 84 w 1532"/>
                          <a:gd name="T31" fmla="*/ 78 h 1254"/>
                          <a:gd name="T32" fmla="*/ 82 w 1532"/>
                          <a:gd name="T33" fmla="*/ 78 h 1254"/>
                          <a:gd name="T34" fmla="*/ 79 w 1532"/>
                          <a:gd name="T35" fmla="*/ 79 h 1254"/>
                          <a:gd name="T36" fmla="*/ 75 w 1532"/>
                          <a:gd name="T37" fmla="*/ 78 h 1254"/>
                          <a:gd name="T38" fmla="*/ 71 w 1532"/>
                          <a:gd name="T39" fmla="*/ 77 h 1254"/>
                          <a:gd name="T40" fmla="*/ 63 w 1532"/>
                          <a:gd name="T41" fmla="*/ 75 h 1254"/>
                          <a:gd name="T42" fmla="*/ 54 w 1532"/>
                          <a:gd name="T43" fmla="*/ 72 h 1254"/>
                          <a:gd name="T44" fmla="*/ 49 w 1532"/>
                          <a:gd name="T45" fmla="*/ 73 h 1254"/>
                          <a:gd name="T46" fmla="*/ 47 w 1532"/>
                          <a:gd name="T47" fmla="*/ 73 h 1254"/>
                          <a:gd name="T48" fmla="*/ 43 w 1532"/>
                          <a:gd name="T49" fmla="*/ 73 h 1254"/>
                          <a:gd name="T50" fmla="*/ 37 w 1532"/>
                          <a:gd name="T51" fmla="*/ 71 h 1254"/>
                          <a:gd name="T52" fmla="*/ 28 w 1532"/>
                          <a:gd name="T53" fmla="*/ 69 h 1254"/>
                          <a:gd name="T54" fmla="*/ 21 w 1532"/>
                          <a:gd name="T55" fmla="*/ 67 h 1254"/>
                          <a:gd name="T56" fmla="*/ 16 w 1532"/>
                          <a:gd name="T57" fmla="*/ 65 h 1254"/>
                          <a:gd name="T58" fmla="*/ 13 w 1532"/>
                          <a:gd name="T59" fmla="*/ 64 h 1254"/>
                          <a:gd name="T60" fmla="*/ 10 w 1532"/>
                          <a:gd name="T61" fmla="*/ 62 h 1254"/>
                          <a:gd name="T62" fmla="*/ 8 w 1532"/>
                          <a:gd name="T63" fmla="*/ 60 h 1254"/>
                          <a:gd name="T64" fmla="*/ 6 w 1532"/>
                          <a:gd name="T65" fmla="*/ 57 h 1254"/>
                          <a:gd name="T66" fmla="*/ 5 w 1532"/>
                          <a:gd name="T67" fmla="*/ 53 h 1254"/>
                          <a:gd name="T68" fmla="*/ 4 w 1532"/>
                          <a:gd name="T69" fmla="*/ 49 h 1254"/>
                          <a:gd name="T70" fmla="*/ 3 w 1532"/>
                          <a:gd name="T71" fmla="*/ 44 h 1254"/>
                          <a:gd name="T72" fmla="*/ 2 w 1532"/>
                          <a:gd name="T73" fmla="*/ 39 h 1254"/>
                          <a:gd name="T74" fmla="*/ 1 w 1532"/>
                          <a:gd name="T75" fmla="*/ 34 h 1254"/>
                          <a:gd name="T76" fmla="*/ 0 w 1532"/>
                          <a:gd name="T77" fmla="*/ 27 h 1254"/>
                          <a:gd name="T78" fmla="*/ 0 w 1532"/>
                          <a:gd name="T79" fmla="*/ 22 h 1254"/>
                          <a:gd name="T80" fmla="*/ 1 w 1532"/>
                          <a:gd name="T81" fmla="*/ 16 h 1254"/>
                          <a:gd name="T82" fmla="*/ 1 w 1532"/>
                          <a:gd name="T83" fmla="*/ 12 h 1254"/>
                          <a:gd name="T84" fmla="*/ 3 w 1532"/>
                          <a:gd name="T85" fmla="*/ 12 h 1254"/>
                          <a:gd name="T86" fmla="*/ 6 w 1532"/>
                          <a:gd name="T87" fmla="*/ 13 h 1254"/>
                          <a:gd name="T88" fmla="*/ 9 w 1532"/>
                          <a:gd name="T89" fmla="*/ 13 h 1254"/>
                          <a:gd name="T90" fmla="*/ 15 w 1532"/>
                          <a:gd name="T91" fmla="*/ 13 h 1254"/>
                          <a:gd name="T92" fmla="*/ 20 w 1532"/>
                          <a:gd name="T93" fmla="*/ 13 h 1254"/>
                          <a:gd name="T94" fmla="*/ 27 w 1532"/>
                          <a:gd name="T95" fmla="*/ 13 h 1254"/>
                          <a:gd name="T96" fmla="*/ 33 w 1532"/>
                          <a:gd name="T97" fmla="*/ 14 h 1254"/>
                          <a:gd name="T98" fmla="*/ 39 w 1532"/>
                          <a:gd name="T99" fmla="*/ 13 h 1254"/>
                          <a:gd name="T100" fmla="*/ 44 w 1532"/>
                          <a:gd name="T101" fmla="*/ 13 h 1254"/>
                          <a:gd name="T102" fmla="*/ 48 w 1532"/>
                          <a:gd name="T103" fmla="*/ 13 h 1254"/>
                          <a:gd name="T104" fmla="*/ 52 w 1532"/>
                          <a:gd name="T105" fmla="*/ 12 h 1254"/>
                          <a:gd name="T106" fmla="*/ 56 w 1532"/>
                          <a:gd name="T107" fmla="*/ 12 h 1254"/>
                          <a:gd name="T108" fmla="*/ 60 w 1532"/>
                          <a:gd name="T109" fmla="*/ 10 h 1254"/>
                          <a:gd name="T110" fmla="*/ 64 w 1532"/>
                          <a:gd name="T111" fmla="*/ 9 h 1254"/>
                          <a:gd name="T112" fmla="*/ 70 w 1532"/>
                          <a:gd name="T113" fmla="*/ 7 h 1254"/>
                          <a:gd name="T114" fmla="*/ 74 w 1532"/>
                          <a:gd name="T115" fmla="*/ 5 h 1254"/>
                          <a:gd name="T116" fmla="*/ 79 w 1532"/>
                          <a:gd name="T117" fmla="*/ 3 h 1254"/>
                          <a:gd name="T118" fmla="*/ 83 w 1532"/>
                          <a:gd name="T119" fmla="*/ 1 h 1254"/>
                          <a:gd name="T120" fmla="*/ 85 w 1532"/>
                          <a:gd name="T121" fmla="*/ 0 h 1254"/>
                          <a:gd name="T122" fmla="*/ 87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385" y="0"/>
                            </a:moveTo>
                            <a:lnTo>
                              <a:pt x="1402" y="50"/>
                            </a:lnTo>
                            <a:lnTo>
                              <a:pt x="1459" y="179"/>
                            </a:lnTo>
                            <a:lnTo>
                              <a:pt x="1487" y="250"/>
                            </a:lnTo>
                            <a:lnTo>
                              <a:pt x="1508" y="335"/>
                            </a:lnTo>
                            <a:lnTo>
                              <a:pt x="1523" y="440"/>
                            </a:lnTo>
                            <a:lnTo>
                              <a:pt x="1532" y="555"/>
                            </a:lnTo>
                            <a:lnTo>
                              <a:pt x="1530" y="667"/>
                            </a:lnTo>
                            <a:lnTo>
                              <a:pt x="1509" y="931"/>
                            </a:lnTo>
                            <a:lnTo>
                              <a:pt x="1487" y="1085"/>
                            </a:lnTo>
                            <a:lnTo>
                              <a:pt x="1477" y="1127"/>
                            </a:lnTo>
                            <a:lnTo>
                              <a:pt x="1459" y="1164"/>
                            </a:lnTo>
                            <a:lnTo>
                              <a:pt x="1436" y="1193"/>
                            </a:lnTo>
                            <a:lnTo>
                              <a:pt x="1413" y="1215"/>
                            </a:lnTo>
                            <a:lnTo>
                              <a:pt x="1386" y="1233"/>
                            </a:lnTo>
                            <a:lnTo>
                              <a:pt x="1348" y="1245"/>
                            </a:lnTo>
                            <a:lnTo>
                              <a:pt x="1304" y="1252"/>
                            </a:lnTo>
                            <a:lnTo>
                              <a:pt x="1258" y="1254"/>
                            </a:lnTo>
                            <a:lnTo>
                              <a:pt x="1200" y="1247"/>
                            </a:lnTo>
                            <a:lnTo>
                              <a:pt x="1139" y="1233"/>
                            </a:lnTo>
                            <a:lnTo>
                              <a:pt x="1012" y="1192"/>
                            </a:lnTo>
                            <a:lnTo>
                              <a:pt x="863" y="1142"/>
                            </a:lnTo>
                            <a:lnTo>
                              <a:pt x="791" y="1157"/>
                            </a:lnTo>
                            <a:lnTo>
                              <a:pt x="746" y="1163"/>
                            </a:lnTo>
                            <a:lnTo>
                              <a:pt x="693" y="1157"/>
                            </a:lnTo>
                            <a:lnTo>
                              <a:pt x="586" y="1135"/>
                            </a:lnTo>
                            <a:lnTo>
                              <a:pt x="452" y="1101"/>
                            </a:lnTo>
                            <a:lnTo>
                              <a:pt x="330" y="1064"/>
                            </a:lnTo>
                            <a:lnTo>
                              <a:pt x="252" y="1037"/>
                            </a:lnTo>
                            <a:lnTo>
                              <a:pt x="207" y="1016"/>
                            </a:lnTo>
                            <a:lnTo>
                              <a:pt x="164" y="989"/>
                            </a:lnTo>
                            <a:lnTo>
                              <a:pt x="130" y="949"/>
                            </a:lnTo>
                            <a:lnTo>
                              <a:pt x="103" y="902"/>
                            </a:lnTo>
                            <a:lnTo>
                              <a:pt x="81" y="846"/>
                            </a:lnTo>
                            <a:lnTo>
                              <a:pt x="61" y="788"/>
                            </a:lnTo>
                            <a:lnTo>
                              <a:pt x="39" y="696"/>
                            </a:lnTo>
                            <a:lnTo>
                              <a:pt x="27" y="622"/>
                            </a:lnTo>
                            <a:lnTo>
                              <a:pt x="18" y="547"/>
                            </a:lnTo>
                            <a:lnTo>
                              <a:pt x="4" y="433"/>
                            </a:lnTo>
                            <a:lnTo>
                              <a:pt x="0" y="357"/>
                            </a:lnTo>
                            <a:lnTo>
                              <a:pt x="11" y="256"/>
                            </a:lnTo>
                            <a:lnTo>
                              <a:pt x="20" y="189"/>
                            </a:lnTo>
                            <a:lnTo>
                              <a:pt x="51" y="193"/>
                            </a:lnTo>
                            <a:lnTo>
                              <a:pt x="99" y="207"/>
                            </a:lnTo>
                            <a:lnTo>
                              <a:pt x="146" y="212"/>
                            </a:lnTo>
                            <a:lnTo>
                              <a:pt x="239" y="211"/>
                            </a:lnTo>
                            <a:lnTo>
                              <a:pt x="317" y="207"/>
                            </a:lnTo>
                            <a:lnTo>
                              <a:pt x="427" y="212"/>
                            </a:lnTo>
                            <a:lnTo>
                              <a:pt x="524" y="215"/>
                            </a:lnTo>
                            <a:lnTo>
                              <a:pt x="617" y="212"/>
                            </a:lnTo>
                            <a:lnTo>
                              <a:pt x="694" y="208"/>
                            </a:lnTo>
                            <a:lnTo>
                              <a:pt x="762" y="205"/>
                            </a:lnTo>
                            <a:lnTo>
                              <a:pt x="836" y="194"/>
                            </a:lnTo>
                            <a:lnTo>
                              <a:pt x="892" y="182"/>
                            </a:lnTo>
                            <a:lnTo>
                              <a:pt x="965" y="155"/>
                            </a:lnTo>
                            <a:lnTo>
                              <a:pt x="1029" y="136"/>
                            </a:lnTo>
                            <a:lnTo>
                              <a:pt x="1110" y="111"/>
                            </a:lnTo>
                            <a:lnTo>
                              <a:pt x="1188" y="79"/>
                            </a:lnTo>
                            <a:lnTo>
                              <a:pt x="1262" y="48"/>
                            </a:lnTo>
                            <a:lnTo>
                              <a:pt x="1325" y="15"/>
                            </a:lnTo>
                            <a:lnTo>
                              <a:pt x="1358" y="1"/>
                            </a:lnTo>
                            <a:lnTo>
                              <a:pt x="1385"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21" name="Freeform 264">
                        <a:extLst>
                          <a:ext uri="{FF2B5EF4-FFF2-40B4-BE49-F238E27FC236}">
                            <a16:creationId xmlns:a16="http://schemas.microsoft.com/office/drawing/2014/main" id="{850B5738-BD28-421F-9A79-3161A5B4CCE1}"/>
                          </a:ext>
                        </a:extLst>
                      </p:cNvPr>
                      <p:cNvSpPr>
                        <a:spLocks/>
                      </p:cNvSpPr>
                      <p:nvPr/>
                    </p:nvSpPr>
                    <p:spPr bwMode="auto">
                      <a:xfrm>
                        <a:off x="3175" y="610"/>
                        <a:ext cx="177" cy="314"/>
                      </a:xfrm>
                      <a:custGeom>
                        <a:avLst/>
                        <a:gdLst>
                          <a:gd name="T0" fmla="*/ 35 w 706"/>
                          <a:gd name="T1" fmla="*/ 0 h 1254"/>
                          <a:gd name="T2" fmla="*/ 36 w 706"/>
                          <a:gd name="T3" fmla="*/ 3 h 1254"/>
                          <a:gd name="T4" fmla="*/ 40 w 706"/>
                          <a:gd name="T5" fmla="*/ 11 h 1254"/>
                          <a:gd name="T6" fmla="*/ 42 w 706"/>
                          <a:gd name="T7" fmla="*/ 16 h 1254"/>
                          <a:gd name="T8" fmla="*/ 43 w 706"/>
                          <a:gd name="T9" fmla="*/ 21 h 1254"/>
                          <a:gd name="T10" fmla="*/ 44 w 706"/>
                          <a:gd name="T11" fmla="*/ 28 h 1254"/>
                          <a:gd name="T12" fmla="*/ 44 w 706"/>
                          <a:gd name="T13" fmla="*/ 35 h 1254"/>
                          <a:gd name="T14" fmla="*/ 44 w 706"/>
                          <a:gd name="T15" fmla="*/ 42 h 1254"/>
                          <a:gd name="T16" fmla="*/ 43 w 706"/>
                          <a:gd name="T17" fmla="*/ 58 h 1254"/>
                          <a:gd name="T18" fmla="*/ 42 w 706"/>
                          <a:gd name="T19" fmla="*/ 68 h 1254"/>
                          <a:gd name="T20" fmla="*/ 41 w 706"/>
                          <a:gd name="T21" fmla="*/ 71 h 1254"/>
                          <a:gd name="T22" fmla="*/ 40 w 706"/>
                          <a:gd name="T23" fmla="*/ 73 h 1254"/>
                          <a:gd name="T24" fmla="*/ 38 w 706"/>
                          <a:gd name="T25" fmla="*/ 75 h 1254"/>
                          <a:gd name="T26" fmla="*/ 37 w 706"/>
                          <a:gd name="T27" fmla="*/ 76 h 1254"/>
                          <a:gd name="T28" fmla="*/ 35 w 706"/>
                          <a:gd name="T29" fmla="*/ 77 h 1254"/>
                          <a:gd name="T30" fmla="*/ 33 w 706"/>
                          <a:gd name="T31" fmla="*/ 78 h 1254"/>
                          <a:gd name="T32" fmla="*/ 30 w 706"/>
                          <a:gd name="T33" fmla="*/ 78 h 1254"/>
                          <a:gd name="T34" fmla="*/ 27 w 706"/>
                          <a:gd name="T35" fmla="*/ 79 h 1254"/>
                          <a:gd name="T36" fmla="*/ 24 w 706"/>
                          <a:gd name="T37" fmla="*/ 78 h 1254"/>
                          <a:gd name="T38" fmla="*/ 20 w 706"/>
                          <a:gd name="T39" fmla="*/ 77 h 1254"/>
                          <a:gd name="T40" fmla="*/ 12 w 706"/>
                          <a:gd name="T41" fmla="*/ 75 h 1254"/>
                          <a:gd name="T42" fmla="*/ 3 w 706"/>
                          <a:gd name="T43" fmla="*/ 72 h 1254"/>
                          <a:gd name="T44" fmla="*/ 2 w 706"/>
                          <a:gd name="T45" fmla="*/ 71 h 1254"/>
                          <a:gd name="T46" fmla="*/ 1 w 706"/>
                          <a:gd name="T47" fmla="*/ 70 h 1254"/>
                          <a:gd name="T48" fmla="*/ 0 w 706"/>
                          <a:gd name="T49" fmla="*/ 68 h 1254"/>
                          <a:gd name="T50" fmla="*/ 0 w 706"/>
                          <a:gd name="T51" fmla="*/ 67 h 1254"/>
                          <a:gd name="T52" fmla="*/ 1 w 706"/>
                          <a:gd name="T53" fmla="*/ 64 h 1254"/>
                          <a:gd name="T54" fmla="*/ 4 w 706"/>
                          <a:gd name="T55" fmla="*/ 59 h 1254"/>
                          <a:gd name="T56" fmla="*/ 8 w 706"/>
                          <a:gd name="T57" fmla="*/ 51 h 1254"/>
                          <a:gd name="T58" fmla="*/ 10 w 706"/>
                          <a:gd name="T59" fmla="*/ 47 h 1254"/>
                          <a:gd name="T60" fmla="*/ 13 w 706"/>
                          <a:gd name="T61" fmla="*/ 42 h 1254"/>
                          <a:gd name="T62" fmla="*/ 16 w 706"/>
                          <a:gd name="T63" fmla="*/ 37 h 1254"/>
                          <a:gd name="T64" fmla="*/ 18 w 706"/>
                          <a:gd name="T65" fmla="*/ 32 h 1254"/>
                          <a:gd name="T66" fmla="*/ 21 w 706"/>
                          <a:gd name="T67" fmla="*/ 28 h 1254"/>
                          <a:gd name="T68" fmla="*/ 23 w 706"/>
                          <a:gd name="T69" fmla="*/ 23 h 1254"/>
                          <a:gd name="T70" fmla="*/ 26 w 706"/>
                          <a:gd name="T71" fmla="*/ 17 h 1254"/>
                          <a:gd name="T72" fmla="*/ 29 w 706"/>
                          <a:gd name="T73" fmla="*/ 12 h 1254"/>
                          <a:gd name="T74" fmla="*/ 32 w 706"/>
                          <a:gd name="T75" fmla="*/ 7 h 1254"/>
                          <a:gd name="T76" fmla="*/ 33 w 706"/>
                          <a:gd name="T77" fmla="*/ 3 h 1254"/>
                          <a:gd name="T78" fmla="*/ 34 w 706"/>
                          <a:gd name="T79" fmla="*/ 1 h 1254"/>
                          <a:gd name="T80" fmla="*/ 35 w 706"/>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6"/>
                          <a:gd name="T124" fmla="*/ 0 h 1254"/>
                          <a:gd name="T125" fmla="*/ 706 w 706"/>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6" h="1254">
                            <a:moveTo>
                              <a:pt x="559" y="0"/>
                            </a:moveTo>
                            <a:lnTo>
                              <a:pt x="576" y="50"/>
                            </a:lnTo>
                            <a:lnTo>
                              <a:pt x="633" y="179"/>
                            </a:lnTo>
                            <a:lnTo>
                              <a:pt x="661" y="250"/>
                            </a:lnTo>
                            <a:lnTo>
                              <a:pt x="682" y="335"/>
                            </a:lnTo>
                            <a:lnTo>
                              <a:pt x="697" y="440"/>
                            </a:lnTo>
                            <a:lnTo>
                              <a:pt x="706" y="555"/>
                            </a:lnTo>
                            <a:lnTo>
                              <a:pt x="704" y="667"/>
                            </a:lnTo>
                            <a:lnTo>
                              <a:pt x="683" y="931"/>
                            </a:lnTo>
                            <a:lnTo>
                              <a:pt x="661" y="1085"/>
                            </a:lnTo>
                            <a:lnTo>
                              <a:pt x="651" y="1127"/>
                            </a:lnTo>
                            <a:lnTo>
                              <a:pt x="633" y="1164"/>
                            </a:lnTo>
                            <a:lnTo>
                              <a:pt x="610" y="1193"/>
                            </a:lnTo>
                            <a:lnTo>
                              <a:pt x="587" y="1215"/>
                            </a:lnTo>
                            <a:lnTo>
                              <a:pt x="560" y="1233"/>
                            </a:lnTo>
                            <a:lnTo>
                              <a:pt x="524" y="1245"/>
                            </a:lnTo>
                            <a:lnTo>
                              <a:pt x="480" y="1252"/>
                            </a:lnTo>
                            <a:lnTo>
                              <a:pt x="433" y="1254"/>
                            </a:lnTo>
                            <a:lnTo>
                              <a:pt x="375" y="1247"/>
                            </a:lnTo>
                            <a:lnTo>
                              <a:pt x="313" y="1233"/>
                            </a:lnTo>
                            <a:lnTo>
                              <a:pt x="186" y="1192"/>
                            </a:lnTo>
                            <a:lnTo>
                              <a:pt x="38" y="1142"/>
                            </a:lnTo>
                            <a:lnTo>
                              <a:pt x="23" y="1130"/>
                            </a:lnTo>
                            <a:lnTo>
                              <a:pt x="7" y="1109"/>
                            </a:lnTo>
                            <a:lnTo>
                              <a:pt x="2" y="1090"/>
                            </a:lnTo>
                            <a:lnTo>
                              <a:pt x="0" y="1062"/>
                            </a:lnTo>
                            <a:lnTo>
                              <a:pt x="13" y="1027"/>
                            </a:lnTo>
                            <a:lnTo>
                              <a:pt x="59" y="943"/>
                            </a:lnTo>
                            <a:lnTo>
                              <a:pt x="126" y="819"/>
                            </a:lnTo>
                            <a:lnTo>
                              <a:pt x="160" y="755"/>
                            </a:lnTo>
                            <a:lnTo>
                              <a:pt x="205" y="668"/>
                            </a:lnTo>
                            <a:lnTo>
                              <a:pt x="246" y="596"/>
                            </a:lnTo>
                            <a:lnTo>
                              <a:pt x="288" y="517"/>
                            </a:lnTo>
                            <a:lnTo>
                              <a:pt x="328" y="442"/>
                            </a:lnTo>
                            <a:lnTo>
                              <a:pt x="367" y="371"/>
                            </a:lnTo>
                            <a:lnTo>
                              <a:pt x="420" y="274"/>
                            </a:lnTo>
                            <a:lnTo>
                              <a:pt x="465" y="188"/>
                            </a:lnTo>
                            <a:lnTo>
                              <a:pt x="508" y="106"/>
                            </a:lnTo>
                            <a:lnTo>
                              <a:pt x="532" y="53"/>
                            </a:lnTo>
                            <a:lnTo>
                              <a:pt x="547" y="21"/>
                            </a:lnTo>
                            <a:lnTo>
                              <a:pt x="559"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4817" name="Freeform 265">
                    <a:extLst>
                      <a:ext uri="{FF2B5EF4-FFF2-40B4-BE49-F238E27FC236}">
                        <a16:creationId xmlns:a16="http://schemas.microsoft.com/office/drawing/2014/main" id="{08EDE47E-BF4A-4C54-B245-8701D6E11CCA}"/>
                      </a:ext>
                    </a:extLst>
                  </p:cNvPr>
                  <p:cNvSpPr>
                    <a:spLocks/>
                  </p:cNvSpPr>
                  <p:nvPr/>
                </p:nvSpPr>
                <p:spPr bwMode="auto">
                  <a:xfrm>
                    <a:off x="3016" y="444"/>
                    <a:ext cx="71" cy="61"/>
                  </a:xfrm>
                  <a:custGeom>
                    <a:avLst/>
                    <a:gdLst>
                      <a:gd name="T0" fmla="*/ 0 w 285"/>
                      <a:gd name="T1" fmla="*/ 15 h 244"/>
                      <a:gd name="T2" fmla="*/ 2 w 285"/>
                      <a:gd name="T3" fmla="*/ 15 h 244"/>
                      <a:gd name="T4" fmla="*/ 4 w 285"/>
                      <a:gd name="T5" fmla="*/ 13 h 244"/>
                      <a:gd name="T6" fmla="*/ 7 w 285"/>
                      <a:gd name="T7" fmla="*/ 11 h 244"/>
                      <a:gd name="T8" fmla="*/ 8 w 285"/>
                      <a:gd name="T9" fmla="*/ 10 h 244"/>
                      <a:gd name="T10" fmla="*/ 9 w 285"/>
                      <a:gd name="T11" fmla="*/ 8 h 244"/>
                      <a:gd name="T12" fmla="*/ 10 w 285"/>
                      <a:gd name="T13" fmla="*/ 6 h 244"/>
                      <a:gd name="T14" fmla="*/ 11 w 285"/>
                      <a:gd name="T15" fmla="*/ 5 h 244"/>
                      <a:gd name="T16" fmla="*/ 12 w 285"/>
                      <a:gd name="T17" fmla="*/ 3 h 244"/>
                      <a:gd name="T18" fmla="*/ 14 w 285"/>
                      <a:gd name="T19" fmla="*/ 2 h 244"/>
                      <a:gd name="T20" fmla="*/ 15 w 285"/>
                      <a:gd name="T21" fmla="*/ 1 h 244"/>
                      <a:gd name="T22" fmla="*/ 18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0" y="244"/>
                        </a:moveTo>
                        <a:lnTo>
                          <a:pt x="32" y="230"/>
                        </a:lnTo>
                        <a:lnTo>
                          <a:pt x="67" y="209"/>
                        </a:lnTo>
                        <a:lnTo>
                          <a:pt x="110" y="178"/>
                        </a:lnTo>
                        <a:lnTo>
                          <a:pt x="133" y="153"/>
                        </a:lnTo>
                        <a:lnTo>
                          <a:pt x="148" y="128"/>
                        </a:lnTo>
                        <a:lnTo>
                          <a:pt x="164" y="99"/>
                        </a:lnTo>
                        <a:lnTo>
                          <a:pt x="181" y="70"/>
                        </a:lnTo>
                        <a:lnTo>
                          <a:pt x="199" y="47"/>
                        </a:lnTo>
                        <a:lnTo>
                          <a:pt x="219" y="32"/>
                        </a:lnTo>
                        <a:lnTo>
                          <a:pt x="246" y="15"/>
                        </a:lnTo>
                        <a:lnTo>
                          <a:pt x="285"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777" name="Group 266">
                <a:extLst>
                  <a:ext uri="{FF2B5EF4-FFF2-40B4-BE49-F238E27FC236}">
                    <a16:creationId xmlns:a16="http://schemas.microsoft.com/office/drawing/2014/main" id="{34DAE1A6-18BE-4C26-B610-979C76159C4F}"/>
                  </a:ext>
                </a:extLst>
              </p:cNvPr>
              <p:cNvGrpSpPr>
                <a:grpSpLocks/>
              </p:cNvGrpSpPr>
              <p:nvPr/>
            </p:nvGrpSpPr>
            <p:grpSpPr bwMode="auto">
              <a:xfrm>
                <a:off x="2544" y="414"/>
                <a:ext cx="579" cy="456"/>
                <a:chOff x="2544" y="414"/>
                <a:chExt cx="579" cy="456"/>
              </a:xfrm>
            </p:grpSpPr>
            <p:grpSp>
              <p:nvGrpSpPr>
                <p:cNvPr id="64778" name="Group 267">
                  <a:extLst>
                    <a:ext uri="{FF2B5EF4-FFF2-40B4-BE49-F238E27FC236}">
                      <a16:creationId xmlns:a16="http://schemas.microsoft.com/office/drawing/2014/main" id="{8552FD6F-FF14-45CF-A0CE-B830B1672B28}"/>
                    </a:ext>
                  </a:extLst>
                </p:cNvPr>
                <p:cNvGrpSpPr>
                  <a:grpSpLocks/>
                </p:cNvGrpSpPr>
                <p:nvPr/>
              </p:nvGrpSpPr>
              <p:grpSpPr bwMode="auto">
                <a:xfrm>
                  <a:off x="2544" y="414"/>
                  <a:ext cx="579" cy="456"/>
                  <a:chOff x="2544" y="414"/>
                  <a:chExt cx="579" cy="456"/>
                </a:xfrm>
              </p:grpSpPr>
              <p:grpSp>
                <p:nvGrpSpPr>
                  <p:cNvPr id="64796" name="Group 268">
                    <a:extLst>
                      <a:ext uri="{FF2B5EF4-FFF2-40B4-BE49-F238E27FC236}">
                        <a16:creationId xmlns:a16="http://schemas.microsoft.com/office/drawing/2014/main" id="{C002E442-860F-433C-946B-6B50933F8903}"/>
                      </a:ext>
                    </a:extLst>
                  </p:cNvPr>
                  <p:cNvGrpSpPr>
                    <a:grpSpLocks/>
                  </p:cNvGrpSpPr>
                  <p:nvPr/>
                </p:nvGrpSpPr>
                <p:grpSpPr bwMode="auto">
                  <a:xfrm>
                    <a:off x="2627" y="414"/>
                    <a:ext cx="474" cy="417"/>
                    <a:chOff x="2627" y="414"/>
                    <a:chExt cx="474" cy="417"/>
                  </a:xfrm>
                </p:grpSpPr>
                <p:sp>
                  <p:nvSpPr>
                    <p:cNvPr id="64812" name="Freeform 269">
                      <a:extLst>
                        <a:ext uri="{FF2B5EF4-FFF2-40B4-BE49-F238E27FC236}">
                          <a16:creationId xmlns:a16="http://schemas.microsoft.com/office/drawing/2014/main" id="{B5A10D66-AC78-4256-94D5-CAF436CEB18A}"/>
                        </a:ext>
                      </a:extLst>
                    </p:cNvPr>
                    <p:cNvSpPr>
                      <a:spLocks/>
                    </p:cNvSpPr>
                    <p:nvPr/>
                  </p:nvSpPr>
                  <p:spPr bwMode="auto">
                    <a:xfrm>
                      <a:off x="2627" y="414"/>
                      <a:ext cx="287" cy="417"/>
                    </a:xfrm>
                    <a:custGeom>
                      <a:avLst/>
                      <a:gdLst>
                        <a:gd name="T0" fmla="*/ 72 w 1149"/>
                        <a:gd name="T1" fmla="*/ 0 h 1668"/>
                        <a:gd name="T2" fmla="*/ 72 w 1149"/>
                        <a:gd name="T3" fmla="*/ 21 h 1668"/>
                        <a:gd name="T4" fmla="*/ 71 w 1149"/>
                        <a:gd name="T5" fmla="*/ 23 h 1668"/>
                        <a:gd name="T6" fmla="*/ 70 w 1149"/>
                        <a:gd name="T7" fmla="*/ 25 h 1668"/>
                        <a:gd name="T8" fmla="*/ 69 w 1149"/>
                        <a:gd name="T9" fmla="*/ 26 h 1668"/>
                        <a:gd name="T10" fmla="*/ 68 w 1149"/>
                        <a:gd name="T11" fmla="*/ 28 h 1668"/>
                        <a:gd name="T12" fmla="*/ 66 w 1149"/>
                        <a:gd name="T13" fmla="*/ 29 h 1668"/>
                        <a:gd name="T14" fmla="*/ 64 w 1149"/>
                        <a:gd name="T15" fmla="*/ 30 h 1668"/>
                        <a:gd name="T16" fmla="*/ 62 w 1149"/>
                        <a:gd name="T17" fmla="*/ 30 h 1668"/>
                        <a:gd name="T18" fmla="*/ 60 w 1149"/>
                        <a:gd name="T19" fmla="*/ 31 h 1668"/>
                        <a:gd name="T20" fmla="*/ 58 w 1149"/>
                        <a:gd name="T21" fmla="*/ 33 h 1668"/>
                        <a:gd name="T22" fmla="*/ 56 w 1149"/>
                        <a:gd name="T23" fmla="*/ 34 h 1668"/>
                        <a:gd name="T24" fmla="*/ 55 w 1149"/>
                        <a:gd name="T25" fmla="*/ 35 h 1668"/>
                        <a:gd name="T26" fmla="*/ 54 w 1149"/>
                        <a:gd name="T27" fmla="*/ 37 h 1668"/>
                        <a:gd name="T28" fmla="*/ 53 w 1149"/>
                        <a:gd name="T29" fmla="*/ 38 h 1668"/>
                        <a:gd name="T30" fmla="*/ 52 w 1149"/>
                        <a:gd name="T31" fmla="*/ 41 h 1668"/>
                        <a:gd name="T32" fmla="*/ 50 w 1149"/>
                        <a:gd name="T33" fmla="*/ 44 h 1668"/>
                        <a:gd name="T34" fmla="*/ 48 w 1149"/>
                        <a:gd name="T35" fmla="*/ 48 h 1668"/>
                        <a:gd name="T36" fmla="*/ 47 w 1149"/>
                        <a:gd name="T37" fmla="*/ 51 h 1668"/>
                        <a:gd name="T38" fmla="*/ 46 w 1149"/>
                        <a:gd name="T39" fmla="*/ 53 h 1668"/>
                        <a:gd name="T40" fmla="*/ 46 w 1149"/>
                        <a:gd name="T41" fmla="*/ 55 h 1668"/>
                        <a:gd name="T42" fmla="*/ 46 w 1149"/>
                        <a:gd name="T43" fmla="*/ 57 h 1668"/>
                        <a:gd name="T44" fmla="*/ 46 w 1149"/>
                        <a:gd name="T45" fmla="*/ 59 h 1668"/>
                        <a:gd name="T46" fmla="*/ 46 w 1149"/>
                        <a:gd name="T47" fmla="*/ 61 h 1668"/>
                        <a:gd name="T48" fmla="*/ 47 w 1149"/>
                        <a:gd name="T49" fmla="*/ 64 h 1668"/>
                        <a:gd name="T50" fmla="*/ 47 w 1149"/>
                        <a:gd name="T51" fmla="*/ 66 h 1668"/>
                        <a:gd name="T52" fmla="*/ 47 w 1149"/>
                        <a:gd name="T53" fmla="*/ 68 h 1668"/>
                        <a:gd name="T54" fmla="*/ 47 w 1149"/>
                        <a:gd name="T55" fmla="*/ 70 h 1668"/>
                        <a:gd name="T56" fmla="*/ 46 w 1149"/>
                        <a:gd name="T57" fmla="*/ 72 h 1668"/>
                        <a:gd name="T58" fmla="*/ 46 w 1149"/>
                        <a:gd name="T59" fmla="*/ 76 h 1668"/>
                        <a:gd name="T60" fmla="*/ 45 w 1149"/>
                        <a:gd name="T61" fmla="*/ 78 h 1668"/>
                        <a:gd name="T62" fmla="*/ 44 w 1149"/>
                        <a:gd name="T63" fmla="*/ 80 h 1668"/>
                        <a:gd name="T64" fmla="*/ 43 w 1149"/>
                        <a:gd name="T65" fmla="*/ 83 h 1668"/>
                        <a:gd name="T66" fmla="*/ 42 w 1149"/>
                        <a:gd name="T67" fmla="*/ 84 h 1668"/>
                        <a:gd name="T68" fmla="*/ 41 w 1149"/>
                        <a:gd name="T69" fmla="*/ 85 h 1668"/>
                        <a:gd name="T70" fmla="*/ 40 w 1149"/>
                        <a:gd name="T71" fmla="*/ 86 h 1668"/>
                        <a:gd name="T72" fmla="*/ 38 w 1149"/>
                        <a:gd name="T73" fmla="*/ 87 h 1668"/>
                        <a:gd name="T74" fmla="*/ 35 w 1149"/>
                        <a:gd name="T75" fmla="*/ 88 h 1668"/>
                        <a:gd name="T76" fmla="*/ 33 w 1149"/>
                        <a:gd name="T77" fmla="*/ 90 h 1668"/>
                        <a:gd name="T78" fmla="*/ 29 w 1149"/>
                        <a:gd name="T79" fmla="*/ 91 h 1668"/>
                        <a:gd name="T80" fmla="*/ 26 w 1149"/>
                        <a:gd name="T81" fmla="*/ 93 h 1668"/>
                        <a:gd name="T82" fmla="*/ 21 w 1149"/>
                        <a:gd name="T83" fmla="*/ 95 h 1668"/>
                        <a:gd name="T84" fmla="*/ 17 w 1149"/>
                        <a:gd name="T85" fmla="*/ 97 h 1668"/>
                        <a:gd name="T86" fmla="*/ 11 w 1149"/>
                        <a:gd name="T87" fmla="*/ 99 h 1668"/>
                        <a:gd name="T88" fmla="*/ 5 w 1149"/>
                        <a:gd name="T89" fmla="*/ 102 h 1668"/>
                        <a:gd name="T90" fmla="*/ 0 w 1149"/>
                        <a:gd name="T91" fmla="*/ 104 h 16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9"/>
                        <a:gd name="T139" fmla="*/ 0 h 1668"/>
                        <a:gd name="T140" fmla="*/ 1149 w 1149"/>
                        <a:gd name="T141" fmla="*/ 1668 h 16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9" h="1668">
                          <a:moveTo>
                            <a:pt x="1149" y="0"/>
                          </a:moveTo>
                          <a:lnTo>
                            <a:pt x="1149" y="327"/>
                          </a:lnTo>
                          <a:lnTo>
                            <a:pt x="1139" y="361"/>
                          </a:lnTo>
                          <a:lnTo>
                            <a:pt x="1127" y="391"/>
                          </a:lnTo>
                          <a:lnTo>
                            <a:pt x="1112" y="420"/>
                          </a:lnTo>
                          <a:lnTo>
                            <a:pt x="1092" y="448"/>
                          </a:lnTo>
                          <a:lnTo>
                            <a:pt x="1064" y="464"/>
                          </a:lnTo>
                          <a:lnTo>
                            <a:pt x="1030" y="478"/>
                          </a:lnTo>
                          <a:lnTo>
                            <a:pt x="995" y="489"/>
                          </a:lnTo>
                          <a:lnTo>
                            <a:pt x="956" y="505"/>
                          </a:lnTo>
                          <a:lnTo>
                            <a:pt x="929" y="519"/>
                          </a:lnTo>
                          <a:lnTo>
                            <a:pt x="903" y="538"/>
                          </a:lnTo>
                          <a:lnTo>
                            <a:pt x="884" y="558"/>
                          </a:lnTo>
                          <a:lnTo>
                            <a:pt x="865" y="583"/>
                          </a:lnTo>
                          <a:lnTo>
                            <a:pt x="848" y="612"/>
                          </a:lnTo>
                          <a:lnTo>
                            <a:pt x="827" y="650"/>
                          </a:lnTo>
                          <a:lnTo>
                            <a:pt x="799" y="709"/>
                          </a:lnTo>
                          <a:lnTo>
                            <a:pt x="776" y="765"/>
                          </a:lnTo>
                          <a:lnTo>
                            <a:pt x="758" y="810"/>
                          </a:lnTo>
                          <a:lnTo>
                            <a:pt x="745" y="849"/>
                          </a:lnTo>
                          <a:lnTo>
                            <a:pt x="736" y="884"/>
                          </a:lnTo>
                          <a:lnTo>
                            <a:pt x="734" y="912"/>
                          </a:lnTo>
                          <a:lnTo>
                            <a:pt x="736" y="945"/>
                          </a:lnTo>
                          <a:lnTo>
                            <a:pt x="744" y="979"/>
                          </a:lnTo>
                          <a:lnTo>
                            <a:pt x="755" y="1022"/>
                          </a:lnTo>
                          <a:lnTo>
                            <a:pt x="758" y="1048"/>
                          </a:lnTo>
                          <a:lnTo>
                            <a:pt x="755" y="1084"/>
                          </a:lnTo>
                          <a:lnTo>
                            <a:pt x="752" y="1120"/>
                          </a:lnTo>
                          <a:lnTo>
                            <a:pt x="744" y="1157"/>
                          </a:lnTo>
                          <a:lnTo>
                            <a:pt x="733" y="1207"/>
                          </a:lnTo>
                          <a:lnTo>
                            <a:pt x="721" y="1249"/>
                          </a:lnTo>
                          <a:lnTo>
                            <a:pt x="707" y="1283"/>
                          </a:lnTo>
                          <a:lnTo>
                            <a:pt x="687" y="1321"/>
                          </a:lnTo>
                          <a:lnTo>
                            <a:pt x="675" y="1340"/>
                          </a:lnTo>
                          <a:lnTo>
                            <a:pt x="660" y="1358"/>
                          </a:lnTo>
                          <a:lnTo>
                            <a:pt x="640" y="1374"/>
                          </a:lnTo>
                          <a:lnTo>
                            <a:pt x="607" y="1394"/>
                          </a:lnTo>
                          <a:lnTo>
                            <a:pt x="570" y="1412"/>
                          </a:lnTo>
                          <a:lnTo>
                            <a:pt x="523" y="1431"/>
                          </a:lnTo>
                          <a:lnTo>
                            <a:pt x="467" y="1454"/>
                          </a:lnTo>
                          <a:lnTo>
                            <a:pt x="414" y="1478"/>
                          </a:lnTo>
                          <a:lnTo>
                            <a:pt x="343" y="1510"/>
                          </a:lnTo>
                          <a:lnTo>
                            <a:pt x="270" y="1545"/>
                          </a:lnTo>
                          <a:lnTo>
                            <a:pt x="183" y="1584"/>
                          </a:lnTo>
                          <a:lnTo>
                            <a:pt x="88" y="1628"/>
                          </a:lnTo>
                          <a:lnTo>
                            <a:pt x="0" y="1668"/>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13" name="Freeform 270">
                      <a:extLst>
                        <a:ext uri="{FF2B5EF4-FFF2-40B4-BE49-F238E27FC236}">
                          <a16:creationId xmlns:a16="http://schemas.microsoft.com/office/drawing/2014/main" id="{ED9BCD08-A974-4B71-A0AB-4784178A4D07}"/>
                        </a:ext>
                      </a:extLst>
                    </p:cNvPr>
                    <p:cNvSpPr>
                      <a:spLocks/>
                    </p:cNvSpPr>
                    <p:nvPr/>
                  </p:nvSpPr>
                  <p:spPr bwMode="auto">
                    <a:xfrm>
                      <a:off x="2916" y="488"/>
                      <a:ext cx="185" cy="170"/>
                    </a:xfrm>
                    <a:custGeom>
                      <a:avLst/>
                      <a:gdLst>
                        <a:gd name="T0" fmla="*/ 0 w 740"/>
                        <a:gd name="T1" fmla="*/ 0 h 681"/>
                        <a:gd name="T2" fmla="*/ 1 w 740"/>
                        <a:gd name="T3" fmla="*/ 3 h 681"/>
                        <a:gd name="T4" fmla="*/ 3 w 740"/>
                        <a:gd name="T5" fmla="*/ 6 h 681"/>
                        <a:gd name="T6" fmla="*/ 4 w 740"/>
                        <a:gd name="T7" fmla="*/ 7 h 681"/>
                        <a:gd name="T8" fmla="*/ 6 w 740"/>
                        <a:gd name="T9" fmla="*/ 9 h 681"/>
                        <a:gd name="T10" fmla="*/ 7 w 740"/>
                        <a:gd name="T11" fmla="*/ 10 h 681"/>
                        <a:gd name="T12" fmla="*/ 9 w 740"/>
                        <a:gd name="T13" fmla="*/ 12 h 681"/>
                        <a:gd name="T14" fmla="*/ 12 w 740"/>
                        <a:gd name="T15" fmla="*/ 13 h 681"/>
                        <a:gd name="T16" fmla="*/ 13 w 740"/>
                        <a:gd name="T17" fmla="*/ 14 h 681"/>
                        <a:gd name="T18" fmla="*/ 15 w 740"/>
                        <a:gd name="T19" fmla="*/ 14 h 681"/>
                        <a:gd name="T20" fmla="*/ 17 w 740"/>
                        <a:gd name="T21" fmla="*/ 14 h 681"/>
                        <a:gd name="T22" fmla="*/ 20 w 740"/>
                        <a:gd name="T23" fmla="*/ 15 h 681"/>
                        <a:gd name="T24" fmla="*/ 22 w 740"/>
                        <a:gd name="T25" fmla="*/ 15 h 681"/>
                        <a:gd name="T26" fmla="*/ 23 w 740"/>
                        <a:gd name="T27" fmla="*/ 15 h 681"/>
                        <a:gd name="T28" fmla="*/ 25 w 740"/>
                        <a:gd name="T29" fmla="*/ 15 h 681"/>
                        <a:gd name="T30" fmla="*/ 26 w 740"/>
                        <a:gd name="T31" fmla="*/ 16 h 681"/>
                        <a:gd name="T32" fmla="*/ 28 w 740"/>
                        <a:gd name="T33" fmla="*/ 17 h 681"/>
                        <a:gd name="T34" fmla="*/ 29 w 740"/>
                        <a:gd name="T35" fmla="*/ 18 h 681"/>
                        <a:gd name="T36" fmla="*/ 30 w 740"/>
                        <a:gd name="T37" fmla="*/ 19 h 681"/>
                        <a:gd name="T38" fmla="*/ 31 w 740"/>
                        <a:gd name="T39" fmla="*/ 20 h 681"/>
                        <a:gd name="T40" fmla="*/ 33 w 740"/>
                        <a:gd name="T41" fmla="*/ 22 h 681"/>
                        <a:gd name="T42" fmla="*/ 33 w 740"/>
                        <a:gd name="T43" fmla="*/ 24 h 681"/>
                        <a:gd name="T44" fmla="*/ 34 w 740"/>
                        <a:gd name="T45" fmla="*/ 26 h 681"/>
                        <a:gd name="T46" fmla="*/ 36 w 740"/>
                        <a:gd name="T47" fmla="*/ 30 h 681"/>
                        <a:gd name="T48" fmla="*/ 37 w 740"/>
                        <a:gd name="T49" fmla="*/ 33 h 681"/>
                        <a:gd name="T50" fmla="*/ 39 w 740"/>
                        <a:gd name="T51" fmla="*/ 36 h 681"/>
                        <a:gd name="T52" fmla="*/ 40 w 740"/>
                        <a:gd name="T53" fmla="*/ 38 h 681"/>
                        <a:gd name="T54" fmla="*/ 41 w 740"/>
                        <a:gd name="T55" fmla="*/ 39 h 681"/>
                        <a:gd name="T56" fmla="*/ 42 w 740"/>
                        <a:gd name="T57" fmla="*/ 41 h 681"/>
                        <a:gd name="T58" fmla="*/ 43 w 740"/>
                        <a:gd name="T59" fmla="*/ 42 h 681"/>
                        <a:gd name="T60" fmla="*/ 44 w 740"/>
                        <a:gd name="T61" fmla="*/ 42 h 681"/>
                        <a:gd name="T62" fmla="*/ 45 w 740"/>
                        <a:gd name="T63" fmla="*/ 42 h 681"/>
                        <a:gd name="T64" fmla="*/ 46 w 740"/>
                        <a:gd name="T65" fmla="*/ 42 h 6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0"/>
                        <a:gd name="T100" fmla="*/ 0 h 681"/>
                        <a:gd name="T101" fmla="*/ 740 w 740"/>
                        <a:gd name="T102" fmla="*/ 681 h 6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0" h="681">
                          <a:moveTo>
                            <a:pt x="0" y="0"/>
                          </a:moveTo>
                          <a:lnTo>
                            <a:pt x="21" y="46"/>
                          </a:lnTo>
                          <a:lnTo>
                            <a:pt x="50" y="93"/>
                          </a:lnTo>
                          <a:lnTo>
                            <a:pt x="66" y="118"/>
                          </a:lnTo>
                          <a:lnTo>
                            <a:pt x="88" y="144"/>
                          </a:lnTo>
                          <a:lnTo>
                            <a:pt x="114" y="167"/>
                          </a:lnTo>
                          <a:lnTo>
                            <a:pt x="148" y="189"/>
                          </a:lnTo>
                          <a:lnTo>
                            <a:pt x="185" y="207"/>
                          </a:lnTo>
                          <a:lnTo>
                            <a:pt x="216" y="219"/>
                          </a:lnTo>
                          <a:lnTo>
                            <a:pt x="243" y="226"/>
                          </a:lnTo>
                          <a:lnTo>
                            <a:pt x="274" y="232"/>
                          </a:lnTo>
                          <a:lnTo>
                            <a:pt x="313" y="236"/>
                          </a:lnTo>
                          <a:lnTo>
                            <a:pt x="345" y="239"/>
                          </a:lnTo>
                          <a:lnTo>
                            <a:pt x="374" y="242"/>
                          </a:lnTo>
                          <a:lnTo>
                            <a:pt x="405" y="249"/>
                          </a:lnTo>
                          <a:lnTo>
                            <a:pt x="425" y="257"/>
                          </a:lnTo>
                          <a:lnTo>
                            <a:pt x="448" y="270"/>
                          </a:lnTo>
                          <a:lnTo>
                            <a:pt x="469" y="285"/>
                          </a:lnTo>
                          <a:lnTo>
                            <a:pt x="490" y="306"/>
                          </a:lnTo>
                          <a:lnTo>
                            <a:pt x="505" y="329"/>
                          </a:lnTo>
                          <a:lnTo>
                            <a:pt x="519" y="356"/>
                          </a:lnTo>
                          <a:lnTo>
                            <a:pt x="532" y="384"/>
                          </a:lnTo>
                          <a:lnTo>
                            <a:pt x="547" y="419"/>
                          </a:lnTo>
                          <a:lnTo>
                            <a:pt x="571" y="476"/>
                          </a:lnTo>
                          <a:lnTo>
                            <a:pt x="595" y="526"/>
                          </a:lnTo>
                          <a:lnTo>
                            <a:pt x="622" y="582"/>
                          </a:lnTo>
                          <a:lnTo>
                            <a:pt x="635" y="607"/>
                          </a:lnTo>
                          <a:lnTo>
                            <a:pt x="653" y="634"/>
                          </a:lnTo>
                          <a:lnTo>
                            <a:pt x="670" y="656"/>
                          </a:lnTo>
                          <a:lnTo>
                            <a:pt x="684" y="669"/>
                          </a:lnTo>
                          <a:lnTo>
                            <a:pt x="699" y="677"/>
                          </a:lnTo>
                          <a:lnTo>
                            <a:pt x="717" y="681"/>
                          </a:lnTo>
                          <a:lnTo>
                            <a:pt x="740" y="68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797" name="Group 271">
                    <a:extLst>
                      <a:ext uri="{FF2B5EF4-FFF2-40B4-BE49-F238E27FC236}">
                        <a16:creationId xmlns:a16="http://schemas.microsoft.com/office/drawing/2014/main" id="{E1530B71-AD4B-4382-A782-16029A2903C2}"/>
                      </a:ext>
                    </a:extLst>
                  </p:cNvPr>
                  <p:cNvGrpSpPr>
                    <a:grpSpLocks/>
                  </p:cNvGrpSpPr>
                  <p:nvPr/>
                </p:nvGrpSpPr>
                <p:grpSpPr bwMode="auto">
                  <a:xfrm>
                    <a:off x="2544" y="445"/>
                    <a:ext cx="579" cy="425"/>
                    <a:chOff x="2544" y="445"/>
                    <a:chExt cx="579" cy="425"/>
                  </a:xfrm>
                </p:grpSpPr>
                <p:grpSp>
                  <p:nvGrpSpPr>
                    <p:cNvPr id="64798" name="Group 272">
                      <a:extLst>
                        <a:ext uri="{FF2B5EF4-FFF2-40B4-BE49-F238E27FC236}">
                          <a16:creationId xmlns:a16="http://schemas.microsoft.com/office/drawing/2014/main" id="{44F2839C-7C10-49E9-8323-8B3A30A03DB1}"/>
                        </a:ext>
                      </a:extLst>
                    </p:cNvPr>
                    <p:cNvGrpSpPr>
                      <a:grpSpLocks/>
                    </p:cNvGrpSpPr>
                    <p:nvPr/>
                  </p:nvGrpSpPr>
                  <p:grpSpPr bwMode="auto">
                    <a:xfrm>
                      <a:off x="3045" y="514"/>
                      <a:ext cx="78" cy="84"/>
                      <a:chOff x="3045" y="514"/>
                      <a:chExt cx="78" cy="84"/>
                    </a:xfrm>
                  </p:grpSpPr>
                  <p:sp>
                    <p:nvSpPr>
                      <p:cNvPr id="64810" name="Freeform 273">
                        <a:extLst>
                          <a:ext uri="{FF2B5EF4-FFF2-40B4-BE49-F238E27FC236}">
                            <a16:creationId xmlns:a16="http://schemas.microsoft.com/office/drawing/2014/main" id="{FFE12CDE-3E81-4B3B-B247-AF5EFC165991}"/>
                          </a:ext>
                        </a:extLst>
                      </p:cNvPr>
                      <p:cNvSpPr>
                        <a:spLocks/>
                      </p:cNvSpPr>
                      <p:nvPr/>
                    </p:nvSpPr>
                    <p:spPr bwMode="auto">
                      <a:xfrm>
                        <a:off x="3045" y="514"/>
                        <a:ext cx="68" cy="57"/>
                      </a:xfrm>
                      <a:custGeom>
                        <a:avLst/>
                        <a:gdLst>
                          <a:gd name="T0" fmla="*/ 0 w 274"/>
                          <a:gd name="T1" fmla="*/ 14 h 226"/>
                          <a:gd name="T2" fmla="*/ 2 w 274"/>
                          <a:gd name="T3" fmla="*/ 13 h 226"/>
                          <a:gd name="T4" fmla="*/ 5 w 274"/>
                          <a:gd name="T5" fmla="*/ 12 h 226"/>
                          <a:gd name="T6" fmla="*/ 8 w 274"/>
                          <a:gd name="T7" fmla="*/ 11 h 226"/>
                          <a:gd name="T8" fmla="*/ 10 w 274"/>
                          <a:gd name="T9" fmla="*/ 9 h 226"/>
                          <a:gd name="T10" fmla="*/ 11 w 274"/>
                          <a:gd name="T11" fmla="*/ 7 h 226"/>
                          <a:gd name="T12" fmla="*/ 13 w 274"/>
                          <a:gd name="T13" fmla="*/ 5 h 226"/>
                          <a:gd name="T14" fmla="*/ 15 w 274"/>
                          <a:gd name="T15" fmla="*/ 2 h 226"/>
                          <a:gd name="T16" fmla="*/ 17 w 274"/>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226"/>
                          <a:gd name="T29" fmla="*/ 274 w 274"/>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226">
                            <a:moveTo>
                              <a:pt x="0" y="226"/>
                            </a:moveTo>
                            <a:lnTo>
                              <a:pt x="39" y="212"/>
                            </a:lnTo>
                            <a:lnTo>
                              <a:pt x="75" y="195"/>
                            </a:lnTo>
                            <a:lnTo>
                              <a:pt x="124" y="168"/>
                            </a:lnTo>
                            <a:lnTo>
                              <a:pt x="157" y="143"/>
                            </a:lnTo>
                            <a:lnTo>
                              <a:pt x="185" y="115"/>
                            </a:lnTo>
                            <a:lnTo>
                              <a:pt x="217" y="75"/>
                            </a:lnTo>
                            <a:lnTo>
                              <a:pt x="248" y="36"/>
                            </a:lnTo>
                            <a:lnTo>
                              <a:pt x="274" y="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11" name="Freeform 274">
                        <a:extLst>
                          <a:ext uri="{FF2B5EF4-FFF2-40B4-BE49-F238E27FC236}">
                            <a16:creationId xmlns:a16="http://schemas.microsoft.com/office/drawing/2014/main" id="{DE094183-4401-409C-BBCC-0410F6E3E3B0}"/>
                          </a:ext>
                        </a:extLst>
                      </p:cNvPr>
                      <p:cNvSpPr>
                        <a:spLocks/>
                      </p:cNvSpPr>
                      <p:nvPr/>
                    </p:nvSpPr>
                    <p:spPr bwMode="auto">
                      <a:xfrm>
                        <a:off x="3058" y="573"/>
                        <a:ext cx="65" cy="25"/>
                      </a:xfrm>
                      <a:custGeom>
                        <a:avLst/>
                        <a:gdLst>
                          <a:gd name="T0" fmla="*/ 0 w 258"/>
                          <a:gd name="T1" fmla="*/ 6 h 98"/>
                          <a:gd name="T2" fmla="*/ 1 w 258"/>
                          <a:gd name="T3" fmla="*/ 6 h 98"/>
                          <a:gd name="T4" fmla="*/ 2 w 258"/>
                          <a:gd name="T5" fmla="*/ 5 h 98"/>
                          <a:gd name="T6" fmla="*/ 3 w 258"/>
                          <a:gd name="T7" fmla="*/ 4 h 98"/>
                          <a:gd name="T8" fmla="*/ 5 w 258"/>
                          <a:gd name="T9" fmla="*/ 4 h 98"/>
                          <a:gd name="T10" fmla="*/ 7 w 258"/>
                          <a:gd name="T11" fmla="*/ 4 h 98"/>
                          <a:gd name="T12" fmla="*/ 9 w 258"/>
                          <a:gd name="T13" fmla="*/ 3 h 98"/>
                          <a:gd name="T14" fmla="*/ 11 w 258"/>
                          <a:gd name="T15" fmla="*/ 3 h 98"/>
                          <a:gd name="T16" fmla="*/ 13 w 258"/>
                          <a:gd name="T17" fmla="*/ 3 h 98"/>
                          <a:gd name="T18" fmla="*/ 14 w 258"/>
                          <a:gd name="T19" fmla="*/ 2 h 98"/>
                          <a:gd name="T20" fmla="*/ 15 w 258"/>
                          <a:gd name="T21" fmla="*/ 1 h 98"/>
                          <a:gd name="T22" fmla="*/ 16 w 258"/>
                          <a:gd name="T23" fmla="*/ 0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8"/>
                          <a:gd name="T37" fmla="*/ 0 h 98"/>
                          <a:gd name="T38" fmla="*/ 258 w 25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8" h="98">
                            <a:moveTo>
                              <a:pt x="0" y="98"/>
                            </a:moveTo>
                            <a:lnTo>
                              <a:pt x="16" y="85"/>
                            </a:lnTo>
                            <a:lnTo>
                              <a:pt x="34" y="73"/>
                            </a:lnTo>
                            <a:lnTo>
                              <a:pt x="53" y="64"/>
                            </a:lnTo>
                            <a:lnTo>
                              <a:pt x="80" y="59"/>
                            </a:lnTo>
                            <a:lnTo>
                              <a:pt x="105" y="55"/>
                            </a:lnTo>
                            <a:lnTo>
                              <a:pt x="135" y="52"/>
                            </a:lnTo>
                            <a:lnTo>
                              <a:pt x="169" y="45"/>
                            </a:lnTo>
                            <a:lnTo>
                              <a:pt x="198" y="38"/>
                            </a:lnTo>
                            <a:lnTo>
                              <a:pt x="223" y="28"/>
                            </a:lnTo>
                            <a:lnTo>
                              <a:pt x="242" y="16"/>
                            </a:lnTo>
                            <a:lnTo>
                              <a:pt x="258"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799" name="Group 275">
                      <a:extLst>
                        <a:ext uri="{FF2B5EF4-FFF2-40B4-BE49-F238E27FC236}">
                          <a16:creationId xmlns:a16="http://schemas.microsoft.com/office/drawing/2014/main" id="{E3FADCCB-5FA3-45EA-908B-451FD4EB6B1F}"/>
                        </a:ext>
                      </a:extLst>
                    </p:cNvPr>
                    <p:cNvGrpSpPr>
                      <a:grpSpLocks/>
                    </p:cNvGrpSpPr>
                    <p:nvPr/>
                  </p:nvGrpSpPr>
                  <p:grpSpPr bwMode="auto">
                    <a:xfrm>
                      <a:off x="2544" y="445"/>
                      <a:ext cx="284" cy="425"/>
                      <a:chOff x="2544" y="445"/>
                      <a:chExt cx="284" cy="425"/>
                    </a:xfrm>
                  </p:grpSpPr>
                  <p:grpSp>
                    <p:nvGrpSpPr>
                      <p:cNvPr id="64800" name="Group 276">
                        <a:extLst>
                          <a:ext uri="{FF2B5EF4-FFF2-40B4-BE49-F238E27FC236}">
                            <a16:creationId xmlns:a16="http://schemas.microsoft.com/office/drawing/2014/main" id="{77CB2EF7-3FA7-452F-8DAC-CAE2D33DA6C1}"/>
                          </a:ext>
                        </a:extLst>
                      </p:cNvPr>
                      <p:cNvGrpSpPr>
                        <a:grpSpLocks/>
                      </p:cNvGrpSpPr>
                      <p:nvPr/>
                    </p:nvGrpSpPr>
                    <p:grpSpPr bwMode="auto">
                      <a:xfrm>
                        <a:off x="2700" y="445"/>
                        <a:ext cx="128" cy="131"/>
                        <a:chOff x="2700" y="445"/>
                        <a:chExt cx="128" cy="131"/>
                      </a:xfrm>
                    </p:grpSpPr>
                    <p:sp>
                      <p:nvSpPr>
                        <p:cNvPr id="64808" name="Freeform 277">
                          <a:extLst>
                            <a:ext uri="{FF2B5EF4-FFF2-40B4-BE49-F238E27FC236}">
                              <a16:creationId xmlns:a16="http://schemas.microsoft.com/office/drawing/2014/main" id="{50CEB69F-3FF6-480C-96E5-A816F16268DA}"/>
                            </a:ext>
                          </a:extLst>
                        </p:cNvPr>
                        <p:cNvSpPr>
                          <a:spLocks/>
                        </p:cNvSpPr>
                        <p:nvPr/>
                      </p:nvSpPr>
                      <p:spPr bwMode="auto">
                        <a:xfrm>
                          <a:off x="2758" y="445"/>
                          <a:ext cx="70" cy="131"/>
                        </a:xfrm>
                        <a:custGeom>
                          <a:avLst/>
                          <a:gdLst>
                            <a:gd name="T0" fmla="*/ 1 w 282"/>
                            <a:gd name="T1" fmla="*/ 0 h 527"/>
                            <a:gd name="T2" fmla="*/ 1 w 282"/>
                            <a:gd name="T3" fmla="*/ 1 h 527"/>
                            <a:gd name="T4" fmla="*/ 0 w 282"/>
                            <a:gd name="T5" fmla="*/ 2 h 527"/>
                            <a:gd name="T6" fmla="*/ 0 w 282"/>
                            <a:gd name="T7" fmla="*/ 4 h 527"/>
                            <a:gd name="T8" fmla="*/ 0 w 282"/>
                            <a:gd name="T9" fmla="*/ 5 h 527"/>
                            <a:gd name="T10" fmla="*/ 0 w 282"/>
                            <a:gd name="T11" fmla="*/ 7 h 527"/>
                            <a:gd name="T12" fmla="*/ 0 w 282"/>
                            <a:gd name="T13" fmla="*/ 9 h 527"/>
                            <a:gd name="T14" fmla="*/ 1 w 282"/>
                            <a:gd name="T15" fmla="*/ 12 h 527"/>
                            <a:gd name="T16" fmla="*/ 1 w 282"/>
                            <a:gd name="T17" fmla="*/ 14 h 527"/>
                            <a:gd name="T18" fmla="*/ 2 w 282"/>
                            <a:gd name="T19" fmla="*/ 17 h 527"/>
                            <a:gd name="T20" fmla="*/ 3 w 282"/>
                            <a:gd name="T21" fmla="*/ 20 h 527"/>
                            <a:gd name="T22" fmla="*/ 4 w 282"/>
                            <a:gd name="T23" fmla="*/ 22 h 527"/>
                            <a:gd name="T24" fmla="*/ 6 w 282"/>
                            <a:gd name="T25" fmla="*/ 24 h 527"/>
                            <a:gd name="T26" fmla="*/ 7 w 282"/>
                            <a:gd name="T27" fmla="*/ 26 h 527"/>
                            <a:gd name="T28" fmla="*/ 10 w 282"/>
                            <a:gd name="T29" fmla="*/ 28 h 527"/>
                            <a:gd name="T30" fmla="*/ 12 w 282"/>
                            <a:gd name="T31" fmla="*/ 30 h 527"/>
                            <a:gd name="T32" fmla="*/ 15 w 282"/>
                            <a:gd name="T33" fmla="*/ 31 h 527"/>
                            <a:gd name="T34" fmla="*/ 17 w 282"/>
                            <a:gd name="T35" fmla="*/ 33 h 5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2"/>
                            <a:gd name="T55" fmla="*/ 0 h 527"/>
                            <a:gd name="T56" fmla="*/ 282 w 282"/>
                            <a:gd name="T57" fmla="*/ 527 h 5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2" h="527">
                              <a:moveTo>
                                <a:pt x="24" y="0"/>
                              </a:moveTo>
                              <a:lnTo>
                                <a:pt x="15" y="18"/>
                              </a:lnTo>
                              <a:lnTo>
                                <a:pt x="8" y="40"/>
                              </a:lnTo>
                              <a:lnTo>
                                <a:pt x="3" y="61"/>
                              </a:lnTo>
                              <a:lnTo>
                                <a:pt x="0" y="85"/>
                              </a:lnTo>
                              <a:lnTo>
                                <a:pt x="4" y="118"/>
                              </a:lnTo>
                              <a:lnTo>
                                <a:pt x="8" y="152"/>
                              </a:lnTo>
                              <a:lnTo>
                                <a:pt x="15" y="199"/>
                              </a:lnTo>
                              <a:lnTo>
                                <a:pt x="22" y="234"/>
                              </a:lnTo>
                              <a:lnTo>
                                <a:pt x="35" y="275"/>
                              </a:lnTo>
                              <a:lnTo>
                                <a:pt x="49" y="316"/>
                              </a:lnTo>
                              <a:lnTo>
                                <a:pt x="67" y="352"/>
                              </a:lnTo>
                              <a:lnTo>
                                <a:pt x="93" y="391"/>
                              </a:lnTo>
                              <a:lnTo>
                                <a:pt x="120" y="420"/>
                              </a:lnTo>
                              <a:lnTo>
                                <a:pt x="161" y="453"/>
                              </a:lnTo>
                              <a:lnTo>
                                <a:pt x="202" y="480"/>
                              </a:lnTo>
                              <a:lnTo>
                                <a:pt x="243" y="505"/>
                              </a:lnTo>
                              <a:lnTo>
                                <a:pt x="282" y="52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09" name="Freeform 278">
                          <a:extLst>
                            <a:ext uri="{FF2B5EF4-FFF2-40B4-BE49-F238E27FC236}">
                              <a16:creationId xmlns:a16="http://schemas.microsoft.com/office/drawing/2014/main" id="{F5BDB51E-7A98-4A65-ADFE-68F6ECBE0D24}"/>
                            </a:ext>
                          </a:extLst>
                        </p:cNvPr>
                        <p:cNvSpPr>
                          <a:spLocks/>
                        </p:cNvSpPr>
                        <p:nvPr/>
                      </p:nvSpPr>
                      <p:spPr bwMode="auto">
                        <a:xfrm>
                          <a:off x="2700" y="486"/>
                          <a:ext cx="71" cy="56"/>
                        </a:xfrm>
                        <a:custGeom>
                          <a:avLst/>
                          <a:gdLst>
                            <a:gd name="T0" fmla="*/ 0 w 284"/>
                            <a:gd name="T1" fmla="*/ 0 h 224"/>
                            <a:gd name="T2" fmla="*/ 2 w 284"/>
                            <a:gd name="T3" fmla="*/ 1 h 224"/>
                            <a:gd name="T4" fmla="*/ 4 w 284"/>
                            <a:gd name="T5" fmla="*/ 1 h 224"/>
                            <a:gd name="T6" fmla="*/ 6 w 284"/>
                            <a:gd name="T7" fmla="*/ 2 h 224"/>
                            <a:gd name="T8" fmla="*/ 8 w 284"/>
                            <a:gd name="T9" fmla="*/ 3 h 224"/>
                            <a:gd name="T10" fmla="*/ 10 w 284"/>
                            <a:gd name="T11" fmla="*/ 5 h 224"/>
                            <a:gd name="T12" fmla="*/ 12 w 284"/>
                            <a:gd name="T13" fmla="*/ 6 h 224"/>
                            <a:gd name="T14" fmla="*/ 14 w 284"/>
                            <a:gd name="T15" fmla="*/ 9 h 224"/>
                            <a:gd name="T16" fmla="*/ 18 w 284"/>
                            <a:gd name="T17" fmla="*/ 13 h 224"/>
                            <a:gd name="T18" fmla="*/ 16 w 284"/>
                            <a:gd name="T19" fmla="*/ 14 h 224"/>
                            <a:gd name="T20" fmla="*/ 14 w 284"/>
                            <a:gd name="T21" fmla="*/ 14 h 224"/>
                            <a:gd name="T22" fmla="*/ 11 w 284"/>
                            <a:gd name="T23" fmla="*/ 14 h 224"/>
                            <a:gd name="T24" fmla="*/ 9 w 284"/>
                            <a:gd name="T25" fmla="*/ 14 h 224"/>
                            <a:gd name="T26" fmla="*/ 6 w 284"/>
                            <a:gd name="T27" fmla="*/ 13 h 224"/>
                            <a:gd name="T28" fmla="*/ 4 w 284"/>
                            <a:gd name="T29" fmla="*/ 13 h 2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4"/>
                            <a:gd name="T46" fmla="*/ 0 h 224"/>
                            <a:gd name="T47" fmla="*/ 284 w 284"/>
                            <a:gd name="T48" fmla="*/ 224 h 2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4" h="224">
                              <a:moveTo>
                                <a:pt x="0" y="0"/>
                              </a:moveTo>
                              <a:lnTo>
                                <a:pt x="39" y="6"/>
                              </a:lnTo>
                              <a:lnTo>
                                <a:pt x="69" y="15"/>
                              </a:lnTo>
                              <a:lnTo>
                                <a:pt x="95" y="28"/>
                              </a:lnTo>
                              <a:lnTo>
                                <a:pt x="123" y="47"/>
                              </a:lnTo>
                              <a:lnTo>
                                <a:pt x="157" y="70"/>
                              </a:lnTo>
                              <a:lnTo>
                                <a:pt x="187" y="95"/>
                              </a:lnTo>
                              <a:lnTo>
                                <a:pt x="224" y="138"/>
                              </a:lnTo>
                              <a:lnTo>
                                <a:pt x="284" y="211"/>
                              </a:lnTo>
                              <a:lnTo>
                                <a:pt x="260" y="218"/>
                              </a:lnTo>
                              <a:lnTo>
                                <a:pt x="221" y="221"/>
                              </a:lnTo>
                              <a:lnTo>
                                <a:pt x="184" y="224"/>
                              </a:lnTo>
                              <a:lnTo>
                                <a:pt x="145" y="218"/>
                              </a:lnTo>
                              <a:lnTo>
                                <a:pt x="103" y="211"/>
                              </a:lnTo>
                              <a:lnTo>
                                <a:pt x="71" y="204"/>
                              </a:lnTo>
                            </a:path>
                          </a:pathLst>
                        </a:custGeom>
                        <a:noFill/>
                        <a:ln w="2222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801" name="Group 279">
                        <a:extLst>
                          <a:ext uri="{FF2B5EF4-FFF2-40B4-BE49-F238E27FC236}">
                            <a16:creationId xmlns:a16="http://schemas.microsoft.com/office/drawing/2014/main" id="{754CD4D2-44F2-4CB3-94D4-74000BE67B38}"/>
                          </a:ext>
                        </a:extLst>
                      </p:cNvPr>
                      <p:cNvGrpSpPr>
                        <a:grpSpLocks/>
                      </p:cNvGrpSpPr>
                      <p:nvPr/>
                    </p:nvGrpSpPr>
                    <p:grpSpPr bwMode="auto">
                      <a:xfrm>
                        <a:off x="2544" y="771"/>
                        <a:ext cx="176" cy="99"/>
                        <a:chOff x="2544" y="771"/>
                        <a:chExt cx="176" cy="99"/>
                      </a:xfrm>
                    </p:grpSpPr>
                    <p:sp>
                      <p:nvSpPr>
                        <p:cNvPr id="64802" name="Freeform 280">
                          <a:extLst>
                            <a:ext uri="{FF2B5EF4-FFF2-40B4-BE49-F238E27FC236}">
                              <a16:creationId xmlns:a16="http://schemas.microsoft.com/office/drawing/2014/main" id="{DF997FA6-4866-471F-9AB8-7F749B3854F8}"/>
                            </a:ext>
                          </a:extLst>
                        </p:cNvPr>
                        <p:cNvSpPr>
                          <a:spLocks/>
                        </p:cNvSpPr>
                        <p:nvPr/>
                      </p:nvSpPr>
                      <p:spPr bwMode="auto">
                        <a:xfrm>
                          <a:off x="2618" y="777"/>
                          <a:ext cx="50" cy="27"/>
                        </a:xfrm>
                        <a:custGeom>
                          <a:avLst/>
                          <a:gdLst>
                            <a:gd name="T0" fmla="*/ 0 w 200"/>
                            <a:gd name="T1" fmla="*/ 0 h 107"/>
                            <a:gd name="T2" fmla="*/ 3 w 200"/>
                            <a:gd name="T3" fmla="*/ 1 h 107"/>
                            <a:gd name="T4" fmla="*/ 6 w 200"/>
                            <a:gd name="T5" fmla="*/ 2 h 107"/>
                            <a:gd name="T6" fmla="*/ 7 w 200"/>
                            <a:gd name="T7" fmla="*/ 3 h 107"/>
                            <a:gd name="T8" fmla="*/ 10 w 200"/>
                            <a:gd name="T9" fmla="*/ 5 h 107"/>
                            <a:gd name="T10" fmla="*/ 13 w 200"/>
                            <a:gd name="T11" fmla="*/ 7 h 107"/>
                            <a:gd name="T12" fmla="*/ 0 60000 65536"/>
                            <a:gd name="T13" fmla="*/ 0 60000 65536"/>
                            <a:gd name="T14" fmla="*/ 0 60000 65536"/>
                            <a:gd name="T15" fmla="*/ 0 60000 65536"/>
                            <a:gd name="T16" fmla="*/ 0 60000 65536"/>
                            <a:gd name="T17" fmla="*/ 0 60000 65536"/>
                            <a:gd name="T18" fmla="*/ 0 w 200"/>
                            <a:gd name="T19" fmla="*/ 0 h 107"/>
                            <a:gd name="T20" fmla="*/ 200 w 200"/>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200" h="107">
                              <a:moveTo>
                                <a:pt x="0" y="0"/>
                              </a:moveTo>
                              <a:lnTo>
                                <a:pt x="46" y="13"/>
                              </a:lnTo>
                              <a:lnTo>
                                <a:pt x="86" y="28"/>
                              </a:lnTo>
                              <a:lnTo>
                                <a:pt x="121" y="45"/>
                              </a:lnTo>
                              <a:lnTo>
                                <a:pt x="160" y="71"/>
                              </a:lnTo>
                              <a:lnTo>
                                <a:pt x="200" y="10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803" name="Group 281">
                          <a:extLst>
                            <a:ext uri="{FF2B5EF4-FFF2-40B4-BE49-F238E27FC236}">
                              <a16:creationId xmlns:a16="http://schemas.microsoft.com/office/drawing/2014/main" id="{32283F3A-0D13-463D-88B4-4130C1BFBEEC}"/>
                            </a:ext>
                          </a:extLst>
                        </p:cNvPr>
                        <p:cNvGrpSpPr>
                          <a:grpSpLocks/>
                        </p:cNvGrpSpPr>
                        <p:nvPr/>
                      </p:nvGrpSpPr>
                      <p:grpSpPr bwMode="auto">
                        <a:xfrm>
                          <a:off x="2544" y="771"/>
                          <a:ext cx="176" cy="99"/>
                          <a:chOff x="2544" y="771"/>
                          <a:chExt cx="176" cy="99"/>
                        </a:xfrm>
                      </p:grpSpPr>
                      <p:sp>
                        <p:nvSpPr>
                          <p:cNvPr id="64804" name="Freeform 282">
                            <a:extLst>
                              <a:ext uri="{FF2B5EF4-FFF2-40B4-BE49-F238E27FC236}">
                                <a16:creationId xmlns:a16="http://schemas.microsoft.com/office/drawing/2014/main" id="{87D1EB75-72F7-4EF9-B163-CE04D4A6B731}"/>
                              </a:ext>
                            </a:extLst>
                          </p:cNvPr>
                          <p:cNvSpPr>
                            <a:spLocks/>
                          </p:cNvSpPr>
                          <p:nvPr/>
                        </p:nvSpPr>
                        <p:spPr bwMode="auto">
                          <a:xfrm>
                            <a:off x="2664" y="771"/>
                            <a:ext cx="56" cy="13"/>
                          </a:xfrm>
                          <a:custGeom>
                            <a:avLst/>
                            <a:gdLst>
                              <a:gd name="T0" fmla="*/ 0 w 225"/>
                              <a:gd name="T1" fmla="*/ 0 h 55"/>
                              <a:gd name="T2" fmla="*/ 2 w 225"/>
                              <a:gd name="T3" fmla="*/ 1 h 55"/>
                              <a:gd name="T4" fmla="*/ 4 w 225"/>
                              <a:gd name="T5" fmla="*/ 2 h 55"/>
                              <a:gd name="T6" fmla="*/ 6 w 225"/>
                              <a:gd name="T7" fmla="*/ 3 h 55"/>
                              <a:gd name="T8" fmla="*/ 9 w 225"/>
                              <a:gd name="T9" fmla="*/ 3 h 55"/>
                              <a:gd name="T10" fmla="*/ 11 w 225"/>
                              <a:gd name="T11" fmla="*/ 3 h 55"/>
                              <a:gd name="T12" fmla="*/ 14 w 225"/>
                              <a:gd name="T13" fmla="*/ 3 h 55"/>
                              <a:gd name="T14" fmla="*/ 0 60000 65536"/>
                              <a:gd name="T15" fmla="*/ 0 60000 65536"/>
                              <a:gd name="T16" fmla="*/ 0 60000 65536"/>
                              <a:gd name="T17" fmla="*/ 0 60000 65536"/>
                              <a:gd name="T18" fmla="*/ 0 60000 65536"/>
                              <a:gd name="T19" fmla="*/ 0 60000 65536"/>
                              <a:gd name="T20" fmla="*/ 0 60000 65536"/>
                              <a:gd name="T21" fmla="*/ 0 w 225"/>
                              <a:gd name="T22" fmla="*/ 0 h 55"/>
                              <a:gd name="T23" fmla="*/ 225 w 225"/>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55">
                                <a:moveTo>
                                  <a:pt x="0" y="0"/>
                                </a:moveTo>
                                <a:lnTo>
                                  <a:pt x="36" y="21"/>
                                </a:lnTo>
                                <a:lnTo>
                                  <a:pt x="71" y="36"/>
                                </a:lnTo>
                                <a:lnTo>
                                  <a:pt x="104" y="46"/>
                                </a:lnTo>
                                <a:lnTo>
                                  <a:pt x="145" y="54"/>
                                </a:lnTo>
                                <a:lnTo>
                                  <a:pt x="185" y="55"/>
                                </a:lnTo>
                                <a:lnTo>
                                  <a:pt x="225" y="51"/>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05" name="Freeform 283">
                            <a:extLst>
                              <a:ext uri="{FF2B5EF4-FFF2-40B4-BE49-F238E27FC236}">
                                <a16:creationId xmlns:a16="http://schemas.microsoft.com/office/drawing/2014/main" id="{7EA05CC8-EC67-41D8-ACF7-B8592CA42093}"/>
                              </a:ext>
                            </a:extLst>
                          </p:cNvPr>
                          <p:cNvSpPr>
                            <a:spLocks/>
                          </p:cNvSpPr>
                          <p:nvPr/>
                        </p:nvSpPr>
                        <p:spPr bwMode="auto">
                          <a:xfrm>
                            <a:off x="2669" y="809"/>
                            <a:ext cx="19" cy="36"/>
                          </a:xfrm>
                          <a:custGeom>
                            <a:avLst/>
                            <a:gdLst>
                              <a:gd name="T0" fmla="*/ 5 w 79"/>
                              <a:gd name="T1" fmla="*/ 0 h 144"/>
                              <a:gd name="T2" fmla="*/ 4 w 79"/>
                              <a:gd name="T3" fmla="*/ 2 h 144"/>
                              <a:gd name="T4" fmla="*/ 4 w 79"/>
                              <a:gd name="T5" fmla="*/ 4 h 144"/>
                              <a:gd name="T6" fmla="*/ 2 w 79"/>
                              <a:gd name="T7" fmla="*/ 6 h 144"/>
                              <a:gd name="T8" fmla="*/ 1 w 79"/>
                              <a:gd name="T9" fmla="*/ 8 h 144"/>
                              <a:gd name="T10" fmla="*/ 0 w 79"/>
                              <a:gd name="T11" fmla="*/ 9 h 144"/>
                              <a:gd name="T12" fmla="*/ 0 60000 65536"/>
                              <a:gd name="T13" fmla="*/ 0 60000 65536"/>
                              <a:gd name="T14" fmla="*/ 0 60000 65536"/>
                              <a:gd name="T15" fmla="*/ 0 60000 65536"/>
                              <a:gd name="T16" fmla="*/ 0 60000 65536"/>
                              <a:gd name="T17" fmla="*/ 0 60000 65536"/>
                              <a:gd name="T18" fmla="*/ 0 w 79"/>
                              <a:gd name="T19" fmla="*/ 0 h 144"/>
                              <a:gd name="T20" fmla="*/ 79 w 7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79" h="144">
                                <a:moveTo>
                                  <a:pt x="79" y="0"/>
                                </a:moveTo>
                                <a:lnTo>
                                  <a:pt x="75" y="36"/>
                                </a:lnTo>
                                <a:lnTo>
                                  <a:pt x="63" y="69"/>
                                </a:lnTo>
                                <a:lnTo>
                                  <a:pt x="43" y="100"/>
                                </a:lnTo>
                                <a:lnTo>
                                  <a:pt x="20" y="129"/>
                                </a:lnTo>
                                <a:lnTo>
                                  <a:pt x="0" y="144"/>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06" name="Freeform 284">
                            <a:extLst>
                              <a:ext uri="{FF2B5EF4-FFF2-40B4-BE49-F238E27FC236}">
                                <a16:creationId xmlns:a16="http://schemas.microsoft.com/office/drawing/2014/main" id="{F87B791B-DF5A-4CE5-A326-65D4BD191C10}"/>
                              </a:ext>
                            </a:extLst>
                          </p:cNvPr>
                          <p:cNvSpPr>
                            <a:spLocks/>
                          </p:cNvSpPr>
                          <p:nvPr/>
                        </p:nvSpPr>
                        <p:spPr bwMode="auto">
                          <a:xfrm>
                            <a:off x="2544" y="828"/>
                            <a:ext cx="78" cy="8"/>
                          </a:xfrm>
                          <a:custGeom>
                            <a:avLst/>
                            <a:gdLst>
                              <a:gd name="T0" fmla="*/ 19 w 314"/>
                              <a:gd name="T1" fmla="*/ 0 h 31"/>
                              <a:gd name="T2" fmla="*/ 17 w 314"/>
                              <a:gd name="T3" fmla="*/ 1 h 31"/>
                              <a:gd name="T4" fmla="*/ 14 w 314"/>
                              <a:gd name="T5" fmla="*/ 2 h 31"/>
                              <a:gd name="T6" fmla="*/ 10 w 314"/>
                              <a:gd name="T7" fmla="*/ 2 h 31"/>
                              <a:gd name="T8" fmla="*/ 8 w 314"/>
                              <a:gd name="T9" fmla="*/ 2 h 31"/>
                              <a:gd name="T10" fmla="*/ 5 w 314"/>
                              <a:gd name="T11" fmla="*/ 2 h 31"/>
                              <a:gd name="T12" fmla="*/ 2 w 314"/>
                              <a:gd name="T13" fmla="*/ 1 h 31"/>
                              <a:gd name="T14" fmla="*/ 0 w 3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14"/>
                              <a:gd name="T25" fmla="*/ 0 h 31"/>
                              <a:gd name="T26" fmla="*/ 314 w 3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4" h="31">
                                <a:moveTo>
                                  <a:pt x="314" y="4"/>
                                </a:moveTo>
                                <a:lnTo>
                                  <a:pt x="271" y="15"/>
                                </a:lnTo>
                                <a:lnTo>
                                  <a:pt x="221" y="25"/>
                                </a:lnTo>
                                <a:lnTo>
                                  <a:pt x="170" y="31"/>
                                </a:lnTo>
                                <a:lnTo>
                                  <a:pt x="126" y="29"/>
                                </a:lnTo>
                                <a:lnTo>
                                  <a:pt x="75" y="22"/>
                                </a:lnTo>
                                <a:lnTo>
                                  <a:pt x="40" y="13"/>
                                </a:lnTo>
                                <a:lnTo>
                                  <a:pt x="0"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807" name="Freeform 285">
                            <a:extLst>
                              <a:ext uri="{FF2B5EF4-FFF2-40B4-BE49-F238E27FC236}">
                                <a16:creationId xmlns:a16="http://schemas.microsoft.com/office/drawing/2014/main" id="{043A45C2-3E43-432D-8749-800473D7FF9D}"/>
                              </a:ext>
                            </a:extLst>
                          </p:cNvPr>
                          <p:cNvSpPr>
                            <a:spLocks/>
                          </p:cNvSpPr>
                          <p:nvPr/>
                        </p:nvSpPr>
                        <p:spPr bwMode="auto">
                          <a:xfrm>
                            <a:off x="2563" y="835"/>
                            <a:ext cx="66" cy="35"/>
                          </a:xfrm>
                          <a:custGeom>
                            <a:avLst/>
                            <a:gdLst>
                              <a:gd name="T0" fmla="*/ 16 w 266"/>
                              <a:gd name="T1" fmla="*/ 0 h 139"/>
                              <a:gd name="T2" fmla="*/ 15 w 266"/>
                              <a:gd name="T3" fmla="*/ 1 h 139"/>
                              <a:gd name="T4" fmla="*/ 13 w 266"/>
                              <a:gd name="T5" fmla="*/ 3 h 139"/>
                              <a:gd name="T6" fmla="*/ 10 w 266"/>
                              <a:gd name="T7" fmla="*/ 5 h 139"/>
                              <a:gd name="T8" fmla="*/ 8 w 266"/>
                              <a:gd name="T9" fmla="*/ 6 h 139"/>
                              <a:gd name="T10" fmla="*/ 6 w 266"/>
                              <a:gd name="T11" fmla="*/ 7 h 139"/>
                              <a:gd name="T12" fmla="*/ 4 w 266"/>
                              <a:gd name="T13" fmla="*/ 8 h 139"/>
                              <a:gd name="T14" fmla="*/ 2 w 266"/>
                              <a:gd name="T15" fmla="*/ 8 h 139"/>
                              <a:gd name="T16" fmla="*/ 0 w 266"/>
                              <a:gd name="T17" fmla="*/ 9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139"/>
                              <a:gd name="T29" fmla="*/ 266 w 266"/>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139">
                                <a:moveTo>
                                  <a:pt x="266" y="0"/>
                                </a:moveTo>
                                <a:lnTo>
                                  <a:pt x="239" y="21"/>
                                </a:lnTo>
                                <a:lnTo>
                                  <a:pt x="206" y="46"/>
                                </a:lnTo>
                                <a:lnTo>
                                  <a:pt x="166" y="72"/>
                                </a:lnTo>
                                <a:lnTo>
                                  <a:pt x="131" y="96"/>
                                </a:lnTo>
                                <a:lnTo>
                                  <a:pt x="96" y="114"/>
                                </a:lnTo>
                                <a:lnTo>
                                  <a:pt x="62" y="126"/>
                                </a:lnTo>
                                <a:lnTo>
                                  <a:pt x="36" y="133"/>
                                </a:lnTo>
                                <a:lnTo>
                                  <a:pt x="0" y="139"/>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grpSp>
              <p:nvGrpSpPr>
                <p:cNvPr id="64779" name="Group 286">
                  <a:extLst>
                    <a:ext uri="{FF2B5EF4-FFF2-40B4-BE49-F238E27FC236}">
                      <a16:creationId xmlns:a16="http://schemas.microsoft.com/office/drawing/2014/main" id="{1BDE234C-051F-4716-B7FB-2C72F5C01068}"/>
                    </a:ext>
                  </a:extLst>
                </p:cNvPr>
                <p:cNvGrpSpPr>
                  <a:grpSpLocks/>
                </p:cNvGrpSpPr>
                <p:nvPr/>
              </p:nvGrpSpPr>
              <p:grpSpPr bwMode="auto">
                <a:xfrm>
                  <a:off x="2866" y="422"/>
                  <a:ext cx="132" cy="133"/>
                  <a:chOff x="2866" y="422"/>
                  <a:chExt cx="132" cy="133"/>
                </a:xfrm>
              </p:grpSpPr>
              <p:grpSp>
                <p:nvGrpSpPr>
                  <p:cNvPr id="64780" name="Group 287">
                    <a:extLst>
                      <a:ext uri="{FF2B5EF4-FFF2-40B4-BE49-F238E27FC236}">
                        <a16:creationId xmlns:a16="http://schemas.microsoft.com/office/drawing/2014/main" id="{1B27AE9C-BC9A-40AE-8C18-CB6324948358}"/>
                      </a:ext>
                    </a:extLst>
                  </p:cNvPr>
                  <p:cNvGrpSpPr>
                    <a:grpSpLocks/>
                  </p:cNvGrpSpPr>
                  <p:nvPr/>
                </p:nvGrpSpPr>
                <p:grpSpPr bwMode="auto">
                  <a:xfrm>
                    <a:off x="2900" y="422"/>
                    <a:ext cx="35" cy="85"/>
                    <a:chOff x="2900" y="422"/>
                    <a:chExt cx="35" cy="85"/>
                  </a:xfrm>
                </p:grpSpPr>
                <p:sp>
                  <p:nvSpPr>
                    <p:cNvPr id="64791" name="Arc 288">
                      <a:extLst>
                        <a:ext uri="{FF2B5EF4-FFF2-40B4-BE49-F238E27FC236}">
                          <a16:creationId xmlns:a16="http://schemas.microsoft.com/office/drawing/2014/main" id="{F3EC63A0-E18C-4C5B-AAE0-7DC982C6D187}"/>
                        </a:ext>
                      </a:extLst>
                    </p:cNvPr>
                    <p:cNvSpPr>
                      <a:spLocks/>
                    </p:cNvSpPr>
                    <p:nvPr/>
                  </p:nvSpPr>
                  <p:spPr bwMode="auto">
                    <a:xfrm>
                      <a:off x="2902" y="422"/>
                      <a:ext cx="24" cy="8"/>
                    </a:xfrm>
                    <a:custGeom>
                      <a:avLst/>
                      <a:gdLst>
                        <a:gd name="T0" fmla="*/ 0 w 43058"/>
                        <a:gd name="T1" fmla="*/ 0 h 21600"/>
                        <a:gd name="T2" fmla="*/ 0 w 43058"/>
                        <a:gd name="T3" fmla="*/ 0 h 21600"/>
                        <a:gd name="T4" fmla="*/ 0 w 43058"/>
                        <a:gd name="T5" fmla="*/ 0 h 21600"/>
                        <a:gd name="T6" fmla="*/ 0 60000 65536"/>
                        <a:gd name="T7" fmla="*/ 0 60000 65536"/>
                        <a:gd name="T8" fmla="*/ 0 60000 65536"/>
                        <a:gd name="T9" fmla="*/ 0 w 43058"/>
                        <a:gd name="T10" fmla="*/ 0 h 21600"/>
                        <a:gd name="T11" fmla="*/ 43058 w 43058"/>
                        <a:gd name="T12" fmla="*/ 21600 h 21600"/>
                      </a:gdLst>
                      <a:ahLst/>
                      <a:cxnLst>
                        <a:cxn ang="T6">
                          <a:pos x="T0" y="T1"/>
                        </a:cxn>
                        <a:cxn ang="T7">
                          <a:pos x="T2" y="T3"/>
                        </a:cxn>
                        <a:cxn ang="T8">
                          <a:pos x="T4" y="T5"/>
                        </a:cxn>
                      </a:cxnLst>
                      <a:rect l="T9" t="T10" r="T11" b="T12"/>
                      <a:pathLst>
                        <a:path w="43058" h="21600" fill="none" extrusionOk="0">
                          <a:moveTo>
                            <a:pt x="43058" y="0"/>
                          </a:moveTo>
                          <a:cubicBezTo>
                            <a:pt x="43058" y="11929"/>
                            <a:pt x="33387" y="21600"/>
                            <a:pt x="21458" y="21600"/>
                          </a:cubicBezTo>
                          <a:cubicBezTo>
                            <a:pt x="10486" y="21600"/>
                            <a:pt x="1258" y="13375"/>
                            <a:pt x="0" y="2475"/>
                          </a:cubicBezTo>
                        </a:path>
                        <a:path w="43058" h="21600" stroke="0" extrusionOk="0">
                          <a:moveTo>
                            <a:pt x="43058" y="0"/>
                          </a:moveTo>
                          <a:cubicBezTo>
                            <a:pt x="43058" y="11929"/>
                            <a:pt x="33387" y="21600"/>
                            <a:pt x="21458" y="21600"/>
                          </a:cubicBezTo>
                          <a:cubicBezTo>
                            <a:pt x="10486" y="21600"/>
                            <a:pt x="1258" y="13375"/>
                            <a:pt x="0" y="2475"/>
                          </a:cubicBezTo>
                          <a:lnTo>
                            <a:pt x="21458"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92" name="Arc 289">
                      <a:extLst>
                        <a:ext uri="{FF2B5EF4-FFF2-40B4-BE49-F238E27FC236}">
                          <a16:creationId xmlns:a16="http://schemas.microsoft.com/office/drawing/2014/main" id="{A5E6B169-66FB-4B00-B815-8C3022F1DDD5}"/>
                        </a:ext>
                      </a:extLst>
                    </p:cNvPr>
                    <p:cNvSpPr>
                      <a:spLocks/>
                    </p:cNvSpPr>
                    <p:nvPr/>
                  </p:nvSpPr>
                  <p:spPr bwMode="auto">
                    <a:xfrm>
                      <a:off x="2902" y="440"/>
                      <a:ext cx="25" cy="9"/>
                    </a:xfrm>
                    <a:custGeom>
                      <a:avLst/>
                      <a:gdLst>
                        <a:gd name="T0" fmla="*/ 0 w 43200"/>
                        <a:gd name="T1" fmla="*/ 0 h 24571"/>
                        <a:gd name="T2" fmla="*/ 0 w 43200"/>
                        <a:gd name="T3" fmla="*/ 0 h 24571"/>
                        <a:gd name="T4" fmla="*/ 0 w 43200"/>
                        <a:gd name="T5" fmla="*/ 0 h 24571"/>
                        <a:gd name="T6" fmla="*/ 0 60000 65536"/>
                        <a:gd name="T7" fmla="*/ 0 60000 65536"/>
                        <a:gd name="T8" fmla="*/ 0 60000 65536"/>
                        <a:gd name="T9" fmla="*/ 0 w 43200"/>
                        <a:gd name="T10" fmla="*/ 0 h 24571"/>
                        <a:gd name="T11" fmla="*/ 43200 w 43200"/>
                        <a:gd name="T12" fmla="*/ 24571 h 24571"/>
                      </a:gdLst>
                      <a:ahLst/>
                      <a:cxnLst>
                        <a:cxn ang="T6">
                          <a:pos x="T0" y="T1"/>
                        </a:cxn>
                        <a:cxn ang="T7">
                          <a:pos x="T2" y="T3"/>
                        </a:cxn>
                        <a:cxn ang="T8">
                          <a:pos x="T4" y="T5"/>
                        </a:cxn>
                      </a:cxnLst>
                      <a:rect l="T9" t="T10" r="T11" b="T12"/>
                      <a:pathLst>
                        <a:path w="43200" h="24571" fill="none" extrusionOk="0">
                          <a:moveTo>
                            <a:pt x="42994" y="0"/>
                          </a:moveTo>
                          <a:cubicBezTo>
                            <a:pt x="43131" y="984"/>
                            <a:pt x="43200" y="1977"/>
                            <a:pt x="43200" y="2971"/>
                          </a:cubicBezTo>
                          <a:cubicBezTo>
                            <a:pt x="43200" y="14900"/>
                            <a:pt x="33529" y="24571"/>
                            <a:pt x="21600" y="24571"/>
                          </a:cubicBezTo>
                          <a:cubicBezTo>
                            <a:pt x="9670" y="24571"/>
                            <a:pt x="0" y="14900"/>
                            <a:pt x="0" y="2971"/>
                          </a:cubicBezTo>
                        </a:path>
                        <a:path w="43200" h="24571" stroke="0" extrusionOk="0">
                          <a:moveTo>
                            <a:pt x="42994" y="0"/>
                          </a:moveTo>
                          <a:cubicBezTo>
                            <a:pt x="43131" y="984"/>
                            <a:pt x="43200" y="1977"/>
                            <a:pt x="43200" y="2971"/>
                          </a:cubicBezTo>
                          <a:cubicBezTo>
                            <a:pt x="43200" y="14900"/>
                            <a:pt x="33529" y="24571"/>
                            <a:pt x="21600" y="24571"/>
                          </a:cubicBezTo>
                          <a:cubicBezTo>
                            <a:pt x="9670" y="24571"/>
                            <a:pt x="0" y="14900"/>
                            <a:pt x="0" y="2971"/>
                          </a:cubicBezTo>
                          <a:lnTo>
                            <a:pt x="21600" y="297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93" name="Arc 290">
                      <a:extLst>
                        <a:ext uri="{FF2B5EF4-FFF2-40B4-BE49-F238E27FC236}">
                          <a16:creationId xmlns:a16="http://schemas.microsoft.com/office/drawing/2014/main" id="{9FCECB32-D464-4448-9924-865B9884FB87}"/>
                        </a:ext>
                      </a:extLst>
                    </p:cNvPr>
                    <p:cNvSpPr>
                      <a:spLocks/>
                    </p:cNvSpPr>
                    <p:nvPr/>
                  </p:nvSpPr>
                  <p:spPr bwMode="auto">
                    <a:xfrm>
                      <a:off x="2902" y="460"/>
                      <a:ext cx="24" cy="8"/>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43200" y="0"/>
                          </a:moveTo>
                          <a:cubicBezTo>
                            <a:pt x="43200" y="11929"/>
                            <a:pt x="33529" y="21600"/>
                            <a:pt x="21600" y="21600"/>
                          </a:cubicBezTo>
                          <a:cubicBezTo>
                            <a:pt x="9670" y="21600"/>
                            <a:pt x="0" y="11929"/>
                            <a:pt x="0" y="0"/>
                          </a:cubicBezTo>
                        </a:path>
                        <a:path w="43200" h="21600" stroke="0" extrusionOk="0">
                          <a:moveTo>
                            <a:pt x="43200" y="0"/>
                          </a:moveTo>
                          <a:cubicBezTo>
                            <a:pt x="43200" y="11929"/>
                            <a:pt x="33529" y="21600"/>
                            <a:pt x="21600" y="21600"/>
                          </a:cubicBezTo>
                          <a:cubicBezTo>
                            <a:pt x="9670" y="21600"/>
                            <a:pt x="0" y="11929"/>
                            <a:pt x="0" y="0"/>
                          </a:cubicBezTo>
                          <a:lnTo>
                            <a:pt x="2160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94" name="Arc 291">
                      <a:extLst>
                        <a:ext uri="{FF2B5EF4-FFF2-40B4-BE49-F238E27FC236}">
                          <a16:creationId xmlns:a16="http://schemas.microsoft.com/office/drawing/2014/main" id="{CE269CB8-8699-475F-A83F-A0FBB199A3C3}"/>
                        </a:ext>
                      </a:extLst>
                    </p:cNvPr>
                    <p:cNvSpPr>
                      <a:spLocks/>
                    </p:cNvSpPr>
                    <p:nvPr/>
                  </p:nvSpPr>
                  <p:spPr bwMode="auto">
                    <a:xfrm>
                      <a:off x="2902" y="480"/>
                      <a:ext cx="24" cy="8"/>
                    </a:xfrm>
                    <a:custGeom>
                      <a:avLst/>
                      <a:gdLst>
                        <a:gd name="T0" fmla="*/ 0 w 43200"/>
                        <a:gd name="T1" fmla="*/ 0 h 24239"/>
                        <a:gd name="T2" fmla="*/ 0 w 43200"/>
                        <a:gd name="T3" fmla="*/ 0 h 24239"/>
                        <a:gd name="T4" fmla="*/ 0 w 43200"/>
                        <a:gd name="T5" fmla="*/ 0 h 24239"/>
                        <a:gd name="T6" fmla="*/ 0 60000 65536"/>
                        <a:gd name="T7" fmla="*/ 0 60000 65536"/>
                        <a:gd name="T8" fmla="*/ 0 60000 65536"/>
                        <a:gd name="T9" fmla="*/ 0 w 43200"/>
                        <a:gd name="T10" fmla="*/ 0 h 24239"/>
                        <a:gd name="T11" fmla="*/ 43200 w 43200"/>
                        <a:gd name="T12" fmla="*/ 24239 h 24239"/>
                      </a:gdLst>
                      <a:ahLst/>
                      <a:cxnLst>
                        <a:cxn ang="T6">
                          <a:pos x="T0" y="T1"/>
                        </a:cxn>
                        <a:cxn ang="T7">
                          <a:pos x="T2" y="T3"/>
                        </a:cxn>
                        <a:cxn ang="T8">
                          <a:pos x="T4" y="T5"/>
                        </a:cxn>
                      </a:cxnLst>
                      <a:rect l="T9" t="T10" r="T11" b="T12"/>
                      <a:pathLst>
                        <a:path w="43200" h="24239" fill="none" extrusionOk="0">
                          <a:moveTo>
                            <a:pt x="43038" y="-1"/>
                          </a:moveTo>
                          <a:cubicBezTo>
                            <a:pt x="43145" y="875"/>
                            <a:pt x="43200" y="1756"/>
                            <a:pt x="43200" y="2639"/>
                          </a:cubicBezTo>
                          <a:cubicBezTo>
                            <a:pt x="43200" y="14568"/>
                            <a:pt x="33529" y="24239"/>
                            <a:pt x="21600" y="24239"/>
                          </a:cubicBezTo>
                          <a:cubicBezTo>
                            <a:pt x="9670" y="24239"/>
                            <a:pt x="0" y="14568"/>
                            <a:pt x="0" y="2639"/>
                          </a:cubicBezTo>
                        </a:path>
                        <a:path w="43200" h="24239" stroke="0" extrusionOk="0">
                          <a:moveTo>
                            <a:pt x="43038" y="-1"/>
                          </a:moveTo>
                          <a:cubicBezTo>
                            <a:pt x="43145" y="875"/>
                            <a:pt x="43200" y="1756"/>
                            <a:pt x="43200" y="2639"/>
                          </a:cubicBezTo>
                          <a:cubicBezTo>
                            <a:pt x="43200" y="14568"/>
                            <a:pt x="33529" y="24239"/>
                            <a:pt x="21600" y="24239"/>
                          </a:cubicBezTo>
                          <a:cubicBezTo>
                            <a:pt x="9670" y="24239"/>
                            <a:pt x="0" y="14568"/>
                            <a:pt x="0" y="2639"/>
                          </a:cubicBezTo>
                          <a:lnTo>
                            <a:pt x="21600" y="2639"/>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95" name="Arc 292">
                      <a:extLst>
                        <a:ext uri="{FF2B5EF4-FFF2-40B4-BE49-F238E27FC236}">
                          <a16:creationId xmlns:a16="http://schemas.microsoft.com/office/drawing/2014/main" id="{9ABE527A-2435-4878-A89C-C7A389F1D996}"/>
                        </a:ext>
                      </a:extLst>
                    </p:cNvPr>
                    <p:cNvSpPr>
                      <a:spLocks/>
                    </p:cNvSpPr>
                    <p:nvPr/>
                  </p:nvSpPr>
                  <p:spPr bwMode="auto">
                    <a:xfrm>
                      <a:off x="2900" y="499"/>
                      <a:ext cx="35" cy="8"/>
                    </a:xfrm>
                    <a:custGeom>
                      <a:avLst/>
                      <a:gdLst>
                        <a:gd name="T0" fmla="*/ 0 w 43200"/>
                        <a:gd name="T1" fmla="*/ 0 h 24377"/>
                        <a:gd name="T2" fmla="*/ 0 w 43200"/>
                        <a:gd name="T3" fmla="*/ 0 h 24377"/>
                        <a:gd name="T4" fmla="*/ 0 w 43200"/>
                        <a:gd name="T5" fmla="*/ 0 h 24377"/>
                        <a:gd name="T6" fmla="*/ 0 60000 65536"/>
                        <a:gd name="T7" fmla="*/ 0 60000 65536"/>
                        <a:gd name="T8" fmla="*/ 0 60000 65536"/>
                        <a:gd name="T9" fmla="*/ 0 w 43200"/>
                        <a:gd name="T10" fmla="*/ 0 h 24377"/>
                        <a:gd name="T11" fmla="*/ 43200 w 43200"/>
                        <a:gd name="T12" fmla="*/ 24377 h 24377"/>
                      </a:gdLst>
                      <a:ahLst/>
                      <a:cxnLst>
                        <a:cxn ang="T6">
                          <a:pos x="T0" y="T1"/>
                        </a:cxn>
                        <a:cxn ang="T7">
                          <a:pos x="T2" y="T3"/>
                        </a:cxn>
                        <a:cxn ang="T8">
                          <a:pos x="T4" y="T5"/>
                        </a:cxn>
                      </a:cxnLst>
                      <a:rect l="T9" t="T10" r="T11" b="T12"/>
                      <a:pathLst>
                        <a:path w="43200" h="24377" fill="none" extrusionOk="0">
                          <a:moveTo>
                            <a:pt x="43020" y="0"/>
                          </a:moveTo>
                          <a:cubicBezTo>
                            <a:pt x="43140" y="920"/>
                            <a:pt x="43200" y="1848"/>
                            <a:pt x="43200" y="2777"/>
                          </a:cubicBezTo>
                          <a:cubicBezTo>
                            <a:pt x="43200" y="14706"/>
                            <a:pt x="33529" y="24377"/>
                            <a:pt x="21600" y="24377"/>
                          </a:cubicBezTo>
                          <a:cubicBezTo>
                            <a:pt x="9670" y="24377"/>
                            <a:pt x="0" y="14706"/>
                            <a:pt x="0" y="2777"/>
                          </a:cubicBezTo>
                        </a:path>
                        <a:path w="43200" h="24377" stroke="0" extrusionOk="0">
                          <a:moveTo>
                            <a:pt x="43020" y="0"/>
                          </a:moveTo>
                          <a:cubicBezTo>
                            <a:pt x="43140" y="920"/>
                            <a:pt x="43200" y="1848"/>
                            <a:pt x="43200" y="2777"/>
                          </a:cubicBezTo>
                          <a:cubicBezTo>
                            <a:pt x="43200" y="14706"/>
                            <a:pt x="33529" y="24377"/>
                            <a:pt x="21600" y="24377"/>
                          </a:cubicBezTo>
                          <a:cubicBezTo>
                            <a:pt x="9670" y="24377"/>
                            <a:pt x="0" y="14706"/>
                            <a:pt x="0" y="2777"/>
                          </a:cubicBezTo>
                          <a:lnTo>
                            <a:pt x="21600" y="2777"/>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781" name="Group 293">
                    <a:extLst>
                      <a:ext uri="{FF2B5EF4-FFF2-40B4-BE49-F238E27FC236}">
                        <a16:creationId xmlns:a16="http://schemas.microsoft.com/office/drawing/2014/main" id="{2A34E291-4D32-45E8-A509-CE751B145B8E}"/>
                      </a:ext>
                    </a:extLst>
                  </p:cNvPr>
                  <p:cNvGrpSpPr>
                    <a:grpSpLocks/>
                  </p:cNvGrpSpPr>
                  <p:nvPr/>
                </p:nvGrpSpPr>
                <p:grpSpPr bwMode="auto">
                  <a:xfrm>
                    <a:off x="2866" y="515"/>
                    <a:ext cx="41" cy="32"/>
                    <a:chOff x="2866" y="515"/>
                    <a:chExt cx="41" cy="32"/>
                  </a:xfrm>
                </p:grpSpPr>
                <p:sp>
                  <p:nvSpPr>
                    <p:cNvPr id="64787" name="Arc 294">
                      <a:extLst>
                        <a:ext uri="{FF2B5EF4-FFF2-40B4-BE49-F238E27FC236}">
                          <a16:creationId xmlns:a16="http://schemas.microsoft.com/office/drawing/2014/main" id="{99708805-C9DB-46FD-B178-378E6EC9B4A5}"/>
                        </a:ext>
                      </a:extLst>
                    </p:cNvPr>
                    <p:cNvSpPr>
                      <a:spLocks/>
                    </p:cNvSpPr>
                    <p:nvPr/>
                  </p:nvSpPr>
                  <p:spPr bwMode="auto">
                    <a:xfrm>
                      <a:off x="2893" y="515"/>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88" name="Arc 295">
                      <a:extLst>
                        <a:ext uri="{FF2B5EF4-FFF2-40B4-BE49-F238E27FC236}">
                          <a16:creationId xmlns:a16="http://schemas.microsoft.com/office/drawing/2014/main" id="{239B4649-B568-4FB7-9020-5EB64BCB8009}"/>
                        </a:ext>
                      </a:extLst>
                    </p:cNvPr>
                    <p:cNvSpPr>
                      <a:spLocks/>
                    </p:cNvSpPr>
                    <p:nvPr/>
                  </p:nvSpPr>
                  <p:spPr bwMode="auto">
                    <a:xfrm>
                      <a:off x="2885" y="520"/>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89" name="Arc 296">
                      <a:extLst>
                        <a:ext uri="{FF2B5EF4-FFF2-40B4-BE49-F238E27FC236}">
                          <a16:creationId xmlns:a16="http://schemas.microsoft.com/office/drawing/2014/main" id="{2456A9B2-198E-45ED-ADC6-834055281219}"/>
                        </a:ext>
                      </a:extLst>
                    </p:cNvPr>
                    <p:cNvSpPr>
                      <a:spLocks/>
                    </p:cNvSpPr>
                    <p:nvPr/>
                  </p:nvSpPr>
                  <p:spPr bwMode="auto">
                    <a:xfrm>
                      <a:off x="2875" y="523"/>
                      <a:ext cx="15" cy="19"/>
                    </a:xfrm>
                    <a:custGeom>
                      <a:avLst/>
                      <a:gdLst>
                        <a:gd name="T0" fmla="*/ 0 w 23018"/>
                        <a:gd name="T1" fmla="*/ 0 h 24053"/>
                        <a:gd name="T2" fmla="*/ 0 w 23018"/>
                        <a:gd name="T3" fmla="*/ 0 h 24053"/>
                        <a:gd name="T4" fmla="*/ 0 w 23018"/>
                        <a:gd name="T5" fmla="*/ 0 h 24053"/>
                        <a:gd name="T6" fmla="*/ 0 60000 65536"/>
                        <a:gd name="T7" fmla="*/ 0 60000 65536"/>
                        <a:gd name="T8" fmla="*/ 0 60000 65536"/>
                        <a:gd name="T9" fmla="*/ 0 w 23018"/>
                        <a:gd name="T10" fmla="*/ 0 h 24053"/>
                        <a:gd name="T11" fmla="*/ 23018 w 23018"/>
                        <a:gd name="T12" fmla="*/ 24053 h 24053"/>
                      </a:gdLst>
                      <a:ahLst/>
                      <a:cxnLst>
                        <a:cxn ang="T6">
                          <a:pos x="T0" y="T1"/>
                        </a:cxn>
                        <a:cxn ang="T7">
                          <a:pos x="T2" y="T3"/>
                        </a:cxn>
                        <a:cxn ang="T8">
                          <a:pos x="T4" y="T5"/>
                        </a:cxn>
                      </a:cxnLst>
                      <a:rect l="T9" t="T10" r="T11" b="T12"/>
                      <a:pathLst>
                        <a:path w="23018" h="24053" fill="none" extrusionOk="0">
                          <a:moveTo>
                            <a:pt x="-1" y="46"/>
                          </a:moveTo>
                          <a:cubicBezTo>
                            <a:pt x="472" y="15"/>
                            <a:pt x="944" y="-1"/>
                            <a:pt x="1418" y="0"/>
                          </a:cubicBezTo>
                          <a:cubicBezTo>
                            <a:pt x="13347" y="0"/>
                            <a:pt x="23018" y="9670"/>
                            <a:pt x="23018" y="21600"/>
                          </a:cubicBezTo>
                          <a:cubicBezTo>
                            <a:pt x="23018" y="22419"/>
                            <a:pt x="22971" y="23238"/>
                            <a:pt x="22878" y="24053"/>
                          </a:cubicBezTo>
                        </a:path>
                        <a:path w="23018" h="24053" stroke="0" extrusionOk="0">
                          <a:moveTo>
                            <a:pt x="-1" y="46"/>
                          </a:moveTo>
                          <a:cubicBezTo>
                            <a:pt x="472" y="15"/>
                            <a:pt x="944" y="-1"/>
                            <a:pt x="1418" y="0"/>
                          </a:cubicBezTo>
                          <a:cubicBezTo>
                            <a:pt x="13347" y="0"/>
                            <a:pt x="23018" y="9670"/>
                            <a:pt x="23018" y="21600"/>
                          </a:cubicBezTo>
                          <a:cubicBezTo>
                            <a:pt x="23018" y="22419"/>
                            <a:pt x="22971" y="23238"/>
                            <a:pt x="22878" y="24053"/>
                          </a:cubicBezTo>
                          <a:lnTo>
                            <a:pt x="1418"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90" name="Arc 297">
                      <a:extLst>
                        <a:ext uri="{FF2B5EF4-FFF2-40B4-BE49-F238E27FC236}">
                          <a16:creationId xmlns:a16="http://schemas.microsoft.com/office/drawing/2014/main" id="{4533BEED-770B-4196-A078-EB440DD44E16}"/>
                        </a:ext>
                      </a:extLst>
                    </p:cNvPr>
                    <p:cNvSpPr>
                      <a:spLocks/>
                    </p:cNvSpPr>
                    <p:nvPr/>
                  </p:nvSpPr>
                  <p:spPr bwMode="auto">
                    <a:xfrm>
                      <a:off x="2866" y="528"/>
                      <a:ext cx="14" cy="19"/>
                    </a:xfrm>
                    <a:custGeom>
                      <a:avLst/>
                      <a:gdLst>
                        <a:gd name="T0" fmla="*/ 0 w 21600"/>
                        <a:gd name="T1" fmla="*/ 0 h 25464"/>
                        <a:gd name="T2" fmla="*/ 0 w 21600"/>
                        <a:gd name="T3" fmla="*/ 0 h 25464"/>
                        <a:gd name="T4" fmla="*/ 0 w 21600"/>
                        <a:gd name="T5" fmla="*/ 0 h 25464"/>
                        <a:gd name="T6" fmla="*/ 0 60000 65536"/>
                        <a:gd name="T7" fmla="*/ 0 60000 65536"/>
                        <a:gd name="T8" fmla="*/ 0 60000 65536"/>
                        <a:gd name="T9" fmla="*/ 0 w 21600"/>
                        <a:gd name="T10" fmla="*/ 0 h 25464"/>
                        <a:gd name="T11" fmla="*/ 21600 w 21600"/>
                        <a:gd name="T12" fmla="*/ 25464 h 25464"/>
                      </a:gdLst>
                      <a:ahLst/>
                      <a:cxnLst>
                        <a:cxn ang="T6">
                          <a:pos x="T0" y="T1"/>
                        </a:cxn>
                        <a:cxn ang="T7">
                          <a:pos x="T2" y="T3"/>
                        </a:cxn>
                        <a:cxn ang="T8">
                          <a:pos x="T4" y="T5"/>
                        </a:cxn>
                      </a:cxnLst>
                      <a:rect l="T9" t="T10" r="T11" b="T12"/>
                      <a:pathLst>
                        <a:path w="21600" h="25464" fill="none" extrusionOk="0">
                          <a:moveTo>
                            <a:pt x="-1" y="0"/>
                          </a:moveTo>
                          <a:cubicBezTo>
                            <a:pt x="11929" y="0"/>
                            <a:pt x="21600" y="9670"/>
                            <a:pt x="21600" y="21600"/>
                          </a:cubicBezTo>
                          <a:cubicBezTo>
                            <a:pt x="21600" y="22895"/>
                            <a:pt x="21483" y="24189"/>
                            <a:pt x="21251" y="25463"/>
                          </a:cubicBezTo>
                        </a:path>
                        <a:path w="21600" h="25464" stroke="0" extrusionOk="0">
                          <a:moveTo>
                            <a:pt x="-1" y="0"/>
                          </a:moveTo>
                          <a:cubicBezTo>
                            <a:pt x="11929" y="0"/>
                            <a:pt x="21600" y="9670"/>
                            <a:pt x="21600" y="21600"/>
                          </a:cubicBezTo>
                          <a:cubicBezTo>
                            <a:pt x="21600" y="22895"/>
                            <a:pt x="21483" y="24189"/>
                            <a:pt x="21251" y="25463"/>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782" name="Group 298">
                    <a:extLst>
                      <a:ext uri="{FF2B5EF4-FFF2-40B4-BE49-F238E27FC236}">
                        <a16:creationId xmlns:a16="http://schemas.microsoft.com/office/drawing/2014/main" id="{3B5F8834-90FB-4B1B-B801-C5F6E8334BE7}"/>
                      </a:ext>
                    </a:extLst>
                  </p:cNvPr>
                  <p:cNvGrpSpPr>
                    <a:grpSpLocks/>
                  </p:cNvGrpSpPr>
                  <p:nvPr/>
                </p:nvGrpSpPr>
                <p:grpSpPr bwMode="auto">
                  <a:xfrm>
                    <a:off x="2926" y="516"/>
                    <a:ext cx="72" cy="39"/>
                    <a:chOff x="2926" y="516"/>
                    <a:chExt cx="72" cy="39"/>
                  </a:xfrm>
                </p:grpSpPr>
                <p:sp>
                  <p:nvSpPr>
                    <p:cNvPr id="64783" name="Arc 299">
                      <a:extLst>
                        <a:ext uri="{FF2B5EF4-FFF2-40B4-BE49-F238E27FC236}">
                          <a16:creationId xmlns:a16="http://schemas.microsoft.com/office/drawing/2014/main" id="{552184B1-14BA-472C-95EB-93271937B6A7}"/>
                        </a:ext>
                      </a:extLst>
                    </p:cNvPr>
                    <p:cNvSpPr>
                      <a:spLocks/>
                    </p:cNvSpPr>
                    <p:nvPr/>
                  </p:nvSpPr>
                  <p:spPr bwMode="auto">
                    <a:xfrm>
                      <a:off x="2926" y="516"/>
                      <a:ext cx="25" cy="12"/>
                    </a:xfrm>
                    <a:custGeom>
                      <a:avLst/>
                      <a:gdLst>
                        <a:gd name="T0" fmla="*/ 0 w 36567"/>
                        <a:gd name="T1" fmla="*/ 0 h 21600"/>
                        <a:gd name="T2" fmla="*/ 0 w 36567"/>
                        <a:gd name="T3" fmla="*/ 0 h 21600"/>
                        <a:gd name="T4" fmla="*/ 0 w 36567"/>
                        <a:gd name="T5" fmla="*/ 0 h 21600"/>
                        <a:gd name="T6" fmla="*/ 0 60000 65536"/>
                        <a:gd name="T7" fmla="*/ 0 60000 65536"/>
                        <a:gd name="T8" fmla="*/ 0 60000 65536"/>
                        <a:gd name="T9" fmla="*/ 0 w 36567"/>
                        <a:gd name="T10" fmla="*/ 0 h 21600"/>
                        <a:gd name="T11" fmla="*/ 36567 w 36567"/>
                        <a:gd name="T12" fmla="*/ 21600 h 21600"/>
                      </a:gdLst>
                      <a:ahLst/>
                      <a:cxnLst>
                        <a:cxn ang="T6">
                          <a:pos x="T0" y="T1"/>
                        </a:cxn>
                        <a:cxn ang="T7">
                          <a:pos x="T2" y="T3"/>
                        </a:cxn>
                        <a:cxn ang="T8">
                          <a:pos x="T4" y="T5"/>
                        </a:cxn>
                      </a:cxnLst>
                      <a:rect l="T9" t="T10" r="T11" b="T12"/>
                      <a:pathLst>
                        <a:path w="36567" h="21600" fill="none" extrusionOk="0">
                          <a:moveTo>
                            <a:pt x="-1" y="19902"/>
                          </a:moveTo>
                          <a:cubicBezTo>
                            <a:pt x="885" y="8666"/>
                            <a:pt x="10261" y="-1"/>
                            <a:pt x="21533" y="0"/>
                          </a:cubicBezTo>
                          <a:cubicBezTo>
                            <a:pt x="27145" y="0"/>
                            <a:pt x="32537" y="2184"/>
                            <a:pt x="36567" y="6090"/>
                          </a:cubicBezTo>
                        </a:path>
                        <a:path w="36567" h="21600" stroke="0" extrusionOk="0">
                          <a:moveTo>
                            <a:pt x="-1" y="19902"/>
                          </a:moveTo>
                          <a:cubicBezTo>
                            <a:pt x="885" y="8666"/>
                            <a:pt x="10261" y="-1"/>
                            <a:pt x="21533" y="0"/>
                          </a:cubicBezTo>
                          <a:cubicBezTo>
                            <a:pt x="27145" y="0"/>
                            <a:pt x="32537" y="2184"/>
                            <a:pt x="36567" y="6090"/>
                          </a:cubicBezTo>
                          <a:lnTo>
                            <a:pt x="21533"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84" name="Arc 300">
                      <a:extLst>
                        <a:ext uri="{FF2B5EF4-FFF2-40B4-BE49-F238E27FC236}">
                          <a16:creationId xmlns:a16="http://schemas.microsoft.com/office/drawing/2014/main" id="{AC8DCB75-6645-46EA-BCA3-B253D51301AF}"/>
                        </a:ext>
                      </a:extLst>
                    </p:cNvPr>
                    <p:cNvSpPr>
                      <a:spLocks/>
                    </p:cNvSpPr>
                    <p:nvPr/>
                  </p:nvSpPr>
                  <p:spPr bwMode="auto">
                    <a:xfrm>
                      <a:off x="2934" y="524"/>
                      <a:ext cx="26" cy="12"/>
                    </a:xfrm>
                    <a:custGeom>
                      <a:avLst/>
                      <a:gdLst>
                        <a:gd name="T0" fmla="*/ 0 w 33951"/>
                        <a:gd name="T1" fmla="*/ 0 h 21600"/>
                        <a:gd name="T2" fmla="*/ 0 w 33951"/>
                        <a:gd name="T3" fmla="*/ 0 h 21600"/>
                        <a:gd name="T4" fmla="*/ 0 w 33951"/>
                        <a:gd name="T5" fmla="*/ 0 h 21600"/>
                        <a:gd name="T6" fmla="*/ 0 60000 65536"/>
                        <a:gd name="T7" fmla="*/ 0 60000 65536"/>
                        <a:gd name="T8" fmla="*/ 0 60000 65536"/>
                        <a:gd name="T9" fmla="*/ 0 w 33951"/>
                        <a:gd name="T10" fmla="*/ 0 h 21600"/>
                        <a:gd name="T11" fmla="*/ 33951 w 33951"/>
                        <a:gd name="T12" fmla="*/ 21600 h 21600"/>
                      </a:gdLst>
                      <a:ahLst/>
                      <a:cxnLst>
                        <a:cxn ang="T6">
                          <a:pos x="T0" y="T1"/>
                        </a:cxn>
                        <a:cxn ang="T7">
                          <a:pos x="T2" y="T3"/>
                        </a:cxn>
                        <a:cxn ang="T8">
                          <a:pos x="T4" y="T5"/>
                        </a:cxn>
                      </a:cxnLst>
                      <a:rect l="T9" t="T10" r="T11" b="T12"/>
                      <a:pathLst>
                        <a:path w="33951" h="21600" fill="none" extrusionOk="0">
                          <a:moveTo>
                            <a:pt x="0" y="21600"/>
                          </a:moveTo>
                          <a:cubicBezTo>
                            <a:pt x="0" y="9670"/>
                            <a:pt x="9670" y="0"/>
                            <a:pt x="21600" y="0"/>
                          </a:cubicBezTo>
                          <a:cubicBezTo>
                            <a:pt x="26016" y="0"/>
                            <a:pt x="30327" y="1353"/>
                            <a:pt x="33950" y="3879"/>
                          </a:cubicBezTo>
                        </a:path>
                        <a:path w="33951" h="21600" stroke="0" extrusionOk="0">
                          <a:moveTo>
                            <a:pt x="0" y="21600"/>
                          </a:moveTo>
                          <a:cubicBezTo>
                            <a:pt x="0" y="9670"/>
                            <a:pt x="9670" y="0"/>
                            <a:pt x="21600" y="0"/>
                          </a:cubicBezTo>
                          <a:cubicBezTo>
                            <a:pt x="26016" y="0"/>
                            <a:pt x="30327" y="1353"/>
                            <a:pt x="33950" y="3879"/>
                          </a:cubicBezTo>
                          <a:lnTo>
                            <a:pt x="2160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85" name="Arc 301">
                      <a:extLst>
                        <a:ext uri="{FF2B5EF4-FFF2-40B4-BE49-F238E27FC236}">
                          <a16:creationId xmlns:a16="http://schemas.microsoft.com/office/drawing/2014/main" id="{459B866A-9329-402D-9354-59C8097B4528}"/>
                        </a:ext>
                      </a:extLst>
                    </p:cNvPr>
                    <p:cNvSpPr>
                      <a:spLocks/>
                    </p:cNvSpPr>
                    <p:nvPr/>
                  </p:nvSpPr>
                  <p:spPr bwMode="auto">
                    <a:xfrm>
                      <a:off x="2946" y="531"/>
                      <a:ext cx="30" cy="16"/>
                    </a:xfrm>
                    <a:custGeom>
                      <a:avLst/>
                      <a:gdLst>
                        <a:gd name="T0" fmla="*/ 0 w 30428"/>
                        <a:gd name="T1" fmla="*/ 0 h 21600"/>
                        <a:gd name="T2" fmla="*/ 0 w 30428"/>
                        <a:gd name="T3" fmla="*/ 0 h 21600"/>
                        <a:gd name="T4" fmla="*/ 0 w 30428"/>
                        <a:gd name="T5" fmla="*/ 0 h 21600"/>
                        <a:gd name="T6" fmla="*/ 0 60000 65536"/>
                        <a:gd name="T7" fmla="*/ 0 60000 65536"/>
                        <a:gd name="T8" fmla="*/ 0 60000 65536"/>
                        <a:gd name="T9" fmla="*/ 0 w 30428"/>
                        <a:gd name="T10" fmla="*/ 0 h 21600"/>
                        <a:gd name="T11" fmla="*/ 30428 w 30428"/>
                        <a:gd name="T12" fmla="*/ 21600 h 21600"/>
                      </a:gdLst>
                      <a:ahLst/>
                      <a:cxnLst>
                        <a:cxn ang="T6">
                          <a:pos x="T0" y="T1"/>
                        </a:cxn>
                        <a:cxn ang="T7">
                          <a:pos x="T2" y="T3"/>
                        </a:cxn>
                        <a:cxn ang="T8">
                          <a:pos x="T4" y="T5"/>
                        </a:cxn>
                      </a:cxnLst>
                      <a:rect l="T9" t="T10" r="T11" b="T12"/>
                      <a:pathLst>
                        <a:path w="30428" h="21600" fill="none" extrusionOk="0">
                          <a:moveTo>
                            <a:pt x="0" y="19041"/>
                          </a:moveTo>
                          <a:cubicBezTo>
                            <a:pt x="1296" y="8178"/>
                            <a:pt x="10508" y="-1"/>
                            <a:pt x="21448" y="0"/>
                          </a:cubicBezTo>
                          <a:cubicBezTo>
                            <a:pt x="24546" y="0"/>
                            <a:pt x="27609" y="666"/>
                            <a:pt x="30427" y="1955"/>
                          </a:cubicBezTo>
                        </a:path>
                        <a:path w="30428" h="21600" stroke="0" extrusionOk="0">
                          <a:moveTo>
                            <a:pt x="0" y="19041"/>
                          </a:moveTo>
                          <a:cubicBezTo>
                            <a:pt x="1296" y="8178"/>
                            <a:pt x="10508" y="-1"/>
                            <a:pt x="21448" y="0"/>
                          </a:cubicBezTo>
                          <a:cubicBezTo>
                            <a:pt x="24546" y="0"/>
                            <a:pt x="27609" y="666"/>
                            <a:pt x="30427" y="1955"/>
                          </a:cubicBezTo>
                          <a:lnTo>
                            <a:pt x="21448"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86" name="Arc 302">
                      <a:extLst>
                        <a:ext uri="{FF2B5EF4-FFF2-40B4-BE49-F238E27FC236}">
                          <a16:creationId xmlns:a16="http://schemas.microsoft.com/office/drawing/2014/main" id="{6C94550D-0253-40FB-B7D3-DAA925E0D028}"/>
                        </a:ext>
                      </a:extLst>
                    </p:cNvPr>
                    <p:cNvSpPr>
                      <a:spLocks/>
                    </p:cNvSpPr>
                    <p:nvPr/>
                  </p:nvSpPr>
                  <p:spPr bwMode="auto">
                    <a:xfrm>
                      <a:off x="2964" y="535"/>
                      <a:ext cx="34" cy="20"/>
                    </a:xfrm>
                    <a:custGeom>
                      <a:avLst/>
                      <a:gdLst>
                        <a:gd name="T0" fmla="*/ 0 w 29723"/>
                        <a:gd name="T1" fmla="*/ 0 h 21600"/>
                        <a:gd name="T2" fmla="*/ 0 w 29723"/>
                        <a:gd name="T3" fmla="*/ 0 h 21600"/>
                        <a:gd name="T4" fmla="*/ 0 w 29723"/>
                        <a:gd name="T5" fmla="*/ 0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0" y="18501"/>
                          </a:moveTo>
                          <a:cubicBezTo>
                            <a:pt x="1540" y="7879"/>
                            <a:pt x="10644" y="-1"/>
                            <a:pt x="21377" y="0"/>
                          </a:cubicBezTo>
                          <a:cubicBezTo>
                            <a:pt x="24242" y="0"/>
                            <a:pt x="27079" y="570"/>
                            <a:pt x="29722" y="1677"/>
                          </a:cubicBezTo>
                        </a:path>
                        <a:path w="29723" h="21600" stroke="0" extrusionOk="0">
                          <a:moveTo>
                            <a:pt x="0" y="18501"/>
                          </a:moveTo>
                          <a:cubicBezTo>
                            <a:pt x="1540" y="7879"/>
                            <a:pt x="10644" y="-1"/>
                            <a:pt x="21377" y="0"/>
                          </a:cubicBezTo>
                          <a:cubicBezTo>
                            <a:pt x="24242" y="0"/>
                            <a:pt x="27079" y="570"/>
                            <a:pt x="29722" y="1677"/>
                          </a:cubicBezTo>
                          <a:lnTo>
                            <a:pt x="21377"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4636" name="Group 303">
              <a:extLst>
                <a:ext uri="{FF2B5EF4-FFF2-40B4-BE49-F238E27FC236}">
                  <a16:creationId xmlns:a16="http://schemas.microsoft.com/office/drawing/2014/main" id="{A4DD6B3A-4CA5-4ED9-AEE0-6C9AFB6FA2E2}"/>
                </a:ext>
              </a:extLst>
            </p:cNvPr>
            <p:cNvGrpSpPr>
              <a:grpSpLocks/>
            </p:cNvGrpSpPr>
            <p:nvPr/>
          </p:nvGrpSpPr>
          <p:grpSpPr bwMode="auto">
            <a:xfrm>
              <a:off x="2520" y="387"/>
              <a:ext cx="745" cy="521"/>
              <a:chOff x="2520" y="387"/>
              <a:chExt cx="745" cy="521"/>
            </a:xfrm>
          </p:grpSpPr>
          <p:grpSp>
            <p:nvGrpSpPr>
              <p:cNvPr id="64637" name="Group 304">
                <a:extLst>
                  <a:ext uri="{FF2B5EF4-FFF2-40B4-BE49-F238E27FC236}">
                    <a16:creationId xmlns:a16="http://schemas.microsoft.com/office/drawing/2014/main" id="{651B66EE-32A8-42E1-83AA-43D0960D60B3}"/>
                  </a:ext>
                </a:extLst>
              </p:cNvPr>
              <p:cNvGrpSpPr>
                <a:grpSpLocks/>
              </p:cNvGrpSpPr>
              <p:nvPr/>
            </p:nvGrpSpPr>
            <p:grpSpPr bwMode="auto">
              <a:xfrm>
                <a:off x="2981" y="387"/>
                <a:ext cx="284" cy="362"/>
                <a:chOff x="2981" y="387"/>
                <a:chExt cx="284" cy="362"/>
              </a:xfrm>
            </p:grpSpPr>
            <p:grpSp>
              <p:nvGrpSpPr>
                <p:cNvPr id="64694" name="Group 305">
                  <a:extLst>
                    <a:ext uri="{FF2B5EF4-FFF2-40B4-BE49-F238E27FC236}">
                      <a16:creationId xmlns:a16="http://schemas.microsoft.com/office/drawing/2014/main" id="{6CFCAD8E-33B5-42A4-8FBF-770A099AB7CF}"/>
                    </a:ext>
                  </a:extLst>
                </p:cNvPr>
                <p:cNvGrpSpPr>
                  <a:grpSpLocks/>
                </p:cNvGrpSpPr>
                <p:nvPr/>
              </p:nvGrpSpPr>
              <p:grpSpPr bwMode="auto">
                <a:xfrm>
                  <a:off x="3172" y="387"/>
                  <a:ext cx="93" cy="116"/>
                  <a:chOff x="3172" y="387"/>
                  <a:chExt cx="93" cy="116"/>
                </a:xfrm>
              </p:grpSpPr>
              <p:sp>
                <p:nvSpPr>
                  <p:cNvPr id="64762" name="Oval 306">
                    <a:extLst>
                      <a:ext uri="{FF2B5EF4-FFF2-40B4-BE49-F238E27FC236}">
                        <a16:creationId xmlns:a16="http://schemas.microsoft.com/office/drawing/2014/main" id="{B8620780-41A9-44E7-985D-BE0CC5F7EF90}"/>
                      </a:ext>
                    </a:extLst>
                  </p:cNvPr>
                  <p:cNvSpPr>
                    <a:spLocks noChangeArrowheads="1"/>
                  </p:cNvSpPr>
                  <p:nvPr/>
                </p:nvSpPr>
                <p:spPr bwMode="auto">
                  <a:xfrm>
                    <a:off x="3201" y="38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63" name="Oval 307">
                    <a:extLst>
                      <a:ext uri="{FF2B5EF4-FFF2-40B4-BE49-F238E27FC236}">
                        <a16:creationId xmlns:a16="http://schemas.microsoft.com/office/drawing/2014/main" id="{510CA3FF-EC57-462D-ACE3-6BE0091FCBD7}"/>
                      </a:ext>
                    </a:extLst>
                  </p:cNvPr>
                  <p:cNvSpPr>
                    <a:spLocks noChangeArrowheads="1"/>
                  </p:cNvSpPr>
                  <p:nvPr/>
                </p:nvSpPr>
                <p:spPr bwMode="auto">
                  <a:xfrm>
                    <a:off x="3206" y="4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64" name="Oval 308">
                    <a:extLst>
                      <a:ext uri="{FF2B5EF4-FFF2-40B4-BE49-F238E27FC236}">
                        <a16:creationId xmlns:a16="http://schemas.microsoft.com/office/drawing/2014/main" id="{1AD35580-8FEA-4354-BE06-824EAEDAEB2A}"/>
                      </a:ext>
                    </a:extLst>
                  </p:cNvPr>
                  <p:cNvSpPr>
                    <a:spLocks noChangeArrowheads="1"/>
                  </p:cNvSpPr>
                  <p:nvPr/>
                </p:nvSpPr>
                <p:spPr bwMode="auto">
                  <a:xfrm>
                    <a:off x="3175" y="3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65" name="Oval 309">
                    <a:extLst>
                      <a:ext uri="{FF2B5EF4-FFF2-40B4-BE49-F238E27FC236}">
                        <a16:creationId xmlns:a16="http://schemas.microsoft.com/office/drawing/2014/main" id="{A0AA7A6D-129A-4003-99F5-A603B0AF6D38}"/>
                      </a:ext>
                    </a:extLst>
                  </p:cNvPr>
                  <p:cNvSpPr>
                    <a:spLocks noChangeArrowheads="1"/>
                  </p:cNvSpPr>
                  <p:nvPr/>
                </p:nvSpPr>
                <p:spPr bwMode="auto">
                  <a:xfrm>
                    <a:off x="3172" y="42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66" name="Oval 310">
                    <a:extLst>
                      <a:ext uri="{FF2B5EF4-FFF2-40B4-BE49-F238E27FC236}">
                        <a16:creationId xmlns:a16="http://schemas.microsoft.com/office/drawing/2014/main" id="{B1076602-A467-4B1E-8355-604DB284E242}"/>
                      </a:ext>
                    </a:extLst>
                  </p:cNvPr>
                  <p:cNvSpPr>
                    <a:spLocks noChangeArrowheads="1"/>
                  </p:cNvSpPr>
                  <p:nvPr/>
                </p:nvSpPr>
                <p:spPr bwMode="auto">
                  <a:xfrm>
                    <a:off x="3227"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67" name="Oval 311">
                    <a:extLst>
                      <a:ext uri="{FF2B5EF4-FFF2-40B4-BE49-F238E27FC236}">
                        <a16:creationId xmlns:a16="http://schemas.microsoft.com/office/drawing/2014/main" id="{F9D83596-C693-4B0C-B87C-266DFC01EE75}"/>
                      </a:ext>
                    </a:extLst>
                  </p:cNvPr>
                  <p:cNvSpPr>
                    <a:spLocks noChangeArrowheads="1"/>
                  </p:cNvSpPr>
                  <p:nvPr/>
                </p:nvSpPr>
                <p:spPr bwMode="auto">
                  <a:xfrm>
                    <a:off x="3201"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68" name="Oval 312">
                    <a:extLst>
                      <a:ext uri="{FF2B5EF4-FFF2-40B4-BE49-F238E27FC236}">
                        <a16:creationId xmlns:a16="http://schemas.microsoft.com/office/drawing/2014/main" id="{9A4DEA60-CAAB-40FD-AE55-81F73D976404}"/>
                      </a:ext>
                    </a:extLst>
                  </p:cNvPr>
                  <p:cNvSpPr>
                    <a:spLocks noChangeArrowheads="1"/>
                  </p:cNvSpPr>
                  <p:nvPr/>
                </p:nvSpPr>
                <p:spPr bwMode="auto">
                  <a:xfrm>
                    <a:off x="3185"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69" name="Oval 313">
                    <a:extLst>
                      <a:ext uri="{FF2B5EF4-FFF2-40B4-BE49-F238E27FC236}">
                        <a16:creationId xmlns:a16="http://schemas.microsoft.com/office/drawing/2014/main" id="{9E7B669D-6D54-4AD1-A3E9-603E414A9B04}"/>
                      </a:ext>
                    </a:extLst>
                  </p:cNvPr>
                  <p:cNvSpPr>
                    <a:spLocks noChangeArrowheads="1"/>
                  </p:cNvSpPr>
                  <p:nvPr/>
                </p:nvSpPr>
                <p:spPr bwMode="auto">
                  <a:xfrm>
                    <a:off x="3173" y="44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70" name="Oval 314">
                    <a:extLst>
                      <a:ext uri="{FF2B5EF4-FFF2-40B4-BE49-F238E27FC236}">
                        <a16:creationId xmlns:a16="http://schemas.microsoft.com/office/drawing/2014/main" id="{D604C629-E491-46F1-8B89-49526F4160D1}"/>
                      </a:ext>
                    </a:extLst>
                  </p:cNvPr>
                  <p:cNvSpPr>
                    <a:spLocks noChangeArrowheads="1"/>
                  </p:cNvSpPr>
                  <p:nvPr/>
                </p:nvSpPr>
                <p:spPr bwMode="auto">
                  <a:xfrm>
                    <a:off x="3244" y="4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71" name="Oval 315">
                    <a:extLst>
                      <a:ext uri="{FF2B5EF4-FFF2-40B4-BE49-F238E27FC236}">
                        <a16:creationId xmlns:a16="http://schemas.microsoft.com/office/drawing/2014/main" id="{B7F6F66B-E3B0-4174-BE7B-8F317265A685}"/>
                      </a:ext>
                    </a:extLst>
                  </p:cNvPr>
                  <p:cNvSpPr>
                    <a:spLocks noChangeArrowheads="1"/>
                  </p:cNvSpPr>
                  <p:nvPr/>
                </p:nvSpPr>
                <p:spPr bwMode="auto">
                  <a:xfrm>
                    <a:off x="3212" y="46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72" name="Oval 316">
                    <a:extLst>
                      <a:ext uri="{FF2B5EF4-FFF2-40B4-BE49-F238E27FC236}">
                        <a16:creationId xmlns:a16="http://schemas.microsoft.com/office/drawing/2014/main" id="{E8AF8BDD-AF65-4822-BCA3-A93B63F9E6F6}"/>
                      </a:ext>
                    </a:extLst>
                  </p:cNvPr>
                  <p:cNvSpPr>
                    <a:spLocks noChangeArrowheads="1"/>
                  </p:cNvSpPr>
                  <p:nvPr/>
                </p:nvSpPr>
                <p:spPr bwMode="auto">
                  <a:xfrm>
                    <a:off x="3227" y="4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73" name="Oval 317">
                    <a:extLst>
                      <a:ext uri="{FF2B5EF4-FFF2-40B4-BE49-F238E27FC236}">
                        <a16:creationId xmlns:a16="http://schemas.microsoft.com/office/drawing/2014/main" id="{9CAB2332-E1A2-4A19-9087-05EF0214BEB8}"/>
                      </a:ext>
                    </a:extLst>
                  </p:cNvPr>
                  <p:cNvSpPr>
                    <a:spLocks noChangeArrowheads="1"/>
                  </p:cNvSpPr>
                  <p:nvPr/>
                </p:nvSpPr>
                <p:spPr bwMode="auto">
                  <a:xfrm>
                    <a:off x="3181" y="47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74" name="Oval 318">
                    <a:extLst>
                      <a:ext uri="{FF2B5EF4-FFF2-40B4-BE49-F238E27FC236}">
                        <a16:creationId xmlns:a16="http://schemas.microsoft.com/office/drawing/2014/main" id="{51A3D398-F185-48E0-A5FD-950423174B84}"/>
                      </a:ext>
                    </a:extLst>
                  </p:cNvPr>
                  <p:cNvSpPr>
                    <a:spLocks noChangeArrowheads="1"/>
                  </p:cNvSpPr>
                  <p:nvPr/>
                </p:nvSpPr>
                <p:spPr bwMode="auto">
                  <a:xfrm>
                    <a:off x="3253"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75" name="Oval 319">
                    <a:extLst>
                      <a:ext uri="{FF2B5EF4-FFF2-40B4-BE49-F238E27FC236}">
                        <a16:creationId xmlns:a16="http://schemas.microsoft.com/office/drawing/2014/main" id="{0E804483-08E6-426E-8710-A9568DCCCB8A}"/>
                      </a:ext>
                    </a:extLst>
                  </p:cNvPr>
                  <p:cNvSpPr>
                    <a:spLocks noChangeArrowheads="1"/>
                  </p:cNvSpPr>
                  <p:nvPr/>
                </p:nvSpPr>
                <p:spPr bwMode="auto">
                  <a:xfrm>
                    <a:off x="3209" y="49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695" name="Group 320">
                  <a:extLst>
                    <a:ext uri="{FF2B5EF4-FFF2-40B4-BE49-F238E27FC236}">
                      <a16:creationId xmlns:a16="http://schemas.microsoft.com/office/drawing/2014/main" id="{583BEAF9-EEC7-426C-B352-EF8626DBCE98}"/>
                    </a:ext>
                  </a:extLst>
                </p:cNvPr>
                <p:cNvGrpSpPr>
                  <a:grpSpLocks/>
                </p:cNvGrpSpPr>
                <p:nvPr/>
              </p:nvGrpSpPr>
              <p:grpSpPr bwMode="auto">
                <a:xfrm>
                  <a:off x="3001" y="482"/>
                  <a:ext cx="186" cy="145"/>
                  <a:chOff x="3001" y="482"/>
                  <a:chExt cx="186" cy="145"/>
                </a:xfrm>
              </p:grpSpPr>
              <p:sp>
                <p:nvSpPr>
                  <p:cNvPr id="64721" name="Oval 321">
                    <a:extLst>
                      <a:ext uri="{FF2B5EF4-FFF2-40B4-BE49-F238E27FC236}">
                        <a16:creationId xmlns:a16="http://schemas.microsoft.com/office/drawing/2014/main" id="{80B1D203-603A-48C7-BAAC-DA040993BBA2}"/>
                      </a:ext>
                    </a:extLst>
                  </p:cNvPr>
                  <p:cNvSpPr>
                    <a:spLocks noChangeArrowheads="1"/>
                  </p:cNvSpPr>
                  <p:nvPr/>
                </p:nvSpPr>
                <p:spPr bwMode="auto">
                  <a:xfrm>
                    <a:off x="3054" y="5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4722" name="Group 322">
                    <a:extLst>
                      <a:ext uri="{FF2B5EF4-FFF2-40B4-BE49-F238E27FC236}">
                        <a16:creationId xmlns:a16="http://schemas.microsoft.com/office/drawing/2014/main" id="{67CEC542-3270-48BC-B815-5B3EAFAE6A05}"/>
                      </a:ext>
                    </a:extLst>
                  </p:cNvPr>
                  <p:cNvGrpSpPr>
                    <a:grpSpLocks/>
                  </p:cNvGrpSpPr>
                  <p:nvPr/>
                </p:nvGrpSpPr>
                <p:grpSpPr bwMode="auto">
                  <a:xfrm>
                    <a:off x="3001" y="482"/>
                    <a:ext cx="186" cy="145"/>
                    <a:chOff x="3001" y="482"/>
                    <a:chExt cx="186" cy="145"/>
                  </a:xfrm>
                </p:grpSpPr>
                <p:sp>
                  <p:nvSpPr>
                    <p:cNvPr id="64723" name="Oval 323">
                      <a:extLst>
                        <a:ext uri="{FF2B5EF4-FFF2-40B4-BE49-F238E27FC236}">
                          <a16:creationId xmlns:a16="http://schemas.microsoft.com/office/drawing/2014/main" id="{7603AA13-81DE-4C6B-A3B9-CB83C6BE6E6E}"/>
                        </a:ext>
                      </a:extLst>
                    </p:cNvPr>
                    <p:cNvSpPr>
                      <a:spLocks noChangeArrowheads="1"/>
                    </p:cNvSpPr>
                    <p:nvPr/>
                  </p:nvSpPr>
                  <p:spPr bwMode="auto">
                    <a:xfrm>
                      <a:off x="3086" y="48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24" name="Oval 324">
                      <a:extLst>
                        <a:ext uri="{FF2B5EF4-FFF2-40B4-BE49-F238E27FC236}">
                          <a16:creationId xmlns:a16="http://schemas.microsoft.com/office/drawing/2014/main" id="{23376025-46BF-45DD-BBCD-FAEC9F4D0B9A}"/>
                        </a:ext>
                      </a:extLst>
                    </p:cNvPr>
                    <p:cNvSpPr>
                      <a:spLocks noChangeArrowheads="1"/>
                    </p:cNvSpPr>
                    <p:nvPr/>
                  </p:nvSpPr>
                  <p:spPr bwMode="auto">
                    <a:xfrm>
                      <a:off x="3123" y="49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25" name="Oval 325">
                      <a:extLst>
                        <a:ext uri="{FF2B5EF4-FFF2-40B4-BE49-F238E27FC236}">
                          <a16:creationId xmlns:a16="http://schemas.microsoft.com/office/drawing/2014/main" id="{25EC9689-7938-44B2-BA35-383FA0F7F788}"/>
                        </a:ext>
                      </a:extLst>
                    </p:cNvPr>
                    <p:cNvSpPr>
                      <a:spLocks noChangeArrowheads="1"/>
                    </p:cNvSpPr>
                    <p:nvPr/>
                  </p:nvSpPr>
                  <p:spPr bwMode="auto">
                    <a:xfrm>
                      <a:off x="3105"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26" name="Oval 326">
                      <a:extLst>
                        <a:ext uri="{FF2B5EF4-FFF2-40B4-BE49-F238E27FC236}">
                          <a16:creationId xmlns:a16="http://schemas.microsoft.com/office/drawing/2014/main" id="{ECB4BE88-1F6F-4EA2-8E8E-A96D3DCC9EC7}"/>
                        </a:ext>
                      </a:extLst>
                    </p:cNvPr>
                    <p:cNvSpPr>
                      <a:spLocks noChangeArrowheads="1"/>
                    </p:cNvSpPr>
                    <p:nvPr/>
                  </p:nvSpPr>
                  <p:spPr bwMode="auto">
                    <a:xfrm>
                      <a:off x="3154" y="519"/>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27" name="Oval 327">
                      <a:extLst>
                        <a:ext uri="{FF2B5EF4-FFF2-40B4-BE49-F238E27FC236}">
                          <a16:creationId xmlns:a16="http://schemas.microsoft.com/office/drawing/2014/main" id="{A15DE66E-E369-46AE-88D5-44B88DA07612}"/>
                        </a:ext>
                      </a:extLst>
                    </p:cNvPr>
                    <p:cNvSpPr>
                      <a:spLocks noChangeArrowheads="1"/>
                    </p:cNvSpPr>
                    <p:nvPr/>
                  </p:nvSpPr>
                  <p:spPr bwMode="auto">
                    <a:xfrm>
                      <a:off x="3135"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28" name="Oval 328">
                      <a:extLst>
                        <a:ext uri="{FF2B5EF4-FFF2-40B4-BE49-F238E27FC236}">
                          <a16:creationId xmlns:a16="http://schemas.microsoft.com/office/drawing/2014/main" id="{403BABA8-CE9C-4407-9AA8-ED6CA7E0C724}"/>
                        </a:ext>
                      </a:extLst>
                    </p:cNvPr>
                    <p:cNvSpPr>
                      <a:spLocks noChangeArrowheads="1"/>
                    </p:cNvSpPr>
                    <p:nvPr/>
                  </p:nvSpPr>
                  <p:spPr bwMode="auto">
                    <a:xfrm>
                      <a:off x="3080" y="51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29" name="Oval 329">
                      <a:extLst>
                        <a:ext uri="{FF2B5EF4-FFF2-40B4-BE49-F238E27FC236}">
                          <a16:creationId xmlns:a16="http://schemas.microsoft.com/office/drawing/2014/main" id="{AC9D6D3F-4A03-49EF-AD69-E77A4698C754}"/>
                        </a:ext>
                      </a:extLst>
                    </p:cNvPr>
                    <p:cNvSpPr>
                      <a:spLocks noChangeArrowheads="1"/>
                    </p:cNvSpPr>
                    <p:nvPr/>
                  </p:nvSpPr>
                  <p:spPr bwMode="auto">
                    <a:xfrm>
                      <a:off x="3069" y="49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30" name="Oval 330">
                      <a:extLst>
                        <a:ext uri="{FF2B5EF4-FFF2-40B4-BE49-F238E27FC236}">
                          <a16:creationId xmlns:a16="http://schemas.microsoft.com/office/drawing/2014/main" id="{1B762ACF-5A86-4B33-9C71-12C56D1642BC}"/>
                        </a:ext>
                      </a:extLst>
                    </p:cNvPr>
                    <p:cNvSpPr>
                      <a:spLocks noChangeArrowheads="1"/>
                    </p:cNvSpPr>
                    <p:nvPr/>
                  </p:nvSpPr>
                  <p:spPr bwMode="auto">
                    <a:xfrm>
                      <a:off x="3048" y="49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31" name="Oval 331">
                      <a:extLst>
                        <a:ext uri="{FF2B5EF4-FFF2-40B4-BE49-F238E27FC236}">
                          <a16:creationId xmlns:a16="http://schemas.microsoft.com/office/drawing/2014/main" id="{B3F448A4-E6E9-4441-974F-AFE602608D5A}"/>
                        </a:ext>
                      </a:extLst>
                    </p:cNvPr>
                    <p:cNvSpPr>
                      <a:spLocks noChangeArrowheads="1"/>
                    </p:cNvSpPr>
                    <p:nvPr/>
                  </p:nvSpPr>
                  <p:spPr bwMode="auto">
                    <a:xfrm>
                      <a:off x="3051" y="5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32" name="Oval 332">
                      <a:extLst>
                        <a:ext uri="{FF2B5EF4-FFF2-40B4-BE49-F238E27FC236}">
                          <a16:creationId xmlns:a16="http://schemas.microsoft.com/office/drawing/2014/main" id="{C2578932-06EB-42C8-8507-76801F77B47C}"/>
                        </a:ext>
                      </a:extLst>
                    </p:cNvPr>
                    <p:cNvSpPr>
                      <a:spLocks noChangeArrowheads="1"/>
                    </p:cNvSpPr>
                    <p:nvPr/>
                  </p:nvSpPr>
                  <p:spPr bwMode="auto">
                    <a:xfrm>
                      <a:off x="3044"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33" name="Oval 333">
                      <a:extLst>
                        <a:ext uri="{FF2B5EF4-FFF2-40B4-BE49-F238E27FC236}">
                          <a16:creationId xmlns:a16="http://schemas.microsoft.com/office/drawing/2014/main" id="{A2BC0A27-1940-4A4C-A273-86B0E2ACDE43}"/>
                        </a:ext>
                      </a:extLst>
                    </p:cNvPr>
                    <p:cNvSpPr>
                      <a:spLocks noChangeArrowheads="1"/>
                    </p:cNvSpPr>
                    <p:nvPr/>
                  </p:nvSpPr>
                  <p:spPr bwMode="auto">
                    <a:xfrm>
                      <a:off x="3021" y="5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34" name="Oval 334">
                      <a:extLst>
                        <a:ext uri="{FF2B5EF4-FFF2-40B4-BE49-F238E27FC236}">
                          <a16:creationId xmlns:a16="http://schemas.microsoft.com/office/drawing/2014/main" id="{3884D2A6-0989-4B5C-B601-1A926C9FA9AB}"/>
                        </a:ext>
                      </a:extLst>
                    </p:cNvPr>
                    <p:cNvSpPr>
                      <a:spLocks noChangeArrowheads="1"/>
                    </p:cNvSpPr>
                    <p:nvPr/>
                  </p:nvSpPr>
                  <p:spPr bwMode="auto">
                    <a:xfrm>
                      <a:off x="3072"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35" name="Oval 335">
                      <a:extLst>
                        <a:ext uri="{FF2B5EF4-FFF2-40B4-BE49-F238E27FC236}">
                          <a16:creationId xmlns:a16="http://schemas.microsoft.com/office/drawing/2014/main" id="{B69ED169-14EA-49A2-8F05-9EBB11FDE62F}"/>
                        </a:ext>
                      </a:extLst>
                    </p:cNvPr>
                    <p:cNvSpPr>
                      <a:spLocks noChangeArrowheads="1"/>
                    </p:cNvSpPr>
                    <p:nvPr/>
                  </p:nvSpPr>
                  <p:spPr bwMode="auto">
                    <a:xfrm>
                      <a:off x="3106" y="5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36" name="Oval 336">
                      <a:extLst>
                        <a:ext uri="{FF2B5EF4-FFF2-40B4-BE49-F238E27FC236}">
                          <a16:creationId xmlns:a16="http://schemas.microsoft.com/office/drawing/2014/main" id="{13D3C0FF-C9C6-41BD-B3E4-017766ED4E2B}"/>
                        </a:ext>
                      </a:extLst>
                    </p:cNvPr>
                    <p:cNvSpPr>
                      <a:spLocks noChangeArrowheads="1"/>
                    </p:cNvSpPr>
                    <p:nvPr/>
                  </p:nvSpPr>
                  <p:spPr bwMode="auto">
                    <a:xfrm>
                      <a:off x="3014" y="53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37" name="Oval 337">
                      <a:extLst>
                        <a:ext uri="{FF2B5EF4-FFF2-40B4-BE49-F238E27FC236}">
                          <a16:creationId xmlns:a16="http://schemas.microsoft.com/office/drawing/2014/main" id="{662F51F3-D545-4E87-AFFB-7D2D561F92A0}"/>
                        </a:ext>
                      </a:extLst>
                    </p:cNvPr>
                    <p:cNvSpPr>
                      <a:spLocks noChangeArrowheads="1"/>
                    </p:cNvSpPr>
                    <p:nvPr/>
                  </p:nvSpPr>
                  <p:spPr bwMode="auto">
                    <a:xfrm>
                      <a:off x="3029"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38" name="Oval 338">
                      <a:extLst>
                        <a:ext uri="{FF2B5EF4-FFF2-40B4-BE49-F238E27FC236}">
                          <a16:creationId xmlns:a16="http://schemas.microsoft.com/office/drawing/2014/main" id="{A1CE3453-EDBA-4FB5-854B-933A0B22E430}"/>
                        </a:ext>
                      </a:extLst>
                    </p:cNvPr>
                    <p:cNvSpPr>
                      <a:spLocks noChangeArrowheads="1"/>
                    </p:cNvSpPr>
                    <p:nvPr/>
                  </p:nvSpPr>
                  <p:spPr bwMode="auto">
                    <a:xfrm>
                      <a:off x="3034" y="5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39" name="Oval 339">
                      <a:extLst>
                        <a:ext uri="{FF2B5EF4-FFF2-40B4-BE49-F238E27FC236}">
                          <a16:creationId xmlns:a16="http://schemas.microsoft.com/office/drawing/2014/main" id="{67A0D201-F19E-406C-A204-F3F2D510DC4D}"/>
                        </a:ext>
                      </a:extLst>
                    </p:cNvPr>
                    <p:cNvSpPr>
                      <a:spLocks noChangeArrowheads="1"/>
                    </p:cNvSpPr>
                    <p:nvPr/>
                  </p:nvSpPr>
                  <p:spPr bwMode="auto">
                    <a:xfrm>
                      <a:off x="3059" y="55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40" name="Oval 340">
                      <a:extLst>
                        <a:ext uri="{FF2B5EF4-FFF2-40B4-BE49-F238E27FC236}">
                          <a16:creationId xmlns:a16="http://schemas.microsoft.com/office/drawing/2014/main" id="{04E54D2F-54F8-4E5C-857C-BB8D8EEFC30F}"/>
                        </a:ext>
                      </a:extLst>
                    </p:cNvPr>
                    <p:cNvSpPr>
                      <a:spLocks noChangeArrowheads="1"/>
                    </p:cNvSpPr>
                    <p:nvPr/>
                  </p:nvSpPr>
                  <p:spPr bwMode="auto">
                    <a:xfrm>
                      <a:off x="3020" y="56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41" name="Oval 341">
                      <a:extLst>
                        <a:ext uri="{FF2B5EF4-FFF2-40B4-BE49-F238E27FC236}">
                          <a16:creationId xmlns:a16="http://schemas.microsoft.com/office/drawing/2014/main" id="{0C044D06-DE3C-41C3-9E96-0697D5733165}"/>
                        </a:ext>
                      </a:extLst>
                    </p:cNvPr>
                    <p:cNvSpPr>
                      <a:spLocks noChangeArrowheads="1"/>
                    </p:cNvSpPr>
                    <p:nvPr/>
                  </p:nvSpPr>
                  <p:spPr bwMode="auto">
                    <a:xfrm>
                      <a:off x="3001" y="5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42" name="Oval 342">
                      <a:extLst>
                        <a:ext uri="{FF2B5EF4-FFF2-40B4-BE49-F238E27FC236}">
                          <a16:creationId xmlns:a16="http://schemas.microsoft.com/office/drawing/2014/main" id="{8AA765D0-0DF2-4CA1-85AF-FD2223A38A81}"/>
                        </a:ext>
                      </a:extLst>
                    </p:cNvPr>
                    <p:cNvSpPr>
                      <a:spLocks noChangeArrowheads="1"/>
                    </p:cNvSpPr>
                    <p:nvPr/>
                  </p:nvSpPr>
                  <p:spPr bwMode="auto">
                    <a:xfrm>
                      <a:off x="3003" y="6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43" name="Oval 343">
                      <a:extLst>
                        <a:ext uri="{FF2B5EF4-FFF2-40B4-BE49-F238E27FC236}">
                          <a16:creationId xmlns:a16="http://schemas.microsoft.com/office/drawing/2014/main" id="{CB4D8643-4BBB-430D-94CE-46F25B9DD493}"/>
                        </a:ext>
                      </a:extLst>
                    </p:cNvPr>
                    <p:cNvSpPr>
                      <a:spLocks noChangeArrowheads="1"/>
                    </p:cNvSpPr>
                    <p:nvPr/>
                  </p:nvSpPr>
                  <p:spPr bwMode="auto">
                    <a:xfrm>
                      <a:off x="3028" y="59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44" name="Oval 344">
                      <a:extLst>
                        <a:ext uri="{FF2B5EF4-FFF2-40B4-BE49-F238E27FC236}">
                          <a16:creationId xmlns:a16="http://schemas.microsoft.com/office/drawing/2014/main" id="{E03697AF-81F4-4E38-908B-A72933F97892}"/>
                        </a:ext>
                      </a:extLst>
                    </p:cNvPr>
                    <p:cNvSpPr>
                      <a:spLocks noChangeArrowheads="1"/>
                    </p:cNvSpPr>
                    <p:nvPr/>
                  </p:nvSpPr>
                  <p:spPr bwMode="auto">
                    <a:xfrm>
                      <a:off x="3058" y="57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45" name="Oval 345">
                      <a:extLst>
                        <a:ext uri="{FF2B5EF4-FFF2-40B4-BE49-F238E27FC236}">
                          <a16:creationId xmlns:a16="http://schemas.microsoft.com/office/drawing/2014/main" id="{A10EDE1C-2901-4B4A-BD71-1DC4E6A1BCD0}"/>
                        </a:ext>
                      </a:extLst>
                    </p:cNvPr>
                    <p:cNvSpPr>
                      <a:spLocks noChangeArrowheads="1"/>
                    </p:cNvSpPr>
                    <p:nvPr/>
                  </p:nvSpPr>
                  <p:spPr bwMode="auto">
                    <a:xfrm>
                      <a:off x="3046" y="60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46" name="Oval 346">
                      <a:extLst>
                        <a:ext uri="{FF2B5EF4-FFF2-40B4-BE49-F238E27FC236}">
                          <a16:creationId xmlns:a16="http://schemas.microsoft.com/office/drawing/2014/main" id="{D3010257-E92E-4B6A-851D-6B92E6BF16C4}"/>
                        </a:ext>
                      </a:extLst>
                    </p:cNvPr>
                    <p:cNvSpPr>
                      <a:spLocks noChangeArrowheads="1"/>
                    </p:cNvSpPr>
                    <p:nvPr/>
                  </p:nvSpPr>
                  <p:spPr bwMode="auto">
                    <a:xfrm>
                      <a:off x="3063" y="5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47" name="Oval 347">
                      <a:extLst>
                        <a:ext uri="{FF2B5EF4-FFF2-40B4-BE49-F238E27FC236}">
                          <a16:creationId xmlns:a16="http://schemas.microsoft.com/office/drawing/2014/main" id="{23488504-F257-4907-962B-EC87AF4389CB}"/>
                        </a:ext>
                      </a:extLst>
                    </p:cNvPr>
                    <p:cNvSpPr>
                      <a:spLocks noChangeArrowheads="1"/>
                    </p:cNvSpPr>
                    <p:nvPr/>
                  </p:nvSpPr>
                  <p:spPr bwMode="auto">
                    <a:xfrm>
                      <a:off x="3071" y="59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48" name="Oval 348">
                      <a:extLst>
                        <a:ext uri="{FF2B5EF4-FFF2-40B4-BE49-F238E27FC236}">
                          <a16:creationId xmlns:a16="http://schemas.microsoft.com/office/drawing/2014/main" id="{38969306-7A46-43F9-9941-E3BBB7B746E1}"/>
                        </a:ext>
                      </a:extLst>
                    </p:cNvPr>
                    <p:cNvSpPr>
                      <a:spLocks noChangeArrowheads="1"/>
                    </p:cNvSpPr>
                    <p:nvPr/>
                  </p:nvSpPr>
                  <p:spPr bwMode="auto">
                    <a:xfrm>
                      <a:off x="3082" y="571"/>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49" name="Oval 349">
                      <a:extLst>
                        <a:ext uri="{FF2B5EF4-FFF2-40B4-BE49-F238E27FC236}">
                          <a16:creationId xmlns:a16="http://schemas.microsoft.com/office/drawing/2014/main" id="{C7CDECED-80CD-4BD7-871C-8C1375AF8642}"/>
                        </a:ext>
                      </a:extLst>
                    </p:cNvPr>
                    <p:cNvSpPr>
                      <a:spLocks noChangeArrowheads="1"/>
                    </p:cNvSpPr>
                    <p:nvPr/>
                  </p:nvSpPr>
                  <p:spPr bwMode="auto">
                    <a:xfrm>
                      <a:off x="3085" y="58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50" name="Oval 350">
                      <a:extLst>
                        <a:ext uri="{FF2B5EF4-FFF2-40B4-BE49-F238E27FC236}">
                          <a16:creationId xmlns:a16="http://schemas.microsoft.com/office/drawing/2014/main" id="{6F191A77-EF5C-4A0E-900A-5EA6A12EB40C}"/>
                        </a:ext>
                      </a:extLst>
                    </p:cNvPr>
                    <p:cNvSpPr>
                      <a:spLocks noChangeArrowheads="1"/>
                    </p:cNvSpPr>
                    <p:nvPr/>
                  </p:nvSpPr>
                  <p:spPr bwMode="auto">
                    <a:xfrm>
                      <a:off x="3103"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51" name="Oval 351">
                      <a:extLst>
                        <a:ext uri="{FF2B5EF4-FFF2-40B4-BE49-F238E27FC236}">
                          <a16:creationId xmlns:a16="http://schemas.microsoft.com/office/drawing/2014/main" id="{DBEF8B1E-D5D7-4483-9AB0-05AF122D410E}"/>
                        </a:ext>
                      </a:extLst>
                    </p:cNvPr>
                    <p:cNvSpPr>
                      <a:spLocks noChangeArrowheads="1"/>
                    </p:cNvSpPr>
                    <p:nvPr/>
                  </p:nvSpPr>
                  <p:spPr bwMode="auto">
                    <a:xfrm>
                      <a:off x="3102" y="57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52" name="Oval 352">
                      <a:extLst>
                        <a:ext uri="{FF2B5EF4-FFF2-40B4-BE49-F238E27FC236}">
                          <a16:creationId xmlns:a16="http://schemas.microsoft.com/office/drawing/2014/main" id="{D16F601F-03A6-4F90-86FE-9AEB72001F37}"/>
                        </a:ext>
                      </a:extLst>
                    </p:cNvPr>
                    <p:cNvSpPr>
                      <a:spLocks noChangeArrowheads="1"/>
                    </p:cNvSpPr>
                    <p:nvPr/>
                  </p:nvSpPr>
                  <p:spPr bwMode="auto">
                    <a:xfrm>
                      <a:off x="3103" y="5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53" name="Oval 353">
                      <a:extLst>
                        <a:ext uri="{FF2B5EF4-FFF2-40B4-BE49-F238E27FC236}">
                          <a16:creationId xmlns:a16="http://schemas.microsoft.com/office/drawing/2014/main" id="{3C0F5BA0-3670-4D6D-B20D-3E3AAFA64175}"/>
                        </a:ext>
                      </a:extLst>
                    </p:cNvPr>
                    <p:cNvSpPr>
                      <a:spLocks noChangeArrowheads="1"/>
                    </p:cNvSpPr>
                    <p:nvPr/>
                  </p:nvSpPr>
                  <p:spPr bwMode="auto">
                    <a:xfrm>
                      <a:off x="3118"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54" name="Oval 354">
                      <a:extLst>
                        <a:ext uri="{FF2B5EF4-FFF2-40B4-BE49-F238E27FC236}">
                          <a16:creationId xmlns:a16="http://schemas.microsoft.com/office/drawing/2014/main" id="{0B68FC51-E240-4DCD-BADC-CBCC84337F53}"/>
                        </a:ext>
                      </a:extLst>
                    </p:cNvPr>
                    <p:cNvSpPr>
                      <a:spLocks noChangeArrowheads="1"/>
                    </p:cNvSpPr>
                    <p:nvPr/>
                  </p:nvSpPr>
                  <p:spPr bwMode="auto">
                    <a:xfrm>
                      <a:off x="3137" y="54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55" name="Oval 355">
                      <a:extLst>
                        <a:ext uri="{FF2B5EF4-FFF2-40B4-BE49-F238E27FC236}">
                          <a16:creationId xmlns:a16="http://schemas.microsoft.com/office/drawing/2014/main" id="{4398C9FB-C13B-4562-B721-3317DA6AFF23}"/>
                        </a:ext>
                      </a:extLst>
                    </p:cNvPr>
                    <p:cNvSpPr>
                      <a:spLocks noChangeArrowheads="1"/>
                    </p:cNvSpPr>
                    <p:nvPr/>
                  </p:nvSpPr>
                  <p:spPr bwMode="auto">
                    <a:xfrm>
                      <a:off x="3152" y="54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56" name="Oval 356">
                      <a:extLst>
                        <a:ext uri="{FF2B5EF4-FFF2-40B4-BE49-F238E27FC236}">
                          <a16:creationId xmlns:a16="http://schemas.microsoft.com/office/drawing/2014/main" id="{D9DD7EC1-464F-4702-99D1-CD34D28EE63A}"/>
                        </a:ext>
                      </a:extLst>
                    </p:cNvPr>
                    <p:cNvSpPr>
                      <a:spLocks noChangeArrowheads="1"/>
                    </p:cNvSpPr>
                    <p:nvPr/>
                  </p:nvSpPr>
                  <p:spPr bwMode="auto">
                    <a:xfrm>
                      <a:off x="3175" y="551"/>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57" name="Oval 357">
                      <a:extLst>
                        <a:ext uri="{FF2B5EF4-FFF2-40B4-BE49-F238E27FC236}">
                          <a16:creationId xmlns:a16="http://schemas.microsoft.com/office/drawing/2014/main" id="{D56A49D8-0002-4865-B7DB-EB0A6EF6F65F}"/>
                        </a:ext>
                      </a:extLst>
                    </p:cNvPr>
                    <p:cNvSpPr>
                      <a:spLocks noChangeArrowheads="1"/>
                    </p:cNvSpPr>
                    <p:nvPr/>
                  </p:nvSpPr>
                  <p:spPr bwMode="auto">
                    <a:xfrm>
                      <a:off x="3166" y="56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58" name="Oval 358">
                      <a:extLst>
                        <a:ext uri="{FF2B5EF4-FFF2-40B4-BE49-F238E27FC236}">
                          <a16:creationId xmlns:a16="http://schemas.microsoft.com/office/drawing/2014/main" id="{5D9F1C24-A474-4A85-B209-B76C2F44B973}"/>
                        </a:ext>
                      </a:extLst>
                    </p:cNvPr>
                    <p:cNvSpPr>
                      <a:spLocks noChangeArrowheads="1"/>
                    </p:cNvSpPr>
                    <p:nvPr/>
                  </p:nvSpPr>
                  <p:spPr bwMode="auto">
                    <a:xfrm>
                      <a:off x="3129" y="56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59" name="Oval 359">
                      <a:extLst>
                        <a:ext uri="{FF2B5EF4-FFF2-40B4-BE49-F238E27FC236}">
                          <a16:creationId xmlns:a16="http://schemas.microsoft.com/office/drawing/2014/main" id="{C61EAD9A-EDA3-4E41-8E09-ACDBEA6A1AAC}"/>
                        </a:ext>
                      </a:extLst>
                    </p:cNvPr>
                    <p:cNvSpPr>
                      <a:spLocks noChangeArrowheads="1"/>
                    </p:cNvSpPr>
                    <p:nvPr/>
                  </p:nvSpPr>
                  <p:spPr bwMode="auto">
                    <a:xfrm>
                      <a:off x="3140" y="5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60" name="Oval 360">
                      <a:extLst>
                        <a:ext uri="{FF2B5EF4-FFF2-40B4-BE49-F238E27FC236}">
                          <a16:creationId xmlns:a16="http://schemas.microsoft.com/office/drawing/2014/main" id="{F623E2EC-F97D-4B88-B564-6526DBDEFDE6}"/>
                        </a:ext>
                      </a:extLst>
                    </p:cNvPr>
                    <p:cNvSpPr>
                      <a:spLocks noChangeArrowheads="1"/>
                    </p:cNvSpPr>
                    <p:nvPr/>
                  </p:nvSpPr>
                  <p:spPr bwMode="auto">
                    <a:xfrm>
                      <a:off x="3115" y="5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61" name="Oval 361">
                      <a:extLst>
                        <a:ext uri="{FF2B5EF4-FFF2-40B4-BE49-F238E27FC236}">
                          <a16:creationId xmlns:a16="http://schemas.microsoft.com/office/drawing/2014/main" id="{4948FC28-A478-424D-B6B8-EC06A6767AEE}"/>
                        </a:ext>
                      </a:extLst>
                    </p:cNvPr>
                    <p:cNvSpPr>
                      <a:spLocks noChangeArrowheads="1"/>
                    </p:cNvSpPr>
                    <p:nvPr/>
                  </p:nvSpPr>
                  <p:spPr bwMode="auto">
                    <a:xfrm>
                      <a:off x="3132" y="61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696" name="Group 362">
                  <a:extLst>
                    <a:ext uri="{FF2B5EF4-FFF2-40B4-BE49-F238E27FC236}">
                      <a16:creationId xmlns:a16="http://schemas.microsoft.com/office/drawing/2014/main" id="{787E9DC7-5DE8-42D2-9FA4-27D89A1E7E98}"/>
                    </a:ext>
                  </a:extLst>
                </p:cNvPr>
                <p:cNvGrpSpPr>
                  <a:grpSpLocks/>
                </p:cNvGrpSpPr>
                <p:nvPr/>
              </p:nvGrpSpPr>
              <p:grpSpPr bwMode="auto">
                <a:xfrm>
                  <a:off x="2981" y="633"/>
                  <a:ext cx="168" cy="116"/>
                  <a:chOff x="2981" y="633"/>
                  <a:chExt cx="168" cy="116"/>
                </a:xfrm>
              </p:grpSpPr>
              <p:sp>
                <p:nvSpPr>
                  <p:cNvPr id="64697" name="Oval 363">
                    <a:extLst>
                      <a:ext uri="{FF2B5EF4-FFF2-40B4-BE49-F238E27FC236}">
                        <a16:creationId xmlns:a16="http://schemas.microsoft.com/office/drawing/2014/main" id="{1D1E6BAC-B15F-467A-B412-4F198DF37CDA}"/>
                      </a:ext>
                    </a:extLst>
                  </p:cNvPr>
                  <p:cNvSpPr>
                    <a:spLocks noChangeArrowheads="1"/>
                  </p:cNvSpPr>
                  <p:nvPr/>
                </p:nvSpPr>
                <p:spPr bwMode="auto">
                  <a:xfrm>
                    <a:off x="3070" y="6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98" name="Oval 364">
                    <a:extLst>
                      <a:ext uri="{FF2B5EF4-FFF2-40B4-BE49-F238E27FC236}">
                        <a16:creationId xmlns:a16="http://schemas.microsoft.com/office/drawing/2014/main" id="{36717DFB-09E4-4EEE-BF36-E89FC7409917}"/>
                      </a:ext>
                    </a:extLst>
                  </p:cNvPr>
                  <p:cNvSpPr>
                    <a:spLocks noChangeArrowheads="1"/>
                  </p:cNvSpPr>
                  <p:nvPr/>
                </p:nvSpPr>
                <p:spPr bwMode="auto">
                  <a:xfrm>
                    <a:off x="2998" y="63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99" name="Oval 365">
                    <a:extLst>
                      <a:ext uri="{FF2B5EF4-FFF2-40B4-BE49-F238E27FC236}">
                        <a16:creationId xmlns:a16="http://schemas.microsoft.com/office/drawing/2014/main" id="{9A004D1F-9925-4E37-BA71-FF37EA7F3420}"/>
                      </a:ext>
                    </a:extLst>
                  </p:cNvPr>
                  <p:cNvSpPr>
                    <a:spLocks noChangeArrowheads="1"/>
                  </p:cNvSpPr>
                  <p:nvPr/>
                </p:nvSpPr>
                <p:spPr bwMode="auto">
                  <a:xfrm>
                    <a:off x="3099" y="66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00" name="Oval 366">
                    <a:extLst>
                      <a:ext uri="{FF2B5EF4-FFF2-40B4-BE49-F238E27FC236}">
                        <a16:creationId xmlns:a16="http://schemas.microsoft.com/office/drawing/2014/main" id="{CC465340-F6F1-4A2A-8122-7831A78EFCF9}"/>
                      </a:ext>
                    </a:extLst>
                  </p:cNvPr>
                  <p:cNvSpPr>
                    <a:spLocks noChangeArrowheads="1"/>
                  </p:cNvSpPr>
                  <p:nvPr/>
                </p:nvSpPr>
                <p:spPr bwMode="auto">
                  <a:xfrm>
                    <a:off x="3119"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01" name="Oval 367">
                    <a:extLst>
                      <a:ext uri="{FF2B5EF4-FFF2-40B4-BE49-F238E27FC236}">
                        <a16:creationId xmlns:a16="http://schemas.microsoft.com/office/drawing/2014/main" id="{73BBB3EF-8C8C-4E99-9BA8-27CEB75883A6}"/>
                      </a:ext>
                    </a:extLst>
                  </p:cNvPr>
                  <p:cNvSpPr>
                    <a:spLocks noChangeArrowheads="1"/>
                  </p:cNvSpPr>
                  <p:nvPr/>
                </p:nvSpPr>
                <p:spPr bwMode="auto">
                  <a:xfrm>
                    <a:off x="3137" y="6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02" name="Oval 368">
                    <a:extLst>
                      <a:ext uri="{FF2B5EF4-FFF2-40B4-BE49-F238E27FC236}">
                        <a16:creationId xmlns:a16="http://schemas.microsoft.com/office/drawing/2014/main" id="{D3F1B71F-7917-4A74-93CE-7ADEDCEC5421}"/>
                      </a:ext>
                    </a:extLst>
                  </p:cNvPr>
                  <p:cNvSpPr>
                    <a:spLocks noChangeArrowheads="1"/>
                  </p:cNvSpPr>
                  <p:nvPr/>
                </p:nvSpPr>
                <p:spPr bwMode="auto">
                  <a:xfrm>
                    <a:off x="3100" y="67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03" name="Oval 369">
                    <a:extLst>
                      <a:ext uri="{FF2B5EF4-FFF2-40B4-BE49-F238E27FC236}">
                        <a16:creationId xmlns:a16="http://schemas.microsoft.com/office/drawing/2014/main" id="{0893B070-B99A-4320-9B88-237571EBF898}"/>
                      </a:ext>
                    </a:extLst>
                  </p:cNvPr>
                  <p:cNvSpPr>
                    <a:spLocks noChangeArrowheads="1"/>
                  </p:cNvSpPr>
                  <p:nvPr/>
                </p:nvSpPr>
                <p:spPr bwMode="auto">
                  <a:xfrm>
                    <a:off x="3082" y="6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04" name="Oval 370">
                    <a:extLst>
                      <a:ext uri="{FF2B5EF4-FFF2-40B4-BE49-F238E27FC236}">
                        <a16:creationId xmlns:a16="http://schemas.microsoft.com/office/drawing/2014/main" id="{EC3F097A-9653-45CC-ACC7-1381AA35BB8E}"/>
                      </a:ext>
                    </a:extLst>
                  </p:cNvPr>
                  <p:cNvSpPr>
                    <a:spLocks noChangeArrowheads="1"/>
                  </p:cNvSpPr>
                  <p:nvPr/>
                </p:nvSpPr>
                <p:spPr bwMode="auto">
                  <a:xfrm>
                    <a:off x="3129" y="69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05" name="Oval 371">
                    <a:extLst>
                      <a:ext uri="{FF2B5EF4-FFF2-40B4-BE49-F238E27FC236}">
                        <a16:creationId xmlns:a16="http://schemas.microsoft.com/office/drawing/2014/main" id="{CE09117A-9B75-4636-B460-A37436897B4F}"/>
                      </a:ext>
                    </a:extLst>
                  </p:cNvPr>
                  <p:cNvSpPr>
                    <a:spLocks noChangeArrowheads="1"/>
                  </p:cNvSpPr>
                  <p:nvPr/>
                </p:nvSpPr>
                <p:spPr bwMode="auto">
                  <a:xfrm>
                    <a:off x="3022" y="683"/>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06" name="Oval 372">
                    <a:extLst>
                      <a:ext uri="{FF2B5EF4-FFF2-40B4-BE49-F238E27FC236}">
                        <a16:creationId xmlns:a16="http://schemas.microsoft.com/office/drawing/2014/main" id="{3AAA121E-B907-4F6B-9052-01E60EA773CF}"/>
                      </a:ext>
                    </a:extLst>
                  </p:cNvPr>
                  <p:cNvSpPr>
                    <a:spLocks noChangeArrowheads="1"/>
                  </p:cNvSpPr>
                  <p:nvPr/>
                </p:nvSpPr>
                <p:spPr bwMode="auto">
                  <a:xfrm>
                    <a:off x="2998" y="687"/>
                    <a:ext cx="11"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07" name="Oval 373">
                    <a:extLst>
                      <a:ext uri="{FF2B5EF4-FFF2-40B4-BE49-F238E27FC236}">
                        <a16:creationId xmlns:a16="http://schemas.microsoft.com/office/drawing/2014/main" id="{958C12FD-A014-48D2-BE5A-4A34D6680CBE}"/>
                      </a:ext>
                    </a:extLst>
                  </p:cNvPr>
                  <p:cNvSpPr>
                    <a:spLocks noChangeArrowheads="1"/>
                  </p:cNvSpPr>
                  <p:nvPr/>
                </p:nvSpPr>
                <p:spPr bwMode="auto">
                  <a:xfrm>
                    <a:off x="2994" y="6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08" name="Oval 374">
                    <a:extLst>
                      <a:ext uri="{FF2B5EF4-FFF2-40B4-BE49-F238E27FC236}">
                        <a16:creationId xmlns:a16="http://schemas.microsoft.com/office/drawing/2014/main" id="{C0889E3B-E8B8-446C-8B83-1B3A53890498}"/>
                      </a:ext>
                    </a:extLst>
                  </p:cNvPr>
                  <p:cNvSpPr>
                    <a:spLocks noChangeArrowheads="1"/>
                  </p:cNvSpPr>
                  <p:nvPr/>
                </p:nvSpPr>
                <p:spPr bwMode="auto">
                  <a:xfrm>
                    <a:off x="3045" y="7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09" name="Oval 375">
                    <a:extLst>
                      <a:ext uri="{FF2B5EF4-FFF2-40B4-BE49-F238E27FC236}">
                        <a16:creationId xmlns:a16="http://schemas.microsoft.com/office/drawing/2014/main" id="{5F30EE0E-A852-48A4-825A-2E98CDD476E0}"/>
                      </a:ext>
                    </a:extLst>
                  </p:cNvPr>
                  <p:cNvSpPr>
                    <a:spLocks noChangeArrowheads="1"/>
                  </p:cNvSpPr>
                  <p:nvPr/>
                </p:nvSpPr>
                <p:spPr bwMode="auto">
                  <a:xfrm>
                    <a:off x="3105" y="71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10" name="Oval 376">
                    <a:extLst>
                      <a:ext uri="{FF2B5EF4-FFF2-40B4-BE49-F238E27FC236}">
                        <a16:creationId xmlns:a16="http://schemas.microsoft.com/office/drawing/2014/main" id="{8BA98D5A-D46C-4D34-B4B9-F04875291A93}"/>
                      </a:ext>
                    </a:extLst>
                  </p:cNvPr>
                  <p:cNvSpPr>
                    <a:spLocks noChangeArrowheads="1"/>
                  </p:cNvSpPr>
                  <p:nvPr/>
                </p:nvSpPr>
                <p:spPr bwMode="auto">
                  <a:xfrm>
                    <a:off x="3066" y="70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11" name="Oval 377">
                    <a:extLst>
                      <a:ext uri="{FF2B5EF4-FFF2-40B4-BE49-F238E27FC236}">
                        <a16:creationId xmlns:a16="http://schemas.microsoft.com/office/drawing/2014/main" id="{EDF779D7-AB29-4FE8-B8C3-FBEA87DA7D8C}"/>
                      </a:ext>
                    </a:extLst>
                  </p:cNvPr>
                  <p:cNvSpPr>
                    <a:spLocks noChangeArrowheads="1"/>
                  </p:cNvSpPr>
                  <p:nvPr/>
                </p:nvSpPr>
                <p:spPr bwMode="auto">
                  <a:xfrm>
                    <a:off x="3079" y="7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12" name="Oval 378">
                    <a:extLst>
                      <a:ext uri="{FF2B5EF4-FFF2-40B4-BE49-F238E27FC236}">
                        <a16:creationId xmlns:a16="http://schemas.microsoft.com/office/drawing/2014/main" id="{CC4A18A9-1CFB-4DE2-ABF6-F98FFA656BF2}"/>
                      </a:ext>
                    </a:extLst>
                  </p:cNvPr>
                  <p:cNvSpPr>
                    <a:spLocks noChangeArrowheads="1"/>
                  </p:cNvSpPr>
                  <p:nvPr/>
                </p:nvSpPr>
                <p:spPr bwMode="auto">
                  <a:xfrm>
                    <a:off x="3022" y="7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13" name="Oval 379">
                    <a:extLst>
                      <a:ext uri="{FF2B5EF4-FFF2-40B4-BE49-F238E27FC236}">
                        <a16:creationId xmlns:a16="http://schemas.microsoft.com/office/drawing/2014/main" id="{74B13F95-5E25-4575-9D73-6C533C3A2467}"/>
                      </a:ext>
                    </a:extLst>
                  </p:cNvPr>
                  <p:cNvSpPr>
                    <a:spLocks noChangeArrowheads="1"/>
                  </p:cNvSpPr>
                  <p:nvPr/>
                </p:nvSpPr>
                <p:spPr bwMode="auto">
                  <a:xfrm>
                    <a:off x="3017" y="70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14" name="Oval 380">
                    <a:extLst>
                      <a:ext uri="{FF2B5EF4-FFF2-40B4-BE49-F238E27FC236}">
                        <a16:creationId xmlns:a16="http://schemas.microsoft.com/office/drawing/2014/main" id="{69F9A577-3C9A-482E-98A7-E1034354C94E}"/>
                      </a:ext>
                    </a:extLst>
                  </p:cNvPr>
                  <p:cNvSpPr>
                    <a:spLocks noChangeArrowheads="1"/>
                  </p:cNvSpPr>
                  <p:nvPr/>
                </p:nvSpPr>
                <p:spPr bwMode="auto">
                  <a:xfrm>
                    <a:off x="3055" y="73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15" name="Oval 381">
                    <a:extLst>
                      <a:ext uri="{FF2B5EF4-FFF2-40B4-BE49-F238E27FC236}">
                        <a16:creationId xmlns:a16="http://schemas.microsoft.com/office/drawing/2014/main" id="{BF03ED1B-12FF-4E86-89ED-E3A2965EA090}"/>
                      </a:ext>
                    </a:extLst>
                  </p:cNvPr>
                  <p:cNvSpPr>
                    <a:spLocks noChangeArrowheads="1"/>
                  </p:cNvSpPr>
                  <p:nvPr/>
                </p:nvSpPr>
                <p:spPr bwMode="auto">
                  <a:xfrm>
                    <a:off x="3035" y="73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16" name="Oval 382">
                    <a:extLst>
                      <a:ext uri="{FF2B5EF4-FFF2-40B4-BE49-F238E27FC236}">
                        <a16:creationId xmlns:a16="http://schemas.microsoft.com/office/drawing/2014/main" id="{9DAE238A-0B5B-47A8-A5CA-1D709FD56A2C}"/>
                      </a:ext>
                    </a:extLst>
                  </p:cNvPr>
                  <p:cNvSpPr>
                    <a:spLocks noChangeArrowheads="1"/>
                  </p:cNvSpPr>
                  <p:nvPr/>
                </p:nvSpPr>
                <p:spPr bwMode="auto">
                  <a:xfrm>
                    <a:off x="3010" y="73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17" name="Oval 383">
                    <a:extLst>
                      <a:ext uri="{FF2B5EF4-FFF2-40B4-BE49-F238E27FC236}">
                        <a16:creationId xmlns:a16="http://schemas.microsoft.com/office/drawing/2014/main" id="{65512876-85A4-40C9-B798-066DBCC486A4}"/>
                      </a:ext>
                    </a:extLst>
                  </p:cNvPr>
                  <p:cNvSpPr>
                    <a:spLocks noChangeArrowheads="1"/>
                  </p:cNvSpPr>
                  <p:nvPr/>
                </p:nvSpPr>
                <p:spPr bwMode="auto">
                  <a:xfrm>
                    <a:off x="2982"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18" name="Oval 384">
                    <a:extLst>
                      <a:ext uri="{FF2B5EF4-FFF2-40B4-BE49-F238E27FC236}">
                        <a16:creationId xmlns:a16="http://schemas.microsoft.com/office/drawing/2014/main" id="{FAEAFE07-3DD2-4F12-9EE3-6019F45382A6}"/>
                      </a:ext>
                    </a:extLst>
                  </p:cNvPr>
                  <p:cNvSpPr>
                    <a:spLocks noChangeArrowheads="1"/>
                  </p:cNvSpPr>
                  <p:nvPr/>
                </p:nvSpPr>
                <p:spPr bwMode="auto">
                  <a:xfrm>
                    <a:off x="2981" y="6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19" name="Oval 385">
                    <a:extLst>
                      <a:ext uri="{FF2B5EF4-FFF2-40B4-BE49-F238E27FC236}">
                        <a16:creationId xmlns:a16="http://schemas.microsoft.com/office/drawing/2014/main" id="{10242375-B0B9-4E99-9A13-400A5CBB393A}"/>
                      </a:ext>
                    </a:extLst>
                  </p:cNvPr>
                  <p:cNvSpPr>
                    <a:spLocks noChangeArrowheads="1"/>
                  </p:cNvSpPr>
                  <p:nvPr/>
                </p:nvSpPr>
                <p:spPr bwMode="auto">
                  <a:xfrm>
                    <a:off x="2983" y="7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720" name="Oval 386">
                    <a:extLst>
                      <a:ext uri="{FF2B5EF4-FFF2-40B4-BE49-F238E27FC236}">
                        <a16:creationId xmlns:a16="http://schemas.microsoft.com/office/drawing/2014/main" id="{755FD593-234E-496A-8C2C-1721EB7EAEE6}"/>
                      </a:ext>
                    </a:extLst>
                  </p:cNvPr>
                  <p:cNvSpPr>
                    <a:spLocks noChangeArrowheads="1"/>
                  </p:cNvSpPr>
                  <p:nvPr/>
                </p:nvSpPr>
                <p:spPr bwMode="auto">
                  <a:xfrm>
                    <a:off x="2992" y="7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638" name="Group 387">
                <a:extLst>
                  <a:ext uri="{FF2B5EF4-FFF2-40B4-BE49-F238E27FC236}">
                    <a16:creationId xmlns:a16="http://schemas.microsoft.com/office/drawing/2014/main" id="{29BB8C5D-5774-4981-8738-3D3C56FE3871}"/>
                  </a:ext>
                </a:extLst>
              </p:cNvPr>
              <p:cNvGrpSpPr>
                <a:grpSpLocks/>
              </p:cNvGrpSpPr>
              <p:nvPr/>
            </p:nvGrpSpPr>
            <p:grpSpPr bwMode="auto">
              <a:xfrm>
                <a:off x="2520" y="407"/>
                <a:ext cx="320" cy="501"/>
                <a:chOff x="2520" y="407"/>
                <a:chExt cx="320" cy="501"/>
              </a:xfrm>
            </p:grpSpPr>
            <p:grpSp>
              <p:nvGrpSpPr>
                <p:cNvPr id="64639" name="Group 388">
                  <a:extLst>
                    <a:ext uri="{FF2B5EF4-FFF2-40B4-BE49-F238E27FC236}">
                      <a16:creationId xmlns:a16="http://schemas.microsoft.com/office/drawing/2014/main" id="{78BAEC2E-4A85-4292-9C26-B3823E5C0E5C}"/>
                    </a:ext>
                  </a:extLst>
                </p:cNvPr>
                <p:cNvGrpSpPr>
                  <a:grpSpLocks/>
                </p:cNvGrpSpPr>
                <p:nvPr/>
              </p:nvGrpSpPr>
              <p:grpSpPr bwMode="auto">
                <a:xfrm>
                  <a:off x="2756" y="520"/>
                  <a:ext cx="84" cy="126"/>
                  <a:chOff x="2756" y="520"/>
                  <a:chExt cx="84" cy="126"/>
                </a:xfrm>
              </p:grpSpPr>
              <p:sp>
                <p:nvSpPr>
                  <p:cNvPr id="64681" name="Oval 389">
                    <a:extLst>
                      <a:ext uri="{FF2B5EF4-FFF2-40B4-BE49-F238E27FC236}">
                        <a16:creationId xmlns:a16="http://schemas.microsoft.com/office/drawing/2014/main" id="{A9A3FFC3-8617-4019-85E0-09689DE5B575}"/>
                      </a:ext>
                    </a:extLst>
                  </p:cNvPr>
                  <p:cNvSpPr>
                    <a:spLocks noChangeArrowheads="1"/>
                  </p:cNvSpPr>
                  <p:nvPr/>
                </p:nvSpPr>
                <p:spPr bwMode="auto">
                  <a:xfrm>
                    <a:off x="2828" y="5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82" name="Oval 390">
                    <a:extLst>
                      <a:ext uri="{FF2B5EF4-FFF2-40B4-BE49-F238E27FC236}">
                        <a16:creationId xmlns:a16="http://schemas.microsoft.com/office/drawing/2014/main" id="{F0C2B8C1-12A1-473B-935A-3650553E3E4C}"/>
                      </a:ext>
                    </a:extLst>
                  </p:cNvPr>
                  <p:cNvSpPr>
                    <a:spLocks noChangeArrowheads="1"/>
                  </p:cNvSpPr>
                  <p:nvPr/>
                </p:nvSpPr>
                <p:spPr bwMode="auto">
                  <a:xfrm>
                    <a:off x="2822" y="5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83" name="Oval 391">
                    <a:extLst>
                      <a:ext uri="{FF2B5EF4-FFF2-40B4-BE49-F238E27FC236}">
                        <a16:creationId xmlns:a16="http://schemas.microsoft.com/office/drawing/2014/main" id="{A2D8778B-359B-4610-AFDA-ECDD07BD8C35}"/>
                      </a:ext>
                    </a:extLst>
                  </p:cNvPr>
                  <p:cNvSpPr>
                    <a:spLocks noChangeArrowheads="1"/>
                  </p:cNvSpPr>
                  <p:nvPr/>
                </p:nvSpPr>
                <p:spPr bwMode="auto">
                  <a:xfrm>
                    <a:off x="2782" y="5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84" name="Oval 392">
                    <a:extLst>
                      <a:ext uri="{FF2B5EF4-FFF2-40B4-BE49-F238E27FC236}">
                        <a16:creationId xmlns:a16="http://schemas.microsoft.com/office/drawing/2014/main" id="{BFC8E61D-0805-4549-9F0D-0D2FEADACA98}"/>
                      </a:ext>
                    </a:extLst>
                  </p:cNvPr>
                  <p:cNvSpPr>
                    <a:spLocks noChangeArrowheads="1"/>
                  </p:cNvSpPr>
                  <p:nvPr/>
                </p:nvSpPr>
                <p:spPr bwMode="auto">
                  <a:xfrm>
                    <a:off x="2756" y="53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85" name="Oval 393">
                    <a:extLst>
                      <a:ext uri="{FF2B5EF4-FFF2-40B4-BE49-F238E27FC236}">
                        <a16:creationId xmlns:a16="http://schemas.microsoft.com/office/drawing/2014/main" id="{9E6A1240-942F-497A-9B80-F42007751AF1}"/>
                      </a:ext>
                    </a:extLst>
                  </p:cNvPr>
                  <p:cNvSpPr>
                    <a:spLocks noChangeArrowheads="1"/>
                  </p:cNvSpPr>
                  <p:nvPr/>
                </p:nvSpPr>
                <p:spPr bwMode="auto">
                  <a:xfrm>
                    <a:off x="2788" y="5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86" name="Oval 394">
                    <a:extLst>
                      <a:ext uri="{FF2B5EF4-FFF2-40B4-BE49-F238E27FC236}">
                        <a16:creationId xmlns:a16="http://schemas.microsoft.com/office/drawing/2014/main" id="{3870A28A-A338-4E98-822E-074FF75FC247}"/>
                      </a:ext>
                    </a:extLst>
                  </p:cNvPr>
                  <p:cNvSpPr>
                    <a:spLocks noChangeArrowheads="1"/>
                  </p:cNvSpPr>
                  <p:nvPr/>
                </p:nvSpPr>
                <p:spPr bwMode="auto">
                  <a:xfrm>
                    <a:off x="2807" y="57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87" name="Oval 395">
                    <a:extLst>
                      <a:ext uri="{FF2B5EF4-FFF2-40B4-BE49-F238E27FC236}">
                        <a16:creationId xmlns:a16="http://schemas.microsoft.com/office/drawing/2014/main" id="{7505F764-C599-49DD-B0C6-031855616FBA}"/>
                      </a:ext>
                    </a:extLst>
                  </p:cNvPr>
                  <p:cNvSpPr>
                    <a:spLocks noChangeArrowheads="1"/>
                  </p:cNvSpPr>
                  <p:nvPr/>
                </p:nvSpPr>
                <p:spPr bwMode="auto">
                  <a:xfrm>
                    <a:off x="2782" y="5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88" name="Oval 396">
                    <a:extLst>
                      <a:ext uri="{FF2B5EF4-FFF2-40B4-BE49-F238E27FC236}">
                        <a16:creationId xmlns:a16="http://schemas.microsoft.com/office/drawing/2014/main" id="{D916F37F-1426-4B80-AC0E-71539B38FA1E}"/>
                      </a:ext>
                    </a:extLst>
                  </p:cNvPr>
                  <p:cNvSpPr>
                    <a:spLocks noChangeArrowheads="1"/>
                  </p:cNvSpPr>
                  <p:nvPr/>
                </p:nvSpPr>
                <p:spPr bwMode="auto">
                  <a:xfrm>
                    <a:off x="2785" y="58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89" name="Oval 397">
                    <a:extLst>
                      <a:ext uri="{FF2B5EF4-FFF2-40B4-BE49-F238E27FC236}">
                        <a16:creationId xmlns:a16="http://schemas.microsoft.com/office/drawing/2014/main" id="{2DA74E3D-688D-44DA-9ACA-35CB3041FB36}"/>
                      </a:ext>
                    </a:extLst>
                  </p:cNvPr>
                  <p:cNvSpPr>
                    <a:spLocks noChangeArrowheads="1"/>
                  </p:cNvSpPr>
                  <p:nvPr/>
                </p:nvSpPr>
                <p:spPr bwMode="auto">
                  <a:xfrm>
                    <a:off x="2756" y="58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90" name="Oval 398">
                    <a:extLst>
                      <a:ext uri="{FF2B5EF4-FFF2-40B4-BE49-F238E27FC236}">
                        <a16:creationId xmlns:a16="http://schemas.microsoft.com/office/drawing/2014/main" id="{47B94DF1-4F4C-4AF2-A743-5EFF90430899}"/>
                      </a:ext>
                    </a:extLst>
                  </p:cNvPr>
                  <p:cNvSpPr>
                    <a:spLocks noChangeArrowheads="1"/>
                  </p:cNvSpPr>
                  <p:nvPr/>
                </p:nvSpPr>
                <p:spPr bwMode="auto">
                  <a:xfrm>
                    <a:off x="2792" y="6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91" name="Oval 399">
                    <a:extLst>
                      <a:ext uri="{FF2B5EF4-FFF2-40B4-BE49-F238E27FC236}">
                        <a16:creationId xmlns:a16="http://schemas.microsoft.com/office/drawing/2014/main" id="{B929692D-6037-4572-8B8A-FCBAC0422363}"/>
                      </a:ext>
                    </a:extLst>
                  </p:cNvPr>
                  <p:cNvSpPr>
                    <a:spLocks noChangeArrowheads="1"/>
                  </p:cNvSpPr>
                  <p:nvPr/>
                </p:nvSpPr>
                <p:spPr bwMode="auto">
                  <a:xfrm>
                    <a:off x="2756" y="59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92" name="Oval 400">
                    <a:extLst>
                      <a:ext uri="{FF2B5EF4-FFF2-40B4-BE49-F238E27FC236}">
                        <a16:creationId xmlns:a16="http://schemas.microsoft.com/office/drawing/2014/main" id="{BC71472A-76E7-452C-B723-D572AE3F0661}"/>
                      </a:ext>
                    </a:extLst>
                  </p:cNvPr>
                  <p:cNvSpPr>
                    <a:spLocks noChangeArrowheads="1"/>
                  </p:cNvSpPr>
                  <p:nvPr/>
                </p:nvSpPr>
                <p:spPr bwMode="auto">
                  <a:xfrm>
                    <a:off x="2764" y="6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93" name="Oval 401">
                    <a:extLst>
                      <a:ext uri="{FF2B5EF4-FFF2-40B4-BE49-F238E27FC236}">
                        <a16:creationId xmlns:a16="http://schemas.microsoft.com/office/drawing/2014/main" id="{BF708E68-6B0B-46DF-B169-46D93F4FE132}"/>
                      </a:ext>
                    </a:extLst>
                  </p:cNvPr>
                  <p:cNvSpPr>
                    <a:spLocks noChangeArrowheads="1"/>
                  </p:cNvSpPr>
                  <p:nvPr/>
                </p:nvSpPr>
                <p:spPr bwMode="auto">
                  <a:xfrm>
                    <a:off x="2780" y="63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640" name="Group 402">
                  <a:extLst>
                    <a:ext uri="{FF2B5EF4-FFF2-40B4-BE49-F238E27FC236}">
                      <a16:creationId xmlns:a16="http://schemas.microsoft.com/office/drawing/2014/main" id="{20CD2516-59C8-4BC2-A6DB-954B8D9E4D6D}"/>
                    </a:ext>
                  </a:extLst>
                </p:cNvPr>
                <p:cNvGrpSpPr>
                  <a:grpSpLocks/>
                </p:cNvGrpSpPr>
                <p:nvPr/>
              </p:nvGrpSpPr>
              <p:grpSpPr bwMode="auto">
                <a:xfrm>
                  <a:off x="2628" y="407"/>
                  <a:ext cx="62" cy="60"/>
                  <a:chOff x="2628" y="407"/>
                  <a:chExt cx="62" cy="60"/>
                </a:xfrm>
              </p:grpSpPr>
              <p:sp>
                <p:nvSpPr>
                  <p:cNvPr id="64672" name="Oval 403">
                    <a:extLst>
                      <a:ext uri="{FF2B5EF4-FFF2-40B4-BE49-F238E27FC236}">
                        <a16:creationId xmlns:a16="http://schemas.microsoft.com/office/drawing/2014/main" id="{E5FC7A28-5DF8-4CCD-90D7-628EC0105E82}"/>
                      </a:ext>
                    </a:extLst>
                  </p:cNvPr>
                  <p:cNvSpPr>
                    <a:spLocks noChangeArrowheads="1"/>
                  </p:cNvSpPr>
                  <p:nvPr/>
                </p:nvSpPr>
                <p:spPr bwMode="auto">
                  <a:xfrm>
                    <a:off x="2677" y="44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73" name="Oval 404">
                    <a:extLst>
                      <a:ext uri="{FF2B5EF4-FFF2-40B4-BE49-F238E27FC236}">
                        <a16:creationId xmlns:a16="http://schemas.microsoft.com/office/drawing/2014/main" id="{E0290239-DDE6-41BC-BD89-95682AD101DA}"/>
                      </a:ext>
                    </a:extLst>
                  </p:cNvPr>
                  <p:cNvSpPr>
                    <a:spLocks noChangeArrowheads="1"/>
                  </p:cNvSpPr>
                  <p:nvPr/>
                </p:nvSpPr>
                <p:spPr bwMode="auto">
                  <a:xfrm>
                    <a:off x="2674" y="42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74" name="Oval 405">
                    <a:extLst>
                      <a:ext uri="{FF2B5EF4-FFF2-40B4-BE49-F238E27FC236}">
                        <a16:creationId xmlns:a16="http://schemas.microsoft.com/office/drawing/2014/main" id="{D355E6D1-78D2-4937-862A-48B8199F3FA5}"/>
                      </a:ext>
                    </a:extLst>
                  </p:cNvPr>
                  <p:cNvSpPr>
                    <a:spLocks noChangeArrowheads="1"/>
                  </p:cNvSpPr>
                  <p:nvPr/>
                </p:nvSpPr>
                <p:spPr bwMode="auto">
                  <a:xfrm>
                    <a:off x="2659" y="40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75" name="Oval 406">
                    <a:extLst>
                      <a:ext uri="{FF2B5EF4-FFF2-40B4-BE49-F238E27FC236}">
                        <a16:creationId xmlns:a16="http://schemas.microsoft.com/office/drawing/2014/main" id="{E140F593-493A-484D-89D3-ECA1DAB29E79}"/>
                      </a:ext>
                    </a:extLst>
                  </p:cNvPr>
                  <p:cNvSpPr>
                    <a:spLocks noChangeArrowheads="1"/>
                  </p:cNvSpPr>
                  <p:nvPr/>
                </p:nvSpPr>
                <p:spPr bwMode="auto">
                  <a:xfrm>
                    <a:off x="2631" y="4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76" name="Oval 407">
                    <a:extLst>
                      <a:ext uri="{FF2B5EF4-FFF2-40B4-BE49-F238E27FC236}">
                        <a16:creationId xmlns:a16="http://schemas.microsoft.com/office/drawing/2014/main" id="{4DEAC36D-BB0F-4070-BFEC-5E19D9FB3A54}"/>
                      </a:ext>
                    </a:extLst>
                  </p:cNvPr>
                  <p:cNvSpPr>
                    <a:spLocks noChangeArrowheads="1"/>
                  </p:cNvSpPr>
                  <p:nvPr/>
                </p:nvSpPr>
                <p:spPr bwMode="auto">
                  <a:xfrm>
                    <a:off x="2644" y="42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77" name="Oval 408">
                    <a:extLst>
                      <a:ext uri="{FF2B5EF4-FFF2-40B4-BE49-F238E27FC236}">
                        <a16:creationId xmlns:a16="http://schemas.microsoft.com/office/drawing/2014/main" id="{2A51A313-4FA4-4645-B74A-84D4F9E6B0D9}"/>
                      </a:ext>
                    </a:extLst>
                  </p:cNvPr>
                  <p:cNvSpPr>
                    <a:spLocks noChangeArrowheads="1"/>
                  </p:cNvSpPr>
                  <p:nvPr/>
                </p:nvSpPr>
                <p:spPr bwMode="auto">
                  <a:xfrm>
                    <a:off x="2652" y="44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78" name="Oval 409">
                    <a:extLst>
                      <a:ext uri="{FF2B5EF4-FFF2-40B4-BE49-F238E27FC236}">
                        <a16:creationId xmlns:a16="http://schemas.microsoft.com/office/drawing/2014/main" id="{CCFD7F82-5C42-40DA-9EA3-F2161D5E11E8}"/>
                      </a:ext>
                    </a:extLst>
                  </p:cNvPr>
                  <p:cNvSpPr>
                    <a:spLocks noChangeArrowheads="1"/>
                  </p:cNvSpPr>
                  <p:nvPr/>
                </p:nvSpPr>
                <p:spPr bwMode="auto">
                  <a:xfrm>
                    <a:off x="2666" y="45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79" name="Oval 410">
                    <a:extLst>
                      <a:ext uri="{FF2B5EF4-FFF2-40B4-BE49-F238E27FC236}">
                        <a16:creationId xmlns:a16="http://schemas.microsoft.com/office/drawing/2014/main" id="{4737F2E3-E0C6-46AA-87E5-FFA38389D32C}"/>
                      </a:ext>
                    </a:extLst>
                  </p:cNvPr>
                  <p:cNvSpPr>
                    <a:spLocks noChangeArrowheads="1"/>
                  </p:cNvSpPr>
                  <p:nvPr/>
                </p:nvSpPr>
                <p:spPr bwMode="auto">
                  <a:xfrm>
                    <a:off x="2640" y="4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80" name="Oval 411">
                    <a:extLst>
                      <a:ext uri="{FF2B5EF4-FFF2-40B4-BE49-F238E27FC236}">
                        <a16:creationId xmlns:a16="http://schemas.microsoft.com/office/drawing/2014/main" id="{478F7AF7-DA0B-40A3-AB08-2FD27FB4AE9C}"/>
                      </a:ext>
                    </a:extLst>
                  </p:cNvPr>
                  <p:cNvSpPr>
                    <a:spLocks noChangeArrowheads="1"/>
                  </p:cNvSpPr>
                  <p:nvPr/>
                </p:nvSpPr>
                <p:spPr bwMode="auto">
                  <a:xfrm>
                    <a:off x="2628" y="4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641" name="Group 412">
                  <a:extLst>
                    <a:ext uri="{FF2B5EF4-FFF2-40B4-BE49-F238E27FC236}">
                      <a16:creationId xmlns:a16="http://schemas.microsoft.com/office/drawing/2014/main" id="{D94F8076-91B2-419C-9F47-6FE1E0F8E217}"/>
                    </a:ext>
                  </a:extLst>
                </p:cNvPr>
                <p:cNvGrpSpPr>
                  <a:grpSpLocks/>
                </p:cNvGrpSpPr>
                <p:nvPr/>
              </p:nvGrpSpPr>
              <p:grpSpPr bwMode="auto">
                <a:xfrm>
                  <a:off x="2520" y="758"/>
                  <a:ext cx="168" cy="150"/>
                  <a:chOff x="2520" y="758"/>
                  <a:chExt cx="168" cy="150"/>
                </a:xfrm>
              </p:grpSpPr>
              <p:sp>
                <p:nvSpPr>
                  <p:cNvPr id="64642" name="Oval 413">
                    <a:extLst>
                      <a:ext uri="{FF2B5EF4-FFF2-40B4-BE49-F238E27FC236}">
                        <a16:creationId xmlns:a16="http://schemas.microsoft.com/office/drawing/2014/main" id="{DF3BEEAD-5656-4CA2-950F-24284C4930AD}"/>
                      </a:ext>
                    </a:extLst>
                  </p:cNvPr>
                  <p:cNvSpPr>
                    <a:spLocks noChangeArrowheads="1"/>
                  </p:cNvSpPr>
                  <p:nvPr/>
                </p:nvSpPr>
                <p:spPr bwMode="auto">
                  <a:xfrm>
                    <a:off x="2642" y="7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43" name="Oval 414">
                    <a:extLst>
                      <a:ext uri="{FF2B5EF4-FFF2-40B4-BE49-F238E27FC236}">
                        <a16:creationId xmlns:a16="http://schemas.microsoft.com/office/drawing/2014/main" id="{C76EF306-4678-474F-B8E8-C2D1D3ABDC80}"/>
                      </a:ext>
                    </a:extLst>
                  </p:cNvPr>
                  <p:cNvSpPr>
                    <a:spLocks noChangeArrowheads="1"/>
                  </p:cNvSpPr>
                  <p:nvPr/>
                </p:nvSpPr>
                <p:spPr bwMode="auto">
                  <a:xfrm>
                    <a:off x="2670" y="7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44" name="Oval 415">
                    <a:extLst>
                      <a:ext uri="{FF2B5EF4-FFF2-40B4-BE49-F238E27FC236}">
                        <a16:creationId xmlns:a16="http://schemas.microsoft.com/office/drawing/2014/main" id="{C373DFB3-BE21-4524-AE7A-EEB1AAEBF43D}"/>
                      </a:ext>
                    </a:extLst>
                  </p:cNvPr>
                  <p:cNvSpPr>
                    <a:spLocks noChangeArrowheads="1"/>
                  </p:cNvSpPr>
                  <p:nvPr/>
                </p:nvSpPr>
                <p:spPr bwMode="auto">
                  <a:xfrm>
                    <a:off x="2626" y="7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45" name="Oval 416">
                    <a:extLst>
                      <a:ext uri="{FF2B5EF4-FFF2-40B4-BE49-F238E27FC236}">
                        <a16:creationId xmlns:a16="http://schemas.microsoft.com/office/drawing/2014/main" id="{7DBF3DA6-2D29-47BF-A921-9029207271AA}"/>
                      </a:ext>
                    </a:extLst>
                  </p:cNvPr>
                  <p:cNvSpPr>
                    <a:spLocks noChangeArrowheads="1"/>
                  </p:cNvSpPr>
                  <p:nvPr/>
                </p:nvSpPr>
                <p:spPr bwMode="auto">
                  <a:xfrm>
                    <a:off x="2658" y="81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46" name="Oval 417">
                    <a:extLst>
                      <a:ext uri="{FF2B5EF4-FFF2-40B4-BE49-F238E27FC236}">
                        <a16:creationId xmlns:a16="http://schemas.microsoft.com/office/drawing/2014/main" id="{FAAD2F00-AA76-4078-9EFD-829EE9578E4B}"/>
                      </a:ext>
                    </a:extLst>
                  </p:cNvPr>
                  <p:cNvSpPr>
                    <a:spLocks noChangeArrowheads="1"/>
                  </p:cNvSpPr>
                  <p:nvPr/>
                </p:nvSpPr>
                <p:spPr bwMode="auto">
                  <a:xfrm>
                    <a:off x="2609" y="8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47" name="Oval 418">
                    <a:extLst>
                      <a:ext uri="{FF2B5EF4-FFF2-40B4-BE49-F238E27FC236}">
                        <a16:creationId xmlns:a16="http://schemas.microsoft.com/office/drawing/2014/main" id="{FC9ECA9F-7A6E-40E7-A608-FE267BF6D8CD}"/>
                      </a:ext>
                    </a:extLst>
                  </p:cNvPr>
                  <p:cNvSpPr>
                    <a:spLocks noChangeArrowheads="1"/>
                  </p:cNvSpPr>
                  <p:nvPr/>
                </p:nvSpPr>
                <p:spPr bwMode="auto">
                  <a:xfrm>
                    <a:off x="2637" y="82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48" name="Oval 419">
                    <a:extLst>
                      <a:ext uri="{FF2B5EF4-FFF2-40B4-BE49-F238E27FC236}">
                        <a16:creationId xmlns:a16="http://schemas.microsoft.com/office/drawing/2014/main" id="{AFF9589E-11A6-4E0C-A728-54B1DAFB05D4}"/>
                      </a:ext>
                    </a:extLst>
                  </p:cNvPr>
                  <p:cNvSpPr>
                    <a:spLocks noChangeArrowheads="1"/>
                  </p:cNvSpPr>
                  <p:nvPr/>
                </p:nvSpPr>
                <p:spPr bwMode="auto">
                  <a:xfrm>
                    <a:off x="2655" y="83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49" name="Oval 420">
                    <a:extLst>
                      <a:ext uri="{FF2B5EF4-FFF2-40B4-BE49-F238E27FC236}">
                        <a16:creationId xmlns:a16="http://schemas.microsoft.com/office/drawing/2014/main" id="{7C119D12-5992-438A-9AB1-EA20A4E2E67A}"/>
                      </a:ext>
                    </a:extLst>
                  </p:cNvPr>
                  <p:cNvSpPr>
                    <a:spLocks noChangeArrowheads="1"/>
                  </p:cNvSpPr>
                  <p:nvPr/>
                </p:nvSpPr>
                <p:spPr bwMode="auto">
                  <a:xfrm>
                    <a:off x="2676" y="8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50" name="Oval 421">
                    <a:extLst>
                      <a:ext uri="{FF2B5EF4-FFF2-40B4-BE49-F238E27FC236}">
                        <a16:creationId xmlns:a16="http://schemas.microsoft.com/office/drawing/2014/main" id="{7214DF32-4DE8-4948-9E5C-BCE11263A707}"/>
                      </a:ext>
                    </a:extLst>
                  </p:cNvPr>
                  <p:cNvSpPr>
                    <a:spLocks noChangeArrowheads="1"/>
                  </p:cNvSpPr>
                  <p:nvPr/>
                </p:nvSpPr>
                <p:spPr bwMode="auto">
                  <a:xfrm>
                    <a:off x="2658" y="8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51" name="Oval 422">
                    <a:extLst>
                      <a:ext uri="{FF2B5EF4-FFF2-40B4-BE49-F238E27FC236}">
                        <a16:creationId xmlns:a16="http://schemas.microsoft.com/office/drawing/2014/main" id="{E3BFEE81-2762-49EA-A13A-45AC11D1A60D}"/>
                      </a:ext>
                    </a:extLst>
                  </p:cNvPr>
                  <p:cNvSpPr>
                    <a:spLocks noChangeArrowheads="1"/>
                  </p:cNvSpPr>
                  <p:nvPr/>
                </p:nvSpPr>
                <p:spPr bwMode="auto">
                  <a:xfrm>
                    <a:off x="2571" y="7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52" name="Oval 423">
                    <a:extLst>
                      <a:ext uri="{FF2B5EF4-FFF2-40B4-BE49-F238E27FC236}">
                        <a16:creationId xmlns:a16="http://schemas.microsoft.com/office/drawing/2014/main" id="{0B49E122-14F3-4F31-95CF-48AA08235A92}"/>
                      </a:ext>
                    </a:extLst>
                  </p:cNvPr>
                  <p:cNvSpPr>
                    <a:spLocks noChangeArrowheads="1"/>
                  </p:cNvSpPr>
                  <p:nvPr/>
                </p:nvSpPr>
                <p:spPr bwMode="auto">
                  <a:xfrm>
                    <a:off x="2582" y="8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53" name="Oval 424">
                    <a:extLst>
                      <a:ext uri="{FF2B5EF4-FFF2-40B4-BE49-F238E27FC236}">
                        <a16:creationId xmlns:a16="http://schemas.microsoft.com/office/drawing/2014/main" id="{B2278DDF-5367-4D6A-9357-F2D4E878C0AF}"/>
                      </a:ext>
                    </a:extLst>
                  </p:cNvPr>
                  <p:cNvSpPr>
                    <a:spLocks noChangeArrowheads="1"/>
                  </p:cNvSpPr>
                  <p:nvPr/>
                </p:nvSpPr>
                <p:spPr bwMode="auto">
                  <a:xfrm>
                    <a:off x="2554" y="80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54" name="Oval 425">
                    <a:extLst>
                      <a:ext uri="{FF2B5EF4-FFF2-40B4-BE49-F238E27FC236}">
                        <a16:creationId xmlns:a16="http://schemas.microsoft.com/office/drawing/2014/main" id="{D3E8C88E-4DE3-4E13-A9AC-E6E42824381B}"/>
                      </a:ext>
                    </a:extLst>
                  </p:cNvPr>
                  <p:cNvSpPr>
                    <a:spLocks noChangeArrowheads="1"/>
                  </p:cNvSpPr>
                  <p:nvPr/>
                </p:nvSpPr>
                <p:spPr bwMode="auto">
                  <a:xfrm>
                    <a:off x="2536" y="79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55" name="Oval 426">
                    <a:extLst>
                      <a:ext uri="{FF2B5EF4-FFF2-40B4-BE49-F238E27FC236}">
                        <a16:creationId xmlns:a16="http://schemas.microsoft.com/office/drawing/2014/main" id="{5CAF0213-DCCE-46C2-B61C-D27417DCD597}"/>
                      </a:ext>
                    </a:extLst>
                  </p:cNvPr>
                  <p:cNvSpPr>
                    <a:spLocks noChangeArrowheads="1"/>
                  </p:cNvSpPr>
                  <p:nvPr/>
                </p:nvSpPr>
                <p:spPr bwMode="auto">
                  <a:xfrm>
                    <a:off x="2520" y="81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56" name="Oval 427">
                    <a:extLst>
                      <a:ext uri="{FF2B5EF4-FFF2-40B4-BE49-F238E27FC236}">
                        <a16:creationId xmlns:a16="http://schemas.microsoft.com/office/drawing/2014/main" id="{A5AC15F4-6189-4AE5-A7A0-1429EC8995AB}"/>
                      </a:ext>
                    </a:extLst>
                  </p:cNvPr>
                  <p:cNvSpPr>
                    <a:spLocks noChangeArrowheads="1"/>
                  </p:cNvSpPr>
                  <p:nvPr/>
                </p:nvSpPr>
                <p:spPr bwMode="auto">
                  <a:xfrm>
                    <a:off x="2574"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57" name="Oval 428">
                    <a:extLst>
                      <a:ext uri="{FF2B5EF4-FFF2-40B4-BE49-F238E27FC236}">
                        <a16:creationId xmlns:a16="http://schemas.microsoft.com/office/drawing/2014/main" id="{F76D5015-8F6C-4B5C-9E08-FF64E065FFA7}"/>
                      </a:ext>
                    </a:extLst>
                  </p:cNvPr>
                  <p:cNvSpPr>
                    <a:spLocks noChangeArrowheads="1"/>
                  </p:cNvSpPr>
                  <p:nvPr/>
                </p:nvSpPr>
                <p:spPr bwMode="auto">
                  <a:xfrm>
                    <a:off x="2561" y="8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58" name="Oval 429">
                    <a:extLst>
                      <a:ext uri="{FF2B5EF4-FFF2-40B4-BE49-F238E27FC236}">
                        <a16:creationId xmlns:a16="http://schemas.microsoft.com/office/drawing/2014/main" id="{E942A628-D9A3-4325-8AD7-A0D41E319773}"/>
                      </a:ext>
                    </a:extLst>
                  </p:cNvPr>
                  <p:cNvSpPr>
                    <a:spLocks noChangeArrowheads="1"/>
                  </p:cNvSpPr>
                  <p:nvPr/>
                </p:nvSpPr>
                <p:spPr bwMode="auto">
                  <a:xfrm>
                    <a:off x="2520"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59" name="Oval 430">
                    <a:extLst>
                      <a:ext uri="{FF2B5EF4-FFF2-40B4-BE49-F238E27FC236}">
                        <a16:creationId xmlns:a16="http://schemas.microsoft.com/office/drawing/2014/main" id="{A96AAA3E-60D8-4DEF-9F1D-8493D1B09EDD}"/>
                      </a:ext>
                    </a:extLst>
                  </p:cNvPr>
                  <p:cNvSpPr>
                    <a:spLocks noChangeArrowheads="1"/>
                  </p:cNvSpPr>
                  <p:nvPr/>
                </p:nvSpPr>
                <p:spPr bwMode="auto">
                  <a:xfrm>
                    <a:off x="2536" y="84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60" name="Oval 431">
                    <a:extLst>
                      <a:ext uri="{FF2B5EF4-FFF2-40B4-BE49-F238E27FC236}">
                        <a16:creationId xmlns:a16="http://schemas.microsoft.com/office/drawing/2014/main" id="{DA92A20F-ADD4-44E1-9284-F14F5E9376A6}"/>
                      </a:ext>
                    </a:extLst>
                  </p:cNvPr>
                  <p:cNvSpPr>
                    <a:spLocks noChangeArrowheads="1"/>
                  </p:cNvSpPr>
                  <p:nvPr/>
                </p:nvSpPr>
                <p:spPr bwMode="auto">
                  <a:xfrm>
                    <a:off x="2521" y="860"/>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61" name="Oval 432">
                    <a:extLst>
                      <a:ext uri="{FF2B5EF4-FFF2-40B4-BE49-F238E27FC236}">
                        <a16:creationId xmlns:a16="http://schemas.microsoft.com/office/drawing/2014/main" id="{B149B682-1A3E-4387-9699-529CDD02479E}"/>
                      </a:ext>
                    </a:extLst>
                  </p:cNvPr>
                  <p:cNvSpPr>
                    <a:spLocks noChangeArrowheads="1"/>
                  </p:cNvSpPr>
                  <p:nvPr/>
                </p:nvSpPr>
                <p:spPr bwMode="auto">
                  <a:xfrm>
                    <a:off x="2530" y="8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62" name="Oval 433">
                    <a:extLst>
                      <a:ext uri="{FF2B5EF4-FFF2-40B4-BE49-F238E27FC236}">
                        <a16:creationId xmlns:a16="http://schemas.microsoft.com/office/drawing/2014/main" id="{A8ED0BD4-2F90-48A5-B959-D8FD98D9438B}"/>
                      </a:ext>
                    </a:extLst>
                  </p:cNvPr>
                  <p:cNvSpPr>
                    <a:spLocks noChangeArrowheads="1"/>
                  </p:cNvSpPr>
                  <p:nvPr/>
                </p:nvSpPr>
                <p:spPr bwMode="auto">
                  <a:xfrm>
                    <a:off x="2620" y="84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63" name="Oval 434">
                    <a:extLst>
                      <a:ext uri="{FF2B5EF4-FFF2-40B4-BE49-F238E27FC236}">
                        <a16:creationId xmlns:a16="http://schemas.microsoft.com/office/drawing/2014/main" id="{AD21B480-E4DB-459F-85A7-F7BA392A8D71}"/>
                      </a:ext>
                    </a:extLst>
                  </p:cNvPr>
                  <p:cNvSpPr>
                    <a:spLocks noChangeArrowheads="1"/>
                  </p:cNvSpPr>
                  <p:nvPr/>
                </p:nvSpPr>
                <p:spPr bwMode="auto">
                  <a:xfrm>
                    <a:off x="2604" y="85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64" name="Oval 435">
                    <a:extLst>
                      <a:ext uri="{FF2B5EF4-FFF2-40B4-BE49-F238E27FC236}">
                        <a16:creationId xmlns:a16="http://schemas.microsoft.com/office/drawing/2014/main" id="{D59AD6BF-54F6-4A57-B850-358AF3977E2A}"/>
                      </a:ext>
                    </a:extLst>
                  </p:cNvPr>
                  <p:cNvSpPr>
                    <a:spLocks noChangeArrowheads="1"/>
                  </p:cNvSpPr>
                  <p:nvPr/>
                </p:nvSpPr>
                <p:spPr bwMode="auto">
                  <a:xfrm>
                    <a:off x="2584" y="86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65" name="Oval 436">
                    <a:extLst>
                      <a:ext uri="{FF2B5EF4-FFF2-40B4-BE49-F238E27FC236}">
                        <a16:creationId xmlns:a16="http://schemas.microsoft.com/office/drawing/2014/main" id="{CC2F514E-2537-43B8-8CF5-910E6732C64A}"/>
                      </a:ext>
                    </a:extLst>
                  </p:cNvPr>
                  <p:cNvSpPr>
                    <a:spLocks noChangeArrowheads="1"/>
                  </p:cNvSpPr>
                  <p:nvPr/>
                </p:nvSpPr>
                <p:spPr bwMode="auto">
                  <a:xfrm>
                    <a:off x="2559" y="86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66" name="Oval 437">
                    <a:extLst>
                      <a:ext uri="{FF2B5EF4-FFF2-40B4-BE49-F238E27FC236}">
                        <a16:creationId xmlns:a16="http://schemas.microsoft.com/office/drawing/2014/main" id="{DAD7F546-FCD2-4A0A-8F46-6C6B9FE1EC51}"/>
                      </a:ext>
                    </a:extLst>
                  </p:cNvPr>
                  <p:cNvSpPr>
                    <a:spLocks noChangeArrowheads="1"/>
                  </p:cNvSpPr>
                  <p:nvPr/>
                </p:nvSpPr>
                <p:spPr bwMode="auto">
                  <a:xfrm>
                    <a:off x="2633" y="87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67" name="Oval 438">
                    <a:extLst>
                      <a:ext uri="{FF2B5EF4-FFF2-40B4-BE49-F238E27FC236}">
                        <a16:creationId xmlns:a16="http://schemas.microsoft.com/office/drawing/2014/main" id="{7419CBA7-685F-4D95-BA00-2BC9D820CD10}"/>
                      </a:ext>
                    </a:extLst>
                  </p:cNvPr>
                  <p:cNvSpPr>
                    <a:spLocks noChangeArrowheads="1"/>
                  </p:cNvSpPr>
                  <p:nvPr/>
                </p:nvSpPr>
                <p:spPr bwMode="auto">
                  <a:xfrm>
                    <a:off x="2618" y="8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68" name="Oval 439">
                    <a:extLst>
                      <a:ext uri="{FF2B5EF4-FFF2-40B4-BE49-F238E27FC236}">
                        <a16:creationId xmlns:a16="http://schemas.microsoft.com/office/drawing/2014/main" id="{63C79323-7594-4664-ACFE-13D2485A0794}"/>
                      </a:ext>
                    </a:extLst>
                  </p:cNvPr>
                  <p:cNvSpPr>
                    <a:spLocks noChangeArrowheads="1"/>
                  </p:cNvSpPr>
                  <p:nvPr/>
                </p:nvSpPr>
                <p:spPr bwMode="auto">
                  <a:xfrm>
                    <a:off x="2605" y="8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69" name="Oval 440">
                    <a:extLst>
                      <a:ext uri="{FF2B5EF4-FFF2-40B4-BE49-F238E27FC236}">
                        <a16:creationId xmlns:a16="http://schemas.microsoft.com/office/drawing/2014/main" id="{24351F18-7542-4E41-B261-9FABB719BBB8}"/>
                      </a:ext>
                    </a:extLst>
                  </p:cNvPr>
                  <p:cNvSpPr>
                    <a:spLocks noChangeArrowheads="1"/>
                  </p:cNvSpPr>
                  <p:nvPr/>
                </p:nvSpPr>
                <p:spPr bwMode="auto">
                  <a:xfrm>
                    <a:off x="2565" y="88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70" name="Oval 441">
                    <a:extLst>
                      <a:ext uri="{FF2B5EF4-FFF2-40B4-BE49-F238E27FC236}">
                        <a16:creationId xmlns:a16="http://schemas.microsoft.com/office/drawing/2014/main" id="{8E66EEBD-C5D7-4C7A-A839-409D0DC5346D}"/>
                      </a:ext>
                    </a:extLst>
                  </p:cNvPr>
                  <p:cNvSpPr>
                    <a:spLocks noChangeArrowheads="1"/>
                  </p:cNvSpPr>
                  <p:nvPr/>
                </p:nvSpPr>
                <p:spPr bwMode="auto">
                  <a:xfrm>
                    <a:off x="2592" y="89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71" name="Oval 442">
                    <a:extLst>
                      <a:ext uri="{FF2B5EF4-FFF2-40B4-BE49-F238E27FC236}">
                        <a16:creationId xmlns:a16="http://schemas.microsoft.com/office/drawing/2014/main" id="{88B6670A-F01F-4305-9211-F5C13F268EC8}"/>
                      </a:ext>
                    </a:extLst>
                  </p:cNvPr>
                  <p:cNvSpPr>
                    <a:spLocks noChangeArrowheads="1"/>
                  </p:cNvSpPr>
                  <p:nvPr/>
                </p:nvSpPr>
                <p:spPr bwMode="auto">
                  <a:xfrm>
                    <a:off x="2549" y="89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pic>
        <p:nvPicPr>
          <p:cNvPr id="64556" name="Picture 443">
            <a:extLst>
              <a:ext uri="{FF2B5EF4-FFF2-40B4-BE49-F238E27FC236}">
                <a16:creationId xmlns:a16="http://schemas.microsoft.com/office/drawing/2014/main" id="{F0AD280D-65C8-4F86-BB8A-A58BD81705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89851" y="376238"/>
            <a:ext cx="12223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4557" name="Group 444">
            <a:extLst>
              <a:ext uri="{FF2B5EF4-FFF2-40B4-BE49-F238E27FC236}">
                <a16:creationId xmlns:a16="http://schemas.microsoft.com/office/drawing/2014/main" id="{485AD67C-4FE7-4C94-949F-8AE5CE00663C}"/>
              </a:ext>
            </a:extLst>
          </p:cNvPr>
          <p:cNvGrpSpPr>
            <a:grpSpLocks/>
          </p:cNvGrpSpPr>
          <p:nvPr/>
        </p:nvGrpSpPr>
        <p:grpSpPr bwMode="auto">
          <a:xfrm>
            <a:off x="2625726" y="1533525"/>
            <a:ext cx="1173163" cy="642938"/>
            <a:chOff x="716" y="965"/>
            <a:chExt cx="739" cy="405"/>
          </a:xfrm>
        </p:grpSpPr>
        <p:grpSp>
          <p:nvGrpSpPr>
            <p:cNvPr id="64606" name="Group 445">
              <a:extLst>
                <a:ext uri="{FF2B5EF4-FFF2-40B4-BE49-F238E27FC236}">
                  <a16:creationId xmlns:a16="http://schemas.microsoft.com/office/drawing/2014/main" id="{1D869644-BC43-40AB-BCD4-9E54C80398B9}"/>
                </a:ext>
              </a:extLst>
            </p:cNvPr>
            <p:cNvGrpSpPr>
              <a:grpSpLocks/>
            </p:cNvGrpSpPr>
            <p:nvPr/>
          </p:nvGrpSpPr>
          <p:grpSpPr bwMode="auto">
            <a:xfrm>
              <a:off x="716" y="965"/>
              <a:ext cx="739" cy="405"/>
              <a:chOff x="716" y="965"/>
              <a:chExt cx="739" cy="405"/>
            </a:xfrm>
          </p:grpSpPr>
          <p:sp>
            <p:nvSpPr>
              <p:cNvPr id="64633" name="Freeform 446">
                <a:extLst>
                  <a:ext uri="{FF2B5EF4-FFF2-40B4-BE49-F238E27FC236}">
                    <a16:creationId xmlns:a16="http://schemas.microsoft.com/office/drawing/2014/main" id="{3C971F4B-2C04-4510-8A61-73CCA848385F}"/>
                  </a:ext>
                </a:extLst>
              </p:cNvPr>
              <p:cNvSpPr>
                <a:spLocks/>
              </p:cNvSpPr>
              <p:nvPr/>
            </p:nvSpPr>
            <p:spPr bwMode="auto">
              <a:xfrm>
                <a:off x="716" y="965"/>
                <a:ext cx="739" cy="404"/>
              </a:xfrm>
              <a:custGeom>
                <a:avLst/>
                <a:gdLst>
                  <a:gd name="T0" fmla="*/ 54 w 2956"/>
                  <a:gd name="T1" fmla="*/ 5 h 1617"/>
                  <a:gd name="T2" fmla="*/ 57 w 2956"/>
                  <a:gd name="T3" fmla="*/ 15 h 1617"/>
                  <a:gd name="T4" fmla="*/ 61 w 2956"/>
                  <a:gd name="T5" fmla="*/ 23 h 1617"/>
                  <a:gd name="T6" fmla="*/ 68 w 2956"/>
                  <a:gd name="T7" fmla="*/ 31 h 1617"/>
                  <a:gd name="T8" fmla="*/ 77 w 2956"/>
                  <a:gd name="T9" fmla="*/ 37 h 1617"/>
                  <a:gd name="T10" fmla="*/ 89 w 2956"/>
                  <a:gd name="T11" fmla="*/ 42 h 1617"/>
                  <a:gd name="T12" fmla="*/ 101 w 2956"/>
                  <a:gd name="T13" fmla="*/ 47 h 1617"/>
                  <a:gd name="T14" fmla="*/ 111 w 2956"/>
                  <a:gd name="T15" fmla="*/ 52 h 1617"/>
                  <a:gd name="T16" fmla="*/ 118 w 2956"/>
                  <a:gd name="T17" fmla="*/ 56 h 1617"/>
                  <a:gd name="T18" fmla="*/ 129 w 2956"/>
                  <a:gd name="T19" fmla="*/ 55 h 1617"/>
                  <a:gd name="T20" fmla="*/ 138 w 2956"/>
                  <a:gd name="T21" fmla="*/ 56 h 1617"/>
                  <a:gd name="T22" fmla="*/ 145 w 2956"/>
                  <a:gd name="T23" fmla="*/ 59 h 1617"/>
                  <a:gd name="T24" fmla="*/ 154 w 2956"/>
                  <a:gd name="T25" fmla="*/ 62 h 1617"/>
                  <a:gd name="T26" fmla="*/ 166 w 2956"/>
                  <a:gd name="T27" fmla="*/ 62 h 1617"/>
                  <a:gd name="T28" fmla="*/ 179 w 2956"/>
                  <a:gd name="T29" fmla="*/ 60 h 1617"/>
                  <a:gd name="T30" fmla="*/ 183 w 2956"/>
                  <a:gd name="T31" fmla="*/ 60 h 1617"/>
                  <a:gd name="T32" fmla="*/ 184 w 2956"/>
                  <a:gd name="T33" fmla="*/ 61 h 1617"/>
                  <a:gd name="T34" fmla="*/ 185 w 2956"/>
                  <a:gd name="T35" fmla="*/ 67 h 1617"/>
                  <a:gd name="T36" fmla="*/ 184 w 2956"/>
                  <a:gd name="T37" fmla="*/ 73 h 1617"/>
                  <a:gd name="T38" fmla="*/ 183 w 2956"/>
                  <a:gd name="T39" fmla="*/ 76 h 1617"/>
                  <a:gd name="T40" fmla="*/ 183 w 2956"/>
                  <a:gd name="T41" fmla="*/ 80 h 1617"/>
                  <a:gd name="T42" fmla="*/ 180 w 2956"/>
                  <a:gd name="T43" fmla="*/ 83 h 1617"/>
                  <a:gd name="T44" fmla="*/ 176 w 2956"/>
                  <a:gd name="T45" fmla="*/ 84 h 1617"/>
                  <a:gd name="T46" fmla="*/ 173 w 2956"/>
                  <a:gd name="T47" fmla="*/ 87 h 1617"/>
                  <a:gd name="T48" fmla="*/ 169 w 2956"/>
                  <a:gd name="T49" fmla="*/ 88 h 1617"/>
                  <a:gd name="T50" fmla="*/ 162 w 2956"/>
                  <a:gd name="T51" fmla="*/ 87 h 1617"/>
                  <a:gd name="T52" fmla="*/ 162 w 2956"/>
                  <a:gd name="T53" fmla="*/ 91 h 1617"/>
                  <a:gd name="T54" fmla="*/ 161 w 2956"/>
                  <a:gd name="T55" fmla="*/ 93 h 1617"/>
                  <a:gd name="T56" fmla="*/ 157 w 2956"/>
                  <a:gd name="T57" fmla="*/ 93 h 1617"/>
                  <a:gd name="T58" fmla="*/ 151 w 2956"/>
                  <a:gd name="T59" fmla="*/ 93 h 1617"/>
                  <a:gd name="T60" fmla="*/ 145 w 2956"/>
                  <a:gd name="T61" fmla="*/ 91 h 1617"/>
                  <a:gd name="T62" fmla="*/ 144 w 2956"/>
                  <a:gd name="T63" fmla="*/ 94 h 1617"/>
                  <a:gd name="T64" fmla="*/ 141 w 2956"/>
                  <a:gd name="T65" fmla="*/ 95 h 1617"/>
                  <a:gd name="T66" fmla="*/ 136 w 2956"/>
                  <a:gd name="T67" fmla="*/ 95 h 1617"/>
                  <a:gd name="T68" fmla="*/ 132 w 2956"/>
                  <a:gd name="T69" fmla="*/ 94 h 1617"/>
                  <a:gd name="T70" fmla="*/ 127 w 2956"/>
                  <a:gd name="T71" fmla="*/ 96 h 1617"/>
                  <a:gd name="T72" fmla="*/ 122 w 2956"/>
                  <a:gd name="T73" fmla="*/ 96 h 1617"/>
                  <a:gd name="T74" fmla="*/ 112 w 2956"/>
                  <a:gd name="T75" fmla="*/ 98 h 1617"/>
                  <a:gd name="T76" fmla="*/ 104 w 2956"/>
                  <a:gd name="T77" fmla="*/ 99 h 1617"/>
                  <a:gd name="T78" fmla="*/ 94 w 2956"/>
                  <a:gd name="T79" fmla="*/ 96 h 1617"/>
                  <a:gd name="T80" fmla="*/ 84 w 2956"/>
                  <a:gd name="T81" fmla="*/ 94 h 1617"/>
                  <a:gd name="T82" fmla="*/ 76 w 2956"/>
                  <a:gd name="T83" fmla="*/ 95 h 1617"/>
                  <a:gd name="T84" fmla="*/ 67 w 2956"/>
                  <a:gd name="T85" fmla="*/ 97 h 1617"/>
                  <a:gd name="T86" fmla="*/ 58 w 2956"/>
                  <a:gd name="T87" fmla="*/ 98 h 1617"/>
                  <a:gd name="T88" fmla="*/ 46 w 2956"/>
                  <a:gd name="T89" fmla="*/ 98 h 1617"/>
                  <a:gd name="T90" fmla="*/ 33 w 2956"/>
                  <a:gd name="T91" fmla="*/ 100 h 1617"/>
                  <a:gd name="T92" fmla="*/ 23 w 2956"/>
                  <a:gd name="T93" fmla="*/ 101 h 1617"/>
                  <a:gd name="T94" fmla="*/ 15 w 2956"/>
                  <a:gd name="T95" fmla="*/ 100 h 1617"/>
                  <a:gd name="T96" fmla="*/ 9 w 2956"/>
                  <a:gd name="T97" fmla="*/ 97 h 1617"/>
                  <a:gd name="T98" fmla="*/ 4 w 2956"/>
                  <a:gd name="T99" fmla="*/ 93 h 1617"/>
                  <a:gd name="T100" fmla="*/ 1 w 2956"/>
                  <a:gd name="T101" fmla="*/ 87 h 1617"/>
                  <a:gd name="T102" fmla="*/ 1 w 2956"/>
                  <a:gd name="T103" fmla="*/ 80 h 1617"/>
                  <a:gd name="T104" fmla="*/ 3 w 2956"/>
                  <a:gd name="T105" fmla="*/ 71 h 1617"/>
                  <a:gd name="T106" fmla="*/ 8 w 2956"/>
                  <a:gd name="T107" fmla="*/ 59 h 1617"/>
                  <a:gd name="T108" fmla="*/ 10 w 2956"/>
                  <a:gd name="T109" fmla="*/ 48 h 1617"/>
                  <a:gd name="T110" fmla="*/ 9 w 2956"/>
                  <a:gd name="T111" fmla="*/ 39 h 1617"/>
                  <a:gd name="T112" fmla="*/ 7 w 2956"/>
                  <a:gd name="T113" fmla="*/ 31 h 1617"/>
                  <a:gd name="T114" fmla="*/ 3 w 2956"/>
                  <a:gd name="T115" fmla="*/ 21 h 1617"/>
                  <a:gd name="T116" fmla="*/ 53 w 2956"/>
                  <a:gd name="T117" fmla="*/ 0 h 16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56"/>
                  <a:gd name="T178" fmla="*/ 0 h 1617"/>
                  <a:gd name="T179" fmla="*/ 2956 w 2956"/>
                  <a:gd name="T180" fmla="*/ 1617 h 16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56" h="1617">
                    <a:moveTo>
                      <a:pt x="852" y="0"/>
                    </a:moveTo>
                    <a:lnTo>
                      <a:pt x="871" y="81"/>
                    </a:lnTo>
                    <a:lnTo>
                      <a:pt x="891" y="158"/>
                    </a:lnTo>
                    <a:lnTo>
                      <a:pt x="916" y="236"/>
                    </a:lnTo>
                    <a:lnTo>
                      <a:pt x="947" y="309"/>
                    </a:lnTo>
                    <a:lnTo>
                      <a:pt x="984" y="373"/>
                    </a:lnTo>
                    <a:lnTo>
                      <a:pt x="1033" y="437"/>
                    </a:lnTo>
                    <a:lnTo>
                      <a:pt x="1086" y="493"/>
                    </a:lnTo>
                    <a:lnTo>
                      <a:pt x="1150" y="549"/>
                    </a:lnTo>
                    <a:lnTo>
                      <a:pt x="1225" y="600"/>
                    </a:lnTo>
                    <a:lnTo>
                      <a:pt x="1310" y="641"/>
                    </a:lnTo>
                    <a:lnTo>
                      <a:pt x="1419" y="678"/>
                    </a:lnTo>
                    <a:lnTo>
                      <a:pt x="1534" y="715"/>
                    </a:lnTo>
                    <a:lnTo>
                      <a:pt x="1620" y="752"/>
                    </a:lnTo>
                    <a:lnTo>
                      <a:pt x="1704" y="791"/>
                    </a:lnTo>
                    <a:lnTo>
                      <a:pt x="1781" y="832"/>
                    </a:lnTo>
                    <a:lnTo>
                      <a:pt x="1836" y="867"/>
                    </a:lnTo>
                    <a:lnTo>
                      <a:pt x="1886" y="906"/>
                    </a:lnTo>
                    <a:lnTo>
                      <a:pt x="1967" y="894"/>
                    </a:lnTo>
                    <a:lnTo>
                      <a:pt x="2060" y="881"/>
                    </a:lnTo>
                    <a:lnTo>
                      <a:pt x="2130" y="885"/>
                    </a:lnTo>
                    <a:lnTo>
                      <a:pt x="2199" y="903"/>
                    </a:lnTo>
                    <a:lnTo>
                      <a:pt x="2256" y="928"/>
                    </a:lnTo>
                    <a:lnTo>
                      <a:pt x="2311" y="952"/>
                    </a:lnTo>
                    <a:lnTo>
                      <a:pt x="2382" y="974"/>
                    </a:lnTo>
                    <a:lnTo>
                      <a:pt x="2456" y="987"/>
                    </a:lnTo>
                    <a:lnTo>
                      <a:pt x="2535" y="993"/>
                    </a:lnTo>
                    <a:lnTo>
                      <a:pt x="2647" y="987"/>
                    </a:lnTo>
                    <a:lnTo>
                      <a:pt x="2763" y="968"/>
                    </a:lnTo>
                    <a:lnTo>
                      <a:pt x="2856" y="956"/>
                    </a:lnTo>
                    <a:lnTo>
                      <a:pt x="2906" y="950"/>
                    </a:lnTo>
                    <a:lnTo>
                      <a:pt x="2922" y="956"/>
                    </a:lnTo>
                    <a:lnTo>
                      <a:pt x="2930" y="967"/>
                    </a:lnTo>
                    <a:lnTo>
                      <a:pt x="2939" y="983"/>
                    </a:lnTo>
                    <a:lnTo>
                      <a:pt x="2948" y="1020"/>
                    </a:lnTo>
                    <a:lnTo>
                      <a:pt x="2956" y="1070"/>
                    </a:lnTo>
                    <a:lnTo>
                      <a:pt x="2955" y="1124"/>
                    </a:lnTo>
                    <a:lnTo>
                      <a:pt x="2943" y="1166"/>
                    </a:lnTo>
                    <a:lnTo>
                      <a:pt x="2931" y="1194"/>
                    </a:lnTo>
                    <a:lnTo>
                      <a:pt x="2918" y="1214"/>
                    </a:lnTo>
                    <a:lnTo>
                      <a:pt x="2925" y="1251"/>
                    </a:lnTo>
                    <a:lnTo>
                      <a:pt x="2918" y="1288"/>
                    </a:lnTo>
                    <a:lnTo>
                      <a:pt x="2900" y="1312"/>
                    </a:lnTo>
                    <a:lnTo>
                      <a:pt x="2878" y="1330"/>
                    </a:lnTo>
                    <a:lnTo>
                      <a:pt x="2852" y="1337"/>
                    </a:lnTo>
                    <a:lnTo>
                      <a:pt x="2813" y="1343"/>
                    </a:lnTo>
                    <a:lnTo>
                      <a:pt x="2800" y="1365"/>
                    </a:lnTo>
                    <a:lnTo>
                      <a:pt x="2773" y="1390"/>
                    </a:lnTo>
                    <a:lnTo>
                      <a:pt x="2741" y="1404"/>
                    </a:lnTo>
                    <a:lnTo>
                      <a:pt x="2706" y="1411"/>
                    </a:lnTo>
                    <a:lnTo>
                      <a:pt x="2671" y="1408"/>
                    </a:lnTo>
                    <a:lnTo>
                      <a:pt x="2597" y="1393"/>
                    </a:lnTo>
                    <a:lnTo>
                      <a:pt x="2603" y="1430"/>
                    </a:lnTo>
                    <a:lnTo>
                      <a:pt x="2597" y="1455"/>
                    </a:lnTo>
                    <a:lnTo>
                      <a:pt x="2585" y="1471"/>
                    </a:lnTo>
                    <a:lnTo>
                      <a:pt x="2566" y="1483"/>
                    </a:lnTo>
                    <a:lnTo>
                      <a:pt x="2538" y="1490"/>
                    </a:lnTo>
                    <a:lnTo>
                      <a:pt x="2504" y="1493"/>
                    </a:lnTo>
                    <a:lnTo>
                      <a:pt x="2467" y="1492"/>
                    </a:lnTo>
                    <a:lnTo>
                      <a:pt x="2414" y="1484"/>
                    </a:lnTo>
                    <a:lnTo>
                      <a:pt x="2368" y="1473"/>
                    </a:lnTo>
                    <a:lnTo>
                      <a:pt x="2318" y="1455"/>
                    </a:lnTo>
                    <a:lnTo>
                      <a:pt x="2315" y="1480"/>
                    </a:lnTo>
                    <a:lnTo>
                      <a:pt x="2302" y="1499"/>
                    </a:lnTo>
                    <a:lnTo>
                      <a:pt x="2282" y="1513"/>
                    </a:lnTo>
                    <a:lnTo>
                      <a:pt x="2254" y="1520"/>
                    </a:lnTo>
                    <a:lnTo>
                      <a:pt x="2220" y="1523"/>
                    </a:lnTo>
                    <a:lnTo>
                      <a:pt x="2171" y="1516"/>
                    </a:lnTo>
                    <a:lnTo>
                      <a:pt x="2128" y="1498"/>
                    </a:lnTo>
                    <a:lnTo>
                      <a:pt x="2104" y="1513"/>
                    </a:lnTo>
                    <a:lnTo>
                      <a:pt x="2075" y="1525"/>
                    </a:lnTo>
                    <a:lnTo>
                      <a:pt x="2038" y="1532"/>
                    </a:lnTo>
                    <a:lnTo>
                      <a:pt x="1998" y="1539"/>
                    </a:lnTo>
                    <a:lnTo>
                      <a:pt x="1948" y="1545"/>
                    </a:lnTo>
                    <a:lnTo>
                      <a:pt x="1874" y="1559"/>
                    </a:lnTo>
                    <a:lnTo>
                      <a:pt x="1793" y="1578"/>
                    </a:lnTo>
                    <a:lnTo>
                      <a:pt x="1729" y="1584"/>
                    </a:lnTo>
                    <a:lnTo>
                      <a:pt x="1670" y="1580"/>
                    </a:lnTo>
                    <a:lnTo>
                      <a:pt x="1582" y="1564"/>
                    </a:lnTo>
                    <a:lnTo>
                      <a:pt x="1502" y="1544"/>
                    </a:lnTo>
                    <a:lnTo>
                      <a:pt x="1412" y="1525"/>
                    </a:lnTo>
                    <a:lnTo>
                      <a:pt x="1335" y="1513"/>
                    </a:lnTo>
                    <a:lnTo>
                      <a:pt x="1272" y="1508"/>
                    </a:lnTo>
                    <a:lnTo>
                      <a:pt x="1217" y="1515"/>
                    </a:lnTo>
                    <a:lnTo>
                      <a:pt x="1156" y="1528"/>
                    </a:lnTo>
                    <a:lnTo>
                      <a:pt x="1076" y="1547"/>
                    </a:lnTo>
                    <a:lnTo>
                      <a:pt x="989" y="1564"/>
                    </a:lnTo>
                    <a:lnTo>
                      <a:pt x="924" y="1569"/>
                    </a:lnTo>
                    <a:lnTo>
                      <a:pt x="859" y="1565"/>
                    </a:lnTo>
                    <a:lnTo>
                      <a:pt x="736" y="1578"/>
                    </a:lnTo>
                    <a:lnTo>
                      <a:pt x="638" y="1590"/>
                    </a:lnTo>
                    <a:lnTo>
                      <a:pt x="526" y="1609"/>
                    </a:lnTo>
                    <a:lnTo>
                      <a:pt x="450" y="1617"/>
                    </a:lnTo>
                    <a:lnTo>
                      <a:pt x="370" y="1612"/>
                    </a:lnTo>
                    <a:lnTo>
                      <a:pt x="302" y="1606"/>
                    </a:lnTo>
                    <a:lnTo>
                      <a:pt x="241" y="1596"/>
                    </a:lnTo>
                    <a:lnTo>
                      <a:pt x="188" y="1583"/>
                    </a:lnTo>
                    <a:lnTo>
                      <a:pt x="137" y="1561"/>
                    </a:lnTo>
                    <a:lnTo>
                      <a:pt x="97" y="1531"/>
                    </a:lnTo>
                    <a:lnTo>
                      <a:pt x="64" y="1494"/>
                    </a:lnTo>
                    <a:lnTo>
                      <a:pt x="42" y="1451"/>
                    </a:lnTo>
                    <a:lnTo>
                      <a:pt x="26" y="1401"/>
                    </a:lnTo>
                    <a:lnTo>
                      <a:pt x="12" y="1343"/>
                    </a:lnTo>
                    <a:lnTo>
                      <a:pt x="8" y="1283"/>
                    </a:lnTo>
                    <a:lnTo>
                      <a:pt x="17" y="1221"/>
                    </a:lnTo>
                    <a:lnTo>
                      <a:pt x="42" y="1140"/>
                    </a:lnTo>
                    <a:lnTo>
                      <a:pt x="85" y="1043"/>
                    </a:lnTo>
                    <a:lnTo>
                      <a:pt x="125" y="950"/>
                    </a:lnTo>
                    <a:lnTo>
                      <a:pt x="153" y="854"/>
                    </a:lnTo>
                    <a:lnTo>
                      <a:pt x="163" y="777"/>
                    </a:lnTo>
                    <a:lnTo>
                      <a:pt x="159" y="700"/>
                    </a:lnTo>
                    <a:lnTo>
                      <a:pt x="148" y="628"/>
                    </a:lnTo>
                    <a:lnTo>
                      <a:pt x="131" y="558"/>
                    </a:lnTo>
                    <a:lnTo>
                      <a:pt x="112" y="496"/>
                    </a:lnTo>
                    <a:lnTo>
                      <a:pt x="87" y="425"/>
                    </a:lnTo>
                    <a:lnTo>
                      <a:pt x="54" y="340"/>
                    </a:lnTo>
                    <a:lnTo>
                      <a:pt x="0" y="222"/>
                    </a:lnTo>
                    <a:lnTo>
                      <a:pt x="852"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34" name="Freeform 447">
                <a:extLst>
                  <a:ext uri="{FF2B5EF4-FFF2-40B4-BE49-F238E27FC236}">
                    <a16:creationId xmlns:a16="http://schemas.microsoft.com/office/drawing/2014/main" id="{6837E566-2E30-4EAF-AE21-1B69BCBA17BC}"/>
                  </a:ext>
                </a:extLst>
              </p:cNvPr>
              <p:cNvSpPr>
                <a:spLocks/>
              </p:cNvSpPr>
              <p:nvPr/>
            </p:nvSpPr>
            <p:spPr bwMode="auto">
              <a:xfrm>
                <a:off x="716" y="965"/>
                <a:ext cx="739" cy="405"/>
              </a:xfrm>
              <a:custGeom>
                <a:avLst/>
                <a:gdLst>
                  <a:gd name="T0" fmla="*/ 54 w 2958"/>
                  <a:gd name="T1" fmla="*/ 5 h 1619"/>
                  <a:gd name="T2" fmla="*/ 57 w 2958"/>
                  <a:gd name="T3" fmla="*/ 15 h 1619"/>
                  <a:gd name="T4" fmla="*/ 61 w 2958"/>
                  <a:gd name="T5" fmla="*/ 23 h 1619"/>
                  <a:gd name="T6" fmla="*/ 68 w 2958"/>
                  <a:gd name="T7" fmla="*/ 31 h 1619"/>
                  <a:gd name="T8" fmla="*/ 76 w 2958"/>
                  <a:gd name="T9" fmla="*/ 38 h 1619"/>
                  <a:gd name="T10" fmla="*/ 89 w 2958"/>
                  <a:gd name="T11" fmla="*/ 43 h 1619"/>
                  <a:gd name="T12" fmla="*/ 101 w 2958"/>
                  <a:gd name="T13" fmla="*/ 47 h 1619"/>
                  <a:gd name="T14" fmla="*/ 111 w 2958"/>
                  <a:gd name="T15" fmla="*/ 52 h 1619"/>
                  <a:gd name="T16" fmla="*/ 118 w 2958"/>
                  <a:gd name="T17" fmla="*/ 57 h 1619"/>
                  <a:gd name="T18" fmla="*/ 129 w 2958"/>
                  <a:gd name="T19" fmla="*/ 55 h 1619"/>
                  <a:gd name="T20" fmla="*/ 137 w 2958"/>
                  <a:gd name="T21" fmla="*/ 57 h 1619"/>
                  <a:gd name="T22" fmla="*/ 144 w 2958"/>
                  <a:gd name="T23" fmla="*/ 60 h 1619"/>
                  <a:gd name="T24" fmla="*/ 153 w 2958"/>
                  <a:gd name="T25" fmla="*/ 62 h 1619"/>
                  <a:gd name="T26" fmla="*/ 165 w 2958"/>
                  <a:gd name="T27" fmla="*/ 62 h 1619"/>
                  <a:gd name="T28" fmla="*/ 178 w 2958"/>
                  <a:gd name="T29" fmla="*/ 60 h 1619"/>
                  <a:gd name="T30" fmla="*/ 183 w 2958"/>
                  <a:gd name="T31" fmla="*/ 60 h 1619"/>
                  <a:gd name="T32" fmla="*/ 184 w 2958"/>
                  <a:gd name="T33" fmla="*/ 62 h 1619"/>
                  <a:gd name="T34" fmla="*/ 185 w 2958"/>
                  <a:gd name="T35" fmla="*/ 67 h 1619"/>
                  <a:gd name="T36" fmla="*/ 184 w 2958"/>
                  <a:gd name="T37" fmla="*/ 73 h 1619"/>
                  <a:gd name="T38" fmla="*/ 182 w 2958"/>
                  <a:gd name="T39" fmla="*/ 76 h 1619"/>
                  <a:gd name="T40" fmla="*/ 182 w 2958"/>
                  <a:gd name="T41" fmla="*/ 81 h 1619"/>
                  <a:gd name="T42" fmla="*/ 180 w 2958"/>
                  <a:gd name="T43" fmla="*/ 83 h 1619"/>
                  <a:gd name="T44" fmla="*/ 176 w 2958"/>
                  <a:gd name="T45" fmla="*/ 84 h 1619"/>
                  <a:gd name="T46" fmla="*/ 173 w 2958"/>
                  <a:gd name="T47" fmla="*/ 87 h 1619"/>
                  <a:gd name="T48" fmla="*/ 169 w 2958"/>
                  <a:gd name="T49" fmla="*/ 89 h 1619"/>
                  <a:gd name="T50" fmla="*/ 162 w 2958"/>
                  <a:gd name="T51" fmla="*/ 87 h 1619"/>
                  <a:gd name="T52" fmla="*/ 162 w 2958"/>
                  <a:gd name="T53" fmla="*/ 91 h 1619"/>
                  <a:gd name="T54" fmla="*/ 160 w 2958"/>
                  <a:gd name="T55" fmla="*/ 93 h 1619"/>
                  <a:gd name="T56" fmla="*/ 156 w 2958"/>
                  <a:gd name="T57" fmla="*/ 94 h 1619"/>
                  <a:gd name="T58" fmla="*/ 151 w 2958"/>
                  <a:gd name="T59" fmla="*/ 93 h 1619"/>
                  <a:gd name="T60" fmla="*/ 145 w 2958"/>
                  <a:gd name="T61" fmla="*/ 91 h 1619"/>
                  <a:gd name="T62" fmla="*/ 144 w 2958"/>
                  <a:gd name="T63" fmla="*/ 94 h 1619"/>
                  <a:gd name="T64" fmla="*/ 141 w 2958"/>
                  <a:gd name="T65" fmla="*/ 95 h 1619"/>
                  <a:gd name="T66" fmla="*/ 136 w 2958"/>
                  <a:gd name="T67" fmla="*/ 95 h 1619"/>
                  <a:gd name="T68" fmla="*/ 131 w 2958"/>
                  <a:gd name="T69" fmla="*/ 95 h 1619"/>
                  <a:gd name="T70" fmla="*/ 127 w 2958"/>
                  <a:gd name="T71" fmla="*/ 96 h 1619"/>
                  <a:gd name="T72" fmla="*/ 122 w 2958"/>
                  <a:gd name="T73" fmla="*/ 97 h 1619"/>
                  <a:gd name="T74" fmla="*/ 112 w 2958"/>
                  <a:gd name="T75" fmla="*/ 99 h 1619"/>
                  <a:gd name="T76" fmla="*/ 104 w 2958"/>
                  <a:gd name="T77" fmla="*/ 99 h 1619"/>
                  <a:gd name="T78" fmla="*/ 94 w 2958"/>
                  <a:gd name="T79" fmla="*/ 97 h 1619"/>
                  <a:gd name="T80" fmla="*/ 83 w 2958"/>
                  <a:gd name="T81" fmla="*/ 95 h 1619"/>
                  <a:gd name="T82" fmla="*/ 76 w 2958"/>
                  <a:gd name="T83" fmla="*/ 95 h 1619"/>
                  <a:gd name="T84" fmla="*/ 67 w 2958"/>
                  <a:gd name="T85" fmla="*/ 97 h 1619"/>
                  <a:gd name="T86" fmla="*/ 58 w 2958"/>
                  <a:gd name="T87" fmla="*/ 98 h 1619"/>
                  <a:gd name="T88" fmla="*/ 46 w 2958"/>
                  <a:gd name="T89" fmla="*/ 99 h 1619"/>
                  <a:gd name="T90" fmla="*/ 33 w 2958"/>
                  <a:gd name="T91" fmla="*/ 101 h 1619"/>
                  <a:gd name="T92" fmla="*/ 23 w 2958"/>
                  <a:gd name="T93" fmla="*/ 101 h 1619"/>
                  <a:gd name="T94" fmla="*/ 15 w 2958"/>
                  <a:gd name="T95" fmla="*/ 100 h 1619"/>
                  <a:gd name="T96" fmla="*/ 8 w 2958"/>
                  <a:gd name="T97" fmla="*/ 98 h 1619"/>
                  <a:gd name="T98" fmla="*/ 4 w 2958"/>
                  <a:gd name="T99" fmla="*/ 94 h 1619"/>
                  <a:gd name="T100" fmla="*/ 1 w 2958"/>
                  <a:gd name="T101" fmla="*/ 88 h 1619"/>
                  <a:gd name="T102" fmla="*/ 0 w 2958"/>
                  <a:gd name="T103" fmla="*/ 80 h 1619"/>
                  <a:gd name="T104" fmla="*/ 2 w 2958"/>
                  <a:gd name="T105" fmla="*/ 71 h 1619"/>
                  <a:gd name="T106" fmla="*/ 8 w 2958"/>
                  <a:gd name="T107" fmla="*/ 60 h 1619"/>
                  <a:gd name="T108" fmla="*/ 10 w 2958"/>
                  <a:gd name="T109" fmla="*/ 49 h 1619"/>
                  <a:gd name="T110" fmla="*/ 9 w 2958"/>
                  <a:gd name="T111" fmla="*/ 39 h 1619"/>
                  <a:gd name="T112" fmla="*/ 7 w 2958"/>
                  <a:gd name="T113" fmla="*/ 31 h 1619"/>
                  <a:gd name="T114" fmla="*/ 3 w 2958"/>
                  <a:gd name="T115" fmla="*/ 21 h 16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58"/>
                  <a:gd name="T175" fmla="*/ 0 h 1619"/>
                  <a:gd name="T176" fmla="*/ 2958 w 2958"/>
                  <a:gd name="T177" fmla="*/ 1619 h 16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58" h="1619">
                    <a:moveTo>
                      <a:pt x="854" y="0"/>
                    </a:moveTo>
                    <a:lnTo>
                      <a:pt x="872" y="81"/>
                    </a:lnTo>
                    <a:lnTo>
                      <a:pt x="892" y="158"/>
                    </a:lnTo>
                    <a:lnTo>
                      <a:pt x="917" y="236"/>
                    </a:lnTo>
                    <a:lnTo>
                      <a:pt x="948" y="309"/>
                    </a:lnTo>
                    <a:lnTo>
                      <a:pt x="985" y="373"/>
                    </a:lnTo>
                    <a:lnTo>
                      <a:pt x="1034" y="438"/>
                    </a:lnTo>
                    <a:lnTo>
                      <a:pt x="1087" y="494"/>
                    </a:lnTo>
                    <a:lnTo>
                      <a:pt x="1151" y="550"/>
                    </a:lnTo>
                    <a:lnTo>
                      <a:pt x="1226" y="602"/>
                    </a:lnTo>
                    <a:lnTo>
                      <a:pt x="1311" y="642"/>
                    </a:lnTo>
                    <a:lnTo>
                      <a:pt x="1420" y="679"/>
                    </a:lnTo>
                    <a:lnTo>
                      <a:pt x="1535" y="716"/>
                    </a:lnTo>
                    <a:lnTo>
                      <a:pt x="1621" y="753"/>
                    </a:lnTo>
                    <a:lnTo>
                      <a:pt x="1705" y="792"/>
                    </a:lnTo>
                    <a:lnTo>
                      <a:pt x="1782" y="833"/>
                    </a:lnTo>
                    <a:lnTo>
                      <a:pt x="1837" y="868"/>
                    </a:lnTo>
                    <a:lnTo>
                      <a:pt x="1887" y="907"/>
                    </a:lnTo>
                    <a:lnTo>
                      <a:pt x="1968" y="895"/>
                    </a:lnTo>
                    <a:lnTo>
                      <a:pt x="2061" y="883"/>
                    </a:lnTo>
                    <a:lnTo>
                      <a:pt x="2131" y="886"/>
                    </a:lnTo>
                    <a:lnTo>
                      <a:pt x="2200" y="904"/>
                    </a:lnTo>
                    <a:lnTo>
                      <a:pt x="2258" y="929"/>
                    </a:lnTo>
                    <a:lnTo>
                      <a:pt x="2313" y="953"/>
                    </a:lnTo>
                    <a:lnTo>
                      <a:pt x="2384" y="976"/>
                    </a:lnTo>
                    <a:lnTo>
                      <a:pt x="2459" y="988"/>
                    </a:lnTo>
                    <a:lnTo>
                      <a:pt x="2537" y="994"/>
                    </a:lnTo>
                    <a:lnTo>
                      <a:pt x="2649" y="988"/>
                    </a:lnTo>
                    <a:lnTo>
                      <a:pt x="2766" y="969"/>
                    </a:lnTo>
                    <a:lnTo>
                      <a:pt x="2859" y="957"/>
                    </a:lnTo>
                    <a:lnTo>
                      <a:pt x="2908" y="951"/>
                    </a:lnTo>
                    <a:lnTo>
                      <a:pt x="2924" y="957"/>
                    </a:lnTo>
                    <a:lnTo>
                      <a:pt x="2932" y="968"/>
                    </a:lnTo>
                    <a:lnTo>
                      <a:pt x="2941" y="984"/>
                    </a:lnTo>
                    <a:lnTo>
                      <a:pt x="2951" y="1021"/>
                    </a:lnTo>
                    <a:lnTo>
                      <a:pt x="2958" y="1071"/>
                    </a:lnTo>
                    <a:lnTo>
                      <a:pt x="2957" y="1125"/>
                    </a:lnTo>
                    <a:lnTo>
                      <a:pt x="2945" y="1167"/>
                    </a:lnTo>
                    <a:lnTo>
                      <a:pt x="2933" y="1195"/>
                    </a:lnTo>
                    <a:lnTo>
                      <a:pt x="2921" y="1216"/>
                    </a:lnTo>
                    <a:lnTo>
                      <a:pt x="2927" y="1253"/>
                    </a:lnTo>
                    <a:lnTo>
                      <a:pt x="2921" y="1290"/>
                    </a:lnTo>
                    <a:lnTo>
                      <a:pt x="2902" y="1314"/>
                    </a:lnTo>
                    <a:lnTo>
                      <a:pt x="2880" y="1332"/>
                    </a:lnTo>
                    <a:lnTo>
                      <a:pt x="2854" y="1339"/>
                    </a:lnTo>
                    <a:lnTo>
                      <a:pt x="2815" y="1345"/>
                    </a:lnTo>
                    <a:lnTo>
                      <a:pt x="2802" y="1367"/>
                    </a:lnTo>
                    <a:lnTo>
                      <a:pt x="2775" y="1392"/>
                    </a:lnTo>
                    <a:lnTo>
                      <a:pt x="2743" y="1406"/>
                    </a:lnTo>
                    <a:lnTo>
                      <a:pt x="2708" y="1414"/>
                    </a:lnTo>
                    <a:lnTo>
                      <a:pt x="2674" y="1410"/>
                    </a:lnTo>
                    <a:lnTo>
                      <a:pt x="2599" y="1395"/>
                    </a:lnTo>
                    <a:lnTo>
                      <a:pt x="2605" y="1432"/>
                    </a:lnTo>
                    <a:lnTo>
                      <a:pt x="2599" y="1457"/>
                    </a:lnTo>
                    <a:lnTo>
                      <a:pt x="2587" y="1473"/>
                    </a:lnTo>
                    <a:lnTo>
                      <a:pt x="2568" y="1485"/>
                    </a:lnTo>
                    <a:lnTo>
                      <a:pt x="2540" y="1492"/>
                    </a:lnTo>
                    <a:lnTo>
                      <a:pt x="2506" y="1495"/>
                    </a:lnTo>
                    <a:lnTo>
                      <a:pt x="2469" y="1494"/>
                    </a:lnTo>
                    <a:lnTo>
                      <a:pt x="2416" y="1486"/>
                    </a:lnTo>
                    <a:lnTo>
                      <a:pt x="2370" y="1476"/>
                    </a:lnTo>
                    <a:lnTo>
                      <a:pt x="2320" y="1457"/>
                    </a:lnTo>
                    <a:lnTo>
                      <a:pt x="2317" y="1482"/>
                    </a:lnTo>
                    <a:lnTo>
                      <a:pt x="2305" y="1501"/>
                    </a:lnTo>
                    <a:lnTo>
                      <a:pt x="2284" y="1515"/>
                    </a:lnTo>
                    <a:lnTo>
                      <a:pt x="2256" y="1522"/>
                    </a:lnTo>
                    <a:lnTo>
                      <a:pt x="2222" y="1525"/>
                    </a:lnTo>
                    <a:lnTo>
                      <a:pt x="2172" y="1518"/>
                    </a:lnTo>
                    <a:lnTo>
                      <a:pt x="2129" y="1500"/>
                    </a:lnTo>
                    <a:lnTo>
                      <a:pt x="2105" y="1515"/>
                    </a:lnTo>
                    <a:lnTo>
                      <a:pt x="2076" y="1527"/>
                    </a:lnTo>
                    <a:lnTo>
                      <a:pt x="2039" y="1534"/>
                    </a:lnTo>
                    <a:lnTo>
                      <a:pt x="1999" y="1541"/>
                    </a:lnTo>
                    <a:lnTo>
                      <a:pt x="1949" y="1547"/>
                    </a:lnTo>
                    <a:lnTo>
                      <a:pt x="1875" y="1561"/>
                    </a:lnTo>
                    <a:lnTo>
                      <a:pt x="1794" y="1580"/>
                    </a:lnTo>
                    <a:lnTo>
                      <a:pt x="1730" y="1586"/>
                    </a:lnTo>
                    <a:lnTo>
                      <a:pt x="1671" y="1582"/>
                    </a:lnTo>
                    <a:lnTo>
                      <a:pt x="1583" y="1566"/>
                    </a:lnTo>
                    <a:lnTo>
                      <a:pt x="1503" y="1546"/>
                    </a:lnTo>
                    <a:lnTo>
                      <a:pt x="1413" y="1527"/>
                    </a:lnTo>
                    <a:lnTo>
                      <a:pt x="1336" y="1515"/>
                    </a:lnTo>
                    <a:lnTo>
                      <a:pt x="1273" y="1510"/>
                    </a:lnTo>
                    <a:lnTo>
                      <a:pt x="1218" y="1517"/>
                    </a:lnTo>
                    <a:lnTo>
                      <a:pt x="1157" y="1530"/>
                    </a:lnTo>
                    <a:lnTo>
                      <a:pt x="1077" y="1549"/>
                    </a:lnTo>
                    <a:lnTo>
                      <a:pt x="990" y="1566"/>
                    </a:lnTo>
                    <a:lnTo>
                      <a:pt x="925" y="1571"/>
                    </a:lnTo>
                    <a:lnTo>
                      <a:pt x="860" y="1568"/>
                    </a:lnTo>
                    <a:lnTo>
                      <a:pt x="736" y="1580"/>
                    </a:lnTo>
                    <a:lnTo>
                      <a:pt x="638" y="1592"/>
                    </a:lnTo>
                    <a:lnTo>
                      <a:pt x="526" y="1611"/>
                    </a:lnTo>
                    <a:lnTo>
                      <a:pt x="450" y="1619"/>
                    </a:lnTo>
                    <a:lnTo>
                      <a:pt x="370" y="1614"/>
                    </a:lnTo>
                    <a:lnTo>
                      <a:pt x="302" y="1608"/>
                    </a:lnTo>
                    <a:lnTo>
                      <a:pt x="241" y="1598"/>
                    </a:lnTo>
                    <a:lnTo>
                      <a:pt x="188" y="1585"/>
                    </a:lnTo>
                    <a:lnTo>
                      <a:pt x="137" y="1563"/>
                    </a:lnTo>
                    <a:lnTo>
                      <a:pt x="97" y="1533"/>
                    </a:lnTo>
                    <a:lnTo>
                      <a:pt x="64" y="1496"/>
                    </a:lnTo>
                    <a:lnTo>
                      <a:pt x="42" y="1453"/>
                    </a:lnTo>
                    <a:lnTo>
                      <a:pt x="26" y="1403"/>
                    </a:lnTo>
                    <a:lnTo>
                      <a:pt x="12" y="1345"/>
                    </a:lnTo>
                    <a:lnTo>
                      <a:pt x="8" y="1285"/>
                    </a:lnTo>
                    <a:lnTo>
                      <a:pt x="17" y="1223"/>
                    </a:lnTo>
                    <a:lnTo>
                      <a:pt x="42" y="1141"/>
                    </a:lnTo>
                    <a:lnTo>
                      <a:pt x="85" y="1044"/>
                    </a:lnTo>
                    <a:lnTo>
                      <a:pt x="125" y="951"/>
                    </a:lnTo>
                    <a:lnTo>
                      <a:pt x="153" y="855"/>
                    </a:lnTo>
                    <a:lnTo>
                      <a:pt x="163" y="778"/>
                    </a:lnTo>
                    <a:lnTo>
                      <a:pt x="159" y="701"/>
                    </a:lnTo>
                    <a:lnTo>
                      <a:pt x="148" y="629"/>
                    </a:lnTo>
                    <a:lnTo>
                      <a:pt x="131" y="559"/>
                    </a:lnTo>
                    <a:lnTo>
                      <a:pt x="112" y="497"/>
                    </a:lnTo>
                    <a:lnTo>
                      <a:pt x="87" y="426"/>
                    </a:lnTo>
                    <a:lnTo>
                      <a:pt x="54" y="340"/>
                    </a:lnTo>
                    <a:lnTo>
                      <a:pt x="0" y="22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607" name="Group 448">
              <a:extLst>
                <a:ext uri="{FF2B5EF4-FFF2-40B4-BE49-F238E27FC236}">
                  <a16:creationId xmlns:a16="http://schemas.microsoft.com/office/drawing/2014/main" id="{4CB3C7A1-17AD-43D7-A599-522F5D80C0E3}"/>
                </a:ext>
              </a:extLst>
            </p:cNvPr>
            <p:cNvGrpSpPr>
              <a:grpSpLocks/>
            </p:cNvGrpSpPr>
            <p:nvPr/>
          </p:nvGrpSpPr>
          <p:grpSpPr bwMode="auto">
            <a:xfrm>
              <a:off x="826" y="1020"/>
              <a:ext cx="620" cy="330"/>
              <a:chOff x="826" y="1020"/>
              <a:chExt cx="620" cy="330"/>
            </a:xfrm>
          </p:grpSpPr>
          <p:grpSp>
            <p:nvGrpSpPr>
              <p:cNvPr id="64608" name="Group 449">
                <a:extLst>
                  <a:ext uri="{FF2B5EF4-FFF2-40B4-BE49-F238E27FC236}">
                    <a16:creationId xmlns:a16="http://schemas.microsoft.com/office/drawing/2014/main" id="{AD70DA2B-8586-42BA-B7C2-1B2CC32A72BB}"/>
                  </a:ext>
                </a:extLst>
              </p:cNvPr>
              <p:cNvGrpSpPr>
                <a:grpSpLocks/>
              </p:cNvGrpSpPr>
              <p:nvPr/>
            </p:nvGrpSpPr>
            <p:grpSpPr bwMode="auto">
              <a:xfrm>
                <a:off x="826" y="1020"/>
                <a:ext cx="425" cy="274"/>
                <a:chOff x="826" y="1020"/>
                <a:chExt cx="425" cy="274"/>
              </a:xfrm>
            </p:grpSpPr>
            <p:grpSp>
              <p:nvGrpSpPr>
                <p:cNvPr id="64625" name="Group 450">
                  <a:extLst>
                    <a:ext uri="{FF2B5EF4-FFF2-40B4-BE49-F238E27FC236}">
                      <a16:creationId xmlns:a16="http://schemas.microsoft.com/office/drawing/2014/main" id="{75C2D2DA-2675-44F1-88C5-A374327040AE}"/>
                    </a:ext>
                  </a:extLst>
                </p:cNvPr>
                <p:cNvGrpSpPr>
                  <a:grpSpLocks/>
                </p:cNvGrpSpPr>
                <p:nvPr/>
              </p:nvGrpSpPr>
              <p:grpSpPr bwMode="auto">
                <a:xfrm>
                  <a:off x="1155" y="1210"/>
                  <a:ext cx="96" cy="59"/>
                  <a:chOff x="1155" y="1210"/>
                  <a:chExt cx="96" cy="59"/>
                </a:xfrm>
              </p:grpSpPr>
              <p:sp>
                <p:nvSpPr>
                  <p:cNvPr id="64630" name="Freeform 451">
                    <a:extLst>
                      <a:ext uri="{FF2B5EF4-FFF2-40B4-BE49-F238E27FC236}">
                        <a16:creationId xmlns:a16="http://schemas.microsoft.com/office/drawing/2014/main" id="{951607FA-7BA2-4556-8B7C-A7A0AA0E8AF6}"/>
                      </a:ext>
                    </a:extLst>
                  </p:cNvPr>
                  <p:cNvSpPr>
                    <a:spLocks/>
                  </p:cNvSpPr>
                  <p:nvPr/>
                </p:nvSpPr>
                <p:spPr bwMode="auto">
                  <a:xfrm>
                    <a:off x="1155" y="1238"/>
                    <a:ext cx="47" cy="31"/>
                  </a:xfrm>
                  <a:custGeom>
                    <a:avLst/>
                    <a:gdLst>
                      <a:gd name="T0" fmla="*/ 0 w 189"/>
                      <a:gd name="T1" fmla="*/ 0 h 125"/>
                      <a:gd name="T2" fmla="*/ 2 w 189"/>
                      <a:gd name="T3" fmla="*/ 1 h 125"/>
                      <a:gd name="T4" fmla="*/ 5 w 189"/>
                      <a:gd name="T5" fmla="*/ 2 h 125"/>
                      <a:gd name="T6" fmla="*/ 7 w 189"/>
                      <a:gd name="T7" fmla="*/ 3 h 125"/>
                      <a:gd name="T8" fmla="*/ 10 w 189"/>
                      <a:gd name="T9" fmla="*/ 5 h 125"/>
                      <a:gd name="T10" fmla="*/ 12 w 189"/>
                      <a:gd name="T11" fmla="*/ 8 h 125"/>
                      <a:gd name="T12" fmla="*/ 0 60000 65536"/>
                      <a:gd name="T13" fmla="*/ 0 60000 65536"/>
                      <a:gd name="T14" fmla="*/ 0 60000 65536"/>
                      <a:gd name="T15" fmla="*/ 0 60000 65536"/>
                      <a:gd name="T16" fmla="*/ 0 60000 65536"/>
                      <a:gd name="T17" fmla="*/ 0 60000 65536"/>
                      <a:gd name="T18" fmla="*/ 0 w 189"/>
                      <a:gd name="T19" fmla="*/ 0 h 125"/>
                      <a:gd name="T20" fmla="*/ 189 w 189"/>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89" h="125">
                        <a:moveTo>
                          <a:pt x="0" y="0"/>
                        </a:moveTo>
                        <a:lnTo>
                          <a:pt x="41" y="11"/>
                        </a:lnTo>
                        <a:lnTo>
                          <a:pt x="81" y="28"/>
                        </a:lnTo>
                        <a:lnTo>
                          <a:pt x="121" y="53"/>
                        </a:lnTo>
                        <a:lnTo>
                          <a:pt x="155" y="84"/>
                        </a:lnTo>
                        <a:lnTo>
                          <a:pt x="189" y="12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31" name="Freeform 452">
                    <a:extLst>
                      <a:ext uri="{FF2B5EF4-FFF2-40B4-BE49-F238E27FC236}">
                        <a16:creationId xmlns:a16="http://schemas.microsoft.com/office/drawing/2014/main" id="{143DCF6A-8492-4064-997A-55A2689674A1}"/>
                      </a:ext>
                    </a:extLst>
                  </p:cNvPr>
                  <p:cNvSpPr>
                    <a:spLocks/>
                  </p:cNvSpPr>
                  <p:nvPr/>
                </p:nvSpPr>
                <p:spPr bwMode="auto">
                  <a:xfrm>
                    <a:off x="1185" y="1230"/>
                    <a:ext cx="40" cy="17"/>
                  </a:xfrm>
                  <a:custGeom>
                    <a:avLst/>
                    <a:gdLst>
                      <a:gd name="T0" fmla="*/ 0 w 161"/>
                      <a:gd name="T1" fmla="*/ 0 h 68"/>
                      <a:gd name="T2" fmla="*/ 3 w 161"/>
                      <a:gd name="T3" fmla="*/ 1 h 68"/>
                      <a:gd name="T4" fmla="*/ 5 w 161"/>
                      <a:gd name="T5" fmla="*/ 1 h 68"/>
                      <a:gd name="T6" fmla="*/ 7 w 161"/>
                      <a:gd name="T7" fmla="*/ 2 h 68"/>
                      <a:gd name="T8" fmla="*/ 10 w 161"/>
                      <a:gd name="T9" fmla="*/ 4 h 68"/>
                      <a:gd name="T10" fmla="*/ 0 60000 65536"/>
                      <a:gd name="T11" fmla="*/ 0 60000 65536"/>
                      <a:gd name="T12" fmla="*/ 0 60000 65536"/>
                      <a:gd name="T13" fmla="*/ 0 60000 65536"/>
                      <a:gd name="T14" fmla="*/ 0 60000 65536"/>
                      <a:gd name="T15" fmla="*/ 0 w 161"/>
                      <a:gd name="T16" fmla="*/ 0 h 68"/>
                      <a:gd name="T17" fmla="*/ 161 w 161"/>
                      <a:gd name="T18" fmla="*/ 68 h 68"/>
                    </a:gdLst>
                    <a:ahLst/>
                    <a:cxnLst>
                      <a:cxn ang="T10">
                        <a:pos x="T0" y="T1"/>
                      </a:cxn>
                      <a:cxn ang="T11">
                        <a:pos x="T2" y="T3"/>
                      </a:cxn>
                      <a:cxn ang="T12">
                        <a:pos x="T4" y="T5"/>
                      </a:cxn>
                      <a:cxn ang="T13">
                        <a:pos x="T6" y="T7"/>
                      </a:cxn>
                      <a:cxn ang="T14">
                        <a:pos x="T8" y="T9"/>
                      </a:cxn>
                    </a:cxnLst>
                    <a:rect l="T15" t="T16" r="T17" b="T18"/>
                    <a:pathLst>
                      <a:path w="161" h="68">
                        <a:moveTo>
                          <a:pt x="0" y="0"/>
                        </a:moveTo>
                        <a:lnTo>
                          <a:pt x="44" y="10"/>
                        </a:lnTo>
                        <a:lnTo>
                          <a:pt x="86" y="25"/>
                        </a:lnTo>
                        <a:lnTo>
                          <a:pt x="122" y="42"/>
                        </a:lnTo>
                        <a:lnTo>
                          <a:pt x="161" y="6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32" name="Freeform 453">
                    <a:extLst>
                      <a:ext uri="{FF2B5EF4-FFF2-40B4-BE49-F238E27FC236}">
                        <a16:creationId xmlns:a16="http://schemas.microsoft.com/office/drawing/2014/main" id="{7EA5FB2F-E780-4AC6-A33B-C44CCF780CC6}"/>
                      </a:ext>
                    </a:extLst>
                  </p:cNvPr>
                  <p:cNvSpPr>
                    <a:spLocks/>
                  </p:cNvSpPr>
                  <p:nvPr/>
                </p:nvSpPr>
                <p:spPr bwMode="auto">
                  <a:xfrm>
                    <a:off x="1188" y="1210"/>
                    <a:ext cx="63" cy="22"/>
                  </a:xfrm>
                  <a:custGeom>
                    <a:avLst/>
                    <a:gdLst>
                      <a:gd name="T0" fmla="*/ 0 w 254"/>
                      <a:gd name="T1" fmla="*/ 0 h 84"/>
                      <a:gd name="T2" fmla="*/ 2 w 254"/>
                      <a:gd name="T3" fmla="*/ 0 h 84"/>
                      <a:gd name="T4" fmla="*/ 5 w 254"/>
                      <a:gd name="T5" fmla="*/ 0 h 84"/>
                      <a:gd name="T6" fmla="*/ 7 w 254"/>
                      <a:gd name="T7" fmla="*/ 1 h 84"/>
                      <a:gd name="T8" fmla="*/ 10 w 254"/>
                      <a:gd name="T9" fmla="*/ 2 h 84"/>
                      <a:gd name="T10" fmla="*/ 13 w 254"/>
                      <a:gd name="T11" fmla="*/ 3 h 84"/>
                      <a:gd name="T12" fmla="*/ 16 w 254"/>
                      <a:gd name="T13" fmla="*/ 6 h 84"/>
                      <a:gd name="T14" fmla="*/ 0 60000 65536"/>
                      <a:gd name="T15" fmla="*/ 0 60000 65536"/>
                      <a:gd name="T16" fmla="*/ 0 60000 65536"/>
                      <a:gd name="T17" fmla="*/ 0 60000 65536"/>
                      <a:gd name="T18" fmla="*/ 0 60000 65536"/>
                      <a:gd name="T19" fmla="*/ 0 60000 65536"/>
                      <a:gd name="T20" fmla="*/ 0 60000 65536"/>
                      <a:gd name="T21" fmla="*/ 0 w 254"/>
                      <a:gd name="T22" fmla="*/ 0 h 84"/>
                      <a:gd name="T23" fmla="*/ 254 w 254"/>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84">
                        <a:moveTo>
                          <a:pt x="0" y="5"/>
                        </a:moveTo>
                        <a:lnTo>
                          <a:pt x="37" y="0"/>
                        </a:lnTo>
                        <a:lnTo>
                          <a:pt x="81" y="2"/>
                        </a:lnTo>
                        <a:lnTo>
                          <a:pt x="118" y="8"/>
                        </a:lnTo>
                        <a:lnTo>
                          <a:pt x="161" y="24"/>
                        </a:lnTo>
                        <a:lnTo>
                          <a:pt x="205" y="48"/>
                        </a:lnTo>
                        <a:lnTo>
                          <a:pt x="254" y="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626" name="Group 454">
                  <a:extLst>
                    <a:ext uri="{FF2B5EF4-FFF2-40B4-BE49-F238E27FC236}">
                      <a16:creationId xmlns:a16="http://schemas.microsoft.com/office/drawing/2014/main" id="{A1901912-F5C2-4B38-BA79-546FB4BA50AC}"/>
                    </a:ext>
                  </a:extLst>
                </p:cNvPr>
                <p:cNvGrpSpPr>
                  <a:grpSpLocks/>
                </p:cNvGrpSpPr>
                <p:nvPr/>
              </p:nvGrpSpPr>
              <p:grpSpPr bwMode="auto">
                <a:xfrm>
                  <a:off x="826" y="1020"/>
                  <a:ext cx="137" cy="274"/>
                  <a:chOff x="826" y="1020"/>
                  <a:chExt cx="137" cy="274"/>
                </a:xfrm>
              </p:grpSpPr>
              <p:sp>
                <p:nvSpPr>
                  <p:cNvPr id="64627" name="Freeform 455">
                    <a:extLst>
                      <a:ext uri="{FF2B5EF4-FFF2-40B4-BE49-F238E27FC236}">
                        <a16:creationId xmlns:a16="http://schemas.microsoft.com/office/drawing/2014/main" id="{8ECA6402-996F-4419-BB8F-61632F350449}"/>
                      </a:ext>
                    </a:extLst>
                  </p:cNvPr>
                  <p:cNvSpPr>
                    <a:spLocks/>
                  </p:cNvSpPr>
                  <p:nvPr/>
                </p:nvSpPr>
                <p:spPr bwMode="auto">
                  <a:xfrm>
                    <a:off x="909" y="1020"/>
                    <a:ext cx="46" cy="68"/>
                  </a:xfrm>
                  <a:custGeom>
                    <a:avLst/>
                    <a:gdLst>
                      <a:gd name="T0" fmla="*/ 0 w 182"/>
                      <a:gd name="T1" fmla="*/ 0 h 272"/>
                      <a:gd name="T2" fmla="*/ 2 w 182"/>
                      <a:gd name="T3" fmla="*/ 3 h 272"/>
                      <a:gd name="T4" fmla="*/ 3 w 182"/>
                      <a:gd name="T5" fmla="*/ 6 h 272"/>
                      <a:gd name="T6" fmla="*/ 5 w 182"/>
                      <a:gd name="T7" fmla="*/ 10 h 272"/>
                      <a:gd name="T8" fmla="*/ 8 w 182"/>
                      <a:gd name="T9" fmla="*/ 14 h 272"/>
                      <a:gd name="T10" fmla="*/ 12 w 182"/>
                      <a:gd name="T11" fmla="*/ 17 h 272"/>
                      <a:gd name="T12" fmla="*/ 0 60000 65536"/>
                      <a:gd name="T13" fmla="*/ 0 60000 65536"/>
                      <a:gd name="T14" fmla="*/ 0 60000 65536"/>
                      <a:gd name="T15" fmla="*/ 0 60000 65536"/>
                      <a:gd name="T16" fmla="*/ 0 60000 65536"/>
                      <a:gd name="T17" fmla="*/ 0 60000 65536"/>
                      <a:gd name="T18" fmla="*/ 0 w 182"/>
                      <a:gd name="T19" fmla="*/ 0 h 272"/>
                      <a:gd name="T20" fmla="*/ 182 w 182"/>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182" h="272">
                        <a:moveTo>
                          <a:pt x="0" y="0"/>
                        </a:moveTo>
                        <a:lnTo>
                          <a:pt x="24" y="53"/>
                        </a:lnTo>
                        <a:lnTo>
                          <a:pt x="51" y="106"/>
                        </a:lnTo>
                        <a:lnTo>
                          <a:pt x="85" y="160"/>
                        </a:lnTo>
                        <a:lnTo>
                          <a:pt x="130" y="222"/>
                        </a:lnTo>
                        <a:lnTo>
                          <a:pt x="182" y="27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28" name="Freeform 456">
                    <a:extLst>
                      <a:ext uri="{FF2B5EF4-FFF2-40B4-BE49-F238E27FC236}">
                        <a16:creationId xmlns:a16="http://schemas.microsoft.com/office/drawing/2014/main" id="{7F579B21-B14C-4B1A-BB4A-EC436402F5F2}"/>
                      </a:ext>
                    </a:extLst>
                  </p:cNvPr>
                  <p:cNvSpPr>
                    <a:spLocks/>
                  </p:cNvSpPr>
                  <p:nvPr/>
                </p:nvSpPr>
                <p:spPr bwMode="auto">
                  <a:xfrm>
                    <a:off x="826" y="1128"/>
                    <a:ext cx="32" cy="98"/>
                  </a:xfrm>
                  <a:custGeom>
                    <a:avLst/>
                    <a:gdLst>
                      <a:gd name="T0" fmla="*/ 0 w 130"/>
                      <a:gd name="T1" fmla="*/ 0 h 390"/>
                      <a:gd name="T2" fmla="*/ 1 w 130"/>
                      <a:gd name="T3" fmla="*/ 2 h 390"/>
                      <a:gd name="T4" fmla="*/ 1 w 130"/>
                      <a:gd name="T5" fmla="*/ 5 h 390"/>
                      <a:gd name="T6" fmla="*/ 1 w 130"/>
                      <a:gd name="T7" fmla="*/ 7 h 390"/>
                      <a:gd name="T8" fmla="*/ 1 w 130"/>
                      <a:gd name="T9" fmla="*/ 9 h 390"/>
                      <a:gd name="T10" fmla="*/ 0 w 130"/>
                      <a:gd name="T11" fmla="*/ 11 h 390"/>
                      <a:gd name="T12" fmla="*/ 0 w 130"/>
                      <a:gd name="T13" fmla="*/ 14 h 390"/>
                      <a:gd name="T14" fmla="*/ 0 w 130"/>
                      <a:gd name="T15" fmla="*/ 16 h 390"/>
                      <a:gd name="T16" fmla="*/ 1 w 130"/>
                      <a:gd name="T17" fmla="*/ 17 h 390"/>
                      <a:gd name="T18" fmla="*/ 2 w 130"/>
                      <a:gd name="T19" fmla="*/ 19 h 390"/>
                      <a:gd name="T20" fmla="*/ 4 w 130"/>
                      <a:gd name="T21" fmla="*/ 21 h 390"/>
                      <a:gd name="T22" fmla="*/ 6 w 130"/>
                      <a:gd name="T23" fmla="*/ 22 h 390"/>
                      <a:gd name="T24" fmla="*/ 8 w 130"/>
                      <a:gd name="T25" fmla="*/ 25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0"/>
                      <a:gd name="T40" fmla="*/ 0 h 390"/>
                      <a:gd name="T41" fmla="*/ 130 w 130"/>
                      <a:gd name="T42" fmla="*/ 390 h 3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0" h="390">
                        <a:moveTo>
                          <a:pt x="0" y="0"/>
                        </a:moveTo>
                        <a:lnTo>
                          <a:pt x="18" y="34"/>
                        </a:lnTo>
                        <a:lnTo>
                          <a:pt x="25" y="75"/>
                        </a:lnTo>
                        <a:lnTo>
                          <a:pt x="24" y="106"/>
                        </a:lnTo>
                        <a:lnTo>
                          <a:pt x="19" y="149"/>
                        </a:lnTo>
                        <a:lnTo>
                          <a:pt x="8" y="179"/>
                        </a:lnTo>
                        <a:lnTo>
                          <a:pt x="0" y="216"/>
                        </a:lnTo>
                        <a:lnTo>
                          <a:pt x="4" y="245"/>
                        </a:lnTo>
                        <a:lnTo>
                          <a:pt x="12" y="272"/>
                        </a:lnTo>
                        <a:lnTo>
                          <a:pt x="33" y="300"/>
                        </a:lnTo>
                        <a:lnTo>
                          <a:pt x="62" y="328"/>
                        </a:lnTo>
                        <a:lnTo>
                          <a:pt x="97" y="350"/>
                        </a:lnTo>
                        <a:lnTo>
                          <a:pt x="130" y="39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29" name="Freeform 457">
                    <a:extLst>
                      <a:ext uri="{FF2B5EF4-FFF2-40B4-BE49-F238E27FC236}">
                        <a16:creationId xmlns:a16="http://schemas.microsoft.com/office/drawing/2014/main" id="{4705182C-73C6-4693-A389-7719850ACCC0}"/>
                      </a:ext>
                    </a:extLst>
                  </p:cNvPr>
                  <p:cNvSpPr>
                    <a:spLocks/>
                  </p:cNvSpPr>
                  <p:nvPr/>
                </p:nvSpPr>
                <p:spPr bwMode="auto">
                  <a:xfrm>
                    <a:off x="846" y="1250"/>
                    <a:ext cx="117" cy="44"/>
                  </a:xfrm>
                  <a:custGeom>
                    <a:avLst/>
                    <a:gdLst>
                      <a:gd name="T0" fmla="*/ 0 w 470"/>
                      <a:gd name="T1" fmla="*/ 0 h 178"/>
                      <a:gd name="T2" fmla="*/ 2 w 470"/>
                      <a:gd name="T3" fmla="*/ 0 h 178"/>
                      <a:gd name="T4" fmla="*/ 4 w 470"/>
                      <a:gd name="T5" fmla="*/ 0 h 178"/>
                      <a:gd name="T6" fmla="*/ 7 w 470"/>
                      <a:gd name="T7" fmla="*/ 1 h 178"/>
                      <a:gd name="T8" fmla="*/ 9 w 470"/>
                      <a:gd name="T9" fmla="*/ 3 h 178"/>
                      <a:gd name="T10" fmla="*/ 12 w 470"/>
                      <a:gd name="T11" fmla="*/ 5 h 178"/>
                      <a:gd name="T12" fmla="*/ 15 w 470"/>
                      <a:gd name="T13" fmla="*/ 7 h 178"/>
                      <a:gd name="T14" fmla="*/ 18 w 470"/>
                      <a:gd name="T15" fmla="*/ 9 h 178"/>
                      <a:gd name="T16" fmla="*/ 20 w 470"/>
                      <a:gd name="T17" fmla="*/ 10 h 178"/>
                      <a:gd name="T18" fmla="*/ 23 w 470"/>
                      <a:gd name="T19" fmla="*/ 11 h 178"/>
                      <a:gd name="T20" fmla="*/ 25 w 470"/>
                      <a:gd name="T21" fmla="*/ 11 h 178"/>
                      <a:gd name="T22" fmla="*/ 27 w 470"/>
                      <a:gd name="T23" fmla="*/ 10 h 178"/>
                      <a:gd name="T24" fmla="*/ 29 w 470"/>
                      <a:gd name="T25" fmla="*/ 1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0"/>
                      <a:gd name="T40" fmla="*/ 0 h 178"/>
                      <a:gd name="T41" fmla="*/ 470 w 470"/>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0" h="178">
                        <a:moveTo>
                          <a:pt x="0" y="7"/>
                        </a:moveTo>
                        <a:lnTo>
                          <a:pt x="37" y="0"/>
                        </a:lnTo>
                        <a:lnTo>
                          <a:pt x="74" y="6"/>
                        </a:lnTo>
                        <a:lnTo>
                          <a:pt x="111" y="24"/>
                        </a:lnTo>
                        <a:lnTo>
                          <a:pt x="152" y="51"/>
                        </a:lnTo>
                        <a:lnTo>
                          <a:pt x="195" y="82"/>
                        </a:lnTo>
                        <a:lnTo>
                          <a:pt x="235" y="113"/>
                        </a:lnTo>
                        <a:lnTo>
                          <a:pt x="296" y="149"/>
                        </a:lnTo>
                        <a:lnTo>
                          <a:pt x="328" y="163"/>
                        </a:lnTo>
                        <a:lnTo>
                          <a:pt x="369" y="174"/>
                        </a:lnTo>
                        <a:lnTo>
                          <a:pt x="406" y="178"/>
                        </a:lnTo>
                        <a:lnTo>
                          <a:pt x="436" y="171"/>
                        </a:lnTo>
                        <a:lnTo>
                          <a:pt x="470" y="156"/>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4609" name="Group 458">
                <a:extLst>
                  <a:ext uri="{FF2B5EF4-FFF2-40B4-BE49-F238E27FC236}">
                    <a16:creationId xmlns:a16="http://schemas.microsoft.com/office/drawing/2014/main" id="{74A924E6-F131-47C6-8FD2-8061DD906E9B}"/>
                  </a:ext>
                </a:extLst>
              </p:cNvPr>
              <p:cNvGrpSpPr>
                <a:grpSpLocks/>
              </p:cNvGrpSpPr>
              <p:nvPr/>
            </p:nvGrpSpPr>
            <p:grpSpPr bwMode="auto">
              <a:xfrm>
                <a:off x="1208" y="1204"/>
                <a:ext cx="238" cy="146"/>
                <a:chOff x="1208" y="1204"/>
                <a:chExt cx="238" cy="146"/>
              </a:xfrm>
            </p:grpSpPr>
            <p:grpSp>
              <p:nvGrpSpPr>
                <p:cNvPr id="64610" name="Group 459">
                  <a:extLst>
                    <a:ext uri="{FF2B5EF4-FFF2-40B4-BE49-F238E27FC236}">
                      <a16:creationId xmlns:a16="http://schemas.microsoft.com/office/drawing/2014/main" id="{A6E00749-78CC-4992-8E44-C19E64732B86}"/>
                    </a:ext>
                  </a:extLst>
                </p:cNvPr>
                <p:cNvGrpSpPr>
                  <a:grpSpLocks/>
                </p:cNvGrpSpPr>
                <p:nvPr/>
              </p:nvGrpSpPr>
              <p:grpSpPr bwMode="auto">
                <a:xfrm>
                  <a:off x="1208" y="1223"/>
                  <a:ext cx="238" cy="127"/>
                  <a:chOff x="1208" y="1223"/>
                  <a:chExt cx="238" cy="127"/>
                </a:xfrm>
              </p:grpSpPr>
              <p:sp>
                <p:nvSpPr>
                  <p:cNvPr id="64618" name="Freeform 460">
                    <a:extLst>
                      <a:ext uri="{FF2B5EF4-FFF2-40B4-BE49-F238E27FC236}">
                        <a16:creationId xmlns:a16="http://schemas.microsoft.com/office/drawing/2014/main" id="{231FCAFA-80E6-4E09-94F9-F1343AC5E7F7}"/>
                      </a:ext>
                    </a:extLst>
                  </p:cNvPr>
                  <p:cNvSpPr>
                    <a:spLocks/>
                  </p:cNvSpPr>
                  <p:nvPr/>
                </p:nvSpPr>
                <p:spPr bwMode="auto">
                  <a:xfrm>
                    <a:off x="1299" y="1223"/>
                    <a:ext cx="147" cy="46"/>
                  </a:xfrm>
                  <a:custGeom>
                    <a:avLst/>
                    <a:gdLst>
                      <a:gd name="T0" fmla="*/ 0 w 587"/>
                      <a:gd name="T1" fmla="*/ 0 h 184"/>
                      <a:gd name="T2" fmla="*/ 3 w 587"/>
                      <a:gd name="T3" fmla="*/ 1 h 184"/>
                      <a:gd name="T4" fmla="*/ 5 w 587"/>
                      <a:gd name="T5" fmla="*/ 1 h 184"/>
                      <a:gd name="T6" fmla="*/ 9 w 587"/>
                      <a:gd name="T7" fmla="*/ 2 h 184"/>
                      <a:gd name="T8" fmla="*/ 11 w 587"/>
                      <a:gd name="T9" fmla="*/ 1 h 184"/>
                      <a:gd name="T10" fmla="*/ 14 w 587"/>
                      <a:gd name="T11" fmla="*/ 1 h 184"/>
                      <a:gd name="T12" fmla="*/ 16 w 587"/>
                      <a:gd name="T13" fmla="*/ 1 h 184"/>
                      <a:gd name="T14" fmla="*/ 19 w 587"/>
                      <a:gd name="T15" fmla="*/ 3 h 184"/>
                      <a:gd name="T16" fmla="*/ 22 w 587"/>
                      <a:gd name="T17" fmla="*/ 4 h 184"/>
                      <a:gd name="T18" fmla="*/ 26 w 587"/>
                      <a:gd name="T19" fmla="*/ 6 h 184"/>
                      <a:gd name="T20" fmla="*/ 29 w 587"/>
                      <a:gd name="T21" fmla="*/ 7 h 184"/>
                      <a:gd name="T22" fmla="*/ 31 w 587"/>
                      <a:gd name="T23" fmla="*/ 8 h 184"/>
                      <a:gd name="T24" fmla="*/ 33 w 587"/>
                      <a:gd name="T25" fmla="*/ 9 h 184"/>
                      <a:gd name="T26" fmla="*/ 36 w 587"/>
                      <a:gd name="T27" fmla="*/ 11 h 184"/>
                      <a:gd name="T28" fmla="*/ 37 w 587"/>
                      <a:gd name="T29" fmla="*/ 12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7"/>
                      <a:gd name="T46" fmla="*/ 0 h 184"/>
                      <a:gd name="T47" fmla="*/ 587 w 587"/>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7" h="184">
                        <a:moveTo>
                          <a:pt x="0" y="0"/>
                        </a:moveTo>
                        <a:lnTo>
                          <a:pt x="43" y="14"/>
                        </a:lnTo>
                        <a:lnTo>
                          <a:pt x="81" y="23"/>
                        </a:lnTo>
                        <a:lnTo>
                          <a:pt x="137" y="30"/>
                        </a:lnTo>
                        <a:lnTo>
                          <a:pt x="177" y="23"/>
                        </a:lnTo>
                        <a:lnTo>
                          <a:pt x="224" y="18"/>
                        </a:lnTo>
                        <a:lnTo>
                          <a:pt x="255" y="24"/>
                        </a:lnTo>
                        <a:lnTo>
                          <a:pt x="295" y="40"/>
                        </a:lnTo>
                        <a:lnTo>
                          <a:pt x="342" y="61"/>
                        </a:lnTo>
                        <a:lnTo>
                          <a:pt x="415" y="92"/>
                        </a:lnTo>
                        <a:lnTo>
                          <a:pt x="454" y="107"/>
                        </a:lnTo>
                        <a:lnTo>
                          <a:pt x="488" y="125"/>
                        </a:lnTo>
                        <a:lnTo>
                          <a:pt x="530" y="145"/>
                        </a:lnTo>
                        <a:lnTo>
                          <a:pt x="569" y="169"/>
                        </a:lnTo>
                        <a:lnTo>
                          <a:pt x="587" y="1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19" name="Freeform 461">
                    <a:extLst>
                      <a:ext uri="{FF2B5EF4-FFF2-40B4-BE49-F238E27FC236}">
                        <a16:creationId xmlns:a16="http://schemas.microsoft.com/office/drawing/2014/main" id="{DED7B3DE-A194-4C63-AC10-D14F143AC5A8}"/>
                      </a:ext>
                    </a:extLst>
                  </p:cNvPr>
                  <p:cNvSpPr>
                    <a:spLocks/>
                  </p:cNvSpPr>
                  <p:nvPr/>
                </p:nvSpPr>
                <p:spPr bwMode="auto">
                  <a:xfrm>
                    <a:off x="1276" y="1235"/>
                    <a:ext cx="98" cy="26"/>
                  </a:xfrm>
                  <a:custGeom>
                    <a:avLst/>
                    <a:gdLst>
                      <a:gd name="T0" fmla="*/ 0 w 391"/>
                      <a:gd name="T1" fmla="*/ 0 h 105"/>
                      <a:gd name="T2" fmla="*/ 5 w 391"/>
                      <a:gd name="T3" fmla="*/ 1 h 105"/>
                      <a:gd name="T4" fmla="*/ 8 w 391"/>
                      <a:gd name="T5" fmla="*/ 2 h 105"/>
                      <a:gd name="T6" fmla="*/ 9 w 391"/>
                      <a:gd name="T7" fmla="*/ 2 h 105"/>
                      <a:gd name="T8" fmla="*/ 11 w 391"/>
                      <a:gd name="T9" fmla="*/ 2 h 105"/>
                      <a:gd name="T10" fmla="*/ 14 w 391"/>
                      <a:gd name="T11" fmla="*/ 1 h 105"/>
                      <a:gd name="T12" fmla="*/ 16 w 391"/>
                      <a:gd name="T13" fmla="*/ 1 h 105"/>
                      <a:gd name="T14" fmla="*/ 18 w 391"/>
                      <a:gd name="T15" fmla="*/ 1 h 105"/>
                      <a:gd name="T16" fmla="*/ 20 w 391"/>
                      <a:gd name="T17" fmla="*/ 2 h 105"/>
                      <a:gd name="T18" fmla="*/ 21 w 391"/>
                      <a:gd name="T19" fmla="*/ 4 h 105"/>
                      <a:gd name="T20" fmla="*/ 23 w 391"/>
                      <a:gd name="T21" fmla="*/ 5 h 105"/>
                      <a:gd name="T22" fmla="*/ 25 w 391"/>
                      <a:gd name="T23" fmla="*/ 6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1"/>
                      <a:gd name="T37" fmla="*/ 0 h 105"/>
                      <a:gd name="T38" fmla="*/ 391 w 391"/>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1" h="105">
                        <a:moveTo>
                          <a:pt x="0" y="0"/>
                        </a:moveTo>
                        <a:lnTo>
                          <a:pt x="75" y="12"/>
                        </a:lnTo>
                        <a:lnTo>
                          <a:pt x="121" y="27"/>
                        </a:lnTo>
                        <a:lnTo>
                          <a:pt x="145" y="33"/>
                        </a:lnTo>
                        <a:lnTo>
                          <a:pt x="174" y="30"/>
                        </a:lnTo>
                        <a:lnTo>
                          <a:pt x="217" y="18"/>
                        </a:lnTo>
                        <a:lnTo>
                          <a:pt x="248" y="15"/>
                        </a:lnTo>
                        <a:lnTo>
                          <a:pt x="279" y="18"/>
                        </a:lnTo>
                        <a:lnTo>
                          <a:pt x="311" y="37"/>
                        </a:lnTo>
                        <a:lnTo>
                          <a:pt x="338" y="62"/>
                        </a:lnTo>
                        <a:lnTo>
                          <a:pt x="360" y="83"/>
                        </a:lnTo>
                        <a:lnTo>
                          <a:pt x="391"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20" name="Freeform 462">
                    <a:extLst>
                      <a:ext uri="{FF2B5EF4-FFF2-40B4-BE49-F238E27FC236}">
                        <a16:creationId xmlns:a16="http://schemas.microsoft.com/office/drawing/2014/main" id="{2ECC1E32-B5F2-4928-9F6B-3CFF42241E3F}"/>
                      </a:ext>
                    </a:extLst>
                  </p:cNvPr>
                  <p:cNvSpPr>
                    <a:spLocks/>
                  </p:cNvSpPr>
                  <p:nvPr/>
                </p:nvSpPr>
                <p:spPr bwMode="auto">
                  <a:xfrm>
                    <a:off x="1248" y="1252"/>
                    <a:ext cx="118" cy="61"/>
                  </a:xfrm>
                  <a:custGeom>
                    <a:avLst/>
                    <a:gdLst>
                      <a:gd name="T0" fmla="*/ 0 w 470"/>
                      <a:gd name="T1" fmla="*/ 1 h 244"/>
                      <a:gd name="T2" fmla="*/ 3 w 470"/>
                      <a:gd name="T3" fmla="*/ 0 h 244"/>
                      <a:gd name="T4" fmla="*/ 4 w 470"/>
                      <a:gd name="T5" fmla="*/ 0 h 244"/>
                      <a:gd name="T6" fmla="*/ 6 w 470"/>
                      <a:gd name="T7" fmla="*/ 1 h 244"/>
                      <a:gd name="T8" fmla="*/ 8 w 470"/>
                      <a:gd name="T9" fmla="*/ 3 h 244"/>
                      <a:gd name="T10" fmla="*/ 12 w 470"/>
                      <a:gd name="T11" fmla="*/ 4 h 244"/>
                      <a:gd name="T12" fmla="*/ 14 w 470"/>
                      <a:gd name="T13" fmla="*/ 4 h 244"/>
                      <a:gd name="T14" fmla="*/ 17 w 470"/>
                      <a:gd name="T15" fmla="*/ 7 h 244"/>
                      <a:gd name="T16" fmla="*/ 19 w 470"/>
                      <a:gd name="T17" fmla="*/ 9 h 244"/>
                      <a:gd name="T18" fmla="*/ 21 w 470"/>
                      <a:gd name="T19" fmla="*/ 11 h 244"/>
                      <a:gd name="T20" fmla="*/ 25 w 470"/>
                      <a:gd name="T21" fmla="*/ 12 h 244"/>
                      <a:gd name="T22" fmla="*/ 27 w 470"/>
                      <a:gd name="T23" fmla="*/ 13 h 244"/>
                      <a:gd name="T24" fmla="*/ 29 w 470"/>
                      <a:gd name="T25" fmla="*/ 14 h 244"/>
                      <a:gd name="T26" fmla="*/ 30 w 470"/>
                      <a:gd name="T27" fmla="*/ 15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244"/>
                      <a:gd name="T44" fmla="*/ 470 w 470"/>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244">
                        <a:moveTo>
                          <a:pt x="0" y="6"/>
                        </a:moveTo>
                        <a:lnTo>
                          <a:pt x="43" y="0"/>
                        </a:lnTo>
                        <a:lnTo>
                          <a:pt x="69" y="4"/>
                        </a:lnTo>
                        <a:lnTo>
                          <a:pt x="95" y="20"/>
                        </a:lnTo>
                        <a:lnTo>
                          <a:pt x="129" y="50"/>
                        </a:lnTo>
                        <a:lnTo>
                          <a:pt x="185" y="56"/>
                        </a:lnTo>
                        <a:lnTo>
                          <a:pt x="228" y="68"/>
                        </a:lnTo>
                        <a:lnTo>
                          <a:pt x="272" y="105"/>
                        </a:lnTo>
                        <a:lnTo>
                          <a:pt x="303" y="142"/>
                        </a:lnTo>
                        <a:lnTo>
                          <a:pt x="340" y="166"/>
                        </a:lnTo>
                        <a:lnTo>
                          <a:pt x="396" y="185"/>
                        </a:lnTo>
                        <a:lnTo>
                          <a:pt x="433" y="200"/>
                        </a:lnTo>
                        <a:lnTo>
                          <a:pt x="458" y="220"/>
                        </a:lnTo>
                        <a:lnTo>
                          <a:pt x="470" y="24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21" name="Freeform 463">
                    <a:extLst>
                      <a:ext uri="{FF2B5EF4-FFF2-40B4-BE49-F238E27FC236}">
                        <a16:creationId xmlns:a16="http://schemas.microsoft.com/office/drawing/2014/main" id="{8FA369EC-6797-44AE-9FD9-202C9E6DF126}"/>
                      </a:ext>
                    </a:extLst>
                  </p:cNvPr>
                  <p:cNvSpPr>
                    <a:spLocks/>
                  </p:cNvSpPr>
                  <p:nvPr/>
                </p:nvSpPr>
                <p:spPr bwMode="auto">
                  <a:xfrm>
                    <a:off x="1209" y="1272"/>
                    <a:ext cx="88" cy="59"/>
                  </a:xfrm>
                  <a:custGeom>
                    <a:avLst/>
                    <a:gdLst>
                      <a:gd name="T0" fmla="*/ 0 w 352"/>
                      <a:gd name="T1" fmla="*/ 2 h 234"/>
                      <a:gd name="T2" fmla="*/ 3 w 352"/>
                      <a:gd name="T3" fmla="*/ 1 h 234"/>
                      <a:gd name="T4" fmla="*/ 5 w 352"/>
                      <a:gd name="T5" fmla="*/ 0 h 234"/>
                      <a:gd name="T6" fmla="*/ 7 w 352"/>
                      <a:gd name="T7" fmla="*/ 0 h 234"/>
                      <a:gd name="T8" fmla="*/ 9 w 352"/>
                      <a:gd name="T9" fmla="*/ 1 h 234"/>
                      <a:gd name="T10" fmla="*/ 11 w 352"/>
                      <a:gd name="T11" fmla="*/ 2 h 234"/>
                      <a:gd name="T12" fmla="*/ 12 w 352"/>
                      <a:gd name="T13" fmla="*/ 4 h 234"/>
                      <a:gd name="T14" fmla="*/ 14 w 352"/>
                      <a:gd name="T15" fmla="*/ 5 h 234"/>
                      <a:gd name="T16" fmla="*/ 16 w 352"/>
                      <a:gd name="T17" fmla="*/ 5 h 234"/>
                      <a:gd name="T18" fmla="*/ 18 w 352"/>
                      <a:gd name="T19" fmla="*/ 5 h 234"/>
                      <a:gd name="T20" fmla="*/ 19 w 352"/>
                      <a:gd name="T21" fmla="*/ 5 h 234"/>
                      <a:gd name="T22" fmla="*/ 20 w 352"/>
                      <a:gd name="T23" fmla="*/ 6 h 234"/>
                      <a:gd name="T24" fmla="*/ 21 w 352"/>
                      <a:gd name="T25" fmla="*/ 8 h 234"/>
                      <a:gd name="T26" fmla="*/ 22 w 352"/>
                      <a:gd name="T27" fmla="*/ 11 h 234"/>
                      <a:gd name="T28" fmla="*/ 22 w 352"/>
                      <a:gd name="T29" fmla="*/ 13 h 234"/>
                      <a:gd name="T30" fmla="*/ 22 w 352"/>
                      <a:gd name="T31" fmla="*/ 15 h 2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
                      <a:gd name="T49" fmla="*/ 0 h 234"/>
                      <a:gd name="T50" fmla="*/ 352 w 352"/>
                      <a:gd name="T51" fmla="*/ 234 h 2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 h="234">
                        <a:moveTo>
                          <a:pt x="0" y="24"/>
                        </a:moveTo>
                        <a:lnTo>
                          <a:pt x="38" y="9"/>
                        </a:lnTo>
                        <a:lnTo>
                          <a:pt x="83" y="0"/>
                        </a:lnTo>
                        <a:lnTo>
                          <a:pt x="115" y="4"/>
                        </a:lnTo>
                        <a:lnTo>
                          <a:pt x="145" y="16"/>
                        </a:lnTo>
                        <a:lnTo>
                          <a:pt x="174" y="37"/>
                        </a:lnTo>
                        <a:lnTo>
                          <a:pt x="198" y="54"/>
                        </a:lnTo>
                        <a:lnTo>
                          <a:pt x="226" y="79"/>
                        </a:lnTo>
                        <a:lnTo>
                          <a:pt x="256" y="73"/>
                        </a:lnTo>
                        <a:lnTo>
                          <a:pt x="281" y="76"/>
                        </a:lnTo>
                        <a:lnTo>
                          <a:pt x="299" y="85"/>
                        </a:lnTo>
                        <a:lnTo>
                          <a:pt x="313" y="101"/>
                        </a:lnTo>
                        <a:lnTo>
                          <a:pt x="330" y="129"/>
                        </a:lnTo>
                        <a:lnTo>
                          <a:pt x="346" y="166"/>
                        </a:lnTo>
                        <a:lnTo>
                          <a:pt x="352" y="201"/>
                        </a:lnTo>
                        <a:lnTo>
                          <a:pt x="349" y="23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22" name="Freeform 464">
                    <a:extLst>
                      <a:ext uri="{FF2B5EF4-FFF2-40B4-BE49-F238E27FC236}">
                        <a16:creationId xmlns:a16="http://schemas.microsoft.com/office/drawing/2014/main" id="{5D5931E1-3F60-491E-9BD9-C2896C31E7F5}"/>
                      </a:ext>
                    </a:extLst>
                  </p:cNvPr>
                  <p:cNvSpPr>
                    <a:spLocks/>
                  </p:cNvSpPr>
                  <p:nvPr/>
                </p:nvSpPr>
                <p:spPr bwMode="auto">
                  <a:xfrm>
                    <a:off x="1251" y="1315"/>
                    <a:ext cx="18" cy="23"/>
                  </a:xfrm>
                  <a:custGeom>
                    <a:avLst/>
                    <a:gdLst>
                      <a:gd name="T0" fmla="*/ 5 w 72"/>
                      <a:gd name="T1" fmla="*/ 0 h 93"/>
                      <a:gd name="T2" fmla="*/ 4 w 72"/>
                      <a:gd name="T3" fmla="*/ 2 h 93"/>
                      <a:gd name="T4" fmla="*/ 3 w 72"/>
                      <a:gd name="T5" fmla="*/ 3 h 93"/>
                      <a:gd name="T6" fmla="*/ 2 w 72"/>
                      <a:gd name="T7" fmla="*/ 5 h 93"/>
                      <a:gd name="T8" fmla="*/ 0 w 72"/>
                      <a:gd name="T9" fmla="*/ 6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0"/>
                        </a:moveTo>
                        <a:lnTo>
                          <a:pt x="65" y="34"/>
                        </a:lnTo>
                        <a:lnTo>
                          <a:pt x="56" y="56"/>
                        </a:lnTo>
                        <a:lnTo>
                          <a:pt x="32" y="75"/>
                        </a:lnTo>
                        <a:lnTo>
                          <a:pt x="0" y="9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23" name="Freeform 465">
                    <a:extLst>
                      <a:ext uri="{FF2B5EF4-FFF2-40B4-BE49-F238E27FC236}">
                        <a16:creationId xmlns:a16="http://schemas.microsoft.com/office/drawing/2014/main" id="{5B976C2A-0D1C-4BD1-8584-7B39B0AF2929}"/>
                      </a:ext>
                    </a:extLst>
                  </p:cNvPr>
                  <p:cNvSpPr>
                    <a:spLocks/>
                  </p:cNvSpPr>
                  <p:nvPr/>
                </p:nvSpPr>
                <p:spPr bwMode="auto">
                  <a:xfrm>
                    <a:off x="1208" y="1332"/>
                    <a:ext cx="5" cy="18"/>
                  </a:xfrm>
                  <a:custGeom>
                    <a:avLst/>
                    <a:gdLst>
                      <a:gd name="T0" fmla="*/ 1 w 18"/>
                      <a:gd name="T1" fmla="*/ 0 h 74"/>
                      <a:gd name="T2" fmla="*/ 1 w 18"/>
                      <a:gd name="T3" fmla="*/ 2 h 74"/>
                      <a:gd name="T4" fmla="*/ 1 w 18"/>
                      <a:gd name="T5" fmla="*/ 3 h 74"/>
                      <a:gd name="T6" fmla="*/ 0 w 18"/>
                      <a:gd name="T7" fmla="*/ 4 h 74"/>
                      <a:gd name="T8" fmla="*/ 0 60000 65536"/>
                      <a:gd name="T9" fmla="*/ 0 60000 65536"/>
                      <a:gd name="T10" fmla="*/ 0 60000 65536"/>
                      <a:gd name="T11" fmla="*/ 0 60000 65536"/>
                      <a:gd name="T12" fmla="*/ 0 w 18"/>
                      <a:gd name="T13" fmla="*/ 0 h 74"/>
                      <a:gd name="T14" fmla="*/ 18 w 18"/>
                      <a:gd name="T15" fmla="*/ 74 h 74"/>
                    </a:gdLst>
                    <a:ahLst/>
                    <a:cxnLst>
                      <a:cxn ang="T8">
                        <a:pos x="T0" y="T1"/>
                      </a:cxn>
                      <a:cxn ang="T9">
                        <a:pos x="T2" y="T3"/>
                      </a:cxn>
                      <a:cxn ang="T10">
                        <a:pos x="T4" y="T5"/>
                      </a:cxn>
                      <a:cxn ang="T11">
                        <a:pos x="T6" y="T7"/>
                      </a:cxn>
                    </a:cxnLst>
                    <a:rect l="T12" t="T13" r="T14" b="T15"/>
                    <a:pathLst>
                      <a:path w="18" h="74">
                        <a:moveTo>
                          <a:pt x="15" y="0"/>
                        </a:moveTo>
                        <a:lnTo>
                          <a:pt x="18" y="28"/>
                        </a:lnTo>
                        <a:lnTo>
                          <a:pt x="12" y="50"/>
                        </a:lnTo>
                        <a:lnTo>
                          <a:pt x="0" y="7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24" name="Freeform 466">
                    <a:extLst>
                      <a:ext uri="{FF2B5EF4-FFF2-40B4-BE49-F238E27FC236}">
                        <a16:creationId xmlns:a16="http://schemas.microsoft.com/office/drawing/2014/main" id="{E95F99C4-AE63-4EEB-87D5-6E5C7E56FFC2}"/>
                      </a:ext>
                    </a:extLst>
                  </p:cNvPr>
                  <p:cNvSpPr>
                    <a:spLocks/>
                  </p:cNvSpPr>
                  <p:nvPr/>
                </p:nvSpPr>
                <p:spPr bwMode="auto">
                  <a:xfrm>
                    <a:off x="1304" y="1278"/>
                    <a:ext cx="11" cy="14"/>
                  </a:xfrm>
                  <a:custGeom>
                    <a:avLst/>
                    <a:gdLst>
                      <a:gd name="T0" fmla="*/ 3 w 43"/>
                      <a:gd name="T1" fmla="*/ 0 h 55"/>
                      <a:gd name="T2" fmla="*/ 2 w 43"/>
                      <a:gd name="T3" fmla="*/ 2 h 55"/>
                      <a:gd name="T4" fmla="*/ 0 w 43"/>
                      <a:gd name="T5" fmla="*/ 4 h 55"/>
                      <a:gd name="T6" fmla="*/ 0 60000 65536"/>
                      <a:gd name="T7" fmla="*/ 0 60000 65536"/>
                      <a:gd name="T8" fmla="*/ 0 60000 65536"/>
                      <a:gd name="T9" fmla="*/ 0 w 43"/>
                      <a:gd name="T10" fmla="*/ 0 h 55"/>
                      <a:gd name="T11" fmla="*/ 43 w 43"/>
                      <a:gd name="T12" fmla="*/ 55 h 55"/>
                    </a:gdLst>
                    <a:ahLst/>
                    <a:cxnLst>
                      <a:cxn ang="T6">
                        <a:pos x="T0" y="T1"/>
                      </a:cxn>
                      <a:cxn ang="T7">
                        <a:pos x="T2" y="T3"/>
                      </a:cxn>
                      <a:cxn ang="T8">
                        <a:pos x="T4" y="T5"/>
                      </a:cxn>
                    </a:cxnLst>
                    <a:rect l="T9" t="T10" r="T11" b="T12"/>
                    <a:pathLst>
                      <a:path w="43" h="55">
                        <a:moveTo>
                          <a:pt x="43" y="0"/>
                        </a:moveTo>
                        <a:lnTo>
                          <a:pt x="22" y="30"/>
                        </a:lnTo>
                        <a:lnTo>
                          <a:pt x="0" y="5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611" name="Group 467">
                  <a:extLst>
                    <a:ext uri="{FF2B5EF4-FFF2-40B4-BE49-F238E27FC236}">
                      <a16:creationId xmlns:a16="http://schemas.microsoft.com/office/drawing/2014/main" id="{30B58107-6669-45A0-B93E-3BC5DE3D394B}"/>
                    </a:ext>
                  </a:extLst>
                </p:cNvPr>
                <p:cNvGrpSpPr>
                  <a:grpSpLocks/>
                </p:cNvGrpSpPr>
                <p:nvPr/>
              </p:nvGrpSpPr>
              <p:grpSpPr bwMode="auto">
                <a:xfrm>
                  <a:off x="1284" y="1204"/>
                  <a:ext cx="162" cy="134"/>
                  <a:chOff x="1284" y="1204"/>
                  <a:chExt cx="162" cy="134"/>
                </a:xfrm>
              </p:grpSpPr>
              <p:sp>
                <p:nvSpPr>
                  <p:cNvPr id="64612" name="Freeform 468">
                    <a:extLst>
                      <a:ext uri="{FF2B5EF4-FFF2-40B4-BE49-F238E27FC236}">
                        <a16:creationId xmlns:a16="http://schemas.microsoft.com/office/drawing/2014/main" id="{A12999B4-5008-461F-B402-0212392ECB85}"/>
                      </a:ext>
                    </a:extLst>
                  </p:cNvPr>
                  <p:cNvSpPr>
                    <a:spLocks/>
                  </p:cNvSpPr>
                  <p:nvPr/>
                </p:nvSpPr>
                <p:spPr bwMode="auto">
                  <a:xfrm>
                    <a:off x="1383" y="1204"/>
                    <a:ext cx="52" cy="22"/>
                  </a:xfrm>
                  <a:custGeom>
                    <a:avLst/>
                    <a:gdLst>
                      <a:gd name="T0" fmla="*/ 2 w 209"/>
                      <a:gd name="T1" fmla="*/ 1 h 88"/>
                      <a:gd name="T2" fmla="*/ 0 w 209"/>
                      <a:gd name="T3" fmla="*/ 5 h 88"/>
                      <a:gd name="T4" fmla="*/ 2 w 209"/>
                      <a:gd name="T5" fmla="*/ 5 h 88"/>
                      <a:gd name="T6" fmla="*/ 4 w 209"/>
                      <a:gd name="T7" fmla="*/ 6 h 88"/>
                      <a:gd name="T8" fmla="*/ 7 w 209"/>
                      <a:gd name="T9" fmla="*/ 5 h 88"/>
                      <a:gd name="T10" fmla="*/ 9 w 209"/>
                      <a:gd name="T11" fmla="*/ 5 h 88"/>
                      <a:gd name="T12" fmla="*/ 12 w 209"/>
                      <a:gd name="T13" fmla="*/ 4 h 88"/>
                      <a:gd name="T14" fmla="*/ 13 w 209"/>
                      <a:gd name="T15" fmla="*/ 3 h 88"/>
                      <a:gd name="T16" fmla="*/ 13 w 209"/>
                      <a:gd name="T17" fmla="*/ 1 h 88"/>
                      <a:gd name="T18" fmla="*/ 13 w 20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88"/>
                      <a:gd name="T32" fmla="*/ 209 w 20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88">
                        <a:moveTo>
                          <a:pt x="38" y="26"/>
                        </a:moveTo>
                        <a:lnTo>
                          <a:pt x="0" y="75"/>
                        </a:lnTo>
                        <a:lnTo>
                          <a:pt x="28" y="84"/>
                        </a:lnTo>
                        <a:lnTo>
                          <a:pt x="61" y="88"/>
                        </a:lnTo>
                        <a:lnTo>
                          <a:pt x="111" y="85"/>
                        </a:lnTo>
                        <a:lnTo>
                          <a:pt x="154" y="75"/>
                        </a:lnTo>
                        <a:lnTo>
                          <a:pt x="187" y="63"/>
                        </a:lnTo>
                        <a:lnTo>
                          <a:pt x="206" y="47"/>
                        </a:lnTo>
                        <a:lnTo>
                          <a:pt x="209" y="25"/>
                        </a:lnTo>
                        <a:lnTo>
                          <a:pt x="204"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13" name="Freeform 469">
                    <a:extLst>
                      <a:ext uri="{FF2B5EF4-FFF2-40B4-BE49-F238E27FC236}">
                        <a16:creationId xmlns:a16="http://schemas.microsoft.com/office/drawing/2014/main" id="{C8CB40A3-BCE5-4BE0-B5D5-E9515E6BD9BB}"/>
                      </a:ext>
                    </a:extLst>
                  </p:cNvPr>
                  <p:cNvSpPr>
                    <a:spLocks/>
                  </p:cNvSpPr>
                  <p:nvPr/>
                </p:nvSpPr>
                <p:spPr bwMode="auto">
                  <a:xfrm>
                    <a:off x="1392" y="1272"/>
                    <a:ext cx="28" cy="31"/>
                  </a:xfrm>
                  <a:custGeom>
                    <a:avLst/>
                    <a:gdLst>
                      <a:gd name="T0" fmla="*/ 0 w 110"/>
                      <a:gd name="T1" fmla="*/ 0 h 123"/>
                      <a:gd name="T2" fmla="*/ 3 w 110"/>
                      <a:gd name="T3" fmla="*/ 1 h 123"/>
                      <a:gd name="T4" fmla="*/ 6 w 110"/>
                      <a:gd name="T5" fmla="*/ 2 h 123"/>
                      <a:gd name="T6" fmla="*/ 7 w 110"/>
                      <a:gd name="T7" fmla="*/ 3 h 123"/>
                      <a:gd name="T8" fmla="*/ 7 w 110"/>
                      <a:gd name="T9" fmla="*/ 5 h 123"/>
                      <a:gd name="T10" fmla="*/ 7 w 110"/>
                      <a:gd name="T11" fmla="*/ 6 h 123"/>
                      <a:gd name="T12" fmla="*/ 7 w 110"/>
                      <a:gd name="T13" fmla="*/ 8 h 123"/>
                      <a:gd name="T14" fmla="*/ 0 60000 65536"/>
                      <a:gd name="T15" fmla="*/ 0 60000 65536"/>
                      <a:gd name="T16" fmla="*/ 0 60000 65536"/>
                      <a:gd name="T17" fmla="*/ 0 60000 65536"/>
                      <a:gd name="T18" fmla="*/ 0 60000 65536"/>
                      <a:gd name="T19" fmla="*/ 0 60000 65536"/>
                      <a:gd name="T20" fmla="*/ 0 60000 65536"/>
                      <a:gd name="T21" fmla="*/ 0 w 110"/>
                      <a:gd name="T22" fmla="*/ 0 h 123"/>
                      <a:gd name="T23" fmla="*/ 110 w 11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123">
                        <a:moveTo>
                          <a:pt x="0" y="0"/>
                        </a:moveTo>
                        <a:lnTo>
                          <a:pt x="42" y="12"/>
                        </a:lnTo>
                        <a:lnTo>
                          <a:pt x="85" y="24"/>
                        </a:lnTo>
                        <a:lnTo>
                          <a:pt x="101" y="46"/>
                        </a:lnTo>
                        <a:lnTo>
                          <a:pt x="109" y="72"/>
                        </a:lnTo>
                        <a:lnTo>
                          <a:pt x="110" y="98"/>
                        </a:lnTo>
                        <a:lnTo>
                          <a:pt x="107" y="12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14" name="Freeform 470">
                    <a:extLst>
                      <a:ext uri="{FF2B5EF4-FFF2-40B4-BE49-F238E27FC236}">
                        <a16:creationId xmlns:a16="http://schemas.microsoft.com/office/drawing/2014/main" id="{C8800A3E-C541-4528-A5D6-DB0E09505E62}"/>
                      </a:ext>
                    </a:extLst>
                  </p:cNvPr>
                  <p:cNvSpPr>
                    <a:spLocks/>
                  </p:cNvSpPr>
                  <p:nvPr/>
                </p:nvSpPr>
                <p:spPr bwMode="auto">
                  <a:xfrm>
                    <a:off x="1372" y="1272"/>
                    <a:ext cx="40" cy="16"/>
                  </a:xfrm>
                  <a:custGeom>
                    <a:avLst/>
                    <a:gdLst>
                      <a:gd name="T0" fmla="*/ 10 w 160"/>
                      <a:gd name="T1" fmla="*/ 2 h 62"/>
                      <a:gd name="T2" fmla="*/ 9 w 160"/>
                      <a:gd name="T3" fmla="*/ 3 h 62"/>
                      <a:gd name="T4" fmla="*/ 7 w 160"/>
                      <a:gd name="T5" fmla="*/ 3 h 62"/>
                      <a:gd name="T6" fmla="*/ 5 w 160"/>
                      <a:gd name="T7" fmla="*/ 4 h 62"/>
                      <a:gd name="T8" fmla="*/ 3 w 160"/>
                      <a:gd name="T9" fmla="*/ 4 h 62"/>
                      <a:gd name="T10" fmla="*/ 1 w 160"/>
                      <a:gd name="T11" fmla="*/ 4 h 62"/>
                      <a:gd name="T12" fmla="*/ 0 w 160"/>
                      <a:gd name="T13" fmla="*/ 3 h 62"/>
                      <a:gd name="T14" fmla="*/ 1 w 160"/>
                      <a:gd name="T15" fmla="*/ 2 h 62"/>
                      <a:gd name="T16" fmla="*/ 2 w 160"/>
                      <a:gd name="T17" fmla="*/ 1 h 62"/>
                      <a:gd name="T18" fmla="*/ 3 w 160"/>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62"/>
                      <a:gd name="T32" fmla="*/ 160 w 160"/>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62">
                        <a:moveTo>
                          <a:pt x="160" y="26"/>
                        </a:moveTo>
                        <a:lnTo>
                          <a:pt x="145" y="41"/>
                        </a:lnTo>
                        <a:lnTo>
                          <a:pt x="120" y="51"/>
                        </a:lnTo>
                        <a:lnTo>
                          <a:pt x="87" y="59"/>
                        </a:lnTo>
                        <a:lnTo>
                          <a:pt x="50" y="62"/>
                        </a:lnTo>
                        <a:lnTo>
                          <a:pt x="21" y="55"/>
                        </a:lnTo>
                        <a:lnTo>
                          <a:pt x="0" y="46"/>
                        </a:lnTo>
                        <a:lnTo>
                          <a:pt x="14" y="28"/>
                        </a:lnTo>
                        <a:lnTo>
                          <a:pt x="31" y="13"/>
                        </a:lnTo>
                        <a:lnTo>
                          <a:pt x="58"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15" name="Freeform 471">
                    <a:extLst>
                      <a:ext uri="{FF2B5EF4-FFF2-40B4-BE49-F238E27FC236}">
                        <a16:creationId xmlns:a16="http://schemas.microsoft.com/office/drawing/2014/main" id="{3F9C1553-09BE-481C-BDD1-AD9CCB632116}"/>
                      </a:ext>
                    </a:extLst>
                  </p:cNvPr>
                  <p:cNvSpPr>
                    <a:spLocks/>
                  </p:cNvSpPr>
                  <p:nvPr/>
                </p:nvSpPr>
                <p:spPr bwMode="auto">
                  <a:xfrm>
                    <a:off x="1329" y="1296"/>
                    <a:ext cx="34" cy="20"/>
                  </a:xfrm>
                  <a:custGeom>
                    <a:avLst/>
                    <a:gdLst>
                      <a:gd name="T0" fmla="*/ 3 w 137"/>
                      <a:gd name="T1" fmla="*/ 0 h 77"/>
                      <a:gd name="T2" fmla="*/ 0 w 137"/>
                      <a:gd name="T3" fmla="*/ 3 h 77"/>
                      <a:gd name="T4" fmla="*/ 2 w 137"/>
                      <a:gd name="T5" fmla="*/ 4 h 77"/>
                      <a:gd name="T6" fmla="*/ 4 w 137"/>
                      <a:gd name="T7" fmla="*/ 5 h 77"/>
                      <a:gd name="T8" fmla="*/ 5 w 137"/>
                      <a:gd name="T9" fmla="*/ 5 h 77"/>
                      <a:gd name="T10" fmla="*/ 7 w 137"/>
                      <a:gd name="T11" fmla="*/ 5 h 77"/>
                      <a:gd name="T12" fmla="*/ 8 w 137"/>
                      <a:gd name="T13" fmla="*/ 3 h 77"/>
                      <a:gd name="T14" fmla="*/ 0 60000 65536"/>
                      <a:gd name="T15" fmla="*/ 0 60000 65536"/>
                      <a:gd name="T16" fmla="*/ 0 60000 65536"/>
                      <a:gd name="T17" fmla="*/ 0 60000 65536"/>
                      <a:gd name="T18" fmla="*/ 0 60000 65536"/>
                      <a:gd name="T19" fmla="*/ 0 60000 65536"/>
                      <a:gd name="T20" fmla="*/ 0 60000 65536"/>
                      <a:gd name="T21" fmla="*/ 0 w 137"/>
                      <a:gd name="T22" fmla="*/ 0 h 77"/>
                      <a:gd name="T23" fmla="*/ 137 w 137"/>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77">
                        <a:moveTo>
                          <a:pt x="50" y="0"/>
                        </a:moveTo>
                        <a:lnTo>
                          <a:pt x="0" y="43"/>
                        </a:lnTo>
                        <a:lnTo>
                          <a:pt x="31" y="63"/>
                        </a:lnTo>
                        <a:lnTo>
                          <a:pt x="59" y="72"/>
                        </a:lnTo>
                        <a:lnTo>
                          <a:pt x="88" y="77"/>
                        </a:lnTo>
                        <a:lnTo>
                          <a:pt x="112" y="71"/>
                        </a:lnTo>
                        <a:lnTo>
                          <a:pt x="137" y="49"/>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16" name="Freeform 472">
                    <a:extLst>
                      <a:ext uri="{FF2B5EF4-FFF2-40B4-BE49-F238E27FC236}">
                        <a16:creationId xmlns:a16="http://schemas.microsoft.com/office/drawing/2014/main" id="{59C4A933-4E0C-407D-B834-31E27EB16E30}"/>
                      </a:ext>
                    </a:extLst>
                  </p:cNvPr>
                  <p:cNvSpPr>
                    <a:spLocks/>
                  </p:cNvSpPr>
                  <p:nvPr/>
                </p:nvSpPr>
                <p:spPr bwMode="auto">
                  <a:xfrm>
                    <a:off x="1284" y="1312"/>
                    <a:ext cx="9" cy="26"/>
                  </a:xfrm>
                  <a:custGeom>
                    <a:avLst/>
                    <a:gdLst>
                      <a:gd name="T0" fmla="*/ 2 w 38"/>
                      <a:gd name="T1" fmla="*/ 0 h 105"/>
                      <a:gd name="T2" fmla="*/ 1 w 38"/>
                      <a:gd name="T3" fmla="*/ 1 h 105"/>
                      <a:gd name="T4" fmla="*/ 0 w 38"/>
                      <a:gd name="T5" fmla="*/ 2 h 105"/>
                      <a:gd name="T6" fmla="*/ 0 w 38"/>
                      <a:gd name="T7" fmla="*/ 4 h 105"/>
                      <a:gd name="T8" fmla="*/ 0 w 38"/>
                      <a:gd name="T9" fmla="*/ 6 h 105"/>
                      <a:gd name="T10" fmla="*/ 0 60000 65536"/>
                      <a:gd name="T11" fmla="*/ 0 60000 65536"/>
                      <a:gd name="T12" fmla="*/ 0 60000 65536"/>
                      <a:gd name="T13" fmla="*/ 0 60000 65536"/>
                      <a:gd name="T14" fmla="*/ 0 60000 65536"/>
                      <a:gd name="T15" fmla="*/ 0 w 38"/>
                      <a:gd name="T16" fmla="*/ 0 h 105"/>
                      <a:gd name="T17" fmla="*/ 38 w 38"/>
                      <a:gd name="T18" fmla="*/ 105 h 105"/>
                    </a:gdLst>
                    <a:ahLst/>
                    <a:cxnLst>
                      <a:cxn ang="T10">
                        <a:pos x="T0" y="T1"/>
                      </a:cxn>
                      <a:cxn ang="T11">
                        <a:pos x="T2" y="T3"/>
                      </a:cxn>
                      <a:cxn ang="T12">
                        <a:pos x="T4" y="T5"/>
                      </a:cxn>
                      <a:cxn ang="T13">
                        <a:pos x="T6" y="T7"/>
                      </a:cxn>
                      <a:cxn ang="T14">
                        <a:pos x="T8" y="T9"/>
                      </a:cxn>
                    </a:cxnLst>
                    <a:rect l="T15" t="T16" r="T17" b="T18"/>
                    <a:pathLst>
                      <a:path w="38" h="105">
                        <a:moveTo>
                          <a:pt x="38" y="0"/>
                        </a:moveTo>
                        <a:lnTo>
                          <a:pt x="19" y="15"/>
                        </a:lnTo>
                        <a:lnTo>
                          <a:pt x="5" y="38"/>
                        </a:lnTo>
                        <a:lnTo>
                          <a:pt x="0" y="68"/>
                        </a:lnTo>
                        <a:lnTo>
                          <a:pt x="7"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17" name="Freeform 473">
                    <a:extLst>
                      <a:ext uri="{FF2B5EF4-FFF2-40B4-BE49-F238E27FC236}">
                        <a16:creationId xmlns:a16="http://schemas.microsoft.com/office/drawing/2014/main" id="{56B5A129-13EF-411D-98EE-F1444BC12E56}"/>
                      </a:ext>
                    </a:extLst>
                  </p:cNvPr>
                  <p:cNvSpPr>
                    <a:spLocks/>
                  </p:cNvSpPr>
                  <p:nvPr/>
                </p:nvSpPr>
                <p:spPr bwMode="auto">
                  <a:xfrm>
                    <a:off x="1420" y="1255"/>
                    <a:ext cx="26" cy="21"/>
                  </a:xfrm>
                  <a:custGeom>
                    <a:avLst/>
                    <a:gdLst>
                      <a:gd name="T0" fmla="*/ 0 w 106"/>
                      <a:gd name="T1" fmla="*/ 0 h 83"/>
                      <a:gd name="T2" fmla="*/ 0 w 106"/>
                      <a:gd name="T3" fmla="*/ 2 h 83"/>
                      <a:gd name="T4" fmla="*/ 0 w 106"/>
                      <a:gd name="T5" fmla="*/ 3 h 83"/>
                      <a:gd name="T6" fmla="*/ 1 w 106"/>
                      <a:gd name="T7" fmla="*/ 4 h 83"/>
                      <a:gd name="T8" fmla="*/ 2 w 106"/>
                      <a:gd name="T9" fmla="*/ 4 h 83"/>
                      <a:gd name="T10" fmla="*/ 3 w 106"/>
                      <a:gd name="T11" fmla="*/ 5 h 83"/>
                      <a:gd name="T12" fmla="*/ 5 w 106"/>
                      <a:gd name="T13" fmla="*/ 5 h 83"/>
                      <a:gd name="T14" fmla="*/ 6 w 106"/>
                      <a:gd name="T15" fmla="*/ 5 h 83"/>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83"/>
                      <a:gd name="T26" fmla="*/ 106 w 106"/>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83">
                        <a:moveTo>
                          <a:pt x="6" y="0"/>
                        </a:moveTo>
                        <a:lnTo>
                          <a:pt x="0" y="25"/>
                        </a:lnTo>
                        <a:lnTo>
                          <a:pt x="2" y="43"/>
                        </a:lnTo>
                        <a:lnTo>
                          <a:pt x="13" y="56"/>
                        </a:lnTo>
                        <a:lnTo>
                          <a:pt x="33" y="69"/>
                        </a:lnTo>
                        <a:lnTo>
                          <a:pt x="58" y="78"/>
                        </a:lnTo>
                        <a:lnTo>
                          <a:pt x="81" y="83"/>
                        </a:lnTo>
                        <a:lnTo>
                          <a:pt x="106" y="7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sp>
        <p:nvSpPr>
          <p:cNvPr id="64558" name="Rectangle 474">
            <a:extLst>
              <a:ext uri="{FF2B5EF4-FFF2-40B4-BE49-F238E27FC236}">
                <a16:creationId xmlns:a16="http://schemas.microsoft.com/office/drawing/2014/main" id="{6D9A3DD2-505B-4DBE-9517-5FCBA28ABADB}"/>
              </a:ext>
            </a:extLst>
          </p:cNvPr>
          <p:cNvSpPr>
            <a:spLocks noChangeArrowheads="1"/>
          </p:cNvSpPr>
          <p:nvPr/>
        </p:nvSpPr>
        <p:spPr bwMode="auto">
          <a:xfrm>
            <a:off x="6632576" y="574675"/>
            <a:ext cx="809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59" name="Rectangle 475">
            <a:extLst>
              <a:ext uri="{FF2B5EF4-FFF2-40B4-BE49-F238E27FC236}">
                <a16:creationId xmlns:a16="http://schemas.microsoft.com/office/drawing/2014/main" id="{7C6BF0C3-6A06-43F3-BB64-FE1DFC5A11DD}"/>
              </a:ext>
            </a:extLst>
          </p:cNvPr>
          <p:cNvSpPr>
            <a:spLocks noChangeArrowheads="1"/>
          </p:cNvSpPr>
          <p:nvPr/>
        </p:nvSpPr>
        <p:spPr bwMode="auto">
          <a:xfrm>
            <a:off x="6724651" y="641350"/>
            <a:ext cx="6299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Plíce</a:t>
            </a:r>
            <a:endParaRPr lang="cs-CZ" altLang="en-US" sz="2400">
              <a:latin typeface="Times New Roman" panose="02020603050405020304" pitchFamily="18" charset="0"/>
            </a:endParaRPr>
          </a:p>
        </p:txBody>
      </p:sp>
      <p:sp>
        <p:nvSpPr>
          <p:cNvPr id="64560" name="Rectangle 476">
            <a:extLst>
              <a:ext uri="{FF2B5EF4-FFF2-40B4-BE49-F238E27FC236}">
                <a16:creationId xmlns:a16="http://schemas.microsoft.com/office/drawing/2014/main" id="{27FB5A4F-C3B1-41EF-803D-E8D57D25F8AA}"/>
              </a:ext>
            </a:extLst>
          </p:cNvPr>
          <p:cNvSpPr>
            <a:spLocks noChangeArrowheads="1"/>
          </p:cNvSpPr>
          <p:nvPr/>
        </p:nvSpPr>
        <p:spPr bwMode="auto">
          <a:xfrm>
            <a:off x="3497263" y="530225"/>
            <a:ext cx="6778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61" name="Rectangle 477">
            <a:extLst>
              <a:ext uri="{FF2B5EF4-FFF2-40B4-BE49-F238E27FC236}">
                <a16:creationId xmlns:a16="http://schemas.microsoft.com/office/drawing/2014/main" id="{1EACAD17-82A5-40A8-BB6D-EF5978C69BCE}"/>
              </a:ext>
            </a:extLst>
          </p:cNvPr>
          <p:cNvSpPr>
            <a:spLocks noChangeArrowheads="1"/>
          </p:cNvSpPr>
          <p:nvPr/>
        </p:nvSpPr>
        <p:spPr bwMode="auto">
          <a:xfrm>
            <a:off x="3589339" y="596900"/>
            <a:ext cx="496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GIT</a:t>
            </a:r>
            <a:endParaRPr lang="cs-CZ" altLang="en-US" sz="2400">
              <a:latin typeface="Times New Roman" panose="02020603050405020304" pitchFamily="18" charset="0"/>
            </a:endParaRPr>
          </a:p>
        </p:txBody>
      </p:sp>
      <p:sp>
        <p:nvSpPr>
          <p:cNvPr id="64562" name="Rectangle 478">
            <a:extLst>
              <a:ext uri="{FF2B5EF4-FFF2-40B4-BE49-F238E27FC236}">
                <a16:creationId xmlns:a16="http://schemas.microsoft.com/office/drawing/2014/main" id="{DE20D8BE-0D87-4A9C-A2CB-B337EAED3149}"/>
              </a:ext>
            </a:extLst>
          </p:cNvPr>
          <p:cNvSpPr>
            <a:spLocks noChangeArrowheads="1"/>
          </p:cNvSpPr>
          <p:nvPr/>
        </p:nvSpPr>
        <p:spPr bwMode="auto">
          <a:xfrm>
            <a:off x="8812213" y="982664"/>
            <a:ext cx="11493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63" name="Rectangle 479">
            <a:extLst>
              <a:ext uri="{FF2B5EF4-FFF2-40B4-BE49-F238E27FC236}">
                <a16:creationId xmlns:a16="http://schemas.microsoft.com/office/drawing/2014/main" id="{345FAA19-3426-478A-89D0-D2D4F2060752}"/>
              </a:ext>
            </a:extLst>
          </p:cNvPr>
          <p:cNvSpPr>
            <a:spLocks noChangeArrowheads="1"/>
          </p:cNvSpPr>
          <p:nvPr/>
        </p:nvSpPr>
        <p:spPr bwMode="auto">
          <a:xfrm>
            <a:off x="8904289" y="1049338"/>
            <a:ext cx="9730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Ledviny</a:t>
            </a:r>
            <a:endParaRPr lang="cs-CZ" altLang="en-US" sz="2400">
              <a:latin typeface="Times New Roman" panose="02020603050405020304" pitchFamily="18" charset="0"/>
            </a:endParaRPr>
          </a:p>
        </p:txBody>
      </p:sp>
      <p:grpSp>
        <p:nvGrpSpPr>
          <p:cNvPr id="64564" name="Group 480">
            <a:extLst>
              <a:ext uri="{FF2B5EF4-FFF2-40B4-BE49-F238E27FC236}">
                <a16:creationId xmlns:a16="http://schemas.microsoft.com/office/drawing/2014/main" id="{B5ECB8AE-A6C1-4CBB-AE93-B152B50A87FE}"/>
              </a:ext>
            </a:extLst>
          </p:cNvPr>
          <p:cNvGrpSpPr>
            <a:grpSpLocks/>
          </p:cNvGrpSpPr>
          <p:nvPr/>
        </p:nvGrpSpPr>
        <p:grpSpPr bwMode="auto">
          <a:xfrm>
            <a:off x="2393951" y="1468438"/>
            <a:ext cx="525463" cy="400050"/>
            <a:chOff x="570" y="924"/>
            <a:chExt cx="331" cy="252"/>
          </a:xfrm>
        </p:grpSpPr>
        <p:sp>
          <p:nvSpPr>
            <p:cNvPr id="64604" name="Freeform 481">
              <a:extLst>
                <a:ext uri="{FF2B5EF4-FFF2-40B4-BE49-F238E27FC236}">
                  <a16:creationId xmlns:a16="http://schemas.microsoft.com/office/drawing/2014/main" id="{58A2EE15-30C5-4EB7-98E9-B51086EB79D5}"/>
                </a:ext>
              </a:extLst>
            </p:cNvPr>
            <p:cNvSpPr>
              <a:spLocks/>
            </p:cNvSpPr>
            <p:nvPr/>
          </p:nvSpPr>
          <p:spPr bwMode="auto">
            <a:xfrm>
              <a:off x="647" y="977"/>
              <a:ext cx="254" cy="199"/>
            </a:xfrm>
            <a:custGeom>
              <a:avLst/>
              <a:gdLst>
                <a:gd name="T0" fmla="*/ 240 w 254"/>
                <a:gd name="T1" fmla="*/ 199 h 199"/>
                <a:gd name="T2" fmla="*/ 254 w 254"/>
                <a:gd name="T3" fmla="*/ 180 h 199"/>
                <a:gd name="T4" fmla="*/ 14 w 254"/>
                <a:gd name="T5" fmla="*/ 0 h 199"/>
                <a:gd name="T6" fmla="*/ 0 w 254"/>
                <a:gd name="T7" fmla="*/ 19 h 199"/>
                <a:gd name="T8" fmla="*/ 240 w 254"/>
                <a:gd name="T9" fmla="*/ 199 h 199"/>
                <a:gd name="T10" fmla="*/ 0 60000 65536"/>
                <a:gd name="T11" fmla="*/ 0 60000 65536"/>
                <a:gd name="T12" fmla="*/ 0 60000 65536"/>
                <a:gd name="T13" fmla="*/ 0 60000 65536"/>
                <a:gd name="T14" fmla="*/ 0 60000 65536"/>
                <a:gd name="T15" fmla="*/ 0 w 254"/>
                <a:gd name="T16" fmla="*/ 0 h 199"/>
                <a:gd name="T17" fmla="*/ 254 w 254"/>
                <a:gd name="T18" fmla="*/ 199 h 199"/>
              </a:gdLst>
              <a:ahLst/>
              <a:cxnLst>
                <a:cxn ang="T10">
                  <a:pos x="T0" y="T1"/>
                </a:cxn>
                <a:cxn ang="T11">
                  <a:pos x="T2" y="T3"/>
                </a:cxn>
                <a:cxn ang="T12">
                  <a:pos x="T4" y="T5"/>
                </a:cxn>
                <a:cxn ang="T13">
                  <a:pos x="T6" y="T7"/>
                </a:cxn>
                <a:cxn ang="T14">
                  <a:pos x="T8" y="T9"/>
                </a:cxn>
              </a:cxnLst>
              <a:rect l="T15" t="T16" r="T17" b="T18"/>
              <a:pathLst>
                <a:path w="254" h="199">
                  <a:moveTo>
                    <a:pt x="240" y="199"/>
                  </a:moveTo>
                  <a:lnTo>
                    <a:pt x="254" y="180"/>
                  </a:lnTo>
                  <a:lnTo>
                    <a:pt x="14" y="0"/>
                  </a:lnTo>
                  <a:lnTo>
                    <a:pt x="0" y="19"/>
                  </a:lnTo>
                  <a:lnTo>
                    <a:pt x="24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05" name="Freeform 482">
              <a:extLst>
                <a:ext uri="{FF2B5EF4-FFF2-40B4-BE49-F238E27FC236}">
                  <a16:creationId xmlns:a16="http://schemas.microsoft.com/office/drawing/2014/main" id="{D8DBE0A3-900B-4DD7-BF34-F91515C4B314}"/>
                </a:ext>
              </a:extLst>
            </p:cNvPr>
            <p:cNvSpPr>
              <a:spLocks/>
            </p:cNvSpPr>
            <p:nvPr/>
          </p:nvSpPr>
          <p:spPr bwMode="auto">
            <a:xfrm>
              <a:off x="570" y="924"/>
              <a:ext cx="118" cy="106"/>
            </a:xfrm>
            <a:custGeom>
              <a:avLst/>
              <a:gdLst>
                <a:gd name="T0" fmla="*/ 118 w 118"/>
                <a:gd name="T1" fmla="*/ 21 h 106"/>
                <a:gd name="T2" fmla="*/ 0 w 118"/>
                <a:gd name="T3" fmla="*/ 0 h 106"/>
                <a:gd name="T4" fmla="*/ 54 w 118"/>
                <a:gd name="T5" fmla="*/ 106 h 106"/>
                <a:gd name="T6" fmla="*/ 118 w 118"/>
                <a:gd name="T7" fmla="*/ 21 h 106"/>
                <a:gd name="T8" fmla="*/ 0 60000 65536"/>
                <a:gd name="T9" fmla="*/ 0 60000 65536"/>
                <a:gd name="T10" fmla="*/ 0 60000 65536"/>
                <a:gd name="T11" fmla="*/ 0 60000 65536"/>
                <a:gd name="T12" fmla="*/ 0 w 118"/>
                <a:gd name="T13" fmla="*/ 0 h 106"/>
                <a:gd name="T14" fmla="*/ 118 w 118"/>
                <a:gd name="T15" fmla="*/ 106 h 106"/>
              </a:gdLst>
              <a:ahLst/>
              <a:cxnLst>
                <a:cxn ang="T8">
                  <a:pos x="T0" y="T1"/>
                </a:cxn>
                <a:cxn ang="T9">
                  <a:pos x="T2" y="T3"/>
                </a:cxn>
                <a:cxn ang="T10">
                  <a:pos x="T4" y="T5"/>
                </a:cxn>
                <a:cxn ang="T11">
                  <a:pos x="T6" y="T7"/>
                </a:cxn>
              </a:cxnLst>
              <a:rect l="T12" t="T13" r="T14" b="T15"/>
              <a:pathLst>
                <a:path w="118" h="106">
                  <a:moveTo>
                    <a:pt x="118" y="21"/>
                  </a:moveTo>
                  <a:lnTo>
                    <a:pt x="0" y="0"/>
                  </a:lnTo>
                  <a:lnTo>
                    <a:pt x="54" y="106"/>
                  </a:lnTo>
                  <a:lnTo>
                    <a:pt x="11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65" name="Group 483">
            <a:extLst>
              <a:ext uri="{FF2B5EF4-FFF2-40B4-BE49-F238E27FC236}">
                <a16:creationId xmlns:a16="http://schemas.microsoft.com/office/drawing/2014/main" id="{0DB85CA7-FD2B-4F68-90F9-827A95162B8D}"/>
              </a:ext>
            </a:extLst>
          </p:cNvPr>
          <p:cNvGrpSpPr>
            <a:grpSpLocks/>
          </p:cNvGrpSpPr>
          <p:nvPr/>
        </p:nvGrpSpPr>
        <p:grpSpPr bwMode="auto">
          <a:xfrm>
            <a:off x="3429000" y="182563"/>
            <a:ext cx="1111250" cy="577850"/>
            <a:chOff x="1222" y="114"/>
            <a:chExt cx="700" cy="364"/>
          </a:xfrm>
        </p:grpSpPr>
        <p:sp>
          <p:nvSpPr>
            <p:cNvPr id="64602" name="Freeform 484">
              <a:extLst>
                <a:ext uri="{FF2B5EF4-FFF2-40B4-BE49-F238E27FC236}">
                  <a16:creationId xmlns:a16="http://schemas.microsoft.com/office/drawing/2014/main" id="{19ABFEC4-B0D7-4CC2-AAD4-7A40291D4AC2}"/>
                </a:ext>
              </a:extLst>
            </p:cNvPr>
            <p:cNvSpPr>
              <a:spLocks/>
            </p:cNvSpPr>
            <p:nvPr/>
          </p:nvSpPr>
          <p:spPr bwMode="auto">
            <a:xfrm>
              <a:off x="1222" y="114"/>
              <a:ext cx="613" cy="328"/>
            </a:xfrm>
            <a:custGeom>
              <a:avLst/>
              <a:gdLst>
                <a:gd name="T0" fmla="*/ 11 w 613"/>
                <a:gd name="T1" fmla="*/ 0 h 328"/>
                <a:gd name="T2" fmla="*/ 0 w 613"/>
                <a:gd name="T3" fmla="*/ 21 h 328"/>
                <a:gd name="T4" fmla="*/ 602 w 613"/>
                <a:gd name="T5" fmla="*/ 328 h 328"/>
                <a:gd name="T6" fmla="*/ 613 w 613"/>
                <a:gd name="T7" fmla="*/ 307 h 328"/>
                <a:gd name="T8" fmla="*/ 11 w 613"/>
                <a:gd name="T9" fmla="*/ 0 h 328"/>
                <a:gd name="T10" fmla="*/ 0 60000 65536"/>
                <a:gd name="T11" fmla="*/ 0 60000 65536"/>
                <a:gd name="T12" fmla="*/ 0 60000 65536"/>
                <a:gd name="T13" fmla="*/ 0 60000 65536"/>
                <a:gd name="T14" fmla="*/ 0 60000 65536"/>
                <a:gd name="T15" fmla="*/ 0 w 613"/>
                <a:gd name="T16" fmla="*/ 0 h 328"/>
                <a:gd name="T17" fmla="*/ 613 w 613"/>
                <a:gd name="T18" fmla="*/ 328 h 328"/>
              </a:gdLst>
              <a:ahLst/>
              <a:cxnLst>
                <a:cxn ang="T10">
                  <a:pos x="T0" y="T1"/>
                </a:cxn>
                <a:cxn ang="T11">
                  <a:pos x="T2" y="T3"/>
                </a:cxn>
                <a:cxn ang="T12">
                  <a:pos x="T4" y="T5"/>
                </a:cxn>
                <a:cxn ang="T13">
                  <a:pos x="T6" y="T7"/>
                </a:cxn>
                <a:cxn ang="T14">
                  <a:pos x="T8" y="T9"/>
                </a:cxn>
              </a:cxnLst>
              <a:rect l="T15" t="T16" r="T17" b="T18"/>
              <a:pathLst>
                <a:path w="613" h="328">
                  <a:moveTo>
                    <a:pt x="11" y="0"/>
                  </a:moveTo>
                  <a:lnTo>
                    <a:pt x="0" y="21"/>
                  </a:lnTo>
                  <a:lnTo>
                    <a:pt x="602" y="328"/>
                  </a:lnTo>
                  <a:lnTo>
                    <a:pt x="613" y="30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03" name="Freeform 485">
              <a:extLst>
                <a:ext uri="{FF2B5EF4-FFF2-40B4-BE49-F238E27FC236}">
                  <a16:creationId xmlns:a16="http://schemas.microsoft.com/office/drawing/2014/main" id="{B0A6C998-6832-492F-9CBC-59F4F299ECED}"/>
                </a:ext>
              </a:extLst>
            </p:cNvPr>
            <p:cNvSpPr>
              <a:spLocks/>
            </p:cNvSpPr>
            <p:nvPr/>
          </p:nvSpPr>
          <p:spPr bwMode="auto">
            <a:xfrm>
              <a:off x="1802" y="382"/>
              <a:ext cx="120" cy="96"/>
            </a:xfrm>
            <a:custGeom>
              <a:avLst/>
              <a:gdLst>
                <a:gd name="T0" fmla="*/ 0 w 120"/>
                <a:gd name="T1" fmla="*/ 95 h 96"/>
                <a:gd name="T2" fmla="*/ 120 w 120"/>
                <a:gd name="T3" fmla="*/ 96 h 96"/>
                <a:gd name="T4" fmla="*/ 49 w 120"/>
                <a:gd name="T5" fmla="*/ 0 h 96"/>
                <a:gd name="T6" fmla="*/ 0 w 120"/>
                <a:gd name="T7" fmla="*/ 95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0" y="95"/>
                  </a:moveTo>
                  <a:lnTo>
                    <a:pt x="120" y="96"/>
                  </a:lnTo>
                  <a:lnTo>
                    <a:pt x="49" y="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66" name="Group 486">
            <a:extLst>
              <a:ext uri="{FF2B5EF4-FFF2-40B4-BE49-F238E27FC236}">
                <a16:creationId xmlns:a16="http://schemas.microsoft.com/office/drawing/2014/main" id="{29F4DBCA-6922-4881-99C0-8843E2EAA811}"/>
              </a:ext>
            </a:extLst>
          </p:cNvPr>
          <p:cNvGrpSpPr>
            <a:grpSpLocks/>
          </p:cNvGrpSpPr>
          <p:nvPr/>
        </p:nvGrpSpPr>
        <p:grpSpPr bwMode="auto">
          <a:xfrm>
            <a:off x="8374064" y="161925"/>
            <a:ext cx="1235075" cy="793750"/>
            <a:chOff x="4337" y="101"/>
            <a:chExt cx="778" cy="500"/>
          </a:xfrm>
        </p:grpSpPr>
        <p:sp>
          <p:nvSpPr>
            <p:cNvPr id="64600" name="Freeform 487">
              <a:extLst>
                <a:ext uri="{FF2B5EF4-FFF2-40B4-BE49-F238E27FC236}">
                  <a16:creationId xmlns:a16="http://schemas.microsoft.com/office/drawing/2014/main" id="{D8572C3A-4196-4D2C-BAE6-1456B96D38C8}"/>
                </a:ext>
              </a:extLst>
            </p:cNvPr>
            <p:cNvSpPr>
              <a:spLocks/>
            </p:cNvSpPr>
            <p:nvPr/>
          </p:nvSpPr>
          <p:spPr bwMode="auto">
            <a:xfrm>
              <a:off x="4337" y="146"/>
              <a:ext cx="697" cy="455"/>
            </a:xfrm>
            <a:custGeom>
              <a:avLst/>
              <a:gdLst>
                <a:gd name="T0" fmla="*/ 0 w 697"/>
                <a:gd name="T1" fmla="*/ 435 h 455"/>
                <a:gd name="T2" fmla="*/ 13 w 697"/>
                <a:gd name="T3" fmla="*/ 455 h 455"/>
                <a:gd name="T4" fmla="*/ 697 w 697"/>
                <a:gd name="T5" fmla="*/ 20 h 455"/>
                <a:gd name="T6" fmla="*/ 684 w 697"/>
                <a:gd name="T7" fmla="*/ 0 h 455"/>
                <a:gd name="T8" fmla="*/ 0 w 697"/>
                <a:gd name="T9" fmla="*/ 435 h 455"/>
                <a:gd name="T10" fmla="*/ 0 60000 65536"/>
                <a:gd name="T11" fmla="*/ 0 60000 65536"/>
                <a:gd name="T12" fmla="*/ 0 60000 65536"/>
                <a:gd name="T13" fmla="*/ 0 60000 65536"/>
                <a:gd name="T14" fmla="*/ 0 60000 65536"/>
                <a:gd name="T15" fmla="*/ 0 w 697"/>
                <a:gd name="T16" fmla="*/ 0 h 455"/>
                <a:gd name="T17" fmla="*/ 697 w 697"/>
                <a:gd name="T18" fmla="*/ 455 h 455"/>
              </a:gdLst>
              <a:ahLst/>
              <a:cxnLst>
                <a:cxn ang="T10">
                  <a:pos x="T0" y="T1"/>
                </a:cxn>
                <a:cxn ang="T11">
                  <a:pos x="T2" y="T3"/>
                </a:cxn>
                <a:cxn ang="T12">
                  <a:pos x="T4" y="T5"/>
                </a:cxn>
                <a:cxn ang="T13">
                  <a:pos x="T6" y="T7"/>
                </a:cxn>
                <a:cxn ang="T14">
                  <a:pos x="T8" y="T9"/>
                </a:cxn>
              </a:cxnLst>
              <a:rect l="T15" t="T16" r="T17" b="T18"/>
              <a:pathLst>
                <a:path w="697" h="455">
                  <a:moveTo>
                    <a:pt x="0" y="435"/>
                  </a:moveTo>
                  <a:lnTo>
                    <a:pt x="13" y="455"/>
                  </a:lnTo>
                  <a:lnTo>
                    <a:pt x="697" y="20"/>
                  </a:lnTo>
                  <a:lnTo>
                    <a:pt x="684" y="0"/>
                  </a:lnTo>
                  <a:lnTo>
                    <a:pt x="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601" name="Freeform 488">
              <a:extLst>
                <a:ext uri="{FF2B5EF4-FFF2-40B4-BE49-F238E27FC236}">
                  <a16:creationId xmlns:a16="http://schemas.microsoft.com/office/drawing/2014/main" id="{2E2E0FC8-4174-41D6-A750-1B494D8E3B14}"/>
                </a:ext>
              </a:extLst>
            </p:cNvPr>
            <p:cNvSpPr>
              <a:spLocks/>
            </p:cNvSpPr>
            <p:nvPr/>
          </p:nvSpPr>
          <p:spPr bwMode="auto">
            <a:xfrm>
              <a:off x="4996" y="101"/>
              <a:ext cx="119" cy="103"/>
            </a:xfrm>
            <a:custGeom>
              <a:avLst/>
              <a:gdLst>
                <a:gd name="T0" fmla="*/ 57 w 119"/>
                <a:gd name="T1" fmla="*/ 103 h 103"/>
                <a:gd name="T2" fmla="*/ 119 w 119"/>
                <a:gd name="T3" fmla="*/ 0 h 103"/>
                <a:gd name="T4" fmla="*/ 0 w 119"/>
                <a:gd name="T5" fmla="*/ 12 h 103"/>
                <a:gd name="T6" fmla="*/ 57 w 119"/>
                <a:gd name="T7" fmla="*/ 103 h 103"/>
                <a:gd name="T8" fmla="*/ 0 60000 65536"/>
                <a:gd name="T9" fmla="*/ 0 60000 65536"/>
                <a:gd name="T10" fmla="*/ 0 60000 65536"/>
                <a:gd name="T11" fmla="*/ 0 60000 65536"/>
                <a:gd name="T12" fmla="*/ 0 w 119"/>
                <a:gd name="T13" fmla="*/ 0 h 103"/>
                <a:gd name="T14" fmla="*/ 119 w 119"/>
                <a:gd name="T15" fmla="*/ 103 h 103"/>
              </a:gdLst>
              <a:ahLst/>
              <a:cxnLst>
                <a:cxn ang="T8">
                  <a:pos x="T0" y="T1"/>
                </a:cxn>
                <a:cxn ang="T9">
                  <a:pos x="T2" y="T3"/>
                </a:cxn>
                <a:cxn ang="T10">
                  <a:pos x="T4" y="T5"/>
                </a:cxn>
                <a:cxn ang="T11">
                  <a:pos x="T6" y="T7"/>
                </a:cxn>
              </a:cxnLst>
              <a:rect l="T12" t="T13" r="T14" b="T15"/>
              <a:pathLst>
                <a:path w="119" h="103">
                  <a:moveTo>
                    <a:pt x="57" y="103"/>
                  </a:moveTo>
                  <a:lnTo>
                    <a:pt x="119" y="0"/>
                  </a:lnTo>
                  <a:lnTo>
                    <a:pt x="0" y="12"/>
                  </a:lnTo>
                  <a:lnTo>
                    <a:pt x="5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67" name="Group 489">
            <a:extLst>
              <a:ext uri="{FF2B5EF4-FFF2-40B4-BE49-F238E27FC236}">
                <a16:creationId xmlns:a16="http://schemas.microsoft.com/office/drawing/2014/main" id="{7146292F-FEAA-425E-9ECD-3A3D82DE5102}"/>
              </a:ext>
            </a:extLst>
          </p:cNvPr>
          <p:cNvGrpSpPr>
            <a:grpSpLocks/>
          </p:cNvGrpSpPr>
          <p:nvPr/>
        </p:nvGrpSpPr>
        <p:grpSpPr bwMode="auto">
          <a:xfrm rot="10800000">
            <a:off x="6591300" y="323850"/>
            <a:ext cx="611188" cy="368300"/>
            <a:chOff x="3214" y="162"/>
            <a:chExt cx="385" cy="232"/>
          </a:xfrm>
        </p:grpSpPr>
        <p:sp>
          <p:nvSpPr>
            <p:cNvPr id="64598" name="Freeform 490">
              <a:extLst>
                <a:ext uri="{FF2B5EF4-FFF2-40B4-BE49-F238E27FC236}">
                  <a16:creationId xmlns:a16="http://schemas.microsoft.com/office/drawing/2014/main" id="{EAE1E96F-783E-4221-BCC4-B99F461BC4B3}"/>
                </a:ext>
              </a:extLst>
            </p:cNvPr>
            <p:cNvSpPr>
              <a:spLocks/>
            </p:cNvSpPr>
            <p:nvPr/>
          </p:nvSpPr>
          <p:spPr bwMode="auto">
            <a:xfrm>
              <a:off x="3298" y="162"/>
              <a:ext cx="301" cy="190"/>
            </a:xfrm>
            <a:custGeom>
              <a:avLst/>
              <a:gdLst>
                <a:gd name="T0" fmla="*/ 301 w 301"/>
                <a:gd name="T1" fmla="*/ 20 h 190"/>
                <a:gd name="T2" fmla="*/ 289 w 301"/>
                <a:gd name="T3" fmla="*/ 0 h 190"/>
                <a:gd name="T4" fmla="*/ 0 w 301"/>
                <a:gd name="T5" fmla="*/ 170 h 190"/>
                <a:gd name="T6" fmla="*/ 12 w 301"/>
                <a:gd name="T7" fmla="*/ 190 h 190"/>
                <a:gd name="T8" fmla="*/ 301 w 301"/>
                <a:gd name="T9" fmla="*/ 20 h 190"/>
                <a:gd name="T10" fmla="*/ 0 60000 65536"/>
                <a:gd name="T11" fmla="*/ 0 60000 65536"/>
                <a:gd name="T12" fmla="*/ 0 60000 65536"/>
                <a:gd name="T13" fmla="*/ 0 60000 65536"/>
                <a:gd name="T14" fmla="*/ 0 60000 65536"/>
                <a:gd name="T15" fmla="*/ 0 w 301"/>
                <a:gd name="T16" fmla="*/ 0 h 190"/>
                <a:gd name="T17" fmla="*/ 301 w 301"/>
                <a:gd name="T18" fmla="*/ 190 h 190"/>
              </a:gdLst>
              <a:ahLst/>
              <a:cxnLst>
                <a:cxn ang="T10">
                  <a:pos x="T0" y="T1"/>
                </a:cxn>
                <a:cxn ang="T11">
                  <a:pos x="T2" y="T3"/>
                </a:cxn>
                <a:cxn ang="T12">
                  <a:pos x="T4" y="T5"/>
                </a:cxn>
                <a:cxn ang="T13">
                  <a:pos x="T6" y="T7"/>
                </a:cxn>
                <a:cxn ang="T14">
                  <a:pos x="T8" y="T9"/>
                </a:cxn>
              </a:cxnLst>
              <a:rect l="T15" t="T16" r="T17" b="T18"/>
              <a:pathLst>
                <a:path w="301" h="190">
                  <a:moveTo>
                    <a:pt x="301" y="20"/>
                  </a:moveTo>
                  <a:lnTo>
                    <a:pt x="289" y="0"/>
                  </a:lnTo>
                  <a:lnTo>
                    <a:pt x="0" y="170"/>
                  </a:lnTo>
                  <a:lnTo>
                    <a:pt x="12" y="190"/>
                  </a:lnTo>
                  <a:lnTo>
                    <a:pt x="30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99" name="Freeform 491">
              <a:extLst>
                <a:ext uri="{FF2B5EF4-FFF2-40B4-BE49-F238E27FC236}">
                  <a16:creationId xmlns:a16="http://schemas.microsoft.com/office/drawing/2014/main" id="{0B54691C-FBB5-47C5-B802-CCAFDFA32EB4}"/>
                </a:ext>
              </a:extLst>
            </p:cNvPr>
            <p:cNvSpPr>
              <a:spLocks/>
            </p:cNvSpPr>
            <p:nvPr/>
          </p:nvSpPr>
          <p:spPr bwMode="auto">
            <a:xfrm>
              <a:off x="3214" y="293"/>
              <a:ext cx="119" cy="101"/>
            </a:xfrm>
            <a:custGeom>
              <a:avLst/>
              <a:gdLst>
                <a:gd name="T0" fmla="*/ 65 w 119"/>
                <a:gd name="T1" fmla="*/ 0 h 101"/>
                <a:gd name="T2" fmla="*/ 0 w 119"/>
                <a:gd name="T3" fmla="*/ 101 h 101"/>
                <a:gd name="T4" fmla="*/ 119 w 119"/>
                <a:gd name="T5" fmla="*/ 93 h 101"/>
                <a:gd name="T6" fmla="*/ 65 w 119"/>
                <a:gd name="T7" fmla="*/ 0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65" y="0"/>
                  </a:moveTo>
                  <a:lnTo>
                    <a:pt x="0" y="101"/>
                  </a:lnTo>
                  <a:lnTo>
                    <a:pt x="119" y="93"/>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68" name="Group 492">
            <a:extLst>
              <a:ext uri="{FF2B5EF4-FFF2-40B4-BE49-F238E27FC236}">
                <a16:creationId xmlns:a16="http://schemas.microsoft.com/office/drawing/2014/main" id="{12C99800-EB6A-4736-A83C-A3D2C84A4DDF}"/>
              </a:ext>
            </a:extLst>
          </p:cNvPr>
          <p:cNvGrpSpPr>
            <a:grpSpLocks/>
          </p:cNvGrpSpPr>
          <p:nvPr/>
        </p:nvGrpSpPr>
        <p:grpSpPr bwMode="auto">
          <a:xfrm>
            <a:off x="5000626" y="311151"/>
            <a:ext cx="720725" cy="454025"/>
            <a:chOff x="2212" y="111"/>
            <a:chExt cx="454" cy="286"/>
          </a:xfrm>
        </p:grpSpPr>
        <p:sp>
          <p:nvSpPr>
            <p:cNvPr id="64596" name="Freeform 493">
              <a:extLst>
                <a:ext uri="{FF2B5EF4-FFF2-40B4-BE49-F238E27FC236}">
                  <a16:creationId xmlns:a16="http://schemas.microsoft.com/office/drawing/2014/main" id="{E41E9B84-7633-4ABF-BB2E-0F050E82B736}"/>
                </a:ext>
              </a:extLst>
            </p:cNvPr>
            <p:cNvSpPr>
              <a:spLocks/>
            </p:cNvSpPr>
            <p:nvPr/>
          </p:nvSpPr>
          <p:spPr bwMode="auto">
            <a:xfrm>
              <a:off x="2212" y="111"/>
              <a:ext cx="371" cy="242"/>
            </a:xfrm>
            <a:custGeom>
              <a:avLst/>
              <a:gdLst>
                <a:gd name="T0" fmla="*/ 12 w 371"/>
                <a:gd name="T1" fmla="*/ 0 h 242"/>
                <a:gd name="T2" fmla="*/ 0 w 371"/>
                <a:gd name="T3" fmla="*/ 20 h 242"/>
                <a:gd name="T4" fmla="*/ 359 w 371"/>
                <a:gd name="T5" fmla="*/ 242 h 242"/>
                <a:gd name="T6" fmla="*/ 371 w 371"/>
                <a:gd name="T7" fmla="*/ 222 h 242"/>
                <a:gd name="T8" fmla="*/ 12 w 371"/>
                <a:gd name="T9" fmla="*/ 0 h 242"/>
                <a:gd name="T10" fmla="*/ 0 60000 65536"/>
                <a:gd name="T11" fmla="*/ 0 60000 65536"/>
                <a:gd name="T12" fmla="*/ 0 60000 65536"/>
                <a:gd name="T13" fmla="*/ 0 60000 65536"/>
                <a:gd name="T14" fmla="*/ 0 60000 65536"/>
                <a:gd name="T15" fmla="*/ 0 w 371"/>
                <a:gd name="T16" fmla="*/ 0 h 242"/>
                <a:gd name="T17" fmla="*/ 371 w 371"/>
                <a:gd name="T18" fmla="*/ 242 h 242"/>
              </a:gdLst>
              <a:ahLst/>
              <a:cxnLst>
                <a:cxn ang="T10">
                  <a:pos x="T0" y="T1"/>
                </a:cxn>
                <a:cxn ang="T11">
                  <a:pos x="T2" y="T3"/>
                </a:cxn>
                <a:cxn ang="T12">
                  <a:pos x="T4" y="T5"/>
                </a:cxn>
                <a:cxn ang="T13">
                  <a:pos x="T6" y="T7"/>
                </a:cxn>
                <a:cxn ang="T14">
                  <a:pos x="T8" y="T9"/>
                </a:cxn>
              </a:cxnLst>
              <a:rect l="T15" t="T16" r="T17" b="T18"/>
              <a:pathLst>
                <a:path w="371" h="242">
                  <a:moveTo>
                    <a:pt x="12" y="0"/>
                  </a:moveTo>
                  <a:lnTo>
                    <a:pt x="0" y="20"/>
                  </a:lnTo>
                  <a:lnTo>
                    <a:pt x="359" y="242"/>
                  </a:lnTo>
                  <a:lnTo>
                    <a:pt x="371" y="22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97" name="Freeform 494">
              <a:extLst>
                <a:ext uri="{FF2B5EF4-FFF2-40B4-BE49-F238E27FC236}">
                  <a16:creationId xmlns:a16="http://schemas.microsoft.com/office/drawing/2014/main" id="{88F5F9A4-E928-466C-BB33-896AE7CCFDC2}"/>
                </a:ext>
              </a:extLst>
            </p:cNvPr>
            <p:cNvSpPr>
              <a:spLocks/>
            </p:cNvSpPr>
            <p:nvPr/>
          </p:nvSpPr>
          <p:spPr bwMode="auto">
            <a:xfrm>
              <a:off x="2547" y="296"/>
              <a:ext cx="119" cy="101"/>
            </a:xfrm>
            <a:custGeom>
              <a:avLst/>
              <a:gdLst>
                <a:gd name="T0" fmla="*/ 0 w 119"/>
                <a:gd name="T1" fmla="*/ 91 h 101"/>
                <a:gd name="T2" fmla="*/ 119 w 119"/>
                <a:gd name="T3" fmla="*/ 101 h 101"/>
                <a:gd name="T4" fmla="*/ 56 w 119"/>
                <a:gd name="T5" fmla="*/ 0 h 101"/>
                <a:gd name="T6" fmla="*/ 0 w 119"/>
                <a:gd name="T7" fmla="*/ 91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0" y="91"/>
                  </a:moveTo>
                  <a:lnTo>
                    <a:pt x="119" y="101"/>
                  </a:lnTo>
                  <a:lnTo>
                    <a:pt x="56" y="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69" name="Group 495">
            <a:extLst>
              <a:ext uri="{FF2B5EF4-FFF2-40B4-BE49-F238E27FC236}">
                <a16:creationId xmlns:a16="http://schemas.microsoft.com/office/drawing/2014/main" id="{BE3E724A-1616-4B97-B40E-9E9BE6395C34}"/>
              </a:ext>
            </a:extLst>
          </p:cNvPr>
          <p:cNvGrpSpPr>
            <a:grpSpLocks/>
          </p:cNvGrpSpPr>
          <p:nvPr/>
        </p:nvGrpSpPr>
        <p:grpSpPr bwMode="auto">
          <a:xfrm>
            <a:off x="4730751" y="1195389"/>
            <a:ext cx="873125" cy="669925"/>
            <a:chOff x="2042" y="752"/>
            <a:chExt cx="550" cy="422"/>
          </a:xfrm>
        </p:grpSpPr>
        <p:sp>
          <p:nvSpPr>
            <p:cNvPr id="64594" name="Freeform 496">
              <a:extLst>
                <a:ext uri="{FF2B5EF4-FFF2-40B4-BE49-F238E27FC236}">
                  <a16:creationId xmlns:a16="http://schemas.microsoft.com/office/drawing/2014/main" id="{724DE1BB-335C-4D4E-A088-342E78047D5C}"/>
                </a:ext>
              </a:extLst>
            </p:cNvPr>
            <p:cNvSpPr>
              <a:spLocks/>
            </p:cNvSpPr>
            <p:nvPr/>
          </p:nvSpPr>
          <p:spPr bwMode="auto">
            <a:xfrm>
              <a:off x="2042" y="752"/>
              <a:ext cx="474" cy="369"/>
            </a:xfrm>
            <a:custGeom>
              <a:avLst/>
              <a:gdLst>
                <a:gd name="T0" fmla="*/ 460 w 474"/>
                <a:gd name="T1" fmla="*/ 369 h 369"/>
                <a:gd name="T2" fmla="*/ 474 w 474"/>
                <a:gd name="T3" fmla="*/ 350 h 369"/>
                <a:gd name="T4" fmla="*/ 14 w 474"/>
                <a:gd name="T5" fmla="*/ 0 h 369"/>
                <a:gd name="T6" fmla="*/ 0 w 474"/>
                <a:gd name="T7" fmla="*/ 19 h 369"/>
                <a:gd name="T8" fmla="*/ 460 w 474"/>
                <a:gd name="T9" fmla="*/ 369 h 369"/>
                <a:gd name="T10" fmla="*/ 0 60000 65536"/>
                <a:gd name="T11" fmla="*/ 0 60000 65536"/>
                <a:gd name="T12" fmla="*/ 0 60000 65536"/>
                <a:gd name="T13" fmla="*/ 0 60000 65536"/>
                <a:gd name="T14" fmla="*/ 0 60000 65536"/>
                <a:gd name="T15" fmla="*/ 0 w 474"/>
                <a:gd name="T16" fmla="*/ 0 h 369"/>
                <a:gd name="T17" fmla="*/ 474 w 474"/>
                <a:gd name="T18" fmla="*/ 369 h 369"/>
              </a:gdLst>
              <a:ahLst/>
              <a:cxnLst>
                <a:cxn ang="T10">
                  <a:pos x="T0" y="T1"/>
                </a:cxn>
                <a:cxn ang="T11">
                  <a:pos x="T2" y="T3"/>
                </a:cxn>
                <a:cxn ang="T12">
                  <a:pos x="T4" y="T5"/>
                </a:cxn>
                <a:cxn ang="T13">
                  <a:pos x="T6" y="T7"/>
                </a:cxn>
                <a:cxn ang="T14">
                  <a:pos x="T8" y="T9"/>
                </a:cxn>
              </a:cxnLst>
              <a:rect l="T15" t="T16" r="T17" b="T18"/>
              <a:pathLst>
                <a:path w="474" h="369">
                  <a:moveTo>
                    <a:pt x="460" y="369"/>
                  </a:moveTo>
                  <a:lnTo>
                    <a:pt x="474" y="350"/>
                  </a:lnTo>
                  <a:lnTo>
                    <a:pt x="14" y="0"/>
                  </a:lnTo>
                  <a:lnTo>
                    <a:pt x="0" y="19"/>
                  </a:lnTo>
                  <a:lnTo>
                    <a:pt x="460"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95" name="Freeform 497">
              <a:extLst>
                <a:ext uri="{FF2B5EF4-FFF2-40B4-BE49-F238E27FC236}">
                  <a16:creationId xmlns:a16="http://schemas.microsoft.com/office/drawing/2014/main" id="{A73F69E2-F385-4231-840E-B04CEF98B4AC}"/>
                </a:ext>
              </a:extLst>
            </p:cNvPr>
            <p:cNvSpPr>
              <a:spLocks/>
            </p:cNvSpPr>
            <p:nvPr/>
          </p:nvSpPr>
          <p:spPr bwMode="auto">
            <a:xfrm>
              <a:off x="2474" y="1067"/>
              <a:ext cx="118" cy="107"/>
            </a:xfrm>
            <a:custGeom>
              <a:avLst/>
              <a:gdLst>
                <a:gd name="T0" fmla="*/ 0 w 118"/>
                <a:gd name="T1" fmla="*/ 85 h 107"/>
                <a:gd name="T2" fmla="*/ 118 w 118"/>
                <a:gd name="T3" fmla="*/ 107 h 107"/>
                <a:gd name="T4" fmla="*/ 65 w 118"/>
                <a:gd name="T5" fmla="*/ 0 h 107"/>
                <a:gd name="T6" fmla="*/ 0 w 118"/>
                <a:gd name="T7" fmla="*/ 85 h 107"/>
                <a:gd name="T8" fmla="*/ 0 60000 65536"/>
                <a:gd name="T9" fmla="*/ 0 60000 65536"/>
                <a:gd name="T10" fmla="*/ 0 60000 65536"/>
                <a:gd name="T11" fmla="*/ 0 60000 65536"/>
                <a:gd name="T12" fmla="*/ 0 w 118"/>
                <a:gd name="T13" fmla="*/ 0 h 107"/>
                <a:gd name="T14" fmla="*/ 118 w 118"/>
                <a:gd name="T15" fmla="*/ 107 h 107"/>
              </a:gdLst>
              <a:ahLst/>
              <a:cxnLst>
                <a:cxn ang="T8">
                  <a:pos x="T0" y="T1"/>
                </a:cxn>
                <a:cxn ang="T9">
                  <a:pos x="T2" y="T3"/>
                </a:cxn>
                <a:cxn ang="T10">
                  <a:pos x="T4" y="T5"/>
                </a:cxn>
                <a:cxn ang="T11">
                  <a:pos x="T6" y="T7"/>
                </a:cxn>
              </a:cxnLst>
              <a:rect l="T12" t="T13" r="T14" b="T15"/>
              <a:pathLst>
                <a:path w="118" h="107">
                  <a:moveTo>
                    <a:pt x="0" y="85"/>
                  </a:moveTo>
                  <a:lnTo>
                    <a:pt x="118" y="107"/>
                  </a:lnTo>
                  <a:lnTo>
                    <a:pt x="65" y="0"/>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70" name="Group 498">
            <a:extLst>
              <a:ext uri="{FF2B5EF4-FFF2-40B4-BE49-F238E27FC236}">
                <a16:creationId xmlns:a16="http://schemas.microsoft.com/office/drawing/2014/main" id="{71EBA30E-05DB-4033-8D5E-47ED83C24982}"/>
              </a:ext>
            </a:extLst>
          </p:cNvPr>
          <p:cNvGrpSpPr>
            <a:grpSpLocks/>
          </p:cNvGrpSpPr>
          <p:nvPr/>
        </p:nvGrpSpPr>
        <p:grpSpPr bwMode="auto">
          <a:xfrm>
            <a:off x="4652964" y="1365250"/>
            <a:ext cx="708025" cy="496888"/>
            <a:chOff x="1993" y="859"/>
            <a:chExt cx="446" cy="313"/>
          </a:xfrm>
        </p:grpSpPr>
        <p:sp>
          <p:nvSpPr>
            <p:cNvPr id="64592" name="Freeform 499">
              <a:extLst>
                <a:ext uri="{FF2B5EF4-FFF2-40B4-BE49-F238E27FC236}">
                  <a16:creationId xmlns:a16="http://schemas.microsoft.com/office/drawing/2014/main" id="{3A054709-3D07-4A81-B57C-4D284F294F86}"/>
                </a:ext>
              </a:extLst>
            </p:cNvPr>
            <p:cNvSpPr>
              <a:spLocks/>
            </p:cNvSpPr>
            <p:nvPr/>
          </p:nvSpPr>
          <p:spPr bwMode="auto">
            <a:xfrm>
              <a:off x="2073" y="909"/>
              <a:ext cx="366" cy="263"/>
            </a:xfrm>
            <a:custGeom>
              <a:avLst/>
              <a:gdLst>
                <a:gd name="T0" fmla="*/ 353 w 366"/>
                <a:gd name="T1" fmla="*/ 263 h 263"/>
                <a:gd name="T2" fmla="*/ 366 w 366"/>
                <a:gd name="T3" fmla="*/ 244 h 263"/>
                <a:gd name="T4" fmla="*/ 13 w 366"/>
                <a:gd name="T5" fmla="*/ 0 h 263"/>
                <a:gd name="T6" fmla="*/ 0 w 366"/>
                <a:gd name="T7" fmla="*/ 19 h 263"/>
                <a:gd name="T8" fmla="*/ 353 w 366"/>
                <a:gd name="T9" fmla="*/ 263 h 263"/>
                <a:gd name="T10" fmla="*/ 0 60000 65536"/>
                <a:gd name="T11" fmla="*/ 0 60000 65536"/>
                <a:gd name="T12" fmla="*/ 0 60000 65536"/>
                <a:gd name="T13" fmla="*/ 0 60000 65536"/>
                <a:gd name="T14" fmla="*/ 0 60000 65536"/>
                <a:gd name="T15" fmla="*/ 0 w 366"/>
                <a:gd name="T16" fmla="*/ 0 h 263"/>
                <a:gd name="T17" fmla="*/ 366 w 366"/>
                <a:gd name="T18" fmla="*/ 263 h 263"/>
              </a:gdLst>
              <a:ahLst/>
              <a:cxnLst>
                <a:cxn ang="T10">
                  <a:pos x="T0" y="T1"/>
                </a:cxn>
                <a:cxn ang="T11">
                  <a:pos x="T2" y="T3"/>
                </a:cxn>
                <a:cxn ang="T12">
                  <a:pos x="T4" y="T5"/>
                </a:cxn>
                <a:cxn ang="T13">
                  <a:pos x="T6" y="T7"/>
                </a:cxn>
                <a:cxn ang="T14">
                  <a:pos x="T8" y="T9"/>
                </a:cxn>
              </a:cxnLst>
              <a:rect l="T15" t="T16" r="T17" b="T18"/>
              <a:pathLst>
                <a:path w="366" h="263">
                  <a:moveTo>
                    <a:pt x="353" y="263"/>
                  </a:moveTo>
                  <a:lnTo>
                    <a:pt x="366" y="244"/>
                  </a:lnTo>
                  <a:lnTo>
                    <a:pt x="13" y="0"/>
                  </a:lnTo>
                  <a:lnTo>
                    <a:pt x="0" y="19"/>
                  </a:lnTo>
                  <a:lnTo>
                    <a:pt x="35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93" name="Freeform 500">
              <a:extLst>
                <a:ext uri="{FF2B5EF4-FFF2-40B4-BE49-F238E27FC236}">
                  <a16:creationId xmlns:a16="http://schemas.microsoft.com/office/drawing/2014/main" id="{24693BF0-1BCD-4FA9-B3DE-934841879270}"/>
                </a:ext>
              </a:extLst>
            </p:cNvPr>
            <p:cNvSpPr>
              <a:spLocks/>
            </p:cNvSpPr>
            <p:nvPr/>
          </p:nvSpPr>
          <p:spPr bwMode="auto">
            <a:xfrm>
              <a:off x="1993" y="859"/>
              <a:ext cx="119" cy="105"/>
            </a:xfrm>
            <a:custGeom>
              <a:avLst/>
              <a:gdLst>
                <a:gd name="T0" fmla="*/ 119 w 119"/>
                <a:gd name="T1" fmla="*/ 17 h 105"/>
                <a:gd name="T2" fmla="*/ 0 w 119"/>
                <a:gd name="T3" fmla="*/ 0 h 105"/>
                <a:gd name="T4" fmla="*/ 58 w 119"/>
                <a:gd name="T5" fmla="*/ 105 h 105"/>
                <a:gd name="T6" fmla="*/ 119 w 119"/>
                <a:gd name="T7" fmla="*/ 17 h 105"/>
                <a:gd name="T8" fmla="*/ 0 60000 65536"/>
                <a:gd name="T9" fmla="*/ 0 60000 65536"/>
                <a:gd name="T10" fmla="*/ 0 60000 65536"/>
                <a:gd name="T11" fmla="*/ 0 60000 65536"/>
                <a:gd name="T12" fmla="*/ 0 w 119"/>
                <a:gd name="T13" fmla="*/ 0 h 105"/>
                <a:gd name="T14" fmla="*/ 119 w 119"/>
                <a:gd name="T15" fmla="*/ 105 h 105"/>
              </a:gdLst>
              <a:ahLst/>
              <a:cxnLst>
                <a:cxn ang="T8">
                  <a:pos x="T0" y="T1"/>
                </a:cxn>
                <a:cxn ang="T9">
                  <a:pos x="T2" y="T3"/>
                </a:cxn>
                <a:cxn ang="T10">
                  <a:pos x="T4" y="T5"/>
                </a:cxn>
                <a:cxn ang="T11">
                  <a:pos x="T6" y="T7"/>
                </a:cxn>
              </a:cxnLst>
              <a:rect l="T12" t="T13" r="T14" b="T15"/>
              <a:pathLst>
                <a:path w="119" h="105">
                  <a:moveTo>
                    <a:pt x="119" y="17"/>
                  </a:moveTo>
                  <a:lnTo>
                    <a:pt x="0" y="0"/>
                  </a:lnTo>
                  <a:lnTo>
                    <a:pt x="58" y="105"/>
                  </a:lnTo>
                  <a:lnTo>
                    <a:pt x="11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71" name="Group 501">
            <a:extLst>
              <a:ext uri="{FF2B5EF4-FFF2-40B4-BE49-F238E27FC236}">
                <a16:creationId xmlns:a16="http://schemas.microsoft.com/office/drawing/2014/main" id="{7D9BC1EF-6E7C-4D6D-845C-F445DDF84528}"/>
              </a:ext>
            </a:extLst>
          </p:cNvPr>
          <p:cNvGrpSpPr>
            <a:grpSpLocks/>
          </p:cNvGrpSpPr>
          <p:nvPr/>
        </p:nvGrpSpPr>
        <p:grpSpPr bwMode="auto">
          <a:xfrm>
            <a:off x="6715126" y="981075"/>
            <a:ext cx="1185863" cy="890588"/>
            <a:chOff x="3292" y="617"/>
            <a:chExt cx="747" cy="561"/>
          </a:xfrm>
        </p:grpSpPr>
        <p:sp>
          <p:nvSpPr>
            <p:cNvPr id="64590" name="Freeform 502">
              <a:extLst>
                <a:ext uri="{FF2B5EF4-FFF2-40B4-BE49-F238E27FC236}">
                  <a16:creationId xmlns:a16="http://schemas.microsoft.com/office/drawing/2014/main" id="{E49F77C6-5933-413D-AF01-BA252C1482F6}"/>
                </a:ext>
              </a:extLst>
            </p:cNvPr>
            <p:cNvSpPr>
              <a:spLocks/>
            </p:cNvSpPr>
            <p:nvPr/>
          </p:nvSpPr>
          <p:spPr bwMode="auto">
            <a:xfrm>
              <a:off x="3292" y="670"/>
              <a:ext cx="670" cy="508"/>
            </a:xfrm>
            <a:custGeom>
              <a:avLst/>
              <a:gdLst>
                <a:gd name="T0" fmla="*/ 0 w 670"/>
                <a:gd name="T1" fmla="*/ 489 h 508"/>
                <a:gd name="T2" fmla="*/ 14 w 670"/>
                <a:gd name="T3" fmla="*/ 508 h 508"/>
                <a:gd name="T4" fmla="*/ 670 w 670"/>
                <a:gd name="T5" fmla="*/ 19 h 508"/>
                <a:gd name="T6" fmla="*/ 656 w 670"/>
                <a:gd name="T7" fmla="*/ 0 h 508"/>
                <a:gd name="T8" fmla="*/ 0 w 670"/>
                <a:gd name="T9" fmla="*/ 489 h 508"/>
                <a:gd name="T10" fmla="*/ 0 60000 65536"/>
                <a:gd name="T11" fmla="*/ 0 60000 65536"/>
                <a:gd name="T12" fmla="*/ 0 60000 65536"/>
                <a:gd name="T13" fmla="*/ 0 60000 65536"/>
                <a:gd name="T14" fmla="*/ 0 60000 65536"/>
                <a:gd name="T15" fmla="*/ 0 w 670"/>
                <a:gd name="T16" fmla="*/ 0 h 508"/>
                <a:gd name="T17" fmla="*/ 670 w 670"/>
                <a:gd name="T18" fmla="*/ 508 h 508"/>
              </a:gdLst>
              <a:ahLst/>
              <a:cxnLst>
                <a:cxn ang="T10">
                  <a:pos x="T0" y="T1"/>
                </a:cxn>
                <a:cxn ang="T11">
                  <a:pos x="T2" y="T3"/>
                </a:cxn>
                <a:cxn ang="T12">
                  <a:pos x="T4" y="T5"/>
                </a:cxn>
                <a:cxn ang="T13">
                  <a:pos x="T6" y="T7"/>
                </a:cxn>
                <a:cxn ang="T14">
                  <a:pos x="T8" y="T9"/>
                </a:cxn>
              </a:cxnLst>
              <a:rect l="T15" t="T16" r="T17" b="T18"/>
              <a:pathLst>
                <a:path w="670" h="508">
                  <a:moveTo>
                    <a:pt x="0" y="489"/>
                  </a:moveTo>
                  <a:lnTo>
                    <a:pt x="14" y="508"/>
                  </a:lnTo>
                  <a:lnTo>
                    <a:pt x="670" y="19"/>
                  </a:lnTo>
                  <a:lnTo>
                    <a:pt x="656" y="0"/>
                  </a:lnTo>
                  <a:lnTo>
                    <a:pt x="0"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91" name="Freeform 503">
              <a:extLst>
                <a:ext uri="{FF2B5EF4-FFF2-40B4-BE49-F238E27FC236}">
                  <a16:creationId xmlns:a16="http://schemas.microsoft.com/office/drawing/2014/main" id="{315E15C7-64B0-4BD6-8078-038624D3930C}"/>
                </a:ext>
              </a:extLst>
            </p:cNvPr>
            <p:cNvSpPr>
              <a:spLocks/>
            </p:cNvSpPr>
            <p:nvPr/>
          </p:nvSpPr>
          <p:spPr bwMode="auto">
            <a:xfrm>
              <a:off x="3922" y="617"/>
              <a:ext cx="117" cy="107"/>
            </a:xfrm>
            <a:custGeom>
              <a:avLst/>
              <a:gdLst>
                <a:gd name="T0" fmla="*/ 63 w 117"/>
                <a:gd name="T1" fmla="*/ 107 h 107"/>
                <a:gd name="T2" fmla="*/ 117 w 117"/>
                <a:gd name="T3" fmla="*/ 0 h 107"/>
                <a:gd name="T4" fmla="*/ 0 w 117"/>
                <a:gd name="T5" fmla="*/ 21 h 107"/>
                <a:gd name="T6" fmla="*/ 63 w 117"/>
                <a:gd name="T7" fmla="*/ 107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63" y="107"/>
                  </a:moveTo>
                  <a:lnTo>
                    <a:pt x="117" y="0"/>
                  </a:lnTo>
                  <a:lnTo>
                    <a:pt x="0" y="21"/>
                  </a:lnTo>
                  <a:lnTo>
                    <a:pt x="6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72" name="Group 504">
            <a:extLst>
              <a:ext uri="{FF2B5EF4-FFF2-40B4-BE49-F238E27FC236}">
                <a16:creationId xmlns:a16="http://schemas.microsoft.com/office/drawing/2014/main" id="{44DAEB4B-6055-4D40-9E9F-A86B13F0BC52}"/>
              </a:ext>
            </a:extLst>
          </p:cNvPr>
          <p:cNvGrpSpPr>
            <a:grpSpLocks/>
          </p:cNvGrpSpPr>
          <p:nvPr/>
        </p:nvGrpSpPr>
        <p:grpSpPr bwMode="auto">
          <a:xfrm>
            <a:off x="6985001" y="1198563"/>
            <a:ext cx="904875" cy="660400"/>
            <a:chOff x="3477" y="754"/>
            <a:chExt cx="555" cy="416"/>
          </a:xfrm>
        </p:grpSpPr>
        <p:sp>
          <p:nvSpPr>
            <p:cNvPr id="64588" name="Freeform 505">
              <a:extLst>
                <a:ext uri="{FF2B5EF4-FFF2-40B4-BE49-F238E27FC236}">
                  <a16:creationId xmlns:a16="http://schemas.microsoft.com/office/drawing/2014/main" id="{7E27D4A7-6618-4854-8E82-926B93F2257B}"/>
                </a:ext>
              </a:extLst>
            </p:cNvPr>
            <p:cNvSpPr>
              <a:spLocks/>
            </p:cNvSpPr>
            <p:nvPr/>
          </p:nvSpPr>
          <p:spPr bwMode="auto">
            <a:xfrm>
              <a:off x="3554" y="754"/>
              <a:ext cx="478" cy="364"/>
            </a:xfrm>
            <a:custGeom>
              <a:avLst/>
              <a:gdLst>
                <a:gd name="T0" fmla="*/ 0 w 478"/>
                <a:gd name="T1" fmla="*/ 345 h 364"/>
                <a:gd name="T2" fmla="*/ 14 w 478"/>
                <a:gd name="T3" fmla="*/ 364 h 364"/>
                <a:gd name="T4" fmla="*/ 478 w 478"/>
                <a:gd name="T5" fmla="*/ 19 h 364"/>
                <a:gd name="T6" fmla="*/ 464 w 478"/>
                <a:gd name="T7" fmla="*/ 0 h 364"/>
                <a:gd name="T8" fmla="*/ 0 w 478"/>
                <a:gd name="T9" fmla="*/ 345 h 364"/>
                <a:gd name="T10" fmla="*/ 0 60000 65536"/>
                <a:gd name="T11" fmla="*/ 0 60000 65536"/>
                <a:gd name="T12" fmla="*/ 0 60000 65536"/>
                <a:gd name="T13" fmla="*/ 0 60000 65536"/>
                <a:gd name="T14" fmla="*/ 0 60000 65536"/>
                <a:gd name="T15" fmla="*/ 0 w 478"/>
                <a:gd name="T16" fmla="*/ 0 h 364"/>
                <a:gd name="T17" fmla="*/ 478 w 478"/>
                <a:gd name="T18" fmla="*/ 364 h 364"/>
              </a:gdLst>
              <a:ahLst/>
              <a:cxnLst>
                <a:cxn ang="T10">
                  <a:pos x="T0" y="T1"/>
                </a:cxn>
                <a:cxn ang="T11">
                  <a:pos x="T2" y="T3"/>
                </a:cxn>
                <a:cxn ang="T12">
                  <a:pos x="T4" y="T5"/>
                </a:cxn>
                <a:cxn ang="T13">
                  <a:pos x="T6" y="T7"/>
                </a:cxn>
                <a:cxn ang="T14">
                  <a:pos x="T8" y="T9"/>
                </a:cxn>
              </a:cxnLst>
              <a:rect l="T15" t="T16" r="T17" b="T18"/>
              <a:pathLst>
                <a:path w="478" h="364">
                  <a:moveTo>
                    <a:pt x="0" y="345"/>
                  </a:moveTo>
                  <a:lnTo>
                    <a:pt x="14" y="364"/>
                  </a:lnTo>
                  <a:lnTo>
                    <a:pt x="478" y="19"/>
                  </a:lnTo>
                  <a:lnTo>
                    <a:pt x="464" y="0"/>
                  </a:lnTo>
                  <a:lnTo>
                    <a:pt x="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89" name="Freeform 506">
              <a:extLst>
                <a:ext uri="{FF2B5EF4-FFF2-40B4-BE49-F238E27FC236}">
                  <a16:creationId xmlns:a16="http://schemas.microsoft.com/office/drawing/2014/main" id="{E59D4885-08BD-428F-83D4-FD08ADAF4342}"/>
                </a:ext>
              </a:extLst>
            </p:cNvPr>
            <p:cNvSpPr>
              <a:spLocks/>
            </p:cNvSpPr>
            <p:nvPr/>
          </p:nvSpPr>
          <p:spPr bwMode="auto">
            <a:xfrm>
              <a:off x="3477" y="1063"/>
              <a:ext cx="117" cy="107"/>
            </a:xfrm>
            <a:custGeom>
              <a:avLst/>
              <a:gdLst>
                <a:gd name="T0" fmla="*/ 54 w 117"/>
                <a:gd name="T1" fmla="*/ 0 h 107"/>
                <a:gd name="T2" fmla="*/ 0 w 117"/>
                <a:gd name="T3" fmla="*/ 107 h 107"/>
                <a:gd name="T4" fmla="*/ 117 w 117"/>
                <a:gd name="T5" fmla="*/ 86 h 107"/>
                <a:gd name="T6" fmla="*/ 54 w 117"/>
                <a:gd name="T7" fmla="*/ 0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54" y="0"/>
                  </a:moveTo>
                  <a:lnTo>
                    <a:pt x="0" y="107"/>
                  </a:lnTo>
                  <a:lnTo>
                    <a:pt x="117" y="86"/>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73" name="Group 507">
            <a:extLst>
              <a:ext uri="{FF2B5EF4-FFF2-40B4-BE49-F238E27FC236}">
                <a16:creationId xmlns:a16="http://schemas.microsoft.com/office/drawing/2014/main" id="{3F06BAC6-61D2-4AFC-BC51-89813DA2A375}"/>
              </a:ext>
            </a:extLst>
          </p:cNvPr>
          <p:cNvGrpSpPr>
            <a:grpSpLocks/>
          </p:cNvGrpSpPr>
          <p:nvPr/>
        </p:nvGrpSpPr>
        <p:grpSpPr bwMode="auto">
          <a:xfrm>
            <a:off x="3303589" y="1892301"/>
            <a:ext cx="1990725" cy="169863"/>
            <a:chOff x="1143" y="1191"/>
            <a:chExt cx="1254" cy="107"/>
          </a:xfrm>
        </p:grpSpPr>
        <p:sp>
          <p:nvSpPr>
            <p:cNvPr id="64586" name="Freeform 508">
              <a:extLst>
                <a:ext uri="{FF2B5EF4-FFF2-40B4-BE49-F238E27FC236}">
                  <a16:creationId xmlns:a16="http://schemas.microsoft.com/office/drawing/2014/main" id="{B1A4F146-BDBC-46E6-ABEA-5156AE521B3D}"/>
                </a:ext>
              </a:extLst>
            </p:cNvPr>
            <p:cNvSpPr>
              <a:spLocks/>
            </p:cNvSpPr>
            <p:nvPr/>
          </p:nvSpPr>
          <p:spPr bwMode="auto">
            <a:xfrm>
              <a:off x="1248" y="1228"/>
              <a:ext cx="1149" cy="29"/>
            </a:xfrm>
            <a:custGeom>
              <a:avLst/>
              <a:gdLst>
                <a:gd name="T0" fmla="*/ 1149 w 1149"/>
                <a:gd name="T1" fmla="*/ 24 h 29"/>
                <a:gd name="T2" fmla="*/ 1149 w 1149"/>
                <a:gd name="T3" fmla="*/ 0 h 29"/>
                <a:gd name="T4" fmla="*/ 0 w 1149"/>
                <a:gd name="T5" fmla="*/ 5 h 29"/>
                <a:gd name="T6" fmla="*/ 0 w 1149"/>
                <a:gd name="T7" fmla="*/ 29 h 29"/>
                <a:gd name="T8" fmla="*/ 1149 w 1149"/>
                <a:gd name="T9" fmla="*/ 24 h 29"/>
                <a:gd name="T10" fmla="*/ 0 60000 65536"/>
                <a:gd name="T11" fmla="*/ 0 60000 65536"/>
                <a:gd name="T12" fmla="*/ 0 60000 65536"/>
                <a:gd name="T13" fmla="*/ 0 60000 65536"/>
                <a:gd name="T14" fmla="*/ 0 60000 65536"/>
                <a:gd name="T15" fmla="*/ 0 w 1149"/>
                <a:gd name="T16" fmla="*/ 0 h 29"/>
                <a:gd name="T17" fmla="*/ 1149 w 1149"/>
                <a:gd name="T18" fmla="*/ 29 h 29"/>
              </a:gdLst>
              <a:ahLst/>
              <a:cxnLst>
                <a:cxn ang="T10">
                  <a:pos x="T0" y="T1"/>
                </a:cxn>
                <a:cxn ang="T11">
                  <a:pos x="T2" y="T3"/>
                </a:cxn>
                <a:cxn ang="T12">
                  <a:pos x="T4" y="T5"/>
                </a:cxn>
                <a:cxn ang="T13">
                  <a:pos x="T6" y="T7"/>
                </a:cxn>
                <a:cxn ang="T14">
                  <a:pos x="T8" y="T9"/>
                </a:cxn>
              </a:cxnLst>
              <a:rect l="T15" t="T16" r="T17" b="T18"/>
              <a:pathLst>
                <a:path w="1149" h="29">
                  <a:moveTo>
                    <a:pt x="1149" y="24"/>
                  </a:moveTo>
                  <a:lnTo>
                    <a:pt x="1149" y="0"/>
                  </a:lnTo>
                  <a:lnTo>
                    <a:pt x="0" y="5"/>
                  </a:lnTo>
                  <a:lnTo>
                    <a:pt x="0" y="29"/>
                  </a:lnTo>
                  <a:lnTo>
                    <a:pt x="114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87" name="Freeform 509">
              <a:extLst>
                <a:ext uri="{FF2B5EF4-FFF2-40B4-BE49-F238E27FC236}">
                  <a16:creationId xmlns:a16="http://schemas.microsoft.com/office/drawing/2014/main" id="{80CC2E3E-7B93-4B33-8CD0-9B22E3BB3B48}"/>
                </a:ext>
              </a:extLst>
            </p:cNvPr>
            <p:cNvSpPr>
              <a:spLocks/>
            </p:cNvSpPr>
            <p:nvPr/>
          </p:nvSpPr>
          <p:spPr bwMode="auto">
            <a:xfrm>
              <a:off x="1143" y="1191"/>
              <a:ext cx="107" cy="107"/>
            </a:xfrm>
            <a:custGeom>
              <a:avLst/>
              <a:gdLst>
                <a:gd name="T0" fmla="*/ 107 w 107"/>
                <a:gd name="T1" fmla="*/ 0 h 107"/>
                <a:gd name="T2" fmla="*/ 0 w 107"/>
                <a:gd name="T3" fmla="*/ 54 h 107"/>
                <a:gd name="T4" fmla="*/ 107 w 107"/>
                <a:gd name="T5" fmla="*/ 107 h 107"/>
                <a:gd name="T6" fmla="*/ 107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0"/>
                  </a:moveTo>
                  <a:lnTo>
                    <a:pt x="0" y="54"/>
                  </a:lnTo>
                  <a:lnTo>
                    <a:pt x="107" y="107"/>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4574" name="Group 510">
            <a:extLst>
              <a:ext uri="{FF2B5EF4-FFF2-40B4-BE49-F238E27FC236}">
                <a16:creationId xmlns:a16="http://schemas.microsoft.com/office/drawing/2014/main" id="{C66E141D-42F1-4A50-BE5A-116C38666F14}"/>
              </a:ext>
            </a:extLst>
          </p:cNvPr>
          <p:cNvGrpSpPr>
            <a:grpSpLocks/>
          </p:cNvGrpSpPr>
          <p:nvPr/>
        </p:nvGrpSpPr>
        <p:grpSpPr bwMode="auto">
          <a:xfrm>
            <a:off x="2005013" y="115889"/>
            <a:ext cx="8153400" cy="1755775"/>
            <a:chOff x="325" y="72"/>
            <a:chExt cx="5136" cy="1106"/>
          </a:xfrm>
        </p:grpSpPr>
        <p:sp>
          <p:nvSpPr>
            <p:cNvPr id="64584" name="Freeform 511">
              <a:extLst>
                <a:ext uri="{FF2B5EF4-FFF2-40B4-BE49-F238E27FC236}">
                  <a16:creationId xmlns:a16="http://schemas.microsoft.com/office/drawing/2014/main" id="{19C9D61A-57D2-49BA-9BC1-7860281F772C}"/>
                </a:ext>
              </a:extLst>
            </p:cNvPr>
            <p:cNvSpPr>
              <a:spLocks/>
            </p:cNvSpPr>
            <p:nvPr/>
          </p:nvSpPr>
          <p:spPr bwMode="auto">
            <a:xfrm>
              <a:off x="325" y="72"/>
              <a:ext cx="188" cy="1106"/>
            </a:xfrm>
            <a:custGeom>
              <a:avLst/>
              <a:gdLst>
                <a:gd name="T0" fmla="*/ 188 w 188"/>
                <a:gd name="T1" fmla="*/ 0 h 1106"/>
                <a:gd name="T2" fmla="*/ 167 w 188"/>
                <a:gd name="T3" fmla="*/ 2 h 1106"/>
                <a:gd name="T4" fmla="*/ 135 w 188"/>
                <a:gd name="T5" fmla="*/ 16 h 1106"/>
                <a:gd name="T6" fmla="*/ 119 w 188"/>
                <a:gd name="T7" fmla="*/ 28 h 1106"/>
                <a:gd name="T8" fmla="*/ 100 w 188"/>
                <a:gd name="T9" fmla="*/ 57 h 1106"/>
                <a:gd name="T10" fmla="*/ 93 w 188"/>
                <a:gd name="T11" fmla="*/ 79 h 1106"/>
                <a:gd name="T12" fmla="*/ 91 w 188"/>
                <a:gd name="T13" fmla="*/ 462 h 1106"/>
                <a:gd name="T14" fmla="*/ 84 w 188"/>
                <a:gd name="T15" fmla="*/ 497 h 1106"/>
                <a:gd name="T16" fmla="*/ 85 w 188"/>
                <a:gd name="T17" fmla="*/ 493 h 1106"/>
                <a:gd name="T18" fmla="*/ 66 w 188"/>
                <a:gd name="T19" fmla="*/ 522 h 1106"/>
                <a:gd name="T20" fmla="*/ 57 w 188"/>
                <a:gd name="T21" fmla="*/ 537 h 1106"/>
                <a:gd name="T22" fmla="*/ 39 w 188"/>
                <a:gd name="T23" fmla="*/ 540 h 1106"/>
                <a:gd name="T24" fmla="*/ 24 w 188"/>
                <a:gd name="T25" fmla="*/ 551 h 1106"/>
                <a:gd name="T26" fmla="*/ 6 w 188"/>
                <a:gd name="T27" fmla="*/ 547 h 1106"/>
                <a:gd name="T28" fmla="*/ 4 w 188"/>
                <a:gd name="T29" fmla="*/ 548 h 1106"/>
                <a:gd name="T30" fmla="*/ 0 w 188"/>
                <a:gd name="T31" fmla="*/ 553 h 1106"/>
                <a:gd name="T32" fmla="*/ 4 w 188"/>
                <a:gd name="T33" fmla="*/ 558 h 1106"/>
                <a:gd name="T34" fmla="*/ 24 w 188"/>
                <a:gd name="T35" fmla="*/ 561 h 1106"/>
                <a:gd name="T36" fmla="*/ 22 w 188"/>
                <a:gd name="T37" fmla="*/ 560 h 1106"/>
                <a:gd name="T38" fmla="*/ 54 w 188"/>
                <a:gd name="T39" fmla="*/ 574 h 1106"/>
                <a:gd name="T40" fmla="*/ 52 w 188"/>
                <a:gd name="T41" fmla="*/ 573 h 1106"/>
                <a:gd name="T42" fmla="*/ 77 w 188"/>
                <a:gd name="T43" fmla="*/ 598 h 1106"/>
                <a:gd name="T44" fmla="*/ 90 w 188"/>
                <a:gd name="T45" fmla="*/ 609 h 1106"/>
                <a:gd name="T46" fmla="*/ 89 w 188"/>
                <a:gd name="T47" fmla="*/ 626 h 1106"/>
                <a:gd name="T48" fmla="*/ 91 w 188"/>
                <a:gd name="T49" fmla="*/ 1009 h 1106"/>
                <a:gd name="T50" fmla="*/ 98 w 188"/>
                <a:gd name="T51" fmla="*/ 1044 h 1106"/>
                <a:gd name="T52" fmla="*/ 108 w 188"/>
                <a:gd name="T53" fmla="*/ 1064 h 1106"/>
                <a:gd name="T54" fmla="*/ 133 w 188"/>
                <a:gd name="T55" fmla="*/ 1089 h 1106"/>
                <a:gd name="T56" fmla="*/ 150 w 188"/>
                <a:gd name="T57" fmla="*/ 1098 h 1106"/>
                <a:gd name="T58" fmla="*/ 170 w 188"/>
                <a:gd name="T59" fmla="*/ 1104 h 1106"/>
                <a:gd name="T60" fmla="*/ 188 w 188"/>
                <a:gd name="T61" fmla="*/ 1094 h 1106"/>
                <a:gd name="T62" fmla="*/ 170 w 188"/>
                <a:gd name="T63" fmla="*/ 1098 h 1106"/>
                <a:gd name="T64" fmla="*/ 155 w 188"/>
                <a:gd name="T65" fmla="*/ 1087 h 1106"/>
                <a:gd name="T66" fmla="*/ 137 w 188"/>
                <a:gd name="T67" fmla="*/ 1084 h 1106"/>
                <a:gd name="T68" fmla="*/ 128 w 188"/>
                <a:gd name="T69" fmla="*/ 1069 h 1106"/>
                <a:gd name="T70" fmla="*/ 109 w 188"/>
                <a:gd name="T71" fmla="*/ 1040 h 1106"/>
                <a:gd name="T72" fmla="*/ 110 w 188"/>
                <a:gd name="T73" fmla="*/ 1044 h 1106"/>
                <a:gd name="T74" fmla="*/ 103 w 188"/>
                <a:gd name="T75" fmla="*/ 1009 h 1106"/>
                <a:gd name="T76" fmla="*/ 101 w 188"/>
                <a:gd name="T77" fmla="*/ 626 h 1106"/>
                <a:gd name="T78" fmla="*/ 94 w 188"/>
                <a:gd name="T79" fmla="*/ 604 h 1106"/>
                <a:gd name="T80" fmla="*/ 75 w 188"/>
                <a:gd name="T81" fmla="*/ 575 h 1106"/>
                <a:gd name="T82" fmla="*/ 59 w 188"/>
                <a:gd name="T83" fmla="*/ 563 h 1106"/>
                <a:gd name="T84" fmla="*/ 27 w 188"/>
                <a:gd name="T85" fmla="*/ 549 h 1106"/>
                <a:gd name="T86" fmla="*/ 6 w 188"/>
                <a:gd name="T87" fmla="*/ 547 h 1106"/>
                <a:gd name="T88" fmla="*/ 8 w 188"/>
                <a:gd name="T89" fmla="*/ 558 h 1106"/>
                <a:gd name="T90" fmla="*/ 12 w 188"/>
                <a:gd name="T91" fmla="*/ 553 h 1106"/>
                <a:gd name="T92" fmla="*/ 8 w 188"/>
                <a:gd name="T93" fmla="*/ 548 h 1106"/>
                <a:gd name="T94" fmla="*/ 6 w 188"/>
                <a:gd name="T95" fmla="*/ 559 h 1106"/>
                <a:gd name="T96" fmla="*/ 27 w 188"/>
                <a:gd name="T97" fmla="*/ 557 h 1106"/>
                <a:gd name="T98" fmla="*/ 59 w 188"/>
                <a:gd name="T99" fmla="*/ 543 h 1106"/>
                <a:gd name="T100" fmla="*/ 75 w 188"/>
                <a:gd name="T101" fmla="*/ 531 h 1106"/>
                <a:gd name="T102" fmla="*/ 94 w 188"/>
                <a:gd name="T103" fmla="*/ 502 h 1106"/>
                <a:gd name="T104" fmla="*/ 96 w 188"/>
                <a:gd name="T105" fmla="*/ 497 h 1106"/>
                <a:gd name="T106" fmla="*/ 103 w 188"/>
                <a:gd name="T107" fmla="*/ 462 h 1106"/>
                <a:gd name="T108" fmla="*/ 105 w 188"/>
                <a:gd name="T109" fmla="*/ 79 h 1106"/>
                <a:gd name="T110" fmla="*/ 104 w 188"/>
                <a:gd name="T111" fmla="*/ 62 h 1106"/>
                <a:gd name="T112" fmla="*/ 117 w 188"/>
                <a:gd name="T113" fmla="*/ 51 h 1106"/>
                <a:gd name="T114" fmla="*/ 142 w 188"/>
                <a:gd name="T115" fmla="*/ 26 h 1106"/>
                <a:gd name="T116" fmla="*/ 140 w 188"/>
                <a:gd name="T117" fmla="*/ 27 h 1106"/>
                <a:gd name="T118" fmla="*/ 172 w 188"/>
                <a:gd name="T119" fmla="*/ 13 h 1106"/>
                <a:gd name="T120" fmla="*/ 170 w 188"/>
                <a:gd name="T121" fmla="*/ 14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188" y="12"/>
                  </a:moveTo>
                  <a:lnTo>
                    <a:pt x="188" y="0"/>
                  </a:lnTo>
                  <a:lnTo>
                    <a:pt x="170" y="2"/>
                  </a:lnTo>
                  <a:lnTo>
                    <a:pt x="167" y="2"/>
                  </a:lnTo>
                  <a:lnTo>
                    <a:pt x="150" y="8"/>
                  </a:lnTo>
                  <a:lnTo>
                    <a:pt x="135" y="16"/>
                  </a:lnTo>
                  <a:lnTo>
                    <a:pt x="133" y="17"/>
                  </a:lnTo>
                  <a:lnTo>
                    <a:pt x="119" y="28"/>
                  </a:lnTo>
                  <a:lnTo>
                    <a:pt x="108" y="42"/>
                  </a:lnTo>
                  <a:lnTo>
                    <a:pt x="100" y="57"/>
                  </a:lnTo>
                  <a:lnTo>
                    <a:pt x="98" y="62"/>
                  </a:lnTo>
                  <a:lnTo>
                    <a:pt x="93" y="79"/>
                  </a:lnTo>
                  <a:lnTo>
                    <a:pt x="91" y="97"/>
                  </a:lnTo>
                  <a:lnTo>
                    <a:pt x="91" y="462"/>
                  </a:lnTo>
                  <a:lnTo>
                    <a:pt x="89" y="480"/>
                  </a:lnTo>
                  <a:lnTo>
                    <a:pt x="84" y="497"/>
                  </a:lnTo>
                  <a:lnTo>
                    <a:pt x="90" y="497"/>
                  </a:lnTo>
                  <a:lnTo>
                    <a:pt x="85" y="493"/>
                  </a:lnTo>
                  <a:lnTo>
                    <a:pt x="77" y="508"/>
                  </a:lnTo>
                  <a:lnTo>
                    <a:pt x="66" y="522"/>
                  </a:lnTo>
                  <a:lnTo>
                    <a:pt x="52" y="533"/>
                  </a:lnTo>
                  <a:lnTo>
                    <a:pt x="57" y="537"/>
                  </a:lnTo>
                  <a:lnTo>
                    <a:pt x="54" y="532"/>
                  </a:lnTo>
                  <a:lnTo>
                    <a:pt x="39" y="540"/>
                  </a:lnTo>
                  <a:lnTo>
                    <a:pt x="22" y="546"/>
                  </a:lnTo>
                  <a:lnTo>
                    <a:pt x="24" y="551"/>
                  </a:lnTo>
                  <a:lnTo>
                    <a:pt x="24" y="545"/>
                  </a:lnTo>
                  <a:lnTo>
                    <a:pt x="6" y="547"/>
                  </a:lnTo>
                  <a:lnTo>
                    <a:pt x="4" y="548"/>
                  </a:lnTo>
                  <a:lnTo>
                    <a:pt x="2" y="549"/>
                  </a:lnTo>
                  <a:lnTo>
                    <a:pt x="0" y="553"/>
                  </a:lnTo>
                  <a:lnTo>
                    <a:pt x="2" y="557"/>
                  </a:lnTo>
                  <a:lnTo>
                    <a:pt x="4" y="558"/>
                  </a:lnTo>
                  <a:lnTo>
                    <a:pt x="6" y="559"/>
                  </a:lnTo>
                  <a:lnTo>
                    <a:pt x="24" y="561"/>
                  </a:lnTo>
                  <a:lnTo>
                    <a:pt x="24" y="555"/>
                  </a:lnTo>
                  <a:lnTo>
                    <a:pt x="22" y="560"/>
                  </a:lnTo>
                  <a:lnTo>
                    <a:pt x="39" y="566"/>
                  </a:lnTo>
                  <a:lnTo>
                    <a:pt x="54" y="574"/>
                  </a:lnTo>
                  <a:lnTo>
                    <a:pt x="57" y="569"/>
                  </a:lnTo>
                  <a:lnTo>
                    <a:pt x="52" y="573"/>
                  </a:lnTo>
                  <a:lnTo>
                    <a:pt x="66" y="584"/>
                  </a:lnTo>
                  <a:lnTo>
                    <a:pt x="77" y="598"/>
                  </a:lnTo>
                  <a:lnTo>
                    <a:pt x="85" y="613"/>
                  </a:lnTo>
                  <a:lnTo>
                    <a:pt x="90" y="609"/>
                  </a:lnTo>
                  <a:lnTo>
                    <a:pt x="84" y="609"/>
                  </a:lnTo>
                  <a:lnTo>
                    <a:pt x="89" y="626"/>
                  </a:lnTo>
                  <a:lnTo>
                    <a:pt x="91" y="644"/>
                  </a:lnTo>
                  <a:lnTo>
                    <a:pt x="91" y="1009"/>
                  </a:lnTo>
                  <a:lnTo>
                    <a:pt x="93" y="1027"/>
                  </a:lnTo>
                  <a:lnTo>
                    <a:pt x="98" y="1044"/>
                  </a:lnTo>
                  <a:lnTo>
                    <a:pt x="100" y="1049"/>
                  </a:lnTo>
                  <a:lnTo>
                    <a:pt x="108" y="1064"/>
                  </a:lnTo>
                  <a:lnTo>
                    <a:pt x="119" y="1078"/>
                  </a:lnTo>
                  <a:lnTo>
                    <a:pt x="133" y="1089"/>
                  </a:lnTo>
                  <a:lnTo>
                    <a:pt x="135" y="1090"/>
                  </a:lnTo>
                  <a:lnTo>
                    <a:pt x="150" y="1098"/>
                  </a:lnTo>
                  <a:lnTo>
                    <a:pt x="167" y="1104"/>
                  </a:lnTo>
                  <a:lnTo>
                    <a:pt x="170" y="1104"/>
                  </a:lnTo>
                  <a:lnTo>
                    <a:pt x="188" y="1106"/>
                  </a:lnTo>
                  <a:lnTo>
                    <a:pt x="188" y="1094"/>
                  </a:lnTo>
                  <a:lnTo>
                    <a:pt x="170" y="1092"/>
                  </a:lnTo>
                  <a:lnTo>
                    <a:pt x="170" y="1098"/>
                  </a:lnTo>
                  <a:lnTo>
                    <a:pt x="172" y="1093"/>
                  </a:lnTo>
                  <a:lnTo>
                    <a:pt x="155" y="1087"/>
                  </a:lnTo>
                  <a:lnTo>
                    <a:pt x="140" y="1079"/>
                  </a:lnTo>
                  <a:lnTo>
                    <a:pt x="137" y="1084"/>
                  </a:lnTo>
                  <a:lnTo>
                    <a:pt x="142" y="1080"/>
                  </a:lnTo>
                  <a:lnTo>
                    <a:pt x="128" y="1069"/>
                  </a:lnTo>
                  <a:lnTo>
                    <a:pt x="117" y="1055"/>
                  </a:lnTo>
                  <a:lnTo>
                    <a:pt x="109" y="1040"/>
                  </a:lnTo>
                  <a:lnTo>
                    <a:pt x="104" y="1044"/>
                  </a:lnTo>
                  <a:lnTo>
                    <a:pt x="110" y="1044"/>
                  </a:lnTo>
                  <a:lnTo>
                    <a:pt x="105" y="1027"/>
                  </a:lnTo>
                  <a:lnTo>
                    <a:pt x="103" y="1009"/>
                  </a:lnTo>
                  <a:lnTo>
                    <a:pt x="103" y="644"/>
                  </a:lnTo>
                  <a:lnTo>
                    <a:pt x="101" y="626"/>
                  </a:lnTo>
                  <a:lnTo>
                    <a:pt x="96" y="609"/>
                  </a:lnTo>
                  <a:lnTo>
                    <a:pt x="94" y="604"/>
                  </a:lnTo>
                  <a:lnTo>
                    <a:pt x="86" y="589"/>
                  </a:lnTo>
                  <a:lnTo>
                    <a:pt x="75" y="575"/>
                  </a:lnTo>
                  <a:lnTo>
                    <a:pt x="61" y="564"/>
                  </a:lnTo>
                  <a:lnTo>
                    <a:pt x="59" y="563"/>
                  </a:lnTo>
                  <a:lnTo>
                    <a:pt x="44" y="555"/>
                  </a:lnTo>
                  <a:lnTo>
                    <a:pt x="27" y="549"/>
                  </a:lnTo>
                  <a:lnTo>
                    <a:pt x="24" y="549"/>
                  </a:lnTo>
                  <a:lnTo>
                    <a:pt x="6" y="547"/>
                  </a:lnTo>
                  <a:lnTo>
                    <a:pt x="6" y="559"/>
                  </a:lnTo>
                  <a:lnTo>
                    <a:pt x="8" y="558"/>
                  </a:lnTo>
                  <a:lnTo>
                    <a:pt x="10" y="557"/>
                  </a:lnTo>
                  <a:lnTo>
                    <a:pt x="12" y="553"/>
                  </a:lnTo>
                  <a:lnTo>
                    <a:pt x="10" y="549"/>
                  </a:lnTo>
                  <a:lnTo>
                    <a:pt x="8" y="548"/>
                  </a:lnTo>
                  <a:lnTo>
                    <a:pt x="6" y="553"/>
                  </a:lnTo>
                  <a:lnTo>
                    <a:pt x="6" y="559"/>
                  </a:lnTo>
                  <a:lnTo>
                    <a:pt x="24" y="557"/>
                  </a:lnTo>
                  <a:lnTo>
                    <a:pt x="27" y="557"/>
                  </a:lnTo>
                  <a:lnTo>
                    <a:pt x="44" y="551"/>
                  </a:lnTo>
                  <a:lnTo>
                    <a:pt x="59" y="543"/>
                  </a:lnTo>
                  <a:lnTo>
                    <a:pt x="61" y="542"/>
                  </a:lnTo>
                  <a:lnTo>
                    <a:pt x="75" y="531"/>
                  </a:lnTo>
                  <a:lnTo>
                    <a:pt x="86" y="517"/>
                  </a:lnTo>
                  <a:lnTo>
                    <a:pt x="94" y="502"/>
                  </a:lnTo>
                  <a:lnTo>
                    <a:pt x="96" y="497"/>
                  </a:lnTo>
                  <a:lnTo>
                    <a:pt x="101" y="480"/>
                  </a:lnTo>
                  <a:lnTo>
                    <a:pt x="103" y="462"/>
                  </a:lnTo>
                  <a:lnTo>
                    <a:pt x="103" y="97"/>
                  </a:lnTo>
                  <a:lnTo>
                    <a:pt x="105" y="79"/>
                  </a:lnTo>
                  <a:lnTo>
                    <a:pt x="110" y="62"/>
                  </a:lnTo>
                  <a:lnTo>
                    <a:pt x="104" y="62"/>
                  </a:lnTo>
                  <a:lnTo>
                    <a:pt x="109" y="66"/>
                  </a:lnTo>
                  <a:lnTo>
                    <a:pt x="117" y="51"/>
                  </a:lnTo>
                  <a:lnTo>
                    <a:pt x="128" y="37"/>
                  </a:lnTo>
                  <a:lnTo>
                    <a:pt x="142" y="26"/>
                  </a:lnTo>
                  <a:lnTo>
                    <a:pt x="137" y="22"/>
                  </a:lnTo>
                  <a:lnTo>
                    <a:pt x="140" y="27"/>
                  </a:lnTo>
                  <a:lnTo>
                    <a:pt x="155" y="19"/>
                  </a:lnTo>
                  <a:lnTo>
                    <a:pt x="172" y="13"/>
                  </a:lnTo>
                  <a:lnTo>
                    <a:pt x="170" y="8"/>
                  </a:lnTo>
                  <a:lnTo>
                    <a:pt x="170" y="14"/>
                  </a:lnTo>
                  <a:lnTo>
                    <a:pt x="18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85" name="Freeform 512">
              <a:extLst>
                <a:ext uri="{FF2B5EF4-FFF2-40B4-BE49-F238E27FC236}">
                  <a16:creationId xmlns:a16="http://schemas.microsoft.com/office/drawing/2014/main" id="{DC0B99EC-5FDC-4B6C-93ED-8F2E6BA4B897}"/>
                </a:ext>
              </a:extLst>
            </p:cNvPr>
            <p:cNvSpPr>
              <a:spLocks/>
            </p:cNvSpPr>
            <p:nvPr/>
          </p:nvSpPr>
          <p:spPr bwMode="auto">
            <a:xfrm>
              <a:off x="5273" y="72"/>
              <a:ext cx="188" cy="1106"/>
            </a:xfrm>
            <a:custGeom>
              <a:avLst/>
              <a:gdLst>
                <a:gd name="T0" fmla="*/ 0 w 188"/>
                <a:gd name="T1" fmla="*/ 12 h 1106"/>
                <a:gd name="T2" fmla="*/ 18 w 188"/>
                <a:gd name="T3" fmla="*/ 8 h 1106"/>
                <a:gd name="T4" fmla="*/ 33 w 188"/>
                <a:gd name="T5" fmla="*/ 19 h 1106"/>
                <a:gd name="T6" fmla="*/ 51 w 188"/>
                <a:gd name="T7" fmla="*/ 22 h 1106"/>
                <a:gd name="T8" fmla="*/ 60 w 188"/>
                <a:gd name="T9" fmla="*/ 37 h 1106"/>
                <a:gd name="T10" fmla="*/ 79 w 188"/>
                <a:gd name="T11" fmla="*/ 66 h 1106"/>
                <a:gd name="T12" fmla="*/ 78 w 188"/>
                <a:gd name="T13" fmla="*/ 62 h 1106"/>
                <a:gd name="T14" fmla="*/ 85 w 188"/>
                <a:gd name="T15" fmla="*/ 97 h 1106"/>
                <a:gd name="T16" fmla="*/ 87 w 188"/>
                <a:gd name="T17" fmla="*/ 480 h 1106"/>
                <a:gd name="T18" fmla="*/ 94 w 188"/>
                <a:gd name="T19" fmla="*/ 502 h 1106"/>
                <a:gd name="T20" fmla="*/ 113 w 188"/>
                <a:gd name="T21" fmla="*/ 531 h 1106"/>
                <a:gd name="T22" fmla="*/ 129 w 188"/>
                <a:gd name="T23" fmla="*/ 543 h 1106"/>
                <a:gd name="T24" fmla="*/ 161 w 188"/>
                <a:gd name="T25" fmla="*/ 557 h 1106"/>
                <a:gd name="T26" fmla="*/ 182 w 188"/>
                <a:gd name="T27" fmla="*/ 559 h 1106"/>
                <a:gd name="T28" fmla="*/ 182 w 188"/>
                <a:gd name="T29" fmla="*/ 547 h 1106"/>
                <a:gd name="T30" fmla="*/ 178 w 188"/>
                <a:gd name="T31" fmla="*/ 549 h 1106"/>
                <a:gd name="T32" fmla="*/ 178 w 188"/>
                <a:gd name="T33" fmla="*/ 557 h 1106"/>
                <a:gd name="T34" fmla="*/ 182 w 188"/>
                <a:gd name="T35" fmla="*/ 547 h 1106"/>
                <a:gd name="T36" fmla="*/ 161 w 188"/>
                <a:gd name="T37" fmla="*/ 549 h 1106"/>
                <a:gd name="T38" fmla="*/ 129 w 188"/>
                <a:gd name="T39" fmla="*/ 563 h 1106"/>
                <a:gd name="T40" fmla="*/ 113 w 188"/>
                <a:gd name="T41" fmla="*/ 575 h 1106"/>
                <a:gd name="T42" fmla="*/ 94 w 188"/>
                <a:gd name="T43" fmla="*/ 604 h 1106"/>
                <a:gd name="T44" fmla="*/ 87 w 188"/>
                <a:gd name="T45" fmla="*/ 626 h 1106"/>
                <a:gd name="T46" fmla="*/ 85 w 188"/>
                <a:gd name="T47" fmla="*/ 1009 h 1106"/>
                <a:gd name="T48" fmla="*/ 78 w 188"/>
                <a:gd name="T49" fmla="*/ 1044 h 1106"/>
                <a:gd name="T50" fmla="*/ 79 w 188"/>
                <a:gd name="T51" fmla="*/ 1040 h 1106"/>
                <a:gd name="T52" fmla="*/ 60 w 188"/>
                <a:gd name="T53" fmla="*/ 1069 h 1106"/>
                <a:gd name="T54" fmla="*/ 51 w 188"/>
                <a:gd name="T55" fmla="*/ 1084 h 1106"/>
                <a:gd name="T56" fmla="*/ 33 w 188"/>
                <a:gd name="T57" fmla="*/ 1087 h 1106"/>
                <a:gd name="T58" fmla="*/ 18 w 188"/>
                <a:gd name="T59" fmla="*/ 1098 h 1106"/>
                <a:gd name="T60" fmla="*/ 0 w 188"/>
                <a:gd name="T61" fmla="*/ 1094 h 1106"/>
                <a:gd name="T62" fmla="*/ 18 w 188"/>
                <a:gd name="T63" fmla="*/ 1104 h 1106"/>
                <a:gd name="T64" fmla="*/ 38 w 188"/>
                <a:gd name="T65" fmla="*/ 1098 h 1106"/>
                <a:gd name="T66" fmla="*/ 55 w 188"/>
                <a:gd name="T67" fmla="*/ 1089 h 1106"/>
                <a:gd name="T68" fmla="*/ 80 w 188"/>
                <a:gd name="T69" fmla="*/ 1064 h 1106"/>
                <a:gd name="T70" fmla="*/ 90 w 188"/>
                <a:gd name="T71" fmla="*/ 1044 h 1106"/>
                <a:gd name="T72" fmla="*/ 95 w 188"/>
                <a:gd name="T73" fmla="*/ 1027 h 1106"/>
                <a:gd name="T74" fmla="*/ 97 w 188"/>
                <a:gd name="T75" fmla="*/ 644 h 1106"/>
                <a:gd name="T76" fmla="*/ 104 w 188"/>
                <a:gd name="T77" fmla="*/ 609 h 1106"/>
                <a:gd name="T78" fmla="*/ 103 w 188"/>
                <a:gd name="T79" fmla="*/ 613 h 1106"/>
                <a:gd name="T80" fmla="*/ 122 w 188"/>
                <a:gd name="T81" fmla="*/ 584 h 1106"/>
                <a:gd name="T82" fmla="*/ 131 w 188"/>
                <a:gd name="T83" fmla="*/ 569 h 1106"/>
                <a:gd name="T84" fmla="*/ 149 w 188"/>
                <a:gd name="T85" fmla="*/ 566 h 1106"/>
                <a:gd name="T86" fmla="*/ 164 w 188"/>
                <a:gd name="T87" fmla="*/ 555 h 1106"/>
                <a:gd name="T88" fmla="*/ 182 w 188"/>
                <a:gd name="T89" fmla="*/ 559 h 1106"/>
                <a:gd name="T90" fmla="*/ 184 w 188"/>
                <a:gd name="T91" fmla="*/ 558 h 1106"/>
                <a:gd name="T92" fmla="*/ 188 w 188"/>
                <a:gd name="T93" fmla="*/ 553 h 1106"/>
                <a:gd name="T94" fmla="*/ 184 w 188"/>
                <a:gd name="T95" fmla="*/ 548 h 1106"/>
                <a:gd name="T96" fmla="*/ 164 w 188"/>
                <a:gd name="T97" fmla="*/ 545 h 1106"/>
                <a:gd name="T98" fmla="*/ 166 w 188"/>
                <a:gd name="T99" fmla="*/ 546 h 1106"/>
                <a:gd name="T100" fmla="*/ 134 w 188"/>
                <a:gd name="T101" fmla="*/ 532 h 1106"/>
                <a:gd name="T102" fmla="*/ 136 w 188"/>
                <a:gd name="T103" fmla="*/ 533 h 1106"/>
                <a:gd name="T104" fmla="*/ 111 w 188"/>
                <a:gd name="T105" fmla="*/ 508 h 1106"/>
                <a:gd name="T106" fmla="*/ 98 w 188"/>
                <a:gd name="T107" fmla="*/ 497 h 1106"/>
                <a:gd name="T108" fmla="*/ 99 w 188"/>
                <a:gd name="T109" fmla="*/ 480 h 1106"/>
                <a:gd name="T110" fmla="*/ 97 w 188"/>
                <a:gd name="T111" fmla="*/ 97 h 1106"/>
                <a:gd name="T112" fmla="*/ 90 w 188"/>
                <a:gd name="T113" fmla="*/ 62 h 1106"/>
                <a:gd name="T114" fmla="*/ 80 w 188"/>
                <a:gd name="T115" fmla="*/ 42 h 1106"/>
                <a:gd name="T116" fmla="*/ 55 w 188"/>
                <a:gd name="T117" fmla="*/ 17 h 1106"/>
                <a:gd name="T118" fmla="*/ 38 w 188"/>
                <a:gd name="T119" fmla="*/ 8 h 1106"/>
                <a:gd name="T120" fmla="*/ 18 w 188"/>
                <a:gd name="T121" fmla="*/ 2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0" y="0"/>
                  </a:moveTo>
                  <a:lnTo>
                    <a:pt x="0" y="12"/>
                  </a:lnTo>
                  <a:lnTo>
                    <a:pt x="18" y="14"/>
                  </a:lnTo>
                  <a:lnTo>
                    <a:pt x="18" y="8"/>
                  </a:lnTo>
                  <a:lnTo>
                    <a:pt x="16" y="13"/>
                  </a:lnTo>
                  <a:lnTo>
                    <a:pt x="33" y="19"/>
                  </a:lnTo>
                  <a:lnTo>
                    <a:pt x="48" y="27"/>
                  </a:lnTo>
                  <a:lnTo>
                    <a:pt x="51" y="22"/>
                  </a:lnTo>
                  <a:lnTo>
                    <a:pt x="46" y="26"/>
                  </a:lnTo>
                  <a:lnTo>
                    <a:pt x="60" y="37"/>
                  </a:lnTo>
                  <a:lnTo>
                    <a:pt x="71" y="51"/>
                  </a:lnTo>
                  <a:lnTo>
                    <a:pt x="79" y="66"/>
                  </a:lnTo>
                  <a:lnTo>
                    <a:pt x="84" y="62"/>
                  </a:lnTo>
                  <a:lnTo>
                    <a:pt x="78" y="62"/>
                  </a:lnTo>
                  <a:lnTo>
                    <a:pt x="83" y="79"/>
                  </a:lnTo>
                  <a:lnTo>
                    <a:pt x="85" y="97"/>
                  </a:lnTo>
                  <a:lnTo>
                    <a:pt x="85" y="462"/>
                  </a:lnTo>
                  <a:lnTo>
                    <a:pt x="87" y="480"/>
                  </a:lnTo>
                  <a:lnTo>
                    <a:pt x="92" y="497"/>
                  </a:lnTo>
                  <a:lnTo>
                    <a:pt x="94" y="502"/>
                  </a:lnTo>
                  <a:lnTo>
                    <a:pt x="102" y="517"/>
                  </a:lnTo>
                  <a:lnTo>
                    <a:pt x="113" y="531"/>
                  </a:lnTo>
                  <a:lnTo>
                    <a:pt x="127" y="542"/>
                  </a:lnTo>
                  <a:lnTo>
                    <a:pt x="129" y="543"/>
                  </a:lnTo>
                  <a:lnTo>
                    <a:pt x="144" y="551"/>
                  </a:lnTo>
                  <a:lnTo>
                    <a:pt x="161" y="557"/>
                  </a:lnTo>
                  <a:lnTo>
                    <a:pt x="164" y="557"/>
                  </a:lnTo>
                  <a:lnTo>
                    <a:pt x="182" y="559"/>
                  </a:lnTo>
                  <a:lnTo>
                    <a:pt x="182" y="553"/>
                  </a:lnTo>
                  <a:lnTo>
                    <a:pt x="182" y="547"/>
                  </a:lnTo>
                  <a:lnTo>
                    <a:pt x="180" y="548"/>
                  </a:lnTo>
                  <a:lnTo>
                    <a:pt x="178" y="549"/>
                  </a:lnTo>
                  <a:lnTo>
                    <a:pt x="176" y="553"/>
                  </a:lnTo>
                  <a:lnTo>
                    <a:pt x="178" y="557"/>
                  </a:lnTo>
                  <a:lnTo>
                    <a:pt x="180" y="558"/>
                  </a:lnTo>
                  <a:lnTo>
                    <a:pt x="182" y="547"/>
                  </a:lnTo>
                  <a:lnTo>
                    <a:pt x="164" y="549"/>
                  </a:lnTo>
                  <a:lnTo>
                    <a:pt x="161" y="549"/>
                  </a:lnTo>
                  <a:lnTo>
                    <a:pt x="144" y="555"/>
                  </a:lnTo>
                  <a:lnTo>
                    <a:pt x="129" y="563"/>
                  </a:lnTo>
                  <a:lnTo>
                    <a:pt x="127" y="564"/>
                  </a:lnTo>
                  <a:lnTo>
                    <a:pt x="113" y="575"/>
                  </a:lnTo>
                  <a:lnTo>
                    <a:pt x="102" y="589"/>
                  </a:lnTo>
                  <a:lnTo>
                    <a:pt x="94" y="604"/>
                  </a:lnTo>
                  <a:lnTo>
                    <a:pt x="92" y="609"/>
                  </a:lnTo>
                  <a:lnTo>
                    <a:pt x="87" y="626"/>
                  </a:lnTo>
                  <a:lnTo>
                    <a:pt x="85" y="644"/>
                  </a:lnTo>
                  <a:lnTo>
                    <a:pt x="85" y="1009"/>
                  </a:lnTo>
                  <a:lnTo>
                    <a:pt x="83" y="1027"/>
                  </a:lnTo>
                  <a:lnTo>
                    <a:pt x="78" y="1044"/>
                  </a:lnTo>
                  <a:lnTo>
                    <a:pt x="84" y="1044"/>
                  </a:lnTo>
                  <a:lnTo>
                    <a:pt x="79" y="1040"/>
                  </a:lnTo>
                  <a:lnTo>
                    <a:pt x="71" y="1055"/>
                  </a:lnTo>
                  <a:lnTo>
                    <a:pt x="60" y="1069"/>
                  </a:lnTo>
                  <a:lnTo>
                    <a:pt x="46" y="1080"/>
                  </a:lnTo>
                  <a:lnTo>
                    <a:pt x="51" y="1084"/>
                  </a:lnTo>
                  <a:lnTo>
                    <a:pt x="48" y="1079"/>
                  </a:lnTo>
                  <a:lnTo>
                    <a:pt x="33" y="1087"/>
                  </a:lnTo>
                  <a:lnTo>
                    <a:pt x="16" y="1093"/>
                  </a:lnTo>
                  <a:lnTo>
                    <a:pt x="18" y="1098"/>
                  </a:lnTo>
                  <a:lnTo>
                    <a:pt x="18" y="1092"/>
                  </a:lnTo>
                  <a:lnTo>
                    <a:pt x="0" y="1094"/>
                  </a:lnTo>
                  <a:lnTo>
                    <a:pt x="0" y="1106"/>
                  </a:lnTo>
                  <a:lnTo>
                    <a:pt x="18" y="1104"/>
                  </a:lnTo>
                  <a:lnTo>
                    <a:pt x="21" y="1104"/>
                  </a:lnTo>
                  <a:lnTo>
                    <a:pt x="38" y="1098"/>
                  </a:lnTo>
                  <a:lnTo>
                    <a:pt x="53" y="1090"/>
                  </a:lnTo>
                  <a:lnTo>
                    <a:pt x="55" y="1089"/>
                  </a:lnTo>
                  <a:lnTo>
                    <a:pt x="69" y="1078"/>
                  </a:lnTo>
                  <a:lnTo>
                    <a:pt x="80" y="1064"/>
                  </a:lnTo>
                  <a:lnTo>
                    <a:pt x="88" y="1049"/>
                  </a:lnTo>
                  <a:lnTo>
                    <a:pt x="90" y="1044"/>
                  </a:lnTo>
                  <a:lnTo>
                    <a:pt x="95" y="1027"/>
                  </a:lnTo>
                  <a:lnTo>
                    <a:pt x="97" y="1009"/>
                  </a:lnTo>
                  <a:lnTo>
                    <a:pt x="97" y="644"/>
                  </a:lnTo>
                  <a:lnTo>
                    <a:pt x="99" y="626"/>
                  </a:lnTo>
                  <a:lnTo>
                    <a:pt x="104" y="609"/>
                  </a:lnTo>
                  <a:lnTo>
                    <a:pt x="98" y="609"/>
                  </a:lnTo>
                  <a:lnTo>
                    <a:pt x="103" y="613"/>
                  </a:lnTo>
                  <a:lnTo>
                    <a:pt x="111" y="598"/>
                  </a:lnTo>
                  <a:lnTo>
                    <a:pt x="122" y="584"/>
                  </a:lnTo>
                  <a:lnTo>
                    <a:pt x="136" y="573"/>
                  </a:lnTo>
                  <a:lnTo>
                    <a:pt x="131" y="569"/>
                  </a:lnTo>
                  <a:lnTo>
                    <a:pt x="134" y="574"/>
                  </a:lnTo>
                  <a:lnTo>
                    <a:pt x="149" y="566"/>
                  </a:lnTo>
                  <a:lnTo>
                    <a:pt x="166" y="560"/>
                  </a:lnTo>
                  <a:lnTo>
                    <a:pt x="164" y="555"/>
                  </a:lnTo>
                  <a:lnTo>
                    <a:pt x="164" y="561"/>
                  </a:lnTo>
                  <a:lnTo>
                    <a:pt x="182" y="559"/>
                  </a:lnTo>
                  <a:lnTo>
                    <a:pt x="184" y="558"/>
                  </a:lnTo>
                  <a:lnTo>
                    <a:pt x="186" y="557"/>
                  </a:lnTo>
                  <a:lnTo>
                    <a:pt x="188" y="553"/>
                  </a:lnTo>
                  <a:lnTo>
                    <a:pt x="186" y="549"/>
                  </a:lnTo>
                  <a:lnTo>
                    <a:pt x="184" y="548"/>
                  </a:lnTo>
                  <a:lnTo>
                    <a:pt x="182" y="547"/>
                  </a:lnTo>
                  <a:lnTo>
                    <a:pt x="164" y="545"/>
                  </a:lnTo>
                  <a:lnTo>
                    <a:pt x="164" y="551"/>
                  </a:lnTo>
                  <a:lnTo>
                    <a:pt x="166" y="546"/>
                  </a:lnTo>
                  <a:lnTo>
                    <a:pt x="149" y="540"/>
                  </a:lnTo>
                  <a:lnTo>
                    <a:pt x="134" y="532"/>
                  </a:lnTo>
                  <a:lnTo>
                    <a:pt x="131" y="537"/>
                  </a:lnTo>
                  <a:lnTo>
                    <a:pt x="136" y="533"/>
                  </a:lnTo>
                  <a:lnTo>
                    <a:pt x="122" y="522"/>
                  </a:lnTo>
                  <a:lnTo>
                    <a:pt x="111" y="508"/>
                  </a:lnTo>
                  <a:lnTo>
                    <a:pt x="103" y="493"/>
                  </a:lnTo>
                  <a:lnTo>
                    <a:pt x="98" y="497"/>
                  </a:lnTo>
                  <a:lnTo>
                    <a:pt x="104" y="497"/>
                  </a:lnTo>
                  <a:lnTo>
                    <a:pt x="99" y="480"/>
                  </a:lnTo>
                  <a:lnTo>
                    <a:pt x="97" y="462"/>
                  </a:lnTo>
                  <a:lnTo>
                    <a:pt x="97" y="97"/>
                  </a:lnTo>
                  <a:lnTo>
                    <a:pt x="95" y="79"/>
                  </a:lnTo>
                  <a:lnTo>
                    <a:pt x="90" y="62"/>
                  </a:lnTo>
                  <a:lnTo>
                    <a:pt x="88" y="57"/>
                  </a:lnTo>
                  <a:lnTo>
                    <a:pt x="80" y="42"/>
                  </a:lnTo>
                  <a:lnTo>
                    <a:pt x="69" y="28"/>
                  </a:lnTo>
                  <a:lnTo>
                    <a:pt x="55" y="17"/>
                  </a:lnTo>
                  <a:lnTo>
                    <a:pt x="53" y="16"/>
                  </a:lnTo>
                  <a:lnTo>
                    <a:pt x="38" y="8"/>
                  </a:lnTo>
                  <a:lnTo>
                    <a:pt x="21" y="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4575" name="Rectangle 513">
            <a:extLst>
              <a:ext uri="{FF2B5EF4-FFF2-40B4-BE49-F238E27FC236}">
                <a16:creationId xmlns:a16="http://schemas.microsoft.com/office/drawing/2014/main" id="{A63C8CDC-A40E-433A-8ADA-C5E1B14BF288}"/>
              </a:ext>
            </a:extLst>
          </p:cNvPr>
          <p:cNvSpPr>
            <a:spLocks noChangeArrowheads="1"/>
          </p:cNvSpPr>
          <p:nvPr/>
        </p:nvSpPr>
        <p:spPr bwMode="auto">
          <a:xfrm rot="16200000">
            <a:off x="990481" y="827366"/>
            <a:ext cx="150201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„výměníky“</a:t>
            </a:r>
            <a:endParaRPr lang="cs-CZ" altLang="en-US" sz="2400">
              <a:latin typeface="Times New Roman" panose="02020603050405020304" pitchFamily="18" charset="0"/>
            </a:endParaRPr>
          </a:p>
        </p:txBody>
      </p:sp>
      <p:grpSp>
        <p:nvGrpSpPr>
          <p:cNvPr id="64576" name="Group 514">
            <a:extLst>
              <a:ext uri="{FF2B5EF4-FFF2-40B4-BE49-F238E27FC236}">
                <a16:creationId xmlns:a16="http://schemas.microsoft.com/office/drawing/2014/main" id="{ECF17DC3-35D9-4194-BC1C-20808088E403}"/>
              </a:ext>
            </a:extLst>
          </p:cNvPr>
          <p:cNvGrpSpPr>
            <a:grpSpLocks/>
          </p:cNvGrpSpPr>
          <p:nvPr/>
        </p:nvGrpSpPr>
        <p:grpSpPr bwMode="auto">
          <a:xfrm>
            <a:off x="2736850" y="857251"/>
            <a:ext cx="1703388" cy="885825"/>
            <a:chOff x="764" y="540"/>
            <a:chExt cx="1073" cy="558"/>
          </a:xfrm>
        </p:grpSpPr>
        <p:sp>
          <p:nvSpPr>
            <p:cNvPr id="64582" name="Freeform 515">
              <a:extLst>
                <a:ext uri="{FF2B5EF4-FFF2-40B4-BE49-F238E27FC236}">
                  <a16:creationId xmlns:a16="http://schemas.microsoft.com/office/drawing/2014/main" id="{3011F7DF-1B66-44FD-9771-AC5C617A77BB}"/>
                </a:ext>
              </a:extLst>
            </p:cNvPr>
            <p:cNvSpPr>
              <a:spLocks/>
            </p:cNvSpPr>
            <p:nvPr/>
          </p:nvSpPr>
          <p:spPr bwMode="auto">
            <a:xfrm>
              <a:off x="852" y="577"/>
              <a:ext cx="985" cy="521"/>
            </a:xfrm>
            <a:custGeom>
              <a:avLst/>
              <a:gdLst>
                <a:gd name="T0" fmla="*/ 974 w 985"/>
                <a:gd name="T1" fmla="*/ 521 h 521"/>
                <a:gd name="T2" fmla="*/ 985 w 985"/>
                <a:gd name="T3" fmla="*/ 500 h 521"/>
                <a:gd name="T4" fmla="*/ 11 w 985"/>
                <a:gd name="T5" fmla="*/ 0 h 521"/>
                <a:gd name="T6" fmla="*/ 0 w 985"/>
                <a:gd name="T7" fmla="*/ 21 h 521"/>
                <a:gd name="T8" fmla="*/ 974 w 985"/>
                <a:gd name="T9" fmla="*/ 521 h 521"/>
                <a:gd name="T10" fmla="*/ 0 60000 65536"/>
                <a:gd name="T11" fmla="*/ 0 60000 65536"/>
                <a:gd name="T12" fmla="*/ 0 60000 65536"/>
                <a:gd name="T13" fmla="*/ 0 60000 65536"/>
                <a:gd name="T14" fmla="*/ 0 60000 65536"/>
                <a:gd name="T15" fmla="*/ 0 w 985"/>
                <a:gd name="T16" fmla="*/ 0 h 521"/>
                <a:gd name="T17" fmla="*/ 985 w 985"/>
                <a:gd name="T18" fmla="*/ 521 h 521"/>
              </a:gdLst>
              <a:ahLst/>
              <a:cxnLst>
                <a:cxn ang="T10">
                  <a:pos x="T0" y="T1"/>
                </a:cxn>
                <a:cxn ang="T11">
                  <a:pos x="T2" y="T3"/>
                </a:cxn>
                <a:cxn ang="T12">
                  <a:pos x="T4" y="T5"/>
                </a:cxn>
                <a:cxn ang="T13">
                  <a:pos x="T6" y="T7"/>
                </a:cxn>
                <a:cxn ang="T14">
                  <a:pos x="T8" y="T9"/>
                </a:cxn>
              </a:cxnLst>
              <a:rect l="T15" t="T16" r="T17" b="T18"/>
              <a:pathLst>
                <a:path w="985" h="521">
                  <a:moveTo>
                    <a:pt x="974" y="521"/>
                  </a:moveTo>
                  <a:lnTo>
                    <a:pt x="985" y="500"/>
                  </a:lnTo>
                  <a:lnTo>
                    <a:pt x="11" y="0"/>
                  </a:lnTo>
                  <a:lnTo>
                    <a:pt x="0" y="21"/>
                  </a:lnTo>
                  <a:lnTo>
                    <a:pt x="974"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83" name="Freeform 516">
              <a:extLst>
                <a:ext uri="{FF2B5EF4-FFF2-40B4-BE49-F238E27FC236}">
                  <a16:creationId xmlns:a16="http://schemas.microsoft.com/office/drawing/2014/main" id="{2744FB27-4702-4856-B404-BE34B1779BA4}"/>
                </a:ext>
              </a:extLst>
            </p:cNvPr>
            <p:cNvSpPr>
              <a:spLocks/>
            </p:cNvSpPr>
            <p:nvPr/>
          </p:nvSpPr>
          <p:spPr bwMode="auto">
            <a:xfrm>
              <a:off x="764" y="540"/>
              <a:ext cx="120" cy="96"/>
            </a:xfrm>
            <a:custGeom>
              <a:avLst/>
              <a:gdLst>
                <a:gd name="T0" fmla="*/ 120 w 120"/>
                <a:gd name="T1" fmla="*/ 1 h 96"/>
                <a:gd name="T2" fmla="*/ 0 w 120"/>
                <a:gd name="T3" fmla="*/ 0 h 96"/>
                <a:gd name="T4" fmla="*/ 71 w 120"/>
                <a:gd name="T5" fmla="*/ 96 h 96"/>
                <a:gd name="T6" fmla="*/ 120 w 120"/>
                <a:gd name="T7" fmla="*/ 1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120" y="1"/>
                  </a:moveTo>
                  <a:lnTo>
                    <a:pt x="0" y="0"/>
                  </a:lnTo>
                  <a:lnTo>
                    <a:pt x="71" y="96"/>
                  </a:lnTo>
                  <a:lnTo>
                    <a:pt x="1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349701" name="Rectangle 517">
            <a:extLst>
              <a:ext uri="{FF2B5EF4-FFF2-40B4-BE49-F238E27FC236}">
                <a16:creationId xmlns:a16="http://schemas.microsoft.com/office/drawing/2014/main" id="{A2FC1266-A004-48E4-A199-ACCBCE9CD9BA}"/>
              </a:ext>
            </a:extLst>
          </p:cNvPr>
          <p:cNvSpPr>
            <a:spLocks noChangeArrowheads="1"/>
          </p:cNvSpPr>
          <p:nvPr/>
        </p:nvSpPr>
        <p:spPr bwMode="auto">
          <a:xfrm>
            <a:off x="3071813" y="2703513"/>
            <a:ext cx="121187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Cirkulace</a:t>
            </a:r>
            <a:endParaRPr lang="cs-CZ" altLang="en-US" sz="2400">
              <a:latin typeface="Times New Roman" panose="02020603050405020304" pitchFamily="18" charset="0"/>
            </a:endParaRPr>
          </a:p>
        </p:txBody>
      </p:sp>
      <p:grpSp>
        <p:nvGrpSpPr>
          <p:cNvPr id="63854" name="Group 518">
            <a:extLst>
              <a:ext uri="{FF2B5EF4-FFF2-40B4-BE49-F238E27FC236}">
                <a16:creationId xmlns:a16="http://schemas.microsoft.com/office/drawing/2014/main" id="{757F5B36-B6AD-45E3-B852-7592F953A374}"/>
              </a:ext>
            </a:extLst>
          </p:cNvPr>
          <p:cNvGrpSpPr>
            <a:grpSpLocks/>
          </p:cNvGrpSpPr>
          <p:nvPr/>
        </p:nvGrpSpPr>
        <p:grpSpPr bwMode="auto">
          <a:xfrm>
            <a:off x="2740025" y="2601913"/>
            <a:ext cx="9620250" cy="933450"/>
            <a:chOff x="845" y="1503"/>
            <a:chExt cx="4769" cy="588"/>
          </a:xfrm>
        </p:grpSpPr>
        <p:sp>
          <p:nvSpPr>
            <p:cNvPr id="64580" name="Freeform 519">
              <a:extLst>
                <a:ext uri="{FF2B5EF4-FFF2-40B4-BE49-F238E27FC236}">
                  <a16:creationId xmlns:a16="http://schemas.microsoft.com/office/drawing/2014/main" id="{AA1AA4AC-D670-4A49-9621-7CCBFFBD39AB}"/>
                </a:ext>
              </a:extLst>
            </p:cNvPr>
            <p:cNvSpPr>
              <a:spLocks/>
            </p:cNvSpPr>
            <p:nvPr/>
          </p:nvSpPr>
          <p:spPr bwMode="auto">
            <a:xfrm>
              <a:off x="845" y="1503"/>
              <a:ext cx="102" cy="588"/>
            </a:xfrm>
            <a:custGeom>
              <a:avLst/>
              <a:gdLst>
                <a:gd name="T0" fmla="*/ 102 w 102"/>
                <a:gd name="T1" fmla="*/ 0 h 588"/>
                <a:gd name="T2" fmla="*/ 90 w 102"/>
                <a:gd name="T3" fmla="*/ 1 h 588"/>
                <a:gd name="T4" fmla="*/ 72 w 102"/>
                <a:gd name="T5" fmla="*/ 9 h 588"/>
                <a:gd name="T6" fmla="*/ 63 w 102"/>
                <a:gd name="T7" fmla="*/ 15 h 588"/>
                <a:gd name="T8" fmla="*/ 53 w 102"/>
                <a:gd name="T9" fmla="*/ 31 h 588"/>
                <a:gd name="T10" fmla="*/ 49 w 102"/>
                <a:gd name="T11" fmla="*/ 44 h 588"/>
                <a:gd name="T12" fmla="*/ 48 w 102"/>
                <a:gd name="T13" fmla="*/ 246 h 588"/>
                <a:gd name="T14" fmla="*/ 44 w 102"/>
                <a:gd name="T15" fmla="*/ 265 h 588"/>
                <a:gd name="T16" fmla="*/ 46 w 102"/>
                <a:gd name="T17" fmla="*/ 260 h 588"/>
                <a:gd name="T18" fmla="*/ 36 w 102"/>
                <a:gd name="T19" fmla="*/ 276 h 588"/>
                <a:gd name="T20" fmla="*/ 33 w 102"/>
                <a:gd name="T21" fmla="*/ 286 h 588"/>
                <a:gd name="T22" fmla="*/ 22 w 102"/>
                <a:gd name="T23" fmla="*/ 285 h 588"/>
                <a:gd name="T24" fmla="*/ 16 w 102"/>
                <a:gd name="T25" fmla="*/ 293 h 588"/>
                <a:gd name="T26" fmla="*/ 6 w 102"/>
                <a:gd name="T27" fmla="*/ 288 h 588"/>
                <a:gd name="T28" fmla="*/ 4 w 102"/>
                <a:gd name="T29" fmla="*/ 289 h 588"/>
                <a:gd name="T30" fmla="*/ 0 w 102"/>
                <a:gd name="T31" fmla="*/ 294 h 588"/>
                <a:gd name="T32" fmla="*/ 4 w 102"/>
                <a:gd name="T33" fmla="*/ 299 h 588"/>
                <a:gd name="T34" fmla="*/ 16 w 102"/>
                <a:gd name="T35" fmla="*/ 301 h 588"/>
                <a:gd name="T36" fmla="*/ 13 w 102"/>
                <a:gd name="T37" fmla="*/ 300 h 588"/>
                <a:gd name="T38" fmla="*/ 31 w 102"/>
                <a:gd name="T39" fmla="*/ 308 h 588"/>
                <a:gd name="T40" fmla="*/ 29 w 102"/>
                <a:gd name="T41" fmla="*/ 307 h 588"/>
                <a:gd name="T42" fmla="*/ 41 w 102"/>
                <a:gd name="T43" fmla="*/ 319 h 588"/>
                <a:gd name="T44" fmla="*/ 50 w 102"/>
                <a:gd name="T45" fmla="*/ 323 h 588"/>
                <a:gd name="T46" fmla="*/ 47 w 102"/>
                <a:gd name="T47" fmla="*/ 332 h 588"/>
                <a:gd name="T48" fmla="*/ 48 w 102"/>
                <a:gd name="T49" fmla="*/ 534 h 588"/>
                <a:gd name="T50" fmla="*/ 52 w 102"/>
                <a:gd name="T51" fmla="*/ 553 h 588"/>
                <a:gd name="T52" fmla="*/ 58 w 102"/>
                <a:gd name="T53" fmla="*/ 566 h 588"/>
                <a:gd name="T54" fmla="*/ 70 w 102"/>
                <a:gd name="T55" fmla="*/ 578 h 588"/>
                <a:gd name="T56" fmla="*/ 81 w 102"/>
                <a:gd name="T57" fmla="*/ 584 h 588"/>
                <a:gd name="T58" fmla="*/ 92 w 102"/>
                <a:gd name="T59" fmla="*/ 587 h 588"/>
                <a:gd name="T60" fmla="*/ 102 w 102"/>
                <a:gd name="T61" fmla="*/ 576 h 588"/>
                <a:gd name="T62" fmla="*/ 92 w 102"/>
                <a:gd name="T63" fmla="*/ 581 h 588"/>
                <a:gd name="T64" fmla="*/ 86 w 102"/>
                <a:gd name="T65" fmla="*/ 573 h 588"/>
                <a:gd name="T66" fmla="*/ 75 w 102"/>
                <a:gd name="T67" fmla="*/ 574 h 588"/>
                <a:gd name="T68" fmla="*/ 72 w 102"/>
                <a:gd name="T69" fmla="*/ 564 h 588"/>
                <a:gd name="T70" fmla="*/ 62 w 102"/>
                <a:gd name="T71" fmla="*/ 548 h 588"/>
                <a:gd name="T72" fmla="*/ 64 w 102"/>
                <a:gd name="T73" fmla="*/ 553 h 588"/>
                <a:gd name="T74" fmla="*/ 60 w 102"/>
                <a:gd name="T75" fmla="*/ 534 h 588"/>
                <a:gd name="T76" fmla="*/ 59 w 102"/>
                <a:gd name="T77" fmla="*/ 332 h 588"/>
                <a:gd name="T78" fmla="*/ 55 w 102"/>
                <a:gd name="T79" fmla="*/ 319 h 588"/>
                <a:gd name="T80" fmla="*/ 45 w 102"/>
                <a:gd name="T81" fmla="*/ 303 h 588"/>
                <a:gd name="T82" fmla="*/ 36 w 102"/>
                <a:gd name="T83" fmla="*/ 297 h 588"/>
                <a:gd name="T84" fmla="*/ 18 w 102"/>
                <a:gd name="T85" fmla="*/ 289 h 588"/>
                <a:gd name="T86" fmla="*/ 6 w 102"/>
                <a:gd name="T87" fmla="*/ 288 h 588"/>
                <a:gd name="T88" fmla="*/ 8 w 102"/>
                <a:gd name="T89" fmla="*/ 299 h 588"/>
                <a:gd name="T90" fmla="*/ 12 w 102"/>
                <a:gd name="T91" fmla="*/ 294 h 588"/>
                <a:gd name="T92" fmla="*/ 8 w 102"/>
                <a:gd name="T93" fmla="*/ 289 h 588"/>
                <a:gd name="T94" fmla="*/ 6 w 102"/>
                <a:gd name="T95" fmla="*/ 300 h 588"/>
                <a:gd name="T96" fmla="*/ 18 w 102"/>
                <a:gd name="T97" fmla="*/ 299 h 588"/>
                <a:gd name="T98" fmla="*/ 36 w 102"/>
                <a:gd name="T99" fmla="*/ 291 h 588"/>
                <a:gd name="T100" fmla="*/ 45 w 102"/>
                <a:gd name="T101" fmla="*/ 285 h 588"/>
                <a:gd name="T102" fmla="*/ 55 w 102"/>
                <a:gd name="T103" fmla="*/ 269 h 588"/>
                <a:gd name="T104" fmla="*/ 56 w 102"/>
                <a:gd name="T105" fmla="*/ 265 h 588"/>
                <a:gd name="T106" fmla="*/ 60 w 102"/>
                <a:gd name="T107" fmla="*/ 246 h 588"/>
                <a:gd name="T108" fmla="*/ 61 w 102"/>
                <a:gd name="T109" fmla="*/ 44 h 588"/>
                <a:gd name="T110" fmla="*/ 58 w 102"/>
                <a:gd name="T111" fmla="*/ 35 h 588"/>
                <a:gd name="T112" fmla="*/ 67 w 102"/>
                <a:gd name="T113" fmla="*/ 31 h 588"/>
                <a:gd name="T114" fmla="*/ 79 w 102"/>
                <a:gd name="T115" fmla="*/ 19 h 588"/>
                <a:gd name="T116" fmla="*/ 77 w 102"/>
                <a:gd name="T117" fmla="*/ 20 h 588"/>
                <a:gd name="T118" fmla="*/ 95 w 102"/>
                <a:gd name="T119" fmla="*/ 12 h 588"/>
                <a:gd name="T120" fmla="*/ 92 w 102"/>
                <a:gd name="T121" fmla="*/ 13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102" y="12"/>
                  </a:moveTo>
                  <a:lnTo>
                    <a:pt x="102" y="0"/>
                  </a:lnTo>
                  <a:lnTo>
                    <a:pt x="92" y="1"/>
                  </a:lnTo>
                  <a:lnTo>
                    <a:pt x="90" y="1"/>
                  </a:lnTo>
                  <a:lnTo>
                    <a:pt x="81" y="4"/>
                  </a:lnTo>
                  <a:lnTo>
                    <a:pt x="72" y="9"/>
                  </a:lnTo>
                  <a:lnTo>
                    <a:pt x="70" y="10"/>
                  </a:lnTo>
                  <a:lnTo>
                    <a:pt x="63" y="15"/>
                  </a:lnTo>
                  <a:lnTo>
                    <a:pt x="58" y="22"/>
                  </a:lnTo>
                  <a:lnTo>
                    <a:pt x="53" y="31"/>
                  </a:lnTo>
                  <a:lnTo>
                    <a:pt x="52" y="35"/>
                  </a:lnTo>
                  <a:lnTo>
                    <a:pt x="49" y="44"/>
                  </a:lnTo>
                  <a:lnTo>
                    <a:pt x="48" y="54"/>
                  </a:lnTo>
                  <a:lnTo>
                    <a:pt x="48" y="246"/>
                  </a:lnTo>
                  <a:lnTo>
                    <a:pt x="47" y="256"/>
                  </a:lnTo>
                  <a:lnTo>
                    <a:pt x="44" y="265"/>
                  </a:lnTo>
                  <a:lnTo>
                    <a:pt x="50" y="265"/>
                  </a:lnTo>
                  <a:lnTo>
                    <a:pt x="46" y="260"/>
                  </a:lnTo>
                  <a:lnTo>
                    <a:pt x="41" y="269"/>
                  </a:lnTo>
                  <a:lnTo>
                    <a:pt x="36" y="276"/>
                  </a:lnTo>
                  <a:lnTo>
                    <a:pt x="29" y="281"/>
                  </a:lnTo>
                  <a:lnTo>
                    <a:pt x="33" y="286"/>
                  </a:lnTo>
                  <a:lnTo>
                    <a:pt x="31" y="280"/>
                  </a:lnTo>
                  <a:lnTo>
                    <a:pt x="22" y="285"/>
                  </a:lnTo>
                  <a:lnTo>
                    <a:pt x="13" y="288"/>
                  </a:lnTo>
                  <a:lnTo>
                    <a:pt x="16" y="293"/>
                  </a:lnTo>
                  <a:lnTo>
                    <a:pt x="16" y="287"/>
                  </a:lnTo>
                  <a:lnTo>
                    <a:pt x="6" y="288"/>
                  </a:lnTo>
                  <a:lnTo>
                    <a:pt x="4" y="289"/>
                  </a:lnTo>
                  <a:lnTo>
                    <a:pt x="2" y="290"/>
                  </a:lnTo>
                  <a:lnTo>
                    <a:pt x="0" y="294"/>
                  </a:lnTo>
                  <a:lnTo>
                    <a:pt x="2" y="298"/>
                  </a:lnTo>
                  <a:lnTo>
                    <a:pt x="4" y="299"/>
                  </a:lnTo>
                  <a:lnTo>
                    <a:pt x="6" y="300"/>
                  </a:lnTo>
                  <a:lnTo>
                    <a:pt x="16" y="301"/>
                  </a:lnTo>
                  <a:lnTo>
                    <a:pt x="16" y="295"/>
                  </a:lnTo>
                  <a:lnTo>
                    <a:pt x="13" y="300"/>
                  </a:lnTo>
                  <a:lnTo>
                    <a:pt x="22" y="303"/>
                  </a:lnTo>
                  <a:lnTo>
                    <a:pt x="31" y="308"/>
                  </a:lnTo>
                  <a:lnTo>
                    <a:pt x="33" y="302"/>
                  </a:lnTo>
                  <a:lnTo>
                    <a:pt x="29" y="307"/>
                  </a:lnTo>
                  <a:lnTo>
                    <a:pt x="36" y="312"/>
                  </a:lnTo>
                  <a:lnTo>
                    <a:pt x="41" y="319"/>
                  </a:lnTo>
                  <a:lnTo>
                    <a:pt x="46" y="328"/>
                  </a:lnTo>
                  <a:lnTo>
                    <a:pt x="50" y="323"/>
                  </a:lnTo>
                  <a:lnTo>
                    <a:pt x="44" y="323"/>
                  </a:lnTo>
                  <a:lnTo>
                    <a:pt x="47" y="332"/>
                  </a:lnTo>
                  <a:lnTo>
                    <a:pt x="48" y="342"/>
                  </a:lnTo>
                  <a:lnTo>
                    <a:pt x="48" y="534"/>
                  </a:lnTo>
                  <a:lnTo>
                    <a:pt x="49" y="544"/>
                  </a:lnTo>
                  <a:lnTo>
                    <a:pt x="52" y="553"/>
                  </a:lnTo>
                  <a:lnTo>
                    <a:pt x="53" y="557"/>
                  </a:lnTo>
                  <a:lnTo>
                    <a:pt x="58" y="566"/>
                  </a:lnTo>
                  <a:lnTo>
                    <a:pt x="63" y="573"/>
                  </a:lnTo>
                  <a:lnTo>
                    <a:pt x="70" y="578"/>
                  </a:lnTo>
                  <a:lnTo>
                    <a:pt x="72" y="579"/>
                  </a:lnTo>
                  <a:lnTo>
                    <a:pt x="81" y="584"/>
                  </a:lnTo>
                  <a:lnTo>
                    <a:pt x="90" y="587"/>
                  </a:lnTo>
                  <a:lnTo>
                    <a:pt x="92" y="587"/>
                  </a:lnTo>
                  <a:lnTo>
                    <a:pt x="102" y="588"/>
                  </a:lnTo>
                  <a:lnTo>
                    <a:pt x="102" y="576"/>
                  </a:lnTo>
                  <a:lnTo>
                    <a:pt x="92" y="575"/>
                  </a:lnTo>
                  <a:lnTo>
                    <a:pt x="92" y="581"/>
                  </a:lnTo>
                  <a:lnTo>
                    <a:pt x="95" y="576"/>
                  </a:lnTo>
                  <a:lnTo>
                    <a:pt x="86" y="573"/>
                  </a:lnTo>
                  <a:lnTo>
                    <a:pt x="77" y="568"/>
                  </a:lnTo>
                  <a:lnTo>
                    <a:pt x="75" y="574"/>
                  </a:lnTo>
                  <a:lnTo>
                    <a:pt x="79" y="569"/>
                  </a:lnTo>
                  <a:lnTo>
                    <a:pt x="72" y="564"/>
                  </a:lnTo>
                  <a:lnTo>
                    <a:pt x="67" y="557"/>
                  </a:lnTo>
                  <a:lnTo>
                    <a:pt x="62" y="548"/>
                  </a:lnTo>
                  <a:lnTo>
                    <a:pt x="58" y="553"/>
                  </a:lnTo>
                  <a:lnTo>
                    <a:pt x="64" y="553"/>
                  </a:lnTo>
                  <a:lnTo>
                    <a:pt x="61" y="544"/>
                  </a:lnTo>
                  <a:lnTo>
                    <a:pt x="60" y="534"/>
                  </a:lnTo>
                  <a:lnTo>
                    <a:pt x="60" y="342"/>
                  </a:lnTo>
                  <a:lnTo>
                    <a:pt x="59" y="332"/>
                  </a:lnTo>
                  <a:lnTo>
                    <a:pt x="56" y="323"/>
                  </a:lnTo>
                  <a:lnTo>
                    <a:pt x="55" y="319"/>
                  </a:lnTo>
                  <a:lnTo>
                    <a:pt x="50" y="310"/>
                  </a:lnTo>
                  <a:lnTo>
                    <a:pt x="45" y="303"/>
                  </a:lnTo>
                  <a:lnTo>
                    <a:pt x="38" y="298"/>
                  </a:lnTo>
                  <a:lnTo>
                    <a:pt x="36" y="297"/>
                  </a:lnTo>
                  <a:lnTo>
                    <a:pt x="27" y="292"/>
                  </a:lnTo>
                  <a:lnTo>
                    <a:pt x="18" y="289"/>
                  </a:lnTo>
                  <a:lnTo>
                    <a:pt x="16" y="289"/>
                  </a:lnTo>
                  <a:lnTo>
                    <a:pt x="6" y="288"/>
                  </a:lnTo>
                  <a:lnTo>
                    <a:pt x="6" y="300"/>
                  </a:lnTo>
                  <a:lnTo>
                    <a:pt x="8" y="299"/>
                  </a:lnTo>
                  <a:lnTo>
                    <a:pt x="10" y="298"/>
                  </a:lnTo>
                  <a:lnTo>
                    <a:pt x="12" y="294"/>
                  </a:lnTo>
                  <a:lnTo>
                    <a:pt x="10" y="290"/>
                  </a:lnTo>
                  <a:lnTo>
                    <a:pt x="8" y="289"/>
                  </a:lnTo>
                  <a:lnTo>
                    <a:pt x="6" y="294"/>
                  </a:lnTo>
                  <a:lnTo>
                    <a:pt x="6" y="300"/>
                  </a:lnTo>
                  <a:lnTo>
                    <a:pt x="16" y="299"/>
                  </a:lnTo>
                  <a:lnTo>
                    <a:pt x="18" y="299"/>
                  </a:lnTo>
                  <a:lnTo>
                    <a:pt x="27" y="296"/>
                  </a:lnTo>
                  <a:lnTo>
                    <a:pt x="36" y="291"/>
                  </a:lnTo>
                  <a:lnTo>
                    <a:pt x="38" y="290"/>
                  </a:lnTo>
                  <a:lnTo>
                    <a:pt x="45" y="285"/>
                  </a:lnTo>
                  <a:lnTo>
                    <a:pt x="50" y="278"/>
                  </a:lnTo>
                  <a:lnTo>
                    <a:pt x="55" y="269"/>
                  </a:lnTo>
                  <a:lnTo>
                    <a:pt x="56" y="265"/>
                  </a:lnTo>
                  <a:lnTo>
                    <a:pt x="59" y="256"/>
                  </a:lnTo>
                  <a:lnTo>
                    <a:pt x="60" y="246"/>
                  </a:lnTo>
                  <a:lnTo>
                    <a:pt x="60" y="54"/>
                  </a:lnTo>
                  <a:lnTo>
                    <a:pt x="61" y="44"/>
                  </a:lnTo>
                  <a:lnTo>
                    <a:pt x="64" y="35"/>
                  </a:lnTo>
                  <a:lnTo>
                    <a:pt x="58" y="35"/>
                  </a:lnTo>
                  <a:lnTo>
                    <a:pt x="62" y="40"/>
                  </a:lnTo>
                  <a:lnTo>
                    <a:pt x="67" y="31"/>
                  </a:lnTo>
                  <a:lnTo>
                    <a:pt x="72" y="24"/>
                  </a:lnTo>
                  <a:lnTo>
                    <a:pt x="79" y="19"/>
                  </a:lnTo>
                  <a:lnTo>
                    <a:pt x="75" y="14"/>
                  </a:lnTo>
                  <a:lnTo>
                    <a:pt x="77" y="20"/>
                  </a:lnTo>
                  <a:lnTo>
                    <a:pt x="86" y="15"/>
                  </a:lnTo>
                  <a:lnTo>
                    <a:pt x="95" y="12"/>
                  </a:lnTo>
                  <a:lnTo>
                    <a:pt x="92" y="7"/>
                  </a:lnTo>
                  <a:lnTo>
                    <a:pt x="92" y="13"/>
                  </a:lnTo>
                  <a:lnTo>
                    <a:pt x="10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4581" name="Freeform 520">
              <a:extLst>
                <a:ext uri="{FF2B5EF4-FFF2-40B4-BE49-F238E27FC236}">
                  <a16:creationId xmlns:a16="http://schemas.microsoft.com/office/drawing/2014/main" id="{E3F7FDDB-DD4F-42E0-93CE-034FBBB09CD2}"/>
                </a:ext>
              </a:extLst>
            </p:cNvPr>
            <p:cNvSpPr>
              <a:spLocks/>
            </p:cNvSpPr>
            <p:nvPr/>
          </p:nvSpPr>
          <p:spPr bwMode="auto">
            <a:xfrm>
              <a:off x="5512" y="1503"/>
              <a:ext cx="102" cy="588"/>
            </a:xfrm>
            <a:custGeom>
              <a:avLst/>
              <a:gdLst>
                <a:gd name="T0" fmla="*/ 0 w 102"/>
                <a:gd name="T1" fmla="*/ 12 h 588"/>
                <a:gd name="T2" fmla="*/ 10 w 102"/>
                <a:gd name="T3" fmla="*/ 7 h 588"/>
                <a:gd name="T4" fmla="*/ 16 w 102"/>
                <a:gd name="T5" fmla="*/ 15 h 588"/>
                <a:gd name="T6" fmla="*/ 27 w 102"/>
                <a:gd name="T7" fmla="*/ 14 h 588"/>
                <a:gd name="T8" fmla="*/ 30 w 102"/>
                <a:gd name="T9" fmla="*/ 24 h 588"/>
                <a:gd name="T10" fmla="*/ 40 w 102"/>
                <a:gd name="T11" fmla="*/ 40 h 588"/>
                <a:gd name="T12" fmla="*/ 38 w 102"/>
                <a:gd name="T13" fmla="*/ 35 h 588"/>
                <a:gd name="T14" fmla="*/ 42 w 102"/>
                <a:gd name="T15" fmla="*/ 54 h 588"/>
                <a:gd name="T16" fmla="*/ 43 w 102"/>
                <a:gd name="T17" fmla="*/ 256 h 588"/>
                <a:gd name="T18" fmla="*/ 47 w 102"/>
                <a:gd name="T19" fmla="*/ 269 h 588"/>
                <a:gd name="T20" fmla="*/ 57 w 102"/>
                <a:gd name="T21" fmla="*/ 285 h 588"/>
                <a:gd name="T22" fmla="*/ 66 w 102"/>
                <a:gd name="T23" fmla="*/ 291 h 588"/>
                <a:gd name="T24" fmla="*/ 84 w 102"/>
                <a:gd name="T25" fmla="*/ 299 h 588"/>
                <a:gd name="T26" fmla="*/ 96 w 102"/>
                <a:gd name="T27" fmla="*/ 300 h 588"/>
                <a:gd name="T28" fmla="*/ 96 w 102"/>
                <a:gd name="T29" fmla="*/ 288 h 588"/>
                <a:gd name="T30" fmla="*/ 92 w 102"/>
                <a:gd name="T31" fmla="*/ 290 h 588"/>
                <a:gd name="T32" fmla="*/ 92 w 102"/>
                <a:gd name="T33" fmla="*/ 298 h 588"/>
                <a:gd name="T34" fmla="*/ 96 w 102"/>
                <a:gd name="T35" fmla="*/ 288 h 588"/>
                <a:gd name="T36" fmla="*/ 84 w 102"/>
                <a:gd name="T37" fmla="*/ 289 h 588"/>
                <a:gd name="T38" fmla="*/ 66 w 102"/>
                <a:gd name="T39" fmla="*/ 297 h 588"/>
                <a:gd name="T40" fmla="*/ 57 w 102"/>
                <a:gd name="T41" fmla="*/ 303 h 588"/>
                <a:gd name="T42" fmla="*/ 47 w 102"/>
                <a:gd name="T43" fmla="*/ 319 h 588"/>
                <a:gd name="T44" fmla="*/ 43 w 102"/>
                <a:gd name="T45" fmla="*/ 332 h 588"/>
                <a:gd name="T46" fmla="*/ 42 w 102"/>
                <a:gd name="T47" fmla="*/ 534 h 588"/>
                <a:gd name="T48" fmla="*/ 38 w 102"/>
                <a:gd name="T49" fmla="*/ 553 h 588"/>
                <a:gd name="T50" fmla="*/ 40 w 102"/>
                <a:gd name="T51" fmla="*/ 548 h 588"/>
                <a:gd name="T52" fmla="*/ 30 w 102"/>
                <a:gd name="T53" fmla="*/ 564 h 588"/>
                <a:gd name="T54" fmla="*/ 27 w 102"/>
                <a:gd name="T55" fmla="*/ 574 h 588"/>
                <a:gd name="T56" fmla="*/ 16 w 102"/>
                <a:gd name="T57" fmla="*/ 573 h 588"/>
                <a:gd name="T58" fmla="*/ 10 w 102"/>
                <a:gd name="T59" fmla="*/ 581 h 588"/>
                <a:gd name="T60" fmla="*/ 0 w 102"/>
                <a:gd name="T61" fmla="*/ 576 h 588"/>
                <a:gd name="T62" fmla="*/ 10 w 102"/>
                <a:gd name="T63" fmla="*/ 587 h 588"/>
                <a:gd name="T64" fmla="*/ 21 w 102"/>
                <a:gd name="T65" fmla="*/ 584 h 588"/>
                <a:gd name="T66" fmla="*/ 32 w 102"/>
                <a:gd name="T67" fmla="*/ 578 h 588"/>
                <a:gd name="T68" fmla="*/ 44 w 102"/>
                <a:gd name="T69" fmla="*/ 566 h 588"/>
                <a:gd name="T70" fmla="*/ 50 w 102"/>
                <a:gd name="T71" fmla="*/ 553 h 588"/>
                <a:gd name="T72" fmla="*/ 53 w 102"/>
                <a:gd name="T73" fmla="*/ 544 h 588"/>
                <a:gd name="T74" fmla="*/ 54 w 102"/>
                <a:gd name="T75" fmla="*/ 342 h 588"/>
                <a:gd name="T76" fmla="*/ 58 w 102"/>
                <a:gd name="T77" fmla="*/ 323 h 588"/>
                <a:gd name="T78" fmla="*/ 56 w 102"/>
                <a:gd name="T79" fmla="*/ 328 h 588"/>
                <a:gd name="T80" fmla="*/ 66 w 102"/>
                <a:gd name="T81" fmla="*/ 312 h 588"/>
                <a:gd name="T82" fmla="*/ 69 w 102"/>
                <a:gd name="T83" fmla="*/ 302 h 588"/>
                <a:gd name="T84" fmla="*/ 80 w 102"/>
                <a:gd name="T85" fmla="*/ 303 h 588"/>
                <a:gd name="T86" fmla="*/ 86 w 102"/>
                <a:gd name="T87" fmla="*/ 295 h 588"/>
                <a:gd name="T88" fmla="*/ 96 w 102"/>
                <a:gd name="T89" fmla="*/ 300 h 588"/>
                <a:gd name="T90" fmla="*/ 98 w 102"/>
                <a:gd name="T91" fmla="*/ 299 h 588"/>
                <a:gd name="T92" fmla="*/ 102 w 102"/>
                <a:gd name="T93" fmla="*/ 294 h 588"/>
                <a:gd name="T94" fmla="*/ 98 w 102"/>
                <a:gd name="T95" fmla="*/ 289 h 588"/>
                <a:gd name="T96" fmla="*/ 86 w 102"/>
                <a:gd name="T97" fmla="*/ 287 h 588"/>
                <a:gd name="T98" fmla="*/ 89 w 102"/>
                <a:gd name="T99" fmla="*/ 288 h 588"/>
                <a:gd name="T100" fmla="*/ 71 w 102"/>
                <a:gd name="T101" fmla="*/ 280 h 588"/>
                <a:gd name="T102" fmla="*/ 73 w 102"/>
                <a:gd name="T103" fmla="*/ 281 h 588"/>
                <a:gd name="T104" fmla="*/ 61 w 102"/>
                <a:gd name="T105" fmla="*/ 269 h 588"/>
                <a:gd name="T106" fmla="*/ 52 w 102"/>
                <a:gd name="T107" fmla="*/ 265 h 588"/>
                <a:gd name="T108" fmla="*/ 55 w 102"/>
                <a:gd name="T109" fmla="*/ 256 h 588"/>
                <a:gd name="T110" fmla="*/ 54 w 102"/>
                <a:gd name="T111" fmla="*/ 54 h 588"/>
                <a:gd name="T112" fmla="*/ 50 w 102"/>
                <a:gd name="T113" fmla="*/ 35 h 588"/>
                <a:gd name="T114" fmla="*/ 44 w 102"/>
                <a:gd name="T115" fmla="*/ 22 h 588"/>
                <a:gd name="T116" fmla="*/ 32 w 102"/>
                <a:gd name="T117" fmla="*/ 10 h 588"/>
                <a:gd name="T118" fmla="*/ 21 w 102"/>
                <a:gd name="T119" fmla="*/ 4 h 588"/>
                <a:gd name="T120" fmla="*/ 10 w 102"/>
                <a:gd name="T121" fmla="*/ 1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0" y="0"/>
                  </a:moveTo>
                  <a:lnTo>
                    <a:pt x="0" y="12"/>
                  </a:lnTo>
                  <a:lnTo>
                    <a:pt x="10" y="13"/>
                  </a:lnTo>
                  <a:lnTo>
                    <a:pt x="10" y="7"/>
                  </a:lnTo>
                  <a:lnTo>
                    <a:pt x="7" y="12"/>
                  </a:lnTo>
                  <a:lnTo>
                    <a:pt x="16" y="15"/>
                  </a:lnTo>
                  <a:lnTo>
                    <a:pt x="25" y="20"/>
                  </a:lnTo>
                  <a:lnTo>
                    <a:pt x="27" y="14"/>
                  </a:lnTo>
                  <a:lnTo>
                    <a:pt x="23" y="19"/>
                  </a:lnTo>
                  <a:lnTo>
                    <a:pt x="30" y="24"/>
                  </a:lnTo>
                  <a:lnTo>
                    <a:pt x="35" y="31"/>
                  </a:lnTo>
                  <a:lnTo>
                    <a:pt x="40" y="40"/>
                  </a:lnTo>
                  <a:lnTo>
                    <a:pt x="44" y="35"/>
                  </a:lnTo>
                  <a:lnTo>
                    <a:pt x="38" y="35"/>
                  </a:lnTo>
                  <a:lnTo>
                    <a:pt x="41" y="44"/>
                  </a:lnTo>
                  <a:lnTo>
                    <a:pt x="42" y="54"/>
                  </a:lnTo>
                  <a:lnTo>
                    <a:pt x="42" y="246"/>
                  </a:lnTo>
                  <a:lnTo>
                    <a:pt x="43" y="256"/>
                  </a:lnTo>
                  <a:lnTo>
                    <a:pt x="46" y="265"/>
                  </a:lnTo>
                  <a:lnTo>
                    <a:pt x="47" y="269"/>
                  </a:lnTo>
                  <a:lnTo>
                    <a:pt x="52" y="278"/>
                  </a:lnTo>
                  <a:lnTo>
                    <a:pt x="57" y="285"/>
                  </a:lnTo>
                  <a:lnTo>
                    <a:pt x="64" y="290"/>
                  </a:lnTo>
                  <a:lnTo>
                    <a:pt x="66" y="291"/>
                  </a:lnTo>
                  <a:lnTo>
                    <a:pt x="75" y="296"/>
                  </a:lnTo>
                  <a:lnTo>
                    <a:pt x="84" y="299"/>
                  </a:lnTo>
                  <a:lnTo>
                    <a:pt x="86" y="299"/>
                  </a:lnTo>
                  <a:lnTo>
                    <a:pt x="96" y="300"/>
                  </a:lnTo>
                  <a:lnTo>
                    <a:pt x="96" y="294"/>
                  </a:lnTo>
                  <a:lnTo>
                    <a:pt x="96" y="288"/>
                  </a:lnTo>
                  <a:lnTo>
                    <a:pt x="94" y="289"/>
                  </a:lnTo>
                  <a:lnTo>
                    <a:pt x="92" y="290"/>
                  </a:lnTo>
                  <a:lnTo>
                    <a:pt x="90" y="294"/>
                  </a:lnTo>
                  <a:lnTo>
                    <a:pt x="92" y="298"/>
                  </a:lnTo>
                  <a:lnTo>
                    <a:pt x="94" y="299"/>
                  </a:lnTo>
                  <a:lnTo>
                    <a:pt x="96" y="288"/>
                  </a:lnTo>
                  <a:lnTo>
                    <a:pt x="86" y="289"/>
                  </a:lnTo>
                  <a:lnTo>
                    <a:pt x="84" y="289"/>
                  </a:lnTo>
                  <a:lnTo>
                    <a:pt x="75" y="292"/>
                  </a:lnTo>
                  <a:lnTo>
                    <a:pt x="66" y="297"/>
                  </a:lnTo>
                  <a:lnTo>
                    <a:pt x="64" y="298"/>
                  </a:lnTo>
                  <a:lnTo>
                    <a:pt x="57" y="303"/>
                  </a:lnTo>
                  <a:lnTo>
                    <a:pt x="52" y="310"/>
                  </a:lnTo>
                  <a:lnTo>
                    <a:pt x="47" y="319"/>
                  </a:lnTo>
                  <a:lnTo>
                    <a:pt x="46" y="323"/>
                  </a:lnTo>
                  <a:lnTo>
                    <a:pt x="43" y="332"/>
                  </a:lnTo>
                  <a:lnTo>
                    <a:pt x="42" y="342"/>
                  </a:lnTo>
                  <a:lnTo>
                    <a:pt x="42" y="534"/>
                  </a:lnTo>
                  <a:lnTo>
                    <a:pt x="41" y="544"/>
                  </a:lnTo>
                  <a:lnTo>
                    <a:pt x="38" y="553"/>
                  </a:lnTo>
                  <a:lnTo>
                    <a:pt x="44" y="553"/>
                  </a:lnTo>
                  <a:lnTo>
                    <a:pt x="40" y="548"/>
                  </a:lnTo>
                  <a:lnTo>
                    <a:pt x="35" y="557"/>
                  </a:lnTo>
                  <a:lnTo>
                    <a:pt x="30" y="564"/>
                  </a:lnTo>
                  <a:lnTo>
                    <a:pt x="23" y="569"/>
                  </a:lnTo>
                  <a:lnTo>
                    <a:pt x="27" y="574"/>
                  </a:lnTo>
                  <a:lnTo>
                    <a:pt x="25" y="568"/>
                  </a:lnTo>
                  <a:lnTo>
                    <a:pt x="16" y="573"/>
                  </a:lnTo>
                  <a:lnTo>
                    <a:pt x="7" y="576"/>
                  </a:lnTo>
                  <a:lnTo>
                    <a:pt x="10" y="581"/>
                  </a:lnTo>
                  <a:lnTo>
                    <a:pt x="10" y="575"/>
                  </a:lnTo>
                  <a:lnTo>
                    <a:pt x="0" y="576"/>
                  </a:lnTo>
                  <a:lnTo>
                    <a:pt x="0" y="588"/>
                  </a:lnTo>
                  <a:lnTo>
                    <a:pt x="10" y="587"/>
                  </a:lnTo>
                  <a:lnTo>
                    <a:pt x="12" y="587"/>
                  </a:lnTo>
                  <a:lnTo>
                    <a:pt x="21" y="584"/>
                  </a:lnTo>
                  <a:lnTo>
                    <a:pt x="30" y="579"/>
                  </a:lnTo>
                  <a:lnTo>
                    <a:pt x="32" y="578"/>
                  </a:lnTo>
                  <a:lnTo>
                    <a:pt x="39" y="573"/>
                  </a:lnTo>
                  <a:lnTo>
                    <a:pt x="44" y="566"/>
                  </a:lnTo>
                  <a:lnTo>
                    <a:pt x="49" y="557"/>
                  </a:lnTo>
                  <a:lnTo>
                    <a:pt x="50" y="553"/>
                  </a:lnTo>
                  <a:lnTo>
                    <a:pt x="53" y="544"/>
                  </a:lnTo>
                  <a:lnTo>
                    <a:pt x="54" y="534"/>
                  </a:lnTo>
                  <a:lnTo>
                    <a:pt x="54" y="342"/>
                  </a:lnTo>
                  <a:lnTo>
                    <a:pt x="55" y="332"/>
                  </a:lnTo>
                  <a:lnTo>
                    <a:pt x="58" y="323"/>
                  </a:lnTo>
                  <a:lnTo>
                    <a:pt x="52" y="323"/>
                  </a:lnTo>
                  <a:lnTo>
                    <a:pt x="56" y="328"/>
                  </a:lnTo>
                  <a:lnTo>
                    <a:pt x="61" y="319"/>
                  </a:lnTo>
                  <a:lnTo>
                    <a:pt x="66" y="312"/>
                  </a:lnTo>
                  <a:lnTo>
                    <a:pt x="73" y="307"/>
                  </a:lnTo>
                  <a:lnTo>
                    <a:pt x="69" y="302"/>
                  </a:lnTo>
                  <a:lnTo>
                    <a:pt x="71" y="308"/>
                  </a:lnTo>
                  <a:lnTo>
                    <a:pt x="80" y="303"/>
                  </a:lnTo>
                  <a:lnTo>
                    <a:pt x="89" y="300"/>
                  </a:lnTo>
                  <a:lnTo>
                    <a:pt x="86" y="295"/>
                  </a:lnTo>
                  <a:lnTo>
                    <a:pt x="86" y="301"/>
                  </a:lnTo>
                  <a:lnTo>
                    <a:pt x="96" y="300"/>
                  </a:lnTo>
                  <a:lnTo>
                    <a:pt x="98" y="299"/>
                  </a:lnTo>
                  <a:lnTo>
                    <a:pt x="100" y="298"/>
                  </a:lnTo>
                  <a:lnTo>
                    <a:pt x="102" y="294"/>
                  </a:lnTo>
                  <a:lnTo>
                    <a:pt x="100" y="290"/>
                  </a:lnTo>
                  <a:lnTo>
                    <a:pt x="98" y="289"/>
                  </a:lnTo>
                  <a:lnTo>
                    <a:pt x="96" y="288"/>
                  </a:lnTo>
                  <a:lnTo>
                    <a:pt x="86" y="287"/>
                  </a:lnTo>
                  <a:lnTo>
                    <a:pt x="86" y="293"/>
                  </a:lnTo>
                  <a:lnTo>
                    <a:pt x="89" y="288"/>
                  </a:lnTo>
                  <a:lnTo>
                    <a:pt x="80" y="285"/>
                  </a:lnTo>
                  <a:lnTo>
                    <a:pt x="71" y="280"/>
                  </a:lnTo>
                  <a:lnTo>
                    <a:pt x="69" y="286"/>
                  </a:lnTo>
                  <a:lnTo>
                    <a:pt x="73" y="281"/>
                  </a:lnTo>
                  <a:lnTo>
                    <a:pt x="66" y="276"/>
                  </a:lnTo>
                  <a:lnTo>
                    <a:pt x="61" y="269"/>
                  </a:lnTo>
                  <a:lnTo>
                    <a:pt x="56" y="260"/>
                  </a:lnTo>
                  <a:lnTo>
                    <a:pt x="52" y="265"/>
                  </a:lnTo>
                  <a:lnTo>
                    <a:pt x="58" y="265"/>
                  </a:lnTo>
                  <a:lnTo>
                    <a:pt x="55" y="256"/>
                  </a:lnTo>
                  <a:lnTo>
                    <a:pt x="54" y="246"/>
                  </a:lnTo>
                  <a:lnTo>
                    <a:pt x="54" y="54"/>
                  </a:lnTo>
                  <a:lnTo>
                    <a:pt x="53" y="44"/>
                  </a:lnTo>
                  <a:lnTo>
                    <a:pt x="50" y="35"/>
                  </a:lnTo>
                  <a:lnTo>
                    <a:pt x="49" y="31"/>
                  </a:lnTo>
                  <a:lnTo>
                    <a:pt x="44" y="22"/>
                  </a:lnTo>
                  <a:lnTo>
                    <a:pt x="39" y="15"/>
                  </a:lnTo>
                  <a:lnTo>
                    <a:pt x="32" y="10"/>
                  </a:lnTo>
                  <a:lnTo>
                    <a:pt x="30" y="9"/>
                  </a:lnTo>
                  <a:lnTo>
                    <a:pt x="21" y="4"/>
                  </a:lnTo>
                  <a:lnTo>
                    <a:pt x="12" y="1"/>
                  </a:ln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349705" name="Rectangle 521">
            <a:extLst>
              <a:ext uri="{FF2B5EF4-FFF2-40B4-BE49-F238E27FC236}">
                <a16:creationId xmlns:a16="http://schemas.microsoft.com/office/drawing/2014/main" id="{DFFCD181-6687-4D77-8F3D-1D58F9C301D9}"/>
              </a:ext>
            </a:extLst>
          </p:cNvPr>
          <p:cNvSpPr>
            <a:spLocks noChangeArrowheads="1"/>
          </p:cNvSpPr>
          <p:nvPr/>
        </p:nvSpPr>
        <p:spPr bwMode="auto">
          <a:xfrm>
            <a:off x="1606550" y="2851150"/>
            <a:ext cx="12615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„míchání“</a:t>
            </a:r>
            <a:endParaRPr lang="cs-CZ" altLang="en-US" sz="240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49701"/>
                                        </p:tgtEl>
                                        <p:attrNameLst>
                                          <p:attrName>style.visibility</p:attrName>
                                        </p:attrNameLst>
                                      </p:cBhvr>
                                      <p:to>
                                        <p:strVal val="visible"/>
                                      </p:to>
                                    </p:set>
                                    <p:animEffect transition="in" filter="checkerboard(across)">
                                      <p:cBhvr>
                                        <p:cTn id="10" dur="500"/>
                                        <p:tgtEl>
                                          <p:spTgt spid="349701"/>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49705"/>
                                        </p:tgtEl>
                                        <p:attrNameLst>
                                          <p:attrName>style.visibility</p:attrName>
                                        </p:attrNameLst>
                                      </p:cBhvr>
                                      <p:to>
                                        <p:strVal val="visible"/>
                                      </p:to>
                                    </p:set>
                                    <p:animEffect transition="in" filter="checkerboard(across)">
                                      <p:cBhvr>
                                        <p:cTn id="13" dur="500"/>
                                        <p:tgtEl>
                                          <p:spTgt spid="349705"/>
                                        </p:tgtEl>
                                      </p:cBhvr>
                                    </p:animEffect>
                                  </p:childTnLst>
                                </p:cTn>
                              </p:par>
                              <p:par>
                                <p:cTn id="14" presetID="5" presetClass="entr" presetSubtype="10" fill="hold" nodeType="withEffect">
                                  <p:stCondLst>
                                    <p:cond delay="0"/>
                                  </p:stCondLst>
                                  <p:childTnLst>
                                    <p:set>
                                      <p:cBhvr>
                                        <p:cTn id="15" dur="1" fill="hold">
                                          <p:stCondLst>
                                            <p:cond delay="0"/>
                                          </p:stCondLst>
                                        </p:cTn>
                                        <p:tgtEl>
                                          <p:spTgt spid="63854"/>
                                        </p:tgtEl>
                                        <p:attrNameLst>
                                          <p:attrName>style.visibility</p:attrName>
                                        </p:attrNameLst>
                                      </p:cBhvr>
                                      <p:to>
                                        <p:strVal val="visible"/>
                                      </p:to>
                                    </p:set>
                                    <p:animEffect transition="in" filter="checkerboard(across)">
                                      <p:cBhvr>
                                        <p:cTn id="16" dur="500"/>
                                        <p:tgtEl>
                                          <p:spTgt spid="638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9701" grpId="0"/>
      <p:bldP spid="34970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Oval 2">
            <a:extLst>
              <a:ext uri="{FF2B5EF4-FFF2-40B4-BE49-F238E27FC236}">
                <a16:creationId xmlns:a16="http://schemas.microsoft.com/office/drawing/2014/main" id="{5139A1EB-3C61-4727-9745-D20162AA99CC}"/>
              </a:ext>
            </a:extLst>
          </p:cNvPr>
          <p:cNvSpPr>
            <a:spLocks noChangeArrowheads="1"/>
          </p:cNvSpPr>
          <p:nvPr/>
        </p:nvSpPr>
        <p:spPr bwMode="auto">
          <a:xfrm>
            <a:off x="3432176" y="331789"/>
            <a:ext cx="1584325" cy="15843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51235" name="Oval 3">
            <a:extLst>
              <a:ext uri="{FF2B5EF4-FFF2-40B4-BE49-F238E27FC236}">
                <a16:creationId xmlns:a16="http://schemas.microsoft.com/office/drawing/2014/main" id="{0CB88125-52D1-4CD9-B42A-CD4B4D7D1E6E}"/>
              </a:ext>
            </a:extLst>
          </p:cNvPr>
          <p:cNvSpPr>
            <a:spLocks noChangeArrowheads="1"/>
          </p:cNvSpPr>
          <p:nvPr/>
        </p:nvSpPr>
        <p:spPr bwMode="auto">
          <a:xfrm>
            <a:off x="7678738" y="0"/>
            <a:ext cx="2305050" cy="2058988"/>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51236" name="Oval 4">
            <a:extLst>
              <a:ext uri="{FF2B5EF4-FFF2-40B4-BE49-F238E27FC236}">
                <a16:creationId xmlns:a16="http://schemas.microsoft.com/office/drawing/2014/main" id="{CDE6EF2A-CC70-4E1E-A27E-9280F54C694F}"/>
              </a:ext>
            </a:extLst>
          </p:cNvPr>
          <p:cNvSpPr>
            <a:spLocks noChangeArrowheads="1"/>
          </p:cNvSpPr>
          <p:nvPr/>
        </p:nvSpPr>
        <p:spPr bwMode="auto">
          <a:xfrm>
            <a:off x="5159375" y="260351"/>
            <a:ext cx="2374900" cy="13684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51237" name="Oval 5">
            <a:extLst>
              <a:ext uri="{FF2B5EF4-FFF2-40B4-BE49-F238E27FC236}">
                <a16:creationId xmlns:a16="http://schemas.microsoft.com/office/drawing/2014/main" id="{8B70ABEB-8073-456D-9013-3FC555C534E3}"/>
              </a:ext>
            </a:extLst>
          </p:cNvPr>
          <p:cNvSpPr>
            <a:spLocks noChangeArrowheads="1"/>
          </p:cNvSpPr>
          <p:nvPr/>
        </p:nvSpPr>
        <p:spPr bwMode="auto">
          <a:xfrm>
            <a:off x="2782888" y="2349501"/>
            <a:ext cx="3313112" cy="122396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542" name="Group 6">
            <a:extLst>
              <a:ext uri="{FF2B5EF4-FFF2-40B4-BE49-F238E27FC236}">
                <a16:creationId xmlns:a16="http://schemas.microsoft.com/office/drawing/2014/main" id="{97AC8C3A-49DA-4C8F-AEBF-AC798EF735EB}"/>
              </a:ext>
            </a:extLst>
          </p:cNvPr>
          <p:cNvGrpSpPr>
            <a:grpSpLocks/>
          </p:cNvGrpSpPr>
          <p:nvPr/>
        </p:nvGrpSpPr>
        <p:grpSpPr bwMode="auto">
          <a:xfrm>
            <a:off x="4295775" y="2205039"/>
            <a:ext cx="1430338" cy="1328737"/>
            <a:chOff x="1739" y="1340"/>
            <a:chExt cx="901" cy="837"/>
          </a:xfrm>
        </p:grpSpPr>
        <p:grpSp>
          <p:nvGrpSpPr>
            <p:cNvPr id="65904" name="Group 7">
              <a:extLst>
                <a:ext uri="{FF2B5EF4-FFF2-40B4-BE49-F238E27FC236}">
                  <a16:creationId xmlns:a16="http://schemas.microsoft.com/office/drawing/2014/main" id="{187954C3-D0FF-462F-8DF7-3BB244AEBE1F}"/>
                </a:ext>
              </a:extLst>
            </p:cNvPr>
            <p:cNvGrpSpPr>
              <a:grpSpLocks/>
            </p:cNvGrpSpPr>
            <p:nvPr/>
          </p:nvGrpSpPr>
          <p:grpSpPr bwMode="auto">
            <a:xfrm>
              <a:off x="1739" y="1340"/>
              <a:ext cx="901" cy="837"/>
              <a:chOff x="1739" y="1340"/>
              <a:chExt cx="901" cy="837"/>
            </a:xfrm>
          </p:grpSpPr>
          <p:sp>
            <p:nvSpPr>
              <p:cNvPr id="66058" name="Freeform 8">
                <a:extLst>
                  <a:ext uri="{FF2B5EF4-FFF2-40B4-BE49-F238E27FC236}">
                    <a16:creationId xmlns:a16="http://schemas.microsoft.com/office/drawing/2014/main" id="{4ED12361-4D6F-4EE2-BEB9-7363E733A9B9}"/>
                  </a:ext>
                </a:extLst>
              </p:cNvPr>
              <p:cNvSpPr>
                <a:spLocks/>
              </p:cNvSpPr>
              <p:nvPr/>
            </p:nvSpPr>
            <p:spPr bwMode="auto">
              <a:xfrm>
                <a:off x="2199" y="1341"/>
                <a:ext cx="441" cy="498"/>
              </a:xfrm>
              <a:custGeom>
                <a:avLst/>
                <a:gdLst>
                  <a:gd name="T0" fmla="*/ 54 w 1323"/>
                  <a:gd name="T1" fmla="*/ 165 h 1496"/>
                  <a:gd name="T2" fmla="*/ 67 w 1323"/>
                  <a:gd name="T3" fmla="*/ 163 h 1496"/>
                  <a:gd name="T4" fmla="*/ 78 w 1323"/>
                  <a:gd name="T5" fmla="*/ 161 h 1496"/>
                  <a:gd name="T6" fmla="*/ 88 w 1323"/>
                  <a:gd name="T7" fmla="*/ 158 h 1496"/>
                  <a:gd name="T8" fmla="*/ 102 w 1323"/>
                  <a:gd name="T9" fmla="*/ 152 h 1496"/>
                  <a:gd name="T10" fmla="*/ 113 w 1323"/>
                  <a:gd name="T11" fmla="*/ 145 h 1496"/>
                  <a:gd name="T12" fmla="*/ 121 w 1323"/>
                  <a:gd name="T13" fmla="*/ 139 h 1496"/>
                  <a:gd name="T14" fmla="*/ 127 w 1323"/>
                  <a:gd name="T15" fmla="*/ 133 h 1496"/>
                  <a:gd name="T16" fmla="*/ 133 w 1323"/>
                  <a:gd name="T17" fmla="*/ 126 h 1496"/>
                  <a:gd name="T18" fmla="*/ 138 w 1323"/>
                  <a:gd name="T19" fmla="*/ 119 h 1496"/>
                  <a:gd name="T20" fmla="*/ 143 w 1323"/>
                  <a:gd name="T21" fmla="*/ 110 h 1496"/>
                  <a:gd name="T22" fmla="*/ 145 w 1323"/>
                  <a:gd name="T23" fmla="*/ 101 h 1496"/>
                  <a:gd name="T24" fmla="*/ 147 w 1323"/>
                  <a:gd name="T25" fmla="*/ 90 h 1496"/>
                  <a:gd name="T26" fmla="*/ 146 w 1323"/>
                  <a:gd name="T27" fmla="*/ 80 h 1496"/>
                  <a:gd name="T28" fmla="*/ 143 w 1323"/>
                  <a:gd name="T29" fmla="*/ 70 h 1496"/>
                  <a:gd name="T30" fmla="*/ 140 w 1323"/>
                  <a:gd name="T31" fmla="*/ 62 h 1496"/>
                  <a:gd name="T32" fmla="*/ 133 w 1323"/>
                  <a:gd name="T33" fmla="*/ 52 h 1496"/>
                  <a:gd name="T34" fmla="*/ 126 w 1323"/>
                  <a:gd name="T35" fmla="*/ 44 h 1496"/>
                  <a:gd name="T36" fmla="*/ 118 w 1323"/>
                  <a:gd name="T37" fmla="*/ 37 h 1496"/>
                  <a:gd name="T38" fmla="*/ 108 w 1323"/>
                  <a:gd name="T39" fmla="*/ 30 h 1496"/>
                  <a:gd name="T40" fmla="*/ 96 w 1323"/>
                  <a:gd name="T41" fmla="*/ 23 h 1496"/>
                  <a:gd name="T42" fmla="*/ 72 w 1323"/>
                  <a:gd name="T43" fmla="*/ 16 h 1496"/>
                  <a:gd name="T44" fmla="*/ 51 w 1323"/>
                  <a:gd name="T45" fmla="*/ 12 h 1496"/>
                  <a:gd name="T46" fmla="*/ 40 w 1323"/>
                  <a:gd name="T47" fmla="*/ 0 h 1496"/>
                  <a:gd name="T48" fmla="*/ 40 w 1323"/>
                  <a:gd name="T49" fmla="*/ 53 h 1496"/>
                  <a:gd name="T50" fmla="*/ 52 w 1323"/>
                  <a:gd name="T51" fmla="*/ 42 h 1496"/>
                  <a:gd name="T52" fmla="*/ 70 w 1323"/>
                  <a:gd name="T53" fmla="*/ 46 h 1496"/>
                  <a:gd name="T54" fmla="*/ 89 w 1323"/>
                  <a:gd name="T55" fmla="*/ 54 h 1496"/>
                  <a:gd name="T56" fmla="*/ 100 w 1323"/>
                  <a:gd name="T57" fmla="*/ 61 h 1496"/>
                  <a:gd name="T58" fmla="*/ 108 w 1323"/>
                  <a:gd name="T59" fmla="*/ 69 h 1496"/>
                  <a:gd name="T60" fmla="*/ 115 w 1323"/>
                  <a:gd name="T61" fmla="*/ 78 h 1496"/>
                  <a:gd name="T62" fmla="*/ 120 w 1323"/>
                  <a:gd name="T63" fmla="*/ 88 h 1496"/>
                  <a:gd name="T64" fmla="*/ 123 w 1323"/>
                  <a:gd name="T65" fmla="*/ 99 h 1496"/>
                  <a:gd name="T66" fmla="*/ 123 w 1323"/>
                  <a:gd name="T67" fmla="*/ 109 h 1496"/>
                  <a:gd name="T68" fmla="*/ 120 w 1323"/>
                  <a:gd name="T69" fmla="*/ 118 h 1496"/>
                  <a:gd name="T70" fmla="*/ 116 w 1323"/>
                  <a:gd name="T71" fmla="*/ 127 h 1496"/>
                  <a:gd name="T72" fmla="*/ 108 w 1323"/>
                  <a:gd name="T73" fmla="*/ 138 h 1496"/>
                  <a:gd name="T74" fmla="*/ 98 w 1323"/>
                  <a:gd name="T75" fmla="*/ 147 h 1496"/>
                  <a:gd name="T76" fmla="*/ 87 w 1323"/>
                  <a:gd name="T77" fmla="*/ 154 h 1496"/>
                  <a:gd name="T78" fmla="*/ 77 w 1323"/>
                  <a:gd name="T79" fmla="*/ 158 h 1496"/>
                  <a:gd name="T80" fmla="*/ 69 w 1323"/>
                  <a:gd name="T81" fmla="*/ 161 h 1496"/>
                  <a:gd name="T82" fmla="*/ 59 w 1323"/>
                  <a:gd name="T83" fmla="*/ 163 h 1496"/>
                  <a:gd name="T84" fmla="*/ 36 w 1323"/>
                  <a:gd name="T85" fmla="*/ 166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1496"/>
                    </a:moveTo>
                    <a:lnTo>
                      <a:pt x="483" y="1493"/>
                    </a:lnTo>
                    <a:lnTo>
                      <a:pt x="537" y="1487"/>
                    </a:lnTo>
                    <a:lnTo>
                      <a:pt x="603" y="1476"/>
                    </a:lnTo>
                    <a:lnTo>
                      <a:pt x="653" y="1467"/>
                    </a:lnTo>
                    <a:lnTo>
                      <a:pt x="702" y="1455"/>
                    </a:lnTo>
                    <a:lnTo>
                      <a:pt x="752" y="1439"/>
                    </a:lnTo>
                    <a:lnTo>
                      <a:pt x="796" y="1423"/>
                    </a:lnTo>
                    <a:lnTo>
                      <a:pt x="850" y="1401"/>
                    </a:lnTo>
                    <a:lnTo>
                      <a:pt x="915" y="1371"/>
                    </a:lnTo>
                    <a:lnTo>
                      <a:pt x="965" y="1343"/>
                    </a:lnTo>
                    <a:lnTo>
                      <a:pt x="1014" y="1312"/>
                    </a:lnTo>
                    <a:lnTo>
                      <a:pt x="1047" y="1286"/>
                    </a:lnTo>
                    <a:lnTo>
                      <a:pt x="1086" y="1256"/>
                    </a:lnTo>
                    <a:lnTo>
                      <a:pt x="1113" y="1232"/>
                    </a:lnTo>
                    <a:lnTo>
                      <a:pt x="1143" y="1199"/>
                    </a:lnTo>
                    <a:lnTo>
                      <a:pt x="1170" y="1169"/>
                    </a:lnTo>
                    <a:lnTo>
                      <a:pt x="1196" y="1135"/>
                    </a:lnTo>
                    <a:lnTo>
                      <a:pt x="1217" y="1108"/>
                    </a:lnTo>
                    <a:lnTo>
                      <a:pt x="1242" y="1070"/>
                    </a:lnTo>
                    <a:lnTo>
                      <a:pt x="1267" y="1029"/>
                    </a:lnTo>
                    <a:lnTo>
                      <a:pt x="1283" y="987"/>
                    </a:lnTo>
                    <a:lnTo>
                      <a:pt x="1297" y="952"/>
                    </a:lnTo>
                    <a:lnTo>
                      <a:pt x="1309" y="910"/>
                    </a:lnTo>
                    <a:lnTo>
                      <a:pt x="1319" y="867"/>
                    </a:lnTo>
                    <a:lnTo>
                      <a:pt x="1323" y="809"/>
                    </a:lnTo>
                    <a:lnTo>
                      <a:pt x="1320" y="761"/>
                    </a:lnTo>
                    <a:lnTo>
                      <a:pt x="1313" y="721"/>
                    </a:lnTo>
                    <a:lnTo>
                      <a:pt x="1306" y="680"/>
                    </a:lnTo>
                    <a:lnTo>
                      <a:pt x="1291" y="635"/>
                    </a:lnTo>
                    <a:lnTo>
                      <a:pt x="1278" y="598"/>
                    </a:lnTo>
                    <a:lnTo>
                      <a:pt x="1260" y="563"/>
                    </a:lnTo>
                    <a:lnTo>
                      <a:pt x="1233" y="519"/>
                    </a:lnTo>
                    <a:lnTo>
                      <a:pt x="1200" y="469"/>
                    </a:lnTo>
                    <a:lnTo>
                      <a:pt x="1165" y="429"/>
                    </a:lnTo>
                    <a:lnTo>
                      <a:pt x="1136" y="395"/>
                    </a:lnTo>
                    <a:lnTo>
                      <a:pt x="1100" y="362"/>
                    </a:lnTo>
                    <a:lnTo>
                      <a:pt x="1064" y="335"/>
                    </a:lnTo>
                    <a:lnTo>
                      <a:pt x="1023" y="305"/>
                    </a:lnTo>
                    <a:lnTo>
                      <a:pt x="970" y="268"/>
                    </a:lnTo>
                    <a:lnTo>
                      <a:pt x="920" y="241"/>
                    </a:lnTo>
                    <a:lnTo>
                      <a:pt x="863" y="211"/>
                    </a:lnTo>
                    <a:lnTo>
                      <a:pt x="746" y="168"/>
                    </a:lnTo>
                    <a:lnTo>
                      <a:pt x="651" y="141"/>
                    </a:lnTo>
                    <a:lnTo>
                      <a:pt x="547" y="121"/>
                    </a:lnTo>
                    <a:lnTo>
                      <a:pt x="463" y="111"/>
                    </a:lnTo>
                    <a:lnTo>
                      <a:pt x="356" y="105"/>
                    </a:lnTo>
                    <a:lnTo>
                      <a:pt x="356" y="0"/>
                    </a:lnTo>
                    <a:lnTo>
                      <a:pt x="0" y="238"/>
                    </a:lnTo>
                    <a:lnTo>
                      <a:pt x="361" y="479"/>
                    </a:lnTo>
                    <a:lnTo>
                      <a:pt x="360" y="372"/>
                    </a:lnTo>
                    <a:lnTo>
                      <a:pt x="467" y="379"/>
                    </a:lnTo>
                    <a:lnTo>
                      <a:pt x="547" y="392"/>
                    </a:lnTo>
                    <a:lnTo>
                      <a:pt x="630" y="412"/>
                    </a:lnTo>
                    <a:lnTo>
                      <a:pt x="746" y="456"/>
                    </a:lnTo>
                    <a:lnTo>
                      <a:pt x="801" y="485"/>
                    </a:lnTo>
                    <a:lnTo>
                      <a:pt x="853" y="516"/>
                    </a:lnTo>
                    <a:lnTo>
                      <a:pt x="897" y="552"/>
                    </a:lnTo>
                    <a:lnTo>
                      <a:pt x="940" y="587"/>
                    </a:lnTo>
                    <a:lnTo>
                      <a:pt x="975" y="620"/>
                    </a:lnTo>
                    <a:lnTo>
                      <a:pt x="1004" y="656"/>
                    </a:lnTo>
                    <a:lnTo>
                      <a:pt x="1036" y="700"/>
                    </a:lnTo>
                    <a:lnTo>
                      <a:pt x="1064" y="750"/>
                    </a:lnTo>
                    <a:lnTo>
                      <a:pt x="1084" y="797"/>
                    </a:lnTo>
                    <a:lnTo>
                      <a:pt x="1094" y="841"/>
                    </a:lnTo>
                    <a:lnTo>
                      <a:pt x="1104" y="894"/>
                    </a:lnTo>
                    <a:lnTo>
                      <a:pt x="1105" y="946"/>
                    </a:lnTo>
                    <a:lnTo>
                      <a:pt x="1103" y="982"/>
                    </a:lnTo>
                    <a:lnTo>
                      <a:pt x="1097" y="1020"/>
                    </a:lnTo>
                    <a:lnTo>
                      <a:pt x="1084" y="1065"/>
                    </a:lnTo>
                    <a:lnTo>
                      <a:pt x="1067" y="1108"/>
                    </a:lnTo>
                    <a:lnTo>
                      <a:pt x="1047" y="1150"/>
                    </a:lnTo>
                    <a:lnTo>
                      <a:pt x="1020" y="1190"/>
                    </a:lnTo>
                    <a:lnTo>
                      <a:pt x="973" y="1249"/>
                    </a:lnTo>
                    <a:lnTo>
                      <a:pt x="932" y="1288"/>
                    </a:lnTo>
                    <a:lnTo>
                      <a:pt x="880" y="1330"/>
                    </a:lnTo>
                    <a:lnTo>
                      <a:pt x="827" y="1366"/>
                    </a:lnTo>
                    <a:lnTo>
                      <a:pt x="786" y="1389"/>
                    </a:lnTo>
                    <a:lnTo>
                      <a:pt x="739" y="1413"/>
                    </a:lnTo>
                    <a:lnTo>
                      <a:pt x="693" y="1430"/>
                    </a:lnTo>
                    <a:lnTo>
                      <a:pt x="656" y="1444"/>
                    </a:lnTo>
                    <a:lnTo>
                      <a:pt x="620" y="1456"/>
                    </a:lnTo>
                    <a:lnTo>
                      <a:pt x="574" y="1465"/>
                    </a:lnTo>
                    <a:lnTo>
                      <a:pt x="531" y="1472"/>
                    </a:lnTo>
                    <a:lnTo>
                      <a:pt x="473" y="1482"/>
                    </a:lnTo>
                    <a:lnTo>
                      <a:pt x="326" y="1496"/>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59" name="Freeform 9">
                <a:extLst>
                  <a:ext uri="{FF2B5EF4-FFF2-40B4-BE49-F238E27FC236}">
                    <a16:creationId xmlns:a16="http://schemas.microsoft.com/office/drawing/2014/main" id="{F72B0E2E-C24B-405F-980E-B756BE68B024}"/>
                  </a:ext>
                </a:extLst>
              </p:cNvPr>
              <p:cNvSpPr>
                <a:spLocks/>
              </p:cNvSpPr>
              <p:nvPr/>
            </p:nvSpPr>
            <p:spPr bwMode="auto">
              <a:xfrm>
                <a:off x="2199" y="1672"/>
                <a:ext cx="441" cy="499"/>
              </a:xfrm>
              <a:custGeom>
                <a:avLst/>
                <a:gdLst>
                  <a:gd name="T0" fmla="*/ 54 w 1323"/>
                  <a:gd name="T1" fmla="*/ 0 h 1496"/>
                  <a:gd name="T2" fmla="*/ 67 w 1323"/>
                  <a:gd name="T3" fmla="*/ 2 h 1496"/>
                  <a:gd name="T4" fmla="*/ 78 w 1323"/>
                  <a:gd name="T5" fmla="*/ 5 h 1496"/>
                  <a:gd name="T6" fmla="*/ 88 w 1323"/>
                  <a:gd name="T7" fmla="*/ 8 h 1496"/>
                  <a:gd name="T8" fmla="*/ 102 w 1323"/>
                  <a:gd name="T9" fmla="*/ 14 h 1496"/>
                  <a:gd name="T10" fmla="*/ 113 w 1323"/>
                  <a:gd name="T11" fmla="*/ 21 h 1496"/>
                  <a:gd name="T12" fmla="*/ 121 w 1323"/>
                  <a:gd name="T13" fmla="*/ 27 h 1496"/>
                  <a:gd name="T14" fmla="*/ 127 w 1323"/>
                  <a:gd name="T15" fmla="*/ 33 h 1496"/>
                  <a:gd name="T16" fmla="*/ 133 w 1323"/>
                  <a:gd name="T17" fmla="*/ 40 h 1496"/>
                  <a:gd name="T18" fmla="*/ 138 w 1323"/>
                  <a:gd name="T19" fmla="*/ 47 h 1496"/>
                  <a:gd name="T20" fmla="*/ 143 w 1323"/>
                  <a:gd name="T21" fmla="*/ 57 h 1496"/>
                  <a:gd name="T22" fmla="*/ 145 w 1323"/>
                  <a:gd name="T23" fmla="*/ 65 h 1496"/>
                  <a:gd name="T24" fmla="*/ 147 w 1323"/>
                  <a:gd name="T25" fmla="*/ 76 h 1496"/>
                  <a:gd name="T26" fmla="*/ 146 w 1323"/>
                  <a:gd name="T27" fmla="*/ 86 h 1496"/>
                  <a:gd name="T28" fmla="*/ 143 w 1323"/>
                  <a:gd name="T29" fmla="*/ 96 h 1496"/>
                  <a:gd name="T30" fmla="*/ 140 w 1323"/>
                  <a:gd name="T31" fmla="*/ 104 h 1496"/>
                  <a:gd name="T32" fmla="*/ 133 w 1323"/>
                  <a:gd name="T33" fmla="*/ 114 h 1496"/>
                  <a:gd name="T34" fmla="*/ 126 w 1323"/>
                  <a:gd name="T35" fmla="*/ 122 h 1496"/>
                  <a:gd name="T36" fmla="*/ 118 w 1323"/>
                  <a:gd name="T37" fmla="*/ 129 h 1496"/>
                  <a:gd name="T38" fmla="*/ 108 w 1323"/>
                  <a:gd name="T39" fmla="*/ 137 h 1496"/>
                  <a:gd name="T40" fmla="*/ 96 w 1323"/>
                  <a:gd name="T41" fmla="*/ 143 h 1496"/>
                  <a:gd name="T42" fmla="*/ 72 w 1323"/>
                  <a:gd name="T43" fmla="*/ 151 h 1496"/>
                  <a:gd name="T44" fmla="*/ 51 w 1323"/>
                  <a:gd name="T45" fmla="*/ 154 h 1496"/>
                  <a:gd name="T46" fmla="*/ 40 w 1323"/>
                  <a:gd name="T47" fmla="*/ 166 h 1496"/>
                  <a:gd name="T48" fmla="*/ 40 w 1323"/>
                  <a:gd name="T49" fmla="*/ 113 h 1496"/>
                  <a:gd name="T50" fmla="*/ 52 w 1323"/>
                  <a:gd name="T51" fmla="*/ 124 h 1496"/>
                  <a:gd name="T52" fmla="*/ 70 w 1323"/>
                  <a:gd name="T53" fmla="*/ 121 h 1496"/>
                  <a:gd name="T54" fmla="*/ 89 w 1323"/>
                  <a:gd name="T55" fmla="*/ 113 h 1496"/>
                  <a:gd name="T56" fmla="*/ 100 w 1323"/>
                  <a:gd name="T57" fmla="*/ 105 h 1496"/>
                  <a:gd name="T58" fmla="*/ 108 w 1323"/>
                  <a:gd name="T59" fmla="*/ 98 h 1496"/>
                  <a:gd name="T60" fmla="*/ 115 w 1323"/>
                  <a:gd name="T61" fmla="*/ 89 h 1496"/>
                  <a:gd name="T62" fmla="*/ 120 w 1323"/>
                  <a:gd name="T63" fmla="*/ 78 h 1496"/>
                  <a:gd name="T64" fmla="*/ 123 w 1323"/>
                  <a:gd name="T65" fmla="*/ 67 h 1496"/>
                  <a:gd name="T66" fmla="*/ 123 w 1323"/>
                  <a:gd name="T67" fmla="*/ 57 h 1496"/>
                  <a:gd name="T68" fmla="*/ 120 w 1323"/>
                  <a:gd name="T69" fmla="*/ 48 h 1496"/>
                  <a:gd name="T70" fmla="*/ 116 w 1323"/>
                  <a:gd name="T71" fmla="*/ 39 h 1496"/>
                  <a:gd name="T72" fmla="*/ 108 w 1323"/>
                  <a:gd name="T73" fmla="*/ 27 h 1496"/>
                  <a:gd name="T74" fmla="*/ 98 w 1323"/>
                  <a:gd name="T75" fmla="*/ 19 h 1496"/>
                  <a:gd name="T76" fmla="*/ 87 w 1323"/>
                  <a:gd name="T77" fmla="*/ 12 h 1496"/>
                  <a:gd name="T78" fmla="*/ 77 w 1323"/>
                  <a:gd name="T79" fmla="*/ 7 h 1496"/>
                  <a:gd name="T80" fmla="*/ 69 w 1323"/>
                  <a:gd name="T81" fmla="*/ 5 h 1496"/>
                  <a:gd name="T82" fmla="*/ 59 w 1323"/>
                  <a:gd name="T83" fmla="*/ 3 h 1496"/>
                  <a:gd name="T84" fmla="*/ 36 w 1323"/>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0"/>
                    </a:moveTo>
                    <a:lnTo>
                      <a:pt x="483" y="4"/>
                    </a:lnTo>
                    <a:lnTo>
                      <a:pt x="537" y="9"/>
                    </a:lnTo>
                    <a:lnTo>
                      <a:pt x="603" y="20"/>
                    </a:lnTo>
                    <a:lnTo>
                      <a:pt x="653" y="29"/>
                    </a:lnTo>
                    <a:lnTo>
                      <a:pt x="702" y="43"/>
                    </a:lnTo>
                    <a:lnTo>
                      <a:pt x="752" y="57"/>
                    </a:lnTo>
                    <a:lnTo>
                      <a:pt x="796" y="74"/>
                    </a:lnTo>
                    <a:lnTo>
                      <a:pt x="850" y="95"/>
                    </a:lnTo>
                    <a:lnTo>
                      <a:pt x="915" y="126"/>
                    </a:lnTo>
                    <a:lnTo>
                      <a:pt x="965" y="153"/>
                    </a:lnTo>
                    <a:lnTo>
                      <a:pt x="1014" y="185"/>
                    </a:lnTo>
                    <a:lnTo>
                      <a:pt x="1047" y="211"/>
                    </a:lnTo>
                    <a:lnTo>
                      <a:pt x="1086" y="241"/>
                    </a:lnTo>
                    <a:lnTo>
                      <a:pt x="1113" y="264"/>
                    </a:lnTo>
                    <a:lnTo>
                      <a:pt x="1143" y="298"/>
                    </a:lnTo>
                    <a:lnTo>
                      <a:pt x="1170" y="328"/>
                    </a:lnTo>
                    <a:lnTo>
                      <a:pt x="1196" y="362"/>
                    </a:lnTo>
                    <a:lnTo>
                      <a:pt x="1217" y="388"/>
                    </a:lnTo>
                    <a:lnTo>
                      <a:pt x="1242" y="426"/>
                    </a:lnTo>
                    <a:lnTo>
                      <a:pt x="1267" y="469"/>
                    </a:lnTo>
                    <a:lnTo>
                      <a:pt x="1283" y="509"/>
                    </a:lnTo>
                    <a:lnTo>
                      <a:pt x="1297" y="545"/>
                    </a:lnTo>
                    <a:lnTo>
                      <a:pt x="1309" y="586"/>
                    </a:lnTo>
                    <a:lnTo>
                      <a:pt x="1319" y="630"/>
                    </a:lnTo>
                    <a:lnTo>
                      <a:pt x="1323" y="687"/>
                    </a:lnTo>
                    <a:lnTo>
                      <a:pt x="1320" y="735"/>
                    </a:lnTo>
                    <a:lnTo>
                      <a:pt x="1313" y="776"/>
                    </a:lnTo>
                    <a:lnTo>
                      <a:pt x="1306" y="817"/>
                    </a:lnTo>
                    <a:lnTo>
                      <a:pt x="1291" y="862"/>
                    </a:lnTo>
                    <a:lnTo>
                      <a:pt x="1278" y="899"/>
                    </a:lnTo>
                    <a:lnTo>
                      <a:pt x="1260" y="933"/>
                    </a:lnTo>
                    <a:lnTo>
                      <a:pt x="1233" y="978"/>
                    </a:lnTo>
                    <a:lnTo>
                      <a:pt x="1200" y="1027"/>
                    </a:lnTo>
                    <a:lnTo>
                      <a:pt x="1165" y="1068"/>
                    </a:lnTo>
                    <a:lnTo>
                      <a:pt x="1136" y="1101"/>
                    </a:lnTo>
                    <a:lnTo>
                      <a:pt x="1100" y="1135"/>
                    </a:lnTo>
                    <a:lnTo>
                      <a:pt x="1064" y="1162"/>
                    </a:lnTo>
                    <a:lnTo>
                      <a:pt x="1023" y="1192"/>
                    </a:lnTo>
                    <a:lnTo>
                      <a:pt x="970" y="1229"/>
                    </a:lnTo>
                    <a:lnTo>
                      <a:pt x="920" y="1256"/>
                    </a:lnTo>
                    <a:lnTo>
                      <a:pt x="863" y="1286"/>
                    </a:lnTo>
                    <a:lnTo>
                      <a:pt x="746" y="1328"/>
                    </a:lnTo>
                    <a:lnTo>
                      <a:pt x="651" y="1355"/>
                    </a:lnTo>
                    <a:lnTo>
                      <a:pt x="547" y="1375"/>
                    </a:lnTo>
                    <a:lnTo>
                      <a:pt x="463" y="1385"/>
                    </a:lnTo>
                    <a:lnTo>
                      <a:pt x="356" y="1392"/>
                    </a:lnTo>
                    <a:lnTo>
                      <a:pt x="356" y="1496"/>
                    </a:lnTo>
                    <a:lnTo>
                      <a:pt x="0" y="1259"/>
                    </a:lnTo>
                    <a:lnTo>
                      <a:pt x="361" y="1017"/>
                    </a:lnTo>
                    <a:lnTo>
                      <a:pt x="360" y="1125"/>
                    </a:lnTo>
                    <a:lnTo>
                      <a:pt x="467" y="1118"/>
                    </a:lnTo>
                    <a:lnTo>
                      <a:pt x="547" y="1105"/>
                    </a:lnTo>
                    <a:lnTo>
                      <a:pt x="630" y="1084"/>
                    </a:lnTo>
                    <a:lnTo>
                      <a:pt x="746" y="1041"/>
                    </a:lnTo>
                    <a:lnTo>
                      <a:pt x="801" y="1012"/>
                    </a:lnTo>
                    <a:lnTo>
                      <a:pt x="853" y="980"/>
                    </a:lnTo>
                    <a:lnTo>
                      <a:pt x="897" y="945"/>
                    </a:lnTo>
                    <a:lnTo>
                      <a:pt x="940" y="910"/>
                    </a:lnTo>
                    <a:lnTo>
                      <a:pt x="975" y="877"/>
                    </a:lnTo>
                    <a:lnTo>
                      <a:pt x="1004" y="840"/>
                    </a:lnTo>
                    <a:lnTo>
                      <a:pt x="1036" y="797"/>
                    </a:lnTo>
                    <a:lnTo>
                      <a:pt x="1064" y="746"/>
                    </a:lnTo>
                    <a:lnTo>
                      <a:pt x="1084" y="699"/>
                    </a:lnTo>
                    <a:lnTo>
                      <a:pt x="1094" y="656"/>
                    </a:lnTo>
                    <a:lnTo>
                      <a:pt x="1104" y="602"/>
                    </a:lnTo>
                    <a:lnTo>
                      <a:pt x="1105" y="551"/>
                    </a:lnTo>
                    <a:lnTo>
                      <a:pt x="1103" y="515"/>
                    </a:lnTo>
                    <a:lnTo>
                      <a:pt x="1097" y="477"/>
                    </a:lnTo>
                    <a:lnTo>
                      <a:pt x="1084" y="432"/>
                    </a:lnTo>
                    <a:lnTo>
                      <a:pt x="1067" y="388"/>
                    </a:lnTo>
                    <a:lnTo>
                      <a:pt x="1047" y="347"/>
                    </a:lnTo>
                    <a:lnTo>
                      <a:pt x="1020" y="307"/>
                    </a:lnTo>
                    <a:lnTo>
                      <a:pt x="973" y="247"/>
                    </a:lnTo>
                    <a:lnTo>
                      <a:pt x="932" y="208"/>
                    </a:lnTo>
                    <a:lnTo>
                      <a:pt x="880" y="167"/>
                    </a:lnTo>
                    <a:lnTo>
                      <a:pt x="827" y="131"/>
                    </a:lnTo>
                    <a:lnTo>
                      <a:pt x="786" y="108"/>
                    </a:lnTo>
                    <a:lnTo>
                      <a:pt x="739" y="84"/>
                    </a:lnTo>
                    <a:lnTo>
                      <a:pt x="693" y="66"/>
                    </a:lnTo>
                    <a:lnTo>
                      <a:pt x="656" y="53"/>
                    </a:lnTo>
                    <a:lnTo>
                      <a:pt x="620" y="42"/>
                    </a:lnTo>
                    <a:lnTo>
                      <a:pt x="574" y="32"/>
                    </a:lnTo>
                    <a:lnTo>
                      <a:pt x="531" y="25"/>
                    </a:lnTo>
                    <a:lnTo>
                      <a:pt x="473" y="15"/>
                    </a:lnTo>
                    <a:lnTo>
                      <a:pt x="326" y="0"/>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60" name="Freeform 10">
                <a:extLst>
                  <a:ext uri="{FF2B5EF4-FFF2-40B4-BE49-F238E27FC236}">
                    <a16:creationId xmlns:a16="http://schemas.microsoft.com/office/drawing/2014/main" id="{978954C2-E35B-4872-A363-AAE44A4A8CA5}"/>
                  </a:ext>
                </a:extLst>
              </p:cNvPr>
              <p:cNvSpPr>
                <a:spLocks/>
              </p:cNvSpPr>
              <p:nvPr/>
            </p:nvSpPr>
            <p:spPr bwMode="auto">
              <a:xfrm>
                <a:off x="1741" y="1678"/>
                <a:ext cx="441" cy="499"/>
              </a:xfrm>
              <a:custGeom>
                <a:avLst/>
                <a:gdLst>
                  <a:gd name="T0" fmla="*/ 93 w 1324"/>
                  <a:gd name="T1" fmla="*/ 0 h 1496"/>
                  <a:gd name="T2" fmla="*/ 80 w 1324"/>
                  <a:gd name="T3" fmla="*/ 2 h 1496"/>
                  <a:gd name="T4" fmla="*/ 69 w 1324"/>
                  <a:gd name="T5" fmla="*/ 5 h 1496"/>
                  <a:gd name="T6" fmla="*/ 59 w 1324"/>
                  <a:gd name="T7" fmla="*/ 8 h 1496"/>
                  <a:gd name="T8" fmla="*/ 45 w 1324"/>
                  <a:gd name="T9" fmla="*/ 14 h 1496"/>
                  <a:gd name="T10" fmla="*/ 34 w 1324"/>
                  <a:gd name="T11" fmla="*/ 21 h 1496"/>
                  <a:gd name="T12" fmla="*/ 26 w 1324"/>
                  <a:gd name="T13" fmla="*/ 27 h 1496"/>
                  <a:gd name="T14" fmla="*/ 20 w 1324"/>
                  <a:gd name="T15" fmla="*/ 33 h 1496"/>
                  <a:gd name="T16" fmla="*/ 14 w 1324"/>
                  <a:gd name="T17" fmla="*/ 40 h 1496"/>
                  <a:gd name="T18" fmla="*/ 9 w 1324"/>
                  <a:gd name="T19" fmla="*/ 47 h 1496"/>
                  <a:gd name="T20" fmla="*/ 4 w 1324"/>
                  <a:gd name="T21" fmla="*/ 57 h 1496"/>
                  <a:gd name="T22" fmla="*/ 2 w 1324"/>
                  <a:gd name="T23" fmla="*/ 65 h 1496"/>
                  <a:gd name="T24" fmla="*/ 0 w 1324"/>
                  <a:gd name="T25" fmla="*/ 76 h 1496"/>
                  <a:gd name="T26" fmla="*/ 1 w 1324"/>
                  <a:gd name="T27" fmla="*/ 86 h 1496"/>
                  <a:gd name="T28" fmla="*/ 4 w 1324"/>
                  <a:gd name="T29" fmla="*/ 96 h 1496"/>
                  <a:gd name="T30" fmla="*/ 7 w 1324"/>
                  <a:gd name="T31" fmla="*/ 104 h 1496"/>
                  <a:gd name="T32" fmla="*/ 14 w 1324"/>
                  <a:gd name="T33" fmla="*/ 114 h 1496"/>
                  <a:gd name="T34" fmla="*/ 21 w 1324"/>
                  <a:gd name="T35" fmla="*/ 122 h 1496"/>
                  <a:gd name="T36" fmla="*/ 29 w 1324"/>
                  <a:gd name="T37" fmla="*/ 129 h 1496"/>
                  <a:gd name="T38" fmla="*/ 39 w 1324"/>
                  <a:gd name="T39" fmla="*/ 137 h 1496"/>
                  <a:gd name="T40" fmla="*/ 51 w 1324"/>
                  <a:gd name="T41" fmla="*/ 143 h 1496"/>
                  <a:gd name="T42" fmla="*/ 75 w 1324"/>
                  <a:gd name="T43" fmla="*/ 151 h 1496"/>
                  <a:gd name="T44" fmla="*/ 95 w 1324"/>
                  <a:gd name="T45" fmla="*/ 154 h 1496"/>
                  <a:gd name="T46" fmla="*/ 107 w 1324"/>
                  <a:gd name="T47" fmla="*/ 166 h 1496"/>
                  <a:gd name="T48" fmla="*/ 107 w 1324"/>
                  <a:gd name="T49" fmla="*/ 113 h 1496"/>
                  <a:gd name="T50" fmla="*/ 95 w 1324"/>
                  <a:gd name="T51" fmla="*/ 124 h 1496"/>
                  <a:gd name="T52" fmla="*/ 77 w 1324"/>
                  <a:gd name="T53" fmla="*/ 121 h 1496"/>
                  <a:gd name="T54" fmla="*/ 58 w 1324"/>
                  <a:gd name="T55" fmla="*/ 113 h 1496"/>
                  <a:gd name="T56" fmla="*/ 47 w 1324"/>
                  <a:gd name="T57" fmla="*/ 105 h 1496"/>
                  <a:gd name="T58" fmla="*/ 39 w 1324"/>
                  <a:gd name="T59" fmla="*/ 97 h 1496"/>
                  <a:gd name="T60" fmla="*/ 32 w 1324"/>
                  <a:gd name="T61" fmla="*/ 89 h 1496"/>
                  <a:gd name="T62" fmla="*/ 27 w 1324"/>
                  <a:gd name="T63" fmla="*/ 78 h 1496"/>
                  <a:gd name="T64" fmla="*/ 24 w 1324"/>
                  <a:gd name="T65" fmla="*/ 67 h 1496"/>
                  <a:gd name="T66" fmla="*/ 25 w 1324"/>
                  <a:gd name="T67" fmla="*/ 57 h 1496"/>
                  <a:gd name="T68" fmla="*/ 27 w 1324"/>
                  <a:gd name="T69" fmla="*/ 48 h 1496"/>
                  <a:gd name="T70" fmla="*/ 31 w 1324"/>
                  <a:gd name="T71" fmla="*/ 39 h 1496"/>
                  <a:gd name="T72" fmla="*/ 39 w 1324"/>
                  <a:gd name="T73" fmla="*/ 27 h 1496"/>
                  <a:gd name="T74" fmla="*/ 49 w 1324"/>
                  <a:gd name="T75" fmla="*/ 19 h 1496"/>
                  <a:gd name="T76" fmla="*/ 60 w 1324"/>
                  <a:gd name="T77" fmla="*/ 12 h 1496"/>
                  <a:gd name="T78" fmla="*/ 70 w 1324"/>
                  <a:gd name="T79" fmla="*/ 7 h 1496"/>
                  <a:gd name="T80" fmla="*/ 78 w 1324"/>
                  <a:gd name="T81" fmla="*/ 4 h 1496"/>
                  <a:gd name="T82" fmla="*/ 88 w 1324"/>
                  <a:gd name="T83" fmla="*/ 3 h 1496"/>
                  <a:gd name="T84" fmla="*/ 111 w 1324"/>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7" y="0"/>
                    </a:moveTo>
                    <a:lnTo>
                      <a:pt x="840" y="3"/>
                    </a:lnTo>
                    <a:lnTo>
                      <a:pt x="787" y="9"/>
                    </a:lnTo>
                    <a:lnTo>
                      <a:pt x="721" y="20"/>
                    </a:lnTo>
                    <a:lnTo>
                      <a:pt x="671" y="29"/>
                    </a:lnTo>
                    <a:lnTo>
                      <a:pt x="622" y="41"/>
                    </a:lnTo>
                    <a:lnTo>
                      <a:pt x="572" y="57"/>
                    </a:lnTo>
                    <a:lnTo>
                      <a:pt x="527" y="74"/>
                    </a:lnTo>
                    <a:lnTo>
                      <a:pt x="474" y="95"/>
                    </a:lnTo>
                    <a:lnTo>
                      <a:pt x="409" y="125"/>
                    </a:lnTo>
                    <a:lnTo>
                      <a:pt x="359" y="153"/>
                    </a:lnTo>
                    <a:lnTo>
                      <a:pt x="310" y="185"/>
                    </a:lnTo>
                    <a:lnTo>
                      <a:pt x="276" y="210"/>
                    </a:lnTo>
                    <a:lnTo>
                      <a:pt x="237" y="241"/>
                    </a:lnTo>
                    <a:lnTo>
                      <a:pt x="209" y="264"/>
                    </a:lnTo>
                    <a:lnTo>
                      <a:pt x="180" y="298"/>
                    </a:lnTo>
                    <a:lnTo>
                      <a:pt x="154" y="328"/>
                    </a:lnTo>
                    <a:lnTo>
                      <a:pt x="127" y="361"/>
                    </a:lnTo>
                    <a:lnTo>
                      <a:pt x="107" y="388"/>
                    </a:lnTo>
                    <a:lnTo>
                      <a:pt x="81" y="426"/>
                    </a:lnTo>
                    <a:lnTo>
                      <a:pt x="57" y="468"/>
                    </a:lnTo>
                    <a:lnTo>
                      <a:pt x="40" y="509"/>
                    </a:lnTo>
                    <a:lnTo>
                      <a:pt x="27" y="545"/>
                    </a:lnTo>
                    <a:lnTo>
                      <a:pt x="14" y="586"/>
                    </a:lnTo>
                    <a:lnTo>
                      <a:pt x="4" y="630"/>
                    </a:lnTo>
                    <a:lnTo>
                      <a:pt x="0" y="687"/>
                    </a:lnTo>
                    <a:lnTo>
                      <a:pt x="3" y="735"/>
                    </a:lnTo>
                    <a:lnTo>
                      <a:pt x="10" y="775"/>
                    </a:lnTo>
                    <a:lnTo>
                      <a:pt x="18" y="817"/>
                    </a:lnTo>
                    <a:lnTo>
                      <a:pt x="32" y="862"/>
                    </a:lnTo>
                    <a:lnTo>
                      <a:pt x="46" y="899"/>
                    </a:lnTo>
                    <a:lnTo>
                      <a:pt x="64" y="933"/>
                    </a:lnTo>
                    <a:lnTo>
                      <a:pt x="90" y="978"/>
                    </a:lnTo>
                    <a:lnTo>
                      <a:pt x="124" y="1027"/>
                    </a:lnTo>
                    <a:lnTo>
                      <a:pt x="158" y="1068"/>
                    </a:lnTo>
                    <a:lnTo>
                      <a:pt x="187" y="1101"/>
                    </a:lnTo>
                    <a:lnTo>
                      <a:pt x="224" y="1135"/>
                    </a:lnTo>
                    <a:lnTo>
                      <a:pt x="260" y="1161"/>
                    </a:lnTo>
                    <a:lnTo>
                      <a:pt x="301" y="1192"/>
                    </a:lnTo>
                    <a:lnTo>
                      <a:pt x="353" y="1229"/>
                    </a:lnTo>
                    <a:lnTo>
                      <a:pt x="403" y="1255"/>
                    </a:lnTo>
                    <a:lnTo>
                      <a:pt x="460" y="1286"/>
                    </a:lnTo>
                    <a:lnTo>
                      <a:pt x="577" y="1328"/>
                    </a:lnTo>
                    <a:lnTo>
                      <a:pt x="673" y="1355"/>
                    </a:lnTo>
                    <a:lnTo>
                      <a:pt x="777" y="1375"/>
                    </a:lnTo>
                    <a:lnTo>
                      <a:pt x="860" y="1385"/>
                    </a:lnTo>
                    <a:lnTo>
                      <a:pt x="967" y="1392"/>
                    </a:lnTo>
                    <a:lnTo>
                      <a:pt x="967" y="1496"/>
                    </a:lnTo>
                    <a:lnTo>
                      <a:pt x="1324" y="1259"/>
                    </a:lnTo>
                    <a:lnTo>
                      <a:pt x="963" y="1017"/>
                    </a:lnTo>
                    <a:lnTo>
                      <a:pt x="964" y="1125"/>
                    </a:lnTo>
                    <a:lnTo>
                      <a:pt x="857" y="1118"/>
                    </a:lnTo>
                    <a:lnTo>
                      <a:pt x="777" y="1104"/>
                    </a:lnTo>
                    <a:lnTo>
                      <a:pt x="693" y="1084"/>
                    </a:lnTo>
                    <a:lnTo>
                      <a:pt x="577" y="1041"/>
                    </a:lnTo>
                    <a:lnTo>
                      <a:pt x="523" y="1012"/>
                    </a:lnTo>
                    <a:lnTo>
                      <a:pt x="470" y="980"/>
                    </a:lnTo>
                    <a:lnTo>
                      <a:pt x="427" y="944"/>
                    </a:lnTo>
                    <a:lnTo>
                      <a:pt x="383" y="910"/>
                    </a:lnTo>
                    <a:lnTo>
                      <a:pt x="349" y="876"/>
                    </a:lnTo>
                    <a:lnTo>
                      <a:pt x="320" y="840"/>
                    </a:lnTo>
                    <a:lnTo>
                      <a:pt x="287" y="797"/>
                    </a:lnTo>
                    <a:lnTo>
                      <a:pt x="260" y="746"/>
                    </a:lnTo>
                    <a:lnTo>
                      <a:pt x="240" y="699"/>
                    </a:lnTo>
                    <a:lnTo>
                      <a:pt x="230" y="656"/>
                    </a:lnTo>
                    <a:lnTo>
                      <a:pt x="219" y="602"/>
                    </a:lnTo>
                    <a:lnTo>
                      <a:pt x="218" y="551"/>
                    </a:lnTo>
                    <a:lnTo>
                      <a:pt x="221" y="515"/>
                    </a:lnTo>
                    <a:lnTo>
                      <a:pt x="226" y="477"/>
                    </a:lnTo>
                    <a:lnTo>
                      <a:pt x="240" y="432"/>
                    </a:lnTo>
                    <a:lnTo>
                      <a:pt x="256" y="388"/>
                    </a:lnTo>
                    <a:lnTo>
                      <a:pt x="276" y="347"/>
                    </a:lnTo>
                    <a:lnTo>
                      <a:pt x="303" y="307"/>
                    </a:lnTo>
                    <a:lnTo>
                      <a:pt x="351" y="247"/>
                    </a:lnTo>
                    <a:lnTo>
                      <a:pt x="391" y="208"/>
                    </a:lnTo>
                    <a:lnTo>
                      <a:pt x="443" y="167"/>
                    </a:lnTo>
                    <a:lnTo>
                      <a:pt x="497" y="131"/>
                    </a:lnTo>
                    <a:lnTo>
                      <a:pt x="537" y="108"/>
                    </a:lnTo>
                    <a:lnTo>
                      <a:pt x="585" y="84"/>
                    </a:lnTo>
                    <a:lnTo>
                      <a:pt x="631" y="66"/>
                    </a:lnTo>
                    <a:lnTo>
                      <a:pt x="666" y="53"/>
                    </a:lnTo>
                    <a:lnTo>
                      <a:pt x="703" y="40"/>
                    </a:lnTo>
                    <a:lnTo>
                      <a:pt x="750" y="30"/>
                    </a:lnTo>
                    <a:lnTo>
                      <a:pt x="792" y="25"/>
                    </a:lnTo>
                    <a:lnTo>
                      <a:pt x="850" y="15"/>
                    </a:lnTo>
                    <a:lnTo>
                      <a:pt x="997" y="0"/>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61" name="Freeform 11">
                <a:extLst>
                  <a:ext uri="{FF2B5EF4-FFF2-40B4-BE49-F238E27FC236}">
                    <a16:creationId xmlns:a16="http://schemas.microsoft.com/office/drawing/2014/main" id="{8148E67D-95C1-48CD-B89B-11EDA1E9C0F2}"/>
                  </a:ext>
                </a:extLst>
              </p:cNvPr>
              <p:cNvSpPr>
                <a:spLocks/>
              </p:cNvSpPr>
              <p:nvPr/>
            </p:nvSpPr>
            <p:spPr bwMode="auto">
              <a:xfrm>
                <a:off x="1739" y="1340"/>
                <a:ext cx="441" cy="499"/>
              </a:xfrm>
              <a:custGeom>
                <a:avLst/>
                <a:gdLst>
                  <a:gd name="T0" fmla="*/ 93 w 1324"/>
                  <a:gd name="T1" fmla="*/ 166 h 1496"/>
                  <a:gd name="T2" fmla="*/ 80 w 1324"/>
                  <a:gd name="T3" fmla="*/ 164 h 1496"/>
                  <a:gd name="T4" fmla="*/ 69 w 1324"/>
                  <a:gd name="T5" fmla="*/ 162 h 1496"/>
                  <a:gd name="T6" fmla="*/ 59 w 1324"/>
                  <a:gd name="T7" fmla="*/ 158 h 1496"/>
                  <a:gd name="T8" fmla="*/ 45 w 1324"/>
                  <a:gd name="T9" fmla="*/ 152 h 1496"/>
                  <a:gd name="T10" fmla="*/ 34 w 1324"/>
                  <a:gd name="T11" fmla="*/ 146 h 1496"/>
                  <a:gd name="T12" fmla="*/ 26 w 1324"/>
                  <a:gd name="T13" fmla="*/ 140 h 1496"/>
                  <a:gd name="T14" fmla="*/ 20 w 1324"/>
                  <a:gd name="T15" fmla="*/ 133 h 1496"/>
                  <a:gd name="T16" fmla="*/ 14 w 1324"/>
                  <a:gd name="T17" fmla="*/ 126 h 1496"/>
                  <a:gd name="T18" fmla="*/ 9 w 1324"/>
                  <a:gd name="T19" fmla="*/ 119 h 1496"/>
                  <a:gd name="T20" fmla="*/ 5 w 1324"/>
                  <a:gd name="T21" fmla="*/ 110 h 1496"/>
                  <a:gd name="T22" fmla="*/ 2 w 1324"/>
                  <a:gd name="T23" fmla="*/ 101 h 1496"/>
                  <a:gd name="T24" fmla="*/ 0 w 1324"/>
                  <a:gd name="T25" fmla="*/ 90 h 1496"/>
                  <a:gd name="T26" fmla="*/ 1 w 1324"/>
                  <a:gd name="T27" fmla="*/ 80 h 1496"/>
                  <a:gd name="T28" fmla="*/ 4 w 1324"/>
                  <a:gd name="T29" fmla="*/ 71 h 1496"/>
                  <a:gd name="T30" fmla="*/ 7 w 1324"/>
                  <a:gd name="T31" fmla="*/ 63 h 1496"/>
                  <a:gd name="T32" fmla="*/ 14 w 1324"/>
                  <a:gd name="T33" fmla="*/ 52 h 1496"/>
                  <a:gd name="T34" fmla="*/ 21 w 1324"/>
                  <a:gd name="T35" fmla="*/ 44 h 1496"/>
                  <a:gd name="T36" fmla="*/ 29 w 1324"/>
                  <a:gd name="T37" fmla="*/ 37 h 1496"/>
                  <a:gd name="T38" fmla="*/ 39 w 1324"/>
                  <a:gd name="T39" fmla="*/ 30 h 1496"/>
                  <a:gd name="T40" fmla="*/ 51 w 1324"/>
                  <a:gd name="T41" fmla="*/ 23 h 1496"/>
                  <a:gd name="T42" fmla="*/ 75 w 1324"/>
                  <a:gd name="T43" fmla="*/ 16 h 1496"/>
                  <a:gd name="T44" fmla="*/ 96 w 1324"/>
                  <a:gd name="T45" fmla="*/ 12 h 1496"/>
                  <a:gd name="T46" fmla="*/ 107 w 1324"/>
                  <a:gd name="T47" fmla="*/ 0 h 1496"/>
                  <a:gd name="T48" fmla="*/ 107 w 1324"/>
                  <a:gd name="T49" fmla="*/ 53 h 1496"/>
                  <a:gd name="T50" fmla="*/ 95 w 1324"/>
                  <a:gd name="T51" fmla="*/ 42 h 1496"/>
                  <a:gd name="T52" fmla="*/ 77 w 1324"/>
                  <a:gd name="T53" fmla="*/ 46 h 1496"/>
                  <a:gd name="T54" fmla="*/ 58 w 1324"/>
                  <a:gd name="T55" fmla="*/ 54 h 1496"/>
                  <a:gd name="T56" fmla="*/ 47 w 1324"/>
                  <a:gd name="T57" fmla="*/ 61 h 1496"/>
                  <a:gd name="T58" fmla="*/ 39 w 1324"/>
                  <a:gd name="T59" fmla="*/ 69 h 1496"/>
                  <a:gd name="T60" fmla="*/ 32 w 1324"/>
                  <a:gd name="T61" fmla="*/ 78 h 1496"/>
                  <a:gd name="T62" fmla="*/ 27 w 1324"/>
                  <a:gd name="T63" fmla="*/ 89 h 1496"/>
                  <a:gd name="T64" fmla="*/ 24 w 1324"/>
                  <a:gd name="T65" fmla="*/ 99 h 1496"/>
                  <a:gd name="T66" fmla="*/ 25 w 1324"/>
                  <a:gd name="T67" fmla="*/ 109 h 1496"/>
                  <a:gd name="T68" fmla="*/ 27 w 1324"/>
                  <a:gd name="T69" fmla="*/ 118 h 1496"/>
                  <a:gd name="T70" fmla="*/ 31 w 1324"/>
                  <a:gd name="T71" fmla="*/ 128 h 1496"/>
                  <a:gd name="T72" fmla="*/ 39 w 1324"/>
                  <a:gd name="T73" fmla="*/ 139 h 1496"/>
                  <a:gd name="T74" fmla="*/ 49 w 1324"/>
                  <a:gd name="T75" fmla="*/ 148 h 1496"/>
                  <a:gd name="T76" fmla="*/ 60 w 1324"/>
                  <a:gd name="T77" fmla="*/ 154 h 1496"/>
                  <a:gd name="T78" fmla="*/ 70 w 1324"/>
                  <a:gd name="T79" fmla="*/ 159 h 1496"/>
                  <a:gd name="T80" fmla="*/ 78 w 1324"/>
                  <a:gd name="T81" fmla="*/ 162 h 1496"/>
                  <a:gd name="T82" fmla="*/ 88 w 1324"/>
                  <a:gd name="T83" fmla="*/ 164 h 1496"/>
                  <a:gd name="T84" fmla="*/ 111 w 1324"/>
                  <a:gd name="T85" fmla="*/ 166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8" y="1496"/>
                    </a:moveTo>
                    <a:lnTo>
                      <a:pt x="840" y="1493"/>
                    </a:lnTo>
                    <a:lnTo>
                      <a:pt x="787" y="1487"/>
                    </a:lnTo>
                    <a:lnTo>
                      <a:pt x="721" y="1476"/>
                    </a:lnTo>
                    <a:lnTo>
                      <a:pt x="671" y="1467"/>
                    </a:lnTo>
                    <a:lnTo>
                      <a:pt x="622" y="1455"/>
                    </a:lnTo>
                    <a:lnTo>
                      <a:pt x="572" y="1439"/>
                    </a:lnTo>
                    <a:lnTo>
                      <a:pt x="527" y="1422"/>
                    </a:lnTo>
                    <a:lnTo>
                      <a:pt x="474" y="1401"/>
                    </a:lnTo>
                    <a:lnTo>
                      <a:pt x="409" y="1371"/>
                    </a:lnTo>
                    <a:lnTo>
                      <a:pt x="359" y="1343"/>
                    </a:lnTo>
                    <a:lnTo>
                      <a:pt x="310" y="1312"/>
                    </a:lnTo>
                    <a:lnTo>
                      <a:pt x="277" y="1286"/>
                    </a:lnTo>
                    <a:lnTo>
                      <a:pt x="238" y="1256"/>
                    </a:lnTo>
                    <a:lnTo>
                      <a:pt x="211" y="1232"/>
                    </a:lnTo>
                    <a:lnTo>
                      <a:pt x="181" y="1199"/>
                    </a:lnTo>
                    <a:lnTo>
                      <a:pt x="154" y="1168"/>
                    </a:lnTo>
                    <a:lnTo>
                      <a:pt x="127" y="1135"/>
                    </a:lnTo>
                    <a:lnTo>
                      <a:pt x="107" y="1108"/>
                    </a:lnTo>
                    <a:lnTo>
                      <a:pt x="82" y="1070"/>
                    </a:lnTo>
                    <a:lnTo>
                      <a:pt x="57" y="1029"/>
                    </a:lnTo>
                    <a:lnTo>
                      <a:pt x="41" y="987"/>
                    </a:lnTo>
                    <a:lnTo>
                      <a:pt x="27" y="951"/>
                    </a:lnTo>
                    <a:lnTo>
                      <a:pt x="15" y="910"/>
                    </a:lnTo>
                    <a:lnTo>
                      <a:pt x="5" y="866"/>
                    </a:lnTo>
                    <a:lnTo>
                      <a:pt x="0" y="809"/>
                    </a:lnTo>
                    <a:lnTo>
                      <a:pt x="4" y="761"/>
                    </a:lnTo>
                    <a:lnTo>
                      <a:pt x="10" y="721"/>
                    </a:lnTo>
                    <a:lnTo>
                      <a:pt x="18" y="679"/>
                    </a:lnTo>
                    <a:lnTo>
                      <a:pt x="33" y="635"/>
                    </a:lnTo>
                    <a:lnTo>
                      <a:pt x="46" y="598"/>
                    </a:lnTo>
                    <a:lnTo>
                      <a:pt x="64" y="563"/>
                    </a:lnTo>
                    <a:lnTo>
                      <a:pt x="91" y="518"/>
                    </a:lnTo>
                    <a:lnTo>
                      <a:pt x="124" y="469"/>
                    </a:lnTo>
                    <a:lnTo>
                      <a:pt x="159" y="429"/>
                    </a:lnTo>
                    <a:lnTo>
                      <a:pt x="188" y="395"/>
                    </a:lnTo>
                    <a:lnTo>
                      <a:pt x="224" y="362"/>
                    </a:lnTo>
                    <a:lnTo>
                      <a:pt x="260" y="335"/>
                    </a:lnTo>
                    <a:lnTo>
                      <a:pt x="301" y="305"/>
                    </a:lnTo>
                    <a:lnTo>
                      <a:pt x="354" y="268"/>
                    </a:lnTo>
                    <a:lnTo>
                      <a:pt x="404" y="241"/>
                    </a:lnTo>
                    <a:lnTo>
                      <a:pt x="461" y="211"/>
                    </a:lnTo>
                    <a:lnTo>
                      <a:pt x="578" y="168"/>
                    </a:lnTo>
                    <a:lnTo>
                      <a:pt x="673" y="141"/>
                    </a:lnTo>
                    <a:lnTo>
                      <a:pt x="777" y="121"/>
                    </a:lnTo>
                    <a:lnTo>
                      <a:pt x="861" y="111"/>
                    </a:lnTo>
                    <a:lnTo>
                      <a:pt x="968" y="104"/>
                    </a:lnTo>
                    <a:lnTo>
                      <a:pt x="968" y="0"/>
                    </a:lnTo>
                    <a:lnTo>
                      <a:pt x="1324" y="237"/>
                    </a:lnTo>
                    <a:lnTo>
                      <a:pt x="963" y="479"/>
                    </a:lnTo>
                    <a:lnTo>
                      <a:pt x="964" y="372"/>
                    </a:lnTo>
                    <a:lnTo>
                      <a:pt x="857" y="378"/>
                    </a:lnTo>
                    <a:lnTo>
                      <a:pt x="777" y="392"/>
                    </a:lnTo>
                    <a:lnTo>
                      <a:pt x="693" y="412"/>
                    </a:lnTo>
                    <a:lnTo>
                      <a:pt x="578" y="456"/>
                    </a:lnTo>
                    <a:lnTo>
                      <a:pt x="523" y="485"/>
                    </a:lnTo>
                    <a:lnTo>
                      <a:pt x="471" y="516"/>
                    </a:lnTo>
                    <a:lnTo>
                      <a:pt x="427" y="552"/>
                    </a:lnTo>
                    <a:lnTo>
                      <a:pt x="384" y="587"/>
                    </a:lnTo>
                    <a:lnTo>
                      <a:pt x="349" y="620"/>
                    </a:lnTo>
                    <a:lnTo>
                      <a:pt x="320" y="656"/>
                    </a:lnTo>
                    <a:lnTo>
                      <a:pt x="288" y="700"/>
                    </a:lnTo>
                    <a:lnTo>
                      <a:pt x="260" y="750"/>
                    </a:lnTo>
                    <a:lnTo>
                      <a:pt x="240" y="797"/>
                    </a:lnTo>
                    <a:lnTo>
                      <a:pt x="230" y="841"/>
                    </a:lnTo>
                    <a:lnTo>
                      <a:pt x="220" y="894"/>
                    </a:lnTo>
                    <a:lnTo>
                      <a:pt x="219" y="946"/>
                    </a:lnTo>
                    <a:lnTo>
                      <a:pt x="221" y="982"/>
                    </a:lnTo>
                    <a:lnTo>
                      <a:pt x="227" y="1020"/>
                    </a:lnTo>
                    <a:lnTo>
                      <a:pt x="240" y="1064"/>
                    </a:lnTo>
                    <a:lnTo>
                      <a:pt x="257" y="1108"/>
                    </a:lnTo>
                    <a:lnTo>
                      <a:pt x="277" y="1149"/>
                    </a:lnTo>
                    <a:lnTo>
                      <a:pt x="303" y="1190"/>
                    </a:lnTo>
                    <a:lnTo>
                      <a:pt x="351" y="1249"/>
                    </a:lnTo>
                    <a:lnTo>
                      <a:pt x="391" y="1288"/>
                    </a:lnTo>
                    <a:lnTo>
                      <a:pt x="444" y="1329"/>
                    </a:lnTo>
                    <a:lnTo>
                      <a:pt x="497" y="1365"/>
                    </a:lnTo>
                    <a:lnTo>
                      <a:pt x="537" y="1389"/>
                    </a:lnTo>
                    <a:lnTo>
                      <a:pt x="585" y="1412"/>
                    </a:lnTo>
                    <a:lnTo>
                      <a:pt x="631" y="1430"/>
                    </a:lnTo>
                    <a:lnTo>
                      <a:pt x="668" y="1444"/>
                    </a:lnTo>
                    <a:lnTo>
                      <a:pt x="703" y="1456"/>
                    </a:lnTo>
                    <a:lnTo>
                      <a:pt x="750" y="1466"/>
                    </a:lnTo>
                    <a:lnTo>
                      <a:pt x="793" y="1472"/>
                    </a:lnTo>
                    <a:lnTo>
                      <a:pt x="851" y="1482"/>
                    </a:lnTo>
                    <a:lnTo>
                      <a:pt x="998" y="1496"/>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905" name="Group 12">
              <a:extLst>
                <a:ext uri="{FF2B5EF4-FFF2-40B4-BE49-F238E27FC236}">
                  <a16:creationId xmlns:a16="http://schemas.microsoft.com/office/drawing/2014/main" id="{A76F5518-69FF-4A7D-935E-D5011073F393}"/>
                </a:ext>
              </a:extLst>
            </p:cNvPr>
            <p:cNvGrpSpPr>
              <a:grpSpLocks/>
            </p:cNvGrpSpPr>
            <p:nvPr/>
          </p:nvGrpSpPr>
          <p:grpSpPr bwMode="auto">
            <a:xfrm>
              <a:off x="2009" y="1522"/>
              <a:ext cx="369" cy="440"/>
              <a:chOff x="2009" y="1522"/>
              <a:chExt cx="369" cy="440"/>
            </a:xfrm>
          </p:grpSpPr>
          <p:grpSp>
            <p:nvGrpSpPr>
              <p:cNvPr id="65906" name="Group 13">
                <a:extLst>
                  <a:ext uri="{FF2B5EF4-FFF2-40B4-BE49-F238E27FC236}">
                    <a16:creationId xmlns:a16="http://schemas.microsoft.com/office/drawing/2014/main" id="{DE6BCDDE-05FC-4DD1-9133-1FEBA3F38175}"/>
                  </a:ext>
                </a:extLst>
              </p:cNvPr>
              <p:cNvGrpSpPr>
                <a:grpSpLocks/>
              </p:cNvGrpSpPr>
              <p:nvPr/>
            </p:nvGrpSpPr>
            <p:grpSpPr bwMode="auto">
              <a:xfrm>
                <a:off x="2012" y="1522"/>
                <a:ext cx="366" cy="440"/>
                <a:chOff x="2012" y="1522"/>
                <a:chExt cx="366" cy="440"/>
              </a:xfrm>
            </p:grpSpPr>
            <p:grpSp>
              <p:nvGrpSpPr>
                <p:cNvPr id="65921" name="Group 14">
                  <a:extLst>
                    <a:ext uri="{FF2B5EF4-FFF2-40B4-BE49-F238E27FC236}">
                      <a16:creationId xmlns:a16="http://schemas.microsoft.com/office/drawing/2014/main" id="{509739F5-71B1-4E63-A298-8B6F42009961}"/>
                    </a:ext>
                  </a:extLst>
                </p:cNvPr>
                <p:cNvGrpSpPr>
                  <a:grpSpLocks/>
                </p:cNvGrpSpPr>
                <p:nvPr/>
              </p:nvGrpSpPr>
              <p:grpSpPr bwMode="auto">
                <a:xfrm>
                  <a:off x="2025" y="1624"/>
                  <a:ext cx="353" cy="338"/>
                  <a:chOff x="2025" y="1624"/>
                  <a:chExt cx="353" cy="338"/>
                </a:xfrm>
              </p:grpSpPr>
              <p:grpSp>
                <p:nvGrpSpPr>
                  <p:cNvPr id="65957" name="Group 15">
                    <a:extLst>
                      <a:ext uri="{FF2B5EF4-FFF2-40B4-BE49-F238E27FC236}">
                        <a16:creationId xmlns:a16="http://schemas.microsoft.com/office/drawing/2014/main" id="{353A0692-0130-4C7E-B843-4224F0A9A684}"/>
                      </a:ext>
                    </a:extLst>
                  </p:cNvPr>
                  <p:cNvGrpSpPr>
                    <a:grpSpLocks/>
                  </p:cNvGrpSpPr>
                  <p:nvPr/>
                </p:nvGrpSpPr>
                <p:grpSpPr bwMode="auto">
                  <a:xfrm>
                    <a:off x="2025" y="1624"/>
                    <a:ext cx="285" cy="72"/>
                    <a:chOff x="2025" y="1624"/>
                    <a:chExt cx="285" cy="72"/>
                  </a:xfrm>
                </p:grpSpPr>
                <p:grpSp>
                  <p:nvGrpSpPr>
                    <p:cNvPr id="66036" name="Group 16">
                      <a:extLst>
                        <a:ext uri="{FF2B5EF4-FFF2-40B4-BE49-F238E27FC236}">
                          <a16:creationId xmlns:a16="http://schemas.microsoft.com/office/drawing/2014/main" id="{4A0B07B9-5BAA-48F7-A35E-BA176F192898}"/>
                        </a:ext>
                      </a:extLst>
                    </p:cNvPr>
                    <p:cNvGrpSpPr>
                      <a:grpSpLocks/>
                    </p:cNvGrpSpPr>
                    <p:nvPr/>
                  </p:nvGrpSpPr>
                  <p:grpSpPr bwMode="auto">
                    <a:xfrm>
                      <a:off x="2248" y="1634"/>
                      <a:ext cx="62" cy="62"/>
                      <a:chOff x="2248" y="1634"/>
                      <a:chExt cx="62" cy="62"/>
                    </a:xfrm>
                  </p:grpSpPr>
                  <p:grpSp>
                    <p:nvGrpSpPr>
                      <p:cNvPr id="66050" name="Group 17">
                        <a:extLst>
                          <a:ext uri="{FF2B5EF4-FFF2-40B4-BE49-F238E27FC236}">
                            <a16:creationId xmlns:a16="http://schemas.microsoft.com/office/drawing/2014/main" id="{B3FD2848-18DD-492F-A699-E6C0256F7FCE}"/>
                          </a:ext>
                        </a:extLst>
                      </p:cNvPr>
                      <p:cNvGrpSpPr>
                        <a:grpSpLocks/>
                      </p:cNvGrpSpPr>
                      <p:nvPr/>
                    </p:nvGrpSpPr>
                    <p:grpSpPr bwMode="auto">
                      <a:xfrm>
                        <a:off x="2248" y="1634"/>
                        <a:ext cx="44" cy="39"/>
                        <a:chOff x="2248" y="1634"/>
                        <a:chExt cx="44" cy="39"/>
                      </a:xfrm>
                    </p:grpSpPr>
                    <p:sp>
                      <p:nvSpPr>
                        <p:cNvPr id="66055" name="Freeform 18">
                          <a:extLst>
                            <a:ext uri="{FF2B5EF4-FFF2-40B4-BE49-F238E27FC236}">
                              <a16:creationId xmlns:a16="http://schemas.microsoft.com/office/drawing/2014/main" id="{A494C6FE-683D-46AE-9239-2A1D51BCD732}"/>
                            </a:ext>
                          </a:extLst>
                        </p:cNvPr>
                        <p:cNvSpPr>
                          <a:spLocks/>
                        </p:cNvSpPr>
                        <p:nvPr/>
                      </p:nvSpPr>
                      <p:spPr bwMode="auto">
                        <a:xfrm>
                          <a:off x="2248" y="1637"/>
                          <a:ext cx="40" cy="32"/>
                        </a:xfrm>
                        <a:custGeom>
                          <a:avLst/>
                          <a:gdLst>
                            <a:gd name="T0" fmla="*/ 0 w 198"/>
                            <a:gd name="T1" fmla="*/ 6 h 161"/>
                            <a:gd name="T2" fmla="*/ 1 w 198"/>
                            <a:gd name="T3" fmla="*/ 5 h 161"/>
                            <a:gd name="T4" fmla="*/ 1 w 198"/>
                            <a:gd name="T5" fmla="*/ 4 h 161"/>
                            <a:gd name="T6" fmla="*/ 2 w 198"/>
                            <a:gd name="T7" fmla="*/ 3 h 161"/>
                            <a:gd name="T8" fmla="*/ 3 w 198"/>
                            <a:gd name="T9" fmla="*/ 2 h 161"/>
                            <a:gd name="T10" fmla="*/ 4 w 198"/>
                            <a:gd name="T11" fmla="*/ 1 h 161"/>
                            <a:gd name="T12" fmla="*/ 5 w 198"/>
                            <a:gd name="T13" fmla="*/ 1 h 161"/>
                            <a:gd name="T14" fmla="*/ 6 w 198"/>
                            <a:gd name="T15" fmla="*/ 0 h 161"/>
                            <a:gd name="T16" fmla="*/ 7 w 198"/>
                            <a:gd name="T17" fmla="*/ 0 h 161"/>
                            <a:gd name="T18" fmla="*/ 8 w 198"/>
                            <a:gd name="T19" fmla="*/ 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1"/>
                            <a:gd name="T32" fmla="*/ 198 w 198"/>
                            <a:gd name="T33" fmla="*/ 161 h 1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1">
                              <a:moveTo>
                                <a:pt x="0" y="161"/>
                              </a:moveTo>
                              <a:lnTo>
                                <a:pt x="18" y="132"/>
                              </a:lnTo>
                              <a:lnTo>
                                <a:pt x="37" y="108"/>
                              </a:lnTo>
                              <a:lnTo>
                                <a:pt x="58" y="81"/>
                              </a:lnTo>
                              <a:lnTo>
                                <a:pt x="82" y="57"/>
                              </a:lnTo>
                              <a:lnTo>
                                <a:pt x="107" y="37"/>
                              </a:lnTo>
                              <a:lnTo>
                                <a:pt x="131" y="23"/>
                              </a:lnTo>
                              <a:lnTo>
                                <a:pt x="150" y="12"/>
                              </a:lnTo>
                              <a:lnTo>
                                <a:pt x="170"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56" name="Freeform 19">
                          <a:extLst>
                            <a:ext uri="{FF2B5EF4-FFF2-40B4-BE49-F238E27FC236}">
                              <a16:creationId xmlns:a16="http://schemas.microsoft.com/office/drawing/2014/main" id="{15B76D1A-EE26-472B-8EF7-9352C3FB9C59}"/>
                            </a:ext>
                          </a:extLst>
                        </p:cNvPr>
                        <p:cNvSpPr>
                          <a:spLocks/>
                        </p:cNvSpPr>
                        <p:nvPr/>
                      </p:nvSpPr>
                      <p:spPr bwMode="auto">
                        <a:xfrm>
                          <a:off x="2253" y="1641"/>
                          <a:ext cx="39" cy="32"/>
                        </a:xfrm>
                        <a:custGeom>
                          <a:avLst/>
                          <a:gdLst>
                            <a:gd name="T0" fmla="*/ 0 w 195"/>
                            <a:gd name="T1" fmla="*/ 6 h 160"/>
                            <a:gd name="T2" fmla="*/ 1 w 195"/>
                            <a:gd name="T3" fmla="*/ 5 h 160"/>
                            <a:gd name="T4" fmla="*/ 1 w 195"/>
                            <a:gd name="T5" fmla="*/ 4 h 160"/>
                            <a:gd name="T6" fmla="*/ 2 w 195"/>
                            <a:gd name="T7" fmla="*/ 3 h 160"/>
                            <a:gd name="T8" fmla="*/ 3 w 195"/>
                            <a:gd name="T9" fmla="*/ 2 h 160"/>
                            <a:gd name="T10" fmla="*/ 4 w 195"/>
                            <a:gd name="T11" fmla="*/ 1 h 160"/>
                            <a:gd name="T12" fmla="*/ 5 w 195"/>
                            <a:gd name="T13" fmla="*/ 1 h 160"/>
                            <a:gd name="T14" fmla="*/ 6 w 195"/>
                            <a:gd name="T15" fmla="*/ 0 h 160"/>
                            <a:gd name="T16" fmla="*/ 7 w 195"/>
                            <a:gd name="T17" fmla="*/ 0 h 160"/>
                            <a:gd name="T18" fmla="*/ 8 w 195"/>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60"/>
                            <a:gd name="T32" fmla="*/ 195 w 195"/>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60">
                              <a:moveTo>
                                <a:pt x="0" y="160"/>
                              </a:moveTo>
                              <a:lnTo>
                                <a:pt x="19" y="131"/>
                              </a:lnTo>
                              <a:lnTo>
                                <a:pt x="37" y="106"/>
                              </a:lnTo>
                              <a:lnTo>
                                <a:pt x="59" y="80"/>
                              </a:lnTo>
                              <a:lnTo>
                                <a:pt x="82" y="55"/>
                              </a:lnTo>
                              <a:lnTo>
                                <a:pt x="108" y="35"/>
                              </a:lnTo>
                              <a:lnTo>
                                <a:pt x="131" y="21"/>
                              </a:lnTo>
                              <a:lnTo>
                                <a:pt x="156" y="11"/>
                              </a:lnTo>
                              <a:lnTo>
                                <a:pt x="177" y="3"/>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57" name="Freeform 20">
                          <a:extLst>
                            <a:ext uri="{FF2B5EF4-FFF2-40B4-BE49-F238E27FC236}">
                              <a16:creationId xmlns:a16="http://schemas.microsoft.com/office/drawing/2014/main" id="{E612621D-13C4-42FC-9B05-33A2CEF62E44}"/>
                            </a:ext>
                          </a:extLst>
                        </p:cNvPr>
                        <p:cNvSpPr>
                          <a:spLocks/>
                        </p:cNvSpPr>
                        <p:nvPr/>
                      </p:nvSpPr>
                      <p:spPr bwMode="auto">
                        <a:xfrm>
                          <a:off x="2248" y="1634"/>
                          <a:ext cx="39" cy="32"/>
                        </a:xfrm>
                        <a:custGeom>
                          <a:avLst/>
                          <a:gdLst>
                            <a:gd name="T0" fmla="*/ 0 w 194"/>
                            <a:gd name="T1" fmla="*/ 6 h 160"/>
                            <a:gd name="T2" fmla="*/ 1 w 194"/>
                            <a:gd name="T3" fmla="*/ 5 h 160"/>
                            <a:gd name="T4" fmla="*/ 1 w 194"/>
                            <a:gd name="T5" fmla="*/ 4 h 160"/>
                            <a:gd name="T6" fmla="*/ 2 w 194"/>
                            <a:gd name="T7" fmla="*/ 3 h 160"/>
                            <a:gd name="T8" fmla="*/ 3 w 194"/>
                            <a:gd name="T9" fmla="*/ 2 h 160"/>
                            <a:gd name="T10" fmla="*/ 4 w 194"/>
                            <a:gd name="T11" fmla="*/ 1 h 160"/>
                            <a:gd name="T12" fmla="*/ 5 w 194"/>
                            <a:gd name="T13" fmla="*/ 1 h 160"/>
                            <a:gd name="T14" fmla="*/ 6 w 194"/>
                            <a:gd name="T15" fmla="*/ 0 h 160"/>
                            <a:gd name="T16" fmla="*/ 7 w 194"/>
                            <a:gd name="T17" fmla="*/ 0 h 160"/>
                            <a:gd name="T18" fmla="*/ 8 w 194"/>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60"/>
                            <a:gd name="T32" fmla="*/ 194 w 194"/>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60">
                              <a:moveTo>
                                <a:pt x="0" y="160"/>
                              </a:moveTo>
                              <a:lnTo>
                                <a:pt x="18" y="131"/>
                              </a:lnTo>
                              <a:lnTo>
                                <a:pt x="37" y="106"/>
                              </a:lnTo>
                              <a:lnTo>
                                <a:pt x="58" y="80"/>
                              </a:lnTo>
                              <a:lnTo>
                                <a:pt x="82" y="55"/>
                              </a:lnTo>
                              <a:lnTo>
                                <a:pt x="107" y="36"/>
                              </a:lnTo>
                              <a:lnTo>
                                <a:pt x="131" y="21"/>
                              </a:lnTo>
                              <a:lnTo>
                                <a:pt x="155" y="11"/>
                              </a:lnTo>
                              <a:lnTo>
                                <a:pt x="178"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6051" name="Group 21">
                        <a:extLst>
                          <a:ext uri="{FF2B5EF4-FFF2-40B4-BE49-F238E27FC236}">
                            <a16:creationId xmlns:a16="http://schemas.microsoft.com/office/drawing/2014/main" id="{BBEC5C30-69FC-4C84-854B-13A1272E3515}"/>
                          </a:ext>
                        </a:extLst>
                      </p:cNvPr>
                      <p:cNvGrpSpPr>
                        <a:grpSpLocks/>
                      </p:cNvGrpSpPr>
                      <p:nvPr/>
                    </p:nvGrpSpPr>
                    <p:grpSpPr bwMode="auto">
                      <a:xfrm>
                        <a:off x="2265" y="1658"/>
                        <a:ext cx="45" cy="38"/>
                        <a:chOff x="2265" y="1658"/>
                        <a:chExt cx="45" cy="38"/>
                      </a:xfrm>
                    </p:grpSpPr>
                    <p:sp>
                      <p:nvSpPr>
                        <p:cNvPr id="66052" name="Freeform 22">
                          <a:extLst>
                            <a:ext uri="{FF2B5EF4-FFF2-40B4-BE49-F238E27FC236}">
                              <a16:creationId xmlns:a16="http://schemas.microsoft.com/office/drawing/2014/main" id="{9383443B-2CC8-4979-B8EE-5D86053671E2}"/>
                            </a:ext>
                          </a:extLst>
                        </p:cNvPr>
                        <p:cNvSpPr>
                          <a:spLocks/>
                        </p:cNvSpPr>
                        <p:nvPr/>
                      </p:nvSpPr>
                      <p:spPr bwMode="auto">
                        <a:xfrm>
                          <a:off x="2265" y="1660"/>
                          <a:ext cx="40" cy="32"/>
                        </a:xfrm>
                        <a:custGeom>
                          <a:avLst/>
                          <a:gdLst>
                            <a:gd name="T0" fmla="*/ 0 w 198"/>
                            <a:gd name="T1" fmla="*/ 6 h 160"/>
                            <a:gd name="T2" fmla="*/ 1 w 198"/>
                            <a:gd name="T3" fmla="*/ 5 h 160"/>
                            <a:gd name="T4" fmla="*/ 1 w 198"/>
                            <a:gd name="T5" fmla="*/ 4 h 160"/>
                            <a:gd name="T6" fmla="*/ 2 w 198"/>
                            <a:gd name="T7" fmla="*/ 3 h 160"/>
                            <a:gd name="T8" fmla="*/ 3 w 198"/>
                            <a:gd name="T9" fmla="*/ 2 h 160"/>
                            <a:gd name="T10" fmla="*/ 4 w 198"/>
                            <a:gd name="T11" fmla="*/ 1 h 160"/>
                            <a:gd name="T12" fmla="*/ 5 w 198"/>
                            <a:gd name="T13" fmla="*/ 1 h 160"/>
                            <a:gd name="T14" fmla="*/ 6 w 198"/>
                            <a:gd name="T15" fmla="*/ 0 h 160"/>
                            <a:gd name="T16" fmla="*/ 7 w 198"/>
                            <a:gd name="T17" fmla="*/ 0 h 160"/>
                            <a:gd name="T18" fmla="*/ 8 w 19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0"/>
                            <a:gd name="T32" fmla="*/ 198 w 19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0">
                              <a:moveTo>
                                <a:pt x="0" y="160"/>
                              </a:moveTo>
                              <a:lnTo>
                                <a:pt x="18" y="131"/>
                              </a:lnTo>
                              <a:lnTo>
                                <a:pt x="37" y="107"/>
                              </a:lnTo>
                              <a:lnTo>
                                <a:pt x="58" y="81"/>
                              </a:lnTo>
                              <a:lnTo>
                                <a:pt x="82" y="56"/>
                              </a:lnTo>
                              <a:lnTo>
                                <a:pt x="106" y="37"/>
                              </a:lnTo>
                              <a:lnTo>
                                <a:pt x="130" y="23"/>
                              </a:lnTo>
                              <a:lnTo>
                                <a:pt x="149" y="12"/>
                              </a:lnTo>
                              <a:lnTo>
                                <a:pt x="168"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53" name="Freeform 23">
                          <a:extLst>
                            <a:ext uri="{FF2B5EF4-FFF2-40B4-BE49-F238E27FC236}">
                              <a16:creationId xmlns:a16="http://schemas.microsoft.com/office/drawing/2014/main" id="{F684EFA8-541B-4C65-8367-4834FE6BC782}"/>
                            </a:ext>
                          </a:extLst>
                        </p:cNvPr>
                        <p:cNvSpPr>
                          <a:spLocks/>
                        </p:cNvSpPr>
                        <p:nvPr/>
                      </p:nvSpPr>
                      <p:spPr bwMode="auto">
                        <a:xfrm>
                          <a:off x="2271" y="1664"/>
                          <a:ext cx="39" cy="32"/>
                        </a:xfrm>
                        <a:custGeom>
                          <a:avLst/>
                          <a:gdLst>
                            <a:gd name="T0" fmla="*/ 0 w 195"/>
                            <a:gd name="T1" fmla="*/ 6 h 159"/>
                            <a:gd name="T2" fmla="*/ 1 w 195"/>
                            <a:gd name="T3" fmla="*/ 5 h 159"/>
                            <a:gd name="T4" fmla="*/ 1 w 195"/>
                            <a:gd name="T5" fmla="*/ 4 h 159"/>
                            <a:gd name="T6" fmla="*/ 2 w 195"/>
                            <a:gd name="T7" fmla="*/ 3 h 159"/>
                            <a:gd name="T8" fmla="*/ 3 w 195"/>
                            <a:gd name="T9" fmla="*/ 2 h 159"/>
                            <a:gd name="T10" fmla="*/ 4 w 195"/>
                            <a:gd name="T11" fmla="*/ 1 h 159"/>
                            <a:gd name="T12" fmla="*/ 5 w 195"/>
                            <a:gd name="T13" fmla="*/ 1 h 159"/>
                            <a:gd name="T14" fmla="*/ 6 w 195"/>
                            <a:gd name="T15" fmla="*/ 0 h 159"/>
                            <a:gd name="T16" fmla="*/ 7 w 195"/>
                            <a:gd name="T17" fmla="*/ 0 h 159"/>
                            <a:gd name="T18" fmla="*/ 8 w 195"/>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59"/>
                            <a:gd name="T32" fmla="*/ 195 w 19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59">
                              <a:moveTo>
                                <a:pt x="0" y="159"/>
                              </a:moveTo>
                              <a:lnTo>
                                <a:pt x="19" y="131"/>
                              </a:lnTo>
                              <a:lnTo>
                                <a:pt x="37" y="106"/>
                              </a:lnTo>
                              <a:lnTo>
                                <a:pt x="59" y="79"/>
                              </a:lnTo>
                              <a:lnTo>
                                <a:pt x="81" y="56"/>
                              </a:lnTo>
                              <a:lnTo>
                                <a:pt x="107" y="36"/>
                              </a:lnTo>
                              <a:lnTo>
                                <a:pt x="130" y="22"/>
                              </a:lnTo>
                              <a:lnTo>
                                <a:pt x="155" y="12"/>
                              </a:lnTo>
                              <a:lnTo>
                                <a:pt x="177" y="4"/>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54" name="Freeform 24">
                          <a:extLst>
                            <a:ext uri="{FF2B5EF4-FFF2-40B4-BE49-F238E27FC236}">
                              <a16:creationId xmlns:a16="http://schemas.microsoft.com/office/drawing/2014/main" id="{331E9B61-DE34-41CF-A874-05A21DDCD9F9}"/>
                            </a:ext>
                          </a:extLst>
                        </p:cNvPr>
                        <p:cNvSpPr>
                          <a:spLocks/>
                        </p:cNvSpPr>
                        <p:nvPr/>
                      </p:nvSpPr>
                      <p:spPr bwMode="auto">
                        <a:xfrm>
                          <a:off x="2265" y="1658"/>
                          <a:ext cx="39" cy="31"/>
                        </a:xfrm>
                        <a:custGeom>
                          <a:avLst/>
                          <a:gdLst>
                            <a:gd name="T0" fmla="*/ 0 w 194"/>
                            <a:gd name="T1" fmla="*/ 6 h 159"/>
                            <a:gd name="T2" fmla="*/ 1 w 194"/>
                            <a:gd name="T3" fmla="*/ 5 h 159"/>
                            <a:gd name="T4" fmla="*/ 1 w 194"/>
                            <a:gd name="T5" fmla="*/ 4 h 159"/>
                            <a:gd name="T6" fmla="*/ 2 w 194"/>
                            <a:gd name="T7" fmla="*/ 3 h 159"/>
                            <a:gd name="T8" fmla="*/ 3 w 194"/>
                            <a:gd name="T9" fmla="*/ 2 h 159"/>
                            <a:gd name="T10" fmla="*/ 4 w 194"/>
                            <a:gd name="T11" fmla="*/ 1 h 159"/>
                            <a:gd name="T12" fmla="*/ 5 w 194"/>
                            <a:gd name="T13" fmla="*/ 1 h 159"/>
                            <a:gd name="T14" fmla="*/ 6 w 194"/>
                            <a:gd name="T15" fmla="*/ 0 h 159"/>
                            <a:gd name="T16" fmla="*/ 7 w 194"/>
                            <a:gd name="T17" fmla="*/ 0 h 159"/>
                            <a:gd name="T18" fmla="*/ 8 w 194"/>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59"/>
                            <a:gd name="T32" fmla="*/ 194 w 194"/>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59">
                              <a:moveTo>
                                <a:pt x="0" y="159"/>
                              </a:moveTo>
                              <a:lnTo>
                                <a:pt x="18" y="130"/>
                              </a:lnTo>
                              <a:lnTo>
                                <a:pt x="37" y="106"/>
                              </a:lnTo>
                              <a:lnTo>
                                <a:pt x="58" y="80"/>
                              </a:lnTo>
                              <a:lnTo>
                                <a:pt x="82" y="55"/>
                              </a:lnTo>
                              <a:lnTo>
                                <a:pt x="106" y="36"/>
                              </a:lnTo>
                              <a:lnTo>
                                <a:pt x="130" y="21"/>
                              </a:lnTo>
                              <a:lnTo>
                                <a:pt x="154" y="11"/>
                              </a:lnTo>
                              <a:lnTo>
                                <a:pt x="177"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6037" name="Group 25">
                      <a:extLst>
                        <a:ext uri="{FF2B5EF4-FFF2-40B4-BE49-F238E27FC236}">
                          <a16:creationId xmlns:a16="http://schemas.microsoft.com/office/drawing/2014/main" id="{FE2F408B-0AF7-4347-9ADF-D5E8BFE77154}"/>
                        </a:ext>
                      </a:extLst>
                    </p:cNvPr>
                    <p:cNvGrpSpPr>
                      <a:grpSpLocks/>
                    </p:cNvGrpSpPr>
                    <p:nvPr/>
                  </p:nvGrpSpPr>
                  <p:grpSpPr bwMode="auto">
                    <a:xfrm>
                      <a:off x="2025" y="1624"/>
                      <a:ext cx="213" cy="55"/>
                      <a:chOff x="2025" y="1624"/>
                      <a:chExt cx="213" cy="55"/>
                    </a:xfrm>
                  </p:grpSpPr>
                  <p:grpSp>
                    <p:nvGrpSpPr>
                      <p:cNvPr id="66038" name="Group 26">
                        <a:extLst>
                          <a:ext uri="{FF2B5EF4-FFF2-40B4-BE49-F238E27FC236}">
                            <a16:creationId xmlns:a16="http://schemas.microsoft.com/office/drawing/2014/main" id="{E395560E-F75C-4C5F-8A96-9D3B5D5F976D}"/>
                          </a:ext>
                        </a:extLst>
                      </p:cNvPr>
                      <p:cNvGrpSpPr>
                        <a:grpSpLocks/>
                      </p:cNvGrpSpPr>
                      <p:nvPr/>
                    </p:nvGrpSpPr>
                    <p:grpSpPr bwMode="auto">
                      <a:xfrm>
                        <a:off x="2051" y="1650"/>
                        <a:ext cx="148" cy="29"/>
                        <a:chOff x="2051" y="1650"/>
                        <a:chExt cx="148" cy="29"/>
                      </a:xfrm>
                    </p:grpSpPr>
                    <p:grpSp>
                      <p:nvGrpSpPr>
                        <p:cNvPr id="66045" name="Group 27">
                          <a:extLst>
                            <a:ext uri="{FF2B5EF4-FFF2-40B4-BE49-F238E27FC236}">
                              <a16:creationId xmlns:a16="http://schemas.microsoft.com/office/drawing/2014/main" id="{8996997F-E4AE-4A2C-A9AD-90F24974F55F}"/>
                            </a:ext>
                          </a:extLst>
                        </p:cNvPr>
                        <p:cNvGrpSpPr>
                          <a:grpSpLocks/>
                        </p:cNvGrpSpPr>
                        <p:nvPr/>
                      </p:nvGrpSpPr>
                      <p:grpSpPr bwMode="auto">
                        <a:xfrm>
                          <a:off x="2057" y="1650"/>
                          <a:ext cx="142" cy="29"/>
                          <a:chOff x="2057" y="1650"/>
                          <a:chExt cx="142" cy="29"/>
                        </a:xfrm>
                      </p:grpSpPr>
                      <p:sp>
                        <p:nvSpPr>
                          <p:cNvPr id="66047" name="Freeform 28">
                            <a:extLst>
                              <a:ext uri="{FF2B5EF4-FFF2-40B4-BE49-F238E27FC236}">
                                <a16:creationId xmlns:a16="http://schemas.microsoft.com/office/drawing/2014/main" id="{DA996839-24CD-4A4A-B15D-5B050EB23F4F}"/>
                              </a:ext>
                            </a:extLst>
                          </p:cNvPr>
                          <p:cNvSpPr>
                            <a:spLocks/>
                          </p:cNvSpPr>
                          <p:nvPr/>
                        </p:nvSpPr>
                        <p:spPr bwMode="auto">
                          <a:xfrm>
                            <a:off x="2058" y="1653"/>
                            <a:ext cx="139" cy="20"/>
                          </a:xfrm>
                          <a:custGeom>
                            <a:avLst/>
                            <a:gdLst>
                              <a:gd name="T0" fmla="*/ 0 w 694"/>
                              <a:gd name="T1" fmla="*/ 3 h 101"/>
                              <a:gd name="T2" fmla="*/ 2 w 694"/>
                              <a:gd name="T3" fmla="*/ 3 h 101"/>
                              <a:gd name="T4" fmla="*/ 3 w 694"/>
                              <a:gd name="T5" fmla="*/ 2 h 101"/>
                              <a:gd name="T6" fmla="*/ 6 w 694"/>
                              <a:gd name="T7" fmla="*/ 2 h 101"/>
                              <a:gd name="T8" fmla="*/ 8 w 694"/>
                              <a:gd name="T9" fmla="*/ 1 h 101"/>
                              <a:gd name="T10" fmla="*/ 11 w 694"/>
                              <a:gd name="T11" fmla="*/ 1 h 101"/>
                              <a:gd name="T12" fmla="*/ 13 w 694"/>
                              <a:gd name="T13" fmla="*/ 0 h 101"/>
                              <a:gd name="T14" fmla="*/ 15 w 694"/>
                              <a:gd name="T15" fmla="*/ 0 h 101"/>
                              <a:gd name="T16" fmla="*/ 17 w 694"/>
                              <a:gd name="T17" fmla="*/ 0 h 101"/>
                              <a:gd name="T18" fmla="*/ 20 w 694"/>
                              <a:gd name="T19" fmla="*/ 0 h 101"/>
                              <a:gd name="T20" fmla="*/ 22 w 694"/>
                              <a:gd name="T21" fmla="*/ 0 h 101"/>
                              <a:gd name="T22" fmla="*/ 24 w 694"/>
                              <a:gd name="T23" fmla="*/ 1 h 101"/>
                              <a:gd name="T24" fmla="*/ 25 w 694"/>
                              <a:gd name="T25" fmla="*/ 1 h 101"/>
                              <a:gd name="T26" fmla="*/ 26 w 694"/>
                              <a:gd name="T27" fmla="*/ 2 h 101"/>
                              <a:gd name="T28" fmla="*/ 27 w 694"/>
                              <a:gd name="T29" fmla="*/ 2 h 101"/>
                              <a:gd name="T30" fmla="*/ 27 w 694"/>
                              <a:gd name="T31" fmla="*/ 3 h 101"/>
                              <a:gd name="T32" fmla="*/ 28 w 694"/>
                              <a:gd name="T33" fmla="*/ 4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1"/>
                              <a:gd name="T53" fmla="*/ 694 w 69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1">
                                <a:moveTo>
                                  <a:pt x="0" y="80"/>
                                </a:moveTo>
                                <a:lnTo>
                                  <a:pt x="42" y="67"/>
                                </a:lnTo>
                                <a:lnTo>
                                  <a:pt x="85" y="54"/>
                                </a:lnTo>
                                <a:lnTo>
                                  <a:pt x="143" y="40"/>
                                </a:lnTo>
                                <a:lnTo>
                                  <a:pt x="205" y="27"/>
                                </a:lnTo>
                                <a:lnTo>
                                  <a:pt x="268" y="14"/>
                                </a:lnTo>
                                <a:lnTo>
                                  <a:pt x="315" y="8"/>
                                </a:lnTo>
                                <a:lnTo>
                                  <a:pt x="372" y="2"/>
                                </a:lnTo>
                                <a:lnTo>
                                  <a:pt x="433" y="0"/>
                                </a:lnTo>
                                <a:lnTo>
                                  <a:pt x="490" y="3"/>
                                </a:lnTo>
                                <a:lnTo>
                                  <a:pt x="540" y="6"/>
                                </a:lnTo>
                                <a:lnTo>
                                  <a:pt x="590" y="14"/>
                                </a:lnTo>
                                <a:lnTo>
                                  <a:pt x="617" y="25"/>
                                </a:lnTo>
                                <a:lnTo>
                                  <a:pt x="642" y="39"/>
                                </a:lnTo>
                                <a:lnTo>
                                  <a:pt x="663" y="56"/>
                                </a:lnTo>
                                <a:lnTo>
                                  <a:pt x="685" y="83"/>
                                </a:lnTo>
                                <a:lnTo>
                                  <a:pt x="694" y="101"/>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48" name="Freeform 29">
                            <a:extLst>
                              <a:ext uri="{FF2B5EF4-FFF2-40B4-BE49-F238E27FC236}">
                                <a16:creationId xmlns:a16="http://schemas.microsoft.com/office/drawing/2014/main" id="{CEC8228B-7A21-477A-898C-88D312C09E17}"/>
                              </a:ext>
                            </a:extLst>
                          </p:cNvPr>
                          <p:cNvSpPr>
                            <a:spLocks/>
                          </p:cNvSpPr>
                          <p:nvPr/>
                        </p:nvSpPr>
                        <p:spPr bwMode="auto">
                          <a:xfrm>
                            <a:off x="2057" y="1659"/>
                            <a:ext cx="138" cy="20"/>
                          </a:xfrm>
                          <a:custGeom>
                            <a:avLst/>
                            <a:gdLst>
                              <a:gd name="T0" fmla="*/ 0 w 694"/>
                              <a:gd name="T1" fmla="*/ 3 h 100"/>
                              <a:gd name="T2" fmla="*/ 2 w 694"/>
                              <a:gd name="T3" fmla="*/ 3 h 100"/>
                              <a:gd name="T4" fmla="*/ 3 w 694"/>
                              <a:gd name="T5" fmla="*/ 2 h 100"/>
                              <a:gd name="T6" fmla="*/ 6 w 694"/>
                              <a:gd name="T7" fmla="*/ 2 h 100"/>
                              <a:gd name="T8" fmla="*/ 8 w 694"/>
                              <a:gd name="T9" fmla="*/ 1 h 100"/>
                              <a:gd name="T10" fmla="*/ 11 w 694"/>
                              <a:gd name="T11" fmla="*/ 1 h 100"/>
                              <a:gd name="T12" fmla="*/ 13 w 694"/>
                              <a:gd name="T13" fmla="*/ 0 h 100"/>
                              <a:gd name="T14" fmla="*/ 15 w 694"/>
                              <a:gd name="T15" fmla="*/ 0 h 100"/>
                              <a:gd name="T16" fmla="*/ 17 w 694"/>
                              <a:gd name="T17" fmla="*/ 0 h 100"/>
                              <a:gd name="T18" fmla="*/ 19 w 694"/>
                              <a:gd name="T19" fmla="*/ 0 h 100"/>
                              <a:gd name="T20" fmla="*/ 21 w 694"/>
                              <a:gd name="T21" fmla="*/ 0 h 100"/>
                              <a:gd name="T22" fmla="*/ 23 w 694"/>
                              <a:gd name="T23" fmla="*/ 1 h 100"/>
                              <a:gd name="T24" fmla="*/ 24 w 694"/>
                              <a:gd name="T25" fmla="*/ 1 h 100"/>
                              <a:gd name="T26" fmla="*/ 25 w 694"/>
                              <a:gd name="T27" fmla="*/ 2 h 100"/>
                              <a:gd name="T28" fmla="*/ 26 w 694"/>
                              <a:gd name="T29" fmla="*/ 2 h 100"/>
                              <a:gd name="T30" fmla="*/ 27 w 694"/>
                              <a:gd name="T31" fmla="*/ 3 h 100"/>
                              <a:gd name="T32" fmla="*/ 27 w 694"/>
                              <a:gd name="T33" fmla="*/ 4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1" y="66"/>
                                </a:lnTo>
                                <a:lnTo>
                                  <a:pt x="84" y="54"/>
                                </a:lnTo>
                                <a:lnTo>
                                  <a:pt x="143" y="40"/>
                                </a:lnTo>
                                <a:lnTo>
                                  <a:pt x="205" y="26"/>
                                </a:lnTo>
                                <a:lnTo>
                                  <a:pt x="267" y="14"/>
                                </a:lnTo>
                                <a:lnTo>
                                  <a:pt x="315" y="8"/>
                                </a:lnTo>
                                <a:lnTo>
                                  <a:pt x="372" y="2"/>
                                </a:lnTo>
                                <a:lnTo>
                                  <a:pt x="433" y="0"/>
                                </a:lnTo>
                                <a:lnTo>
                                  <a:pt x="489" y="3"/>
                                </a:lnTo>
                                <a:lnTo>
                                  <a:pt x="540" y="6"/>
                                </a:lnTo>
                                <a:lnTo>
                                  <a:pt x="590" y="14"/>
                                </a:lnTo>
                                <a:lnTo>
                                  <a:pt x="617" y="24"/>
                                </a:lnTo>
                                <a:lnTo>
                                  <a:pt x="642" y="39"/>
                                </a:lnTo>
                                <a:lnTo>
                                  <a:pt x="663" y="55"/>
                                </a:lnTo>
                                <a:lnTo>
                                  <a:pt x="685" y="83"/>
                                </a:lnTo>
                                <a:lnTo>
                                  <a:pt x="694" y="10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49" name="Freeform 30">
                            <a:extLst>
                              <a:ext uri="{FF2B5EF4-FFF2-40B4-BE49-F238E27FC236}">
                                <a16:creationId xmlns:a16="http://schemas.microsoft.com/office/drawing/2014/main" id="{F384D033-945C-4E8D-9D5B-CC231F8AD9E0}"/>
                              </a:ext>
                            </a:extLst>
                          </p:cNvPr>
                          <p:cNvSpPr>
                            <a:spLocks/>
                          </p:cNvSpPr>
                          <p:nvPr/>
                        </p:nvSpPr>
                        <p:spPr bwMode="auto">
                          <a:xfrm>
                            <a:off x="2060" y="1650"/>
                            <a:ext cx="139" cy="20"/>
                          </a:xfrm>
                          <a:custGeom>
                            <a:avLst/>
                            <a:gdLst>
                              <a:gd name="T0" fmla="*/ 0 w 694"/>
                              <a:gd name="T1" fmla="*/ 3 h 100"/>
                              <a:gd name="T2" fmla="*/ 2 w 694"/>
                              <a:gd name="T3" fmla="*/ 3 h 100"/>
                              <a:gd name="T4" fmla="*/ 3 w 694"/>
                              <a:gd name="T5" fmla="*/ 2 h 100"/>
                              <a:gd name="T6" fmla="*/ 6 w 694"/>
                              <a:gd name="T7" fmla="*/ 2 h 100"/>
                              <a:gd name="T8" fmla="*/ 8 w 694"/>
                              <a:gd name="T9" fmla="*/ 1 h 100"/>
                              <a:gd name="T10" fmla="*/ 11 w 694"/>
                              <a:gd name="T11" fmla="*/ 1 h 100"/>
                              <a:gd name="T12" fmla="*/ 13 w 694"/>
                              <a:gd name="T13" fmla="*/ 0 h 100"/>
                              <a:gd name="T14" fmla="*/ 15 w 694"/>
                              <a:gd name="T15" fmla="*/ 0 h 100"/>
                              <a:gd name="T16" fmla="*/ 17 w 694"/>
                              <a:gd name="T17" fmla="*/ 0 h 100"/>
                              <a:gd name="T18" fmla="*/ 20 w 694"/>
                              <a:gd name="T19" fmla="*/ 0 h 100"/>
                              <a:gd name="T20" fmla="*/ 22 w 694"/>
                              <a:gd name="T21" fmla="*/ 0 h 100"/>
                              <a:gd name="T22" fmla="*/ 24 w 694"/>
                              <a:gd name="T23" fmla="*/ 1 h 100"/>
                              <a:gd name="T24" fmla="*/ 25 w 694"/>
                              <a:gd name="T25" fmla="*/ 1 h 100"/>
                              <a:gd name="T26" fmla="*/ 26 w 694"/>
                              <a:gd name="T27" fmla="*/ 2 h 100"/>
                              <a:gd name="T28" fmla="*/ 27 w 694"/>
                              <a:gd name="T29" fmla="*/ 2 h 100"/>
                              <a:gd name="T30" fmla="*/ 27 w 694"/>
                              <a:gd name="T31" fmla="*/ 3 h 100"/>
                              <a:gd name="T32" fmla="*/ 28 w 694"/>
                              <a:gd name="T33" fmla="*/ 4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2" y="66"/>
                                </a:lnTo>
                                <a:lnTo>
                                  <a:pt x="85" y="54"/>
                                </a:lnTo>
                                <a:lnTo>
                                  <a:pt x="143" y="40"/>
                                </a:lnTo>
                                <a:lnTo>
                                  <a:pt x="204" y="26"/>
                                </a:lnTo>
                                <a:lnTo>
                                  <a:pt x="268" y="14"/>
                                </a:lnTo>
                                <a:lnTo>
                                  <a:pt x="315" y="8"/>
                                </a:lnTo>
                                <a:lnTo>
                                  <a:pt x="372" y="2"/>
                                </a:lnTo>
                                <a:lnTo>
                                  <a:pt x="434" y="0"/>
                                </a:lnTo>
                                <a:lnTo>
                                  <a:pt x="490" y="3"/>
                                </a:lnTo>
                                <a:lnTo>
                                  <a:pt x="540" y="6"/>
                                </a:lnTo>
                                <a:lnTo>
                                  <a:pt x="590" y="14"/>
                                </a:lnTo>
                                <a:lnTo>
                                  <a:pt x="618" y="24"/>
                                </a:lnTo>
                                <a:lnTo>
                                  <a:pt x="642" y="39"/>
                                </a:lnTo>
                                <a:lnTo>
                                  <a:pt x="664" y="55"/>
                                </a:lnTo>
                                <a:lnTo>
                                  <a:pt x="685" y="83"/>
                                </a:lnTo>
                                <a:lnTo>
                                  <a:pt x="694" y="10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6046" name="Oval 31">
                          <a:extLst>
                            <a:ext uri="{FF2B5EF4-FFF2-40B4-BE49-F238E27FC236}">
                              <a16:creationId xmlns:a16="http://schemas.microsoft.com/office/drawing/2014/main" id="{9B53622A-4552-4103-89AD-A47950E7B022}"/>
                            </a:ext>
                          </a:extLst>
                        </p:cNvPr>
                        <p:cNvSpPr>
                          <a:spLocks noChangeArrowheads="1"/>
                        </p:cNvSpPr>
                        <p:nvPr/>
                      </p:nvSpPr>
                      <p:spPr bwMode="auto">
                        <a:xfrm>
                          <a:off x="2051" y="1663"/>
                          <a:ext cx="8" cy="14"/>
                        </a:xfrm>
                        <a:prstGeom prst="ellipse">
                          <a:avLst/>
                        </a:prstGeom>
                        <a:solidFill>
                          <a:srgbClr val="200020"/>
                        </a:solidFill>
                        <a:ln w="3175">
                          <a:solidFill>
                            <a:srgbClr val="80008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6039" name="Group 32">
                        <a:extLst>
                          <a:ext uri="{FF2B5EF4-FFF2-40B4-BE49-F238E27FC236}">
                            <a16:creationId xmlns:a16="http://schemas.microsoft.com/office/drawing/2014/main" id="{F6859D94-0DBD-44BF-BDA8-E7E1BBB46510}"/>
                          </a:ext>
                        </a:extLst>
                      </p:cNvPr>
                      <p:cNvGrpSpPr>
                        <a:grpSpLocks/>
                      </p:cNvGrpSpPr>
                      <p:nvPr/>
                    </p:nvGrpSpPr>
                    <p:grpSpPr bwMode="auto">
                      <a:xfrm>
                        <a:off x="2025" y="1624"/>
                        <a:ext cx="213" cy="42"/>
                        <a:chOff x="2025" y="1624"/>
                        <a:chExt cx="213" cy="42"/>
                      </a:xfrm>
                    </p:grpSpPr>
                    <p:grpSp>
                      <p:nvGrpSpPr>
                        <p:cNvPr id="66040" name="Group 33">
                          <a:extLst>
                            <a:ext uri="{FF2B5EF4-FFF2-40B4-BE49-F238E27FC236}">
                              <a16:creationId xmlns:a16="http://schemas.microsoft.com/office/drawing/2014/main" id="{4EDFD3E1-1567-4F3B-8ACF-BD87CDD627C9}"/>
                            </a:ext>
                          </a:extLst>
                        </p:cNvPr>
                        <p:cNvGrpSpPr>
                          <a:grpSpLocks/>
                        </p:cNvGrpSpPr>
                        <p:nvPr/>
                      </p:nvGrpSpPr>
                      <p:grpSpPr bwMode="auto">
                        <a:xfrm>
                          <a:off x="2030" y="1624"/>
                          <a:ext cx="208" cy="42"/>
                          <a:chOff x="2030" y="1624"/>
                          <a:chExt cx="208" cy="42"/>
                        </a:xfrm>
                      </p:grpSpPr>
                      <p:sp>
                        <p:nvSpPr>
                          <p:cNvPr id="66042" name="Freeform 34">
                            <a:extLst>
                              <a:ext uri="{FF2B5EF4-FFF2-40B4-BE49-F238E27FC236}">
                                <a16:creationId xmlns:a16="http://schemas.microsoft.com/office/drawing/2014/main" id="{E85F3B6F-26C2-40EB-AC22-079DC95CAC22}"/>
                              </a:ext>
                            </a:extLst>
                          </p:cNvPr>
                          <p:cNvSpPr>
                            <a:spLocks/>
                          </p:cNvSpPr>
                          <p:nvPr/>
                        </p:nvSpPr>
                        <p:spPr bwMode="auto">
                          <a:xfrm>
                            <a:off x="2032" y="1629"/>
                            <a:ext cx="202" cy="29"/>
                          </a:xfrm>
                          <a:custGeom>
                            <a:avLst/>
                            <a:gdLst>
                              <a:gd name="T0" fmla="*/ 0 w 1012"/>
                              <a:gd name="T1" fmla="*/ 5 h 148"/>
                              <a:gd name="T2" fmla="*/ 2 w 1012"/>
                              <a:gd name="T3" fmla="*/ 4 h 148"/>
                              <a:gd name="T4" fmla="*/ 5 w 1012"/>
                              <a:gd name="T5" fmla="*/ 3 h 148"/>
                              <a:gd name="T6" fmla="*/ 8 w 1012"/>
                              <a:gd name="T7" fmla="*/ 2 h 148"/>
                              <a:gd name="T8" fmla="*/ 12 w 1012"/>
                              <a:gd name="T9" fmla="*/ 2 h 148"/>
                              <a:gd name="T10" fmla="*/ 16 w 1012"/>
                              <a:gd name="T11" fmla="*/ 1 h 148"/>
                              <a:gd name="T12" fmla="*/ 18 w 1012"/>
                              <a:gd name="T13" fmla="*/ 0 h 148"/>
                              <a:gd name="T14" fmla="*/ 22 w 1012"/>
                              <a:gd name="T15" fmla="*/ 0 h 148"/>
                              <a:gd name="T16" fmla="*/ 25 w 1012"/>
                              <a:gd name="T17" fmla="*/ 0 h 148"/>
                              <a:gd name="T18" fmla="*/ 29 w 1012"/>
                              <a:gd name="T19" fmla="*/ 0 h 148"/>
                              <a:gd name="T20" fmla="*/ 31 w 1012"/>
                              <a:gd name="T21" fmla="*/ 0 h 148"/>
                              <a:gd name="T22" fmla="*/ 34 w 1012"/>
                              <a:gd name="T23" fmla="*/ 1 h 148"/>
                              <a:gd name="T24" fmla="*/ 36 w 1012"/>
                              <a:gd name="T25" fmla="*/ 1 h 148"/>
                              <a:gd name="T26" fmla="*/ 37 w 1012"/>
                              <a:gd name="T27" fmla="*/ 2 h 148"/>
                              <a:gd name="T28" fmla="*/ 39 w 1012"/>
                              <a:gd name="T29" fmla="*/ 3 h 148"/>
                              <a:gd name="T30" fmla="*/ 40 w 1012"/>
                              <a:gd name="T31" fmla="*/ 5 h 148"/>
                              <a:gd name="T32" fmla="*/ 40 w 1012"/>
                              <a:gd name="T33" fmla="*/ 6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8"/>
                              <a:gd name="T53" fmla="*/ 1012 w 1012"/>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8">
                                <a:moveTo>
                                  <a:pt x="0" y="117"/>
                                </a:moveTo>
                                <a:lnTo>
                                  <a:pt x="60" y="98"/>
                                </a:lnTo>
                                <a:lnTo>
                                  <a:pt x="123" y="80"/>
                                </a:lnTo>
                                <a:lnTo>
                                  <a:pt x="207" y="59"/>
                                </a:lnTo>
                                <a:lnTo>
                                  <a:pt x="298" y="39"/>
                                </a:lnTo>
                                <a:lnTo>
                                  <a:pt x="390" y="22"/>
                                </a:lnTo>
                                <a:lnTo>
                                  <a:pt x="459" y="12"/>
                                </a:lnTo>
                                <a:lnTo>
                                  <a:pt x="543" y="3"/>
                                </a:lnTo>
                                <a:lnTo>
                                  <a:pt x="632" y="0"/>
                                </a:lnTo>
                                <a:lnTo>
                                  <a:pt x="714" y="4"/>
                                </a:lnTo>
                                <a:lnTo>
                                  <a:pt x="788" y="9"/>
                                </a:lnTo>
                                <a:lnTo>
                                  <a:pt x="861" y="22"/>
                                </a:lnTo>
                                <a:lnTo>
                                  <a:pt x="901" y="36"/>
                                </a:lnTo>
                                <a:lnTo>
                                  <a:pt x="937" y="58"/>
                                </a:lnTo>
                                <a:lnTo>
                                  <a:pt x="967" y="81"/>
                                </a:lnTo>
                                <a:lnTo>
                                  <a:pt x="999" y="122"/>
                                </a:lnTo>
                                <a:lnTo>
                                  <a:pt x="1012" y="148"/>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43" name="Freeform 35">
                            <a:extLst>
                              <a:ext uri="{FF2B5EF4-FFF2-40B4-BE49-F238E27FC236}">
                                <a16:creationId xmlns:a16="http://schemas.microsoft.com/office/drawing/2014/main" id="{118BF5E4-4924-4658-B5D7-48DFAF540813}"/>
                              </a:ext>
                            </a:extLst>
                          </p:cNvPr>
                          <p:cNvSpPr>
                            <a:spLocks/>
                          </p:cNvSpPr>
                          <p:nvPr/>
                        </p:nvSpPr>
                        <p:spPr bwMode="auto">
                          <a:xfrm>
                            <a:off x="2030" y="1637"/>
                            <a:ext cx="203" cy="29"/>
                          </a:xfrm>
                          <a:custGeom>
                            <a:avLst/>
                            <a:gdLst>
                              <a:gd name="T0" fmla="*/ 0 w 1012"/>
                              <a:gd name="T1" fmla="*/ 5 h 147"/>
                              <a:gd name="T2" fmla="*/ 2 w 1012"/>
                              <a:gd name="T3" fmla="*/ 4 h 147"/>
                              <a:gd name="T4" fmla="*/ 5 w 1012"/>
                              <a:gd name="T5" fmla="*/ 3 h 147"/>
                              <a:gd name="T6" fmla="*/ 8 w 1012"/>
                              <a:gd name="T7" fmla="*/ 2 h 147"/>
                              <a:gd name="T8" fmla="*/ 12 w 1012"/>
                              <a:gd name="T9" fmla="*/ 2 h 147"/>
                              <a:gd name="T10" fmla="*/ 16 w 1012"/>
                              <a:gd name="T11" fmla="*/ 1 h 147"/>
                              <a:gd name="T12" fmla="*/ 18 w 1012"/>
                              <a:gd name="T13" fmla="*/ 0 h 147"/>
                              <a:gd name="T14" fmla="*/ 22 w 1012"/>
                              <a:gd name="T15" fmla="*/ 0 h 147"/>
                              <a:gd name="T16" fmla="*/ 25 w 1012"/>
                              <a:gd name="T17" fmla="*/ 0 h 147"/>
                              <a:gd name="T18" fmla="*/ 29 w 1012"/>
                              <a:gd name="T19" fmla="*/ 0 h 147"/>
                              <a:gd name="T20" fmla="*/ 32 w 1012"/>
                              <a:gd name="T21" fmla="*/ 0 h 147"/>
                              <a:gd name="T22" fmla="*/ 35 w 1012"/>
                              <a:gd name="T23" fmla="*/ 1 h 147"/>
                              <a:gd name="T24" fmla="*/ 36 w 1012"/>
                              <a:gd name="T25" fmla="*/ 1 h 147"/>
                              <a:gd name="T26" fmla="*/ 38 w 1012"/>
                              <a:gd name="T27" fmla="*/ 2 h 147"/>
                              <a:gd name="T28" fmla="*/ 39 w 1012"/>
                              <a:gd name="T29" fmla="*/ 3 h 147"/>
                              <a:gd name="T30" fmla="*/ 40 w 1012"/>
                              <a:gd name="T31" fmla="*/ 5 h 147"/>
                              <a:gd name="T32" fmla="*/ 41 w 1012"/>
                              <a:gd name="T33" fmla="*/ 6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2" y="79"/>
                                </a:lnTo>
                                <a:lnTo>
                                  <a:pt x="208" y="59"/>
                                </a:lnTo>
                                <a:lnTo>
                                  <a:pt x="299" y="39"/>
                                </a:lnTo>
                                <a:lnTo>
                                  <a:pt x="390" y="21"/>
                                </a:lnTo>
                                <a:lnTo>
                                  <a:pt x="459" y="11"/>
                                </a:lnTo>
                                <a:lnTo>
                                  <a:pt x="543" y="3"/>
                                </a:lnTo>
                                <a:lnTo>
                                  <a:pt x="633" y="0"/>
                                </a:lnTo>
                                <a:lnTo>
                                  <a:pt x="713" y="4"/>
                                </a:lnTo>
                                <a:lnTo>
                                  <a:pt x="788" y="8"/>
                                </a:lnTo>
                                <a:lnTo>
                                  <a:pt x="861" y="21"/>
                                </a:lnTo>
                                <a:lnTo>
                                  <a:pt x="902" y="36"/>
                                </a:lnTo>
                                <a:lnTo>
                                  <a:pt x="937" y="57"/>
                                </a:lnTo>
                                <a:lnTo>
                                  <a:pt x="968" y="81"/>
                                </a:lnTo>
                                <a:lnTo>
                                  <a:pt x="999" y="121"/>
                                </a:lnTo>
                                <a:lnTo>
                                  <a:pt x="1012" y="147"/>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44" name="Freeform 36">
                            <a:extLst>
                              <a:ext uri="{FF2B5EF4-FFF2-40B4-BE49-F238E27FC236}">
                                <a16:creationId xmlns:a16="http://schemas.microsoft.com/office/drawing/2014/main" id="{9752367B-04FA-4BCC-88BA-5C6050310038}"/>
                              </a:ext>
                            </a:extLst>
                          </p:cNvPr>
                          <p:cNvSpPr>
                            <a:spLocks/>
                          </p:cNvSpPr>
                          <p:nvPr/>
                        </p:nvSpPr>
                        <p:spPr bwMode="auto">
                          <a:xfrm>
                            <a:off x="2036" y="1624"/>
                            <a:ext cx="202" cy="29"/>
                          </a:xfrm>
                          <a:custGeom>
                            <a:avLst/>
                            <a:gdLst>
                              <a:gd name="T0" fmla="*/ 0 w 1012"/>
                              <a:gd name="T1" fmla="*/ 5 h 147"/>
                              <a:gd name="T2" fmla="*/ 2 w 1012"/>
                              <a:gd name="T3" fmla="*/ 4 h 147"/>
                              <a:gd name="T4" fmla="*/ 5 w 1012"/>
                              <a:gd name="T5" fmla="*/ 3 h 147"/>
                              <a:gd name="T6" fmla="*/ 8 w 1012"/>
                              <a:gd name="T7" fmla="*/ 2 h 147"/>
                              <a:gd name="T8" fmla="*/ 12 w 1012"/>
                              <a:gd name="T9" fmla="*/ 2 h 147"/>
                              <a:gd name="T10" fmla="*/ 16 w 1012"/>
                              <a:gd name="T11" fmla="*/ 1 h 147"/>
                              <a:gd name="T12" fmla="*/ 18 w 1012"/>
                              <a:gd name="T13" fmla="*/ 0 h 147"/>
                              <a:gd name="T14" fmla="*/ 22 w 1012"/>
                              <a:gd name="T15" fmla="*/ 0 h 147"/>
                              <a:gd name="T16" fmla="*/ 25 w 1012"/>
                              <a:gd name="T17" fmla="*/ 0 h 147"/>
                              <a:gd name="T18" fmla="*/ 28 w 1012"/>
                              <a:gd name="T19" fmla="*/ 0 h 147"/>
                              <a:gd name="T20" fmla="*/ 31 w 1012"/>
                              <a:gd name="T21" fmla="*/ 0 h 147"/>
                              <a:gd name="T22" fmla="*/ 34 w 1012"/>
                              <a:gd name="T23" fmla="*/ 1 h 147"/>
                              <a:gd name="T24" fmla="*/ 36 w 1012"/>
                              <a:gd name="T25" fmla="*/ 1 h 147"/>
                              <a:gd name="T26" fmla="*/ 37 w 1012"/>
                              <a:gd name="T27" fmla="*/ 2 h 147"/>
                              <a:gd name="T28" fmla="*/ 39 w 1012"/>
                              <a:gd name="T29" fmla="*/ 3 h 147"/>
                              <a:gd name="T30" fmla="*/ 40 w 1012"/>
                              <a:gd name="T31" fmla="*/ 5 h 147"/>
                              <a:gd name="T32" fmla="*/ 40 w 1012"/>
                              <a:gd name="T33" fmla="*/ 6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3" y="79"/>
                                </a:lnTo>
                                <a:lnTo>
                                  <a:pt x="208" y="59"/>
                                </a:lnTo>
                                <a:lnTo>
                                  <a:pt x="299" y="39"/>
                                </a:lnTo>
                                <a:lnTo>
                                  <a:pt x="390" y="21"/>
                                </a:lnTo>
                                <a:lnTo>
                                  <a:pt x="458" y="12"/>
                                </a:lnTo>
                                <a:lnTo>
                                  <a:pt x="542" y="3"/>
                                </a:lnTo>
                                <a:lnTo>
                                  <a:pt x="632" y="0"/>
                                </a:lnTo>
                                <a:lnTo>
                                  <a:pt x="713" y="5"/>
                                </a:lnTo>
                                <a:lnTo>
                                  <a:pt x="788" y="9"/>
                                </a:lnTo>
                                <a:lnTo>
                                  <a:pt x="861" y="21"/>
                                </a:lnTo>
                                <a:lnTo>
                                  <a:pt x="901" y="36"/>
                                </a:lnTo>
                                <a:lnTo>
                                  <a:pt x="937" y="57"/>
                                </a:lnTo>
                                <a:lnTo>
                                  <a:pt x="968" y="82"/>
                                </a:lnTo>
                                <a:lnTo>
                                  <a:pt x="998" y="122"/>
                                </a:lnTo>
                                <a:lnTo>
                                  <a:pt x="1012" y="147"/>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6041" name="Oval 37">
                          <a:extLst>
                            <a:ext uri="{FF2B5EF4-FFF2-40B4-BE49-F238E27FC236}">
                              <a16:creationId xmlns:a16="http://schemas.microsoft.com/office/drawing/2014/main" id="{163BC34C-B942-404A-BF44-5FB650AB6602}"/>
                            </a:ext>
                          </a:extLst>
                        </p:cNvPr>
                        <p:cNvSpPr>
                          <a:spLocks noChangeArrowheads="1"/>
                        </p:cNvSpPr>
                        <p:nvPr/>
                      </p:nvSpPr>
                      <p:spPr bwMode="auto">
                        <a:xfrm>
                          <a:off x="2025" y="1645"/>
                          <a:ext cx="10" cy="17"/>
                        </a:xfrm>
                        <a:prstGeom prst="ellipse">
                          <a:avLst/>
                        </a:prstGeom>
                        <a:solidFill>
                          <a:srgbClr val="200020"/>
                        </a:solidFill>
                        <a:ln w="3175">
                          <a:solidFill>
                            <a:srgbClr val="80008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nvGrpSpPr>
                  <p:cNvPr id="65958" name="Group 38">
                    <a:extLst>
                      <a:ext uri="{FF2B5EF4-FFF2-40B4-BE49-F238E27FC236}">
                        <a16:creationId xmlns:a16="http://schemas.microsoft.com/office/drawing/2014/main" id="{6D6E328C-5BA0-4835-B41E-D4CF167CC2BD}"/>
                      </a:ext>
                    </a:extLst>
                  </p:cNvPr>
                  <p:cNvGrpSpPr>
                    <a:grpSpLocks/>
                  </p:cNvGrpSpPr>
                  <p:nvPr/>
                </p:nvGrpSpPr>
                <p:grpSpPr bwMode="auto">
                  <a:xfrm>
                    <a:off x="2034" y="1657"/>
                    <a:ext cx="344" cy="305"/>
                    <a:chOff x="2034" y="1657"/>
                    <a:chExt cx="344" cy="305"/>
                  </a:xfrm>
                </p:grpSpPr>
                <p:grpSp>
                  <p:nvGrpSpPr>
                    <p:cNvPr id="65959" name="Group 39">
                      <a:extLst>
                        <a:ext uri="{FF2B5EF4-FFF2-40B4-BE49-F238E27FC236}">
                          <a16:creationId xmlns:a16="http://schemas.microsoft.com/office/drawing/2014/main" id="{E2242A84-BF2A-4DEA-B922-34614CA6E57B}"/>
                        </a:ext>
                      </a:extLst>
                    </p:cNvPr>
                    <p:cNvGrpSpPr>
                      <a:grpSpLocks/>
                    </p:cNvGrpSpPr>
                    <p:nvPr/>
                  </p:nvGrpSpPr>
                  <p:grpSpPr bwMode="auto">
                    <a:xfrm>
                      <a:off x="2034" y="1657"/>
                      <a:ext cx="344" cy="305"/>
                      <a:chOff x="2034" y="1657"/>
                      <a:chExt cx="344" cy="305"/>
                    </a:xfrm>
                  </p:grpSpPr>
                  <p:grpSp>
                    <p:nvGrpSpPr>
                      <p:cNvPr id="65979" name="Group 40">
                        <a:extLst>
                          <a:ext uri="{FF2B5EF4-FFF2-40B4-BE49-F238E27FC236}">
                            <a16:creationId xmlns:a16="http://schemas.microsoft.com/office/drawing/2014/main" id="{2CA16C7C-3B62-414D-BF36-65FB92B8A37A}"/>
                          </a:ext>
                        </a:extLst>
                      </p:cNvPr>
                      <p:cNvGrpSpPr>
                        <a:grpSpLocks/>
                      </p:cNvGrpSpPr>
                      <p:nvPr/>
                    </p:nvGrpSpPr>
                    <p:grpSpPr bwMode="auto">
                      <a:xfrm>
                        <a:off x="2034" y="1657"/>
                        <a:ext cx="344" cy="305"/>
                        <a:chOff x="2034" y="1657"/>
                        <a:chExt cx="344" cy="305"/>
                      </a:xfrm>
                    </p:grpSpPr>
                    <p:grpSp>
                      <p:nvGrpSpPr>
                        <p:cNvPr id="66030" name="Group 41">
                          <a:extLst>
                            <a:ext uri="{FF2B5EF4-FFF2-40B4-BE49-F238E27FC236}">
                              <a16:creationId xmlns:a16="http://schemas.microsoft.com/office/drawing/2014/main" id="{D42902B7-E62C-41FA-9E8B-E471951F72A8}"/>
                            </a:ext>
                          </a:extLst>
                        </p:cNvPr>
                        <p:cNvGrpSpPr>
                          <a:grpSpLocks/>
                        </p:cNvGrpSpPr>
                        <p:nvPr/>
                      </p:nvGrpSpPr>
                      <p:grpSpPr bwMode="auto">
                        <a:xfrm>
                          <a:off x="2034" y="1657"/>
                          <a:ext cx="344" cy="305"/>
                          <a:chOff x="2034" y="1657"/>
                          <a:chExt cx="344" cy="305"/>
                        </a:xfrm>
                      </p:grpSpPr>
                      <p:grpSp>
                        <p:nvGrpSpPr>
                          <p:cNvPr id="66032" name="Group 42">
                            <a:extLst>
                              <a:ext uri="{FF2B5EF4-FFF2-40B4-BE49-F238E27FC236}">
                                <a16:creationId xmlns:a16="http://schemas.microsoft.com/office/drawing/2014/main" id="{0F82844A-9885-4CD8-991C-621BF9DB2289}"/>
                              </a:ext>
                            </a:extLst>
                          </p:cNvPr>
                          <p:cNvGrpSpPr>
                            <a:grpSpLocks/>
                          </p:cNvGrpSpPr>
                          <p:nvPr/>
                        </p:nvGrpSpPr>
                        <p:grpSpPr bwMode="auto">
                          <a:xfrm>
                            <a:off x="2034" y="1657"/>
                            <a:ext cx="344" cy="305"/>
                            <a:chOff x="2034" y="1657"/>
                            <a:chExt cx="344" cy="305"/>
                          </a:xfrm>
                        </p:grpSpPr>
                        <p:sp>
                          <p:nvSpPr>
                            <p:cNvPr id="66034" name="Freeform 43">
                              <a:extLst>
                                <a:ext uri="{FF2B5EF4-FFF2-40B4-BE49-F238E27FC236}">
                                  <a16:creationId xmlns:a16="http://schemas.microsoft.com/office/drawing/2014/main" id="{D70A4991-A371-47E8-9638-85B5DB37FCAA}"/>
                                </a:ext>
                              </a:extLst>
                            </p:cNvPr>
                            <p:cNvSpPr>
                              <a:spLocks/>
                            </p:cNvSpPr>
                            <p:nvPr/>
                          </p:nvSpPr>
                          <p:spPr bwMode="auto">
                            <a:xfrm>
                              <a:off x="2034" y="1657"/>
                              <a:ext cx="344" cy="305"/>
                            </a:xfrm>
                            <a:custGeom>
                              <a:avLst/>
                              <a:gdLst>
                                <a:gd name="T0" fmla="*/ 22 w 1716"/>
                                <a:gd name="T1" fmla="*/ 10 h 1521"/>
                                <a:gd name="T2" fmla="*/ 25 w 1716"/>
                                <a:gd name="T3" fmla="*/ 6 h 1521"/>
                                <a:gd name="T4" fmla="*/ 29 w 1716"/>
                                <a:gd name="T5" fmla="*/ 3 h 1521"/>
                                <a:gd name="T6" fmla="*/ 32 w 1716"/>
                                <a:gd name="T7" fmla="*/ 1 h 1521"/>
                                <a:gd name="T8" fmla="*/ 36 w 1716"/>
                                <a:gd name="T9" fmla="*/ 0 h 1521"/>
                                <a:gd name="T10" fmla="*/ 40 w 1716"/>
                                <a:gd name="T11" fmla="*/ 1 h 1521"/>
                                <a:gd name="T12" fmla="*/ 44 w 1716"/>
                                <a:gd name="T13" fmla="*/ 2 h 1521"/>
                                <a:gd name="T14" fmla="*/ 47 w 1716"/>
                                <a:gd name="T15" fmla="*/ 3 h 1521"/>
                                <a:gd name="T16" fmla="*/ 50 w 1716"/>
                                <a:gd name="T17" fmla="*/ 6 h 1521"/>
                                <a:gd name="T18" fmla="*/ 52 w 1716"/>
                                <a:gd name="T19" fmla="*/ 9 h 1521"/>
                                <a:gd name="T20" fmla="*/ 52 w 1716"/>
                                <a:gd name="T21" fmla="*/ 12 h 1521"/>
                                <a:gd name="T22" fmla="*/ 54 w 1716"/>
                                <a:gd name="T23" fmla="*/ 14 h 1521"/>
                                <a:gd name="T24" fmla="*/ 56 w 1716"/>
                                <a:gd name="T25" fmla="*/ 15 h 1521"/>
                                <a:gd name="T26" fmla="*/ 58 w 1716"/>
                                <a:gd name="T27" fmla="*/ 18 h 1521"/>
                                <a:gd name="T28" fmla="*/ 60 w 1716"/>
                                <a:gd name="T29" fmla="*/ 20 h 1521"/>
                                <a:gd name="T30" fmla="*/ 63 w 1716"/>
                                <a:gd name="T31" fmla="*/ 24 h 1521"/>
                                <a:gd name="T32" fmla="*/ 65 w 1716"/>
                                <a:gd name="T33" fmla="*/ 28 h 1521"/>
                                <a:gd name="T34" fmla="*/ 66 w 1716"/>
                                <a:gd name="T35" fmla="*/ 33 h 1521"/>
                                <a:gd name="T36" fmla="*/ 67 w 1716"/>
                                <a:gd name="T37" fmla="*/ 38 h 1521"/>
                                <a:gd name="T38" fmla="*/ 68 w 1716"/>
                                <a:gd name="T39" fmla="*/ 43 h 1521"/>
                                <a:gd name="T40" fmla="*/ 69 w 1716"/>
                                <a:gd name="T41" fmla="*/ 48 h 1521"/>
                                <a:gd name="T42" fmla="*/ 69 w 1716"/>
                                <a:gd name="T43" fmla="*/ 52 h 1521"/>
                                <a:gd name="T44" fmla="*/ 68 w 1716"/>
                                <a:gd name="T45" fmla="*/ 55 h 1521"/>
                                <a:gd name="T46" fmla="*/ 67 w 1716"/>
                                <a:gd name="T47" fmla="*/ 58 h 1521"/>
                                <a:gd name="T48" fmla="*/ 63 w 1716"/>
                                <a:gd name="T49" fmla="*/ 60 h 1521"/>
                                <a:gd name="T50" fmla="*/ 59 w 1716"/>
                                <a:gd name="T51" fmla="*/ 60 h 1521"/>
                                <a:gd name="T52" fmla="*/ 54 w 1716"/>
                                <a:gd name="T53" fmla="*/ 61 h 1521"/>
                                <a:gd name="T54" fmla="*/ 49 w 1716"/>
                                <a:gd name="T55" fmla="*/ 61 h 1521"/>
                                <a:gd name="T56" fmla="*/ 44 w 1716"/>
                                <a:gd name="T57" fmla="*/ 61 h 1521"/>
                                <a:gd name="T58" fmla="*/ 40 w 1716"/>
                                <a:gd name="T59" fmla="*/ 61 h 1521"/>
                                <a:gd name="T60" fmla="*/ 36 w 1716"/>
                                <a:gd name="T61" fmla="*/ 59 h 1521"/>
                                <a:gd name="T62" fmla="*/ 32 w 1716"/>
                                <a:gd name="T63" fmla="*/ 58 h 1521"/>
                                <a:gd name="T64" fmla="*/ 28 w 1716"/>
                                <a:gd name="T65" fmla="*/ 56 h 1521"/>
                                <a:gd name="T66" fmla="*/ 24 w 1716"/>
                                <a:gd name="T67" fmla="*/ 54 h 1521"/>
                                <a:gd name="T68" fmla="*/ 20 w 1716"/>
                                <a:gd name="T69" fmla="*/ 52 h 1521"/>
                                <a:gd name="T70" fmla="*/ 17 w 1716"/>
                                <a:gd name="T71" fmla="*/ 49 h 1521"/>
                                <a:gd name="T72" fmla="*/ 14 w 1716"/>
                                <a:gd name="T73" fmla="*/ 45 h 1521"/>
                                <a:gd name="T74" fmla="*/ 12 w 1716"/>
                                <a:gd name="T75" fmla="*/ 42 h 1521"/>
                                <a:gd name="T76" fmla="*/ 10 w 1716"/>
                                <a:gd name="T77" fmla="*/ 41 h 1521"/>
                                <a:gd name="T78" fmla="*/ 8 w 1716"/>
                                <a:gd name="T79" fmla="*/ 40 h 1521"/>
                                <a:gd name="T80" fmla="*/ 4 w 1716"/>
                                <a:gd name="T81" fmla="*/ 37 h 1521"/>
                                <a:gd name="T82" fmla="*/ 2 w 1716"/>
                                <a:gd name="T83" fmla="*/ 34 h 1521"/>
                                <a:gd name="T84" fmla="*/ 0 w 1716"/>
                                <a:gd name="T85" fmla="*/ 31 h 1521"/>
                                <a:gd name="T86" fmla="*/ 0 w 1716"/>
                                <a:gd name="T87" fmla="*/ 27 h 1521"/>
                                <a:gd name="T88" fmla="*/ 0 w 1716"/>
                                <a:gd name="T89" fmla="*/ 24 h 1521"/>
                                <a:gd name="T90" fmla="*/ 2 w 1716"/>
                                <a:gd name="T91" fmla="*/ 20 h 1521"/>
                                <a:gd name="T92" fmla="*/ 4 w 1716"/>
                                <a:gd name="T93" fmla="*/ 16 h 1521"/>
                                <a:gd name="T94" fmla="*/ 7 w 1716"/>
                                <a:gd name="T95" fmla="*/ 14 h 1521"/>
                                <a:gd name="T96" fmla="*/ 10 w 1716"/>
                                <a:gd name="T97" fmla="*/ 12 h 1521"/>
                                <a:gd name="T98" fmla="*/ 14 w 1716"/>
                                <a:gd name="T99" fmla="*/ 11 h 1521"/>
                                <a:gd name="T100" fmla="*/ 19 w 1716"/>
                                <a:gd name="T101" fmla="*/ 12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16"/>
                                <a:gd name="T154" fmla="*/ 0 h 1521"/>
                                <a:gd name="T155" fmla="*/ 1716 w 1716"/>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16" h="1521">
                                  <a:moveTo>
                                    <a:pt x="499" y="282"/>
                                  </a:moveTo>
                                  <a:lnTo>
                                    <a:pt x="548" y="246"/>
                                  </a:lnTo>
                                  <a:lnTo>
                                    <a:pt x="591" y="194"/>
                                  </a:lnTo>
                                  <a:lnTo>
                                    <a:pt x="634" y="140"/>
                                  </a:lnTo>
                                  <a:lnTo>
                                    <a:pt x="673" y="105"/>
                                  </a:lnTo>
                                  <a:lnTo>
                                    <a:pt x="716" y="70"/>
                                  </a:lnTo>
                                  <a:lnTo>
                                    <a:pt x="768" y="40"/>
                                  </a:lnTo>
                                  <a:lnTo>
                                    <a:pt x="806" y="19"/>
                                  </a:lnTo>
                                  <a:lnTo>
                                    <a:pt x="854" y="9"/>
                                  </a:lnTo>
                                  <a:lnTo>
                                    <a:pt x="906" y="0"/>
                                  </a:lnTo>
                                  <a:lnTo>
                                    <a:pt x="960" y="6"/>
                                  </a:lnTo>
                                  <a:lnTo>
                                    <a:pt x="1004" y="13"/>
                                  </a:lnTo>
                                  <a:lnTo>
                                    <a:pt x="1040" y="22"/>
                                  </a:lnTo>
                                  <a:lnTo>
                                    <a:pt x="1084" y="43"/>
                                  </a:lnTo>
                                  <a:lnTo>
                                    <a:pt x="1130" y="64"/>
                                  </a:lnTo>
                                  <a:lnTo>
                                    <a:pt x="1168" y="84"/>
                                  </a:lnTo>
                                  <a:lnTo>
                                    <a:pt x="1211" y="116"/>
                                  </a:lnTo>
                                  <a:lnTo>
                                    <a:pt x="1244" y="152"/>
                                  </a:lnTo>
                                  <a:lnTo>
                                    <a:pt x="1270" y="199"/>
                                  </a:lnTo>
                                  <a:lnTo>
                                    <a:pt x="1281" y="227"/>
                                  </a:lnTo>
                                  <a:lnTo>
                                    <a:pt x="1283" y="263"/>
                                  </a:lnTo>
                                  <a:lnTo>
                                    <a:pt x="1298" y="294"/>
                                  </a:lnTo>
                                  <a:lnTo>
                                    <a:pt x="1319" y="323"/>
                                  </a:lnTo>
                                  <a:lnTo>
                                    <a:pt x="1347" y="343"/>
                                  </a:lnTo>
                                  <a:lnTo>
                                    <a:pt x="1381" y="360"/>
                                  </a:lnTo>
                                  <a:lnTo>
                                    <a:pt x="1401" y="378"/>
                                  </a:lnTo>
                                  <a:lnTo>
                                    <a:pt x="1418" y="404"/>
                                  </a:lnTo>
                                  <a:lnTo>
                                    <a:pt x="1444" y="438"/>
                                  </a:lnTo>
                                  <a:lnTo>
                                    <a:pt x="1472" y="471"/>
                                  </a:lnTo>
                                  <a:lnTo>
                                    <a:pt x="1503" y="505"/>
                                  </a:lnTo>
                                  <a:lnTo>
                                    <a:pt x="1534" y="539"/>
                                  </a:lnTo>
                                  <a:lnTo>
                                    <a:pt x="1567" y="601"/>
                                  </a:lnTo>
                                  <a:lnTo>
                                    <a:pt x="1591" y="661"/>
                                  </a:lnTo>
                                  <a:lnTo>
                                    <a:pt x="1609" y="707"/>
                                  </a:lnTo>
                                  <a:lnTo>
                                    <a:pt x="1622" y="769"/>
                                  </a:lnTo>
                                  <a:lnTo>
                                    <a:pt x="1641" y="832"/>
                                  </a:lnTo>
                                  <a:lnTo>
                                    <a:pt x="1656" y="891"/>
                                  </a:lnTo>
                                  <a:lnTo>
                                    <a:pt x="1668" y="947"/>
                                  </a:lnTo>
                                  <a:lnTo>
                                    <a:pt x="1680" y="1005"/>
                                  </a:lnTo>
                                  <a:lnTo>
                                    <a:pt x="1695" y="1057"/>
                                  </a:lnTo>
                                  <a:lnTo>
                                    <a:pt x="1702" y="1122"/>
                                  </a:lnTo>
                                  <a:lnTo>
                                    <a:pt x="1710" y="1190"/>
                                  </a:lnTo>
                                  <a:lnTo>
                                    <a:pt x="1716" y="1253"/>
                                  </a:lnTo>
                                  <a:lnTo>
                                    <a:pt x="1708" y="1301"/>
                                  </a:lnTo>
                                  <a:lnTo>
                                    <a:pt x="1702" y="1340"/>
                                  </a:lnTo>
                                  <a:lnTo>
                                    <a:pt x="1698" y="1374"/>
                                  </a:lnTo>
                                  <a:lnTo>
                                    <a:pt x="1683" y="1404"/>
                                  </a:lnTo>
                                  <a:lnTo>
                                    <a:pt x="1658" y="1435"/>
                                  </a:lnTo>
                                  <a:lnTo>
                                    <a:pt x="1621" y="1463"/>
                                  </a:lnTo>
                                  <a:lnTo>
                                    <a:pt x="1576" y="1480"/>
                                  </a:lnTo>
                                  <a:lnTo>
                                    <a:pt x="1525" y="1491"/>
                                  </a:lnTo>
                                  <a:lnTo>
                                    <a:pt x="1464" y="1499"/>
                                  </a:lnTo>
                                  <a:lnTo>
                                    <a:pt x="1408" y="1506"/>
                                  </a:lnTo>
                                  <a:lnTo>
                                    <a:pt x="1346" y="1509"/>
                                  </a:lnTo>
                                  <a:lnTo>
                                    <a:pt x="1273" y="1516"/>
                                  </a:lnTo>
                                  <a:lnTo>
                                    <a:pt x="1210" y="1521"/>
                                  </a:lnTo>
                                  <a:lnTo>
                                    <a:pt x="1152" y="1521"/>
                                  </a:lnTo>
                                  <a:lnTo>
                                    <a:pt x="1094" y="1516"/>
                                  </a:lnTo>
                                  <a:lnTo>
                                    <a:pt x="1042" y="1509"/>
                                  </a:lnTo>
                                  <a:lnTo>
                                    <a:pt x="1001" y="1505"/>
                                  </a:lnTo>
                                  <a:lnTo>
                                    <a:pt x="957" y="1493"/>
                                  </a:lnTo>
                                  <a:lnTo>
                                    <a:pt x="903" y="1478"/>
                                  </a:lnTo>
                                  <a:lnTo>
                                    <a:pt x="843" y="1459"/>
                                  </a:lnTo>
                                  <a:lnTo>
                                    <a:pt x="796" y="1441"/>
                                  </a:lnTo>
                                  <a:lnTo>
                                    <a:pt x="741" y="1419"/>
                                  </a:lnTo>
                                  <a:lnTo>
                                    <a:pt x="694" y="1399"/>
                                  </a:lnTo>
                                  <a:lnTo>
                                    <a:pt x="647" y="1375"/>
                                  </a:lnTo>
                                  <a:lnTo>
                                    <a:pt x="597" y="1349"/>
                                  </a:lnTo>
                                  <a:lnTo>
                                    <a:pt x="550" y="1321"/>
                                  </a:lnTo>
                                  <a:lnTo>
                                    <a:pt x="503" y="1286"/>
                                  </a:lnTo>
                                  <a:lnTo>
                                    <a:pt x="460" y="1252"/>
                                  </a:lnTo>
                                  <a:lnTo>
                                    <a:pt x="429" y="1224"/>
                                  </a:lnTo>
                                  <a:lnTo>
                                    <a:pt x="388" y="1170"/>
                                  </a:lnTo>
                                  <a:lnTo>
                                    <a:pt x="355" y="1127"/>
                                  </a:lnTo>
                                  <a:lnTo>
                                    <a:pt x="321" y="1079"/>
                                  </a:lnTo>
                                  <a:lnTo>
                                    <a:pt x="301" y="1051"/>
                                  </a:lnTo>
                                  <a:lnTo>
                                    <a:pt x="285" y="1014"/>
                                  </a:lnTo>
                                  <a:lnTo>
                                    <a:pt x="255" y="1006"/>
                                  </a:lnTo>
                                  <a:lnTo>
                                    <a:pt x="221" y="996"/>
                                  </a:lnTo>
                                  <a:lnTo>
                                    <a:pt x="190" y="981"/>
                                  </a:lnTo>
                                  <a:lnTo>
                                    <a:pt x="150" y="957"/>
                                  </a:lnTo>
                                  <a:lnTo>
                                    <a:pt x="111" y="928"/>
                                  </a:lnTo>
                                  <a:lnTo>
                                    <a:pt x="85" y="894"/>
                                  </a:lnTo>
                                  <a:lnTo>
                                    <a:pt x="55" y="854"/>
                                  </a:lnTo>
                                  <a:lnTo>
                                    <a:pt x="33" y="817"/>
                                  </a:lnTo>
                                  <a:lnTo>
                                    <a:pt x="12" y="777"/>
                                  </a:lnTo>
                                  <a:lnTo>
                                    <a:pt x="4" y="738"/>
                                  </a:lnTo>
                                  <a:lnTo>
                                    <a:pt x="0" y="684"/>
                                  </a:lnTo>
                                  <a:lnTo>
                                    <a:pt x="3" y="641"/>
                                  </a:lnTo>
                                  <a:lnTo>
                                    <a:pt x="12" y="597"/>
                                  </a:lnTo>
                                  <a:lnTo>
                                    <a:pt x="27" y="547"/>
                                  </a:lnTo>
                                  <a:lnTo>
                                    <a:pt x="49" y="499"/>
                                  </a:lnTo>
                                  <a:lnTo>
                                    <a:pt x="76" y="451"/>
                                  </a:lnTo>
                                  <a:lnTo>
                                    <a:pt x="107" y="409"/>
                                  </a:lnTo>
                                  <a:lnTo>
                                    <a:pt x="134" y="378"/>
                                  </a:lnTo>
                                  <a:lnTo>
                                    <a:pt x="168" y="347"/>
                                  </a:lnTo>
                                  <a:lnTo>
                                    <a:pt x="208" y="320"/>
                                  </a:lnTo>
                                  <a:lnTo>
                                    <a:pt x="248" y="301"/>
                                  </a:lnTo>
                                  <a:lnTo>
                                    <a:pt x="298" y="289"/>
                                  </a:lnTo>
                                  <a:lnTo>
                                    <a:pt x="360" y="281"/>
                                  </a:lnTo>
                                  <a:lnTo>
                                    <a:pt x="415" y="282"/>
                                  </a:lnTo>
                                  <a:lnTo>
                                    <a:pt x="466" y="288"/>
                                  </a:lnTo>
                                  <a:lnTo>
                                    <a:pt x="499" y="282"/>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35" name="Freeform 44">
                              <a:extLst>
                                <a:ext uri="{FF2B5EF4-FFF2-40B4-BE49-F238E27FC236}">
                                  <a16:creationId xmlns:a16="http://schemas.microsoft.com/office/drawing/2014/main" id="{FDCE7ADF-D1AA-4E64-BDE0-AAB238546C71}"/>
                                </a:ext>
                              </a:extLst>
                            </p:cNvPr>
                            <p:cNvSpPr>
                              <a:spLocks/>
                            </p:cNvSpPr>
                            <p:nvPr/>
                          </p:nvSpPr>
                          <p:spPr bwMode="auto">
                            <a:xfrm>
                              <a:off x="2105" y="1733"/>
                              <a:ext cx="273" cy="229"/>
                            </a:xfrm>
                            <a:custGeom>
                              <a:avLst/>
                              <a:gdLst>
                                <a:gd name="T0" fmla="*/ 42 w 1361"/>
                                <a:gd name="T1" fmla="*/ 1 h 1143"/>
                                <a:gd name="T2" fmla="*/ 43 w 1361"/>
                                <a:gd name="T3" fmla="*/ 1 h 1143"/>
                                <a:gd name="T4" fmla="*/ 45 w 1361"/>
                                <a:gd name="T5" fmla="*/ 4 h 1143"/>
                                <a:gd name="T6" fmla="*/ 47 w 1361"/>
                                <a:gd name="T7" fmla="*/ 6 h 1143"/>
                                <a:gd name="T8" fmla="*/ 50 w 1361"/>
                                <a:gd name="T9" fmla="*/ 11 h 1143"/>
                                <a:gd name="T10" fmla="*/ 51 w 1361"/>
                                <a:gd name="T11" fmla="*/ 16 h 1143"/>
                                <a:gd name="T12" fmla="*/ 52 w 1361"/>
                                <a:gd name="T13" fmla="*/ 21 h 1143"/>
                                <a:gd name="T14" fmla="*/ 53 w 1361"/>
                                <a:gd name="T15" fmla="*/ 25 h 1143"/>
                                <a:gd name="T16" fmla="*/ 54 w 1361"/>
                                <a:gd name="T17" fmla="*/ 30 h 1143"/>
                                <a:gd name="T18" fmla="*/ 55 w 1361"/>
                                <a:gd name="T19" fmla="*/ 35 h 1143"/>
                                <a:gd name="T20" fmla="*/ 54 w 1361"/>
                                <a:gd name="T21" fmla="*/ 39 h 1143"/>
                                <a:gd name="T22" fmla="*/ 53 w 1361"/>
                                <a:gd name="T23" fmla="*/ 41 h 1143"/>
                                <a:gd name="T24" fmla="*/ 51 w 1361"/>
                                <a:gd name="T25" fmla="*/ 43 h 1143"/>
                                <a:gd name="T26" fmla="*/ 47 w 1361"/>
                                <a:gd name="T27" fmla="*/ 45 h 1143"/>
                                <a:gd name="T28" fmla="*/ 42 w 1361"/>
                                <a:gd name="T29" fmla="*/ 45 h 1143"/>
                                <a:gd name="T30" fmla="*/ 37 w 1361"/>
                                <a:gd name="T31" fmla="*/ 46 h 1143"/>
                                <a:gd name="T32" fmla="*/ 32 w 1361"/>
                                <a:gd name="T33" fmla="*/ 46 h 1143"/>
                                <a:gd name="T34" fmla="*/ 28 w 1361"/>
                                <a:gd name="T35" fmla="*/ 45 h 1143"/>
                                <a:gd name="T36" fmla="*/ 24 w 1361"/>
                                <a:gd name="T37" fmla="*/ 45 h 1143"/>
                                <a:gd name="T38" fmla="*/ 20 w 1361"/>
                                <a:gd name="T39" fmla="*/ 43 h 1143"/>
                                <a:gd name="T40" fmla="*/ 15 w 1361"/>
                                <a:gd name="T41" fmla="*/ 42 h 1143"/>
                                <a:gd name="T42" fmla="*/ 12 w 1361"/>
                                <a:gd name="T43" fmla="*/ 40 h 1143"/>
                                <a:gd name="T44" fmla="*/ 8 w 1361"/>
                                <a:gd name="T45" fmla="*/ 38 h 1143"/>
                                <a:gd name="T46" fmla="*/ 4 w 1361"/>
                                <a:gd name="T47" fmla="*/ 35 h 1143"/>
                                <a:gd name="T48" fmla="*/ 1 w 1361"/>
                                <a:gd name="T49" fmla="*/ 32 h 1143"/>
                                <a:gd name="T50" fmla="*/ 1 w 1361"/>
                                <a:gd name="T51" fmla="*/ 30 h 1143"/>
                                <a:gd name="T52" fmla="*/ 3 w 1361"/>
                                <a:gd name="T53" fmla="*/ 33 h 1143"/>
                                <a:gd name="T54" fmla="*/ 6 w 1361"/>
                                <a:gd name="T55" fmla="*/ 35 h 1143"/>
                                <a:gd name="T56" fmla="*/ 9 w 1361"/>
                                <a:gd name="T57" fmla="*/ 37 h 1143"/>
                                <a:gd name="T58" fmla="*/ 13 w 1361"/>
                                <a:gd name="T59" fmla="*/ 39 h 1143"/>
                                <a:gd name="T60" fmla="*/ 16 w 1361"/>
                                <a:gd name="T61" fmla="*/ 41 h 1143"/>
                                <a:gd name="T62" fmla="*/ 19 w 1361"/>
                                <a:gd name="T63" fmla="*/ 42 h 1143"/>
                                <a:gd name="T64" fmla="*/ 23 w 1361"/>
                                <a:gd name="T65" fmla="*/ 43 h 1143"/>
                                <a:gd name="T66" fmla="*/ 26 w 1361"/>
                                <a:gd name="T67" fmla="*/ 44 h 1143"/>
                                <a:gd name="T68" fmla="*/ 30 w 1361"/>
                                <a:gd name="T69" fmla="*/ 44 h 1143"/>
                                <a:gd name="T70" fmla="*/ 34 w 1361"/>
                                <a:gd name="T71" fmla="*/ 44 h 1143"/>
                                <a:gd name="T72" fmla="*/ 37 w 1361"/>
                                <a:gd name="T73" fmla="*/ 44 h 1143"/>
                                <a:gd name="T74" fmla="*/ 41 w 1361"/>
                                <a:gd name="T75" fmla="*/ 44 h 1143"/>
                                <a:gd name="T76" fmla="*/ 44 w 1361"/>
                                <a:gd name="T77" fmla="*/ 43 h 1143"/>
                                <a:gd name="T78" fmla="*/ 47 w 1361"/>
                                <a:gd name="T79" fmla="*/ 43 h 1143"/>
                                <a:gd name="T80" fmla="*/ 49 w 1361"/>
                                <a:gd name="T81" fmla="*/ 41 h 1143"/>
                                <a:gd name="T82" fmla="*/ 50 w 1361"/>
                                <a:gd name="T83" fmla="*/ 39 h 1143"/>
                                <a:gd name="T84" fmla="*/ 52 w 1361"/>
                                <a:gd name="T85" fmla="*/ 37 h 1143"/>
                                <a:gd name="T86" fmla="*/ 52 w 1361"/>
                                <a:gd name="T87" fmla="*/ 35 h 1143"/>
                                <a:gd name="T88" fmla="*/ 52 w 1361"/>
                                <a:gd name="T89" fmla="*/ 30 h 1143"/>
                                <a:gd name="T90" fmla="*/ 52 w 1361"/>
                                <a:gd name="T91" fmla="*/ 26 h 1143"/>
                                <a:gd name="T92" fmla="*/ 51 w 1361"/>
                                <a:gd name="T93" fmla="*/ 22 h 1143"/>
                                <a:gd name="T94" fmla="*/ 50 w 1361"/>
                                <a:gd name="T95" fmla="*/ 19 h 1143"/>
                                <a:gd name="T96" fmla="*/ 49 w 1361"/>
                                <a:gd name="T97" fmla="*/ 16 h 1143"/>
                                <a:gd name="T98" fmla="*/ 48 w 1361"/>
                                <a:gd name="T99" fmla="*/ 12 h 1143"/>
                                <a:gd name="T100" fmla="*/ 47 w 1361"/>
                                <a:gd name="T101" fmla="*/ 9 h 1143"/>
                                <a:gd name="T102" fmla="*/ 45 w 1361"/>
                                <a:gd name="T103" fmla="*/ 6 h 1143"/>
                                <a:gd name="T104" fmla="*/ 43 w 1361"/>
                                <a:gd name="T105" fmla="*/ 3 h 11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61"/>
                                <a:gd name="T160" fmla="*/ 0 h 1143"/>
                                <a:gd name="T161" fmla="*/ 1361 w 1361"/>
                                <a:gd name="T162" fmla="*/ 1143 h 11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61" h="1143">
                                  <a:moveTo>
                                    <a:pt x="1051" y="53"/>
                                  </a:moveTo>
                                  <a:lnTo>
                                    <a:pt x="1042" y="25"/>
                                  </a:lnTo>
                                  <a:lnTo>
                                    <a:pt x="1046" y="0"/>
                                  </a:lnTo>
                                  <a:lnTo>
                                    <a:pt x="1063" y="27"/>
                                  </a:lnTo>
                                  <a:lnTo>
                                    <a:pt x="1089" y="61"/>
                                  </a:lnTo>
                                  <a:lnTo>
                                    <a:pt x="1117" y="94"/>
                                  </a:lnTo>
                                  <a:lnTo>
                                    <a:pt x="1148" y="128"/>
                                  </a:lnTo>
                                  <a:lnTo>
                                    <a:pt x="1179" y="162"/>
                                  </a:lnTo>
                                  <a:lnTo>
                                    <a:pt x="1212" y="224"/>
                                  </a:lnTo>
                                  <a:lnTo>
                                    <a:pt x="1236" y="284"/>
                                  </a:lnTo>
                                  <a:lnTo>
                                    <a:pt x="1254" y="329"/>
                                  </a:lnTo>
                                  <a:lnTo>
                                    <a:pt x="1267" y="391"/>
                                  </a:lnTo>
                                  <a:lnTo>
                                    <a:pt x="1286" y="454"/>
                                  </a:lnTo>
                                  <a:lnTo>
                                    <a:pt x="1301" y="513"/>
                                  </a:lnTo>
                                  <a:lnTo>
                                    <a:pt x="1313" y="569"/>
                                  </a:lnTo>
                                  <a:lnTo>
                                    <a:pt x="1325" y="627"/>
                                  </a:lnTo>
                                  <a:lnTo>
                                    <a:pt x="1340" y="679"/>
                                  </a:lnTo>
                                  <a:lnTo>
                                    <a:pt x="1347" y="744"/>
                                  </a:lnTo>
                                  <a:lnTo>
                                    <a:pt x="1355" y="813"/>
                                  </a:lnTo>
                                  <a:lnTo>
                                    <a:pt x="1361" y="875"/>
                                  </a:lnTo>
                                  <a:lnTo>
                                    <a:pt x="1353" y="923"/>
                                  </a:lnTo>
                                  <a:lnTo>
                                    <a:pt x="1347" y="962"/>
                                  </a:lnTo>
                                  <a:lnTo>
                                    <a:pt x="1343" y="996"/>
                                  </a:lnTo>
                                  <a:lnTo>
                                    <a:pt x="1328" y="1026"/>
                                  </a:lnTo>
                                  <a:lnTo>
                                    <a:pt x="1303" y="1057"/>
                                  </a:lnTo>
                                  <a:lnTo>
                                    <a:pt x="1266" y="1085"/>
                                  </a:lnTo>
                                  <a:lnTo>
                                    <a:pt x="1221" y="1102"/>
                                  </a:lnTo>
                                  <a:lnTo>
                                    <a:pt x="1170" y="1113"/>
                                  </a:lnTo>
                                  <a:lnTo>
                                    <a:pt x="1109" y="1121"/>
                                  </a:lnTo>
                                  <a:lnTo>
                                    <a:pt x="1053" y="1128"/>
                                  </a:lnTo>
                                  <a:lnTo>
                                    <a:pt x="992" y="1131"/>
                                  </a:lnTo>
                                  <a:lnTo>
                                    <a:pt x="918" y="1138"/>
                                  </a:lnTo>
                                  <a:lnTo>
                                    <a:pt x="855" y="1143"/>
                                  </a:lnTo>
                                  <a:lnTo>
                                    <a:pt x="797" y="1143"/>
                                  </a:lnTo>
                                  <a:lnTo>
                                    <a:pt x="739" y="1138"/>
                                  </a:lnTo>
                                  <a:lnTo>
                                    <a:pt x="687" y="1131"/>
                                  </a:lnTo>
                                  <a:lnTo>
                                    <a:pt x="646" y="1127"/>
                                  </a:lnTo>
                                  <a:lnTo>
                                    <a:pt x="602" y="1115"/>
                                  </a:lnTo>
                                  <a:lnTo>
                                    <a:pt x="548" y="1100"/>
                                  </a:lnTo>
                                  <a:lnTo>
                                    <a:pt x="488" y="1081"/>
                                  </a:lnTo>
                                  <a:lnTo>
                                    <a:pt x="441" y="1063"/>
                                  </a:lnTo>
                                  <a:lnTo>
                                    <a:pt x="386" y="1041"/>
                                  </a:lnTo>
                                  <a:lnTo>
                                    <a:pt x="341" y="1021"/>
                                  </a:lnTo>
                                  <a:lnTo>
                                    <a:pt x="293" y="997"/>
                                  </a:lnTo>
                                  <a:lnTo>
                                    <a:pt x="243" y="971"/>
                                  </a:lnTo>
                                  <a:lnTo>
                                    <a:pt x="196" y="943"/>
                                  </a:lnTo>
                                  <a:lnTo>
                                    <a:pt x="149" y="908"/>
                                  </a:lnTo>
                                  <a:lnTo>
                                    <a:pt x="106" y="874"/>
                                  </a:lnTo>
                                  <a:lnTo>
                                    <a:pt x="74" y="847"/>
                                  </a:lnTo>
                                  <a:lnTo>
                                    <a:pt x="33" y="793"/>
                                  </a:lnTo>
                                  <a:lnTo>
                                    <a:pt x="0" y="749"/>
                                  </a:lnTo>
                                  <a:lnTo>
                                    <a:pt x="29" y="760"/>
                                  </a:lnTo>
                                  <a:lnTo>
                                    <a:pt x="54" y="782"/>
                                  </a:lnTo>
                                  <a:lnTo>
                                    <a:pt x="84" y="819"/>
                                  </a:lnTo>
                                  <a:lnTo>
                                    <a:pt x="122" y="853"/>
                                  </a:lnTo>
                                  <a:lnTo>
                                    <a:pt x="157" y="879"/>
                                  </a:lnTo>
                                  <a:lnTo>
                                    <a:pt x="198" y="908"/>
                                  </a:lnTo>
                                  <a:lnTo>
                                    <a:pt x="236" y="932"/>
                                  </a:lnTo>
                                  <a:lnTo>
                                    <a:pt x="278" y="960"/>
                                  </a:lnTo>
                                  <a:lnTo>
                                    <a:pt x="318" y="976"/>
                                  </a:lnTo>
                                  <a:lnTo>
                                    <a:pt x="366" y="1001"/>
                                  </a:lnTo>
                                  <a:lnTo>
                                    <a:pt x="406" y="1013"/>
                                  </a:lnTo>
                                  <a:lnTo>
                                    <a:pt x="443" y="1033"/>
                                  </a:lnTo>
                                  <a:lnTo>
                                    <a:pt x="483" y="1047"/>
                                  </a:lnTo>
                                  <a:lnTo>
                                    <a:pt x="519" y="1058"/>
                                  </a:lnTo>
                                  <a:lnTo>
                                    <a:pt x="568" y="1078"/>
                                  </a:lnTo>
                                  <a:lnTo>
                                    <a:pt x="613" y="1085"/>
                                  </a:lnTo>
                                  <a:lnTo>
                                    <a:pt x="660" y="1093"/>
                                  </a:lnTo>
                                  <a:lnTo>
                                    <a:pt x="708" y="1100"/>
                                  </a:lnTo>
                                  <a:lnTo>
                                    <a:pt x="757" y="1106"/>
                                  </a:lnTo>
                                  <a:lnTo>
                                    <a:pt x="805" y="1109"/>
                                  </a:lnTo>
                                  <a:lnTo>
                                    <a:pt x="845" y="1107"/>
                                  </a:lnTo>
                                  <a:lnTo>
                                    <a:pt x="889" y="1106"/>
                                  </a:lnTo>
                                  <a:lnTo>
                                    <a:pt x="928" y="1104"/>
                                  </a:lnTo>
                                  <a:lnTo>
                                    <a:pt x="971" y="1100"/>
                                  </a:lnTo>
                                  <a:lnTo>
                                    <a:pt x="1012" y="1097"/>
                                  </a:lnTo>
                                  <a:lnTo>
                                    <a:pt x="1052" y="1090"/>
                                  </a:lnTo>
                                  <a:lnTo>
                                    <a:pt x="1098" y="1084"/>
                                  </a:lnTo>
                                  <a:lnTo>
                                    <a:pt x="1140" y="1081"/>
                                  </a:lnTo>
                                  <a:lnTo>
                                    <a:pt x="1163" y="1067"/>
                                  </a:lnTo>
                                  <a:lnTo>
                                    <a:pt x="1190" y="1047"/>
                                  </a:lnTo>
                                  <a:lnTo>
                                    <a:pt x="1216" y="1033"/>
                                  </a:lnTo>
                                  <a:lnTo>
                                    <a:pt x="1234" y="1008"/>
                                  </a:lnTo>
                                  <a:lnTo>
                                    <a:pt x="1251" y="980"/>
                                  </a:lnTo>
                                  <a:lnTo>
                                    <a:pt x="1265" y="952"/>
                                  </a:lnTo>
                                  <a:lnTo>
                                    <a:pt x="1280" y="921"/>
                                  </a:lnTo>
                                  <a:lnTo>
                                    <a:pt x="1290" y="888"/>
                                  </a:lnTo>
                                  <a:lnTo>
                                    <a:pt x="1302" y="867"/>
                                  </a:lnTo>
                                  <a:lnTo>
                                    <a:pt x="1297" y="809"/>
                                  </a:lnTo>
                                  <a:lnTo>
                                    <a:pt x="1293" y="750"/>
                                  </a:lnTo>
                                  <a:lnTo>
                                    <a:pt x="1290" y="692"/>
                                  </a:lnTo>
                                  <a:lnTo>
                                    <a:pt x="1287" y="644"/>
                                  </a:lnTo>
                                  <a:lnTo>
                                    <a:pt x="1277" y="604"/>
                                  </a:lnTo>
                                  <a:lnTo>
                                    <a:pt x="1266" y="558"/>
                                  </a:lnTo>
                                  <a:lnTo>
                                    <a:pt x="1253" y="516"/>
                                  </a:lnTo>
                                  <a:lnTo>
                                    <a:pt x="1245" y="479"/>
                                  </a:lnTo>
                                  <a:lnTo>
                                    <a:pt x="1234" y="436"/>
                                  </a:lnTo>
                                  <a:lnTo>
                                    <a:pt x="1220" y="387"/>
                                  </a:lnTo>
                                  <a:lnTo>
                                    <a:pt x="1208" y="337"/>
                                  </a:lnTo>
                                  <a:lnTo>
                                    <a:pt x="1203" y="299"/>
                                  </a:lnTo>
                                  <a:lnTo>
                                    <a:pt x="1180" y="263"/>
                                  </a:lnTo>
                                  <a:lnTo>
                                    <a:pt x="1159" y="232"/>
                                  </a:lnTo>
                                  <a:lnTo>
                                    <a:pt x="1137" y="192"/>
                                  </a:lnTo>
                                  <a:lnTo>
                                    <a:pt x="1113" y="149"/>
                                  </a:lnTo>
                                  <a:lnTo>
                                    <a:pt x="1092" y="113"/>
                                  </a:lnTo>
                                  <a:lnTo>
                                    <a:pt x="1070" y="84"/>
                                  </a:lnTo>
                                  <a:lnTo>
                                    <a:pt x="1051" y="53"/>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6033" name="Freeform 45">
                            <a:extLst>
                              <a:ext uri="{FF2B5EF4-FFF2-40B4-BE49-F238E27FC236}">
                                <a16:creationId xmlns:a16="http://schemas.microsoft.com/office/drawing/2014/main" id="{D0D2B17C-9BC5-4700-9C25-C8B8FA7406FC}"/>
                              </a:ext>
                            </a:extLst>
                          </p:cNvPr>
                          <p:cNvSpPr>
                            <a:spLocks/>
                          </p:cNvSpPr>
                          <p:nvPr/>
                        </p:nvSpPr>
                        <p:spPr bwMode="auto">
                          <a:xfrm>
                            <a:off x="2215" y="1825"/>
                            <a:ext cx="97" cy="98"/>
                          </a:xfrm>
                          <a:custGeom>
                            <a:avLst/>
                            <a:gdLst>
                              <a:gd name="T0" fmla="*/ 1 w 488"/>
                              <a:gd name="T1" fmla="*/ 0 h 488"/>
                              <a:gd name="T2" fmla="*/ 2 w 488"/>
                              <a:gd name="T3" fmla="*/ 1 h 488"/>
                              <a:gd name="T4" fmla="*/ 4 w 488"/>
                              <a:gd name="T5" fmla="*/ 2 h 488"/>
                              <a:gd name="T6" fmla="*/ 5 w 488"/>
                              <a:gd name="T7" fmla="*/ 4 h 488"/>
                              <a:gd name="T8" fmla="*/ 6 w 488"/>
                              <a:gd name="T9" fmla="*/ 5 h 488"/>
                              <a:gd name="T10" fmla="*/ 8 w 488"/>
                              <a:gd name="T11" fmla="*/ 7 h 488"/>
                              <a:gd name="T12" fmla="*/ 10 w 488"/>
                              <a:gd name="T13" fmla="*/ 9 h 488"/>
                              <a:gd name="T14" fmla="*/ 12 w 488"/>
                              <a:gd name="T15" fmla="*/ 11 h 488"/>
                              <a:gd name="T16" fmla="*/ 13 w 488"/>
                              <a:gd name="T17" fmla="*/ 13 h 488"/>
                              <a:gd name="T18" fmla="*/ 14 w 488"/>
                              <a:gd name="T19" fmla="*/ 14 h 488"/>
                              <a:gd name="T20" fmla="*/ 15 w 488"/>
                              <a:gd name="T21" fmla="*/ 15 h 488"/>
                              <a:gd name="T22" fmla="*/ 16 w 488"/>
                              <a:gd name="T23" fmla="*/ 16 h 488"/>
                              <a:gd name="T24" fmla="*/ 17 w 488"/>
                              <a:gd name="T25" fmla="*/ 17 h 488"/>
                              <a:gd name="T26" fmla="*/ 18 w 488"/>
                              <a:gd name="T27" fmla="*/ 17 h 488"/>
                              <a:gd name="T28" fmla="*/ 19 w 488"/>
                              <a:gd name="T29" fmla="*/ 18 h 488"/>
                              <a:gd name="T30" fmla="*/ 19 w 488"/>
                              <a:gd name="T31" fmla="*/ 19 h 488"/>
                              <a:gd name="T32" fmla="*/ 19 w 488"/>
                              <a:gd name="T33" fmla="*/ 19 h 488"/>
                              <a:gd name="T34" fmla="*/ 19 w 488"/>
                              <a:gd name="T35" fmla="*/ 20 h 488"/>
                              <a:gd name="T36" fmla="*/ 18 w 488"/>
                              <a:gd name="T37" fmla="*/ 20 h 488"/>
                              <a:gd name="T38" fmla="*/ 17 w 488"/>
                              <a:gd name="T39" fmla="*/ 19 h 488"/>
                              <a:gd name="T40" fmla="*/ 16 w 488"/>
                              <a:gd name="T41" fmla="*/ 19 h 488"/>
                              <a:gd name="T42" fmla="*/ 16 w 488"/>
                              <a:gd name="T43" fmla="*/ 18 h 488"/>
                              <a:gd name="T44" fmla="*/ 15 w 488"/>
                              <a:gd name="T45" fmla="*/ 18 h 488"/>
                              <a:gd name="T46" fmla="*/ 13 w 488"/>
                              <a:gd name="T47" fmla="*/ 17 h 488"/>
                              <a:gd name="T48" fmla="*/ 12 w 488"/>
                              <a:gd name="T49" fmla="*/ 16 h 488"/>
                              <a:gd name="T50" fmla="*/ 11 w 488"/>
                              <a:gd name="T51" fmla="*/ 14 h 488"/>
                              <a:gd name="T52" fmla="*/ 10 w 488"/>
                              <a:gd name="T53" fmla="*/ 13 h 488"/>
                              <a:gd name="T54" fmla="*/ 8 w 488"/>
                              <a:gd name="T55" fmla="*/ 12 h 488"/>
                              <a:gd name="T56" fmla="*/ 7 w 488"/>
                              <a:gd name="T57" fmla="*/ 11 h 488"/>
                              <a:gd name="T58" fmla="*/ 6 w 488"/>
                              <a:gd name="T59" fmla="*/ 10 h 488"/>
                              <a:gd name="T60" fmla="*/ 5 w 488"/>
                              <a:gd name="T61" fmla="*/ 9 h 488"/>
                              <a:gd name="T62" fmla="*/ 5 w 488"/>
                              <a:gd name="T63" fmla="*/ 8 h 488"/>
                              <a:gd name="T64" fmla="*/ 4 w 488"/>
                              <a:gd name="T65" fmla="*/ 7 h 488"/>
                              <a:gd name="T66" fmla="*/ 3 w 488"/>
                              <a:gd name="T67" fmla="*/ 6 h 488"/>
                              <a:gd name="T68" fmla="*/ 2 w 488"/>
                              <a:gd name="T69" fmla="*/ 4 h 488"/>
                              <a:gd name="T70" fmla="*/ 1 w 488"/>
                              <a:gd name="T71" fmla="*/ 3 h 488"/>
                              <a:gd name="T72" fmla="*/ 1 w 488"/>
                              <a:gd name="T73" fmla="*/ 2 h 488"/>
                              <a:gd name="T74" fmla="*/ 0 w 488"/>
                              <a:gd name="T75" fmla="*/ 1 h 488"/>
                              <a:gd name="T76" fmla="*/ 0 w 488"/>
                              <a:gd name="T77" fmla="*/ 1 h 488"/>
                              <a:gd name="T78" fmla="*/ 0 w 488"/>
                              <a:gd name="T79" fmla="*/ 0 h 488"/>
                              <a:gd name="T80" fmla="*/ 1 w 488"/>
                              <a:gd name="T81" fmla="*/ 0 h 4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88"/>
                              <a:gd name="T124" fmla="*/ 0 h 488"/>
                              <a:gd name="T125" fmla="*/ 488 w 488"/>
                              <a:gd name="T126" fmla="*/ 488 h 4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88" h="488">
                                <a:moveTo>
                                  <a:pt x="22" y="0"/>
                                </a:moveTo>
                                <a:lnTo>
                                  <a:pt x="57" y="24"/>
                                </a:lnTo>
                                <a:lnTo>
                                  <a:pt x="89" y="55"/>
                                </a:lnTo>
                                <a:lnTo>
                                  <a:pt x="122" y="89"/>
                                </a:lnTo>
                                <a:lnTo>
                                  <a:pt x="158" y="130"/>
                                </a:lnTo>
                                <a:lnTo>
                                  <a:pt x="197" y="173"/>
                                </a:lnTo>
                                <a:lnTo>
                                  <a:pt x="243" y="221"/>
                                </a:lnTo>
                                <a:lnTo>
                                  <a:pt x="290" y="273"/>
                                </a:lnTo>
                                <a:lnTo>
                                  <a:pt x="323" y="313"/>
                                </a:lnTo>
                                <a:lnTo>
                                  <a:pt x="352" y="339"/>
                                </a:lnTo>
                                <a:lnTo>
                                  <a:pt x="381" y="364"/>
                                </a:lnTo>
                                <a:lnTo>
                                  <a:pt x="413" y="386"/>
                                </a:lnTo>
                                <a:lnTo>
                                  <a:pt x="444" y="412"/>
                                </a:lnTo>
                                <a:lnTo>
                                  <a:pt x="470" y="433"/>
                                </a:lnTo>
                                <a:lnTo>
                                  <a:pt x="484" y="449"/>
                                </a:lnTo>
                                <a:lnTo>
                                  <a:pt x="488" y="466"/>
                                </a:lnTo>
                                <a:lnTo>
                                  <a:pt x="485" y="479"/>
                                </a:lnTo>
                                <a:lnTo>
                                  <a:pt x="476" y="486"/>
                                </a:lnTo>
                                <a:lnTo>
                                  <a:pt x="462" y="488"/>
                                </a:lnTo>
                                <a:lnTo>
                                  <a:pt x="444" y="482"/>
                                </a:lnTo>
                                <a:lnTo>
                                  <a:pt x="417" y="463"/>
                                </a:lnTo>
                                <a:lnTo>
                                  <a:pt x="390" y="448"/>
                                </a:lnTo>
                                <a:lnTo>
                                  <a:pt x="365" y="436"/>
                                </a:lnTo>
                                <a:lnTo>
                                  <a:pt x="336" y="411"/>
                                </a:lnTo>
                                <a:lnTo>
                                  <a:pt x="308" y="389"/>
                                </a:lnTo>
                                <a:lnTo>
                                  <a:pt x="274" y="361"/>
                                </a:lnTo>
                                <a:lnTo>
                                  <a:pt x="243" y="336"/>
                                </a:lnTo>
                                <a:lnTo>
                                  <a:pt x="208" y="307"/>
                                </a:lnTo>
                                <a:lnTo>
                                  <a:pt x="179" y="281"/>
                                </a:lnTo>
                                <a:lnTo>
                                  <a:pt x="155" y="252"/>
                                </a:lnTo>
                                <a:lnTo>
                                  <a:pt x="130" y="228"/>
                                </a:lnTo>
                                <a:lnTo>
                                  <a:pt x="116" y="208"/>
                                </a:lnTo>
                                <a:lnTo>
                                  <a:pt x="92" y="176"/>
                                </a:lnTo>
                                <a:lnTo>
                                  <a:pt x="71" y="142"/>
                                </a:lnTo>
                                <a:lnTo>
                                  <a:pt x="49" y="109"/>
                                </a:lnTo>
                                <a:lnTo>
                                  <a:pt x="31" y="79"/>
                                </a:lnTo>
                                <a:lnTo>
                                  <a:pt x="15" y="52"/>
                                </a:lnTo>
                                <a:lnTo>
                                  <a:pt x="4" y="30"/>
                                </a:lnTo>
                                <a:lnTo>
                                  <a:pt x="0" y="15"/>
                                </a:lnTo>
                                <a:lnTo>
                                  <a:pt x="4" y="5"/>
                                </a:lnTo>
                                <a:lnTo>
                                  <a:pt x="22" y="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6031" name="Freeform 46">
                          <a:extLst>
                            <a:ext uri="{FF2B5EF4-FFF2-40B4-BE49-F238E27FC236}">
                              <a16:creationId xmlns:a16="http://schemas.microsoft.com/office/drawing/2014/main" id="{5AFB8E61-BCBA-44C7-BD80-EBB3CA6C1581}"/>
                            </a:ext>
                          </a:extLst>
                        </p:cNvPr>
                        <p:cNvSpPr>
                          <a:spLocks/>
                        </p:cNvSpPr>
                        <p:nvPr/>
                      </p:nvSpPr>
                      <p:spPr bwMode="auto">
                        <a:xfrm>
                          <a:off x="2267" y="1883"/>
                          <a:ext cx="85" cy="65"/>
                        </a:xfrm>
                        <a:custGeom>
                          <a:avLst/>
                          <a:gdLst>
                            <a:gd name="T0" fmla="*/ 17 w 422"/>
                            <a:gd name="T1" fmla="*/ 0 h 325"/>
                            <a:gd name="T2" fmla="*/ 17 w 422"/>
                            <a:gd name="T3" fmla="*/ 2 h 325"/>
                            <a:gd name="T4" fmla="*/ 17 w 422"/>
                            <a:gd name="T5" fmla="*/ 4 h 325"/>
                            <a:gd name="T6" fmla="*/ 17 w 422"/>
                            <a:gd name="T7" fmla="*/ 6 h 325"/>
                            <a:gd name="T8" fmla="*/ 16 w 422"/>
                            <a:gd name="T9" fmla="*/ 8 h 325"/>
                            <a:gd name="T10" fmla="*/ 16 w 422"/>
                            <a:gd name="T11" fmla="*/ 9 h 325"/>
                            <a:gd name="T12" fmla="*/ 15 w 422"/>
                            <a:gd name="T13" fmla="*/ 10 h 325"/>
                            <a:gd name="T14" fmla="*/ 13 w 422"/>
                            <a:gd name="T15" fmla="*/ 10 h 325"/>
                            <a:gd name="T16" fmla="*/ 12 w 422"/>
                            <a:gd name="T17" fmla="*/ 11 h 325"/>
                            <a:gd name="T18" fmla="*/ 10 w 422"/>
                            <a:gd name="T19" fmla="*/ 12 h 325"/>
                            <a:gd name="T20" fmla="*/ 8 w 422"/>
                            <a:gd name="T21" fmla="*/ 13 h 325"/>
                            <a:gd name="T22" fmla="*/ 6 w 422"/>
                            <a:gd name="T23" fmla="*/ 13 h 325"/>
                            <a:gd name="T24" fmla="*/ 4 w 422"/>
                            <a:gd name="T25" fmla="*/ 13 h 325"/>
                            <a:gd name="T26" fmla="*/ 2 w 422"/>
                            <a:gd name="T27" fmla="*/ 13 h 325"/>
                            <a:gd name="T28" fmla="*/ 0 w 422"/>
                            <a:gd name="T29" fmla="*/ 13 h 3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2"/>
                            <a:gd name="T46" fmla="*/ 0 h 325"/>
                            <a:gd name="T47" fmla="*/ 422 w 422"/>
                            <a:gd name="T48" fmla="*/ 325 h 3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2" h="325">
                              <a:moveTo>
                                <a:pt x="422" y="0"/>
                              </a:moveTo>
                              <a:lnTo>
                                <a:pt x="422" y="44"/>
                              </a:lnTo>
                              <a:lnTo>
                                <a:pt x="421" y="99"/>
                              </a:lnTo>
                              <a:lnTo>
                                <a:pt x="415" y="148"/>
                              </a:lnTo>
                              <a:lnTo>
                                <a:pt x="403" y="188"/>
                              </a:lnTo>
                              <a:lnTo>
                                <a:pt x="383" y="215"/>
                              </a:lnTo>
                              <a:lnTo>
                                <a:pt x="359" y="238"/>
                              </a:lnTo>
                              <a:lnTo>
                                <a:pt x="325" y="260"/>
                              </a:lnTo>
                              <a:lnTo>
                                <a:pt x="290" y="279"/>
                              </a:lnTo>
                              <a:lnTo>
                                <a:pt x="239" y="300"/>
                              </a:lnTo>
                              <a:lnTo>
                                <a:pt x="193" y="313"/>
                              </a:lnTo>
                              <a:lnTo>
                                <a:pt x="141" y="320"/>
                              </a:lnTo>
                              <a:lnTo>
                                <a:pt x="95" y="325"/>
                              </a:lnTo>
                              <a:lnTo>
                                <a:pt x="47" y="323"/>
                              </a:lnTo>
                              <a:lnTo>
                                <a:pt x="0" y="320"/>
                              </a:lnTo>
                            </a:path>
                          </a:pathLst>
                        </a:custGeom>
                        <a:noFill/>
                        <a:ln w="3175">
                          <a:solidFill>
                            <a:srgbClr val="FF8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980" name="Group 47">
                        <a:extLst>
                          <a:ext uri="{FF2B5EF4-FFF2-40B4-BE49-F238E27FC236}">
                            <a16:creationId xmlns:a16="http://schemas.microsoft.com/office/drawing/2014/main" id="{ED417743-77AE-4900-A992-3C31E7A8185C}"/>
                          </a:ext>
                        </a:extLst>
                      </p:cNvPr>
                      <p:cNvGrpSpPr>
                        <a:grpSpLocks/>
                      </p:cNvGrpSpPr>
                      <p:nvPr/>
                    </p:nvGrpSpPr>
                    <p:grpSpPr bwMode="auto">
                      <a:xfrm>
                        <a:off x="2045" y="1667"/>
                        <a:ext cx="293" cy="271"/>
                        <a:chOff x="2045" y="1667"/>
                        <a:chExt cx="293" cy="271"/>
                      </a:xfrm>
                    </p:grpSpPr>
                    <p:grpSp>
                      <p:nvGrpSpPr>
                        <p:cNvPr id="65981" name="Group 48">
                          <a:extLst>
                            <a:ext uri="{FF2B5EF4-FFF2-40B4-BE49-F238E27FC236}">
                              <a16:creationId xmlns:a16="http://schemas.microsoft.com/office/drawing/2014/main" id="{59AC071A-DC5F-4878-B82E-9D89CC912E18}"/>
                            </a:ext>
                          </a:extLst>
                        </p:cNvPr>
                        <p:cNvGrpSpPr>
                          <a:grpSpLocks/>
                        </p:cNvGrpSpPr>
                        <p:nvPr/>
                      </p:nvGrpSpPr>
                      <p:grpSpPr bwMode="auto">
                        <a:xfrm>
                          <a:off x="2150" y="1667"/>
                          <a:ext cx="188" cy="243"/>
                          <a:chOff x="2150" y="1667"/>
                          <a:chExt cx="188" cy="243"/>
                        </a:xfrm>
                      </p:grpSpPr>
                      <p:grpSp>
                        <p:nvGrpSpPr>
                          <p:cNvPr id="66007" name="Group 49">
                            <a:extLst>
                              <a:ext uri="{FF2B5EF4-FFF2-40B4-BE49-F238E27FC236}">
                                <a16:creationId xmlns:a16="http://schemas.microsoft.com/office/drawing/2014/main" id="{C9A74B85-5C0A-4DCE-8AB5-5CAE87E8FA6D}"/>
                              </a:ext>
                            </a:extLst>
                          </p:cNvPr>
                          <p:cNvGrpSpPr>
                            <a:grpSpLocks/>
                          </p:cNvGrpSpPr>
                          <p:nvPr/>
                        </p:nvGrpSpPr>
                        <p:grpSpPr bwMode="auto">
                          <a:xfrm>
                            <a:off x="2150" y="1667"/>
                            <a:ext cx="188" cy="243"/>
                            <a:chOff x="2150" y="1667"/>
                            <a:chExt cx="188" cy="243"/>
                          </a:xfrm>
                        </p:grpSpPr>
                        <p:grpSp>
                          <p:nvGrpSpPr>
                            <p:cNvPr id="66012" name="Group 50">
                              <a:extLst>
                                <a:ext uri="{FF2B5EF4-FFF2-40B4-BE49-F238E27FC236}">
                                  <a16:creationId xmlns:a16="http://schemas.microsoft.com/office/drawing/2014/main" id="{04D1F1E6-19F1-475F-8902-B9B8665E1189}"/>
                                </a:ext>
                              </a:extLst>
                            </p:cNvPr>
                            <p:cNvGrpSpPr>
                              <a:grpSpLocks/>
                            </p:cNvGrpSpPr>
                            <p:nvPr/>
                          </p:nvGrpSpPr>
                          <p:grpSpPr bwMode="auto">
                            <a:xfrm>
                              <a:off x="2150" y="1667"/>
                              <a:ext cx="188" cy="243"/>
                              <a:chOff x="2150" y="1667"/>
                              <a:chExt cx="188" cy="243"/>
                            </a:xfrm>
                          </p:grpSpPr>
                          <p:grpSp>
                            <p:nvGrpSpPr>
                              <p:cNvPr id="66018" name="Group 51">
                                <a:extLst>
                                  <a:ext uri="{FF2B5EF4-FFF2-40B4-BE49-F238E27FC236}">
                                    <a16:creationId xmlns:a16="http://schemas.microsoft.com/office/drawing/2014/main" id="{C4FEB69E-0D6D-4ECF-9C69-CF76D73C1A89}"/>
                                  </a:ext>
                                </a:extLst>
                              </p:cNvPr>
                              <p:cNvGrpSpPr>
                                <a:grpSpLocks/>
                              </p:cNvGrpSpPr>
                              <p:nvPr/>
                            </p:nvGrpSpPr>
                            <p:grpSpPr bwMode="auto">
                              <a:xfrm>
                                <a:off x="2150" y="1667"/>
                                <a:ext cx="188" cy="243"/>
                                <a:chOff x="2150" y="1667"/>
                                <a:chExt cx="188" cy="243"/>
                              </a:xfrm>
                            </p:grpSpPr>
                            <p:grpSp>
                              <p:nvGrpSpPr>
                                <p:cNvPr id="66024" name="Group 52">
                                  <a:extLst>
                                    <a:ext uri="{FF2B5EF4-FFF2-40B4-BE49-F238E27FC236}">
                                      <a16:creationId xmlns:a16="http://schemas.microsoft.com/office/drawing/2014/main" id="{B9643305-1B34-45A4-AD35-951BA8B3C879}"/>
                                    </a:ext>
                                  </a:extLst>
                                </p:cNvPr>
                                <p:cNvGrpSpPr>
                                  <a:grpSpLocks/>
                                </p:cNvGrpSpPr>
                                <p:nvPr/>
                              </p:nvGrpSpPr>
                              <p:grpSpPr bwMode="auto">
                                <a:xfrm>
                                  <a:off x="2150" y="1667"/>
                                  <a:ext cx="188" cy="243"/>
                                  <a:chOff x="2150" y="1667"/>
                                  <a:chExt cx="188" cy="243"/>
                                </a:xfrm>
                              </p:grpSpPr>
                              <p:sp>
                                <p:nvSpPr>
                                  <p:cNvPr id="66026" name="Freeform 53">
                                    <a:extLst>
                                      <a:ext uri="{FF2B5EF4-FFF2-40B4-BE49-F238E27FC236}">
                                        <a16:creationId xmlns:a16="http://schemas.microsoft.com/office/drawing/2014/main" id="{3E6BBCAC-54B4-4255-9762-4462EE941E6F}"/>
                                      </a:ext>
                                    </a:extLst>
                                  </p:cNvPr>
                                  <p:cNvSpPr>
                                    <a:spLocks/>
                                  </p:cNvSpPr>
                                  <p:nvPr/>
                                </p:nvSpPr>
                                <p:spPr bwMode="auto">
                                  <a:xfrm>
                                    <a:off x="2150" y="1667"/>
                                    <a:ext cx="188" cy="243"/>
                                  </a:xfrm>
                                  <a:custGeom>
                                    <a:avLst/>
                                    <a:gdLst>
                                      <a:gd name="T0" fmla="*/ 1 w 939"/>
                                      <a:gd name="T1" fmla="*/ 9 h 1215"/>
                                      <a:gd name="T2" fmla="*/ 2 w 939"/>
                                      <a:gd name="T3" fmla="*/ 7 h 1215"/>
                                      <a:gd name="T4" fmla="*/ 4 w 939"/>
                                      <a:gd name="T5" fmla="*/ 5 h 1215"/>
                                      <a:gd name="T6" fmla="*/ 7 w 939"/>
                                      <a:gd name="T7" fmla="*/ 2 h 1215"/>
                                      <a:gd name="T8" fmla="*/ 9 w 939"/>
                                      <a:gd name="T9" fmla="*/ 1 h 1215"/>
                                      <a:gd name="T10" fmla="*/ 13 w 939"/>
                                      <a:gd name="T11" fmla="*/ 0 h 1215"/>
                                      <a:gd name="T12" fmla="*/ 17 w 939"/>
                                      <a:gd name="T13" fmla="*/ 0 h 1215"/>
                                      <a:gd name="T14" fmla="*/ 20 w 939"/>
                                      <a:gd name="T15" fmla="*/ 1 h 1215"/>
                                      <a:gd name="T16" fmla="*/ 23 w 939"/>
                                      <a:gd name="T17" fmla="*/ 3 h 1215"/>
                                      <a:gd name="T18" fmla="*/ 25 w 939"/>
                                      <a:gd name="T19" fmla="*/ 5 h 1215"/>
                                      <a:gd name="T20" fmla="*/ 26 w 939"/>
                                      <a:gd name="T21" fmla="*/ 8 h 1215"/>
                                      <a:gd name="T22" fmla="*/ 26 w 939"/>
                                      <a:gd name="T23" fmla="*/ 11 h 1215"/>
                                      <a:gd name="T24" fmla="*/ 25 w 939"/>
                                      <a:gd name="T25" fmla="*/ 14 h 1215"/>
                                      <a:gd name="T26" fmla="*/ 24 w 939"/>
                                      <a:gd name="T27" fmla="*/ 16 h 1215"/>
                                      <a:gd name="T28" fmla="*/ 23 w 939"/>
                                      <a:gd name="T29" fmla="*/ 19 h 1215"/>
                                      <a:gd name="T30" fmla="*/ 24 w 939"/>
                                      <a:gd name="T31" fmla="*/ 19 h 1215"/>
                                      <a:gd name="T32" fmla="*/ 25 w 939"/>
                                      <a:gd name="T33" fmla="*/ 18 h 1215"/>
                                      <a:gd name="T34" fmla="*/ 26 w 939"/>
                                      <a:gd name="T35" fmla="*/ 15 h 1215"/>
                                      <a:gd name="T36" fmla="*/ 27 w 939"/>
                                      <a:gd name="T37" fmla="*/ 13 h 1215"/>
                                      <a:gd name="T38" fmla="*/ 28 w 939"/>
                                      <a:gd name="T39" fmla="*/ 14 h 1215"/>
                                      <a:gd name="T40" fmla="*/ 30 w 939"/>
                                      <a:gd name="T41" fmla="*/ 16 h 1215"/>
                                      <a:gd name="T42" fmla="*/ 31 w 939"/>
                                      <a:gd name="T43" fmla="*/ 19 h 1215"/>
                                      <a:gd name="T44" fmla="*/ 32 w 939"/>
                                      <a:gd name="T45" fmla="*/ 21 h 1215"/>
                                      <a:gd name="T46" fmla="*/ 33 w 939"/>
                                      <a:gd name="T47" fmla="*/ 23 h 1215"/>
                                      <a:gd name="T48" fmla="*/ 32 w 939"/>
                                      <a:gd name="T49" fmla="*/ 26 h 1215"/>
                                      <a:gd name="T50" fmla="*/ 33 w 939"/>
                                      <a:gd name="T51" fmla="*/ 28 h 1215"/>
                                      <a:gd name="T52" fmla="*/ 35 w 939"/>
                                      <a:gd name="T53" fmla="*/ 32 h 1215"/>
                                      <a:gd name="T54" fmla="*/ 36 w 939"/>
                                      <a:gd name="T55" fmla="*/ 34 h 1215"/>
                                      <a:gd name="T56" fmla="*/ 37 w 939"/>
                                      <a:gd name="T57" fmla="*/ 38 h 1215"/>
                                      <a:gd name="T58" fmla="*/ 37 w 939"/>
                                      <a:gd name="T59" fmla="*/ 41 h 1215"/>
                                      <a:gd name="T60" fmla="*/ 38 w 939"/>
                                      <a:gd name="T61" fmla="*/ 46 h 1215"/>
                                      <a:gd name="T62" fmla="*/ 37 w 939"/>
                                      <a:gd name="T63" fmla="*/ 48 h 1215"/>
                                      <a:gd name="T64" fmla="*/ 35 w 939"/>
                                      <a:gd name="T65" fmla="*/ 48 h 1215"/>
                                      <a:gd name="T66" fmla="*/ 32 w 939"/>
                                      <a:gd name="T67" fmla="*/ 47 h 1215"/>
                                      <a:gd name="T68" fmla="*/ 29 w 939"/>
                                      <a:gd name="T69" fmla="*/ 44 h 1215"/>
                                      <a:gd name="T70" fmla="*/ 25 w 939"/>
                                      <a:gd name="T71" fmla="*/ 40 h 1215"/>
                                      <a:gd name="T72" fmla="*/ 21 w 939"/>
                                      <a:gd name="T73" fmla="*/ 36 h 1215"/>
                                      <a:gd name="T74" fmla="*/ 15 w 939"/>
                                      <a:gd name="T75" fmla="*/ 30 h 1215"/>
                                      <a:gd name="T76" fmla="*/ 12 w 939"/>
                                      <a:gd name="T77" fmla="*/ 26 h 1215"/>
                                      <a:gd name="T78" fmla="*/ 11 w 939"/>
                                      <a:gd name="T79" fmla="*/ 24 h 1215"/>
                                      <a:gd name="T80" fmla="*/ 12 w 939"/>
                                      <a:gd name="T81" fmla="*/ 23 h 1215"/>
                                      <a:gd name="T82" fmla="*/ 15 w 939"/>
                                      <a:gd name="T83" fmla="*/ 22 h 1215"/>
                                      <a:gd name="T84" fmla="*/ 17 w 939"/>
                                      <a:gd name="T85" fmla="*/ 21 h 1215"/>
                                      <a:gd name="T86" fmla="*/ 18 w 939"/>
                                      <a:gd name="T87" fmla="*/ 20 h 1215"/>
                                      <a:gd name="T88" fmla="*/ 17 w 939"/>
                                      <a:gd name="T89" fmla="*/ 20 h 1215"/>
                                      <a:gd name="T90" fmla="*/ 14 w 939"/>
                                      <a:gd name="T91" fmla="*/ 20 h 1215"/>
                                      <a:gd name="T92" fmla="*/ 12 w 939"/>
                                      <a:gd name="T93" fmla="*/ 22 h 1215"/>
                                      <a:gd name="T94" fmla="*/ 9 w 939"/>
                                      <a:gd name="T95" fmla="*/ 23 h 1215"/>
                                      <a:gd name="T96" fmla="*/ 7 w 939"/>
                                      <a:gd name="T97" fmla="*/ 22 h 1215"/>
                                      <a:gd name="T98" fmla="*/ 6 w 939"/>
                                      <a:gd name="T99" fmla="*/ 21 h 1215"/>
                                      <a:gd name="T100" fmla="*/ 4 w 939"/>
                                      <a:gd name="T101" fmla="*/ 19 h 1215"/>
                                      <a:gd name="T102" fmla="*/ 2 w 939"/>
                                      <a:gd name="T103" fmla="*/ 16 h 1215"/>
                                      <a:gd name="T104" fmla="*/ 1 w 939"/>
                                      <a:gd name="T105" fmla="*/ 14 h 1215"/>
                                      <a:gd name="T106" fmla="*/ 0 w 939"/>
                                      <a:gd name="T107" fmla="*/ 12 h 1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9"/>
                                      <a:gd name="T163" fmla="*/ 0 h 1215"/>
                                      <a:gd name="T164" fmla="*/ 939 w 939"/>
                                      <a:gd name="T165" fmla="*/ 1215 h 1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9" h="1215">
                                        <a:moveTo>
                                          <a:pt x="2" y="270"/>
                                        </a:moveTo>
                                        <a:lnTo>
                                          <a:pt x="10" y="248"/>
                                        </a:lnTo>
                                        <a:lnTo>
                                          <a:pt x="20" y="228"/>
                                        </a:lnTo>
                                        <a:lnTo>
                                          <a:pt x="32" y="206"/>
                                        </a:lnTo>
                                        <a:lnTo>
                                          <a:pt x="45" y="191"/>
                                        </a:lnTo>
                                        <a:lnTo>
                                          <a:pt x="58" y="178"/>
                                        </a:lnTo>
                                        <a:lnTo>
                                          <a:pt x="75" y="160"/>
                                        </a:lnTo>
                                        <a:lnTo>
                                          <a:pt x="95" y="137"/>
                                        </a:lnTo>
                                        <a:lnTo>
                                          <a:pt x="110" y="116"/>
                                        </a:lnTo>
                                        <a:lnTo>
                                          <a:pt x="126" y="96"/>
                                        </a:lnTo>
                                        <a:lnTo>
                                          <a:pt x="143" y="80"/>
                                        </a:lnTo>
                                        <a:lnTo>
                                          <a:pt x="164" y="62"/>
                                        </a:lnTo>
                                        <a:lnTo>
                                          <a:pt x="184" y="47"/>
                                        </a:lnTo>
                                        <a:lnTo>
                                          <a:pt x="205" y="34"/>
                                        </a:lnTo>
                                        <a:lnTo>
                                          <a:pt x="231" y="21"/>
                                        </a:lnTo>
                                        <a:lnTo>
                                          <a:pt x="259" y="11"/>
                                        </a:lnTo>
                                        <a:lnTo>
                                          <a:pt x="288" y="4"/>
                                        </a:lnTo>
                                        <a:lnTo>
                                          <a:pt x="324" y="1"/>
                                        </a:lnTo>
                                        <a:lnTo>
                                          <a:pt x="358" y="0"/>
                                        </a:lnTo>
                                        <a:lnTo>
                                          <a:pt x="385" y="2"/>
                                        </a:lnTo>
                                        <a:lnTo>
                                          <a:pt x="413" y="6"/>
                                        </a:lnTo>
                                        <a:lnTo>
                                          <a:pt x="439" y="11"/>
                                        </a:lnTo>
                                        <a:lnTo>
                                          <a:pt x="471" y="19"/>
                                        </a:lnTo>
                                        <a:lnTo>
                                          <a:pt x="499" y="32"/>
                                        </a:lnTo>
                                        <a:lnTo>
                                          <a:pt x="521" y="43"/>
                                        </a:lnTo>
                                        <a:lnTo>
                                          <a:pt x="546" y="56"/>
                                        </a:lnTo>
                                        <a:lnTo>
                                          <a:pt x="565" y="74"/>
                                        </a:lnTo>
                                        <a:lnTo>
                                          <a:pt x="584" y="93"/>
                                        </a:lnTo>
                                        <a:lnTo>
                                          <a:pt x="599" y="112"/>
                                        </a:lnTo>
                                        <a:lnTo>
                                          <a:pt x="616" y="135"/>
                                        </a:lnTo>
                                        <a:lnTo>
                                          <a:pt x="631" y="158"/>
                                        </a:lnTo>
                                        <a:lnTo>
                                          <a:pt x="640" y="179"/>
                                        </a:lnTo>
                                        <a:lnTo>
                                          <a:pt x="646" y="206"/>
                                        </a:lnTo>
                                        <a:lnTo>
                                          <a:pt x="651" y="231"/>
                                        </a:lnTo>
                                        <a:lnTo>
                                          <a:pt x="654" y="250"/>
                                        </a:lnTo>
                                        <a:lnTo>
                                          <a:pt x="653" y="271"/>
                                        </a:lnTo>
                                        <a:lnTo>
                                          <a:pt x="648" y="286"/>
                                        </a:lnTo>
                                        <a:lnTo>
                                          <a:pt x="638" y="310"/>
                                        </a:lnTo>
                                        <a:lnTo>
                                          <a:pt x="624" y="339"/>
                                        </a:lnTo>
                                        <a:lnTo>
                                          <a:pt x="611" y="365"/>
                                        </a:lnTo>
                                        <a:lnTo>
                                          <a:pt x="601" y="386"/>
                                        </a:lnTo>
                                        <a:lnTo>
                                          <a:pt x="594" y="409"/>
                                        </a:lnTo>
                                        <a:lnTo>
                                          <a:pt x="586" y="433"/>
                                        </a:lnTo>
                                        <a:lnTo>
                                          <a:pt x="580" y="454"/>
                                        </a:lnTo>
                                        <a:lnTo>
                                          <a:pt x="577" y="465"/>
                                        </a:lnTo>
                                        <a:lnTo>
                                          <a:pt x="578" y="473"/>
                                        </a:lnTo>
                                        <a:lnTo>
                                          <a:pt x="583" y="476"/>
                                        </a:lnTo>
                                        <a:lnTo>
                                          <a:pt x="590" y="476"/>
                                        </a:lnTo>
                                        <a:lnTo>
                                          <a:pt x="596" y="470"/>
                                        </a:lnTo>
                                        <a:lnTo>
                                          <a:pt x="603" y="459"/>
                                        </a:lnTo>
                                        <a:lnTo>
                                          <a:pt x="612" y="439"/>
                                        </a:lnTo>
                                        <a:lnTo>
                                          <a:pt x="625" y="411"/>
                                        </a:lnTo>
                                        <a:lnTo>
                                          <a:pt x="640" y="385"/>
                                        </a:lnTo>
                                        <a:lnTo>
                                          <a:pt x="654" y="363"/>
                                        </a:lnTo>
                                        <a:lnTo>
                                          <a:pt x="668" y="343"/>
                                        </a:lnTo>
                                        <a:lnTo>
                                          <a:pt x="676" y="334"/>
                                        </a:lnTo>
                                        <a:lnTo>
                                          <a:pt x="684" y="329"/>
                                        </a:lnTo>
                                        <a:lnTo>
                                          <a:pt x="694" y="327"/>
                                        </a:lnTo>
                                        <a:lnTo>
                                          <a:pt x="701" y="333"/>
                                        </a:lnTo>
                                        <a:lnTo>
                                          <a:pt x="711" y="351"/>
                                        </a:lnTo>
                                        <a:lnTo>
                                          <a:pt x="720" y="367"/>
                                        </a:lnTo>
                                        <a:lnTo>
                                          <a:pt x="731" y="389"/>
                                        </a:lnTo>
                                        <a:lnTo>
                                          <a:pt x="743" y="410"/>
                                        </a:lnTo>
                                        <a:lnTo>
                                          <a:pt x="753" y="429"/>
                                        </a:lnTo>
                                        <a:lnTo>
                                          <a:pt x="761" y="450"/>
                                        </a:lnTo>
                                        <a:lnTo>
                                          <a:pt x="770" y="469"/>
                                        </a:lnTo>
                                        <a:lnTo>
                                          <a:pt x="778" y="491"/>
                                        </a:lnTo>
                                        <a:lnTo>
                                          <a:pt x="792" y="505"/>
                                        </a:lnTo>
                                        <a:lnTo>
                                          <a:pt x="808" y="524"/>
                                        </a:lnTo>
                                        <a:lnTo>
                                          <a:pt x="820" y="541"/>
                                        </a:lnTo>
                                        <a:lnTo>
                                          <a:pt x="823" y="561"/>
                                        </a:lnTo>
                                        <a:lnTo>
                                          <a:pt x="821" y="581"/>
                                        </a:lnTo>
                                        <a:lnTo>
                                          <a:pt x="817" y="608"/>
                                        </a:lnTo>
                                        <a:lnTo>
                                          <a:pt x="812" y="633"/>
                                        </a:lnTo>
                                        <a:lnTo>
                                          <a:pt x="807" y="659"/>
                                        </a:lnTo>
                                        <a:lnTo>
                                          <a:pt x="817" y="675"/>
                                        </a:lnTo>
                                        <a:lnTo>
                                          <a:pt x="827" y="691"/>
                                        </a:lnTo>
                                        <a:lnTo>
                                          <a:pt x="836" y="709"/>
                                        </a:lnTo>
                                        <a:lnTo>
                                          <a:pt x="847" y="729"/>
                                        </a:lnTo>
                                        <a:lnTo>
                                          <a:pt x="863" y="762"/>
                                        </a:lnTo>
                                        <a:lnTo>
                                          <a:pt x="877" y="790"/>
                                        </a:lnTo>
                                        <a:lnTo>
                                          <a:pt x="893" y="817"/>
                                        </a:lnTo>
                                        <a:lnTo>
                                          <a:pt x="905" y="843"/>
                                        </a:lnTo>
                                        <a:lnTo>
                                          <a:pt x="911" y="861"/>
                                        </a:lnTo>
                                        <a:lnTo>
                                          <a:pt x="917" y="888"/>
                                        </a:lnTo>
                                        <a:lnTo>
                                          <a:pt x="922" y="918"/>
                                        </a:lnTo>
                                        <a:lnTo>
                                          <a:pt x="927" y="940"/>
                                        </a:lnTo>
                                        <a:lnTo>
                                          <a:pt x="933" y="971"/>
                                        </a:lnTo>
                                        <a:lnTo>
                                          <a:pt x="935" y="1002"/>
                                        </a:lnTo>
                                        <a:lnTo>
                                          <a:pt x="934" y="1023"/>
                                        </a:lnTo>
                                        <a:lnTo>
                                          <a:pt x="934" y="1047"/>
                                        </a:lnTo>
                                        <a:lnTo>
                                          <a:pt x="935" y="1096"/>
                                        </a:lnTo>
                                        <a:lnTo>
                                          <a:pt x="939" y="1153"/>
                                        </a:lnTo>
                                        <a:lnTo>
                                          <a:pt x="938" y="1179"/>
                                        </a:lnTo>
                                        <a:lnTo>
                                          <a:pt x="935" y="1196"/>
                                        </a:lnTo>
                                        <a:lnTo>
                                          <a:pt x="924" y="1206"/>
                                        </a:lnTo>
                                        <a:lnTo>
                                          <a:pt x="906" y="1214"/>
                                        </a:lnTo>
                                        <a:lnTo>
                                          <a:pt x="888" y="1215"/>
                                        </a:lnTo>
                                        <a:lnTo>
                                          <a:pt x="873" y="1208"/>
                                        </a:lnTo>
                                        <a:lnTo>
                                          <a:pt x="862" y="1199"/>
                                        </a:lnTo>
                                        <a:lnTo>
                                          <a:pt x="833" y="1181"/>
                                        </a:lnTo>
                                        <a:lnTo>
                                          <a:pt x="806" y="1167"/>
                                        </a:lnTo>
                                        <a:lnTo>
                                          <a:pt x="779" y="1155"/>
                                        </a:lnTo>
                                        <a:lnTo>
                                          <a:pt x="758" y="1136"/>
                                        </a:lnTo>
                                        <a:lnTo>
                                          <a:pt x="721" y="1103"/>
                                        </a:lnTo>
                                        <a:lnTo>
                                          <a:pt x="687" y="1069"/>
                                        </a:lnTo>
                                        <a:lnTo>
                                          <a:pt x="653" y="1038"/>
                                        </a:lnTo>
                                        <a:lnTo>
                                          <a:pt x="621" y="1002"/>
                                        </a:lnTo>
                                        <a:lnTo>
                                          <a:pt x="582" y="954"/>
                                        </a:lnTo>
                                        <a:lnTo>
                                          <a:pt x="553" y="918"/>
                                        </a:lnTo>
                                        <a:lnTo>
                                          <a:pt x="520" y="888"/>
                                        </a:lnTo>
                                        <a:lnTo>
                                          <a:pt x="481" y="847"/>
                                        </a:lnTo>
                                        <a:lnTo>
                                          <a:pt x="441" y="806"/>
                                        </a:lnTo>
                                        <a:lnTo>
                                          <a:pt x="385" y="754"/>
                                        </a:lnTo>
                                        <a:lnTo>
                                          <a:pt x="334" y="711"/>
                                        </a:lnTo>
                                        <a:lnTo>
                                          <a:pt x="310" y="684"/>
                                        </a:lnTo>
                                        <a:lnTo>
                                          <a:pt x="291" y="662"/>
                                        </a:lnTo>
                                        <a:lnTo>
                                          <a:pt x="280" y="643"/>
                                        </a:lnTo>
                                        <a:lnTo>
                                          <a:pt x="271" y="619"/>
                                        </a:lnTo>
                                        <a:lnTo>
                                          <a:pt x="270" y="607"/>
                                        </a:lnTo>
                                        <a:lnTo>
                                          <a:pt x="275" y="599"/>
                                        </a:lnTo>
                                        <a:lnTo>
                                          <a:pt x="287" y="590"/>
                                        </a:lnTo>
                                        <a:lnTo>
                                          <a:pt x="306" y="576"/>
                                        </a:lnTo>
                                        <a:lnTo>
                                          <a:pt x="327" y="562"/>
                                        </a:lnTo>
                                        <a:lnTo>
                                          <a:pt x="347" y="548"/>
                                        </a:lnTo>
                                        <a:lnTo>
                                          <a:pt x="363" y="538"/>
                                        </a:lnTo>
                                        <a:lnTo>
                                          <a:pt x="381" y="531"/>
                                        </a:lnTo>
                                        <a:lnTo>
                                          <a:pt x="402" y="524"/>
                                        </a:lnTo>
                                        <a:lnTo>
                                          <a:pt x="422" y="517"/>
                                        </a:lnTo>
                                        <a:lnTo>
                                          <a:pt x="443" y="510"/>
                                        </a:lnTo>
                                        <a:lnTo>
                                          <a:pt x="457" y="504"/>
                                        </a:lnTo>
                                        <a:lnTo>
                                          <a:pt x="459" y="498"/>
                                        </a:lnTo>
                                        <a:lnTo>
                                          <a:pt x="454" y="491"/>
                                        </a:lnTo>
                                        <a:lnTo>
                                          <a:pt x="445" y="489"/>
                                        </a:lnTo>
                                        <a:lnTo>
                                          <a:pt x="422" y="492"/>
                                        </a:lnTo>
                                        <a:lnTo>
                                          <a:pt x="398" y="496"/>
                                        </a:lnTo>
                                        <a:lnTo>
                                          <a:pt x="369" y="502"/>
                                        </a:lnTo>
                                        <a:lnTo>
                                          <a:pt x="340" y="510"/>
                                        </a:lnTo>
                                        <a:lnTo>
                                          <a:pt x="327" y="515"/>
                                        </a:lnTo>
                                        <a:lnTo>
                                          <a:pt x="311" y="527"/>
                                        </a:lnTo>
                                        <a:lnTo>
                                          <a:pt x="292" y="541"/>
                                        </a:lnTo>
                                        <a:lnTo>
                                          <a:pt x="268" y="562"/>
                                        </a:lnTo>
                                        <a:lnTo>
                                          <a:pt x="254" y="565"/>
                                        </a:lnTo>
                                        <a:lnTo>
                                          <a:pt x="232" y="567"/>
                                        </a:lnTo>
                                        <a:lnTo>
                                          <a:pt x="211" y="568"/>
                                        </a:lnTo>
                                        <a:lnTo>
                                          <a:pt x="197" y="564"/>
                                        </a:lnTo>
                                        <a:lnTo>
                                          <a:pt x="182" y="557"/>
                                        </a:lnTo>
                                        <a:lnTo>
                                          <a:pt x="162" y="549"/>
                                        </a:lnTo>
                                        <a:lnTo>
                                          <a:pt x="152" y="539"/>
                                        </a:lnTo>
                                        <a:lnTo>
                                          <a:pt x="141" y="523"/>
                                        </a:lnTo>
                                        <a:lnTo>
                                          <a:pt x="129" y="504"/>
                                        </a:lnTo>
                                        <a:lnTo>
                                          <a:pt x="119" y="489"/>
                                        </a:lnTo>
                                        <a:lnTo>
                                          <a:pt x="98" y="468"/>
                                        </a:lnTo>
                                        <a:lnTo>
                                          <a:pt x="83" y="449"/>
                                        </a:lnTo>
                                        <a:lnTo>
                                          <a:pt x="61" y="428"/>
                                        </a:lnTo>
                                        <a:lnTo>
                                          <a:pt x="44" y="410"/>
                                        </a:lnTo>
                                        <a:lnTo>
                                          <a:pt x="33" y="398"/>
                                        </a:lnTo>
                                        <a:lnTo>
                                          <a:pt x="26" y="383"/>
                                        </a:lnTo>
                                        <a:lnTo>
                                          <a:pt x="18" y="362"/>
                                        </a:lnTo>
                                        <a:lnTo>
                                          <a:pt x="9" y="338"/>
                                        </a:lnTo>
                                        <a:lnTo>
                                          <a:pt x="4" y="314"/>
                                        </a:lnTo>
                                        <a:lnTo>
                                          <a:pt x="0" y="288"/>
                                        </a:lnTo>
                                        <a:lnTo>
                                          <a:pt x="2" y="270"/>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6027" name="Group 54">
                                    <a:extLst>
                                      <a:ext uri="{FF2B5EF4-FFF2-40B4-BE49-F238E27FC236}">
                                        <a16:creationId xmlns:a16="http://schemas.microsoft.com/office/drawing/2014/main" id="{9AFAF0F2-2CA5-4F4C-884E-6BEB1CFAAE60}"/>
                                      </a:ext>
                                    </a:extLst>
                                  </p:cNvPr>
                                  <p:cNvGrpSpPr>
                                    <a:grpSpLocks/>
                                  </p:cNvGrpSpPr>
                                  <p:nvPr/>
                                </p:nvGrpSpPr>
                                <p:grpSpPr bwMode="auto">
                                  <a:xfrm>
                                    <a:off x="2150" y="1667"/>
                                    <a:ext cx="188" cy="242"/>
                                    <a:chOff x="2150" y="1667"/>
                                    <a:chExt cx="188" cy="242"/>
                                  </a:xfrm>
                                </p:grpSpPr>
                                <p:sp>
                                  <p:nvSpPr>
                                    <p:cNvPr id="66028" name="Freeform 55">
                                      <a:extLst>
                                        <a:ext uri="{FF2B5EF4-FFF2-40B4-BE49-F238E27FC236}">
                                          <a16:creationId xmlns:a16="http://schemas.microsoft.com/office/drawing/2014/main" id="{F958F19D-2481-41B9-97AE-4E11B3266AB2}"/>
                                        </a:ext>
                                      </a:extLst>
                                    </p:cNvPr>
                                    <p:cNvSpPr>
                                      <a:spLocks/>
                                    </p:cNvSpPr>
                                    <p:nvPr/>
                                  </p:nvSpPr>
                                  <p:spPr bwMode="auto">
                                    <a:xfrm>
                                      <a:off x="2204" y="1732"/>
                                      <a:ext cx="134" cy="177"/>
                                    </a:xfrm>
                                    <a:custGeom>
                                      <a:avLst/>
                                      <a:gdLst>
                                        <a:gd name="T0" fmla="*/ 15 w 668"/>
                                        <a:gd name="T1" fmla="*/ 3 h 887"/>
                                        <a:gd name="T2" fmla="*/ 15 w 668"/>
                                        <a:gd name="T3" fmla="*/ 2 h 887"/>
                                        <a:gd name="T4" fmla="*/ 16 w 668"/>
                                        <a:gd name="T5" fmla="*/ 0 h 887"/>
                                        <a:gd name="T6" fmla="*/ 17 w 668"/>
                                        <a:gd name="T7" fmla="*/ 0 h 887"/>
                                        <a:gd name="T8" fmla="*/ 18 w 668"/>
                                        <a:gd name="T9" fmla="*/ 2 h 887"/>
                                        <a:gd name="T10" fmla="*/ 20 w 668"/>
                                        <a:gd name="T11" fmla="*/ 5 h 887"/>
                                        <a:gd name="T12" fmla="*/ 21 w 668"/>
                                        <a:gd name="T13" fmla="*/ 7 h 887"/>
                                        <a:gd name="T14" fmla="*/ 22 w 668"/>
                                        <a:gd name="T15" fmla="*/ 9 h 887"/>
                                        <a:gd name="T16" fmla="*/ 22 w 668"/>
                                        <a:gd name="T17" fmla="*/ 12 h 887"/>
                                        <a:gd name="T18" fmla="*/ 22 w 668"/>
                                        <a:gd name="T19" fmla="*/ 14 h 887"/>
                                        <a:gd name="T20" fmla="*/ 24 w 668"/>
                                        <a:gd name="T21" fmla="*/ 17 h 887"/>
                                        <a:gd name="T22" fmla="*/ 25 w 668"/>
                                        <a:gd name="T23" fmla="*/ 21 h 887"/>
                                        <a:gd name="T24" fmla="*/ 26 w 668"/>
                                        <a:gd name="T25" fmla="*/ 24 h 887"/>
                                        <a:gd name="T26" fmla="*/ 27 w 668"/>
                                        <a:gd name="T27" fmla="*/ 27 h 887"/>
                                        <a:gd name="T28" fmla="*/ 27 w 668"/>
                                        <a:gd name="T29" fmla="*/ 31 h 887"/>
                                        <a:gd name="T30" fmla="*/ 27 w 668"/>
                                        <a:gd name="T31" fmla="*/ 35 h 887"/>
                                        <a:gd name="T32" fmla="*/ 25 w 668"/>
                                        <a:gd name="T33" fmla="*/ 35 h 887"/>
                                        <a:gd name="T34" fmla="*/ 23 w 668"/>
                                        <a:gd name="T35" fmla="*/ 34 h 887"/>
                                        <a:gd name="T36" fmla="*/ 20 w 668"/>
                                        <a:gd name="T37" fmla="*/ 32 h 887"/>
                                        <a:gd name="T38" fmla="*/ 15 w 668"/>
                                        <a:gd name="T39" fmla="*/ 28 h 887"/>
                                        <a:gd name="T40" fmla="*/ 11 w 668"/>
                                        <a:gd name="T41" fmla="*/ 24 h 887"/>
                                        <a:gd name="T42" fmla="*/ 7 w 668"/>
                                        <a:gd name="T43" fmla="*/ 19 h 887"/>
                                        <a:gd name="T44" fmla="*/ 2 w 668"/>
                                        <a:gd name="T45" fmla="*/ 14 h 887"/>
                                        <a:gd name="T46" fmla="*/ 0 w 668"/>
                                        <a:gd name="T47" fmla="*/ 12 h 887"/>
                                        <a:gd name="T48" fmla="*/ 1 w 668"/>
                                        <a:gd name="T49" fmla="*/ 10 h 887"/>
                                        <a:gd name="T50" fmla="*/ 3 w 668"/>
                                        <a:gd name="T51" fmla="*/ 9 h 887"/>
                                        <a:gd name="T52" fmla="*/ 3 w 668"/>
                                        <a:gd name="T53" fmla="*/ 10 h 887"/>
                                        <a:gd name="T54" fmla="*/ 2 w 668"/>
                                        <a:gd name="T55" fmla="*/ 12 h 887"/>
                                        <a:gd name="T56" fmla="*/ 4 w 668"/>
                                        <a:gd name="T57" fmla="*/ 15 h 887"/>
                                        <a:gd name="T58" fmla="*/ 7 w 668"/>
                                        <a:gd name="T59" fmla="*/ 17 h 887"/>
                                        <a:gd name="T60" fmla="*/ 10 w 668"/>
                                        <a:gd name="T61" fmla="*/ 20 h 887"/>
                                        <a:gd name="T62" fmla="*/ 12 w 668"/>
                                        <a:gd name="T63" fmla="*/ 22 h 887"/>
                                        <a:gd name="T64" fmla="*/ 14 w 668"/>
                                        <a:gd name="T65" fmla="*/ 25 h 887"/>
                                        <a:gd name="T66" fmla="*/ 17 w 668"/>
                                        <a:gd name="T67" fmla="*/ 28 h 887"/>
                                        <a:gd name="T68" fmla="*/ 20 w 668"/>
                                        <a:gd name="T69" fmla="*/ 30 h 887"/>
                                        <a:gd name="T70" fmla="*/ 22 w 668"/>
                                        <a:gd name="T71" fmla="*/ 32 h 887"/>
                                        <a:gd name="T72" fmla="*/ 24 w 668"/>
                                        <a:gd name="T73" fmla="*/ 32 h 887"/>
                                        <a:gd name="T74" fmla="*/ 25 w 668"/>
                                        <a:gd name="T75" fmla="*/ 31 h 887"/>
                                        <a:gd name="T76" fmla="*/ 25 w 668"/>
                                        <a:gd name="T77" fmla="*/ 28 h 887"/>
                                        <a:gd name="T78" fmla="*/ 24 w 668"/>
                                        <a:gd name="T79" fmla="*/ 25 h 887"/>
                                        <a:gd name="T80" fmla="*/ 24 w 668"/>
                                        <a:gd name="T81" fmla="*/ 22 h 887"/>
                                        <a:gd name="T82" fmla="*/ 23 w 668"/>
                                        <a:gd name="T83" fmla="*/ 19 h 887"/>
                                        <a:gd name="T84" fmla="*/ 21 w 668"/>
                                        <a:gd name="T85" fmla="*/ 17 h 887"/>
                                        <a:gd name="T86" fmla="*/ 20 w 668"/>
                                        <a:gd name="T87" fmla="*/ 14 h 887"/>
                                        <a:gd name="T88" fmla="*/ 20 w 668"/>
                                        <a:gd name="T89" fmla="*/ 12 h 887"/>
                                        <a:gd name="T90" fmla="*/ 20 w 668"/>
                                        <a:gd name="T91" fmla="*/ 10 h 887"/>
                                        <a:gd name="T92" fmla="*/ 20 w 668"/>
                                        <a:gd name="T93" fmla="*/ 8 h 887"/>
                                        <a:gd name="T94" fmla="*/ 18 w 668"/>
                                        <a:gd name="T95" fmla="*/ 4 h 887"/>
                                        <a:gd name="T96" fmla="*/ 17 w 668"/>
                                        <a:gd name="T97" fmla="*/ 2 h 8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8"/>
                                        <a:gd name="T148" fmla="*/ 0 h 887"/>
                                        <a:gd name="T149" fmla="*/ 668 w 668"/>
                                        <a:gd name="T150" fmla="*/ 887 h 8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8" h="887">
                                          <a:moveTo>
                                            <a:pt x="408" y="53"/>
                                          </a:moveTo>
                                          <a:lnTo>
                                            <a:pt x="395" y="57"/>
                                          </a:lnTo>
                                          <a:lnTo>
                                            <a:pt x="379" y="68"/>
                                          </a:lnTo>
                                          <a:lnTo>
                                            <a:pt x="365" y="77"/>
                                          </a:lnTo>
                                          <a:lnTo>
                                            <a:pt x="354" y="84"/>
                                          </a:lnTo>
                                          <a:lnTo>
                                            <a:pt x="369" y="58"/>
                                          </a:lnTo>
                                          <a:lnTo>
                                            <a:pt x="383" y="36"/>
                                          </a:lnTo>
                                          <a:lnTo>
                                            <a:pt x="397" y="16"/>
                                          </a:lnTo>
                                          <a:lnTo>
                                            <a:pt x="405" y="7"/>
                                          </a:lnTo>
                                          <a:lnTo>
                                            <a:pt x="413" y="2"/>
                                          </a:lnTo>
                                          <a:lnTo>
                                            <a:pt x="423" y="0"/>
                                          </a:lnTo>
                                          <a:lnTo>
                                            <a:pt x="430" y="6"/>
                                          </a:lnTo>
                                          <a:lnTo>
                                            <a:pt x="441" y="24"/>
                                          </a:lnTo>
                                          <a:lnTo>
                                            <a:pt x="450" y="40"/>
                                          </a:lnTo>
                                          <a:lnTo>
                                            <a:pt x="461" y="62"/>
                                          </a:lnTo>
                                          <a:lnTo>
                                            <a:pt x="473" y="83"/>
                                          </a:lnTo>
                                          <a:lnTo>
                                            <a:pt x="483" y="102"/>
                                          </a:lnTo>
                                          <a:lnTo>
                                            <a:pt x="491" y="123"/>
                                          </a:lnTo>
                                          <a:lnTo>
                                            <a:pt x="500" y="142"/>
                                          </a:lnTo>
                                          <a:lnTo>
                                            <a:pt x="507" y="164"/>
                                          </a:lnTo>
                                          <a:lnTo>
                                            <a:pt x="521" y="178"/>
                                          </a:lnTo>
                                          <a:lnTo>
                                            <a:pt x="537" y="197"/>
                                          </a:lnTo>
                                          <a:lnTo>
                                            <a:pt x="549" y="214"/>
                                          </a:lnTo>
                                          <a:lnTo>
                                            <a:pt x="552" y="233"/>
                                          </a:lnTo>
                                          <a:lnTo>
                                            <a:pt x="550" y="253"/>
                                          </a:lnTo>
                                          <a:lnTo>
                                            <a:pt x="546" y="280"/>
                                          </a:lnTo>
                                          <a:lnTo>
                                            <a:pt x="541" y="305"/>
                                          </a:lnTo>
                                          <a:lnTo>
                                            <a:pt x="536" y="331"/>
                                          </a:lnTo>
                                          <a:lnTo>
                                            <a:pt x="546" y="347"/>
                                          </a:lnTo>
                                          <a:lnTo>
                                            <a:pt x="556" y="363"/>
                                          </a:lnTo>
                                          <a:lnTo>
                                            <a:pt x="565" y="381"/>
                                          </a:lnTo>
                                          <a:lnTo>
                                            <a:pt x="576" y="401"/>
                                          </a:lnTo>
                                          <a:lnTo>
                                            <a:pt x="592" y="434"/>
                                          </a:lnTo>
                                          <a:lnTo>
                                            <a:pt x="606" y="462"/>
                                          </a:lnTo>
                                          <a:lnTo>
                                            <a:pt x="622" y="489"/>
                                          </a:lnTo>
                                          <a:lnTo>
                                            <a:pt x="634" y="515"/>
                                          </a:lnTo>
                                          <a:lnTo>
                                            <a:pt x="640" y="533"/>
                                          </a:lnTo>
                                          <a:lnTo>
                                            <a:pt x="646" y="560"/>
                                          </a:lnTo>
                                          <a:lnTo>
                                            <a:pt x="651" y="591"/>
                                          </a:lnTo>
                                          <a:lnTo>
                                            <a:pt x="656" y="613"/>
                                          </a:lnTo>
                                          <a:lnTo>
                                            <a:pt x="662" y="644"/>
                                          </a:lnTo>
                                          <a:lnTo>
                                            <a:pt x="664" y="674"/>
                                          </a:lnTo>
                                          <a:lnTo>
                                            <a:pt x="663" y="695"/>
                                          </a:lnTo>
                                          <a:lnTo>
                                            <a:pt x="663" y="719"/>
                                          </a:lnTo>
                                          <a:lnTo>
                                            <a:pt x="664" y="768"/>
                                          </a:lnTo>
                                          <a:lnTo>
                                            <a:pt x="668" y="825"/>
                                          </a:lnTo>
                                          <a:lnTo>
                                            <a:pt x="667" y="851"/>
                                          </a:lnTo>
                                          <a:lnTo>
                                            <a:pt x="664" y="868"/>
                                          </a:lnTo>
                                          <a:lnTo>
                                            <a:pt x="653" y="878"/>
                                          </a:lnTo>
                                          <a:lnTo>
                                            <a:pt x="635" y="886"/>
                                          </a:lnTo>
                                          <a:lnTo>
                                            <a:pt x="617" y="887"/>
                                          </a:lnTo>
                                          <a:lnTo>
                                            <a:pt x="602" y="880"/>
                                          </a:lnTo>
                                          <a:lnTo>
                                            <a:pt x="591" y="871"/>
                                          </a:lnTo>
                                          <a:lnTo>
                                            <a:pt x="562" y="853"/>
                                          </a:lnTo>
                                          <a:lnTo>
                                            <a:pt x="535" y="839"/>
                                          </a:lnTo>
                                          <a:lnTo>
                                            <a:pt x="508" y="827"/>
                                          </a:lnTo>
                                          <a:lnTo>
                                            <a:pt x="488" y="808"/>
                                          </a:lnTo>
                                          <a:lnTo>
                                            <a:pt x="451" y="775"/>
                                          </a:lnTo>
                                          <a:lnTo>
                                            <a:pt x="416" y="741"/>
                                          </a:lnTo>
                                          <a:lnTo>
                                            <a:pt x="382" y="710"/>
                                          </a:lnTo>
                                          <a:lnTo>
                                            <a:pt x="350" y="674"/>
                                          </a:lnTo>
                                          <a:lnTo>
                                            <a:pt x="311" y="627"/>
                                          </a:lnTo>
                                          <a:lnTo>
                                            <a:pt x="282" y="591"/>
                                          </a:lnTo>
                                          <a:lnTo>
                                            <a:pt x="249" y="560"/>
                                          </a:lnTo>
                                          <a:lnTo>
                                            <a:pt x="210" y="519"/>
                                          </a:lnTo>
                                          <a:lnTo>
                                            <a:pt x="170" y="478"/>
                                          </a:lnTo>
                                          <a:lnTo>
                                            <a:pt x="115" y="426"/>
                                          </a:lnTo>
                                          <a:lnTo>
                                            <a:pt x="64" y="383"/>
                                          </a:lnTo>
                                          <a:lnTo>
                                            <a:pt x="40" y="356"/>
                                          </a:lnTo>
                                          <a:lnTo>
                                            <a:pt x="21" y="334"/>
                                          </a:lnTo>
                                          <a:lnTo>
                                            <a:pt x="10" y="315"/>
                                          </a:lnTo>
                                          <a:lnTo>
                                            <a:pt x="1" y="291"/>
                                          </a:lnTo>
                                          <a:lnTo>
                                            <a:pt x="0" y="279"/>
                                          </a:lnTo>
                                          <a:lnTo>
                                            <a:pt x="5" y="271"/>
                                          </a:lnTo>
                                          <a:lnTo>
                                            <a:pt x="17" y="262"/>
                                          </a:lnTo>
                                          <a:lnTo>
                                            <a:pt x="36" y="248"/>
                                          </a:lnTo>
                                          <a:lnTo>
                                            <a:pt x="57" y="234"/>
                                          </a:lnTo>
                                          <a:lnTo>
                                            <a:pt x="77" y="221"/>
                                          </a:lnTo>
                                          <a:lnTo>
                                            <a:pt x="93" y="211"/>
                                          </a:lnTo>
                                          <a:lnTo>
                                            <a:pt x="82" y="237"/>
                                          </a:lnTo>
                                          <a:lnTo>
                                            <a:pt x="71" y="258"/>
                                          </a:lnTo>
                                          <a:lnTo>
                                            <a:pt x="60" y="280"/>
                                          </a:lnTo>
                                          <a:lnTo>
                                            <a:pt x="54" y="295"/>
                                          </a:lnTo>
                                          <a:lnTo>
                                            <a:pt x="55" y="308"/>
                                          </a:lnTo>
                                          <a:lnTo>
                                            <a:pt x="62" y="325"/>
                                          </a:lnTo>
                                          <a:lnTo>
                                            <a:pt x="74" y="347"/>
                                          </a:lnTo>
                                          <a:lnTo>
                                            <a:pt x="91" y="366"/>
                                          </a:lnTo>
                                          <a:lnTo>
                                            <a:pt x="109" y="390"/>
                                          </a:lnTo>
                                          <a:lnTo>
                                            <a:pt x="138" y="411"/>
                                          </a:lnTo>
                                          <a:lnTo>
                                            <a:pt x="167" y="436"/>
                                          </a:lnTo>
                                          <a:lnTo>
                                            <a:pt x="190" y="455"/>
                                          </a:lnTo>
                                          <a:lnTo>
                                            <a:pt x="215" y="475"/>
                                          </a:lnTo>
                                          <a:lnTo>
                                            <a:pt x="239" y="495"/>
                                          </a:lnTo>
                                          <a:lnTo>
                                            <a:pt x="264" y="516"/>
                                          </a:lnTo>
                                          <a:lnTo>
                                            <a:pt x="284" y="541"/>
                                          </a:lnTo>
                                          <a:lnTo>
                                            <a:pt x="307" y="559"/>
                                          </a:lnTo>
                                          <a:lnTo>
                                            <a:pt x="322" y="577"/>
                                          </a:lnTo>
                                          <a:lnTo>
                                            <a:pt x="341" y="603"/>
                                          </a:lnTo>
                                          <a:lnTo>
                                            <a:pt x="358" y="628"/>
                                          </a:lnTo>
                                          <a:lnTo>
                                            <a:pt x="377" y="655"/>
                                          </a:lnTo>
                                          <a:lnTo>
                                            <a:pt x="397" y="678"/>
                                          </a:lnTo>
                                          <a:lnTo>
                                            <a:pt x="420" y="697"/>
                                          </a:lnTo>
                                          <a:lnTo>
                                            <a:pt x="453" y="724"/>
                                          </a:lnTo>
                                          <a:lnTo>
                                            <a:pt x="475" y="743"/>
                                          </a:lnTo>
                                          <a:lnTo>
                                            <a:pt x="496" y="760"/>
                                          </a:lnTo>
                                          <a:lnTo>
                                            <a:pt x="509" y="776"/>
                                          </a:lnTo>
                                          <a:lnTo>
                                            <a:pt x="528" y="783"/>
                                          </a:lnTo>
                                          <a:lnTo>
                                            <a:pt x="546" y="792"/>
                                          </a:lnTo>
                                          <a:lnTo>
                                            <a:pt x="564" y="798"/>
                                          </a:lnTo>
                                          <a:lnTo>
                                            <a:pt x="582" y="803"/>
                                          </a:lnTo>
                                          <a:lnTo>
                                            <a:pt x="594" y="802"/>
                                          </a:lnTo>
                                          <a:lnTo>
                                            <a:pt x="604" y="798"/>
                                          </a:lnTo>
                                          <a:lnTo>
                                            <a:pt x="614" y="792"/>
                                          </a:lnTo>
                                          <a:lnTo>
                                            <a:pt x="620" y="779"/>
                                          </a:lnTo>
                                          <a:lnTo>
                                            <a:pt x="623" y="766"/>
                                          </a:lnTo>
                                          <a:lnTo>
                                            <a:pt x="620" y="738"/>
                                          </a:lnTo>
                                          <a:lnTo>
                                            <a:pt x="618" y="704"/>
                                          </a:lnTo>
                                          <a:lnTo>
                                            <a:pt x="614" y="673"/>
                                          </a:lnTo>
                                          <a:lnTo>
                                            <a:pt x="610" y="640"/>
                                          </a:lnTo>
                                          <a:lnTo>
                                            <a:pt x="607" y="617"/>
                                          </a:lnTo>
                                          <a:lnTo>
                                            <a:pt x="601" y="595"/>
                                          </a:lnTo>
                                          <a:lnTo>
                                            <a:pt x="595" y="566"/>
                                          </a:lnTo>
                                          <a:lnTo>
                                            <a:pt x="586" y="539"/>
                                          </a:lnTo>
                                          <a:lnTo>
                                            <a:pt x="583" y="521"/>
                                          </a:lnTo>
                                          <a:lnTo>
                                            <a:pt x="577" y="502"/>
                                          </a:lnTo>
                                          <a:lnTo>
                                            <a:pt x="564" y="481"/>
                                          </a:lnTo>
                                          <a:lnTo>
                                            <a:pt x="555" y="459"/>
                                          </a:lnTo>
                                          <a:lnTo>
                                            <a:pt x="543" y="440"/>
                                          </a:lnTo>
                                          <a:lnTo>
                                            <a:pt x="531" y="417"/>
                                          </a:lnTo>
                                          <a:lnTo>
                                            <a:pt x="519" y="395"/>
                                          </a:lnTo>
                                          <a:lnTo>
                                            <a:pt x="506" y="370"/>
                                          </a:lnTo>
                                          <a:lnTo>
                                            <a:pt x="492" y="347"/>
                                          </a:lnTo>
                                          <a:lnTo>
                                            <a:pt x="485" y="334"/>
                                          </a:lnTo>
                                          <a:lnTo>
                                            <a:pt x="483" y="325"/>
                                          </a:lnTo>
                                          <a:lnTo>
                                            <a:pt x="487" y="313"/>
                                          </a:lnTo>
                                          <a:lnTo>
                                            <a:pt x="492" y="291"/>
                                          </a:lnTo>
                                          <a:lnTo>
                                            <a:pt x="498" y="267"/>
                                          </a:lnTo>
                                          <a:lnTo>
                                            <a:pt x="501" y="253"/>
                                          </a:lnTo>
                                          <a:lnTo>
                                            <a:pt x="506" y="242"/>
                                          </a:lnTo>
                                          <a:lnTo>
                                            <a:pt x="497" y="222"/>
                                          </a:lnTo>
                                          <a:lnTo>
                                            <a:pt x="487" y="196"/>
                                          </a:lnTo>
                                          <a:lnTo>
                                            <a:pt x="475" y="165"/>
                                          </a:lnTo>
                                          <a:lnTo>
                                            <a:pt x="463" y="135"/>
                                          </a:lnTo>
                                          <a:lnTo>
                                            <a:pt x="449" y="103"/>
                                          </a:lnTo>
                                          <a:lnTo>
                                            <a:pt x="438" y="78"/>
                                          </a:lnTo>
                                          <a:lnTo>
                                            <a:pt x="427" y="57"/>
                                          </a:lnTo>
                                          <a:lnTo>
                                            <a:pt x="418" y="52"/>
                                          </a:lnTo>
                                          <a:lnTo>
                                            <a:pt x="408" y="5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29" name="Freeform 56">
                                      <a:extLst>
                                        <a:ext uri="{FF2B5EF4-FFF2-40B4-BE49-F238E27FC236}">
                                          <a16:creationId xmlns:a16="http://schemas.microsoft.com/office/drawing/2014/main" id="{8A78855A-8455-442D-A945-B74DAE8AC1BE}"/>
                                        </a:ext>
                                      </a:extLst>
                                    </p:cNvPr>
                                    <p:cNvSpPr>
                                      <a:spLocks/>
                                    </p:cNvSpPr>
                                    <p:nvPr/>
                                  </p:nvSpPr>
                                  <p:spPr bwMode="auto">
                                    <a:xfrm>
                                      <a:off x="2150" y="1667"/>
                                      <a:ext cx="130" cy="113"/>
                                    </a:xfrm>
                                    <a:custGeom>
                                      <a:avLst/>
                                      <a:gdLst>
                                        <a:gd name="T0" fmla="*/ 0 w 653"/>
                                        <a:gd name="T1" fmla="*/ 10 h 567"/>
                                        <a:gd name="T2" fmla="*/ 1 w 653"/>
                                        <a:gd name="T3" fmla="*/ 8 h 567"/>
                                        <a:gd name="T4" fmla="*/ 2 w 653"/>
                                        <a:gd name="T5" fmla="*/ 7 h 567"/>
                                        <a:gd name="T6" fmla="*/ 4 w 653"/>
                                        <a:gd name="T7" fmla="*/ 5 h 567"/>
                                        <a:gd name="T8" fmla="*/ 5 w 653"/>
                                        <a:gd name="T9" fmla="*/ 4 h 567"/>
                                        <a:gd name="T10" fmla="*/ 6 w 653"/>
                                        <a:gd name="T11" fmla="*/ 2 h 567"/>
                                        <a:gd name="T12" fmla="*/ 8 w 653"/>
                                        <a:gd name="T13" fmla="*/ 1 h 567"/>
                                        <a:gd name="T14" fmla="*/ 10 w 653"/>
                                        <a:gd name="T15" fmla="*/ 0 h 567"/>
                                        <a:gd name="T16" fmla="*/ 13 w 653"/>
                                        <a:gd name="T17" fmla="*/ 0 h 567"/>
                                        <a:gd name="T18" fmla="*/ 15 w 653"/>
                                        <a:gd name="T19" fmla="*/ 0 h 567"/>
                                        <a:gd name="T20" fmla="*/ 17 w 653"/>
                                        <a:gd name="T21" fmla="*/ 0 h 567"/>
                                        <a:gd name="T22" fmla="*/ 20 w 653"/>
                                        <a:gd name="T23" fmla="*/ 1 h 567"/>
                                        <a:gd name="T24" fmla="*/ 22 w 653"/>
                                        <a:gd name="T25" fmla="*/ 2 h 567"/>
                                        <a:gd name="T26" fmla="*/ 23 w 653"/>
                                        <a:gd name="T27" fmla="*/ 4 h 567"/>
                                        <a:gd name="T28" fmla="*/ 24 w 653"/>
                                        <a:gd name="T29" fmla="*/ 5 h 567"/>
                                        <a:gd name="T30" fmla="*/ 25 w 653"/>
                                        <a:gd name="T31" fmla="*/ 7 h 567"/>
                                        <a:gd name="T32" fmla="*/ 26 w 653"/>
                                        <a:gd name="T33" fmla="*/ 9 h 567"/>
                                        <a:gd name="T34" fmla="*/ 25 w 653"/>
                                        <a:gd name="T35" fmla="*/ 8 h 567"/>
                                        <a:gd name="T36" fmla="*/ 24 w 653"/>
                                        <a:gd name="T37" fmla="*/ 6 h 567"/>
                                        <a:gd name="T38" fmla="*/ 23 w 653"/>
                                        <a:gd name="T39" fmla="*/ 5 h 567"/>
                                        <a:gd name="T40" fmla="*/ 22 w 653"/>
                                        <a:gd name="T41" fmla="*/ 4 h 567"/>
                                        <a:gd name="T42" fmla="*/ 21 w 653"/>
                                        <a:gd name="T43" fmla="*/ 3 h 567"/>
                                        <a:gd name="T44" fmla="*/ 19 w 653"/>
                                        <a:gd name="T45" fmla="*/ 2 h 567"/>
                                        <a:gd name="T46" fmla="*/ 18 w 653"/>
                                        <a:gd name="T47" fmla="*/ 2 h 567"/>
                                        <a:gd name="T48" fmla="*/ 16 w 653"/>
                                        <a:gd name="T49" fmla="*/ 1 h 567"/>
                                        <a:gd name="T50" fmla="*/ 14 w 653"/>
                                        <a:gd name="T51" fmla="*/ 1 h 567"/>
                                        <a:gd name="T52" fmla="*/ 12 w 653"/>
                                        <a:gd name="T53" fmla="*/ 1 h 567"/>
                                        <a:gd name="T54" fmla="*/ 10 w 653"/>
                                        <a:gd name="T55" fmla="*/ 2 h 567"/>
                                        <a:gd name="T56" fmla="*/ 9 w 653"/>
                                        <a:gd name="T57" fmla="*/ 2 h 567"/>
                                        <a:gd name="T58" fmla="*/ 7 w 653"/>
                                        <a:gd name="T59" fmla="*/ 3 h 567"/>
                                        <a:gd name="T60" fmla="*/ 6 w 653"/>
                                        <a:gd name="T61" fmla="*/ 5 h 567"/>
                                        <a:gd name="T62" fmla="*/ 4 w 653"/>
                                        <a:gd name="T63" fmla="*/ 7 h 567"/>
                                        <a:gd name="T64" fmla="*/ 3 w 653"/>
                                        <a:gd name="T65" fmla="*/ 8 h 567"/>
                                        <a:gd name="T66" fmla="*/ 2 w 653"/>
                                        <a:gd name="T67" fmla="*/ 10 h 567"/>
                                        <a:gd name="T68" fmla="*/ 1 w 653"/>
                                        <a:gd name="T69" fmla="*/ 11 h 567"/>
                                        <a:gd name="T70" fmla="*/ 2 w 653"/>
                                        <a:gd name="T71" fmla="*/ 13 h 567"/>
                                        <a:gd name="T72" fmla="*/ 2 w 653"/>
                                        <a:gd name="T73" fmla="*/ 14 h 567"/>
                                        <a:gd name="T74" fmla="*/ 3 w 653"/>
                                        <a:gd name="T75" fmla="*/ 16 h 567"/>
                                        <a:gd name="T76" fmla="*/ 4 w 653"/>
                                        <a:gd name="T77" fmla="*/ 17 h 567"/>
                                        <a:gd name="T78" fmla="*/ 6 w 653"/>
                                        <a:gd name="T79" fmla="*/ 19 h 567"/>
                                        <a:gd name="T80" fmla="*/ 7 w 653"/>
                                        <a:gd name="T81" fmla="*/ 21 h 567"/>
                                        <a:gd name="T82" fmla="*/ 8 w 653"/>
                                        <a:gd name="T83" fmla="*/ 21 h 567"/>
                                        <a:gd name="T84" fmla="*/ 9 w 653"/>
                                        <a:gd name="T85" fmla="*/ 22 h 567"/>
                                        <a:gd name="T86" fmla="*/ 10 w 653"/>
                                        <a:gd name="T87" fmla="*/ 22 h 567"/>
                                        <a:gd name="T88" fmla="*/ 10 w 653"/>
                                        <a:gd name="T89" fmla="*/ 22 h 567"/>
                                        <a:gd name="T90" fmla="*/ 8 w 653"/>
                                        <a:gd name="T91" fmla="*/ 23 h 567"/>
                                        <a:gd name="T92" fmla="*/ 7 w 653"/>
                                        <a:gd name="T93" fmla="*/ 22 h 567"/>
                                        <a:gd name="T94" fmla="*/ 6 w 653"/>
                                        <a:gd name="T95" fmla="*/ 21 h 567"/>
                                        <a:gd name="T96" fmla="*/ 5 w 653"/>
                                        <a:gd name="T97" fmla="*/ 20 h 567"/>
                                        <a:gd name="T98" fmla="*/ 4 w 653"/>
                                        <a:gd name="T99" fmla="*/ 19 h 567"/>
                                        <a:gd name="T100" fmla="*/ 2 w 653"/>
                                        <a:gd name="T101" fmla="*/ 17 h 567"/>
                                        <a:gd name="T102" fmla="*/ 1 w 653"/>
                                        <a:gd name="T103" fmla="*/ 16 h 567"/>
                                        <a:gd name="T104" fmla="*/ 1 w 653"/>
                                        <a:gd name="T105" fmla="*/ 14 h 567"/>
                                        <a:gd name="T106" fmla="*/ 0 w 653"/>
                                        <a:gd name="T107" fmla="*/ 13 h 567"/>
                                        <a:gd name="T108" fmla="*/ 0 w 653"/>
                                        <a:gd name="T109" fmla="*/ 11 h 5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3"/>
                                        <a:gd name="T166" fmla="*/ 0 h 567"/>
                                        <a:gd name="T167" fmla="*/ 653 w 653"/>
                                        <a:gd name="T168" fmla="*/ 567 h 5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3" h="567">
                                          <a:moveTo>
                                            <a:pt x="2" y="269"/>
                                          </a:moveTo>
                                          <a:lnTo>
                                            <a:pt x="10" y="247"/>
                                          </a:lnTo>
                                          <a:lnTo>
                                            <a:pt x="20" y="226"/>
                                          </a:lnTo>
                                          <a:lnTo>
                                            <a:pt x="32" y="205"/>
                                          </a:lnTo>
                                          <a:lnTo>
                                            <a:pt x="45" y="190"/>
                                          </a:lnTo>
                                          <a:lnTo>
                                            <a:pt x="58" y="177"/>
                                          </a:lnTo>
                                          <a:lnTo>
                                            <a:pt x="75" y="159"/>
                                          </a:lnTo>
                                          <a:lnTo>
                                            <a:pt x="95" y="137"/>
                                          </a:lnTo>
                                          <a:lnTo>
                                            <a:pt x="110" y="116"/>
                                          </a:lnTo>
                                          <a:lnTo>
                                            <a:pt x="126" y="96"/>
                                          </a:lnTo>
                                          <a:lnTo>
                                            <a:pt x="143" y="80"/>
                                          </a:lnTo>
                                          <a:lnTo>
                                            <a:pt x="163" y="62"/>
                                          </a:lnTo>
                                          <a:lnTo>
                                            <a:pt x="183" y="47"/>
                                          </a:lnTo>
                                          <a:lnTo>
                                            <a:pt x="204" y="34"/>
                                          </a:lnTo>
                                          <a:lnTo>
                                            <a:pt x="230" y="21"/>
                                          </a:lnTo>
                                          <a:lnTo>
                                            <a:pt x="259" y="11"/>
                                          </a:lnTo>
                                          <a:lnTo>
                                            <a:pt x="288" y="4"/>
                                          </a:lnTo>
                                          <a:lnTo>
                                            <a:pt x="324" y="1"/>
                                          </a:lnTo>
                                          <a:lnTo>
                                            <a:pt x="358" y="0"/>
                                          </a:lnTo>
                                          <a:lnTo>
                                            <a:pt x="385" y="2"/>
                                          </a:lnTo>
                                          <a:lnTo>
                                            <a:pt x="413" y="6"/>
                                          </a:lnTo>
                                          <a:lnTo>
                                            <a:pt x="439" y="11"/>
                                          </a:lnTo>
                                          <a:lnTo>
                                            <a:pt x="471" y="19"/>
                                          </a:lnTo>
                                          <a:lnTo>
                                            <a:pt x="498" y="32"/>
                                          </a:lnTo>
                                          <a:lnTo>
                                            <a:pt x="520" y="43"/>
                                          </a:lnTo>
                                          <a:lnTo>
                                            <a:pt x="545" y="56"/>
                                          </a:lnTo>
                                          <a:lnTo>
                                            <a:pt x="564" y="74"/>
                                          </a:lnTo>
                                          <a:lnTo>
                                            <a:pt x="583" y="93"/>
                                          </a:lnTo>
                                          <a:lnTo>
                                            <a:pt x="598" y="112"/>
                                          </a:lnTo>
                                          <a:lnTo>
                                            <a:pt x="615" y="135"/>
                                          </a:lnTo>
                                          <a:lnTo>
                                            <a:pt x="630" y="157"/>
                                          </a:lnTo>
                                          <a:lnTo>
                                            <a:pt x="639" y="178"/>
                                          </a:lnTo>
                                          <a:lnTo>
                                            <a:pt x="645" y="205"/>
                                          </a:lnTo>
                                          <a:lnTo>
                                            <a:pt x="650" y="230"/>
                                          </a:lnTo>
                                          <a:lnTo>
                                            <a:pt x="653" y="249"/>
                                          </a:lnTo>
                                          <a:lnTo>
                                            <a:pt x="634" y="208"/>
                                          </a:lnTo>
                                          <a:lnTo>
                                            <a:pt x="623" y="188"/>
                                          </a:lnTo>
                                          <a:lnTo>
                                            <a:pt x="610" y="162"/>
                                          </a:lnTo>
                                          <a:lnTo>
                                            <a:pt x="599" y="142"/>
                                          </a:lnTo>
                                          <a:lnTo>
                                            <a:pt x="586" y="125"/>
                                          </a:lnTo>
                                          <a:lnTo>
                                            <a:pt x="571" y="105"/>
                                          </a:lnTo>
                                          <a:lnTo>
                                            <a:pt x="552" y="89"/>
                                          </a:lnTo>
                                          <a:lnTo>
                                            <a:pt x="537" y="75"/>
                                          </a:lnTo>
                                          <a:lnTo>
                                            <a:pt x="521" y="65"/>
                                          </a:lnTo>
                                          <a:lnTo>
                                            <a:pt x="503" y="59"/>
                                          </a:lnTo>
                                          <a:lnTo>
                                            <a:pt x="486" y="51"/>
                                          </a:lnTo>
                                          <a:lnTo>
                                            <a:pt x="464" y="43"/>
                                          </a:lnTo>
                                          <a:lnTo>
                                            <a:pt x="445" y="38"/>
                                          </a:lnTo>
                                          <a:lnTo>
                                            <a:pt x="422" y="32"/>
                                          </a:lnTo>
                                          <a:lnTo>
                                            <a:pt x="397" y="26"/>
                                          </a:lnTo>
                                          <a:lnTo>
                                            <a:pt x="371" y="24"/>
                                          </a:lnTo>
                                          <a:lnTo>
                                            <a:pt x="349" y="22"/>
                                          </a:lnTo>
                                          <a:lnTo>
                                            <a:pt x="331" y="24"/>
                                          </a:lnTo>
                                          <a:lnTo>
                                            <a:pt x="305" y="29"/>
                                          </a:lnTo>
                                          <a:lnTo>
                                            <a:pt x="280" y="35"/>
                                          </a:lnTo>
                                          <a:lnTo>
                                            <a:pt x="260" y="40"/>
                                          </a:lnTo>
                                          <a:lnTo>
                                            <a:pt x="240" y="49"/>
                                          </a:lnTo>
                                          <a:lnTo>
                                            <a:pt x="215" y="61"/>
                                          </a:lnTo>
                                          <a:lnTo>
                                            <a:pt x="199" y="69"/>
                                          </a:lnTo>
                                          <a:lnTo>
                                            <a:pt x="183" y="82"/>
                                          </a:lnTo>
                                          <a:lnTo>
                                            <a:pt x="161" y="99"/>
                                          </a:lnTo>
                                          <a:lnTo>
                                            <a:pt x="140" y="120"/>
                                          </a:lnTo>
                                          <a:lnTo>
                                            <a:pt x="118" y="141"/>
                                          </a:lnTo>
                                          <a:lnTo>
                                            <a:pt x="100" y="164"/>
                                          </a:lnTo>
                                          <a:lnTo>
                                            <a:pt x="82" y="189"/>
                                          </a:lnTo>
                                          <a:lnTo>
                                            <a:pt x="64" y="211"/>
                                          </a:lnTo>
                                          <a:lnTo>
                                            <a:pt x="56" y="225"/>
                                          </a:lnTo>
                                          <a:lnTo>
                                            <a:pt x="51" y="244"/>
                                          </a:lnTo>
                                          <a:lnTo>
                                            <a:pt x="43" y="261"/>
                                          </a:lnTo>
                                          <a:lnTo>
                                            <a:pt x="37" y="274"/>
                                          </a:lnTo>
                                          <a:lnTo>
                                            <a:pt x="40" y="298"/>
                                          </a:lnTo>
                                          <a:lnTo>
                                            <a:pt x="41" y="321"/>
                                          </a:lnTo>
                                          <a:lnTo>
                                            <a:pt x="47" y="336"/>
                                          </a:lnTo>
                                          <a:lnTo>
                                            <a:pt x="55" y="356"/>
                                          </a:lnTo>
                                          <a:lnTo>
                                            <a:pt x="63" y="375"/>
                                          </a:lnTo>
                                          <a:lnTo>
                                            <a:pt x="72" y="393"/>
                                          </a:lnTo>
                                          <a:lnTo>
                                            <a:pt x="91" y="415"/>
                                          </a:lnTo>
                                          <a:lnTo>
                                            <a:pt x="112" y="439"/>
                                          </a:lnTo>
                                          <a:lnTo>
                                            <a:pt x="133" y="463"/>
                                          </a:lnTo>
                                          <a:lnTo>
                                            <a:pt x="149" y="484"/>
                                          </a:lnTo>
                                          <a:lnTo>
                                            <a:pt x="163" y="502"/>
                                          </a:lnTo>
                                          <a:lnTo>
                                            <a:pt x="176" y="517"/>
                                          </a:lnTo>
                                          <a:lnTo>
                                            <a:pt x="184" y="529"/>
                                          </a:lnTo>
                                          <a:lnTo>
                                            <a:pt x="194" y="533"/>
                                          </a:lnTo>
                                          <a:lnTo>
                                            <a:pt x="208" y="536"/>
                                          </a:lnTo>
                                          <a:lnTo>
                                            <a:pt x="225" y="540"/>
                                          </a:lnTo>
                                          <a:lnTo>
                                            <a:pt x="242" y="545"/>
                                          </a:lnTo>
                                          <a:lnTo>
                                            <a:pt x="256" y="553"/>
                                          </a:lnTo>
                                          <a:lnTo>
                                            <a:pt x="268" y="561"/>
                                          </a:lnTo>
                                          <a:lnTo>
                                            <a:pt x="253" y="564"/>
                                          </a:lnTo>
                                          <a:lnTo>
                                            <a:pt x="231" y="566"/>
                                          </a:lnTo>
                                          <a:lnTo>
                                            <a:pt x="210" y="567"/>
                                          </a:lnTo>
                                          <a:lnTo>
                                            <a:pt x="196" y="563"/>
                                          </a:lnTo>
                                          <a:lnTo>
                                            <a:pt x="181" y="556"/>
                                          </a:lnTo>
                                          <a:lnTo>
                                            <a:pt x="162" y="548"/>
                                          </a:lnTo>
                                          <a:lnTo>
                                            <a:pt x="152" y="538"/>
                                          </a:lnTo>
                                          <a:lnTo>
                                            <a:pt x="141" y="522"/>
                                          </a:lnTo>
                                          <a:lnTo>
                                            <a:pt x="129" y="503"/>
                                          </a:lnTo>
                                          <a:lnTo>
                                            <a:pt x="118" y="488"/>
                                          </a:lnTo>
                                          <a:lnTo>
                                            <a:pt x="98" y="466"/>
                                          </a:lnTo>
                                          <a:lnTo>
                                            <a:pt x="83" y="448"/>
                                          </a:lnTo>
                                          <a:lnTo>
                                            <a:pt x="61" y="426"/>
                                          </a:lnTo>
                                          <a:lnTo>
                                            <a:pt x="44" y="410"/>
                                          </a:lnTo>
                                          <a:lnTo>
                                            <a:pt x="33" y="398"/>
                                          </a:lnTo>
                                          <a:lnTo>
                                            <a:pt x="26" y="383"/>
                                          </a:lnTo>
                                          <a:lnTo>
                                            <a:pt x="18" y="362"/>
                                          </a:lnTo>
                                          <a:lnTo>
                                            <a:pt x="9" y="338"/>
                                          </a:lnTo>
                                          <a:lnTo>
                                            <a:pt x="4" y="314"/>
                                          </a:lnTo>
                                          <a:lnTo>
                                            <a:pt x="0" y="287"/>
                                          </a:lnTo>
                                          <a:lnTo>
                                            <a:pt x="2" y="269"/>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6025" name="Freeform 57">
                                  <a:extLst>
                                    <a:ext uri="{FF2B5EF4-FFF2-40B4-BE49-F238E27FC236}">
                                      <a16:creationId xmlns:a16="http://schemas.microsoft.com/office/drawing/2014/main" id="{31BEF848-4B24-4F67-84BE-7A62AD829FF9}"/>
                                    </a:ext>
                                  </a:extLst>
                                </p:cNvPr>
                                <p:cNvSpPr>
                                  <a:spLocks/>
                                </p:cNvSpPr>
                                <p:nvPr/>
                              </p:nvSpPr>
                              <p:spPr bwMode="auto">
                                <a:xfrm>
                                  <a:off x="2240" y="1768"/>
                                  <a:ext cx="78" cy="101"/>
                                </a:xfrm>
                                <a:custGeom>
                                  <a:avLst/>
                                  <a:gdLst>
                                    <a:gd name="T0" fmla="*/ 4 w 391"/>
                                    <a:gd name="T1" fmla="*/ 3 h 501"/>
                                    <a:gd name="T2" fmla="*/ 5 w 391"/>
                                    <a:gd name="T3" fmla="*/ 2 h 501"/>
                                    <a:gd name="T4" fmla="*/ 6 w 391"/>
                                    <a:gd name="T5" fmla="*/ 1 h 501"/>
                                    <a:gd name="T6" fmla="*/ 7 w 391"/>
                                    <a:gd name="T7" fmla="*/ 0 h 501"/>
                                    <a:gd name="T8" fmla="*/ 8 w 391"/>
                                    <a:gd name="T9" fmla="*/ 0 h 501"/>
                                    <a:gd name="T10" fmla="*/ 9 w 391"/>
                                    <a:gd name="T11" fmla="*/ 0 h 501"/>
                                    <a:gd name="T12" fmla="*/ 9 w 391"/>
                                    <a:gd name="T13" fmla="*/ 0 h 501"/>
                                    <a:gd name="T14" fmla="*/ 10 w 391"/>
                                    <a:gd name="T15" fmla="*/ 1 h 501"/>
                                    <a:gd name="T16" fmla="*/ 10 w 391"/>
                                    <a:gd name="T17" fmla="*/ 1 h 501"/>
                                    <a:gd name="T18" fmla="*/ 10 w 391"/>
                                    <a:gd name="T19" fmla="*/ 2 h 501"/>
                                    <a:gd name="T20" fmla="*/ 10 w 391"/>
                                    <a:gd name="T21" fmla="*/ 4 h 501"/>
                                    <a:gd name="T22" fmla="*/ 10 w 391"/>
                                    <a:gd name="T23" fmla="*/ 5 h 501"/>
                                    <a:gd name="T24" fmla="*/ 11 w 391"/>
                                    <a:gd name="T25" fmla="*/ 7 h 501"/>
                                    <a:gd name="T26" fmla="*/ 11 w 391"/>
                                    <a:gd name="T27" fmla="*/ 8 h 501"/>
                                    <a:gd name="T28" fmla="*/ 12 w 391"/>
                                    <a:gd name="T29" fmla="*/ 10 h 501"/>
                                    <a:gd name="T30" fmla="*/ 13 w 391"/>
                                    <a:gd name="T31" fmla="*/ 11 h 501"/>
                                    <a:gd name="T32" fmla="*/ 14 w 391"/>
                                    <a:gd name="T33" fmla="*/ 13 h 501"/>
                                    <a:gd name="T34" fmla="*/ 15 w 391"/>
                                    <a:gd name="T35" fmla="*/ 15 h 501"/>
                                    <a:gd name="T36" fmla="*/ 15 w 391"/>
                                    <a:gd name="T37" fmla="*/ 17 h 501"/>
                                    <a:gd name="T38" fmla="*/ 16 w 391"/>
                                    <a:gd name="T39" fmla="*/ 18 h 501"/>
                                    <a:gd name="T40" fmla="*/ 16 w 391"/>
                                    <a:gd name="T41" fmla="*/ 19 h 501"/>
                                    <a:gd name="T42" fmla="*/ 15 w 391"/>
                                    <a:gd name="T43" fmla="*/ 20 h 501"/>
                                    <a:gd name="T44" fmla="*/ 15 w 391"/>
                                    <a:gd name="T45" fmla="*/ 20 h 501"/>
                                    <a:gd name="T46" fmla="*/ 14 w 391"/>
                                    <a:gd name="T47" fmla="*/ 20 h 501"/>
                                    <a:gd name="T48" fmla="*/ 13 w 391"/>
                                    <a:gd name="T49" fmla="*/ 20 h 501"/>
                                    <a:gd name="T50" fmla="*/ 12 w 391"/>
                                    <a:gd name="T51" fmla="*/ 20 h 501"/>
                                    <a:gd name="T52" fmla="*/ 11 w 391"/>
                                    <a:gd name="T53" fmla="*/ 19 h 501"/>
                                    <a:gd name="T54" fmla="*/ 10 w 391"/>
                                    <a:gd name="T55" fmla="*/ 18 h 501"/>
                                    <a:gd name="T56" fmla="*/ 9 w 391"/>
                                    <a:gd name="T57" fmla="*/ 17 h 501"/>
                                    <a:gd name="T58" fmla="*/ 8 w 391"/>
                                    <a:gd name="T59" fmla="*/ 15 h 501"/>
                                    <a:gd name="T60" fmla="*/ 7 w 391"/>
                                    <a:gd name="T61" fmla="*/ 14 h 501"/>
                                    <a:gd name="T62" fmla="*/ 6 w 391"/>
                                    <a:gd name="T63" fmla="*/ 13 h 501"/>
                                    <a:gd name="T64" fmla="*/ 4 w 391"/>
                                    <a:gd name="T65" fmla="*/ 12 h 501"/>
                                    <a:gd name="T66" fmla="*/ 4 w 391"/>
                                    <a:gd name="T67" fmla="*/ 10 h 501"/>
                                    <a:gd name="T68" fmla="*/ 3 w 391"/>
                                    <a:gd name="T69" fmla="*/ 9 h 501"/>
                                    <a:gd name="T70" fmla="*/ 1 w 391"/>
                                    <a:gd name="T71" fmla="*/ 7 h 501"/>
                                    <a:gd name="T72" fmla="*/ 1 w 391"/>
                                    <a:gd name="T73" fmla="*/ 7 h 501"/>
                                    <a:gd name="T74" fmla="*/ 0 w 391"/>
                                    <a:gd name="T75" fmla="*/ 6 h 501"/>
                                    <a:gd name="T76" fmla="*/ 0 w 391"/>
                                    <a:gd name="T77" fmla="*/ 5 h 501"/>
                                    <a:gd name="T78" fmla="*/ 0 w 391"/>
                                    <a:gd name="T79" fmla="*/ 4 h 501"/>
                                    <a:gd name="T80" fmla="*/ 1 w 391"/>
                                    <a:gd name="T81" fmla="*/ 4 h 501"/>
                                    <a:gd name="T82" fmla="*/ 1 w 391"/>
                                    <a:gd name="T83" fmla="*/ 3 h 501"/>
                                    <a:gd name="T84" fmla="*/ 2 w 391"/>
                                    <a:gd name="T85" fmla="*/ 3 h 501"/>
                                    <a:gd name="T86" fmla="*/ 3 w 391"/>
                                    <a:gd name="T87" fmla="*/ 3 h 501"/>
                                    <a:gd name="T88" fmla="*/ 4 w 391"/>
                                    <a:gd name="T89" fmla="*/ 3 h 5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1"/>
                                    <a:gd name="T136" fmla="*/ 0 h 501"/>
                                    <a:gd name="T137" fmla="*/ 391 w 391"/>
                                    <a:gd name="T138" fmla="*/ 501 h 5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1" h="501">
                                      <a:moveTo>
                                        <a:pt x="103" y="64"/>
                                      </a:moveTo>
                                      <a:lnTo>
                                        <a:pt x="132" y="49"/>
                                      </a:lnTo>
                                      <a:lnTo>
                                        <a:pt x="152" y="31"/>
                                      </a:lnTo>
                                      <a:lnTo>
                                        <a:pt x="178" y="12"/>
                                      </a:lnTo>
                                      <a:lnTo>
                                        <a:pt x="198" y="3"/>
                                      </a:lnTo>
                                      <a:lnTo>
                                        <a:pt x="217" y="0"/>
                                      </a:lnTo>
                                      <a:lnTo>
                                        <a:pt x="229" y="3"/>
                                      </a:lnTo>
                                      <a:lnTo>
                                        <a:pt x="241" y="13"/>
                                      </a:lnTo>
                                      <a:lnTo>
                                        <a:pt x="249" y="31"/>
                                      </a:lnTo>
                                      <a:lnTo>
                                        <a:pt x="259" y="62"/>
                                      </a:lnTo>
                                      <a:lnTo>
                                        <a:pt x="262" y="95"/>
                                      </a:lnTo>
                                      <a:lnTo>
                                        <a:pt x="263" y="131"/>
                                      </a:lnTo>
                                      <a:lnTo>
                                        <a:pt x="269" y="165"/>
                                      </a:lnTo>
                                      <a:lnTo>
                                        <a:pt x="283" y="197"/>
                                      </a:lnTo>
                                      <a:lnTo>
                                        <a:pt x="301" y="237"/>
                                      </a:lnTo>
                                      <a:lnTo>
                                        <a:pt x="319" y="277"/>
                                      </a:lnTo>
                                      <a:lnTo>
                                        <a:pt x="340" y="319"/>
                                      </a:lnTo>
                                      <a:lnTo>
                                        <a:pt x="365" y="368"/>
                                      </a:lnTo>
                                      <a:lnTo>
                                        <a:pt x="383" y="409"/>
                                      </a:lnTo>
                                      <a:lnTo>
                                        <a:pt x="391" y="434"/>
                                      </a:lnTo>
                                      <a:lnTo>
                                        <a:pt x="391" y="458"/>
                                      </a:lnTo>
                                      <a:lnTo>
                                        <a:pt x="384" y="480"/>
                                      </a:lnTo>
                                      <a:lnTo>
                                        <a:pt x="371" y="494"/>
                                      </a:lnTo>
                                      <a:lnTo>
                                        <a:pt x="350" y="501"/>
                                      </a:lnTo>
                                      <a:lnTo>
                                        <a:pt x="326" y="498"/>
                                      </a:lnTo>
                                      <a:lnTo>
                                        <a:pt x="298" y="490"/>
                                      </a:lnTo>
                                      <a:lnTo>
                                        <a:pt x="274" y="468"/>
                                      </a:lnTo>
                                      <a:lnTo>
                                        <a:pt x="249" y="446"/>
                                      </a:lnTo>
                                      <a:lnTo>
                                        <a:pt x="227" y="416"/>
                                      </a:lnTo>
                                      <a:lnTo>
                                        <a:pt x="198" y="378"/>
                                      </a:lnTo>
                                      <a:lnTo>
                                        <a:pt x="177" y="346"/>
                                      </a:lnTo>
                                      <a:lnTo>
                                        <a:pt x="143" y="317"/>
                                      </a:lnTo>
                                      <a:lnTo>
                                        <a:pt x="112" y="288"/>
                                      </a:lnTo>
                                      <a:lnTo>
                                        <a:pt x="89" y="259"/>
                                      </a:lnTo>
                                      <a:lnTo>
                                        <a:pt x="64" y="222"/>
                                      </a:lnTo>
                                      <a:lnTo>
                                        <a:pt x="35" y="186"/>
                                      </a:lnTo>
                                      <a:lnTo>
                                        <a:pt x="15" y="163"/>
                                      </a:lnTo>
                                      <a:lnTo>
                                        <a:pt x="3" y="143"/>
                                      </a:lnTo>
                                      <a:lnTo>
                                        <a:pt x="0" y="125"/>
                                      </a:lnTo>
                                      <a:lnTo>
                                        <a:pt x="4" y="102"/>
                                      </a:lnTo>
                                      <a:lnTo>
                                        <a:pt x="16" y="87"/>
                                      </a:lnTo>
                                      <a:lnTo>
                                        <a:pt x="34" y="80"/>
                                      </a:lnTo>
                                      <a:lnTo>
                                        <a:pt x="55" y="74"/>
                                      </a:lnTo>
                                      <a:lnTo>
                                        <a:pt x="80" y="68"/>
                                      </a:lnTo>
                                      <a:lnTo>
                                        <a:pt x="103" y="6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6019" name="Group 58">
                                <a:extLst>
                                  <a:ext uri="{FF2B5EF4-FFF2-40B4-BE49-F238E27FC236}">
                                    <a16:creationId xmlns:a16="http://schemas.microsoft.com/office/drawing/2014/main" id="{0566BC0A-2284-4068-BB07-492CF2098867}"/>
                                  </a:ext>
                                </a:extLst>
                              </p:cNvPr>
                              <p:cNvGrpSpPr>
                                <a:grpSpLocks/>
                              </p:cNvGrpSpPr>
                              <p:nvPr/>
                            </p:nvGrpSpPr>
                            <p:grpSpPr bwMode="auto">
                              <a:xfrm>
                                <a:off x="2162" y="1678"/>
                                <a:ext cx="108" cy="94"/>
                                <a:chOff x="2162" y="1678"/>
                                <a:chExt cx="108" cy="94"/>
                              </a:xfrm>
                            </p:grpSpPr>
                            <p:sp>
                              <p:nvSpPr>
                                <p:cNvPr id="66020" name="Freeform 59">
                                  <a:extLst>
                                    <a:ext uri="{FF2B5EF4-FFF2-40B4-BE49-F238E27FC236}">
                                      <a16:creationId xmlns:a16="http://schemas.microsoft.com/office/drawing/2014/main" id="{1EC95CBC-2E29-470F-A9E5-89D5E4AF54B0}"/>
                                    </a:ext>
                                  </a:extLst>
                                </p:cNvPr>
                                <p:cNvSpPr>
                                  <a:spLocks/>
                                </p:cNvSpPr>
                                <p:nvPr/>
                              </p:nvSpPr>
                              <p:spPr bwMode="auto">
                                <a:xfrm>
                                  <a:off x="2162" y="1678"/>
                                  <a:ext cx="108" cy="94"/>
                                </a:xfrm>
                                <a:custGeom>
                                  <a:avLst/>
                                  <a:gdLst>
                                    <a:gd name="T0" fmla="*/ 0 w 541"/>
                                    <a:gd name="T1" fmla="*/ 8 h 470"/>
                                    <a:gd name="T2" fmla="*/ 1 w 541"/>
                                    <a:gd name="T3" fmla="*/ 7 h 470"/>
                                    <a:gd name="T4" fmla="*/ 2 w 541"/>
                                    <a:gd name="T5" fmla="*/ 6 h 470"/>
                                    <a:gd name="T6" fmla="*/ 3 w 541"/>
                                    <a:gd name="T7" fmla="*/ 5 h 470"/>
                                    <a:gd name="T8" fmla="*/ 4 w 541"/>
                                    <a:gd name="T9" fmla="*/ 3 h 470"/>
                                    <a:gd name="T10" fmla="*/ 5 w 541"/>
                                    <a:gd name="T11" fmla="*/ 2 h 470"/>
                                    <a:gd name="T12" fmla="*/ 7 w 541"/>
                                    <a:gd name="T13" fmla="*/ 1 h 470"/>
                                    <a:gd name="T14" fmla="*/ 9 w 541"/>
                                    <a:gd name="T15" fmla="*/ 0 h 470"/>
                                    <a:gd name="T16" fmla="*/ 11 w 541"/>
                                    <a:gd name="T17" fmla="*/ 0 h 470"/>
                                    <a:gd name="T18" fmla="*/ 13 w 541"/>
                                    <a:gd name="T19" fmla="*/ 0 h 470"/>
                                    <a:gd name="T20" fmla="*/ 14 w 541"/>
                                    <a:gd name="T21" fmla="*/ 0 h 470"/>
                                    <a:gd name="T22" fmla="*/ 16 w 541"/>
                                    <a:gd name="T23" fmla="*/ 1 h 470"/>
                                    <a:gd name="T24" fmla="*/ 18 w 541"/>
                                    <a:gd name="T25" fmla="*/ 2 h 470"/>
                                    <a:gd name="T26" fmla="*/ 19 w 541"/>
                                    <a:gd name="T27" fmla="*/ 3 h 470"/>
                                    <a:gd name="T28" fmla="*/ 20 w 541"/>
                                    <a:gd name="T29" fmla="*/ 4 h 470"/>
                                    <a:gd name="T30" fmla="*/ 21 w 541"/>
                                    <a:gd name="T31" fmla="*/ 6 h 470"/>
                                    <a:gd name="T32" fmla="*/ 22 w 541"/>
                                    <a:gd name="T33" fmla="*/ 8 h 470"/>
                                    <a:gd name="T34" fmla="*/ 22 w 541"/>
                                    <a:gd name="T35" fmla="*/ 9 h 470"/>
                                    <a:gd name="T36" fmla="*/ 21 w 541"/>
                                    <a:gd name="T37" fmla="*/ 10 h 470"/>
                                    <a:gd name="T38" fmla="*/ 20 w 541"/>
                                    <a:gd name="T39" fmla="*/ 12 h 470"/>
                                    <a:gd name="T40" fmla="*/ 20 w 541"/>
                                    <a:gd name="T41" fmla="*/ 14 h 470"/>
                                    <a:gd name="T42" fmla="*/ 19 w 541"/>
                                    <a:gd name="T43" fmla="*/ 15 h 470"/>
                                    <a:gd name="T44" fmla="*/ 19 w 541"/>
                                    <a:gd name="T45" fmla="*/ 16 h 470"/>
                                    <a:gd name="T46" fmla="*/ 16 w 541"/>
                                    <a:gd name="T47" fmla="*/ 18 h 470"/>
                                    <a:gd name="T48" fmla="*/ 15 w 541"/>
                                    <a:gd name="T49" fmla="*/ 17 h 470"/>
                                    <a:gd name="T50" fmla="*/ 15 w 541"/>
                                    <a:gd name="T51" fmla="*/ 16 h 470"/>
                                    <a:gd name="T52" fmla="*/ 13 w 541"/>
                                    <a:gd name="T53" fmla="*/ 16 h 470"/>
                                    <a:gd name="T54" fmla="*/ 11 w 541"/>
                                    <a:gd name="T55" fmla="*/ 17 h 470"/>
                                    <a:gd name="T56" fmla="*/ 10 w 541"/>
                                    <a:gd name="T57" fmla="*/ 17 h 470"/>
                                    <a:gd name="T58" fmla="*/ 9 w 541"/>
                                    <a:gd name="T59" fmla="*/ 19 h 470"/>
                                    <a:gd name="T60" fmla="*/ 8 w 541"/>
                                    <a:gd name="T61" fmla="*/ 19 h 470"/>
                                    <a:gd name="T62" fmla="*/ 7 w 541"/>
                                    <a:gd name="T63" fmla="*/ 19 h 470"/>
                                    <a:gd name="T64" fmla="*/ 5 w 541"/>
                                    <a:gd name="T65" fmla="*/ 18 h 470"/>
                                    <a:gd name="T66" fmla="*/ 5 w 541"/>
                                    <a:gd name="T67" fmla="*/ 17 h 470"/>
                                    <a:gd name="T68" fmla="*/ 4 w 541"/>
                                    <a:gd name="T69" fmla="*/ 16 h 470"/>
                                    <a:gd name="T70" fmla="*/ 3 w 541"/>
                                    <a:gd name="T71" fmla="*/ 15 h 470"/>
                                    <a:gd name="T72" fmla="*/ 1 w 541"/>
                                    <a:gd name="T73" fmla="*/ 14 h 470"/>
                                    <a:gd name="T74" fmla="*/ 1 w 541"/>
                                    <a:gd name="T75" fmla="*/ 13 h 470"/>
                                    <a:gd name="T76" fmla="*/ 0 w 541"/>
                                    <a:gd name="T77" fmla="*/ 11 h 470"/>
                                    <a:gd name="T78" fmla="*/ 0 w 541"/>
                                    <a:gd name="T79" fmla="*/ 10 h 4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470"/>
                                    <a:gd name="T122" fmla="*/ 541 w 541"/>
                                    <a:gd name="T123" fmla="*/ 470 h 4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470">
                                      <a:moveTo>
                                        <a:pt x="1" y="223"/>
                                      </a:moveTo>
                                      <a:lnTo>
                                        <a:pt x="7" y="204"/>
                                      </a:lnTo>
                                      <a:lnTo>
                                        <a:pt x="16" y="188"/>
                                      </a:lnTo>
                                      <a:lnTo>
                                        <a:pt x="25" y="169"/>
                                      </a:lnTo>
                                      <a:lnTo>
                                        <a:pt x="36" y="157"/>
                                      </a:lnTo>
                                      <a:lnTo>
                                        <a:pt x="47" y="147"/>
                                      </a:lnTo>
                                      <a:lnTo>
                                        <a:pt x="62" y="131"/>
                                      </a:lnTo>
                                      <a:lnTo>
                                        <a:pt x="79" y="114"/>
                                      </a:lnTo>
                                      <a:lnTo>
                                        <a:pt x="91" y="96"/>
                                      </a:lnTo>
                                      <a:lnTo>
                                        <a:pt x="104" y="79"/>
                                      </a:lnTo>
                                      <a:lnTo>
                                        <a:pt x="119" y="66"/>
                                      </a:lnTo>
                                      <a:lnTo>
                                        <a:pt x="135" y="51"/>
                                      </a:lnTo>
                                      <a:lnTo>
                                        <a:pt x="152" y="38"/>
                                      </a:lnTo>
                                      <a:lnTo>
                                        <a:pt x="169" y="27"/>
                                      </a:lnTo>
                                      <a:lnTo>
                                        <a:pt x="190" y="17"/>
                                      </a:lnTo>
                                      <a:lnTo>
                                        <a:pt x="214" y="8"/>
                                      </a:lnTo>
                                      <a:lnTo>
                                        <a:pt x="239" y="3"/>
                                      </a:lnTo>
                                      <a:lnTo>
                                        <a:pt x="268" y="0"/>
                                      </a:lnTo>
                                      <a:lnTo>
                                        <a:pt x="297" y="0"/>
                                      </a:lnTo>
                                      <a:lnTo>
                                        <a:pt x="319" y="1"/>
                                      </a:lnTo>
                                      <a:lnTo>
                                        <a:pt x="342" y="4"/>
                                      </a:lnTo>
                                      <a:lnTo>
                                        <a:pt x="363" y="8"/>
                                      </a:lnTo>
                                      <a:lnTo>
                                        <a:pt x="391" y="15"/>
                                      </a:lnTo>
                                      <a:lnTo>
                                        <a:pt x="412" y="25"/>
                                      </a:lnTo>
                                      <a:lnTo>
                                        <a:pt x="431" y="34"/>
                                      </a:lnTo>
                                      <a:lnTo>
                                        <a:pt x="451" y="45"/>
                                      </a:lnTo>
                                      <a:lnTo>
                                        <a:pt x="468" y="61"/>
                                      </a:lnTo>
                                      <a:lnTo>
                                        <a:pt x="483" y="77"/>
                                      </a:lnTo>
                                      <a:lnTo>
                                        <a:pt x="496" y="93"/>
                                      </a:lnTo>
                                      <a:lnTo>
                                        <a:pt x="510" y="112"/>
                                      </a:lnTo>
                                      <a:lnTo>
                                        <a:pt x="522" y="129"/>
                                      </a:lnTo>
                                      <a:lnTo>
                                        <a:pt x="530" y="148"/>
                                      </a:lnTo>
                                      <a:lnTo>
                                        <a:pt x="535" y="169"/>
                                      </a:lnTo>
                                      <a:lnTo>
                                        <a:pt x="539" y="190"/>
                                      </a:lnTo>
                                      <a:lnTo>
                                        <a:pt x="541" y="206"/>
                                      </a:lnTo>
                                      <a:lnTo>
                                        <a:pt x="541" y="224"/>
                                      </a:lnTo>
                                      <a:lnTo>
                                        <a:pt x="536" y="236"/>
                                      </a:lnTo>
                                      <a:lnTo>
                                        <a:pt x="528" y="257"/>
                                      </a:lnTo>
                                      <a:lnTo>
                                        <a:pt x="516" y="281"/>
                                      </a:lnTo>
                                      <a:lnTo>
                                        <a:pt x="506" y="303"/>
                                      </a:lnTo>
                                      <a:lnTo>
                                        <a:pt x="497" y="320"/>
                                      </a:lnTo>
                                      <a:lnTo>
                                        <a:pt x="491" y="340"/>
                                      </a:lnTo>
                                      <a:lnTo>
                                        <a:pt x="485" y="358"/>
                                      </a:lnTo>
                                      <a:lnTo>
                                        <a:pt x="480" y="376"/>
                                      </a:lnTo>
                                      <a:lnTo>
                                        <a:pt x="477" y="385"/>
                                      </a:lnTo>
                                      <a:lnTo>
                                        <a:pt x="476" y="399"/>
                                      </a:lnTo>
                                      <a:lnTo>
                                        <a:pt x="475" y="421"/>
                                      </a:lnTo>
                                      <a:lnTo>
                                        <a:pt x="389" y="441"/>
                                      </a:lnTo>
                                      <a:lnTo>
                                        <a:pt x="387" y="427"/>
                                      </a:lnTo>
                                      <a:lnTo>
                                        <a:pt x="384" y="417"/>
                                      </a:lnTo>
                                      <a:lnTo>
                                        <a:pt x="379" y="409"/>
                                      </a:lnTo>
                                      <a:lnTo>
                                        <a:pt x="368" y="404"/>
                                      </a:lnTo>
                                      <a:lnTo>
                                        <a:pt x="350" y="407"/>
                                      </a:lnTo>
                                      <a:lnTo>
                                        <a:pt x="330" y="410"/>
                                      </a:lnTo>
                                      <a:lnTo>
                                        <a:pt x="306" y="416"/>
                                      </a:lnTo>
                                      <a:lnTo>
                                        <a:pt x="283" y="422"/>
                                      </a:lnTo>
                                      <a:lnTo>
                                        <a:pt x="271" y="426"/>
                                      </a:lnTo>
                                      <a:lnTo>
                                        <a:pt x="258" y="436"/>
                                      </a:lnTo>
                                      <a:lnTo>
                                        <a:pt x="243" y="448"/>
                                      </a:lnTo>
                                      <a:lnTo>
                                        <a:pt x="222" y="465"/>
                                      </a:lnTo>
                                      <a:lnTo>
                                        <a:pt x="210" y="468"/>
                                      </a:lnTo>
                                      <a:lnTo>
                                        <a:pt x="191" y="470"/>
                                      </a:lnTo>
                                      <a:lnTo>
                                        <a:pt x="173" y="470"/>
                                      </a:lnTo>
                                      <a:lnTo>
                                        <a:pt x="163" y="467"/>
                                      </a:lnTo>
                                      <a:lnTo>
                                        <a:pt x="150" y="461"/>
                                      </a:lnTo>
                                      <a:lnTo>
                                        <a:pt x="134" y="455"/>
                                      </a:lnTo>
                                      <a:lnTo>
                                        <a:pt x="126" y="446"/>
                                      </a:lnTo>
                                      <a:lnTo>
                                        <a:pt x="117" y="433"/>
                                      </a:lnTo>
                                      <a:lnTo>
                                        <a:pt x="107" y="418"/>
                                      </a:lnTo>
                                      <a:lnTo>
                                        <a:pt x="98" y="404"/>
                                      </a:lnTo>
                                      <a:lnTo>
                                        <a:pt x="81" y="387"/>
                                      </a:lnTo>
                                      <a:lnTo>
                                        <a:pt x="69" y="371"/>
                                      </a:lnTo>
                                      <a:lnTo>
                                        <a:pt x="49" y="354"/>
                                      </a:lnTo>
                                      <a:lnTo>
                                        <a:pt x="35" y="340"/>
                                      </a:lnTo>
                                      <a:lnTo>
                                        <a:pt x="26" y="329"/>
                                      </a:lnTo>
                                      <a:lnTo>
                                        <a:pt x="21" y="319"/>
                                      </a:lnTo>
                                      <a:lnTo>
                                        <a:pt x="14" y="301"/>
                                      </a:lnTo>
                                      <a:lnTo>
                                        <a:pt x="6" y="280"/>
                                      </a:lnTo>
                                      <a:lnTo>
                                        <a:pt x="2" y="260"/>
                                      </a:lnTo>
                                      <a:lnTo>
                                        <a:pt x="0" y="238"/>
                                      </a:lnTo>
                                      <a:lnTo>
                                        <a:pt x="1" y="22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21" name="Freeform 60">
                                  <a:extLst>
                                    <a:ext uri="{FF2B5EF4-FFF2-40B4-BE49-F238E27FC236}">
                                      <a16:creationId xmlns:a16="http://schemas.microsoft.com/office/drawing/2014/main" id="{906D502E-51EA-4916-B0FC-3D572DB0370A}"/>
                                    </a:ext>
                                  </a:extLst>
                                </p:cNvPr>
                                <p:cNvSpPr>
                                  <a:spLocks/>
                                </p:cNvSpPr>
                                <p:nvPr/>
                              </p:nvSpPr>
                              <p:spPr bwMode="auto">
                                <a:xfrm>
                                  <a:off x="2169" y="1685"/>
                                  <a:ext cx="99" cy="85"/>
                                </a:xfrm>
                                <a:custGeom>
                                  <a:avLst/>
                                  <a:gdLst>
                                    <a:gd name="T0" fmla="*/ 0 w 492"/>
                                    <a:gd name="T1" fmla="*/ 7 h 428"/>
                                    <a:gd name="T2" fmla="*/ 1 w 492"/>
                                    <a:gd name="T3" fmla="*/ 6 h 428"/>
                                    <a:gd name="T4" fmla="*/ 2 w 492"/>
                                    <a:gd name="T5" fmla="*/ 5 h 428"/>
                                    <a:gd name="T6" fmla="*/ 3 w 492"/>
                                    <a:gd name="T7" fmla="*/ 4 h 428"/>
                                    <a:gd name="T8" fmla="*/ 4 w 492"/>
                                    <a:gd name="T9" fmla="*/ 3 h 428"/>
                                    <a:gd name="T10" fmla="*/ 5 w 492"/>
                                    <a:gd name="T11" fmla="*/ 2 h 428"/>
                                    <a:gd name="T12" fmla="*/ 6 w 492"/>
                                    <a:gd name="T13" fmla="*/ 1 h 428"/>
                                    <a:gd name="T14" fmla="*/ 8 w 492"/>
                                    <a:gd name="T15" fmla="*/ 0 h 428"/>
                                    <a:gd name="T16" fmla="*/ 10 w 492"/>
                                    <a:gd name="T17" fmla="*/ 0 h 428"/>
                                    <a:gd name="T18" fmla="*/ 12 w 492"/>
                                    <a:gd name="T19" fmla="*/ 0 h 428"/>
                                    <a:gd name="T20" fmla="*/ 13 w 492"/>
                                    <a:gd name="T21" fmla="*/ 0 h 428"/>
                                    <a:gd name="T22" fmla="*/ 15 w 492"/>
                                    <a:gd name="T23" fmla="*/ 1 h 428"/>
                                    <a:gd name="T24" fmla="*/ 17 w 492"/>
                                    <a:gd name="T25" fmla="*/ 2 h 428"/>
                                    <a:gd name="T26" fmla="*/ 18 w 492"/>
                                    <a:gd name="T27" fmla="*/ 3 h 428"/>
                                    <a:gd name="T28" fmla="*/ 19 w 492"/>
                                    <a:gd name="T29" fmla="*/ 4 h 428"/>
                                    <a:gd name="T30" fmla="*/ 20 w 492"/>
                                    <a:gd name="T31" fmla="*/ 5 h 428"/>
                                    <a:gd name="T32" fmla="*/ 20 w 492"/>
                                    <a:gd name="T33" fmla="*/ 7 h 428"/>
                                    <a:gd name="T34" fmla="*/ 20 w 492"/>
                                    <a:gd name="T35" fmla="*/ 8 h 428"/>
                                    <a:gd name="T36" fmla="*/ 20 w 492"/>
                                    <a:gd name="T37" fmla="*/ 9 h 428"/>
                                    <a:gd name="T38" fmla="*/ 19 w 492"/>
                                    <a:gd name="T39" fmla="*/ 11 h 428"/>
                                    <a:gd name="T40" fmla="*/ 18 w 492"/>
                                    <a:gd name="T41" fmla="*/ 12 h 428"/>
                                    <a:gd name="T42" fmla="*/ 18 w 492"/>
                                    <a:gd name="T43" fmla="*/ 14 h 428"/>
                                    <a:gd name="T44" fmla="*/ 18 w 492"/>
                                    <a:gd name="T45" fmla="*/ 14 h 428"/>
                                    <a:gd name="T46" fmla="*/ 14 w 492"/>
                                    <a:gd name="T47" fmla="*/ 16 h 428"/>
                                    <a:gd name="T48" fmla="*/ 14 w 492"/>
                                    <a:gd name="T49" fmla="*/ 15 h 428"/>
                                    <a:gd name="T50" fmla="*/ 13 w 492"/>
                                    <a:gd name="T51" fmla="*/ 14 h 428"/>
                                    <a:gd name="T52" fmla="*/ 12 w 492"/>
                                    <a:gd name="T53" fmla="*/ 15 h 428"/>
                                    <a:gd name="T54" fmla="*/ 10 w 492"/>
                                    <a:gd name="T55" fmla="*/ 15 h 428"/>
                                    <a:gd name="T56" fmla="*/ 9 w 492"/>
                                    <a:gd name="T57" fmla="*/ 16 h 428"/>
                                    <a:gd name="T58" fmla="*/ 8 w 492"/>
                                    <a:gd name="T59" fmla="*/ 17 h 428"/>
                                    <a:gd name="T60" fmla="*/ 7 w 492"/>
                                    <a:gd name="T61" fmla="*/ 17 h 428"/>
                                    <a:gd name="T62" fmla="*/ 6 w 492"/>
                                    <a:gd name="T63" fmla="*/ 17 h 428"/>
                                    <a:gd name="T64" fmla="*/ 5 w 492"/>
                                    <a:gd name="T65" fmla="*/ 16 h 428"/>
                                    <a:gd name="T66" fmla="*/ 4 w 492"/>
                                    <a:gd name="T67" fmla="*/ 15 h 428"/>
                                    <a:gd name="T68" fmla="*/ 4 w 492"/>
                                    <a:gd name="T69" fmla="*/ 14 h 428"/>
                                    <a:gd name="T70" fmla="*/ 2 w 492"/>
                                    <a:gd name="T71" fmla="*/ 13 h 428"/>
                                    <a:gd name="T72" fmla="*/ 1 w 492"/>
                                    <a:gd name="T73" fmla="*/ 12 h 428"/>
                                    <a:gd name="T74" fmla="*/ 1 w 492"/>
                                    <a:gd name="T75" fmla="*/ 12 h 428"/>
                                    <a:gd name="T76" fmla="*/ 0 w 492"/>
                                    <a:gd name="T77" fmla="*/ 10 h 428"/>
                                    <a:gd name="T78" fmla="*/ 0 w 492"/>
                                    <a:gd name="T79" fmla="*/ 9 h 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2"/>
                                    <a:gd name="T121" fmla="*/ 0 h 428"/>
                                    <a:gd name="T122" fmla="*/ 492 w 492"/>
                                    <a:gd name="T123" fmla="*/ 428 h 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2" h="428">
                                      <a:moveTo>
                                        <a:pt x="0" y="203"/>
                                      </a:moveTo>
                                      <a:lnTo>
                                        <a:pt x="7" y="187"/>
                                      </a:lnTo>
                                      <a:lnTo>
                                        <a:pt x="14" y="171"/>
                                      </a:lnTo>
                                      <a:lnTo>
                                        <a:pt x="23" y="155"/>
                                      </a:lnTo>
                                      <a:lnTo>
                                        <a:pt x="33" y="144"/>
                                      </a:lnTo>
                                      <a:lnTo>
                                        <a:pt x="43" y="134"/>
                                      </a:lnTo>
                                      <a:lnTo>
                                        <a:pt x="56" y="120"/>
                                      </a:lnTo>
                                      <a:lnTo>
                                        <a:pt x="72" y="105"/>
                                      </a:lnTo>
                                      <a:lnTo>
                                        <a:pt x="83" y="87"/>
                                      </a:lnTo>
                                      <a:lnTo>
                                        <a:pt x="94" y="73"/>
                                      </a:lnTo>
                                      <a:lnTo>
                                        <a:pt x="108" y="61"/>
                                      </a:lnTo>
                                      <a:lnTo>
                                        <a:pt x="123" y="47"/>
                                      </a:lnTo>
                                      <a:lnTo>
                                        <a:pt x="138" y="35"/>
                                      </a:lnTo>
                                      <a:lnTo>
                                        <a:pt x="153" y="25"/>
                                      </a:lnTo>
                                      <a:lnTo>
                                        <a:pt x="174" y="15"/>
                                      </a:lnTo>
                                      <a:lnTo>
                                        <a:pt x="194" y="8"/>
                                      </a:lnTo>
                                      <a:lnTo>
                                        <a:pt x="217" y="2"/>
                                      </a:lnTo>
                                      <a:lnTo>
                                        <a:pt x="244" y="0"/>
                                      </a:lnTo>
                                      <a:lnTo>
                                        <a:pt x="270" y="0"/>
                                      </a:lnTo>
                                      <a:lnTo>
                                        <a:pt x="290" y="0"/>
                                      </a:lnTo>
                                      <a:lnTo>
                                        <a:pt x="311" y="3"/>
                                      </a:lnTo>
                                      <a:lnTo>
                                        <a:pt x="330" y="8"/>
                                      </a:lnTo>
                                      <a:lnTo>
                                        <a:pt x="356" y="13"/>
                                      </a:lnTo>
                                      <a:lnTo>
                                        <a:pt x="375" y="23"/>
                                      </a:lnTo>
                                      <a:lnTo>
                                        <a:pt x="392" y="31"/>
                                      </a:lnTo>
                                      <a:lnTo>
                                        <a:pt x="410" y="42"/>
                                      </a:lnTo>
                                      <a:lnTo>
                                        <a:pt x="425" y="55"/>
                                      </a:lnTo>
                                      <a:lnTo>
                                        <a:pt x="440" y="71"/>
                                      </a:lnTo>
                                      <a:lnTo>
                                        <a:pt x="451" y="84"/>
                                      </a:lnTo>
                                      <a:lnTo>
                                        <a:pt x="463" y="103"/>
                                      </a:lnTo>
                                      <a:lnTo>
                                        <a:pt x="475" y="118"/>
                                      </a:lnTo>
                                      <a:lnTo>
                                        <a:pt x="482" y="135"/>
                                      </a:lnTo>
                                      <a:lnTo>
                                        <a:pt x="487" y="155"/>
                                      </a:lnTo>
                                      <a:lnTo>
                                        <a:pt x="491" y="173"/>
                                      </a:lnTo>
                                      <a:lnTo>
                                        <a:pt x="492" y="188"/>
                                      </a:lnTo>
                                      <a:lnTo>
                                        <a:pt x="492" y="204"/>
                                      </a:lnTo>
                                      <a:lnTo>
                                        <a:pt x="488" y="215"/>
                                      </a:lnTo>
                                      <a:lnTo>
                                        <a:pt x="481" y="234"/>
                                      </a:lnTo>
                                      <a:lnTo>
                                        <a:pt x="469" y="257"/>
                                      </a:lnTo>
                                      <a:lnTo>
                                        <a:pt x="461" y="276"/>
                                      </a:lnTo>
                                      <a:lnTo>
                                        <a:pt x="452" y="292"/>
                                      </a:lnTo>
                                      <a:lnTo>
                                        <a:pt x="447" y="310"/>
                                      </a:lnTo>
                                      <a:lnTo>
                                        <a:pt x="441" y="326"/>
                                      </a:lnTo>
                                      <a:lnTo>
                                        <a:pt x="437" y="343"/>
                                      </a:lnTo>
                                      <a:lnTo>
                                        <a:pt x="434" y="351"/>
                                      </a:lnTo>
                                      <a:lnTo>
                                        <a:pt x="433" y="364"/>
                                      </a:lnTo>
                                      <a:lnTo>
                                        <a:pt x="432" y="384"/>
                                      </a:lnTo>
                                      <a:lnTo>
                                        <a:pt x="354" y="402"/>
                                      </a:lnTo>
                                      <a:lnTo>
                                        <a:pt x="352" y="389"/>
                                      </a:lnTo>
                                      <a:lnTo>
                                        <a:pt x="349" y="380"/>
                                      </a:lnTo>
                                      <a:lnTo>
                                        <a:pt x="345" y="373"/>
                                      </a:lnTo>
                                      <a:lnTo>
                                        <a:pt x="335" y="368"/>
                                      </a:lnTo>
                                      <a:lnTo>
                                        <a:pt x="318" y="371"/>
                                      </a:lnTo>
                                      <a:lnTo>
                                        <a:pt x="300" y="374"/>
                                      </a:lnTo>
                                      <a:lnTo>
                                        <a:pt x="277" y="379"/>
                                      </a:lnTo>
                                      <a:lnTo>
                                        <a:pt x="257" y="385"/>
                                      </a:lnTo>
                                      <a:lnTo>
                                        <a:pt x="247" y="388"/>
                                      </a:lnTo>
                                      <a:lnTo>
                                        <a:pt x="235" y="397"/>
                                      </a:lnTo>
                                      <a:lnTo>
                                        <a:pt x="221" y="408"/>
                                      </a:lnTo>
                                      <a:lnTo>
                                        <a:pt x="203" y="424"/>
                                      </a:lnTo>
                                      <a:lnTo>
                                        <a:pt x="191" y="427"/>
                                      </a:lnTo>
                                      <a:lnTo>
                                        <a:pt x="174" y="428"/>
                                      </a:lnTo>
                                      <a:lnTo>
                                        <a:pt x="158" y="428"/>
                                      </a:lnTo>
                                      <a:lnTo>
                                        <a:pt x="148" y="426"/>
                                      </a:lnTo>
                                      <a:lnTo>
                                        <a:pt x="136" y="420"/>
                                      </a:lnTo>
                                      <a:lnTo>
                                        <a:pt x="123" y="414"/>
                                      </a:lnTo>
                                      <a:lnTo>
                                        <a:pt x="115" y="407"/>
                                      </a:lnTo>
                                      <a:lnTo>
                                        <a:pt x="106" y="395"/>
                                      </a:lnTo>
                                      <a:lnTo>
                                        <a:pt x="97" y="381"/>
                                      </a:lnTo>
                                      <a:lnTo>
                                        <a:pt x="90" y="368"/>
                                      </a:lnTo>
                                      <a:lnTo>
                                        <a:pt x="74" y="353"/>
                                      </a:lnTo>
                                      <a:lnTo>
                                        <a:pt x="62" y="339"/>
                                      </a:lnTo>
                                      <a:lnTo>
                                        <a:pt x="45" y="323"/>
                                      </a:lnTo>
                                      <a:lnTo>
                                        <a:pt x="32" y="310"/>
                                      </a:lnTo>
                                      <a:lnTo>
                                        <a:pt x="24" y="301"/>
                                      </a:lnTo>
                                      <a:lnTo>
                                        <a:pt x="19" y="290"/>
                                      </a:lnTo>
                                      <a:lnTo>
                                        <a:pt x="12" y="274"/>
                                      </a:lnTo>
                                      <a:lnTo>
                                        <a:pt x="6" y="255"/>
                                      </a:lnTo>
                                      <a:lnTo>
                                        <a:pt x="2" y="237"/>
                                      </a:lnTo>
                                      <a:lnTo>
                                        <a:pt x="0" y="218"/>
                                      </a:lnTo>
                                      <a:lnTo>
                                        <a:pt x="0" y="2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22" name="Freeform 61">
                                  <a:extLst>
                                    <a:ext uri="{FF2B5EF4-FFF2-40B4-BE49-F238E27FC236}">
                                      <a16:creationId xmlns:a16="http://schemas.microsoft.com/office/drawing/2014/main" id="{8CDB0BD1-CB82-4CC1-A18D-D29A71748C36}"/>
                                    </a:ext>
                                  </a:extLst>
                                </p:cNvPr>
                                <p:cNvSpPr>
                                  <a:spLocks/>
                                </p:cNvSpPr>
                                <p:nvPr/>
                              </p:nvSpPr>
                              <p:spPr bwMode="auto">
                                <a:xfrm>
                                  <a:off x="2176" y="1691"/>
                                  <a:ext cx="89" cy="77"/>
                                </a:xfrm>
                                <a:custGeom>
                                  <a:avLst/>
                                  <a:gdLst>
                                    <a:gd name="T0" fmla="*/ 0 w 441"/>
                                    <a:gd name="T1" fmla="*/ 7 h 383"/>
                                    <a:gd name="T2" fmla="*/ 1 w 441"/>
                                    <a:gd name="T3" fmla="*/ 6 h 383"/>
                                    <a:gd name="T4" fmla="*/ 2 w 441"/>
                                    <a:gd name="T5" fmla="*/ 5 h 383"/>
                                    <a:gd name="T6" fmla="*/ 3 w 441"/>
                                    <a:gd name="T7" fmla="*/ 4 h 383"/>
                                    <a:gd name="T8" fmla="*/ 3 w 441"/>
                                    <a:gd name="T9" fmla="*/ 3 h 383"/>
                                    <a:gd name="T10" fmla="*/ 4 w 441"/>
                                    <a:gd name="T11" fmla="*/ 2 h 383"/>
                                    <a:gd name="T12" fmla="*/ 6 w 441"/>
                                    <a:gd name="T13" fmla="*/ 1 h 383"/>
                                    <a:gd name="T14" fmla="*/ 7 w 441"/>
                                    <a:gd name="T15" fmla="*/ 0 h 383"/>
                                    <a:gd name="T16" fmla="*/ 9 w 441"/>
                                    <a:gd name="T17" fmla="*/ 0 h 383"/>
                                    <a:gd name="T18" fmla="*/ 11 w 441"/>
                                    <a:gd name="T19" fmla="*/ 0 h 383"/>
                                    <a:gd name="T20" fmla="*/ 12 w 441"/>
                                    <a:gd name="T21" fmla="*/ 0 h 383"/>
                                    <a:gd name="T22" fmla="*/ 14 w 441"/>
                                    <a:gd name="T23" fmla="*/ 1 h 383"/>
                                    <a:gd name="T24" fmla="*/ 15 w 441"/>
                                    <a:gd name="T25" fmla="*/ 1 h 383"/>
                                    <a:gd name="T26" fmla="*/ 16 w 441"/>
                                    <a:gd name="T27" fmla="*/ 3 h 383"/>
                                    <a:gd name="T28" fmla="*/ 17 w 441"/>
                                    <a:gd name="T29" fmla="*/ 4 h 383"/>
                                    <a:gd name="T30" fmla="*/ 18 w 441"/>
                                    <a:gd name="T31" fmla="*/ 5 h 383"/>
                                    <a:gd name="T32" fmla="*/ 18 w 441"/>
                                    <a:gd name="T33" fmla="*/ 6 h 383"/>
                                    <a:gd name="T34" fmla="*/ 18 w 441"/>
                                    <a:gd name="T35" fmla="*/ 7 h 383"/>
                                    <a:gd name="T36" fmla="*/ 18 w 441"/>
                                    <a:gd name="T37" fmla="*/ 8 h 383"/>
                                    <a:gd name="T38" fmla="*/ 17 w 441"/>
                                    <a:gd name="T39" fmla="*/ 10 h 383"/>
                                    <a:gd name="T40" fmla="*/ 16 w 441"/>
                                    <a:gd name="T41" fmla="*/ 11 h 383"/>
                                    <a:gd name="T42" fmla="*/ 16 w 441"/>
                                    <a:gd name="T43" fmla="*/ 12 h 383"/>
                                    <a:gd name="T44" fmla="*/ 16 w 441"/>
                                    <a:gd name="T45" fmla="*/ 13 h 383"/>
                                    <a:gd name="T46" fmla="*/ 13 w 441"/>
                                    <a:gd name="T47" fmla="*/ 15 h 383"/>
                                    <a:gd name="T48" fmla="*/ 13 w 441"/>
                                    <a:gd name="T49" fmla="*/ 14 h 383"/>
                                    <a:gd name="T50" fmla="*/ 12 w 441"/>
                                    <a:gd name="T51" fmla="*/ 13 h 383"/>
                                    <a:gd name="T52" fmla="*/ 11 w 441"/>
                                    <a:gd name="T53" fmla="*/ 14 h 383"/>
                                    <a:gd name="T54" fmla="*/ 9 w 441"/>
                                    <a:gd name="T55" fmla="*/ 14 h 383"/>
                                    <a:gd name="T56" fmla="*/ 9 w 441"/>
                                    <a:gd name="T57" fmla="*/ 14 h 383"/>
                                    <a:gd name="T58" fmla="*/ 7 w 441"/>
                                    <a:gd name="T59" fmla="*/ 15 h 383"/>
                                    <a:gd name="T60" fmla="*/ 6 w 441"/>
                                    <a:gd name="T61" fmla="*/ 15 h 383"/>
                                    <a:gd name="T62" fmla="*/ 5 w 441"/>
                                    <a:gd name="T63" fmla="*/ 15 h 383"/>
                                    <a:gd name="T64" fmla="*/ 4 w 441"/>
                                    <a:gd name="T65" fmla="*/ 15 h 383"/>
                                    <a:gd name="T66" fmla="*/ 4 w 441"/>
                                    <a:gd name="T67" fmla="*/ 14 h 383"/>
                                    <a:gd name="T68" fmla="*/ 3 w 441"/>
                                    <a:gd name="T69" fmla="*/ 13 h 383"/>
                                    <a:gd name="T70" fmla="*/ 2 w 441"/>
                                    <a:gd name="T71" fmla="*/ 12 h 383"/>
                                    <a:gd name="T72" fmla="*/ 1 w 441"/>
                                    <a:gd name="T73" fmla="*/ 11 h 383"/>
                                    <a:gd name="T74" fmla="*/ 1 w 441"/>
                                    <a:gd name="T75" fmla="*/ 10 h 383"/>
                                    <a:gd name="T76" fmla="*/ 0 w 441"/>
                                    <a:gd name="T77" fmla="*/ 9 h 383"/>
                                    <a:gd name="T78" fmla="*/ 0 w 441"/>
                                    <a:gd name="T79" fmla="*/ 8 h 3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383"/>
                                    <a:gd name="T122" fmla="*/ 441 w 441"/>
                                    <a:gd name="T123" fmla="*/ 383 h 3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383">
                                      <a:moveTo>
                                        <a:pt x="0" y="182"/>
                                      </a:moveTo>
                                      <a:lnTo>
                                        <a:pt x="6" y="167"/>
                                      </a:lnTo>
                                      <a:lnTo>
                                        <a:pt x="12" y="154"/>
                                      </a:lnTo>
                                      <a:lnTo>
                                        <a:pt x="19" y="138"/>
                                      </a:lnTo>
                                      <a:lnTo>
                                        <a:pt x="28" y="128"/>
                                      </a:lnTo>
                                      <a:lnTo>
                                        <a:pt x="38" y="120"/>
                                      </a:lnTo>
                                      <a:lnTo>
                                        <a:pt x="50" y="108"/>
                                      </a:lnTo>
                                      <a:lnTo>
                                        <a:pt x="63" y="93"/>
                                      </a:lnTo>
                                      <a:lnTo>
                                        <a:pt x="73" y="78"/>
                                      </a:lnTo>
                                      <a:lnTo>
                                        <a:pt x="84" y="64"/>
                                      </a:lnTo>
                                      <a:lnTo>
                                        <a:pt x="97" y="54"/>
                                      </a:lnTo>
                                      <a:lnTo>
                                        <a:pt x="110" y="42"/>
                                      </a:lnTo>
                                      <a:lnTo>
                                        <a:pt x="124" y="31"/>
                                      </a:lnTo>
                                      <a:lnTo>
                                        <a:pt x="137" y="21"/>
                                      </a:lnTo>
                                      <a:lnTo>
                                        <a:pt x="155" y="13"/>
                                      </a:lnTo>
                                      <a:lnTo>
                                        <a:pt x="174" y="7"/>
                                      </a:lnTo>
                                      <a:lnTo>
                                        <a:pt x="194" y="1"/>
                                      </a:lnTo>
                                      <a:lnTo>
                                        <a:pt x="219" y="0"/>
                                      </a:lnTo>
                                      <a:lnTo>
                                        <a:pt x="241" y="0"/>
                                      </a:lnTo>
                                      <a:lnTo>
                                        <a:pt x="261" y="0"/>
                                      </a:lnTo>
                                      <a:lnTo>
                                        <a:pt x="279" y="2"/>
                                      </a:lnTo>
                                      <a:lnTo>
                                        <a:pt x="296" y="7"/>
                                      </a:lnTo>
                                      <a:lnTo>
                                        <a:pt x="319" y="11"/>
                                      </a:lnTo>
                                      <a:lnTo>
                                        <a:pt x="336" y="19"/>
                                      </a:lnTo>
                                      <a:lnTo>
                                        <a:pt x="351" y="27"/>
                                      </a:lnTo>
                                      <a:lnTo>
                                        <a:pt x="368" y="37"/>
                                      </a:lnTo>
                                      <a:lnTo>
                                        <a:pt x="381" y="49"/>
                                      </a:lnTo>
                                      <a:lnTo>
                                        <a:pt x="395" y="63"/>
                                      </a:lnTo>
                                      <a:lnTo>
                                        <a:pt x="405" y="75"/>
                                      </a:lnTo>
                                      <a:lnTo>
                                        <a:pt x="415" y="91"/>
                                      </a:lnTo>
                                      <a:lnTo>
                                        <a:pt x="425" y="106"/>
                                      </a:lnTo>
                                      <a:lnTo>
                                        <a:pt x="432" y="121"/>
                                      </a:lnTo>
                                      <a:lnTo>
                                        <a:pt x="437" y="138"/>
                                      </a:lnTo>
                                      <a:lnTo>
                                        <a:pt x="441" y="155"/>
                                      </a:lnTo>
                                      <a:lnTo>
                                        <a:pt x="441" y="168"/>
                                      </a:lnTo>
                                      <a:lnTo>
                                        <a:pt x="441" y="182"/>
                                      </a:lnTo>
                                      <a:lnTo>
                                        <a:pt x="438" y="193"/>
                                      </a:lnTo>
                                      <a:lnTo>
                                        <a:pt x="431" y="210"/>
                                      </a:lnTo>
                                      <a:lnTo>
                                        <a:pt x="421" y="230"/>
                                      </a:lnTo>
                                      <a:lnTo>
                                        <a:pt x="414" y="247"/>
                                      </a:lnTo>
                                      <a:lnTo>
                                        <a:pt x="405" y="262"/>
                                      </a:lnTo>
                                      <a:lnTo>
                                        <a:pt x="401" y="278"/>
                                      </a:lnTo>
                                      <a:lnTo>
                                        <a:pt x="396" y="292"/>
                                      </a:lnTo>
                                      <a:lnTo>
                                        <a:pt x="392" y="308"/>
                                      </a:lnTo>
                                      <a:lnTo>
                                        <a:pt x="388" y="315"/>
                                      </a:lnTo>
                                      <a:lnTo>
                                        <a:pt x="387" y="327"/>
                                      </a:lnTo>
                                      <a:lnTo>
                                        <a:pt x="386" y="344"/>
                                      </a:lnTo>
                                      <a:lnTo>
                                        <a:pt x="317" y="361"/>
                                      </a:lnTo>
                                      <a:lnTo>
                                        <a:pt x="315" y="349"/>
                                      </a:lnTo>
                                      <a:lnTo>
                                        <a:pt x="313" y="340"/>
                                      </a:lnTo>
                                      <a:lnTo>
                                        <a:pt x="309" y="335"/>
                                      </a:lnTo>
                                      <a:lnTo>
                                        <a:pt x="301" y="330"/>
                                      </a:lnTo>
                                      <a:lnTo>
                                        <a:pt x="285" y="333"/>
                                      </a:lnTo>
                                      <a:lnTo>
                                        <a:pt x="269" y="336"/>
                                      </a:lnTo>
                                      <a:lnTo>
                                        <a:pt x="248" y="339"/>
                                      </a:lnTo>
                                      <a:lnTo>
                                        <a:pt x="230" y="346"/>
                                      </a:lnTo>
                                      <a:lnTo>
                                        <a:pt x="221" y="348"/>
                                      </a:lnTo>
                                      <a:lnTo>
                                        <a:pt x="211" y="356"/>
                                      </a:lnTo>
                                      <a:lnTo>
                                        <a:pt x="198" y="366"/>
                                      </a:lnTo>
                                      <a:lnTo>
                                        <a:pt x="181" y="380"/>
                                      </a:lnTo>
                                      <a:lnTo>
                                        <a:pt x="171" y="383"/>
                                      </a:lnTo>
                                      <a:lnTo>
                                        <a:pt x="155" y="383"/>
                                      </a:lnTo>
                                      <a:lnTo>
                                        <a:pt x="141" y="383"/>
                                      </a:lnTo>
                                      <a:lnTo>
                                        <a:pt x="133" y="382"/>
                                      </a:lnTo>
                                      <a:lnTo>
                                        <a:pt x="122" y="376"/>
                                      </a:lnTo>
                                      <a:lnTo>
                                        <a:pt x="109" y="372"/>
                                      </a:lnTo>
                                      <a:lnTo>
                                        <a:pt x="102" y="365"/>
                                      </a:lnTo>
                                      <a:lnTo>
                                        <a:pt x="95" y="355"/>
                                      </a:lnTo>
                                      <a:lnTo>
                                        <a:pt x="87" y="341"/>
                                      </a:lnTo>
                                      <a:lnTo>
                                        <a:pt x="81" y="330"/>
                                      </a:lnTo>
                                      <a:lnTo>
                                        <a:pt x="65" y="317"/>
                                      </a:lnTo>
                                      <a:lnTo>
                                        <a:pt x="55" y="303"/>
                                      </a:lnTo>
                                      <a:lnTo>
                                        <a:pt x="40" y="290"/>
                                      </a:lnTo>
                                      <a:lnTo>
                                        <a:pt x="27" y="278"/>
                                      </a:lnTo>
                                      <a:lnTo>
                                        <a:pt x="20" y="270"/>
                                      </a:lnTo>
                                      <a:lnTo>
                                        <a:pt x="17" y="260"/>
                                      </a:lnTo>
                                      <a:lnTo>
                                        <a:pt x="10" y="246"/>
                                      </a:lnTo>
                                      <a:lnTo>
                                        <a:pt x="5" y="229"/>
                                      </a:lnTo>
                                      <a:lnTo>
                                        <a:pt x="1" y="212"/>
                                      </a:lnTo>
                                      <a:lnTo>
                                        <a:pt x="0" y="195"/>
                                      </a:lnTo>
                                      <a:lnTo>
                                        <a:pt x="0" y="182"/>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23" name="Freeform 62">
                                  <a:extLst>
                                    <a:ext uri="{FF2B5EF4-FFF2-40B4-BE49-F238E27FC236}">
                                      <a16:creationId xmlns:a16="http://schemas.microsoft.com/office/drawing/2014/main" id="{2CE7FB92-28BB-4BF0-8444-A7AD33DF9907}"/>
                                    </a:ext>
                                  </a:extLst>
                                </p:cNvPr>
                                <p:cNvSpPr>
                                  <a:spLocks/>
                                </p:cNvSpPr>
                                <p:nvPr/>
                              </p:nvSpPr>
                              <p:spPr bwMode="auto">
                                <a:xfrm>
                                  <a:off x="2183" y="1697"/>
                                  <a:ext cx="79" cy="69"/>
                                </a:xfrm>
                                <a:custGeom>
                                  <a:avLst/>
                                  <a:gdLst>
                                    <a:gd name="T0" fmla="*/ 0 w 396"/>
                                    <a:gd name="T1" fmla="*/ 6 h 345"/>
                                    <a:gd name="T2" fmla="*/ 1 w 396"/>
                                    <a:gd name="T3" fmla="*/ 5 h 345"/>
                                    <a:gd name="T4" fmla="*/ 1 w 396"/>
                                    <a:gd name="T5" fmla="*/ 4 h 345"/>
                                    <a:gd name="T6" fmla="*/ 2 w 396"/>
                                    <a:gd name="T7" fmla="*/ 3 h 345"/>
                                    <a:gd name="T8" fmla="*/ 3 w 396"/>
                                    <a:gd name="T9" fmla="*/ 2 h 345"/>
                                    <a:gd name="T10" fmla="*/ 4 w 396"/>
                                    <a:gd name="T11" fmla="*/ 2 h 345"/>
                                    <a:gd name="T12" fmla="*/ 5 w 396"/>
                                    <a:gd name="T13" fmla="*/ 1 h 345"/>
                                    <a:gd name="T14" fmla="*/ 6 w 396"/>
                                    <a:gd name="T15" fmla="*/ 0 h 345"/>
                                    <a:gd name="T16" fmla="*/ 8 w 396"/>
                                    <a:gd name="T17" fmla="*/ 0 h 345"/>
                                    <a:gd name="T18" fmla="*/ 9 w 396"/>
                                    <a:gd name="T19" fmla="*/ 0 h 345"/>
                                    <a:gd name="T20" fmla="*/ 11 w 396"/>
                                    <a:gd name="T21" fmla="*/ 0 h 345"/>
                                    <a:gd name="T22" fmla="*/ 12 w 396"/>
                                    <a:gd name="T23" fmla="*/ 1 h 345"/>
                                    <a:gd name="T24" fmla="*/ 13 w 396"/>
                                    <a:gd name="T25" fmla="*/ 1 h 345"/>
                                    <a:gd name="T26" fmla="*/ 14 w 396"/>
                                    <a:gd name="T27" fmla="*/ 2 h 345"/>
                                    <a:gd name="T28" fmla="*/ 15 w 396"/>
                                    <a:gd name="T29" fmla="*/ 3 h 345"/>
                                    <a:gd name="T30" fmla="*/ 16 w 396"/>
                                    <a:gd name="T31" fmla="*/ 4 h 345"/>
                                    <a:gd name="T32" fmla="*/ 16 w 396"/>
                                    <a:gd name="T33" fmla="*/ 6 h 345"/>
                                    <a:gd name="T34" fmla="*/ 16 w 396"/>
                                    <a:gd name="T35" fmla="*/ 7 h 345"/>
                                    <a:gd name="T36" fmla="*/ 15 w 396"/>
                                    <a:gd name="T37" fmla="*/ 8 h 345"/>
                                    <a:gd name="T38" fmla="*/ 15 w 396"/>
                                    <a:gd name="T39" fmla="*/ 9 h 345"/>
                                    <a:gd name="T40" fmla="*/ 14 w 396"/>
                                    <a:gd name="T41" fmla="*/ 10 h 345"/>
                                    <a:gd name="T42" fmla="*/ 14 w 396"/>
                                    <a:gd name="T43" fmla="*/ 11 h 345"/>
                                    <a:gd name="T44" fmla="*/ 14 w 396"/>
                                    <a:gd name="T45" fmla="*/ 12 h 345"/>
                                    <a:gd name="T46" fmla="*/ 11 w 396"/>
                                    <a:gd name="T47" fmla="*/ 13 h 345"/>
                                    <a:gd name="T48" fmla="*/ 11 w 396"/>
                                    <a:gd name="T49" fmla="*/ 12 h 345"/>
                                    <a:gd name="T50" fmla="*/ 11 w 396"/>
                                    <a:gd name="T51" fmla="*/ 12 h 345"/>
                                    <a:gd name="T52" fmla="*/ 10 w 396"/>
                                    <a:gd name="T53" fmla="*/ 12 h 345"/>
                                    <a:gd name="T54" fmla="*/ 8 w 396"/>
                                    <a:gd name="T55" fmla="*/ 12 h 345"/>
                                    <a:gd name="T56" fmla="*/ 8 w 396"/>
                                    <a:gd name="T57" fmla="*/ 13 h 345"/>
                                    <a:gd name="T58" fmla="*/ 6 w 396"/>
                                    <a:gd name="T59" fmla="*/ 14 h 345"/>
                                    <a:gd name="T60" fmla="*/ 6 w 396"/>
                                    <a:gd name="T61" fmla="*/ 14 h 345"/>
                                    <a:gd name="T62" fmla="*/ 5 w 396"/>
                                    <a:gd name="T63" fmla="*/ 14 h 345"/>
                                    <a:gd name="T64" fmla="*/ 4 w 396"/>
                                    <a:gd name="T65" fmla="*/ 13 h 345"/>
                                    <a:gd name="T66" fmla="*/ 3 w 396"/>
                                    <a:gd name="T67" fmla="*/ 13 h 345"/>
                                    <a:gd name="T68" fmla="*/ 3 w 396"/>
                                    <a:gd name="T69" fmla="*/ 12 h 345"/>
                                    <a:gd name="T70" fmla="*/ 2 w 396"/>
                                    <a:gd name="T71" fmla="*/ 11 h 345"/>
                                    <a:gd name="T72" fmla="*/ 1 w 396"/>
                                    <a:gd name="T73" fmla="*/ 10 h 345"/>
                                    <a:gd name="T74" fmla="*/ 1 w 396"/>
                                    <a:gd name="T75" fmla="*/ 9 h 345"/>
                                    <a:gd name="T76" fmla="*/ 0 w 396"/>
                                    <a:gd name="T77" fmla="*/ 8 h 345"/>
                                    <a:gd name="T78" fmla="*/ 0 w 396"/>
                                    <a:gd name="T79" fmla="*/ 7 h 3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345"/>
                                    <a:gd name="T122" fmla="*/ 396 w 396"/>
                                    <a:gd name="T123" fmla="*/ 345 h 3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345">
                                      <a:moveTo>
                                        <a:pt x="0" y="164"/>
                                      </a:moveTo>
                                      <a:lnTo>
                                        <a:pt x="5" y="150"/>
                                      </a:lnTo>
                                      <a:lnTo>
                                        <a:pt x="10" y="138"/>
                                      </a:lnTo>
                                      <a:lnTo>
                                        <a:pt x="17" y="125"/>
                                      </a:lnTo>
                                      <a:lnTo>
                                        <a:pt x="25" y="114"/>
                                      </a:lnTo>
                                      <a:lnTo>
                                        <a:pt x="33" y="107"/>
                                      </a:lnTo>
                                      <a:lnTo>
                                        <a:pt x="45" y="96"/>
                                      </a:lnTo>
                                      <a:lnTo>
                                        <a:pt x="56" y="84"/>
                                      </a:lnTo>
                                      <a:lnTo>
                                        <a:pt x="66" y="69"/>
                                      </a:lnTo>
                                      <a:lnTo>
                                        <a:pt x="75" y="57"/>
                                      </a:lnTo>
                                      <a:lnTo>
                                        <a:pt x="86" y="48"/>
                                      </a:lnTo>
                                      <a:lnTo>
                                        <a:pt x="99" y="38"/>
                                      </a:lnTo>
                                      <a:lnTo>
                                        <a:pt x="111" y="27"/>
                                      </a:lnTo>
                                      <a:lnTo>
                                        <a:pt x="122" y="18"/>
                                      </a:lnTo>
                                      <a:lnTo>
                                        <a:pt x="140" y="11"/>
                                      </a:lnTo>
                                      <a:lnTo>
                                        <a:pt x="156" y="6"/>
                                      </a:lnTo>
                                      <a:lnTo>
                                        <a:pt x="174" y="0"/>
                                      </a:lnTo>
                                      <a:lnTo>
                                        <a:pt x="197" y="0"/>
                                      </a:lnTo>
                                      <a:lnTo>
                                        <a:pt x="216" y="0"/>
                                      </a:lnTo>
                                      <a:lnTo>
                                        <a:pt x="235" y="0"/>
                                      </a:lnTo>
                                      <a:lnTo>
                                        <a:pt x="251" y="1"/>
                                      </a:lnTo>
                                      <a:lnTo>
                                        <a:pt x="266" y="6"/>
                                      </a:lnTo>
                                      <a:lnTo>
                                        <a:pt x="287" y="9"/>
                                      </a:lnTo>
                                      <a:lnTo>
                                        <a:pt x="302" y="17"/>
                                      </a:lnTo>
                                      <a:lnTo>
                                        <a:pt x="316" y="23"/>
                                      </a:lnTo>
                                      <a:lnTo>
                                        <a:pt x="331" y="32"/>
                                      </a:lnTo>
                                      <a:lnTo>
                                        <a:pt x="343" y="44"/>
                                      </a:lnTo>
                                      <a:lnTo>
                                        <a:pt x="355" y="57"/>
                                      </a:lnTo>
                                      <a:lnTo>
                                        <a:pt x="365" y="67"/>
                                      </a:lnTo>
                                      <a:lnTo>
                                        <a:pt x="374" y="82"/>
                                      </a:lnTo>
                                      <a:lnTo>
                                        <a:pt x="383" y="95"/>
                                      </a:lnTo>
                                      <a:lnTo>
                                        <a:pt x="389" y="108"/>
                                      </a:lnTo>
                                      <a:lnTo>
                                        <a:pt x="393" y="125"/>
                                      </a:lnTo>
                                      <a:lnTo>
                                        <a:pt x="396" y="139"/>
                                      </a:lnTo>
                                      <a:lnTo>
                                        <a:pt x="396" y="151"/>
                                      </a:lnTo>
                                      <a:lnTo>
                                        <a:pt x="396" y="164"/>
                                      </a:lnTo>
                                      <a:lnTo>
                                        <a:pt x="394" y="173"/>
                                      </a:lnTo>
                                      <a:lnTo>
                                        <a:pt x="388" y="189"/>
                                      </a:lnTo>
                                      <a:lnTo>
                                        <a:pt x="379" y="207"/>
                                      </a:lnTo>
                                      <a:lnTo>
                                        <a:pt x="373" y="222"/>
                                      </a:lnTo>
                                      <a:lnTo>
                                        <a:pt x="365" y="237"/>
                                      </a:lnTo>
                                      <a:lnTo>
                                        <a:pt x="361" y="250"/>
                                      </a:lnTo>
                                      <a:lnTo>
                                        <a:pt x="356" y="263"/>
                                      </a:lnTo>
                                      <a:lnTo>
                                        <a:pt x="352" y="278"/>
                                      </a:lnTo>
                                      <a:lnTo>
                                        <a:pt x="349" y="284"/>
                                      </a:lnTo>
                                      <a:lnTo>
                                        <a:pt x="349" y="295"/>
                                      </a:lnTo>
                                      <a:lnTo>
                                        <a:pt x="348" y="310"/>
                                      </a:lnTo>
                                      <a:lnTo>
                                        <a:pt x="285" y="326"/>
                                      </a:lnTo>
                                      <a:lnTo>
                                        <a:pt x="283" y="314"/>
                                      </a:lnTo>
                                      <a:lnTo>
                                        <a:pt x="282" y="307"/>
                                      </a:lnTo>
                                      <a:lnTo>
                                        <a:pt x="278" y="302"/>
                                      </a:lnTo>
                                      <a:lnTo>
                                        <a:pt x="271" y="297"/>
                                      </a:lnTo>
                                      <a:lnTo>
                                        <a:pt x="256" y="300"/>
                                      </a:lnTo>
                                      <a:lnTo>
                                        <a:pt x="242" y="303"/>
                                      </a:lnTo>
                                      <a:lnTo>
                                        <a:pt x="223" y="306"/>
                                      </a:lnTo>
                                      <a:lnTo>
                                        <a:pt x="206" y="311"/>
                                      </a:lnTo>
                                      <a:lnTo>
                                        <a:pt x="198" y="313"/>
                                      </a:lnTo>
                                      <a:lnTo>
                                        <a:pt x="189" y="321"/>
                                      </a:lnTo>
                                      <a:lnTo>
                                        <a:pt x="178" y="330"/>
                                      </a:lnTo>
                                      <a:lnTo>
                                        <a:pt x="162" y="343"/>
                                      </a:lnTo>
                                      <a:lnTo>
                                        <a:pt x="153" y="345"/>
                                      </a:lnTo>
                                      <a:lnTo>
                                        <a:pt x="140" y="345"/>
                                      </a:lnTo>
                                      <a:lnTo>
                                        <a:pt x="126" y="345"/>
                                      </a:lnTo>
                                      <a:lnTo>
                                        <a:pt x="119" y="345"/>
                                      </a:lnTo>
                                      <a:lnTo>
                                        <a:pt x="109" y="339"/>
                                      </a:lnTo>
                                      <a:lnTo>
                                        <a:pt x="98" y="336"/>
                                      </a:lnTo>
                                      <a:lnTo>
                                        <a:pt x="92" y="329"/>
                                      </a:lnTo>
                                      <a:lnTo>
                                        <a:pt x="84" y="320"/>
                                      </a:lnTo>
                                      <a:lnTo>
                                        <a:pt x="77" y="307"/>
                                      </a:lnTo>
                                      <a:lnTo>
                                        <a:pt x="72" y="297"/>
                                      </a:lnTo>
                                      <a:lnTo>
                                        <a:pt x="58" y="286"/>
                                      </a:lnTo>
                                      <a:lnTo>
                                        <a:pt x="49" y="273"/>
                                      </a:lnTo>
                                      <a:lnTo>
                                        <a:pt x="35" y="261"/>
                                      </a:lnTo>
                                      <a:lnTo>
                                        <a:pt x="24" y="250"/>
                                      </a:lnTo>
                                      <a:lnTo>
                                        <a:pt x="18" y="243"/>
                                      </a:lnTo>
                                      <a:lnTo>
                                        <a:pt x="15" y="234"/>
                                      </a:lnTo>
                                      <a:lnTo>
                                        <a:pt x="9" y="221"/>
                                      </a:lnTo>
                                      <a:lnTo>
                                        <a:pt x="4" y="206"/>
                                      </a:lnTo>
                                      <a:lnTo>
                                        <a:pt x="0" y="191"/>
                                      </a:lnTo>
                                      <a:lnTo>
                                        <a:pt x="0" y="175"/>
                                      </a:lnTo>
                                      <a:lnTo>
                                        <a:pt x="0" y="16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6013" name="Group 63">
                              <a:extLst>
                                <a:ext uri="{FF2B5EF4-FFF2-40B4-BE49-F238E27FC236}">
                                  <a16:creationId xmlns:a16="http://schemas.microsoft.com/office/drawing/2014/main" id="{0EECF025-30F2-4843-BA8A-5F78938A2EDD}"/>
                                </a:ext>
                              </a:extLst>
                            </p:cNvPr>
                            <p:cNvGrpSpPr>
                              <a:grpSpLocks/>
                            </p:cNvGrpSpPr>
                            <p:nvPr/>
                          </p:nvGrpSpPr>
                          <p:grpSpPr bwMode="auto">
                            <a:xfrm>
                              <a:off x="2199" y="1676"/>
                              <a:ext cx="73" cy="34"/>
                              <a:chOff x="2199" y="1676"/>
                              <a:chExt cx="73" cy="34"/>
                            </a:xfrm>
                          </p:grpSpPr>
                          <p:sp>
                            <p:nvSpPr>
                              <p:cNvPr id="66014" name="Freeform 64">
                                <a:extLst>
                                  <a:ext uri="{FF2B5EF4-FFF2-40B4-BE49-F238E27FC236}">
                                    <a16:creationId xmlns:a16="http://schemas.microsoft.com/office/drawing/2014/main" id="{A5C21617-5C2C-4EFA-87FD-701DF7FD6379}"/>
                                  </a:ext>
                                </a:extLst>
                              </p:cNvPr>
                              <p:cNvSpPr>
                                <a:spLocks/>
                              </p:cNvSpPr>
                              <p:nvPr/>
                            </p:nvSpPr>
                            <p:spPr bwMode="auto">
                              <a:xfrm>
                                <a:off x="2199" y="1677"/>
                                <a:ext cx="17" cy="10"/>
                              </a:xfrm>
                              <a:custGeom>
                                <a:avLst/>
                                <a:gdLst>
                                  <a:gd name="T0" fmla="*/ 1 w 88"/>
                                  <a:gd name="T1" fmla="*/ 0 h 49"/>
                                  <a:gd name="T2" fmla="*/ 2 w 88"/>
                                  <a:gd name="T3" fmla="*/ 0 h 49"/>
                                  <a:gd name="T4" fmla="*/ 2 w 88"/>
                                  <a:gd name="T5" fmla="*/ 0 h 49"/>
                                  <a:gd name="T6" fmla="*/ 3 w 88"/>
                                  <a:gd name="T7" fmla="*/ 0 h 49"/>
                                  <a:gd name="T8" fmla="*/ 3 w 88"/>
                                  <a:gd name="T9" fmla="*/ 0 h 49"/>
                                  <a:gd name="T10" fmla="*/ 3 w 88"/>
                                  <a:gd name="T11" fmla="*/ 0 h 49"/>
                                  <a:gd name="T12" fmla="*/ 3 w 88"/>
                                  <a:gd name="T13" fmla="*/ 1 h 49"/>
                                  <a:gd name="T14" fmla="*/ 3 w 88"/>
                                  <a:gd name="T15" fmla="*/ 1 h 49"/>
                                  <a:gd name="T16" fmla="*/ 3 w 88"/>
                                  <a:gd name="T17" fmla="*/ 2 h 49"/>
                                  <a:gd name="T18" fmla="*/ 3 w 88"/>
                                  <a:gd name="T19" fmla="*/ 2 h 49"/>
                                  <a:gd name="T20" fmla="*/ 2 w 88"/>
                                  <a:gd name="T21" fmla="*/ 2 h 49"/>
                                  <a:gd name="T22" fmla="*/ 2 w 88"/>
                                  <a:gd name="T23" fmla="*/ 2 h 49"/>
                                  <a:gd name="T24" fmla="*/ 1 w 88"/>
                                  <a:gd name="T25" fmla="*/ 2 h 49"/>
                                  <a:gd name="T26" fmla="*/ 1 w 88"/>
                                  <a:gd name="T27" fmla="*/ 2 h 49"/>
                                  <a:gd name="T28" fmla="*/ 0 w 88"/>
                                  <a:gd name="T29" fmla="*/ 2 h 49"/>
                                  <a:gd name="T30" fmla="*/ 0 w 88"/>
                                  <a:gd name="T31" fmla="*/ 2 h 49"/>
                                  <a:gd name="T32" fmla="*/ 0 w 88"/>
                                  <a:gd name="T33" fmla="*/ 1 h 49"/>
                                  <a:gd name="T34" fmla="*/ 0 w 88"/>
                                  <a:gd name="T35" fmla="*/ 1 h 49"/>
                                  <a:gd name="T36" fmla="*/ 0 w 88"/>
                                  <a:gd name="T37" fmla="*/ 1 h 49"/>
                                  <a:gd name="T38" fmla="*/ 1 w 88"/>
                                  <a:gd name="T39" fmla="*/ 0 h 49"/>
                                  <a:gd name="T40" fmla="*/ 1 w 88"/>
                                  <a:gd name="T41" fmla="*/ 0 h 49"/>
                                  <a:gd name="T42" fmla="*/ 1 w 88"/>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8"/>
                                  <a:gd name="T67" fmla="*/ 0 h 49"/>
                                  <a:gd name="T68" fmla="*/ 88 w 8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8" h="49">
                                    <a:moveTo>
                                      <a:pt x="37" y="2"/>
                                    </a:moveTo>
                                    <a:lnTo>
                                      <a:pt x="48" y="0"/>
                                    </a:lnTo>
                                    <a:lnTo>
                                      <a:pt x="60" y="0"/>
                                    </a:lnTo>
                                    <a:lnTo>
                                      <a:pt x="68" y="1"/>
                                    </a:lnTo>
                                    <a:lnTo>
                                      <a:pt x="79" y="6"/>
                                    </a:lnTo>
                                    <a:lnTo>
                                      <a:pt x="85" y="10"/>
                                    </a:lnTo>
                                    <a:lnTo>
                                      <a:pt x="88" y="19"/>
                                    </a:lnTo>
                                    <a:lnTo>
                                      <a:pt x="85" y="29"/>
                                    </a:lnTo>
                                    <a:lnTo>
                                      <a:pt x="79" y="37"/>
                                    </a:lnTo>
                                    <a:lnTo>
                                      <a:pt x="70" y="41"/>
                                    </a:lnTo>
                                    <a:lnTo>
                                      <a:pt x="61" y="45"/>
                                    </a:lnTo>
                                    <a:lnTo>
                                      <a:pt x="48" y="47"/>
                                    </a:lnTo>
                                    <a:lnTo>
                                      <a:pt x="36" y="49"/>
                                    </a:lnTo>
                                    <a:lnTo>
                                      <a:pt x="23" y="49"/>
                                    </a:lnTo>
                                    <a:lnTo>
                                      <a:pt x="12" y="47"/>
                                    </a:lnTo>
                                    <a:lnTo>
                                      <a:pt x="3" y="42"/>
                                    </a:lnTo>
                                    <a:lnTo>
                                      <a:pt x="0" y="35"/>
                                    </a:lnTo>
                                    <a:lnTo>
                                      <a:pt x="1" y="25"/>
                                    </a:lnTo>
                                    <a:lnTo>
                                      <a:pt x="6" y="16"/>
                                    </a:lnTo>
                                    <a:lnTo>
                                      <a:pt x="16" y="9"/>
                                    </a:lnTo>
                                    <a:lnTo>
                                      <a:pt x="25" y="5"/>
                                    </a:lnTo>
                                    <a:lnTo>
                                      <a:pt x="37" y="2"/>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15" name="Freeform 65">
                                <a:extLst>
                                  <a:ext uri="{FF2B5EF4-FFF2-40B4-BE49-F238E27FC236}">
                                    <a16:creationId xmlns:a16="http://schemas.microsoft.com/office/drawing/2014/main" id="{A437FF1B-324C-4B29-8A74-F88FD8FDF838}"/>
                                  </a:ext>
                                </a:extLst>
                              </p:cNvPr>
                              <p:cNvSpPr>
                                <a:spLocks/>
                              </p:cNvSpPr>
                              <p:nvPr/>
                            </p:nvSpPr>
                            <p:spPr bwMode="auto">
                              <a:xfrm>
                                <a:off x="2222" y="1676"/>
                                <a:ext cx="18" cy="9"/>
                              </a:xfrm>
                              <a:custGeom>
                                <a:avLst/>
                                <a:gdLst>
                                  <a:gd name="T0" fmla="*/ 1 w 87"/>
                                  <a:gd name="T1" fmla="*/ 2 h 49"/>
                                  <a:gd name="T2" fmla="*/ 2 w 87"/>
                                  <a:gd name="T3" fmla="*/ 2 h 49"/>
                                  <a:gd name="T4" fmla="*/ 2 w 87"/>
                                  <a:gd name="T5" fmla="*/ 2 h 49"/>
                                  <a:gd name="T6" fmla="*/ 3 w 87"/>
                                  <a:gd name="T7" fmla="*/ 2 h 49"/>
                                  <a:gd name="T8" fmla="*/ 3 w 87"/>
                                  <a:gd name="T9" fmla="*/ 1 h 49"/>
                                  <a:gd name="T10" fmla="*/ 4 w 87"/>
                                  <a:gd name="T11" fmla="*/ 1 h 49"/>
                                  <a:gd name="T12" fmla="*/ 4 w 87"/>
                                  <a:gd name="T13" fmla="*/ 1 h 49"/>
                                  <a:gd name="T14" fmla="*/ 4 w 87"/>
                                  <a:gd name="T15" fmla="*/ 1 h 49"/>
                                  <a:gd name="T16" fmla="*/ 3 w 87"/>
                                  <a:gd name="T17" fmla="*/ 0 h 49"/>
                                  <a:gd name="T18" fmla="*/ 3 w 87"/>
                                  <a:gd name="T19" fmla="*/ 0 h 49"/>
                                  <a:gd name="T20" fmla="*/ 2 w 87"/>
                                  <a:gd name="T21" fmla="*/ 0 h 49"/>
                                  <a:gd name="T22" fmla="*/ 2 w 87"/>
                                  <a:gd name="T23" fmla="*/ 0 h 49"/>
                                  <a:gd name="T24" fmla="*/ 1 w 87"/>
                                  <a:gd name="T25" fmla="*/ 0 h 49"/>
                                  <a:gd name="T26" fmla="*/ 1 w 87"/>
                                  <a:gd name="T27" fmla="*/ 0 h 49"/>
                                  <a:gd name="T28" fmla="*/ 0 w 87"/>
                                  <a:gd name="T29" fmla="*/ 0 h 49"/>
                                  <a:gd name="T30" fmla="*/ 0 w 87"/>
                                  <a:gd name="T31" fmla="*/ 0 h 49"/>
                                  <a:gd name="T32" fmla="*/ 0 w 87"/>
                                  <a:gd name="T33" fmla="*/ 1 h 49"/>
                                  <a:gd name="T34" fmla="*/ 0 w 87"/>
                                  <a:gd name="T35" fmla="*/ 1 h 49"/>
                                  <a:gd name="T36" fmla="*/ 0 w 87"/>
                                  <a:gd name="T37" fmla="*/ 1 h 49"/>
                                  <a:gd name="T38" fmla="*/ 1 w 87"/>
                                  <a:gd name="T39" fmla="*/ 1 h 49"/>
                                  <a:gd name="T40" fmla="*/ 1 w 87"/>
                                  <a:gd name="T41" fmla="*/ 1 h 49"/>
                                  <a:gd name="T42" fmla="*/ 1 w 87"/>
                                  <a:gd name="T43" fmla="*/ 2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
                                  <a:gd name="T67" fmla="*/ 0 h 49"/>
                                  <a:gd name="T68" fmla="*/ 87 w 8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 h="49">
                                    <a:moveTo>
                                      <a:pt x="36" y="47"/>
                                    </a:moveTo>
                                    <a:lnTo>
                                      <a:pt x="47" y="49"/>
                                    </a:lnTo>
                                    <a:lnTo>
                                      <a:pt x="58" y="49"/>
                                    </a:lnTo>
                                    <a:lnTo>
                                      <a:pt x="66" y="48"/>
                                    </a:lnTo>
                                    <a:lnTo>
                                      <a:pt x="78" y="43"/>
                                    </a:lnTo>
                                    <a:lnTo>
                                      <a:pt x="84" y="38"/>
                                    </a:lnTo>
                                    <a:lnTo>
                                      <a:pt x="87" y="30"/>
                                    </a:lnTo>
                                    <a:lnTo>
                                      <a:pt x="84" y="19"/>
                                    </a:lnTo>
                                    <a:lnTo>
                                      <a:pt x="78" y="12"/>
                                    </a:lnTo>
                                    <a:lnTo>
                                      <a:pt x="68" y="8"/>
                                    </a:lnTo>
                                    <a:lnTo>
                                      <a:pt x="59" y="4"/>
                                    </a:lnTo>
                                    <a:lnTo>
                                      <a:pt x="47" y="2"/>
                                    </a:lnTo>
                                    <a:lnTo>
                                      <a:pt x="35" y="0"/>
                                    </a:lnTo>
                                    <a:lnTo>
                                      <a:pt x="21" y="0"/>
                                    </a:lnTo>
                                    <a:lnTo>
                                      <a:pt x="10" y="2"/>
                                    </a:lnTo>
                                    <a:lnTo>
                                      <a:pt x="3" y="7"/>
                                    </a:lnTo>
                                    <a:lnTo>
                                      <a:pt x="0" y="14"/>
                                    </a:lnTo>
                                    <a:lnTo>
                                      <a:pt x="1" y="24"/>
                                    </a:lnTo>
                                    <a:lnTo>
                                      <a:pt x="6" y="33"/>
                                    </a:lnTo>
                                    <a:lnTo>
                                      <a:pt x="14" y="39"/>
                                    </a:lnTo>
                                    <a:lnTo>
                                      <a:pt x="23" y="44"/>
                                    </a:lnTo>
                                    <a:lnTo>
                                      <a:pt x="36" y="4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16" name="Freeform 66">
                                <a:extLst>
                                  <a:ext uri="{FF2B5EF4-FFF2-40B4-BE49-F238E27FC236}">
                                    <a16:creationId xmlns:a16="http://schemas.microsoft.com/office/drawing/2014/main" id="{FF095A7B-8EB1-4063-B198-C77D996EE490}"/>
                                  </a:ext>
                                </a:extLst>
                              </p:cNvPr>
                              <p:cNvSpPr>
                                <a:spLocks/>
                              </p:cNvSpPr>
                              <p:nvPr/>
                            </p:nvSpPr>
                            <p:spPr bwMode="auto">
                              <a:xfrm>
                                <a:off x="2245" y="1683"/>
                                <a:ext cx="13" cy="11"/>
                              </a:xfrm>
                              <a:custGeom>
                                <a:avLst/>
                                <a:gdLst>
                                  <a:gd name="T0" fmla="*/ 1 w 68"/>
                                  <a:gd name="T1" fmla="*/ 2 h 56"/>
                                  <a:gd name="T2" fmla="*/ 2 w 68"/>
                                  <a:gd name="T3" fmla="*/ 2 h 56"/>
                                  <a:gd name="T4" fmla="*/ 2 w 68"/>
                                  <a:gd name="T5" fmla="*/ 2 h 56"/>
                                  <a:gd name="T6" fmla="*/ 2 w 68"/>
                                  <a:gd name="T7" fmla="*/ 2 h 56"/>
                                  <a:gd name="T8" fmla="*/ 2 w 68"/>
                                  <a:gd name="T9" fmla="*/ 2 h 56"/>
                                  <a:gd name="T10" fmla="*/ 2 w 68"/>
                                  <a:gd name="T11" fmla="*/ 2 h 56"/>
                                  <a:gd name="T12" fmla="*/ 2 w 68"/>
                                  <a:gd name="T13" fmla="*/ 1 h 56"/>
                                  <a:gd name="T14" fmla="*/ 2 w 68"/>
                                  <a:gd name="T15" fmla="*/ 1 h 56"/>
                                  <a:gd name="T16" fmla="*/ 2 w 68"/>
                                  <a:gd name="T17" fmla="*/ 0 h 56"/>
                                  <a:gd name="T18" fmla="*/ 2 w 68"/>
                                  <a:gd name="T19" fmla="*/ 0 h 56"/>
                                  <a:gd name="T20" fmla="*/ 1 w 68"/>
                                  <a:gd name="T21" fmla="*/ 0 h 56"/>
                                  <a:gd name="T22" fmla="*/ 1 w 68"/>
                                  <a:gd name="T23" fmla="*/ 0 h 56"/>
                                  <a:gd name="T24" fmla="*/ 0 w 68"/>
                                  <a:gd name="T25" fmla="*/ 0 h 56"/>
                                  <a:gd name="T26" fmla="*/ 0 w 68"/>
                                  <a:gd name="T27" fmla="*/ 0 h 56"/>
                                  <a:gd name="T28" fmla="*/ 0 w 68"/>
                                  <a:gd name="T29" fmla="*/ 1 h 56"/>
                                  <a:gd name="T30" fmla="*/ 0 w 68"/>
                                  <a:gd name="T31" fmla="*/ 1 h 56"/>
                                  <a:gd name="T32" fmla="*/ 0 w 68"/>
                                  <a:gd name="T33" fmla="*/ 1 h 56"/>
                                  <a:gd name="T34" fmla="*/ 1 w 68"/>
                                  <a:gd name="T35" fmla="*/ 2 h 56"/>
                                  <a:gd name="T36" fmla="*/ 1 w 68"/>
                                  <a:gd name="T37" fmla="*/ 2 h 56"/>
                                  <a:gd name="T38" fmla="*/ 1 w 68"/>
                                  <a:gd name="T39" fmla="*/ 2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
                                  <a:gd name="T61" fmla="*/ 0 h 56"/>
                                  <a:gd name="T62" fmla="*/ 68 w 68"/>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 h="56">
                                    <a:moveTo>
                                      <a:pt x="34" y="53"/>
                                    </a:moveTo>
                                    <a:lnTo>
                                      <a:pt x="45" y="56"/>
                                    </a:lnTo>
                                    <a:lnTo>
                                      <a:pt x="53" y="56"/>
                                    </a:lnTo>
                                    <a:lnTo>
                                      <a:pt x="61" y="54"/>
                                    </a:lnTo>
                                    <a:lnTo>
                                      <a:pt x="65" y="48"/>
                                    </a:lnTo>
                                    <a:lnTo>
                                      <a:pt x="68" y="40"/>
                                    </a:lnTo>
                                    <a:lnTo>
                                      <a:pt x="66" y="31"/>
                                    </a:lnTo>
                                    <a:lnTo>
                                      <a:pt x="60" y="19"/>
                                    </a:lnTo>
                                    <a:lnTo>
                                      <a:pt x="52" y="11"/>
                                    </a:lnTo>
                                    <a:lnTo>
                                      <a:pt x="41" y="5"/>
                                    </a:lnTo>
                                    <a:lnTo>
                                      <a:pt x="29" y="1"/>
                                    </a:lnTo>
                                    <a:lnTo>
                                      <a:pt x="20" y="0"/>
                                    </a:lnTo>
                                    <a:lnTo>
                                      <a:pt x="12" y="2"/>
                                    </a:lnTo>
                                    <a:lnTo>
                                      <a:pt x="4" y="7"/>
                                    </a:lnTo>
                                    <a:lnTo>
                                      <a:pt x="0" y="14"/>
                                    </a:lnTo>
                                    <a:lnTo>
                                      <a:pt x="1" y="24"/>
                                    </a:lnTo>
                                    <a:lnTo>
                                      <a:pt x="7" y="34"/>
                                    </a:lnTo>
                                    <a:lnTo>
                                      <a:pt x="16" y="41"/>
                                    </a:lnTo>
                                    <a:lnTo>
                                      <a:pt x="25" y="47"/>
                                    </a:lnTo>
                                    <a:lnTo>
                                      <a:pt x="34" y="53"/>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17" name="Freeform 67">
                                <a:extLst>
                                  <a:ext uri="{FF2B5EF4-FFF2-40B4-BE49-F238E27FC236}">
                                    <a16:creationId xmlns:a16="http://schemas.microsoft.com/office/drawing/2014/main" id="{8E257C0B-5636-4D29-A3DF-223352A90E50}"/>
                                  </a:ext>
                                </a:extLst>
                              </p:cNvPr>
                              <p:cNvSpPr>
                                <a:spLocks/>
                              </p:cNvSpPr>
                              <p:nvPr/>
                            </p:nvSpPr>
                            <p:spPr bwMode="auto">
                              <a:xfrm>
                                <a:off x="2260" y="1697"/>
                                <a:ext cx="12" cy="13"/>
                              </a:xfrm>
                              <a:custGeom>
                                <a:avLst/>
                                <a:gdLst>
                                  <a:gd name="T0" fmla="*/ 1 w 57"/>
                                  <a:gd name="T1" fmla="*/ 2 h 65"/>
                                  <a:gd name="T2" fmla="*/ 1 w 57"/>
                                  <a:gd name="T3" fmla="*/ 3 h 65"/>
                                  <a:gd name="T4" fmla="*/ 2 w 57"/>
                                  <a:gd name="T5" fmla="*/ 3 h 65"/>
                                  <a:gd name="T6" fmla="*/ 2 w 57"/>
                                  <a:gd name="T7" fmla="*/ 2 h 65"/>
                                  <a:gd name="T8" fmla="*/ 3 w 57"/>
                                  <a:gd name="T9" fmla="*/ 2 h 65"/>
                                  <a:gd name="T10" fmla="*/ 3 w 57"/>
                                  <a:gd name="T11" fmla="*/ 1 h 65"/>
                                  <a:gd name="T12" fmla="*/ 2 w 57"/>
                                  <a:gd name="T13" fmla="*/ 1 h 65"/>
                                  <a:gd name="T14" fmla="*/ 2 w 57"/>
                                  <a:gd name="T15" fmla="*/ 1 h 65"/>
                                  <a:gd name="T16" fmla="*/ 2 w 57"/>
                                  <a:gd name="T17" fmla="*/ 0 h 65"/>
                                  <a:gd name="T18" fmla="*/ 1 w 57"/>
                                  <a:gd name="T19" fmla="*/ 0 h 65"/>
                                  <a:gd name="T20" fmla="*/ 1 w 57"/>
                                  <a:gd name="T21" fmla="*/ 0 h 65"/>
                                  <a:gd name="T22" fmla="*/ 0 w 57"/>
                                  <a:gd name="T23" fmla="*/ 0 h 65"/>
                                  <a:gd name="T24" fmla="*/ 0 w 57"/>
                                  <a:gd name="T25" fmla="*/ 0 h 65"/>
                                  <a:gd name="T26" fmla="*/ 0 w 57"/>
                                  <a:gd name="T27" fmla="*/ 1 h 65"/>
                                  <a:gd name="T28" fmla="*/ 0 w 57"/>
                                  <a:gd name="T29" fmla="*/ 1 h 65"/>
                                  <a:gd name="T30" fmla="*/ 0 w 57"/>
                                  <a:gd name="T31" fmla="*/ 1 h 65"/>
                                  <a:gd name="T32" fmla="*/ 0 w 57"/>
                                  <a:gd name="T33" fmla="*/ 2 h 65"/>
                                  <a:gd name="T34" fmla="*/ 1 w 57"/>
                                  <a:gd name="T35" fmla="*/ 2 h 65"/>
                                  <a:gd name="T36" fmla="*/ 1 w 57"/>
                                  <a:gd name="T37" fmla="*/ 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65"/>
                                  <a:gd name="T59" fmla="*/ 57 w 5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65">
                                    <a:moveTo>
                                      <a:pt x="24" y="61"/>
                                    </a:moveTo>
                                    <a:lnTo>
                                      <a:pt x="35" y="65"/>
                                    </a:lnTo>
                                    <a:lnTo>
                                      <a:pt x="45" y="64"/>
                                    </a:lnTo>
                                    <a:lnTo>
                                      <a:pt x="52" y="59"/>
                                    </a:lnTo>
                                    <a:lnTo>
                                      <a:pt x="57" y="48"/>
                                    </a:lnTo>
                                    <a:lnTo>
                                      <a:pt x="55" y="34"/>
                                    </a:lnTo>
                                    <a:lnTo>
                                      <a:pt x="52" y="23"/>
                                    </a:lnTo>
                                    <a:lnTo>
                                      <a:pt x="46" y="14"/>
                                    </a:lnTo>
                                    <a:lnTo>
                                      <a:pt x="40" y="6"/>
                                    </a:lnTo>
                                    <a:lnTo>
                                      <a:pt x="29" y="1"/>
                                    </a:lnTo>
                                    <a:lnTo>
                                      <a:pt x="21" y="0"/>
                                    </a:lnTo>
                                    <a:lnTo>
                                      <a:pt x="11" y="2"/>
                                    </a:lnTo>
                                    <a:lnTo>
                                      <a:pt x="3" y="7"/>
                                    </a:lnTo>
                                    <a:lnTo>
                                      <a:pt x="0" y="15"/>
                                    </a:lnTo>
                                    <a:lnTo>
                                      <a:pt x="1" y="24"/>
                                    </a:lnTo>
                                    <a:lnTo>
                                      <a:pt x="3" y="34"/>
                                    </a:lnTo>
                                    <a:lnTo>
                                      <a:pt x="9" y="44"/>
                                    </a:lnTo>
                                    <a:lnTo>
                                      <a:pt x="17" y="53"/>
                                    </a:lnTo>
                                    <a:lnTo>
                                      <a:pt x="24" y="61"/>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6008" name="Group 68">
                            <a:extLst>
                              <a:ext uri="{FF2B5EF4-FFF2-40B4-BE49-F238E27FC236}">
                                <a16:creationId xmlns:a16="http://schemas.microsoft.com/office/drawing/2014/main" id="{B5A85A5A-B7AA-446C-A8B0-F327173ED126}"/>
                              </a:ext>
                            </a:extLst>
                          </p:cNvPr>
                          <p:cNvGrpSpPr>
                            <a:grpSpLocks/>
                          </p:cNvGrpSpPr>
                          <p:nvPr/>
                        </p:nvGrpSpPr>
                        <p:grpSpPr bwMode="auto">
                          <a:xfrm>
                            <a:off x="2223" y="1728"/>
                            <a:ext cx="82" cy="131"/>
                            <a:chOff x="2223" y="1728"/>
                            <a:chExt cx="82" cy="131"/>
                          </a:xfrm>
                        </p:grpSpPr>
                        <p:sp>
                          <p:nvSpPr>
                            <p:cNvPr id="66009" name="Freeform 69">
                              <a:extLst>
                                <a:ext uri="{FF2B5EF4-FFF2-40B4-BE49-F238E27FC236}">
                                  <a16:creationId xmlns:a16="http://schemas.microsoft.com/office/drawing/2014/main" id="{E098CA0F-2ABA-4704-95EE-DCF6D68FC501}"/>
                                </a:ext>
                              </a:extLst>
                            </p:cNvPr>
                            <p:cNvSpPr>
                              <a:spLocks/>
                            </p:cNvSpPr>
                            <p:nvPr/>
                          </p:nvSpPr>
                          <p:spPr bwMode="auto">
                            <a:xfrm>
                              <a:off x="2259" y="1729"/>
                              <a:ext cx="46" cy="82"/>
                            </a:xfrm>
                            <a:custGeom>
                              <a:avLst/>
                              <a:gdLst>
                                <a:gd name="T0" fmla="*/ 1 w 229"/>
                                <a:gd name="T1" fmla="*/ 0 h 410"/>
                                <a:gd name="T2" fmla="*/ 1 w 229"/>
                                <a:gd name="T3" fmla="*/ 1 h 410"/>
                                <a:gd name="T4" fmla="*/ 0 w 229"/>
                                <a:gd name="T5" fmla="*/ 3 h 410"/>
                                <a:gd name="T6" fmla="*/ 0 w 229"/>
                                <a:gd name="T7" fmla="*/ 4 h 410"/>
                                <a:gd name="T8" fmla="*/ 0 w 229"/>
                                <a:gd name="T9" fmla="*/ 5 h 410"/>
                                <a:gd name="T10" fmla="*/ 0 w 229"/>
                                <a:gd name="T11" fmla="*/ 7 h 410"/>
                                <a:gd name="T12" fmla="*/ 1 w 229"/>
                                <a:gd name="T13" fmla="*/ 8 h 410"/>
                                <a:gd name="T14" fmla="*/ 1 w 229"/>
                                <a:gd name="T15" fmla="*/ 9 h 410"/>
                                <a:gd name="T16" fmla="*/ 2 w 229"/>
                                <a:gd name="T17" fmla="*/ 10 h 410"/>
                                <a:gd name="T18" fmla="*/ 3 w 229"/>
                                <a:gd name="T19" fmla="*/ 11 h 410"/>
                                <a:gd name="T20" fmla="*/ 5 w 229"/>
                                <a:gd name="T21" fmla="*/ 12 h 410"/>
                                <a:gd name="T22" fmla="*/ 6 w 229"/>
                                <a:gd name="T23" fmla="*/ 13 h 410"/>
                                <a:gd name="T24" fmla="*/ 7 w 229"/>
                                <a:gd name="T25" fmla="*/ 14 h 410"/>
                                <a:gd name="T26" fmla="*/ 8 w 229"/>
                                <a:gd name="T27" fmla="*/ 15 h 410"/>
                                <a:gd name="T28" fmla="*/ 9 w 229"/>
                                <a:gd name="T29" fmla="*/ 16 h 410"/>
                                <a:gd name="T30" fmla="*/ 9 w 229"/>
                                <a:gd name="T31" fmla="*/ 16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9"/>
                                <a:gd name="T49" fmla="*/ 0 h 410"/>
                                <a:gd name="T50" fmla="*/ 229 w 229"/>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9" h="410">
                                  <a:moveTo>
                                    <a:pt x="27" y="0"/>
                                  </a:moveTo>
                                  <a:lnTo>
                                    <a:pt x="17" y="28"/>
                                  </a:lnTo>
                                  <a:lnTo>
                                    <a:pt x="8" y="64"/>
                                  </a:lnTo>
                                  <a:lnTo>
                                    <a:pt x="3" y="103"/>
                                  </a:lnTo>
                                  <a:lnTo>
                                    <a:pt x="0" y="137"/>
                                  </a:lnTo>
                                  <a:lnTo>
                                    <a:pt x="5" y="166"/>
                                  </a:lnTo>
                                  <a:lnTo>
                                    <a:pt x="14" y="190"/>
                                  </a:lnTo>
                                  <a:lnTo>
                                    <a:pt x="30" y="215"/>
                                  </a:lnTo>
                                  <a:lnTo>
                                    <a:pt x="52" y="245"/>
                                  </a:lnTo>
                                  <a:lnTo>
                                    <a:pt x="82" y="272"/>
                                  </a:lnTo>
                                  <a:lnTo>
                                    <a:pt x="122" y="304"/>
                                  </a:lnTo>
                                  <a:lnTo>
                                    <a:pt x="152" y="329"/>
                                  </a:lnTo>
                                  <a:lnTo>
                                    <a:pt x="176" y="347"/>
                                  </a:lnTo>
                                  <a:lnTo>
                                    <a:pt x="192" y="366"/>
                                  </a:lnTo>
                                  <a:lnTo>
                                    <a:pt x="213" y="389"/>
                                  </a:lnTo>
                                  <a:lnTo>
                                    <a:pt x="229" y="41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10" name="Freeform 70">
                              <a:extLst>
                                <a:ext uri="{FF2B5EF4-FFF2-40B4-BE49-F238E27FC236}">
                                  <a16:creationId xmlns:a16="http://schemas.microsoft.com/office/drawing/2014/main" id="{3DA916C6-32EA-43E5-88A2-380DAAA71EFF}"/>
                                </a:ext>
                              </a:extLst>
                            </p:cNvPr>
                            <p:cNvSpPr>
                              <a:spLocks/>
                            </p:cNvSpPr>
                            <p:nvPr/>
                          </p:nvSpPr>
                          <p:spPr bwMode="auto">
                            <a:xfrm>
                              <a:off x="2223" y="1756"/>
                              <a:ext cx="44" cy="78"/>
                            </a:xfrm>
                            <a:custGeom>
                              <a:avLst/>
                              <a:gdLst>
                                <a:gd name="T0" fmla="*/ 0 w 216"/>
                                <a:gd name="T1" fmla="*/ 0 h 391"/>
                                <a:gd name="T2" fmla="*/ 1 w 216"/>
                                <a:gd name="T3" fmla="*/ 0 h 391"/>
                                <a:gd name="T4" fmla="*/ 2 w 216"/>
                                <a:gd name="T5" fmla="*/ 0 h 391"/>
                                <a:gd name="T6" fmla="*/ 3 w 216"/>
                                <a:gd name="T7" fmla="*/ 1 h 391"/>
                                <a:gd name="T8" fmla="*/ 4 w 216"/>
                                <a:gd name="T9" fmla="*/ 1 h 391"/>
                                <a:gd name="T10" fmla="*/ 5 w 216"/>
                                <a:gd name="T11" fmla="*/ 2 h 391"/>
                                <a:gd name="T12" fmla="*/ 5 w 216"/>
                                <a:gd name="T13" fmla="*/ 3 h 391"/>
                                <a:gd name="T14" fmla="*/ 6 w 216"/>
                                <a:gd name="T15" fmla="*/ 3 h 391"/>
                                <a:gd name="T16" fmla="*/ 6 w 216"/>
                                <a:gd name="T17" fmla="*/ 5 h 391"/>
                                <a:gd name="T18" fmla="*/ 7 w 216"/>
                                <a:gd name="T19" fmla="*/ 6 h 391"/>
                                <a:gd name="T20" fmla="*/ 7 w 216"/>
                                <a:gd name="T21" fmla="*/ 7 h 391"/>
                                <a:gd name="T22" fmla="*/ 7 w 216"/>
                                <a:gd name="T23" fmla="*/ 9 h 391"/>
                                <a:gd name="T24" fmla="*/ 7 w 216"/>
                                <a:gd name="T25" fmla="*/ 11 h 391"/>
                                <a:gd name="T26" fmla="*/ 8 w 216"/>
                                <a:gd name="T27" fmla="*/ 13 h 391"/>
                                <a:gd name="T28" fmla="*/ 8 w 216"/>
                                <a:gd name="T29" fmla="*/ 14 h 391"/>
                                <a:gd name="T30" fmla="*/ 8 w 216"/>
                                <a:gd name="T31" fmla="*/ 15 h 391"/>
                                <a:gd name="T32" fmla="*/ 9 w 216"/>
                                <a:gd name="T33" fmla="*/ 16 h 391"/>
                                <a:gd name="T34" fmla="*/ 9 w 216"/>
                                <a:gd name="T35" fmla="*/ 16 h 3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6"/>
                                <a:gd name="T55" fmla="*/ 0 h 391"/>
                                <a:gd name="T56" fmla="*/ 216 w 216"/>
                                <a:gd name="T57" fmla="*/ 391 h 39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6" h="391">
                                  <a:moveTo>
                                    <a:pt x="0" y="0"/>
                                  </a:moveTo>
                                  <a:lnTo>
                                    <a:pt x="24" y="4"/>
                                  </a:lnTo>
                                  <a:lnTo>
                                    <a:pt x="47" y="9"/>
                                  </a:lnTo>
                                  <a:lnTo>
                                    <a:pt x="73" y="18"/>
                                  </a:lnTo>
                                  <a:lnTo>
                                    <a:pt x="93" y="29"/>
                                  </a:lnTo>
                                  <a:lnTo>
                                    <a:pt x="112" y="41"/>
                                  </a:lnTo>
                                  <a:lnTo>
                                    <a:pt x="128" y="65"/>
                                  </a:lnTo>
                                  <a:lnTo>
                                    <a:pt x="142" y="87"/>
                                  </a:lnTo>
                                  <a:lnTo>
                                    <a:pt x="152" y="114"/>
                                  </a:lnTo>
                                  <a:lnTo>
                                    <a:pt x="162" y="146"/>
                                  </a:lnTo>
                                  <a:lnTo>
                                    <a:pt x="171" y="182"/>
                                  </a:lnTo>
                                  <a:lnTo>
                                    <a:pt x="174" y="222"/>
                                  </a:lnTo>
                                  <a:lnTo>
                                    <a:pt x="177" y="276"/>
                                  </a:lnTo>
                                  <a:lnTo>
                                    <a:pt x="180" y="314"/>
                                  </a:lnTo>
                                  <a:lnTo>
                                    <a:pt x="188" y="347"/>
                                  </a:lnTo>
                                  <a:lnTo>
                                    <a:pt x="201" y="372"/>
                                  </a:lnTo>
                                  <a:lnTo>
                                    <a:pt x="216" y="391"/>
                                  </a:lnTo>
                                  <a:lnTo>
                                    <a:pt x="214" y="39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11" name="Freeform 71">
                              <a:extLst>
                                <a:ext uri="{FF2B5EF4-FFF2-40B4-BE49-F238E27FC236}">
                                  <a16:creationId xmlns:a16="http://schemas.microsoft.com/office/drawing/2014/main" id="{7421047D-AB62-4754-8B4A-8891E8F323AF}"/>
                                </a:ext>
                              </a:extLst>
                            </p:cNvPr>
                            <p:cNvSpPr>
                              <a:spLocks/>
                            </p:cNvSpPr>
                            <p:nvPr/>
                          </p:nvSpPr>
                          <p:spPr bwMode="auto">
                            <a:xfrm>
                              <a:off x="2225" y="1728"/>
                              <a:ext cx="74" cy="131"/>
                            </a:xfrm>
                            <a:custGeom>
                              <a:avLst/>
                              <a:gdLst>
                                <a:gd name="T0" fmla="*/ 0 w 371"/>
                                <a:gd name="T1" fmla="*/ 0 h 657"/>
                                <a:gd name="T2" fmla="*/ 1 w 371"/>
                                <a:gd name="T3" fmla="*/ 1 h 657"/>
                                <a:gd name="T4" fmla="*/ 2 w 371"/>
                                <a:gd name="T5" fmla="*/ 2 h 657"/>
                                <a:gd name="T6" fmla="*/ 3 w 371"/>
                                <a:gd name="T7" fmla="*/ 3 h 657"/>
                                <a:gd name="T8" fmla="*/ 4 w 371"/>
                                <a:gd name="T9" fmla="*/ 5 h 657"/>
                                <a:gd name="T10" fmla="*/ 5 w 371"/>
                                <a:gd name="T11" fmla="*/ 6 h 657"/>
                                <a:gd name="T12" fmla="*/ 6 w 371"/>
                                <a:gd name="T13" fmla="*/ 8 h 657"/>
                                <a:gd name="T14" fmla="*/ 7 w 371"/>
                                <a:gd name="T15" fmla="*/ 9 h 657"/>
                                <a:gd name="T16" fmla="*/ 8 w 371"/>
                                <a:gd name="T17" fmla="*/ 11 h 657"/>
                                <a:gd name="T18" fmla="*/ 8 w 371"/>
                                <a:gd name="T19" fmla="*/ 12 h 657"/>
                                <a:gd name="T20" fmla="*/ 9 w 371"/>
                                <a:gd name="T21" fmla="*/ 14 h 657"/>
                                <a:gd name="T22" fmla="*/ 10 w 371"/>
                                <a:gd name="T23" fmla="*/ 16 h 657"/>
                                <a:gd name="T24" fmla="*/ 10 w 371"/>
                                <a:gd name="T25" fmla="*/ 18 h 657"/>
                                <a:gd name="T26" fmla="*/ 11 w 371"/>
                                <a:gd name="T27" fmla="*/ 20 h 657"/>
                                <a:gd name="T28" fmla="*/ 12 w 371"/>
                                <a:gd name="T29" fmla="*/ 21 h 657"/>
                                <a:gd name="T30" fmla="*/ 12 w 371"/>
                                <a:gd name="T31" fmla="*/ 23 h 657"/>
                                <a:gd name="T32" fmla="*/ 13 w 371"/>
                                <a:gd name="T33" fmla="*/ 25 h 657"/>
                                <a:gd name="T34" fmla="*/ 15 w 371"/>
                                <a:gd name="T35" fmla="*/ 26 h 6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1"/>
                                <a:gd name="T55" fmla="*/ 0 h 657"/>
                                <a:gd name="T56" fmla="*/ 371 w 371"/>
                                <a:gd name="T57" fmla="*/ 657 h 6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1" h="657">
                                  <a:moveTo>
                                    <a:pt x="0" y="0"/>
                                  </a:moveTo>
                                  <a:lnTo>
                                    <a:pt x="26" y="25"/>
                                  </a:lnTo>
                                  <a:lnTo>
                                    <a:pt x="60" y="56"/>
                                  </a:lnTo>
                                  <a:lnTo>
                                    <a:pt x="84" y="86"/>
                                  </a:lnTo>
                                  <a:lnTo>
                                    <a:pt x="108" y="120"/>
                                  </a:lnTo>
                                  <a:lnTo>
                                    <a:pt x="132" y="159"/>
                                  </a:lnTo>
                                  <a:lnTo>
                                    <a:pt x="154" y="196"/>
                                  </a:lnTo>
                                  <a:lnTo>
                                    <a:pt x="176" y="236"/>
                                  </a:lnTo>
                                  <a:lnTo>
                                    <a:pt x="195" y="272"/>
                                  </a:lnTo>
                                  <a:lnTo>
                                    <a:pt x="213" y="313"/>
                                  </a:lnTo>
                                  <a:lnTo>
                                    <a:pt x="230" y="357"/>
                                  </a:lnTo>
                                  <a:lnTo>
                                    <a:pt x="247" y="409"/>
                                  </a:lnTo>
                                  <a:lnTo>
                                    <a:pt x="261" y="452"/>
                                  </a:lnTo>
                                  <a:lnTo>
                                    <a:pt x="277" y="496"/>
                                  </a:lnTo>
                                  <a:lnTo>
                                    <a:pt x="292" y="533"/>
                                  </a:lnTo>
                                  <a:lnTo>
                                    <a:pt x="312" y="577"/>
                                  </a:lnTo>
                                  <a:lnTo>
                                    <a:pt x="338" y="616"/>
                                  </a:lnTo>
                                  <a:lnTo>
                                    <a:pt x="371" y="657"/>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82" name="Group 72">
                          <a:extLst>
                            <a:ext uri="{FF2B5EF4-FFF2-40B4-BE49-F238E27FC236}">
                              <a16:creationId xmlns:a16="http://schemas.microsoft.com/office/drawing/2014/main" id="{EB9A35BF-A93E-4A66-A667-1EACE251534B}"/>
                            </a:ext>
                          </a:extLst>
                        </p:cNvPr>
                        <p:cNvGrpSpPr>
                          <a:grpSpLocks/>
                        </p:cNvGrpSpPr>
                        <p:nvPr/>
                      </p:nvGrpSpPr>
                      <p:grpSpPr bwMode="auto">
                        <a:xfrm>
                          <a:off x="2045" y="1723"/>
                          <a:ext cx="244" cy="215"/>
                          <a:chOff x="2045" y="1723"/>
                          <a:chExt cx="244" cy="215"/>
                        </a:xfrm>
                      </p:grpSpPr>
                      <p:grpSp>
                        <p:nvGrpSpPr>
                          <p:cNvPr id="65983" name="Group 73">
                            <a:extLst>
                              <a:ext uri="{FF2B5EF4-FFF2-40B4-BE49-F238E27FC236}">
                                <a16:creationId xmlns:a16="http://schemas.microsoft.com/office/drawing/2014/main" id="{ECAD5B5D-D4E8-452F-8019-D43E41DBFD81}"/>
                              </a:ext>
                            </a:extLst>
                          </p:cNvPr>
                          <p:cNvGrpSpPr>
                            <a:grpSpLocks/>
                          </p:cNvGrpSpPr>
                          <p:nvPr/>
                        </p:nvGrpSpPr>
                        <p:grpSpPr bwMode="auto">
                          <a:xfrm>
                            <a:off x="2045" y="1723"/>
                            <a:ext cx="244" cy="215"/>
                            <a:chOff x="2045" y="1723"/>
                            <a:chExt cx="244" cy="215"/>
                          </a:xfrm>
                        </p:grpSpPr>
                        <p:grpSp>
                          <p:nvGrpSpPr>
                            <p:cNvPr id="65988" name="Group 74">
                              <a:extLst>
                                <a:ext uri="{FF2B5EF4-FFF2-40B4-BE49-F238E27FC236}">
                                  <a16:creationId xmlns:a16="http://schemas.microsoft.com/office/drawing/2014/main" id="{3F3498F7-F0ED-4FC4-AB3A-64EEB6EB2936}"/>
                                </a:ext>
                              </a:extLst>
                            </p:cNvPr>
                            <p:cNvGrpSpPr>
                              <a:grpSpLocks/>
                            </p:cNvGrpSpPr>
                            <p:nvPr/>
                          </p:nvGrpSpPr>
                          <p:grpSpPr bwMode="auto">
                            <a:xfrm>
                              <a:off x="2045" y="1723"/>
                              <a:ext cx="244" cy="215"/>
                              <a:chOff x="2045" y="1723"/>
                              <a:chExt cx="244" cy="215"/>
                            </a:xfrm>
                          </p:grpSpPr>
                          <p:grpSp>
                            <p:nvGrpSpPr>
                              <p:cNvPr id="65995" name="Group 75">
                                <a:extLst>
                                  <a:ext uri="{FF2B5EF4-FFF2-40B4-BE49-F238E27FC236}">
                                    <a16:creationId xmlns:a16="http://schemas.microsoft.com/office/drawing/2014/main" id="{E2B9E282-D5D1-4701-9815-17F10BE40680}"/>
                                  </a:ext>
                                </a:extLst>
                              </p:cNvPr>
                              <p:cNvGrpSpPr>
                                <a:grpSpLocks/>
                              </p:cNvGrpSpPr>
                              <p:nvPr/>
                            </p:nvGrpSpPr>
                            <p:grpSpPr bwMode="auto">
                              <a:xfrm>
                                <a:off x="2045" y="1723"/>
                                <a:ext cx="244" cy="215"/>
                                <a:chOff x="2045" y="1723"/>
                                <a:chExt cx="244" cy="215"/>
                              </a:xfrm>
                            </p:grpSpPr>
                            <p:grpSp>
                              <p:nvGrpSpPr>
                                <p:cNvPr id="66001" name="Group 76">
                                  <a:extLst>
                                    <a:ext uri="{FF2B5EF4-FFF2-40B4-BE49-F238E27FC236}">
                                      <a16:creationId xmlns:a16="http://schemas.microsoft.com/office/drawing/2014/main" id="{F1522D3D-1331-4325-A772-BD0F3F6CB210}"/>
                                    </a:ext>
                                  </a:extLst>
                                </p:cNvPr>
                                <p:cNvGrpSpPr>
                                  <a:grpSpLocks/>
                                </p:cNvGrpSpPr>
                                <p:nvPr/>
                              </p:nvGrpSpPr>
                              <p:grpSpPr bwMode="auto">
                                <a:xfrm>
                                  <a:off x="2045" y="1723"/>
                                  <a:ext cx="244" cy="215"/>
                                  <a:chOff x="2045" y="1723"/>
                                  <a:chExt cx="244" cy="215"/>
                                </a:xfrm>
                              </p:grpSpPr>
                              <p:sp>
                                <p:nvSpPr>
                                  <p:cNvPr id="66003" name="Freeform 77">
                                    <a:extLst>
                                      <a:ext uri="{FF2B5EF4-FFF2-40B4-BE49-F238E27FC236}">
                                        <a16:creationId xmlns:a16="http://schemas.microsoft.com/office/drawing/2014/main" id="{8948C11B-DC98-4642-BFC5-4A92EE4945AF}"/>
                                      </a:ext>
                                    </a:extLst>
                                  </p:cNvPr>
                                  <p:cNvSpPr>
                                    <a:spLocks/>
                                  </p:cNvSpPr>
                                  <p:nvPr/>
                                </p:nvSpPr>
                                <p:spPr bwMode="auto">
                                  <a:xfrm>
                                    <a:off x="2045" y="1723"/>
                                    <a:ext cx="244" cy="215"/>
                                  </a:xfrm>
                                  <a:custGeom>
                                    <a:avLst/>
                                    <a:gdLst>
                                      <a:gd name="T0" fmla="*/ 5 w 1224"/>
                                      <a:gd name="T1" fmla="*/ 2 h 1076"/>
                                      <a:gd name="T2" fmla="*/ 8 w 1224"/>
                                      <a:gd name="T3" fmla="*/ 1 h 1076"/>
                                      <a:gd name="T4" fmla="*/ 11 w 1224"/>
                                      <a:gd name="T5" fmla="*/ 0 h 1076"/>
                                      <a:gd name="T6" fmla="*/ 15 w 1224"/>
                                      <a:gd name="T7" fmla="*/ 0 h 1076"/>
                                      <a:gd name="T8" fmla="*/ 18 w 1224"/>
                                      <a:gd name="T9" fmla="*/ 2 h 1076"/>
                                      <a:gd name="T10" fmla="*/ 20 w 1224"/>
                                      <a:gd name="T11" fmla="*/ 5 h 1076"/>
                                      <a:gd name="T12" fmla="*/ 23 w 1224"/>
                                      <a:gd name="T13" fmla="*/ 8 h 1076"/>
                                      <a:gd name="T14" fmla="*/ 25 w 1224"/>
                                      <a:gd name="T15" fmla="*/ 10 h 1076"/>
                                      <a:gd name="T16" fmla="*/ 26 w 1224"/>
                                      <a:gd name="T17" fmla="*/ 13 h 1076"/>
                                      <a:gd name="T18" fmla="*/ 25 w 1224"/>
                                      <a:gd name="T19" fmla="*/ 15 h 1076"/>
                                      <a:gd name="T20" fmla="*/ 24 w 1224"/>
                                      <a:gd name="T21" fmla="*/ 17 h 1076"/>
                                      <a:gd name="T22" fmla="*/ 22 w 1224"/>
                                      <a:gd name="T23" fmla="*/ 20 h 1076"/>
                                      <a:gd name="T24" fmla="*/ 21 w 1224"/>
                                      <a:gd name="T25" fmla="*/ 22 h 1076"/>
                                      <a:gd name="T26" fmla="*/ 21 w 1224"/>
                                      <a:gd name="T27" fmla="*/ 22 h 1076"/>
                                      <a:gd name="T28" fmla="*/ 22 w 1224"/>
                                      <a:gd name="T29" fmla="*/ 22 h 1076"/>
                                      <a:gd name="T30" fmla="*/ 23 w 1224"/>
                                      <a:gd name="T31" fmla="*/ 21 h 1076"/>
                                      <a:gd name="T32" fmla="*/ 24 w 1224"/>
                                      <a:gd name="T33" fmla="*/ 19 h 1076"/>
                                      <a:gd name="T34" fmla="*/ 26 w 1224"/>
                                      <a:gd name="T35" fmla="*/ 17 h 1076"/>
                                      <a:gd name="T36" fmla="*/ 27 w 1224"/>
                                      <a:gd name="T37" fmla="*/ 16 h 1076"/>
                                      <a:gd name="T38" fmla="*/ 28 w 1224"/>
                                      <a:gd name="T39" fmla="*/ 16 h 1076"/>
                                      <a:gd name="T40" fmla="*/ 29 w 1224"/>
                                      <a:gd name="T41" fmla="*/ 17 h 1076"/>
                                      <a:gd name="T42" fmla="*/ 31 w 1224"/>
                                      <a:gd name="T43" fmla="*/ 21 h 1076"/>
                                      <a:gd name="T44" fmla="*/ 33 w 1224"/>
                                      <a:gd name="T45" fmla="*/ 25 h 1076"/>
                                      <a:gd name="T46" fmla="*/ 36 w 1224"/>
                                      <a:gd name="T47" fmla="*/ 29 h 1076"/>
                                      <a:gd name="T48" fmla="*/ 39 w 1224"/>
                                      <a:gd name="T49" fmla="*/ 34 h 1076"/>
                                      <a:gd name="T50" fmla="*/ 42 w 1224"/>
                                      <a:gd name="T51" fmla="*/ 36 h 1076"/>
                                      <a:gd name="T52" fmla="*/ 46 w 1224"/>
                                      <a:gd name="T53" fmla="*/ 39 h 1076"/>
                                      <a:gd name="T54" fmla="*/ 48 w 1224"/>
                                      <a:gd name="T55" fmla="*/ 41 h 1076"/>
                                      <a:gd name="T56" fmla="*/ 49 w 1224"/>
                                      <a:gd name="T57" fmla="*/ 42 h 1076"/>
                                      <a:gd name="T58" fmla="*/ 48 w 1224"/>
                                      <a:gd name="T59" fmla="*/ 43 h 1076"/>
                                      <a:gd name="T60" fmla="*/ 46 w 1224"/>
                                      <a:gd name="T61" fmla="*/ 43 h 1076"/>
                                      <a:gd name="T62" fmla="*/ 42 w 1224"/>
                                      <a:gd name="T63" fmla="*/ 43 h 1076"/>
                                      <a:gd name="T64" fmla="*/ 38 w 1224"/>
                                      <a:gd name="T65" fmla="*/ 42 h 1076"/>
                                      <a:gd name="T66" fmla="*/ 33 w 1224"/>
                                      <a:gd name="T67" fmla="*/ 41 h 1076"/>
                                      <a:gd name="T68" fmla="*/ 29 w 1224"/>
                                      <a:gd name="T69" fmla="*/ 39 h 1076"/>
                                      <a:gd name="T70" fmla="*/ 24 w 1224"/>
                                      <a:gd name="T71" fmla="*/ 37 h 1076"/>
                                      <a:gd name="T72" fmla="*/ 20 w 1224"/>
                                      <a:gd name="T73" fmla="*/ 34 h 1076"/>
                                      <a:gd name="T74" fmla="*/ 16 w 1224"/>
                                      <a:gd name="T75" fmla="*/ 32 h 1076"/>
                                      <a:gd name="T76" fmla="*/ 14 w 1224"/>
                                      <a:gd name="T77" fmla="*/ 29 h 1076"/>
                                      <a:gd name="T78" fmla="*/ 12 w 1224"/>
                                      <a:gd name="T79" fmla="*/ 27 h 1076"/>
                                      <a:gd name="T80" fmla="*/ 13 w 1224"/>
                                      <a:gd name="T81" fmla="*/ 26 h 1076"/>
                                      <a:gd name="T82" fmla="*/ 14 w 1224"/>
                                      <a:gd name="T83" fmla="*/ 25 h 1076"/>
                                      <a:gd name="T84" fmla="*/ 17 w 1224"/>
                                      <a:gd name="T85" fmla="*/ 25 h 1076"/>
                                      <a:gd name="T86" fmla="*/ 19 w 1224"/>
                                      <a:gd name="T87" fmla="*/ 25 h 1076"/>
                                      <a:gd name="T88" fmla="*/ 19 w 1224"/>
                                      <a:gd name="T89" fmla="*/ 25 h 1076"/>
                                      <a:gd name="T90" fmla="*/ 19 w 1224"/>
                                      <a:gd name="T91" fmla="*/ 25 h 1076"/>
                                      <a:gd name="T92" fmla="*/ 18 w 1224"/>
                                      <a:gd name="T93" fmla="*/ 24 h 1076"/>
                                      <a:gd name="T94" fmla="*/ 16 w 1224"/>
                                      <a:gd name="T95" fmla="*/ 23 h 1076"/>
                                      <a:gd name="T96" fmla="*/ 13 w 1224"/>
                                      <a:gd name="T97" fmla="*/ 24 h 1076"/>
                                      <a:gd name="T98" fmla="*/ 10 w 1224"/>
                                      <a:gd name="T99" fmla="*/ 25 h 1076"/>
                                      <a:gd name="T100" fmla="*/ 8 w 1224"/>
                                      <a:gd name="T101" fmla="*/ 25 h 1076"/>
                                      <a:gd name="T102" fmla="*/ 6 w 1224"/>
                                      <a:gd name="T103" fmla="*/ 24 h 1076"/>
                                      <a:gd name="T104" fmla="*/ 4 w 1224"/>
                                      <a:gd name="T105" fmla="*/ 22 h 1076"/>
                                      <a:gd name="T106" fmla="*/ 2 w 1224"/>
                                      <a:gd name="T107" fmla="*/ 19 h 1076"/>
                                      <a:gd name="T108" fmla="*/ 0 w 1224"/>
                                      <a:gd name="T109" fmla="*/ 15 h 1076"/>
                                      <a:gd name="T110" fmla="*/ 0 w 1224"/>
                                      <a:gd name="T111" fmla="*/ 13 h 1076"/>
                                      <a:gd name="T112" fmla="*/ 1 w 1224"/>
                                      <a:gd name="T113" fmla="*/ 8 h 1076"/>
                                      <a:gd name="T114" fmla="*/ 3 w 1224"/>
                                      <a:gd name="T115" fmla="*/ 5 h 1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4"/>
                                      <a:gd name="T175" fmla="*/ 0 h 1076"/>
                                      <a:gd name="T176" fmla="*/ 1224 w 1224"/>
                                      <a:gd name="T177" fmla="*/ 1076 h 10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4" h="1076">
                                        <a:moveTo>
                                          <a:pt x="95" y="86"/>
                                        </a:moveTo>
                                        <a:lnTo>
                                          <a:pt x="127" y="60"/>
                                        </a:lnTo>
                                        <a:lnTo>
                                          <a:pt x="158" y="37"/>
                                        </a:lnTo>
                                        <a:lnTo>
                                          <a:pt x="193" y="18"/>
                                        </a:lnTo>
                                        <a:lnTo>
                                          <a:pt x="234" y="6"/>
                                        </a:lnTo>
                                        <a:lnTo>
                                          <a:pt x="269" y="2"/>
                                        </a:lnTo>
                                        <a:lnTo>
                                          <a:pt x="309" y="0"/>
                                        </a:lnTo>
                                        <a:lnTo>
                                          <a:pt x="367" y="5"/>
                                        </a:lnTo>
                                        <a:lnTo>
                                          <a:pt x="424" y="17"/>
                                        </a:lnTo>
                                        <a:lnTo>
                                          <a:pt x="460" y="42"/>
                                        </a:lnTo>
                                        <a:lnTo>
                                          <a:pt x="488" y="77"/>
                                        </a:lnTo>
                                        <a:lnTo>
                                          <a:pt x="512" y="119"/>
                                        </a:lnTo>
                                        <a:lnTo>
                                          <a:pt x="537" y="159"/>
                                        </a:lnTo>
                                        <a:lnTo>
                                          <a:pt x="567" y="193"/>
                                        </a:lnTo>
                                        <a:lnTo>
                                          <a:pt x="593" y="220"/>
                                        </a:lnTo>
                                        <a:lnTo>
                                          <a:pt x="628" y="260"/>
                                        </a:lnTo>
                                        <a:lnTo>
                                          <a:pt x="642" y="297"/>
                                        </a:lnTo>
                                        <a:lnTo>
                                          <a:pt x="646" y="326"/>
                                        </a:lnTo>
                                        <a:lnTo>
                                          <a:pt x="642" y="342"/>
                                        </a:lnTo>
                                        <a:lnTo>
                                          <a:pt x="633" y="370"/>
                                        </a:lnTo>
                                        <a:lnTo>
                                          <a:pt x="618" y="396"/>
                                        </a:lnTo>
                                        <a:lnTo>
                                          <a:pt x="596" y="424"/>
                                        </a:lnTo>
                                        <a:lnTo>
                                          <a:pt x="570" y="461"/>
                                        </a:lnTo>
                                        <a:lnTo>
                                          <a:pt x="546" y="489"/>
                                        </a:lnTo>
                                        <a:lnTo>
                                          <a:pt x="527" y="520"/>
                                        </a:lnTo>
                                        <a:lnTo>
                                          <a:pt x="519" y="538"/>
                                        </a:lnTo>
                                        <a:lnTo>
                                          <a:pt x="518" y="550"/>
                                        </a:lnTo>
                                        <a:lnTo>
                                          <a:pt x="523" y="559"/>
                                        </a:lnTo>
                                        <a:lnTo>
                                          <a:pt x="533" y="563"/>
                                        </a:lnTo>
                                        <a:lnTo>
                                          <a:pt x="542" y="561"/>
                                        </a:lnTo>
                                        <a:lnTo>
                                          <a:pt x="552" y="552"/>
                                        </a:lnTo>
                                        <a:lnTo>
                                          <a:pt x="565" y="532"/>
                                        </a:lnTo>
                                        <a:lnTo>
                                          <a:pt x="585" y="502"/>
                                        </a:lnTo>
                                        <a:lnTo>
                                          <a:pt x="609" y="470"/>
                                        </a:lnTo>
                                        <a:lnTo>
                                          <a:pt x="631" y="442"/>
                                        </a:lnTo>
                                        <a:lnTo>
                                          <a:pt x="653" y="417"/>
                                        </a:lnTo>
                                        <a:lnTo>
                                          <a:pt x="676" y="395"/>
                                        </a:lnTo>
                                        <a:lnTo>
                                          <a:pt x="687" y="388"/>
                                        </a:lnTo>
                                        <a:lnTo>
                                          <a:pt x="701" y="386"/>
                                        </a:lnTo>
                                        <a:lnTo>
                                          <a:pt x="714" y="390"/>
                                        </a:lnTo>
                                        <a:lnTo>
                                          <a:pt x="722" y="395"/>
                                        </a:lnTo>
                                        <a:lnTo>
                                          <a:pt x="737" y="421"/>
                                        </a:lnTo>
                                        <a:lnTo>
                                          <a:pt x="758" y="467"/>
                                        </a:lnTo>
                                        <a:lnTo>
                                          <a:pt x="781" y="520"/>
                                        </a:lnTo>
                                        <a:lnTo>
                                          <a:pt x="803" y="571"/>
                                        </a:lnTo>
                                        <a:lnTo>
                                          <a:pt x="825" y="614"/>
                                        </a:lnTo>
                                        <a:lnTo>
                                          <a:pt x="863" y="674"/>
                                        </a:lnTo>
                                        <a:lnTo>
                                          <a:pt x="902" y="734"/>
                                        </a:lnTo>
                                        <a:lnTo>
                                          <a:pt x="944" y="793"/>
                                        </a:lnTo>
                                        <a:lnTo>
                                          <a:pt x="983" y="839"/>
                                        </a:lnTo>
                                        <a:lnTo>
                                          <a:pt x="1027" y="874"/>
                                        </a:lnTo>
                                        <a:lnTo>
                                          <a:pt x="1069" y="910"/>
                                        </a:lnTo>
                                        <a:lnTo>
                                          <a:pt x="1108" y="941"/>
                                        </a:lnTo>
                                        <a:lnTo>
                                          <a:pt x="1150" y="972"/>
                                        </a:lnTo>
                                        <a:lnTo>
                                          <a:pt x="1202" y="1009"/>
                                        </a:lnTo>
                                        <a:lnTo>
                                          <a:pt x="1213" y="1021"/>
                                        </a:lnTo>
                                        <a:lnTo>
                                          <a:pt x="1223" y="1035"/>
                                        </a:lnTo>
                                        <a:lnTo>
                                          <a:pt x="1224" y="1045"/>
                                        </a:lnTo>
                                        <a:lnTo>
                                          <a:pt x="1219" y="1059"/>
                                        </a:lnTo>
                                        <a:lnTo>
                                          <a:pt x="1209" y="1067"/>
                                        </a:lnTo>
                                        <a:lnTo>
                                          <a:pt x="1194" y="1072"/>
                                        </a:lnTo>
                                        <a:lnTo>
                                          <a:pt x="1162" y="1075"/>
                                        </a:lnTo>
                                        <a:lnTo>
                                          <a:pt x="1125" y="1076"/>
                                        </a:lnTo>
                                        <a:lnTo>
                                          <a:pt x="1062" y="1071"/>
                                        </a:lnTo>
                                        <a:lnTo>
                                          <a:pt x="1003" y="1063"/>
                                        </a:lnTo>
                                        <a:lnTo>
                                          <a:pt x="951" y="1056"/>
                                        </a:lnTo>
                                        <a:lnTo>
                                          <a:pt x="888" y="1044"/>
                                        </a:lnTo>
                                        <a:lnTo>
                                          <a:pt x="826" y="1026"/>
                                        </a:lnTo>
                                        <a:lnTo>
                                          <a:pt x="778" y="1006"/>
                                        </a:lnTo>
                                        <a:lnTo>
                                          <a:pt x="735" y="981"/>
                                        </a:lnTo>
                                        <a:lnTo>
                                          <a:pt x="670" y="954"/>
                                        </a:lnTo>
                                        <a:lnTo>
                                          <a:pt x="603" y="921"/>
                                        </a:lnTo>
                                        <a:lnTo>
                                          <a:pt x="542" y="890"/>
                                        </a:lnTo>
                                        <a:lnTo>
                                          <a:pt x="496" y="856"/>
                                        </a:lnTo>
                                        <a:lnTo>
                                          <a:pt x="453" y="826"/>
                                        </a:lnTo>
                                        <a:lnTo>
                                          <a:pt x="413" y="796"/>
                                        </a:lnTo>
                                        <a:lnTo>
                                          <a:pt x="373" y="753"/>
                                        </a:lnTo>
                                        <a:lnTo>
                                          <a:pt x="340" y="720"/>
                                        </a:lnTo>
                                        <a:lnTo>
                                          <a:pt x="311" y="689"/>
                                        </a:lnTo>
                                        <a:lnTo>
                                          <a:pt x="306" y="675"/>
                                        </a:lnTo>
                                        <a:lnTo>
                                          <a:pt x="306" y="658"/>
                                        </a:lnTo>
                                        <a:lnTo>
                                          <a:pt x="317" y="641"/>
                                        </a:lnTo>
                                        <a:lnTo>
                                          <a:pt x="335" y="629"/>
                                        </a:lnTo>
                                        <a:lnTo>
                                          <a:pt x="358" y="620"/>
                                        </a:lnTo>
                                        <a:lnTo>
                                          <a:pt x="387" y="616"/>
                                        </a:lnTo>
                                        <a:lnTo>
                                          <a:pt x="421" y="621"/>
                                        </a:lnTo>
                                        <a:lnTo>
                                          <a:pt x="453" y="631"/>
                                        </a:lnTo>
                                        <a:lnTo>
                                          <a:pt x="467" y="635"/>
                                        </a:lnTo>
                                        <a:lnTo>
                                          <a:pt x="478" y="637"/>
                                        </a:lnTo>
                                        <a:lnTo>
                                          <a:pt x="485" y="634"/>
                                        </a:lnTo>
                                        <a:lnTo>
                                          <a:pt x="490" y="626"/>
                                        </a:lnTo>
                                        <a:lnTo>
                                          <a:pt x="488" y="616"/>
                                        </a:lnTo>
                                        <a:lnTo>
                                          <a:pt x="481" y="606"/>
                                        </a:lnTo>
                                        <a:lnTo>
                                          <a:pt x="454" y="593"/>
                                        </a:lnTo>
                                        <a:lnTo>
                                          <a:pt x="425" y="586"/>
                                        </a:lnTo>
                                        <a:lnTo>
                                          <a:pt x="395" y="583"/>
                                        </a:lnTo>
                                        <a:lnTo>
                                          <a:pt x="365" y="589"/>
                                        </a:lnTo>
                                        <a:lnTo>
                                          <a:pt x="327" y="599"/>
                                        </a:lnTo>
                                        <a:lnTo>
                                          <a:pt x="283" y="613"/>
                                        </a:lnTo>
                                        <a:lnTo>
                                          <a:pt x="249" y="623"/>
                                        </a:lnTo>
                                        <a:lnTo>
                                          <a:pt x="222" y="628"/>
                                        </a:lnTo>
                                        <a:lnTo>
                                          <a:pt x="196" y="624"/>
                                        </a:lnTo>
                                        <a:lnTo>
                                          <a:pt x="170" y="616"/>
                                        </a:lnTo>
                                        <a:lnTo>
                                          <a:pt x="142" y="602"/>
                                        </a:lnTo>
                                        <a:lnTo>
                                          <a:pt x="122" y="584"/>
                                        </a:lnTo>
                                        <a:lnTo>
                                          <a:pt x="100" y="561"/>
                                        </a:lnTo>
                                        <a:lnTo>
                                          <a:pt x="72" y="525"/>
                                        </a:lnTo>
                                        <a:lnTo>
                                          <a:pt x="41" y="477"/>
                                        </a:lnTo>
                                        <a:lnTo>
                                          <a:pt x="18" y="431"/>
                                        </a:lnTo>
                                        <a:lnTo>
                                          <a:pt x="3" y="387"/>
                                        </a:lnTo>
                                        <a:lnTo>
                                          <a:pt x="0" y="356"/>
                                        </a:lnTo>
                                        <a:lnTo>
                                          <a:pt x="4" y="327"/>
                                        </a:lnTo>
                                        <a:lnTo>
                                          <a:pt x="13" y="269"/>
                                        </a:lnTo>
                                        <a:lnTo>
                                          <a:pt x="23" y="205"/>
                                        </a:lnTo>
                                        <a:lnTo>
                                          <a:pt x="44" y="153"/>
                                        </a:lnTo>
                                        <a:lnTo>
                                          <a:pt x="69" y="116"/>
                                        </a:lnTo>
                                        <a:lnTo>
                                          <a:pt x="95" y="86"/>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6004" name="Group 78">
                                    <a:extLst>
                                      <a:ext uri="{FF2B5EF4-FFF2-40B4-BE49-F238E27FC236}">
                                        <a16:creationId xmlns:a16="http://schemas.microsoft.com/office/drawing/2014/main" id="{02D590A0-7691-4B17-B15D-0C35AED1CF53}"/>
                                      </a:ext>
                                    </a:extLst>
                                  </p:cNvPr>
                                  <p:cNvGrpSpPr>
                                    <a:grpSpLocks/>
                                  </p:cNvGrpSpPr>
                                  <p:nvPr/>
                                </p:nvGrpSpPr>
                                <p:grpSpPr bwMode="auto">
                                  <a:xfrm>
                                    <a:off x="2045" y="1723"/>
                                    <a:ext cx="244" cy="215"/>
                                    <a:chOff x="2045" y="1723"/>
                                    <a:chExt cx="244" cy="215"/>
                                  </a:xfrm>
                                </p:grpSpPr>
                                <p:sp>
                                  <p:nvSpPr>
                                    <p:cNvPr id="66005" name="Freeform 79">
                                      <a:extLst>
                                        <a:ext uri="{FF2B5EF4-FFF2-40B4-BE49-F238E27FC236}">
                                          <a16:creationId xmlns:a16="http://schemas.microsoft.com/office/drawing/2014/main" id="{1D4B36E3-EE36-42AE-9552-F14215FEACF5}"/>
                                        </a:ext>
                                      </a:extLst>
                                    </p:cNvPr>
                                    <p:cNvSpPr>
                                      <a:spLocks/>
                                    </p:cNvSpPr>
                                    <p:nvPr/>
                                  </p:nvSpPr>
                                  <p:spPr bwMode="auto">
                                    <a:xfrm>
                                      <a:off x="2105" y="1800"/>
                                      <a:ext cx="184" cy="138"/>
                                    </a:xfrm>
                                    <a:custGeom>
                                      <a:avLst/>
                                      <a:gdLst>
                                        <a:gd name="T0" fmla="*/ 13 w 919"/>
                                        <a:gd name="T1" fmla="*/ 2 h 689"/>
                                        <a:gd name="T2" fmla="*/ 15 w 919"/>
                                        <a:gd name="T3" fmla="*/ 0 h 689"/>
                                        <a:gd name="T4" fmla="*/ 16 w 919"/>
                                        <a:gd name="T5" fmla="*/ 0 h 689"/>
                                        <a:gd name="T6" fmla="*/ 17 w 919"/>
                                        <a:gd name="T7" fmla="*/ 0 h 689"/>
                                        <a:gd name="T8" fmla="*/ 18 w 919"/>
                                        <a:gd name="T9" fmla="*/ 3 h 689"/>
                                        <a:gd name="T10" fmla="*/ 20 w 919"/>
                                        <a:gd name="T11" fmla="*/ 7 h 689"/>
                                        <a:gd name="T12" fmla="*/ 22 w 919"/>
                                        <a:gd name="T13" fmla="*/ 11 h 689"/>
                                        <a:gd name="T14" fmla="*/ 26 w 919"/>
                                        <a:gd name="T15" fmla="*/ 16 h 689"/>
                                        <a:gd name="T16" fmla="*/ 29 w 919"/>
                                        <a:gd name="T17" fmla="*/ 20 h 689"/>
                                        <a:gd name="T18" fmla="*/ 32 w 919"/>
                                        <a:gd name="T19" fmla="*/ 22 h 689"/>
                                        <a:gd name="T20" fmla="*/ 36 w 919"/>
                                        <a:gd name="T21" fmla="*/ 25 h 689"/>
                                        <a:gd name="T22" fmla="*/ 37 w 919"/>
                                        <a:gd name="T23" fmla="*/ 26 h 689"/>
                                        <a:gd name="T24" fmla="*/ 37 w 919"/>
                                        <a:gd name="T25" fmla="*/ 27 h 689"/>
                                        <a:gd name="T26" fmla="*/ 36 w 919"/>
                                        <a:gd name="T27" fmla="*/ 27 h 689"/>
                                        <a:gd name="T28" fmla="*/ 33 w 919"/>
                                        <a:gd name="T29" fmla="*/ 28 h 689"/>
                                        <a:gd name="T30" fmla="*/ 28 w 919"/>
                                        <a:gd name="T31" fmla="*/ 27 h 689"/>
                                        <a:gd name="T32" fmla="*/ 23 w 919"/>
                                        <a:gd name="T33" fmla="*/ 26 h 689"/>
                                        <a:gd name="T34" fmla="*/ 19 w 919"/>
                                        <a:gd name="T35" fmla="*/ 25 h 689"/>
                                        <a:gd name="T36" fmla="*/ 15 w 919"/>
                                        <a:gd name="T37" fmla="*/ 23 h 689"/>
                                        <a:gd name="T38" fmla="*/ 9 w 919"/>
                                        <a:gd name="T39" fmla="*/ 20 h 689"/>
                                        <a:gd name="T40" fmla="*/ 6 w 919"/>
                                        <a:gd name="T41" fmla="*/ 18 h 689"/>
                                        <a:gd name="T42" fmla="*/ 3 w 919"/>
                                        <a:gd name="T43" fmla="*/ 15 h 689"/>
                                        <a:gd name="T44" fmla="*/ 0 w 919"/>
                                        <a:gd name="T45" fmla="*/ 12 h 689"/>
                                        <a:gd name="T46" fmla="*/ 0 w 919"/>
                                        <a:gd name="T47" fmla="*/ 11 h 689"/>
                                        <a:gd name="T48" fmla="*/ 1 w 919"/>
                                        <a:gd name="T49" fmla="*/ 10 h 689"/>
                                        <a:gd name="T50" fmla="*/ 3 w 919"/>
                                        <a:gd name="T51" fmla="*/ 9 h 689"/>
                                        <a:gd name="T52" fmla="*/ 5 w 919"/>
                                        <a:gd name="T53" fmla="*/ 9 h 689"/>
                                        <a:gd name="T54" fmla="*/ 7 w 919"/>
                                        <a:gd name="T55" fmla="*/ 10 h 689"/>
                                        <a:gd name="T56" fmla="*/ 5 w 919"/>
                                        <a:gd name="T57" fmla="*/ 10 h 689"/>
                                        <a:gd name="T58" fmla="*/ 4 w 919"/>
                                        <a:gd name="T59" fmla="*/ 10 h 689"/>
                                        <a:gd name="T60" fmla="*/ 2 w 919"/>
                                        <a:gd name="T61" fmla="*/ 11 h 689"/>
                                        <a:gd name="T62" fmla="*/ 2 w 919"/>
                                        <a:gd name="T63" fmla="*/ 12 h 689"/>
                                        <a:gd name="T64" fmla="*/ 2 w 919"/>
                                        <a:gd name="T65" fmla="*/ 12 h 689"/>
                                        <a:gd name="T66" fmla="*/ 3 w 919"/>
                                        <a:gd name="T67" fmla="*/ 14 h 689"/>
                                        <a:gd name="T68" fmla="*/ 5 w 919"/>
                                        <a:gd name="T69" fmla="*/ 16 h 689"/>
                                        <a:gd name="T70" fmla="*/ 8 w 919"/>
                                        <a:gd name="T71" fmla="*/ 18 h 689"/>
                                        <a:gd name="T72" fmla="*/ 10 w 919"/>
                                        <a:gd name="T73" fmla="*/ 19 h 689"/>
                                        <a:gd name="T74" fmla="*/ 12 w 919"/>
                                        <a:gd name="T75" fmla="*/ 20 h 689"/>
                                        <a:gd name="T76" fmla="*/ 13 w 919"/>
                                        <a:gd name="T77" fmla="*/ 21 h 689"/>
                                        <a:gd name="T78" fmla="*/ 15 w 919"/>
                                        <a:gd name="T79" fmla="*/ 22 h 689"/>
                                        <a:gd name="T80" fmla="*/ 18 w 919"/>
                                        <a:gd name="T81" fmla="*/ 23 h 689"/>
                                        <a:gd name="T82" fmla="*/ 21 w 919"/>
                                        <a:gd name="T83" fmla="*/ 24 h 689"/>
                                        <a:gd name="T84" fmla="*/ 23 w 919"/>
                                        <a:gd name="T85" fmla="*/ 25 h 689"/>
                                        <a:gd name="T86" fmla="*/ 25 w 919"/>
                                        <a:gd name="T87" fmla="*/ 26 h 689"/>
                                        <a:gd name="T88" fmla="*/ 28 w 919"/>
                                        <a:gd name="T89" fmla="*/ 26 h 689"/>
                                        <a:gd name="T90" fmla="*/ 31 w 919"/>
                                        <a:gd name="T91" fmla="*/ 26 h 689"/>
                                        <a:gd name="T92" fmla="*/ 32 w 919"/>
                                        <a:gd name="T93" fmla="*/ 26 h 689"/>
                                        <a:gd name="T94" fmla="*/ 32 w 919"/>
                                        <a:gd name="T95" fmla="*/ 25 h 689"/>
                                        <a:gd name="T96" fmla="*/ 32 w 919"/>
                                        <a:gd name="T97" fmla="*/ 24 h 689"/>
                                        <a:gd name="T98" fmla="*/ 30 w 919"/>
                                        <a:gd name="T99" fmla="*/ 22 h 689"/>
                                        <a:gd name="T100" fmla="*/ 28 w 919"/>
                                        <a:gd name="T101" fmla="*/ 20 h 689"/>
                                        <a:gd name="T102" fmla="*/ 25 w 919"/>
                                        <a:gd name="T103" fmla="*/ 18 h 689"/>
                                        <a:gd name="T104" fmla="*/ 24 w 919"/>
                                        <a:gd name="T105" fmla="*/ 17 h 689"/>
                                        <a:gd name="T106" fmla="*/ 22 w 919"/>
                                        <a:gd name="T107" fmla="*/ 14 h 689"/>
                                        <a:gd name="T108" fmla="*/ 21 w 919"/>
                                        <a:gd name="T109" fmla="*/ 12 h 689"/>
                                        <a:gd name="T110" fmla="*/ 20 w 919"/>
                                        <a:gd name="T111" fmla="*/ 10 h 689"/>
                                        <a:gd name="T112" fmla="*/ 19 w 919"/>
                                        <a:gd name="T113" fmla="*/ 7 h 689"/>
                                        <a:gd name="T114" fmla="*/ 17 w 919"/>
                                        <a:gd name="T115" fmla="*/ 5 h 689"/>
                                        <a:gd name="T116" fmla="*/ 17 w 919"/>
                                        <a:gd name="T117" fmla="*/ 3 h 689"/>
                                        <a:gd name="T118" fmla="*/ 16 w 919"/>
                                        <a:gd name="T119" fmla="*/ 2 h 689"/>
                                        <a:gd name="T120" fmla="*/ 15 w 919"/>
                                        <a:gd name="T121" fmla="*/ 2 h 689"/>
                                        <a:gd name="T122" fmla="*/ 14 w 919"/>
                                        <a:gd name="T123" fmla="*/ 3 h 689"/>
                                        <a:gd name="T124" fmla="*/ 12 w 919"/>
                                        <a:gd name="T125" fmla="*/ 3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9"/>
                                        <a:gd name="T190" fmla="*/ 0 h 689"/>
                                        <a:gd name="T191" fmla="*/ 919 w 919"/>
                                        <a:gd name="T192" fmla="*/ 689 h 6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9" h="689">
                                          <a:moveTo>
                                            <a:pt x="304" y="84"/>
                                          </a:moveTo>
                                          <a:lnTo>
                                            <a:pt x="326" y="56"/>
                                          </a:lnTo>
                                          <a:lnTo>
                                            <a:pt x="348" y="31"/>
                                          </a:lnTo>
                                          <a:lnTo>
                                            <a:pt x="371" y="9"/>
                                          </a:lnTo>
                                          <a:lnTo>
                                            <a:pt x="382" y="2"/>
                                          </a:lnTo>
                                          <a:lnTo>
                                            <a:pt x="396" y="0"/>
                                          </a:lnTo>
                                          <a:lnTo>
                                            <a:pt x="409" y="4"/>
                                          </a:lnTo>
                                          <a:lnTo>
                                            <a:pt x="417" y="9"/>
                                          </a:lnTo>
                                          <a:lnTo>
                                            <a:pt x="432" y="35"/>
                                          </a:lnTo>
                                          <a:lnTo>
                                            <a:pt x="453" y="81"/>
                                          </a:lnTo>
                                          <a:lnTo>
                                            <a:pt x="476" y="134"/>
                                          </a:lnTo>
                                          <a:lnTo>
                                            <a:pt x="498" y="184"/>
                                          </a:lnTo>
                                          <a:lnTo>
                                            <a:pt x="519" y="227"/>
                                          </a:lnTo>
                                          <a:lnTo>
                                            <a:pt x="558" y="287"/>
                                          </a:lnTo>
                                          <a:lnTo>
                                            <a:pt x="597" y="347"/>
                                          </a:lnTo>
                                          <a:lnTo>
                                            <a:pt x="640" y="406"/>
                                          </a:lnTo>
                                          <a:lnTo>
                                            <a:pt x="679" y="453"/>
                                          </a:lnTo>
                                          <a:lnTo>
                                            <a:pt x="722" y="488"/>
                                          </a:lnTo>
                                          <a:lnTo>
                                            <a:pt x="764" y="523"/>
                                          </a:lnTo>
                                          <a:lnTo>
                                            <a:pt x="803" y="554"/>
                                          </a:lnTo>
                                          <a:lnTo>
                                            <a:pt x="845" y="585"/>
                                          </a:lnTo>
                                          <a:lnTo>
                                            <a:pt x="897" y="622"/>
                                          </a:lnTo>
                                          <a:lnTo>
                                            <a:pt x="908" y="634"/>
                                          </a:lnTo>
                                          <a:lnTo>
                                            <a:pt x="918" y="648"/>
                                          </a:lnTo>
                                          <a:lnTo>
                                            <a:pt x="919" y="658"/>
                                          </a:lnTo>
                                          <a:lnTo>
                                            <a:pt x="914" y="672"/>
                                          </a:lnTo>
                                          <a:lnTo>
                                            <a:pt x="904" y="680"/>
                                          </a:lnTo>
                                          <a:lnTo>
                                            <a:pt x="889" y="685"/>
                                          </a:lnTo>
                                          <a:lnTo>
                                            <a:pt x="857" y="688"/>
                                          </a:lnTo>
                                          <a:lnTo>
                                            <a:pt x="820" y="689"/>
                                          </a:lnTo>
                                          <a:lnTo>
                                            <a:pt x="757" y="684"/>
                                          </a:lnTo>
                                          <a:lnTo>
                                            <a:pt x="698" y="676"/>
                                          </a:lnTo>
                                          <a:lnTo>
                                            <a:pt x="647" y="669"/>
                                          </a:lnTo>
                                          <a:lnTo>
                                            <a:pt x="583" y="657"/>
                                          </a:lnTo>
                                          <a:lnTo>
                                            <a:pt x="521" y="639"/>
                                          </a:lnTo>
                                          <a:lnTo>
                                            <a:pt x="473" y="619"/>
                                          </a:lnTo>
                                          <a:lnTo>
                                            <a:pt x="429" y="594"/>
                                          </a:lnTo>
                                          <a:lnTo>
                                            <a:pt x="365" y="567"/>
                                          </a:lnTo>
                                          <a:lnTo>
                                            <a:pt x="298" y="534"/>
                                          </a:lnTo>
                                          <a:lnTo>
                                            <a:pt x="237" y="504"/>
                                          </a:lnTo>
                                          <a:lnTo>
                                            <a:pt x="192" y="470"/>
                                          </a:lnTo>
                                          <a:lnTo>
                                            <a:pt x="149" y="440"/>
                                          </a:lnTo>
                                          <a:lnTo>
                                            <a:pt x="109" y="409"/>
                                          </a:lnTo>
                                          <a:lnTo>
                                            <a:pt x="69" y="366"/>
                                          </a:lnTo>
                                          <a:lnTo>
                                            <a:pt x="36" y="333"/>
                                          </a:lnTo>
                                          <a:lnTo>
                                            <a:pt x="7" y="302"/>
                                          </a:lnTo>
                                          <a:lnTo>
                                            <a:pt x="0" y="288"/>
                                          </a:lnTo>
                                          <a:lnTo>
                                            <a:pt x="3" y="271"/>
                                          </a:lnTo>
                                          <a:lnTo>
                                            <a:pt x="13" y="254"/>
                                          </a:lnTo>
                                          <a:lnTo>
                                            <a:pt x="31" y="242"/>
                                          </a:lnTo>
                                          <a:lnTo>
                                            <a:pt x="54" y="233"/>
                                          </a:lnTo>
                                          <a:lnTo>
                                            <a:pt x="83" y="229"/>
                                          </a:lnTo>
                                          <a:lnTo>
                                            <a:pt x="110" y="231"/>
                                          </a:lnTo>
                                          <a:lnTo>
                                            <a:pt x="131" y="236"/>
                                          </a:lnTo>
                                          <a:lnTo>
                                            <a:pt x="156" y="245"/>
                                          </a:lnTo>
                                          <a:lnTo>
                                            <a:pt x="170" y="249"/>
                                          </a:lnTo>
                                          <a:lnTo>
                                            <a:pt x="148" y="249"/>
                                          </a:lnTo>
                                          <a:lnTo>
                                            <a:pt x="126" y="247"/>
                                          </a:lnTo>
                                          <a:lnTo>
                                            <a:pt x="107" y="248"/>
                                          </a:lnTo>
                                          <a:lnTo>
                                            <a:pt x="89" y="251"/>
                                          </a:lnTo>
                                          <a:lnTo>
                                            <a:pt x="73" y="257"/>
                                          </a:lnTo>
                                          <a:lnTo>
                                            <a:pt x="57" y="265"/>
                                          </a:lnTo>
                                          <a:lnTo>
                                            <a:pt x="46" y="277"/>
                                          </a:lnTo>
                                          <a:lnTo>
                                            <a:pt x="40" y="288"/>
                                          </a:lnTo>
                                          <a:lnTo>
                                            <a:pt x="41" y="294"/>
                                          </a:lnTo>
                                          <a:lnTo>
                                            <a:pt x="46" y="302"/>
                                          </a:lnTo>
                                          <a:lnTo>
                                            <a:pt x="56" y="315"/>
                                          </a:lnTo>
                                          <a:lnTo>
                                            <a:pt x="75" y="339"/>
                                          </a:lnTo>
                                          <a:lnTo>
                                            <a:pt x="99" y="368"/>
                                          </a:lnTo>
                                          <a:lnTo>
                                            <a:pt x="128" y="391"/>
                                          </a:lnTo>
                                          <a:lnTo>
                                            <a:pt x="159" y="420"/>
                                          </a:lnTo>
                                          <a:lnTo>
                                            <a:pt x="193" y="445"/>
                                          </a:lnTo>
                                          <a:lnTo>
                                            <a:pt x="219" y="462"/>
                                          </a:lnTo>
                                          <a:lnTo>
                                            <a:pt x="241" y="477"/>
                                          </a:lnTo>
                                          <a:lnTo>
                                            <a:pt x="270" y="493"/>
                                          </a:lnTo>
                                          <a:lnTo>
                                            <a:pt x="292" y="507"/>
                                          </a:lnTo>
                                          <a:lnTo>
                                            <a:pt x="315" y="516"/>
                                          </a:lnTo>
                                          <a:lnTo>
                                            <a:pt x="334" y="520"/>
                                          </a:lnTo>
                                          <a:lnTo>
                                            <a:pt x="355" y="526"/>
                                          </a:lnTo>
                                          <a:lnTo>
                                            <a:pt x="376" y="537"/>
                                          </a:lnTo>
                                          <a:lnTo>
                                            <a:pt x="411" y="554"/>
                                          </a:lnTo>
                                          <a:lnTo>
                                            <a:pt x="448" y="572"/>
                                          </a:lnTo>
                                          <a:lnTo>
                                            <a:pt x="481" y="587"/>
                                          </a:lnTo>
                                          <a:lnTo>
                                            <a:pt x="512" y="604"/>
                                          </a:lnTo>
                                          <a:lnTo>
                                            <a:pt x="543" y="620"/>
                                          </a:lnTo>
                                          <a:lnTo>
                                            <a:pt x="570" y="625"/>
                                          </a:lnTo>
                                          <a:lnTo>
                                            <a:pt x="598" y="633"/>
                                          </a:lnTo>
                                          <a:lnTo>
                                            <a:pt x="628" y="642"/>
                                          </a:lnTo>
                                          <a:lnTo>
                                            <a:pt x="657" y="645"/>
                                          </a:lnTo>
                                          <a:lnTo>
                                            <a:pt x="693" y="649"/>
                                          </a:lnTo>
                                          <a:lnTo>
                                            <a:pt x="730" y="652"/>
                                          </a:lnTo>
                                          <a:lnTo>
                                            <a:pt x="764" y="655"/>
                                          </a:lnTo>
                                          <a:lnTo>
                                            <a:pt x="777" y="653"/>
                                          </a:lnTo>
                                          <a:lnTo>
                                            <a:pt x="791" y="647"/>
                                          </a:lnTo>
                                          <a:lnTo>
                                            <a:pt x="799" y="635"/>
                                          </a:lnTo>
                                          <a:lnTo>
                                            <a:pt x="803" y="621"/>
                                          </a:lnTo>
                                          <a:lnTo>
                                            <a:pt x="801" y="609"/>
                                          </a:lnTo>
                                          <a:lnTo>
                                            <a:pt x="787" y="589"/>
                                          </a:lnTo>
                                          <a:lnTo>
                                            <a:pt x="764" y="562"/>
                                          </a:lnTo>
                                          <a:lnTo>
                                            <a:pt x="739" y="540"/>
                                          </a:lnTo>
                                          <a:lnTo>
                                            <a:pt x="716" y="520"/>
                                          </a:lnTo>
                                          <a:lnTo>
                                            <a:pt x="688" y="502"/>
                                          </a:lnTo>
                                          <a:lnTo>
                                            <a:pt x="661" y="483"/>
                                          </a:lnTo>
                                          <a:lnTo>
                                            <a:pt x="635" y="461"/>
                                          </a:lnTo>
                                          <a:lnTo>
                                            <a:pt x="616" y="437"/>
                                          </a:lnTo>
                                          <a:lnTo>
                                            <a:pt x="597" y="412"/>
                                          </a:lnTo>
                                          <a:lnTo>
                                            <a:pt x="577" y="380"/>
                                          </a:lnTo>
                                          <a:lnTo>
                                            <a:pt x="561" y="355"/>
                                          </a:lnTo>
                                          <a:lnTo>
                                            <a:pt x="545" y="330"/>
                                          </a:lnTo>
                                          <a:lnTo>
                                            <a:pt x="526" y="299"/>
                                          </a:lnTo>
                                          <a:lnTo>
                                            <a:pt x="508" y="268"/>
                                          </a:lnTo>
                                          <a:lnTo>
                                            <a:pt x="493" y="240"/>
                                          </a:lnTo>
                                          <a:lnTo>
                                            <a:pt x="478" y="211"/>
                                          </a:lnTo>
                                          <a:lnTo>
                                            <a:pt x="463" y="181"/>
                                          </a:lnTo>
                                          <a:lnTo>
                                            <a:pt x="449" y="154"/>
                                          </a:lnTo>
                                          <a:lnTo>
                                            <a:pt x="436" y="128"/>
                                          </a:lnTo>
                                          <a:lnTo>
                                            <a:pt x="426" y="99"/>
                                          </a:lnTo>
                                          <a:lnTo>
                                            <a:pt x="419" y="80"/>
                                          </a:lnTo>
                                          <a:lnTo>
                                            <a:pt x="412" y="68"/>
                                          </a:lnTo>
                                          <a:lnTo>
                                            <a:pt x="401" y="59"/>
                                          </a:lnTo>
                                          <a:lnTo>
                                            <a:pt x="389" y="55"/>
                                          </a:lnTo>
                                          <a:lnTo>
                                            <a:pt x="375" y="56"/>
                                          </a:lnTo>
                                          <a:lnTo>
                                            <a:pt x="360" y="61"/>
                                          </a:lnTo>
                                          <a:lnTo>
                                            <a:pt x="344" y="70"/>
                                          </a:lnTo>
                                          <a:lnTo>
                                            <a:pt x="325" y="77"/>
                                          </a:lnTo>
                                          <a:lnTo>
                                            <a:pt x="304" y="84"/>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06" name="Freeform 80">
                                      <a:extLst>
                                        <a:ext uri="{FF2B5EF4-FFF2-40B4-BE49-F238E27FC236}">
                                          <a16:creationId xmlns:a16="http://schemas.microsoft.com/office/drawing/2014/main" id="{68D9BA2F-536C-4CED-ADC6-E527FBCCEB8E}"/>
                                        </a:ext>
                                      </a:extLst>
                                    </p:cNvPr>
                                    <p:cNvSpPr>
                                      <a:spLocks/>
                                    </p:cNvSpPr>
                                    <p:nvPr/>
                                  </p:nvSpPr>
                                  <p:spPr bwMode="auto">
                                    <a:xfrm>
                                      <a:off x="2045" y="1723"/>
                                      <a:ext cx="129" cy="125"/>
                                    </a:xfrm>
                                    <a:custGeom>
                                      <a:avLst/>
                                      <a:gdLst>
                                        <a:gd name="T0" fmla="*/ 5 w 645"/>
                                        <a:gd name="T1" fmla="*/ 2 h 627"/>
                                        <a:gd name="T2" fmla="*/ 8 w 645"/>
                                        <a:gd name="T3" fmla="*/ 1 h 627"/>
                                        <a:gd name="T4" fmla="*/ 11 w 645"/>
                                        <a:gd name="T5" fmla="*/ 0 h 627"/>
                                        <a:gd name="T6" fmla="*/ 15 w 645"/>
                                        <a:gd name="T7" fmla="*/ 0 h 627"/>
                                        <a:gd name="T8" fmla="*/ 18 w 645"/>
                                        <a:gd name="T9" fmla="*/ 2 h 627"/>
                                        <a:gd name="T10" fmla="*/ 20 w 645"/>
                                        <a:gd name="T11" fmla="*/ 5 h 627"/>
                                        <a:gd name="T12" fmla="*/ 23 w 645"/>
                                        <a:gd name="T13" fmla="*/ 8 h 627"/>
                                        <a:gd name="T14" fmla="*/ 25 w 645"/>
                                        <a:gd name="T15" fmla="*/ 10 h 627"/>
                                        <a:gd name="T16" fmla="*/ 26 w 645"/>
                                        <a:gd name="T17" fmla="*/ 13 h 627"/>
                                        <a:gd name="T18" fmla="*/ 25 w 645"/>
                                        <a:gd name="T19" fmla="*/ 15 h 627"/>
                                        <a:gd name="T20" fmla="*/ 24 w 645"/>
                                        <a:gd name="T21" fmla="*/ 17 h 627"/>
                                        <a:gd name="T22" fmla="*/ 22 w 645"/>
                                        <a:gd name="T23" fmla="*/ 19 h 627"/>
                                        <a:gd name="T24" fmla="*/ 23 w 645"/>
                                        <a:gd name="T25" fmla="*/ 18 h 627"/>
                                        <a:gd name="T26" fmla="*/ 24 w 645"/>
                                        <a:gd name="T27" fmla="*/ 16 h 627"/>
                                        <a:gd name="T28" fmla="*/ 24 w 645"/>
                                        <a:gd name="T29" fmla="*/ 14 h 627"/>
                                        <a:gd name="T30" fmla="*/ 25 w 645"/>
                                        <a:gd name="T31" fmla="*/ 12 h 627"/>
                                        <a:gd name="T32" fmla="*/ 24 w 645"/>
                                        <a:gd name="T33" fmla="*/ 11 h 627"/>
                                        <a:gd name="T34" fmla="*/ 24 w 645"/>
                                        <a:gd name="T35" fmla="*/ 10 h 627"/>
                                        <a:gd name="T36" fmla="*/ 22 w 645"/>
                                        <a:gd name="T37" fmla="*/ 9 h 627"/>
                                        <a:gd name="T38" fmla="*/ 21 w 645"/>
                                        <a:gd name="T39" fmla="*/ 7 h 627"/>
                                        <a:gd name="T40" fmla="*/ 20 w 645"/>
                                        <a:gd name="T41" fmla="*/ 6 h 627"/>
                                        <a:gd name="T42" fmla="*/ 19 w 645"/>
                                        <a:gd name="T43" fmla="*/ 4 h 627"/>
                                        <a:gd name="T44" fmla="*/ 18 w 645"/>
                                        <a:gd name="T45" fmla="*/ 3 h 627"/>
                                        <a:gd name="T46" fmla="*/ 17 w 645"/>
                                        <a:gd name="T47" fmla="*/ 2 h 627"/>
                                        <a:gd name="T48" fmla="*/ 15 w 645"/>
                                        <a:gd name="T49" fmla="*/ 1 h 627"/>
                                        <a:gd name="T50" fmla="*/ 13 w 645"/>
                                        <a:gd name="T51" fmla="*/ 1 h 627"/>
                                        <a:gd name="T52" fmla="*/ 11 w 645"/>
                                        <a:gd name="T53" fmla="*/ 1 h 627"/>
                                        <a:gd name="T54" fmla="*/ 9 w 645"/>
                                        <a:gd name="T55" fmla="*/ 1 h 627"/>
                                        <a:gd name="T56" fmla="*/ 8 w 645"/>
                                        <a:gd name="T57" fmla="*/ 2 h 627"/>
                                        <a:gd name="T58" fmla="*/ 6 w 645"/>
                                        <a:gd name="T59" fmla="*/ 3 h 627"/>
                                        <a:gd name="T60" fmla="*/ 5 w 645"/>
                                        <a:gd name="T61" fmla="*/ 4 h 627"/>
                                        <a:gd name="T62" fmla="*/ 3 w 645"/>
                                        <a:gd name="T63" fmla="*/ 6 h 627"/>
                                        <a:gd name="T64" fmla="*/ 3 w 645"/>
                                        <a:gd name="T65" fmla="*/ 7 h 627"/>
                                        <a:gd name="T66" fmla="*/ 2 w 645"/>
                                        <a:gd name="T67" fmla="*/ 9 h 627"/>
                                        <a:gd name="T68" fmla="*/ 1 w 645"/>
                                        <a:gd name="T69" fmla="*/ 11 h 627"/>
                                        <a:gd name="T70" fmla="*/ 1 w 645"/>
                                        <a:gd name="T71" fmla="*/ 13 h 627"/>
                                        <a:gd name="T72" fmla="*/ 1 w 645"/>
                                        <a:gd name="T73" fmla="*/ 14 h 627"/>
                                        <a:gd name="T74" fmla="*/ 2 w 645"/>
                                        <a:gd name="T75" fmla="*/ 16 h 627"/>
                                        <a:gd name="T76" fmla="*/ 2 w 645"/>
                                        <a:gd name="T77" fmla="*/ 18 h 627"/>
                                        <a:gd name="T78" fmla="*/ 3 w 645"/>
                                        <a:gd name="T79" fmla="*/ 20 h 627"/>
                                        <a:gd name="T80" fmla="*/ 4 w 645"/>
                                        <a:gd name="T81" fmla="*/ 21 h 627"/>
                                        <a:gd name="T82" fmla="*/ 5 w 645"/>
                                        <a:gd name="T83" fmla="*/ 23 h 627"/>
                                        <a:gd name="T84" fmla="*/ 7 w 645"/>
                                        <a:gd name="T85" fmla="*/ 24 h 627"/>
                                        <a:gd name="T86" fmla="*/ 8 w 645"/>
                                        <a:gd name="T87" fmla="*/ 24 h 627"/>
                                        <a:gd name="T88" fmla="*/ 9 w 645"/>
                                        <a:gd name="T89" fmla="*/ 24 h 627"/>
                                        <a:gd name="T90" fmla="*/ 11 w 645"/>
                                        <a:gd name="T91" fmla="*/ 24 h 627"/>
                                        <a:gd name="T92" fmla="*/ 9 w 645"/>
                                        <a:gd name="T93" fmla="*/ 25 h 627"/>
                                        <a:gd name="T94" fmla="*/ 7 w 645"/>
                                        <a:gd name="T95" fmla="*/ 25 h 627"/>
                                        <a:gd name="T96" fmla="*/ 5 w 645"/>
                                        <a:gd name="T97" fmla="*/ 23 h 627"/>
                                        <a:gd name="T98" fmla="*/ 3 w 645"/>
                                        <a:gd name="T99" fmla="*/ 21 h 627"/>
                                        <a:gd name="T100" fmla="*/ 1 w 645"/>
                                        <a:gd name="T101" fmla="*/ 17 h 627"/>
                                        <a:gd name="T102" fmla="*/ 0 w 645"/>
                                        <a:gd name="T103" fmla="*/ 14 h 627"/>
                                        <a:gd name="T104" fmla="*/ 1 w 645"/>
                                        <a:gd name="T105" fmla="*/ 11 h 627"/>
                                        <a:gd name="T106" fmla="*/ 2 w 645"/>
                                        <a:gd name="T107" fmla="*/ 6 h 627"/>
                                        <a:gd name="T108" fmla="*/ 4 w 645"/>
                                        <a:gd name="T109" fmla="*/ 3 h 6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627"/>
                                        <a:gd name="T167" fmla="*/ 645 w 645"/>
                                        <a:gd name="T168" fmla="*/ 627 h 6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627">
                                          <a:moveTo>
                                            <a:pt x="95" y="86"/>
                                          </a:moveTo>
                                          <a:lnTo>
                                            <a:pt x="127" y="60"/>
                                          </a:lnTo>
                                          <a:lnTo>
                                            <a:pt x="158" y="37"/>
                                          </a:lnTo>
                                          <a:lnTo>
                                            <a:pt x="192" y="18"/>
                                          </a:lnTo>
                                          <a:lnTo>
                                            <a:pt x="233" y="6"/>
                                          </a:lnTo>
                                          <a:lnTo>
                                            <a:pt x="268" y="2"/>
                                          </a:lnTo>
                                          <a:lnTo>
                                            <a:pt x="309" y="0"/>
                                          </a:lnTo>
                                          <a:lnTo>
                                            <a:pt x="367" y="5"/>
                                          </a:lnTo>
                                          <a:lnTo>
                                            <a:pt x="424" y="17"/>
                                          </a:lnTo>
                                          <a:lnTo>
                                            <a:pt x="460" y="42"/>
                                          </a:lnTo>
                                          <a:lnTo>
                                            <a:pt x="487" y="77"/>
                                          </a:lnTo>
                                          <a:lnTo>
                                            <a:pt x="511" y="119"/>
                                          </a:lnTo>
                                          <a:lnTo>
                                            <a:pt x="536" y="158"/>
                                          </a:lnTo>
                                          <a:lnTo>
                                            <a:pt x="566" y="192"/>
                                          </a:lnTo>
                                          <a:lnTo>
                                            <a:pt x="592" y="219"/>
                                          </a:lnTo>
                                          <a:lnTo>
                                            <a:pt x="627" y="259"/>
                                          </a:lnTo>
                                          <a:lnTo>
                                            <a:pt x="641" y="297"/>
                                          </a:lnTo>
                                          <a:lnTo>
                                            <a:pt x="645" y="326"/>
                                          </a:lnTo>
                                          <a:lnTo>
                                            <a:pt x="641" y="342"/>
                                          </a:lnTo>
                                          <a:lnTo>
                                            <a:pt x="632" y="370"/>
                                          </a:lnTo>
                                          <a:lnTo>
                                            <a:pt x="617" y="396"/>
                                          </a:lnTo>
                                          <a:lnTo>
                                            <a:pt x="595" y="424"/>
                                          </a:lnTo>
                                          <a:lnTo>
                                            <a:pt x="569" y="461"/>
                                          </a:lnTo>
                                          <a:lnTo>
                                            <a:pt x="545" y="488"/>
                                          </a:lnTo>
                                          <a:lnTo>
                                            <a:pt x="559" y="462"/>
                                          </a:lnTo>
                                          <a:lnTo>
                                            <a:pt x="569" y="445"/>
                                          </a:lnTo>
                                          <a:lnTo>
                                            <a:pt x="582" y="424"/>
                                          </a:lnTo>
                                          <a:lnTo>
                                            <a:pt x="591" y="407"/>
                                          </a:lnTo>
                                          <a:lnTo>
                                            <a:pt x="604" y="381"/>
                                          </a:lnTo>
                                          <a:lnTo>
                                            <a:pt x="611" y="355"/>
                                          </a:lnTo>
                                          <a:lnTo>
                                            <a:pt x="618" y="327"/>
                                          </a:lnTo>
                                          <a:lnTo>
                                            <a:pt x="620" y="312"/>
                                          </a:lnTo>
                                          <a:lnTo>
                                            <a:pt x="616" y="297"/>
                                          </a:lnTo>
                                          <a:lnTo>
                                            <a:pt x="608" y="279"/>
                                          </a:lnTo>
                                          <a:lnTo>
                                            <a:pt x="602" y="263"/>
                                          </a:lnTo>
                                          <a:lnTo>
                                            <a:pt x="589" y="251"/>
                                          </a:lnTo>
                                          <a:lnTo>
                                            <a:pt x="574" y="238"/>
                                          </a:lnTo>
                                          <a:lnTo>
                                            <a:pt x="562" y="221"/>
                                          </a:lnTo>
                                          <a:lnTo>
                                            <a:pt x="546" y="203"/>
                                          </a:lnTo>
                                          <a:lnTo>
                                            <a:pt x="531" y="181"/>
                                          </a:lnTo>
                                          <a:lnTo>
                                            <a:pt x="515" y="159"/>
                                          </a:lnTo>
                                          <a:lnTo>
                                            <a:pt x="500" y="141"/>
                                          </a:lnTo>
                                          <a:lnTo>
                                            <a:pt x="488" y="120"/>
                                          </a:lnTo>
                                          <a:lnTo>
                                            <a:pt x="477" y="97"/>
                                          </a:lnTo>
                                          <a:lnTo>
                                            <a:pt x="468" y="81"/>
                                          </a:lnTo>
                                          <a:lnTo>
                                            <a:pt x="453" y="68"/>
                                          </a:lnTo>
                                          <a:lnTo>
                                            <a:pt x="437" y="55"/>
                                          </a:lnTo>
                                          <a:lnTo>
                                            <a:pt x="421" y="43"/>
                                          </a:lnTo>
                                          <a:lnTo>
                                            <a:pt x="403" y="35"/>
                                          </a:lnTo>
                                          <a:lnTo>
                                            <a:pt x="385" y="31"/>
                                          </a:lnTo>
                                          <a:lnTo>
                                            <a:pt x="355" y="29"/>
                                          </a:lnTo>
                                          <a:lnTo>
                                            <a:pt x="325" y="29"/>
                                          </a:lnTo>
                                          <a:lnTo>
                                            <a:pt x="302" y="30"/>
                                          </a:lnTo>
                                          <a:lnTo>
                                            <a:pt x="280" y="29"/>
                                          </a:lnTo>
                                          <a:lnTo>
                                            <a:pt x="259" y="31"/>
                                          </a:lnTo>
                                          <a:lnTo>
                                            <a:pt x="236" y="36"/>
                                          </a:lnTo>
                                          <a:lnTo>
                                            <a:pt x="215" y="41"/>
                                          </a:lnTo>
                                          <a:lnTo>
                                            <a:pt x="195" y="49"/>
                                          </a:lnTo>
                                          <a:lnTo>
                                            <a:pt x="176" y="60"/>
                                          </a:lnTo>
                                          <a:lnTo>
                                            <a:pt x="158" y="74"/>
                                          </a:lnTo>
                                          <a:lnTo>
                                            <a:pt x="138" y="87"/>
                                          </a:lnTo>
                                          <a:lnTo>
                                            <a:pt x="119" y="103"/>
                                          </a:lnTo>
                                          <a:lnTo>
                                            <a:pt x="99" y="124"/>
                                          </a:lnTo>
                                          <a:lnTo>
                                            <a:pt x="83" y="143"/>
                                          </a:lnTo>
                                          <a:lnTo>
                                            <a:pt x="72" y="160"/>
                                          </a:lnTo>
                                          <a:lnTo>
                                            <a:pt x="65" y="181"/>
                                          </a:lnTo>
                                          <a:lnTo>
                                            <a:pt x="56" y="202"/>
                                          </a:lnTo>
                                          <a:lnTo>
                                            <a:pt x="47" y="223"/>
                                          </a:lnTo>
                                          <a:lnTo>
                                            <a:pt x="37" y="247"/>
                                          </a:lnTo>
                                          <a:lnTo>
                                            <a:pt x="35" y="275"/>
                                          </a:lnTo>
                                          <a:lnTo>
                                            <a:pt x="32" y="300"/>
                                          </a:lnTo>
                                          <a:lnTo>
                                            <a:pt x="29" y="324"/>
                                          </a:lnTo>
                                          <a:lnTo>
                                            <a:pt x="29" y="340"/>
                                          </a:lnTo>
                                          <a:lnTo>
                                            <a:pt x="31" y="361"/>
                                          </a:lnTo>
                                          <a:lnTo>
                                            <a:pt x="36" y="384"/>
                                          </a:lnTo>
                                          <a:lnTo>
                                            <a:pt x="40" y="408"/>
                                          </a:lnTo>
                                          <a:lnTo>
                                            <a:pt x="51" y="436"/>
                                          </a:lnTo>
                                          <a:lnTo>
                                            <a:pt x="61" y="462"/>
                                          </a:lnTo>
                                          <a:lnTo>
                                            <a:pt x="68" y="477"/>
                                          </a:lnTo>
                                          <a:lnTo>
                                            <a:pt x="80" y="496"/>
                                          </a:lnTo>
                                          <a:lnTo>
                                            <a:pt x="95" y="519"/>
                                          </a:lnTo>
                                          <a:lnTo>
                                            <a:pt x="108" y="535"/>
                                          </a:lnTo>
                                          <a:lnTo>
                                            <a:pt x="120" y="551"/>
                                          </a:lnTo>
                                          <a:lnTo>
                                            <a:pt x="136" y="566"/>
                                          </a:lnTo>
                                          <a:lnTo>
                                            <a:pt x="155" y="581"/>
                                          </a:lnTo>
                                          <a:lnTo>
                                            <a:pt x="170" y="593"/>
                                          </a:lnTo>
                                          <a:lnTo>
                                            <a:pt x="183" y="600"/>
                                          </a:lnTo>
                                          <a:lnTo>
                                            <a:pt x="202" y="607"/>
                                          </a:lnTo>
                                          <a:lnTo>
                                            <a:pt x="218" y="611"/>
                                          </a:lnTo>
                                          <a:lnTo>
                                            <a:pt x="235" y="614"/>
                                          </a:lnTo>
                                          <a:lnTo>
                                            <a:pt x="253" y="615"/>
                                          </a:lnTo>
                                          <a:lnTo>
                                            <a:pt x="282" y="612"/>
                                          </a:lnTo>
                                          <a:lnTo>
                                            <a:pt x="248" y="622"/>
                                          </a:lnTo>
                                          <a:lnTo>
                                            <a:pt x="221" y="627"/>
                                          </a:lnTo>
                                          <a:lnTo>
                                            <a:pt x="195" y="623"/>
                                          </a:lnTo>
                                          <a:lnTo>
                                            <a:pt x="169" y="615"/>
                                          </a:lnTo>
                                          <a:lnTo>
                                            <a:pt x="142" y="601"/>
                                          </a:lnTo>
                                          <a:lnTo>
                                            <a:pt x="122" y="583"/>
                                          </a:lnTo>
                                          <a:lnTo>
                                            <a:pt x="100" y="560"/>
                                          </a:lnTo>
                                          <a:lnTo>
                                            <a:pt x="72" y="524"/>
                                          </a:lnTo>
                                          <a:lnTo>
                                            <a:pt x="41" y="476"/>
                                          </a:lnTo>
                                          <a:lnTo>
                                            <a:pt x="18" y="431"/>
                                          </a:lnTo>
                                          <a:lnTo>
                                            <a:pt x="3" y="387"/>
                                          </a:lnTo>
                                          <a:lnTo>
                                            <a:pt x="0" y="356"/>
                                          </a:lnTo>
                                          <a:lnTo>
                                            <a:pt x="4" y="327"/>
                                          </a:lnTo>
                                          <a:lnTo>
                                            <a:pt x="13" y="269"/>
                                          </a:lnTo>
                                          <a:lnTo>
                                            <a:pt x="23" y="204"/>
                                          </a:lnTo>
                                          <a:lnTo>
                                            <a:pt x="44" y="153"/>
                                          </a:lnTo>
                                          <a:lnTo>
                                            <a:pt x="69" y="116"/>
                                          </a:lnTo>
                                          <a:lnTo>
                                            <a:pt x="95" y="86"/>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6002" name="Freeform 81">
                                  <a:extLst>
                                    <a:ext uri="{FF2B5EF4-FFF2-40B4-BE49-F238E27FC236}">
                                      <a16:creationId xmlns:a16="http://schemas.microsoft.com/office/drawing/2014/main" id="{F586F045-C5CC-43DD-878A-8E3998BE19DF}"/>
                                    </a:ext>
                                  </a:extLst>
                                </p:cNvPr>
                                <p:cNvSpPr>
                                  <a:spLocks/>
                                </p:cNvSpPr>
                                <p:nvPr/>
                              </p:nvSpPr>
                              <p:spPr bwMode="auto">
                                <a:xfrm>
                                  <a:off x="2147" y="1838"/>
                                  <a:ext cx="90" cy="81"/>
                                </a:xfrm>
                                <a:custGeom>
                                  <a:avLst/>
                                  <a:gdLst>
                                    <a:gd name="T0" fmla="*/ 2 w 447"/>
                                    <a:gd name="T1" fmla="*/ 2 h 407"/>
                                    <a:gd name="T2" fmla="*/ 3 w 447"/>
                                    <a:gd name="T3" fmla="*/ 1 h 407"/>
                                    <a:gd name="T4" fmla="*/ 4 w 447"/>
                                    <a:gd name="T5" fmla="*/ 1 h 407"/>
                                    <a:gd name="T6" fmla="*/ 4 w 447"/>
                                    <a:gd name="T7" fmla="*/ 0 h 407"/>
                                    <a:gd name="T8" fmla="*/ 5 w 447"/>
                                    <a:gd name="T9" fmla="*/ 0 h 407"/>
                                    <a:gd name="T10" fmla="*/ 6 w 447"/>
                                    <a:gd name="T11" fmla="*/ 0 h 407"/>
                                    <a:gd name="T12" fmla="*/ 6 w 447"/>
                                    <a:gd name="T13" fmla="*/ 0 h 407"/>
                                    <a:gd name="T14" fmla="*/ 7 w 447"/>
                                    <a:gd name="T15" fmla="*/ 0 h 407"/>
                                    <a:gd name="T16" fmla="*/ 8 w 447"/>
                                    <a:gd name="T17" fmla="*/ 1 h 407"/>
                                    <a:gd name="T18" fmla="*/ 9 w 447"/>
                                    <a:gd name="T19" fmla="*/ 2 h 407"/>
                                    <a:gd name="T20" fmla="*/ 10 w 447"/>
                                    <a:gd name="T21" fmla="*/ 3 h 407"/>
                                    <a:gd name="T22" fmla="*/ 10 w 447"/>
                                    <a:gd name="T23" fmla="*/ 4 h 407"/>
                                    <a:gd name="T24" fmla="*/ 11 w 447"/>
                                    <a:gd name="T25" fmla="*/ 5 h 407"/>
                                    <a:gd name="T26" fmla="*/ 12 w 447"/>
                                    <a:gd name="T27" fmla="*/ 7 h 407"/>
                                    <a:gd name="T28" fmla="*/ 13 w 447"/>
                                    <a:gd name="T29" fmla="*/ 8 h 407"/>
                                    <a:gd name="T30" fmla="*/ 14 w 447"/>
                                    <a:gd name="T31" fmla="*/ 10 h 407"/>
                                    <a:gd name="T32" fmla="*/ 15 w 447"/>
                                    <a:gd name="T33" fmla="*/ 11 h 407"/>
                                    <a:gd name="T34" fmla="*/ 16 w 447"/>
                                    <a:gd name="T35" fmla="*/ 12 h 407"/>
                                    <a:gd name="T36" fmla="*/ 17 w 447"/>
                                    <a:gd name="T37" fmla="*/ 12 h 407"/>
                                    <a:gd name="T38" fmla="*/ 18 w 447"/>
                                    <a:gd name="T39" fmla="*/ 13 h 407"/>
                                    <a:gd name="T40" fmla="*/ 18 w 447"/>
                                    <a:gd name="T41" fmla="*/ 14 h 407"/>
                                    <a:gd name="T42" fmla="*/ 18 w 447"/>
                                    <a:gd name="T43" fmla="*/ 15 h 407"/>
                                    <a:gd name="T44" fmla="*/ 18 w 447"/>
                                    <a:gd name="T45" fmla="*/ 15 h 407"/>
                                    <a:gd name="T46" fmla="*/ 18 w 447"/>
                                    <a:gd name="T47" fmla="*/ 16 h 407"/>
                                    <a:gd name="T48" fmla="*/ 17 w 447"/>
                                    <a:gd name="T49" fmla="*/ 16 h 407"/>
                                    <a:gd name="T50" fmla="*/ 16 w 447"/>
                                    <a:gd name="T51" fmla="*/ 16 h 407"/>
                                    <a:gd name="T52" fmla="*/ 15 w 447"/>
                                    <a:gd name="T53" fmla="*/ 16 h 407"/>
                                    <a:gd name="T54" fmla="*/ 14 w 447"/>
                                    <a:gd name="T55" fmla="*/ 16 h 407"/>
                                    <a:gd name="T56" fmla="*/ 13 w 447"/>
                                    <a:gd name="T57" fmla="*/ 16 h 407"/>
                                    <a:gd name="T58" fmla="*/ 12 w 447"/>
                                    <a:gd name="T59" fmla="*/ 15 h 407"/>
                                    <a:gd name="T60" fmla="*/ 11 w 447"/>
                                    <a:gd name="T61" fmla="*/ 15 h 407"/>
                                    <a:gd name="T62" fmla="*/ 9 w 447"/>
                                    <a:gd name="T63" fmla="*/ 14 h 407"/>
                                    <a:gd name="T64" fmla="*/ 8 w 447"/>
                                    <a:gd name="T65" fmla="*/ 13 h 407"/>
                                    <a:gd name="T66" fmla="*/ 7 w 447"/>
                                    <a:gd name="T67" fmla="*/ 12 h 407"/>
                                    <a:gd name="T68" fmla="*/ 5 w 447"/>
                                    <a:gd name="T69" fmla="*/ 11 h 407"/>
                                    <a:gd name="T70" fmla="*/ 4 w 447"/>
                                    <a:gd name="T71" fmla="*/ 11 h 407"/>
                                    <a:gd name="T72" fmla="*/ 3 w 447"/>
                                    <a:gd name="T73" fmla="*/ 10 h 407"/>
                                    <a:gd name="T74" fmla="*/ 2 w 447"/>
                                    <a:gd name="T75" fmla="*/ 9 h 407"/>
                                    <a:gd name="T76" fmla="*/ 1 w 447"/>
                                    <a:gd name="T77" fmla="*/ 8 h 407"/>
                                    <a:gd name="T78" fmla="*/ 0 w 447"/>
                                    <a:gd name="T79" fmla="*/ 7 h 407"/>
                                    <a:gd name="T80" fmla="*/ 0 w 447"/>
                                    <a:gd name="T81" fmla="*/ 6 h 407"/>
                                    <a:gd name="T82" fmla="*/ 0 w 447"/>
                                    <a:gd name="T83" fmla="*/ 6 h 407"/>
                                    <a:gd name="T84" fmla="*/ 0 w 447"/>
                                    <a:gd name="T85" fmla="*/ 5 h 407"/>
                                    <a:gd name="T86" fmla="*/ 0 w 447"/>
                                    <a:gd name="T87" fmla="*/ 4 h 407"/>
                                    <a:gd name="T88" fmla="*/ 1 w 447"/>
                                    <a:gd name="T89" fmla="*/ 4 h 407"/>
                                    <a:gd name="T90" fmla="*/ 1 w 447"/>
                                    <a:gd name="T91" fmla="*/ 3 h 407"/>
                                    <a:gd name="T92" fmla="*/ 2 w 447"/>
                                    <a:gd name="T93" fmla="*/ 2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7"/>
                                    <a:gd name="T142" fmla="*/ 0 h 407"/>
                                    <a:gd name="T143" fmla="*/ 447 w 447"/>
                                    <a:gd name="T144" fmla="*/ 407 h 4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7" h="407">
                                      <a:moveTo>
                                        <a:pt x="48" y="55"/>
                                      </a:moveTo>
                                      <a:lnTo>
                                        <a:pt x="71" y="35"/>
                                      </a:lnTo>
                                      <a:lnTo>
                                        <a:pt x="95" y="18"/>
                                      </a:lnTo>
                                      <a:lnTo>
                                        <a:pt x="111" y="7"/>
                                      </a:lnTo>
                                      <a:lnTo>
                                        <a:pt x="124" y="2"/>
                                      </a:lnTo>
                                      <a:lnTo>
                                        <a:pt x="139" y="0"/>
                                      </a:lnTo>
                                      <a:lnTo>
                                        <a:pt x="154" y="1"/>
                                      </a:lnTo>
                                      <a:lnTo>
                                        <a:pt x="171" y="8"/>
                                      </a:lnTo>
                                      <a:lnTo>
                                        <a:pt x="195" y="24"/>
                                      </a:lnTo>
                                      <a:lnTo>
                                        <a:pt x="218" y="43"/>
                                      </a:lnTo>
                                      <a:lnTo>
                                        <a:pt x="239" y="69"/>
                                      </a:lnTo>
                                      <a:lnTo>
                                        <a:pt x="256" y="96"/>
                                      </a:lnTo>
                                      <a:lnTo>
                                        <a:pt x="278" y="134"/>
                                      </a:lnTo>
                                      <a:lnTo>
                                        <a:pt x="301" y="174"/>
                                      </a:lnTo>
                                      <a:lnTo>
                                        <a:pt x="321" y="207"/>
                                      </a:lnTo>
                                      <a:lnTo>
                                        <a:pt x="341" y="240"/>
                                      </a:lnTo>
                                      <a:lnTo>
                                        <a:pt x="361" y="265"/>
                                      </a:lnTo>
                                      <a:lnTo>
                                        <a:pt x="381" y="290"/>
                                      </a:lnTo>
                                      <a:lnTo>
                                        <a:pt x="410" y="313"/>
                                      </a:lnTo>
                                      <a:lnTo>
                                        <a:pt x="432" y="338"/>
                                      </a:lnTo>
                                      <a:lnTo>
                                        <a:pt x="444" y="357"/>
                                      </a:lnTo>
                                      <a:lnTo>
                                        <a:pt x="447" y="375"/>
                                      </a:lnTo>
                                      <a:lnTo>
                                        <a:pt x="442" y="389"/>
                                      </a:lnTo>
                                      <a:lnTo>
                                        <a:pt x="433" y="399"/>
                                      </a:lnTo>
                                      <a:lnTo>
                                        <a:pt x="416" y="405"/>
                                      </a:lnTo>
                                      <a:lnTo>
                                        <a:pt x="394" y="407"/>
                                      </a:lnTo>
                                      <a:lnTo>
                                        <a:pt x="374" y="405"/>
                                      </a:lnTo>
                                      <a:lnTo>
                                        <a:pt x="338" y="397"/>
                                      </a:lnTo>
                                      <a:lnTo>
                                        <a:pt x="315" y="390"/>
                                      </a:lnTo>
                                      <a:lnTo>
                                        <a:pt x="287" y="379"/>
                                      </a:lnTo>
                                      <a:lnTo>
                                        <a:pt x="261" y="365"/>
                                      </a:lnTo>
                                      <a:lnTo>
                                        <a:pt x="235" y="350"/>
                                      </a:lnTo>
                                      <a:lnTo>
                                        <a:pt x="203" y="332"/>
                                      </a:lnTo>
                                      <a:lnTo>
                                        <a:pt x="162" y="309"/>
                                      </a:lnTo>
                                      <a:lnTo>
                                        <a:pt x="124" y="288"/>
                                      </a:lnTo>
                                      <a:lnTo>
                                        <a:pt x="94" y="269"/>
                                      </a:lnTo>
                                      <a:lnTo>
                                        <a:pt x="64" y="248"/>
                                      </a:lnTo>
                                      <a:lnTo>
                                        <a:pt x="38" y="227"/>
                                      </a:lnTo>
                                      <a:lnTo>
                                        <a:pt x="21" y="204"/>
                                      </a:lnTo>
                                      <a:lnTo>
                                        <a:pt x="9" y="183"/>
                                      </a:lnTo>
                                      <a:lnTo>
                                        <a:pt x="3" y="161"/>
                                      </a:lnTo>
                                      <a:lnTo>
                                        <a:pt x="0" y="141"/>
                                      </a:lnTo>
                                      <a:lnTo>
                                        <a:pt x="3" y="125"/>
                                      </a:lnTo>
                                      <a:lnTo>
                                        <a:pt x="8" y="108"/>
                                      </a:lnTo>
                                      <a:lnTo>
                                        <a:pt x="18" y="90"/>
                                      </a:lnTo>
                                      <a:lnTo>
                                        <a:pt x="31" y="73"/>
                                      </a:lnTo>
                                      <a:lnTo>
                                        <a:pt x="48" y="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996" name="Group 82">
                                <a:extLst>
                                  <a:ext uri="{FF2B5EF4-FFF2-40B4-BE49-F238E27FC236}">
                                    <a16:creationId xmlns:a16="http://schemas.microsoft.com/office/drawing/2014/main" id="{213825EE-FC36-4DB8-A9D6-F5ABED549FCC}"/>
                                  </a:ext>
                                </a:extLst>
                              </p:cNvPr>
                              <p:cNvGrpSpPr>
                                <a:grpSpLocks/>
                              </p:cNvGrpSpPr>
                              <p:nvPr/>
                            </p:nvGrpSpPr>
                            <p:grpSpPr bwMode="auto">
                              <a:xfrm>
                                <a:off x="2056" y="1735"/>
                                <a:ext cx="107" cy="105"/>
                                <a:chOff x="2056" y="1735"/>
                                <a:chExt cx="107" cy="105"/>
                              </a:xfrm>
                            </p:grpSpPr>
                            <p:sp>
                              <p:nvSpPr>
                                <p:cNvPr id="65997" name="Freeform 83">
                                  <a:extLst>
                                    <a:ext uri="{FF2B5EF4-FFF2-40B4-BE49-F238E27FC236}">
                                      <a16:creationId xmlns:a16="http://schemas.microsoft.com/office/drawing/2014/main" id="{4A4E3272-B047-4399-8B1D-446CCE5E0B91}"/>
                                    </a:ext>
                                  </a:extLst>
                                </p:cNvPr>
                                <p:cNvSpPr>
                                  <a:spLocks/>
                                </p:cNvSpPr>
                                <p:nvPr/>
                              </p:nvSpPr>
                              <p:spPr bwMode="auto">
                                <a:xfrm>
                                  <a:off x="2056" y="1735"/>
                                  <a:ext cx="107" cy="105"/>
                                </a:xfrm>
                                <a:custGeom>
                                  <a:avLst/>
                                  <a:gdLst>
                                    <a:gd name="T0" fmla="*/ 3 w 535"/>
                                    <a:gd name="T1" fmla="*/ 3 h 522"/>
                                    <a:gd name="T2" fmla="*/ 4 w 535"/>
                                    <a:gd name="T3" fmla="*/ 2 h 522"/>
                                    <a:gd name="T4" fmla="*/ 5 w 535"/>
                                    <a:gd name="T5" fmla="*/ 1 h 522"/>
                                    <a:gd name="T6" fmla="*/ 6 w 535"/>
                                    <a:gd name="T7" fmla="*/ 1 h 522"/>
                                    <a:gd name="T8" fmla="*/ 8 w 535"/>
                                    <a:gd name="T9" fmla="*/ 0 h 522"/>
                                    <a:gd name="T10" fmla="*/ 9 w 535"/>
                                    <a:gd name="T11" fmla="*/ 0 h 522"/>
                                    <a:gd name="T12" fmla="*/ 10 w 535"/>
                                    <a:gd name="T13" fmla="*/ 0 h 522"/>
                                    <a:gd name="T14" fmla="*/ 12 w 535"/>
                                    <a:gd name="T15" fmla="*/ 0 h 522"/>
                                    <a:gd name="T16" fmla="*/ 14 w 535"/>
                                    <a:gd name="T17" fmla="*/ 1 h 522"/>
                                    <a:gd name="T18" fmla="*/ 15 w 535"/>
                                    <a:gd name="T19" fmla="*/ 1 h 522"/>
                                    <a:gd name="T20" fmla="*/ 16 w 535"/>
                                    <a:gd name="T21" fmla="*/ 3 h 522"/>
                                    <a:gd name="T22" fmla="*/ 17 w 535"/>
                                    <a:gd name="T23" fmla="*/ 4 h 522"/>
                                    <a:gd name="T24" fmla="*/ 18 w 535"/>
                                    <a:gd name="T25" fmla="*/ 5 h 522"/>
                                    <a:gd name="T26" fmla="*/ 19 w 535"/>
                                    <a:gd name="T27" fmla="*/ 6 h 522"/>
                                    <a:gd name="T28" fmla="*/ 20 w 535"/>
                                    <a:gd name="T29" fmla="*/ 7 h 522"/>
                                    <a:gd name="T30" fmla="*/ 21 w 535"/>
                                    <a:gd name="T31" fmla="*/ 9 h 522"/>
                                    <a:gd name="T32" fmla="*/ 21 w 535"/>
                                    <a:gd name="T33" fmla="*/ 10 h 522"/>
                                    <a:gd name="T34" fmla="*/ 21 w 535"/>
                                    <a:gd name="T35" fmla="*/ 11 h 522"/>
                                    <a:gd name="T36" fmla="*/ 21 w 535"/>
                                    <a:gd name="T37" fmla="*/ 12 h 522"/>
                                    <a:gd name="T38" fmla="*/ 21 w 535"/>
                                    <a:gd name="T39" fmla="*/ 12 h 522"/>
                                    <a:gd name="T40" fmla="*/ 21 w 535"/>
                                    <a:gd name="T41" fmla="*/ 13 h 522"/>
                                    <a:gd name="T42" fmla="*/ 20 w 535"/>
                                    <a:gd name="T43" fmla="*/ 14 h 522"/>
                                    <a:gd name="T44" fmla="*/ 19 w 535"/>
                                    <a:gd name="T45" fmla="*/ 15 h 522"/>
                                    <a:gd name="T46" fmla="*/ 18 w 535"/>
                                    <a:gd name="T47" fmla="*/ 16 h 522"/>
                                    <a:gd name="T48" fmla="*/ 17 w 535"/>
                                    <a:gd name="T49" fmla="*/ 17 h 522"/>
                                    <a:gd name="T50" fmla="*/ 17 w 535"/>
                                    <a:gd name="T51" fmla="*/ 18 h 522"/>
                                    <a:gd name="T52" fmla="*/ 17 w 535"/>
                                    <a:gd name="T53" fmla="*/ 19 h 522"/>
                                    <a:gd name="T54" fmla="*/ 17 w 535"/>
                                    <a:gd name="T55" fmla="*/ 19 h 522"/>
                                    <a:gd name="T56" fmla="*/ 18 w 535"/>
                                    <a:gd name="T57" fmla="*/ 19 h 522"/>
                                    <a:gd name="T58" fmla="*/ 16 w 535"/>
                                    <a:gd name="T59" fmla="*/ 21 h 522"/>
                                    <a:gd name="T60" fmla="*/ 16 w 535"/>
                                    <a:gd name="T61" fmla="*/ 21 h 522"/>
                                    <a:gd name="T62" fmla="*/ 15 w 535"/>
                                    <a:gd name="T63" fmla="*/ 20 h 522"/>
                                    <a:gd name="T64" fmla="*/ 14 w 535"/>
                                    <a:gd name="T65" fmla="*/ 20 h 522"/>
                                    <a:gd name="T66" fmla="*/ 13 w 535"/>
                                    <a:gd name="T67" fmla="*/ 20 h 522"/>
                                    <a:gd name="T68" fmla="*/ 12 w 535"/>
                                    <a:gd name="T69" fmla="*/ 20 h 522"/>
                                    <a:gd name="T70" fmla="*/ 11 w 535"/>
                                    <a:gd name="T71" fmla="*/ 20 h 522"/>
                                    <a:gd name="T72" fmla="*/ 9 w 535"/>
                                    <a:gd name="T73" fmla="*/ 21 h 522"/>
                                    <a:gd name="T74" fmla="*/ 8 w 535"/>
                                    <a:gd name="T75" fmla="*/ 21 h 522"/>
                                    <a:gd name="T76" fmla="*/ 7 w 535"/>
                                    <a:gd name="T77" fmla="*/ 21 h 522"/>
                                    <a:gd name="T78" fmla="*/ 6 w 535"/>
                                    <a:gd name="T79" fmla="*/ 21 h 522"/>
                                    <a:gd name="T80" fmla="*/ 6 w 535"/>
                                    <a:gd name="T81" fmla="*/ 21 h 522"/>
                                    <a:gd name="T82" fmla="*/ 5 w 535"/>
                                    <a:gd name="T83" fmla="*/ 20 h 522"/>
                                    <a:gd name="T84" fmla="*/ 4 w 535"/>
                                    <a:gd name="T85" fmla="*/ 20 h 522"/>
                                    <a:gd name="T86" fmla="*/ 3 w 535"/>
                                    <a:gd name="T87" fmla="*/ 19 h 522"/>
                                    <a:gd name="T88" fmla="*/ 2 w 535"/>
                                    <a:gd name="T89" fmla="*/ 18 h 522"/>
                                    <a:gd name="T90" fmla="*/ 1 w 535"/>
                                    <a:gd name="T91" fmla="*/ 16 h 522"/>
                                    <a:gd name="T92" fmla="*/ 1 w 535"/>
                                    <a:gd name="T93" fmla="*/ 14 h 522"/>
                                    <a:gd name="T94" fmla="*/ 0 w 535"/>
                                    <a:gd name="T95" fmla="*/ 13 h 522"/>
                                    <a:gd name="T96" fmla="*/ 0 w 535"/>
                                    <a:gd name="T97" fmla="*/ 12 h 522"/>
                                    <a:gd name="T98" fmla="*/ 0 w 535"/>
                                    <a:gd name="T99" fmla="*/ 11 h 522"/>
                                    <a:gd name="T100" fmla="*/ 0 w 535"/>
                                    <a:gd name="T101" fmla="*/ 9 h 522"/>
                                    <a:gd name="T102" fmla="*/ 1 w 535"/>
                                    <a:gd name="T103" fmla="*/ 7 h 522"/>
                                    <a:gd name="T104" fmla="*/ 1 w 535"/>
                                    <a:gd name="T105" fmla="*/ 5 h 522"/>
                                    <a:gd name="T106" fmla="*/ 2 w 535"/>
                                    <a:gd name="T107" fmla="*/ 4 h 522"/>
                                    <a:gd name="T108" fmla="*/ 3 w 535"/>
                                    <a:gd name="T109" fmla="*/ 3 h 5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522"/>
                                    <a:gd name="T167" fmla="*/ 535 w 535"/>
                                    <a:gd name="T168" fmla="*/ 522 h 5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522">
                                      <a:moveTo>
                                        <a:pt x="79" y="71"/>
                                      </a:moveTo>
                                      <a:lnTo>
                                        <a:pt x="106" y="50"/>
                                      </a:lnTo>
                                      <a:lnTo>
                                        <a:pt x="131" y="31"/>
                                      </a:lnTo>
                                      <a:lnTo>
                                        <a:pt x="160" y="16"/>
                                      </a:lnTo>
                                      <a:lnTo>
                                        <a:pt x="194" y="6"/>
                                      </a:lnTo>
                                      <a:lnTo>
                                        <a:pt x="222" y="1"/>
                                      </a:lnTo>
                                      <a:lnTo>
                                        <a:pt x="257" y="0"/>
                                      </a:lnTo>
                                      <a:lnTo>
                                        <a:pt x="305" y="5"/>
                                      </a:lnTo>
                                      <a:lnTo>
                                        <a:pt x="352" y="15"/>
                                      </a:lnTo>
                                      <a:lnTo>
                                        <a:pt x="383" y="34"/>
                                      </a:lnTo>
                                      <a:lnTo>
                                        <a:pt x="404" y="63"/>
                                      </a:lnTo>
                                      <a:lnTo>
                                        <a:pt x="424" y="99"/>
                                      </a:lnTo>
                                      <a:lnTo>
                                        <a:pt x="445" y="132"/>
                                      </a:lnTo>
                                      <a:lnTo>
                                        <a:pt x="470" y="159"/>
                                      </a:lnTo>
                                      <a:lnTo>
                                        <a:pt x="493" y="183"/>
                                      </a:lnTo>
                                      <a:lnTo>
                                        <a:pt x="522" y="217"/>
                                      </a:lnTo>
                                      <a:lnTo>
                                        <a:pt x="533" y="249"/>
                                      </a:lnTo>
                                      <a:lnTo>
                                        <a:pt x="535" y="272"/>
                                      </a:lnTo>
                                      <a:lnTo>
                                        <a:pt x="533" y="286"/>
                                      </a:lnTo>
                                      <a:lnTo>
                                        <a:pt x="526" y="309"/>
                                      </a:lnTo>
                                      <a:lnTo>
                                        <a:pt x="514" y="331"/>
                                      </a:lnTo>
                                      <a:lnTo>
                                        <a:pt x="495" y="354"/>
                                      </a:lnTo>
                                      <a:lnTo>
                                        <a:pt x="473" y="385"/>
                                      </a:lnTo>
                                      <a:lnTo>
                                        <a:pt x="453" y="408"/>
                                      </a:lnTo>
                                      <a:lnTo>
                                        <a:pt x="437" y="433"/>
                                      </a:lnTo>
                                      <a:lnTo>
                                        <a:pt x="430" y="449"/>
                                      </a:lnTo>
                                      <a:lnTo>
                                        <a:pt x="429" y="458"/>
                                      </a:lnTo>
                                      <a:lnTo>
                                        <a:pt x="434" y="465"/>
                                      </a:lnTo>
                                      <a:lnTo>
                                        <a:pt x="442" y="469"/>
                                      </a:lnTo>
                                      <a:lnTo>
                                        <a:pt x="404" y="513"/>
                                      </a:lnTo>
                                      <a:lnTo>
                                        <a:pt x="400" y="505"/>
                                      </a:lnTo>
                                      <a:lnTo>
                                        <a:pt x="378" y="494"/>
                                      </a:lnTo>
                                      <a:lnTo>
                                        <a:pt x="353" y="488"/>
                                      </a:lnTo>
                                      <a:lnTo>
                                        <a:pt x="329" y="486"/>
                                      </a:lnTo>
                                      <a:lnTo>
                                        <a:pt x="303" y="491"/>
                                      </a:lnTo>
                                      <a:lnTo>
                                        <a:pt x="272" y="499"/>
                                      </a:lnTo>
                                      <a:lnTo>
                                        <a:pt x="235" y="511"/>
                                      </a:lnTo>
                                      <a:lnTo>
                                        <a:pt x="206" y="519"/>
                                      </a:lnTo>
                                      <a:lnTo>
                                        <a:pt x="183" y="522"/>
                                      </a:lnTo>
                                      <a:lnTo>
                                        <a:pt x="162" y="520"/>
                                      </a:lnTo>
                                      <a:lnTo>
                                        <a:pt x="141" y="513"/>
                                      </a:lnTo>
                                      <a:lnTo>
                                        <a:pt x="118" y="502"/>
                                      </a:lnTo>
                                      <a:lnTo>
                                        <a:pt x="102" y="487"/>
                                      </a:lnTo>
                                      <a:lnTo>
                                        <a:pt x="83" y="467"/>
                                      </a:lnTo>
                                      <a:lnTo>
                                        <a:pt x="60" y="437"/>
                                      </a:lnTo>
                                      <a:lnTo>
                                        <a:pt x="34" y="397"/>
                                      </a:lnTo>
                                      <a:lnTo>
                                        <a:pt x="15" y="359"/>
                                      </a:lnTo>
                                      <a:lnTo>
                                        <a:pt x="2" y="322"/>
                                      </a:lnTo>
                                      <a:lnTo>
                                        <a:pt x="0" y="297"/>
                                      </a:lnTo>
                                      <a:lnTo>
                                        <a:pt x="3" y="273"/>
                                      </a:lnTo>
                                      <a:lnTo>
                                        <a:pt x="11" y="224"/>
                                      </a:lnTo>
                                      <a:lnTo>
                                        <a:pt x="19" y="170"/>
                                      </a:lnTo>
                                      <a:lnTo>
                                        <a:pt x="36" y="128"/>
                                      </a:lnTo>
                                      <a:lnTo>
                                        <a:pt x="57" y="97"/>
                                      </a:lnTo>
                                      <a:lnTo>
                                        <a:pt x="79" y="71"/>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98" name="Freeform 84">
                                  <a:extLst>
                                    <a:ext uri="{FF2B5EF4-FFF2-40B4-BE49-F238E27FC236}">
                                      <a16:creationId xmlns:a16="http://schemas.microsoft.com/office/drawing/2014/main" id="{0F02E6F1-D605-495E-9103-6CA1CDD6D902}"/>
                                    </a:ext>
                                  </a:extLst>
                                </p:cNvPr>
                                <p:cNvSpPr>
                                  <a:spLocks/>
                                </p:cNvSpPr>
                                <p:nvPr/>
                              </p:nvSpPr>
                              <p:spPr bwMode="auto">
                                <a:xfrm>
                                  <a:off x="2062" y="1742"/>
                                  <a:ext cx="93" cy="92"/>
                                </a:xfrm>
                                <a:custGeom>
                                  <a:avLst/>
                                  <a:gdLst>
                                    <a:gd name="T0" fmla="*/ 3 w 466"/>
                                    <a:gd name="T1" fmla="*/ 3 h 457"/>
                                    <a:gd name="T2" fmla="*/ 4 w 466"/>
                                    <a:gd name="T3" fmla="*/ 2 h 457"/>
                                    <a:gd name="T4" fmla="*/ 5 w 466"/>
                                    <a:gd name="T5" fmla="*/ 1 h 457"/>
                                    <a:gd name="T6" fmla="*/ 6 w 466"/>
                                    <a:gd name="T7" fmla="*/ 1 h 457"/>
                                    <a:gd name="T8" fmla="*/ 7 w 466"/>
                                    <a:gd name="T9" fmla="*/ 0 h 457"/>
                                    <a:gd name="T10" fmla="*/ 8 w 466"/>
                                    <a:gd name="T11" fmla="*/ 0 h 457"/>
                                    <a:gd name="T12" fmla="*/ 9 w 466"/>
                                    <a:gd name="T13" fmla="*/ 0 h 457"/>
                                    <a:gd name="T14" fmla="*/ 11 w 466"/>
                                    <a:gd name="T15" fmla="*/ 0 h 457"/>
                                    <a:gd name="T16" fmla="*/ 12 w 466"/>
                                    <a:gd name="T17" fmla="*/ 1 h 457"/>
                                    <a:gd name="T18" fmla="*/ 13 w 466"/>
                                    <a:gd name="T19" fmla="*/ 1 h 457"/>
                                    <a:gd name="T20" fmla="*/ 14 w 466"/>
                                    <a:gd name="T21" fmla="*/ 2 h 457"/>
                                    <a:gd name="T22" fmla="*/ 15 w 466"/>
                                    <a:gd name="T23" fmla="*/ 3 h 457"/>
                                    <a:gd name="T24" fmla="*/ 15 w 466"/>
                                    <a:gd name="T25" fmla="*/ 5 h 457"/>
                                    <a:gd name="T26" fmla="*/ 16 w 466"/>
                                    <a:gd name="T27" fmla="*/ 6 h 457"/>
                                    <a:gd name="T28" fmla="*/ 17 w 466"/>
                                    <a:gd name="T29" fmla="*/ 6 h 457"/>
                                    <a:gd name="T30" fmla="*/ 18 w 466"/>
                                    <a:gd name="T31" fmla="*/ 8 h 457"/>
                                    <a:gd name="T32" fmla="*/ 19 w 466"/>
                                    <a:gd name="T33" fmla="*/ 9 h 457"/>
                                    <a:gd name="T34" fmla="*/ 19 w 466"/>
                                    <a:gd name="T35" fmla="*/ 10 h 457"/>
                                    <a:gd name="T36" fmla="*/ 19 w 466"/>
                                    <a:gd name="T37" fmla="*/ 10 h 457"/>
                                    <a:gd name="T38" fmla="*/ 18 w 466"/>
                                    <a:gd name="T39" fmla="*/ 11 h 457"/>
                                    <a:gd name="T40" fmla="*/ 18 w 466"/>
                                    <a:gd name="T41" fmla="*/ 12 h 457"/>
                                    <a:gd name="T42" fmla="*/ 17 w 466"/>
                                    <a:gd name="T43" fmla="*/ 13 h 457"/>
                                    <a:gd name="T44" fmla="*/ 16 w 466"/>
                                    <a:gd name="T45" fmla="*/ 14 h 457"/>
                                    <a:gd name="T46" fmla="*/ 16 w 466"/>
                                    <a:gd name="T47" fmla="*/ 14 h 457"/>
                                    <a:gd name="T48" fmla="*/ 15 w 466"/>
                                    <a:gd name="T49" fmla="*/ 15 h 457"/>
                                    <a:gd name="T50" fmla="*/ 15 w 466"/>
                                    <a:gd name="T51" fmla="*/ 16 h 457"/>
                                    <a:gd name="T52" fmla="*/ 15 w 466"/>
                                    <a:gd name="T53" fmla="*/ 16 h 457"/>
                                    <a:gd name="T54" fmla="*/ 15 w 466"/>
                                    <a:gd name="T55" fmla="*/ 17 h 457"/>
                                    <a:gd name="T56" fmla="*/ 15 w 466"/>
                                    <a:gd name="T57" fmla="*/ 17 h 457"/>
                                    <a:gd name="T58" fmla="*/ 14 w 466"/>
                                    <a:gd name="T59" fmla="*/ 18 h 457"/>
                                    <a:gd name="T60" fmla="*/ 14 w 466"/>
                                    <a:gd name="T61" fmla="*/ 18 h 457"/>
                                    <a:gd name="T62" fmla="*/ 13 w 466"/>
                                    <a:gd name="T63" fmla="*/ 18 h 457"/>
                                    <a:gd name="T64" fmla="*/ 12 w 466"/>
                                    <a:gd name="T65" fmla="*/ 17 h 457"/>
                                    <a:gd name="T66" fmla="*/ 11 w 466"/>
                                    <a:gd name="T67" fmla="*/ 17 h 457"/>
                                    <a:gd name="T68" fmla="*/ 11 w 466"/>
                                    <a:gd name="T69" fmla="*/ 17 h 457"/>
                                    <a:gd name="T70" fmla="*/ 9 w 466"/>
                                    <a:gd name="T71" fmla="*/ 18 h 457"/>
                                    <a:gd name="T72" fmla="*/ 8 w 466"/>
                                    <a:gd name="T73" fmla="*/ 18 h 457"/>
                                    <a:gd name="T74" fmla="*/ 7 w 466"/>
                                    <a:gd name="T75" fmla="*/ 19 h 457"/>
                                    <a:gd name="T76" fmla="*/ 6 w 466"/>
                                    <a:gd name="T77" fmla="*/ 19 h 457"/>
                                    <a:gd name="T78" fmla="*/ 6 w 466"/>
                                    <a:gd name="T79" fmla="*/ 19 h 457"/>
                                    <a:gd name="T80" fmla="*/ 5 w 466"/>
                                    <a:gd name="T81" fmla="*/ 18 h 457"/>
                                    <a:gd name="T82" fmla="*/ 4 w 466"/>
                                    <a:gd name="T83" fmla="*/ 18 h 457"/>
                                    <a:gd name="T84" fmla="*/ 4 w 466"/>
                                    <a:gd name="T85" fmla="*/ 17 h 457"/>
                                    <a:gd name="T86" fmla="*/ 3 w 466"/>
                                    <a:gd name="T87" fmla="*/ 17 h 457"/>
                                    <a:gd name="T88" fmla="*/ 2 w 466"/>
                                    <a:gd name="T89" fmla="*/ 16 h 457"/>
                                    <a:gd name="T90" fmla="*/ 1 w 466"/>
                                    <a:gd name="T91" fmla="*/ 14 h 457"/>
                                    <a:gd name="T92" fmla="*/ 0 w 466"/>
                                    <a:gd name="T93" fmla="*/ 13 h 457"/>
                                    <a:gd name="T94" fmla="*/ 0 w 466"/>
                                    <a:gd name="T95" fmla="*/ 11 h 457"/>
                                    <a:gd name="T96" fmla="*/ 0 w 466"/>
                                    <a:gd name="T97" fmla="*/ 10 h 457"/>
                                    <a:gd name="T98" fmla="*/ 0 w 466"/>
                                    <a:gd name="T99" fmla="*/ 10 h 457"/>
                                    <a:gd name="T100" fmla="*/ 0 w 466"/>
                                    <a:gd name="T101" fmla="*/ 8 h 457"/>
                                    <a:gd name="T102" fmla="*/ 1 w 466"/>
                                    <a:gd name="T103" fmla="*/ 6 h 457"/>
                                    <a:gd name="T104" fmla="*/ 1 w 466"/>
                                    <a:gd name="T105" fmla="*/ 5 h 457"/>
                                    <a:gd name="T106" fmla="*/ 2 w 466"/>
                                    <a:gd name="T107" fmla="*/ 3 h 457"/>
                                    <a:gd name="T108" fmla="*/ 3 w 466"/>
                                    <a:gd name="T109" fmla="*/ 3 h 4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6"/>
                                    <a:gd name="T166" fmla="*/ 0 h 457"/>
                                    <a:gd name="T167" fmla="*/ 466 w 466"/>
                                    <a:gd name="T168" fmla="*/ 457 h 4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6" h="457">
                                      <a:moveTo>
                                        <a:pt x="69" y="63"/>
                                      </a:moveTo>
                                      <a:lnTo>
                                        <a:pt x="91" y="43"/>
                                      </a:lnTo>
                                      <a:lnTo>
                                        <a:pt x="114" y="27"/>
                                      </a:lnTo>
                                      <a:lnTo>
                                        <a:pt x="139" y="14"/>
                                      </a:lnTo>
                                      <a:lnTo>
                                        <a:pt x="168" y="4"/>
                                      </a:lnTo>
                                      <a:lnTo>
                                        <a:pt x="192" y="0"/>
                                      </a:lnTo>
                                      <a:lnTo>
                                        <a:pt x="223" y="0"/>
                                      </a:lnTo>
                                      <a:lnTo>
                                        <a:pt x="265" y="3"/>
                                      </a:lnTo>
                                      <a:lnTo>
                                        <a:pt x="306" y="13"/>
                                      </a:lnTo>
                                      <a:lnTo>
                                        <a:pt x="334" y="30"/>
                                      </a:lnTo>
                                      <a:lnTo>
                                        <a:pt x="352" y="56"/>
                                      </a:lnTo>
                                      <a:lnTo>
                                        <a:pt x="368" y="86"/>
                                      </a:lnTo>
                                      <a:lnTo>
                                        <a:pt x="388" y="115"/>
                                      </a:lnTo>
                                      <a:lnTo>
                                        <a:pt x="409" y="140"/>
                                      </a:lnTo>
                                      <a:lnTo>
                                        <a:pt x="430" y="160"/>
                                      </a:lnTo>
                                      <a:lnTo>
                                        <a:pt x="454" y="190"/>
                                      </a:lnTo>
                                      <a:lnTo>
                                        <a:pt x="465" y="218"/>
                                      </a:lnTo>
                                      <a:lnTo>
                                        <a:pt x="466" y="238"/>
                                      </a:lnTo>
                                      <a:lnTo>
                                        <a:pt x="465" y="251"/>
                                      </a:lnTo>
                                      <a:lnTo>
                                        <a:pt x="458" y="271"/>
                                      </a:lnTo>
                                      <a:lnTo>
                                        <a:pt x="447" y="290"/>
                                      </a:lnTo>
                                      <a:lnTo>
                                        <a:pt x="432" y="311"/>
                                      </a:lnTo>
                                      <a:lnTo>
                                        <a:pt x="411" y="337"/>
                                      </a:lnTo>
                                      <a:lnTo>
                                        <a:pt x="395" y="356"/>
                                      </a:lnTo>
                                      <a:lnTo>
                                        <a:pt x="381" y="379"/>
                                      </a:lnTo>
                                      <a:lnTo>
                                        <a:pt x="374" y="392"/>
                                      </a:lnTo>
                                      <a:lnTo>
                                        <a:pt x="373" y="400"/>
                                      </a:lnTo>
                                      <a:lnTo>
                                        <a:pt x="377" y="406"/>
                                      </a:lnTo>
                                      <a:lnTo>
                                        <a:pt x="385" y="411"/>
                                      </a:lnTo>
                                      <a:lnTo>
                                        <a:pt x="352" y="450"/>
                                      </a:lnTo>
                                      <a:lnTo>
                                        <a:pt x="348" y="442"/>
                                      </a:lnTo>
                                      <a:lnTo>
                                        <a:pt x="328" y="432"/>
                                      </a:lnTo>
                                      <a:lnTo>
                                        <a:pt x="307" y="427"/>
                                      </a:lnTo>
                                      <a:lnTo>
                                        <a:pt x="285" y="425"/>
                                      </a:lnTo>
                                      <a:lnTo>
                                        <a:pt x="264" y="429"/>
                                      </a:lnTo>
                                      <a:lnTo>
                                        <a:pt x="236" y="436"/>
                                      </a:lnTo>
                                      <a:lnTo>
                                        <a:pt x="204" y="447"/>
                                      </a:lnTo>
                                      <a:lnTo>
                                        <a:pt x="179" y="455"/>
                                      </a:lnTo>
                                      <a:lnTo>
                                        <a:pt x="160" y="457"/>
                                      </a:lnTo>
                                      <a:lnTo>
                                        <a:pt x="140" y="456"/>
                                      </a:lnTo>
                                      <a:lnTo>
                                        <a:pt x="122" y="450"/>
                                      </a:lnTo>
                                      <a:lnTo>
                                        <a:pt x="102" y="439"/>
                                      </a:lnTo>
                                      <a:lnTo>
                                        <a:pt x="88" y="426"/>
                                      </a:lnTo>
                                      <a:lnTo>
                                        <a:pt x="72" y="409"/>
                                      </a:lnTo>
                                      <a:lnTo>
                                        <a:pt x="51" y="383"/>
                                      </a:lnTo>
                                      <a:lnTo>
                                        <a:pt x="29" y="348"/>
                                      </a:lnTo>
                                      <a:lnTo>
                                        <a:pt x="12" y="314"/>
                                      </a:lnTo>
                                      <a:lnTo>
                                        <a:pt x="1" y="282"/>
                                      </a:lnTo>
                                      <a:lnTo>
                                        <a:pt x="0" y="260"/>
                                      </a:lnTo>
                                      <a:lnTo>
                                        <a:pt x="2" y="239"/>
                                      </a:lnTo>
                                      <a:lnTo>
                                        <a:pt x="8" y="196"/>
                                      </a:lnTo>
                                      <a:lnTo>
                                        <a:pt x="15" y="149"/>
                                      </a:lnTo>
                                      <a:lnTo>
                                        <a:pt x="31" y="112"/>
                                      </a:lnTo>
                                      <a:lnTo>
                                        <a:pt x="49" y="85"/>
                                      </a:lnTo>
                                      <a:lnTo>
                                        <a:pt x="69"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99" name="Freeform 85">
                                  <a:extLst>
                                    <a:ext uri="{FF2B5EF4-FFF2-40B4-BE49-F238E27FC236}">
                                      <a16:creationId xmlns:a16="http://schemas.microsoft.com/office/drawing/2014/main" id="{405C8860-AD60-49EF-AB1A-F9086AF93EB5}"/>
                                    </a:ext>
                                  </a:extLst>
                                </p:cNvPr>
                                <p:cNvSpPr>
                                  <a:spLocks/>
                                </p:cNvSpPr>
                                <p:nvPr/>
                              </p:nvSpPr>
                              <p:spPr bwMode="auto">
                                <a:xfrm>
                                  <a:off x="2069" y="1751"/>
                                  <a:ext cx="78" cy="77"/>
                                </a:xfrm>
                                <a:custGeom>
                                  <a:avLst/>
                                  <a:gdLst>
                                    <a:gd name="T0" fmla="*/ 2 w 390"/>
                                    <a:gd name="T1" fmla="*/ 2 h 383"/>
                                    <a:gd name="T2" fmla="*/ 3 w 390"/>
                                    <a:gd name="T3" fmla="*/ 1 h 383"/>
                                    <a:gd name="T4" fmla="*/ 4 w 390"/>
                                    <a:gd name="T5" fmla="*/ 1 h 383"/>
                                    <a:gd name="T6" fmla="*/ 5 w 390"/>
                                    <a:gd name="T7" fmla="*/ 0 h 383"/>
                                    <a:gd name="T8" fmla="*/ 6 w 390"/>
                                    <a:gd name="T9" fmla="*/ 0 h 383"/>
                                    <a:gd name="T10" fmla="*/ 6 w 390"/>
                                    <a:gd name="T11" fmla="*/ 0 h 383"/>
                                    <a:gd name="T12" fmla="*/ 7 w 390"/>
                                    <a:gd name="T13" fmla="*/ 0 h 383"/>
                                    <a:gd name="T14" fmla="*/ 9 w 390"/>
                                    <a:gd name="T15" fmla="*/ 0 h 383"/>
                                    <a:gd name="T16" fmla="*/ 10 w 390"/>
                                    <a:gd name="T17" fmla="*/ 0 h 383"/>
                                    <a:gd name="T18" fmla="*/ 11 w 390"/>
                                    <a:gd name="T19" fmla="*/ 1 h 383"/>
                                    <a:gd name="T20" fmla="*/ 12 w 390"/>
                                    <a:gd name="T21" fmla="*/ 2 h 383"/>
                                    <a:gd name="T22" fmla="*/ 12 w 390"/>
                                    <a:gd name="T23" fmla="*/ 3 h 383"/>
                                    <a:gd name="T24" fmla="*/ 13 w 390"/>
                                    <a:gd name="T25" fmla="*/ 4 h 383"/>
                                    <a:gd name="T26" fmla="*/ 14 w 390"/>
                                    <a:gd name="T27" fmla="*/ 5 h 383"/>
                                    <a:gd name="T28" fmla="*/ 14 w 390"/>
                                    <a:gd name="T29" fmla="*/ 5 h 383"/>
                                    <a:gd name="T30" fmla="*/ 15 w 390"/>
                                    <a:gd name="T31" fmla="*/ 6 h 383"/>
                                    <a:gd name="T32" fmla="*/ 16 w 390"/>
                                    <a:gd name="T33" fmla="*/ 7 h 383"/>
                                    <a:gd name="T34" fmla="*/ 16 w 390"/>
                                    <a:gd name="T35" fmla="*/ 8 h 383"/>
                                    <a:gd name="T36" fmla="*/ 16 w 390"/>
                                    <a:gd name="T37" fmla="*/ 8 h 383"/>
                                    <a:gd name="T38" fmla="*/ 15 w 390"/>
                                    <a:gd name="T39" fmla="*/ 9 h 383"/>
                                    <a:gd name="T40" fmla="*/ 15 w 390"/>
                                    <a:gd name="T41" fmla="*/ 10 h 383"/>
                                    <a:gd name="T42" fmla="*/ 14 w 390"/>
                                    <a:gd name="T43" fmla="*/ 10 h 383"/>
                                    <a:gd name="T44" fmla="*/ 14 w 390"/>
                                    <a:gd name="T45" fmla="*/ 11 h 383"/>
                                    <a:gd name="T46" fmla="*/ 13 w 390"/>
                                    <a:gd name="T47" fmla="*/ 12 h 383"/>
                                    <a:gd name="T48" fmla="*/ 13 w 390"/>
                                    <a:gd name="T49" fmla="*/ 13 h 383"/>
                                    <a:gd name="T50" fmla="*/ 13 w 390"/>
                                    <a:gd name="T51" fmla="*/ 13 h 383"/>
                                    <a:gd name="T52" fmla="*/ 12 w 390"/>
                                    <a:gd name="T53" fmla="*/ 14 h 383"/>
                                    <a:gd name="T54" fmla="*/ 13 w 390"/>
                                    <a:gd name="T55" fmla="*/ 14 h 383"/>
                                    <a:gd name="T56" fmla="*/ 13 w 390"/>
                                    <a:gd name="T57" fmla="*/ 14 h 383"/>
                                    <a:gd name="T58" fmla="*/ 12 w 390"/>
                                    <a:gd name="T59" fmla="*/ 15 h 383"/>
                                    <a:gd name="T60" fmla="*/ 12 w 390"/>
                                    <a:gd name="T61" fmla="*/ 15 h 383"/>
                                    <a:gd name="T62" fmla="*/ 11 w 390"/>
                                    <a:gd name="T63" fmla="*/ 15 h 383"/>
                                    <a:gd name="T64" fmla="*/ 10 w 390"/>
                                    <a:gd name="T65" fmla="*/ 14 h 383"/>
                                    <a:gd name="T66" fmla="*/ 10 w 390"/>
                                    <a:gd name="T67" fmla="*/ 14 h 383"/>
                                    <a:gd name="T68" fmla="*/ 9 w 390"/>
                                    <a:gd name="T69" fmla="*/ 14 h 383"/>
                                    <a:gd name="T70" fmla="*/ 8 w 390"/>
                                    <a:gd name="T71" fmla="*/ 15 h 383"/>
                                    <a:gd name="T72" fmla="*/ 7 w 390"/>
                                    <a:gd name="T73" fmla="*/ 15 h 383"/>
                                    <a:gd name="T74" fmla="*/ 6 w 390"/>
                                    <a:gd name="T75" fmla="*/ 15 h 383"/>
                                    <a:gd name="T76" fmla="*/ 5 w 390"/>
                                    <a:gd name="T77" fmla="*/ 15 h 383"/>
                                    <a:gd name="T78" fmla="*/ 5 w 390"/>
                                    <a:gd name="T79" fmla="*/ 15 h 383"/>
                                    <a:gd name="T80" fmla="*/ 4 w 390"/>
                                    <a:gd name="T81" fmla="*/ 15 h 383"/>
                                    <a:gd name="T82" fmla="*/ 3 w 390"/>
                                    <a:gd name="T83" fmla="*/ 15 h 383"/>
                                    <a:gd name="T84" fmla="*/ 3 w 390"/>
                                    <a:gd name="T85" fmla="*/ 14 h 383"/>
                                    <a:gd name="T86" fmla="*/ 2 w 390"/>
                                    <a:gd name="T87" fmla="*/ 14 h 383"/>
                                    <a:gd name="T88" fmla="*/ 2 w 390"/>
                                    <a:gd name="T89" fmla="*/ 13 h 383"/>
                                    <a:gd name="T90" fmla="*/ 1 w 390"/>
                                    <a:gd name="T91" fmla="*/ 12 h 383"/>
                                    <a:gd name="T92" fmla="*/ 0 w 390"/>
                                    <a:gd name="T93" fmla="*/ 11 h 383"/>
                                    <a:gd name="T94" fmla="*/ 0 w 390"/>
                                    <a:gd name="T95" fmla="*/ 10 h 383"/>
                                    <a:gd name="T96" fmla="*/ 0 w 390"/>
                                    <a:gd name="T97" fmla="*/ 9 h 383"/>
                                    <a:gd name="T98" fmla="*/ 0 w 390"/>
                                    <a:gd name="T99" fmla="*/ 8 h 383"/>
                                    <a:gd name="T100" fmla="*/ 0 w 390"/>
                                    <a:gd name="T101" fmla="*/ 7 h 383"/>
                                    <a:gd name="T102" fmla="*/ 0 w 390"/>
                                    <a:gd name="T103" fmla="*/ 5 h 383"/>
                                    <a:gd name="T104" fmla="*/ 1 w 390"/>
                                    <a:gd name="T105" fmla="*/ 4 h 383"/>
                                    <a:gd name="T106" fmla="*/ 2 w 390"/>
                                    <a:gd name="T107" fmla="*/ 3 h 383"/>
                                    <a:gd name="T108" fmla="*/ 2 w 390"/>
                                    <a:gd name="T109" fmla="*/ 2 h 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0"/>
                                    <a:gd name="T166" fmla="*/ 0 h 383"/>
                                    <a:gd name="T167" fmla="*/ 390 w 390"/>
                                    <a:gd name="T168" fmla="*/ 383 h 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0" h="383">
                                      <a:moveTo>
                                        <a:pt x="57" y="53"/>
                                      </a:moveTo>
                                      <a:lnTo>
                                        <a:pt x="76" y="36"/>
                                      </a:lnTo>
                                      <a:lnTo>
                                        <a:pt x="95" y="22"/>
                                      </a:lnTo>
                                      <a:lnTo>
                                        <a:pt x="115" y="11"/>
                                      </a:lnTo>
                                      <a:lnTo>
                                        <a:pt x="140" y="3"/>
                                      </a:lnTo>
                                      <a:lnTo>
                                        <a:pt x="160" y="0"/>
                                      </a:lnTo>
                                      <a:lnTo>
                                        <a:pt x="186" y="0"/>
                                      </a:lnTo>
                                      <a:lnTo>
                                        <a:pt x="221" y="2"/>
                                      </a:lnTo>
                                      <a:lnTo>
                                        <a:pt x="256" y="11"/>
                                      </a:lnTo>
                                      <a:lnTo>
                                        <a:pt x="279" y="25"/>
                                      </a:lnTo>
                                      <a:lnTo>
                                        <a:pt x="293" y="47"/>
                                      </a:lnTo>
                                      <a:lnTo>
                                        <a:pt x="308" y="72"/>
                                      </a:lnTo>
                                      <a:lnTo>
                                        <a:pt x="324" y="97"/>
                                      </a:lnTo>
                                      <a:lnTo>
                                        <a:pt x="342" y="117"/>
                                      </a:lnTo>
                                      <a:lnTo>
                                        <a:pt x="359" y="135"/>
                                      </a:lnTo>
                                      <a:lnTo>
                                        <a:pt x="379" y="159"/>
                                      </a:lnTo>
                                      <a:lnTo>
                                        <a:pt x="390" y="183"/>
                                      </a:lnTo>
                                      <a:lnTo>
                                        <a:pt x="390" y="200"/>
                                      </a:lnTo>
                                      <a:lnTo>
                                        <a:pt x="390" y="211"/>
                                      </a:lnTo>
                                      <a:lnTo>
                                        <a:pt x="383" y="227"/>
                                      </a:lnTo>
                                      <a:lnTo>
                                        <a:pt x="373" y="243"/>
                                      </a:lnTo>
                                      <a:lnTo>
                                        <a:pt x="361" y="261"/>
                                      </a:lnTo>
                                      <a:lnTo>
                                        <a:pt x="344" y="282"/>
                                      </a:lnTo>
                                      <a:lnTo>
                                        <a:pt x="330" y="299"/>
                                      </a:lnTo>
                                      <a:lnTo>
                                        <a:pt x="318" y="317"/>
                                      </a:lnTo>
                                      <a:lnTo>
                                        <a:pt x="313" y="329"/>
                                      </a:lnTo>
                                      <a:lnTo>
                                        <a:pt x="312" y="336"/>
                                      </a:lnTo>
                                      <a:lnTo>
                                        <a:pt x="315" y="341"/>
                                      </a:lnTo>
                                      <a:lnTo>
                                        <a:pt x="321" y="345"/>
                                      </a:lnTo>
                                      <a:lnTo>
                                        <a:pt x="293" y="378"/>
                                      </a:lnTo>
                                      <a:lnTo>
                                        <a:pt x="290" y="372"/>
                                      </a:lnTo>
                                      <a:lnTo>
                                        <a:pt x="274" y="362"/>
                                      </a:lnTo>
                                      <a:lnTo>
                                        <a:pt x="257" y="358"/>
                                      </a:lnTo>
                                      <a:lnTo>
                                        <a:pt x="238" y="356"/>
                                      </a:lnTo>
                                      <a:lnTo>
                                        <a:pt x="221" y="360"/>
                                      </a:lnTo>
                                      <a:lnTo>
                                        <a:pt x="197" y="367"/>
                                      </a:lnTo>
                                      <a:lnTo>
                                        <a:pt x="170" y="376"/>
                                      </a:lnTo>
                                      <a:lnTo>
                                        <a:pt x="149" y="382"/>
                                      </a:lnTo>
                                      <a:lnTo>
                                        <a:pt x="133" y="383"/>
                                      </a:lnTo>
                                      <a:lnTo>
                                        <a:pt x="117" y="383"/>
                                      </a:lnTo>
                                      <a:lnTo>
                                        <a:pt x="101" y="378"/>
                                      </a:lnTo>
                                      <a:lnTo>
                                        <a:pt x="85" y="369"/>
                                      </a:lnTo>
                                      <a:lnTo>
                                        <a:pt x="74" y="357"/>
                                      </a:lnTo>
                                      <a:lnTo>
                                        <a:pt x="59" y="343"/>
                                      </a:lnTo>
                                      <a:lnTo>
                                        <a:pt x="42" y="321"/>
                                      </a:lnTo>
                                      <a:lnTo>
                                        <a:pt x="23" y="292"/>
                                      </a:lnTo>
                                      <a:lnTo>
                                        <a:pt x="10" y="265"/>
                                      </a:lnTo>
                                      <a:lnTo>
                                        <a:pt x="0" y="237"/>
                                      </a:lnTo>
                                      <a:lnTo>
                                        <a:pt x="0" y="218"/>
                                      </a:lnTo>
                                      <a:lnTo>
                                        <a:pt x="1" y="200"/>
                                      </a:lnTo>
                                      <a:lnTo>
                                        <a:pt x="6" y="164"/>
                                      </a:lnTo>
                                      <a:lnTo>
                                        <a:pt x="12" y="124"/>
                                      </a:lnTo>
                                      <a:lnTo>
                                        <a:pt x="25" y="94"/>
                                      </a:lnTo>
                                      <a:lnTo>
                                        <a:pt x="41" y="71"/>
                                      </a:lnTo>
                                      <a:lnTo>
                                        <a:pt x="57" y="53"/>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00" name="Freeform 86">
                                  <a:extLst>
                                    <a:ext uri="{FF2B5EF4-FFF2-40B4-BE49-F238E27FC236}">
                                      <a16:creationId xmlns:a16="http://schemas.microsoft.com/office/drawing/2014/main" id="{9C356CCA-C1A0-48B5-891E-E06672F42ED2}"/>
                                    </a:ext>
                                  </a:extLst>
                                </p:cNvPr>
                                <p:cNvSpPr>
                                  <a:spLocks/>
                                </p:cNvSpPr>
                                <p:nvPr/>
                              </p:nvSpPr>
                              <p:spPr bwMode="auto">
                                <a:xfrm>
                                  <a:off x="2074" y="1758"/>
                                  <a:ext cx="71" cy="71"/>
                                </a:xfrm>
                                <a:custGeom>
                                  <a:avLst/>
                                  <a:gdLst>
                                    <a:gd name="T0" fmla="*/ 2 w 357"/>
                                    <a:gd name="T1" fmla="*/ 2 h 351"/>
                                    <a:gd name="T2" fmla="*/ 3 w 357"/>
                                    <a:gd name="T3" fmla="*/ 1 h 351"/>
                                    <a:gd name="T4" fmla="*/ 3 w 357"/>
                                    <a:gd name="T5" fmla="*/ 1 h 351"/>
                                    <a:gd name="T6" fmla="*/ 4 w 357"/>
                                    <a:gd name="T7" fmla="*/ 0 h 351"/>
                                    <a:gd name="T8" fmla="*/ 5 w 357"/>
                                    <a:gd name="T9" fmla="*/ 0 h 351"/>
                                    <a:gd name="T10" fmla="*/ 6 w 357"/>
                                    <a:gd name="T11" fmla="*/ 0 h 351"/>
                                    <a:gd name="T12" fmla="*/ 7 w 357"/>
                                    <a:gd name="T13" fmla="*/ 0 h 351"/>
                                    <a:gd name="T14" fmla="*/ 8 w 357"/>
                                    <a:gd name="T15" fmla="*/ 0 h 351"/>
                                    <a:gd name="T16" fmla="*/ 9 w 357"/>
                                    <a:gd name="T17" fmla="*/ 0 h 351"/>
                                    <a:gd name="T18" fmla="*/ 10 w 357"/>
                                    <a:gd name="T19" fmla="*/ 1 h 351"/>
                                    <a:gd name="T20" fmla="*/ 11 w 357"/>
                                    <a:gd name="T21" fmla="*/ 2 h 351"/>
                                    <a:gd name="T22" fmla="*/ 11 w 357"/>
                                    <a:gd name="T23" fmla="*/ 3 h 351"/>
                                    <a:gd name="T24" fmla="*/ 12 w 357"/>
                                    <a:gd name="T25" fmla="*/ 4 h 351"/>
                                    <a:gd name="T26" fmla="*/ 12 w 357"/>
                                    <a:gd name="T27" fmla="*/ 4 h 351"/>
                                    <a:gd name="T28" fmla="*/ 13 w 357"/>
                                    <a:gd name="T29" fmla="*/ 5 h 351"/>
                                    <a:gd name="T30" fmla="*/ 14 w 357"/>
                                    <a:gd name="T31" fmla="*/ 6 h 351"/>
                                    <a:gd name="T32" fmla="*/ 14 w 357"/>
                                    <a:gd name="T33" fmla="*/ 7 h 351"/>
                                    <a:gd name="T34" fmla="*/ 14 w 357"/>
                                    <a:gd name="T35" fmla="*/ 7 h 351"/>
                                    <a:gd name="T36" fmla="*/ 14 w 357"/>
                                    <a:gd name="T37" fmla="*/ 8 h 351"/>
                                    <a:gd name="T38" fmla="*/ 14 w 357"/>
                                    <a:gd name="T39" fmla="*/ 8 h 351"/>
                                    <a:gd name="T40" fmla="*/ 14 w 357"/>
                                    <a:gd name="T41" fmla="*/ 9 h 351"/>
                                    <a:gd name="T42" fmla="*/ 13 w 357"/>
                                    <a:gd name="T43" fmla="*/ 10 h 351"/>
                                    <a:gd name="T44" fmla="*/ 13 w 357"/>
                                    <a:gd name="T45" fmla="*/ 11 h 351"/>
                                    <a:gd name="T46" fmla="*/ 12 w 357"/>
                                    <a:gd name="T47" fmla="*/ 11 h 351"/>
                                    <a:gd name="T48" fmla="*/ 12 w 357"/>
                                    <a:gd name="T49" fmla="*/ 12 h 351"/>
                                    <a:gd name="T50" fmla="*/ 11 w 357"/>
                                    <a:gd name="T51" fmla="*/ 12 h 351"/>
                                    <a:gd name="T52" fmla="*/ 11 w 357"/>
                                    <a:gd name="T53" fmla="*/ 13 h 351"/>
                                    <a:gd name="T54" fmla="*/ 11 w 357"/>
                                    <a:gd name="T55" fmla="*/ 13 h 351"/>
                                    <a:gd name="T56" fmla="*/ 12 w 357"/>
                                    <a:gd name="T57" fmla="*/ 13 h 351"/>
                                    <a:gd name="T58" fmla="*/ 11 w 357"/>
                                    <a:gd name="T59" fmla="*/ 14 h 351"/>
                                    <a:gd name="T60" fmla="*/ 11 w 357"/>
                                    <a:gd name="T61" fmla="*/ 14 h 351"/>
                                    <a:gd name="T62" fmla="*/ 10 w 357"/>
                                    <a:gd name="T63" fmla="*/ 14 h 351"/>
                                    <a:gd name="T64" fmla="*/ 9 w 357"/>
                                    <a:gd name="T65" fmla="*/ 14 h 351"/>
                                    <a:gd name="T66" fmla="*/ 9 w 357"/>
                                    <a:gd name="T67" fmla="*/ 13 h 351"/>
                                    <a:gd name="T68" fmla="*/ 8 w 357"/>
                                    <a:gd name="T69" fmla="*/ 14 h 351"/>
                                    <a:gd name="T70" fmla="*/ 7 w 357"/>
                                    <a:gd name="T71" fmla="*/ 14 h 351"/>
                                    <a:gd name="T72" fmla="*/ 6 w 357"/>
                                    <a:gd name="T73" fmla="*/ 14 h 351"/>
                                    <a:gd name="T74" fmla="*/ 5 w 357"/>
                                    <a:gd name="T75" fmla="*/ 14 h 351"/>
                                    <a:gd name="T76" fmla="*/ 5 w 357"/>
                                    <a:gd name="T77" fmla="*/ 14 h 351"/>
                                    <a:gd name="T78" fmla="*/ 4 w 357"/>
                                    <a:gd name="T79" fmla="*/ 14 h 351"/>
                                    <a:gd name="T80" fmla="*/ 4 w 357"/>
                                    <a:gd name="T81" fmla="*/ 14 h 351"/>
                                    <a:gd name="T82" fmla="*/ 3 w 357"/>
                                    <a:gd name="T83" fmla="*/ 14 h 351"/>
                                    <a:gd name="T84" fmla="*/ 3 w 357"/>
                                    <a:gd name="T85" fmla="*/ 13 h 351"/>
                                    <a:gd name="T86" fmla="*/ 2 w 357"/>
                                    <a:gd name="T87" fmla="*/ 13 h 351"/>
                                    <a:gd name="T88" fmla="*/ 2 w 357"/>
                                    <a:gd name="T89" fmla="*/ 12 h 351"/>
                                    <a:gd name="T90" fmla="*/ 1 w 357"/>
                                    <a:gd name="T91" fmla="*/ 11 h 351"/>
                                    <a:gd name="T92" fmla="*/ 0 w 357"/>
                                    <a:gd name="T93" fmla="*/ 10 h 351"/>
                                    <a:gd name="T94" fmla="*/ 0 w 357"/>
                                    <a:gd name="T95" fmla="*/ 9 h 351"/>
                                    <a:gd name="T96" fmla="*/ 0 w 357"/>
                                    <a:gd name="T97" fmla="*/ 8 h 351"/>
                                    <a:gd name="T98" fmla="*/ 0 w 357"/>
                                    <a:gd name="T99" fmla="*/ 7 h 351"/>
                                    <a:gd name="T100" fmla="*/ 0 w 357"/>
                                    <a:gd name="T101" fmla="*/ 6 h 351"/>
                                    <a:gd name="T102" fmla="*/ 0 w 357"/>
                                    <a:gd name="T103" fmla="*/ 5 h 351"/>
                                    <a:gd name="T104" fmla="*/ 1 w 357"/>
                                    <a:gd name="T105" fmla="*/ 3 h 351"/>
                                    <a:gd name="T106" fmla="*/ 1 w 357"/>
                                    <a:gd name="T107" fmla="*/ 3 h 351"/>
                                    <a:gd name="T108" fmla="*/ 2 w 357"/>
                                    <a:gd name="T109" fmla="*/ 2 h 3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57"/>
                                    <a:gd name="T166" fmla="*/ 0 h 351"/>
                                    <a:gd name="T167" fmla="*/ 357 w 357"/>
                                    <a:gd name="T168" fmla="*/ 351 h 3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57" h="351">
                                      <a:moveTo>
                                        <a:pt x="53" y="47"/>
                                      </a:moveTo>
                                      <a:lnTo>
                                        <a:pt x="70" y="33"/>
                                      </a:lnTo>
                                      <a:lnTo>
                                        <a:pt x="87" y="20"/>
                                      </a:lnTo>
                                      <a:lnTo>
                                        <a:pt x="106" y="10"/>
                                      </a:lnTo>
                                      <a:lnTo>
                                        <a:pt x="128" y="2"/>
                                      </a:lnTo>
                                      <a:lnTo>
                                        <a:pt x="148" y="0"/>
                                      </a:lnTo>
                                      <a:lnTo>
                                        <a:pt x="171" y="0"/>
                                      </a:lnTo>
                                      <a:lnTo>
                                        <a:pt x="203" y="1"/>
                                      </a:lnTo>
                                      <a:lnTo>
                                        <a:pt x="235" y="10"/>
                                      </a:lnTo>
                                      <a:lnTo>
                                        <a:pt x="256" y="23"/>
                                      </a:lnTo>
                                      <a:lnTo>
                                        <a:pt x="269" y="42"/>
                                      </a:lnTo>
                                      <a:lnTo>
                                        <a:pt x="283" y="66"/>
                                      </a:lnTo>
                                      <a:lnTo>
                                        <a:pt x="298" y="89"/>
                                      </a:lnTo>
                                      <a:lnTo>
                                        <a:pt x="313" y="107"/>
                                      </a:lnTo>
                                      <a:lnTo>
                                        <a:pt x="330" y="123"/>
                                      </a:lnTo>
                                      <a:lnTo>
                                        <a:pt x="348" y="146"/>
                                      </a:lnTo>
                                      <a:lnTo>
                                        <a:pt x="357" y="167"/>
                                      </a:lnTo>
                                      <a:lnTo>
                                        <a:pt x="357" y="184"/>
                                      </a:lnTo>
                                      <a:lnTo>
                                        <a:pt x="357" y="193"/>
                                      </a:lnTo>
                                      <a:lnTo>
                                        <a:pt x="352" y="209"/>
                                      </a:lnTo>
                                      <a:lnTo>
                                        <a:pt x="343" y="224"/>
                                      </a:lnTo>
                                      <a:lnTo>
                                        <a:pt x="332" y="238"/>
                                      </a:lnTo>
                                      <a:lnTo>
                                        <a:pt x="315" y="259"/>
                                      </a:lnTo>
                                      <a:lnTo>
                                        <a:pt x="303" y="274"/>
                                      </a:lnTo>
                                      <a:lnTo>
                                        <a:pt x="292" y="292"/>
                                      </a:lnTo>
                                      <a:lnTo>
                                        <a:pt x="288" y="302"/>
                                      </a:lnTo>
                                      <a:lnTo>
                                        <a:pt x="287" y="308"/>
                                      </a:lnTo>
                                      <a:lnTo>
                                        <a:pt x="289" y="313"/>
                                      </a:lnTo>
                                      <a:lnTo>
                                        <a:pt x="295" y="316"/>
                                      </a:lnTo>
                                      <a:lnTo>
                                        <a:pt x="269" y="347"/>
                                      </a:lnTo>
                                      <a:lnTo>
                                        <a:pt x="266" y="341"/>
                                      </a:lnTo>
                                      <a:lnTo>
                                        <a:pt x="252" y="333"/>
                                      </a:lnTo>
                                      <a:lnTo>
                                        <a:pt x="236" y="329"/>
                                      </a:lnTo>
                                      <a:lnTo>
                                        <a:pt x="219" y="327"/>
                                      </a:lnTo>
                                      <a:lnTo>
                                        <a:pt x="203" y="331"/>
                                      </a:lnTo>
                                      <a:lnTo>
                                        <a:pt x="181" y="337"/>
                                      </a:lnTo>
                                      <a:lnTo>
                                        <a:pt x="156" y="345"/>
                                      </a:lnTo>
                                      <a:lnTo>
                                        <a:pt x="136" y="351"/>
                                      </a:lnTo>
                                      <a:lnTo>
                                        <a:pt x="122" y="351"/>
                                      </a:lnTo>
                                      <a:lnTo>
                                        <a:pt x="107" y="351"/>
                                      </a:lnTo>
                                      <a:lnTo>
                                        <a:pt x="93" y="347"/>
                                      </a:lnTo>
                                      <a:lnTo>
                                        <a:pt x="78" y="339"/>
                                      </a:lnTo>
                                      <a:lnTo>
                                        <a:pt x="68" y="327"/>
                                      </a:lnTo>
                                      <a:lnTo>
                                        <a:pt x="55" y="315"/>
                                      </a:lnTo>
                                      <a:lnTo>
                                        <a:pt x="38" y="295"/>
                                      </a:lnTo>
                                      <a:lnTo>
                                        <a:pt x="22" y="268"/>
                                      </a:lnTo>
                                      <a:lnTo>
                                        <a:pt x="10" y="242"/>
                                      </a:lnTo>
                                      <a:lnTo>
                                        <a:pt x="0" y="218"/>
                                      </a:lnTo>
                                      <a:lnTo>
                                        <a:pt x="0" y="200"/>
                                      </a:lnTo>
                                      <a:lnTo>
                                        <a:pt x="0" y="184"/>
                                      </a:lnTo>
                                      <a:lnTo>
                                        <a:pt x="6" y="151"/>
                                      </a:lnTo>
                                      <a:lnTo>
                                        <a:pt x="12" y="114"/>
                                      </a:lnTo>
                                      <a:lnTo>
                                        <a:pt x="23" y="85"/>
                                      </a:lnTo>
                                      <a:lnTo>
                                        <a:pt x="37" y="65"/>
                                      </a:lnTo>
                                      <a:lnTo>
                                        <a:pt x="53" y="47"/>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89" name="Group 87">
                              <a:extLst>
                                <a:ext uri="{FF2B5EF4-FFF2-40B4-BE49-F238E27FC236}">
                                  <a16:creationId xmlns:a16="http://schemas.microsoft.com/office/drawing/2014/main" id="{276B9089-9EF6-4D08-A76D-8E3DD678934A}"/>
                                </a:ext>
                              </a:extLst>
                            </p:cNvPr>
                            <p:cNvGrpSpPr>
                              <a:grpSpLocks/>
                            </p:cNvGrpSpPr>
                            <p:nvPr/>
                          </p:nvGrpSpPr>
                          <p:grpSpPr bwMode="auto">
                            <a:xfrm>
                              <a:off x="2052" y="1742"/>
                              <a:ext cx="36" cy="95"/>
                              <a:chOff x="2052" y="1742"/>
                              <a:chExt cx="36" cy="95"/>
                            </a:xfrm>
                          </p:grpSpPr>
                          <p:grpSp>
                            <p:nvGrpSpPr>
                              <p:cNvPr id="65990" name="Group 88">
                                <a:extLst>
                                  <a:ext uri="{FF2B5EF4-FFF2-40B4-BE49-F238E27FC236}">
                                    <a16:creationId xmlns:a16="http://schemas.microsoft.com/office/drawing/2014/main" id="{DC3DA8FE-1F4B-4020-87BC-ED477DAAB79A}"/>
                                  </a:ext>
                                </a:extLst>
                              </p:cNvPr>
                              <p:cNvGrpSpPr>
                                <a:grpSpLocks/>
                              </p:cNvGrpSpPr>
                              <p:nvPr/>
                            </p:nvGrpSpPr>
                            <p:grpSpPr bwMode="auto">
                              <a:xfrm>
                                <a:off x="2060" y="1742"/>
                                <a:ext cx="20" cy="23"/>
                                <a:chOff x="2060" y="1742"/>
                                <a:chExt cx="20" cy="23"/>
                              </a:xfrm>
                            </p:grpSpPr>
                            <p:sp>
                              <p:nvSpPr>
                                <p:cNvPr id="65993" name="Freeform 89">
                                  <a:extLst>
                                    <a:ext uri="{FF2B5EF4-FFF2-40B4-BE49-F238E27FC236}">
                                      <a16:creationId xmlns:a16="http://schemas.microsoft.com/office/drawing/2014/main" id="{248239DE-30EE-473C-9DC0-4AB2CB03A87D}"/>
                                    </a:ext>
                                  </a:extLst>
                                </p:cNvPr>
                                <p:cNvSpPr>
                                  <a:spLocks/>
                                </p:cNvSpPr>
                                <p:nvPr/>
                              </p:nvSpPr>
                              <p:spPr bwMode="auto">
                                <a:xfrm>
                                  <a:off x="2060" y="1742"/>
                                  <a:ext cx="20" cy="23"/>
                                </a:xfrm>
                                <a:custGeom>
                                  <a:avLst/>
                                  <a:gdLst>
                                    <a:gd name="T0" fmla="*/ 1 w 101"/>
                                    <a:gd name="T1" fmla="*/ 1 h 112"/>
                                    <a:gd name="T2" fmla="*/ 1 w 101"/>
                                    <a:gd name="T3" fmla="*/ 1 h 112"/>
                                    <a:gd name="T4" fmla="*/ 1 w 101"/>
                                    <a:gd name="T5" fmla="*/ 1 h 112"/>
                                    <a:gd name="T6" fmla="*/ 2 w 101"/>
                                    <a:gd name="T7" fmla="*/ 0 h 112"/>
                                    <a:gd name="T8" fmla="*/ 3 w 101"/>
                                    <a:gd name="T9" fmla="*/ 0 h 112"/>
                                    <a:gd name="T10" fmla="*/ 3 w 101"/>
                                    <a:gd name="T11" fmla="*/ 0 h 112"/>
                                    <a:gd name="T12" fmla="*/ 3 w 101"/>
                                    <a:gd name="T13" fmla="*/ 0 h 112"/>
                                    <a:gd name="T14" fmla="*/ 4 w 101"/>
                                    <a:gd name="T15" fmla="*/ 0 h 112"/>
                                    <a:gd name="T16" fmla="*/ 4 w 101"/>
                                    <a:gd name="T17" fmla="*/ 1 h 112"/>
                                    <a:gd name="T18" fmla="*/ 4 w 101"/>
                                    <a:gd name="T19" fmla="*/ 1 h 112"/>
                                    <a:gd name="T20" fmla="*/ 4 w 101"/>
                                    <a:gd name="T21" fmla="*/ 2 h 112"/>
                                    <a:gd name="T22" fmla="*/ 4 w 101"/>
                                    <a:gd name="T23" fmla="*/ 3 h 112"/>
                                    <a:gd name="T24" fmla="*/ 3 w 101"/>
                                    <a:gd name="T25" fmla="*/ 3 h 112"/>
                                    <a:gd name="T26" fmla="*/ 3 w 101"/>
                                    <a:gd name="T27" fmla="*/ 4 h 112"/>
                                    <a:gd name="T28" fmla="*/ 2 w 101"/>
                                    <a:gd name="T29" fmla="*/ 4 h 112"/>
                                    <a:gd name="T30" fmla="*/ 2 w 101"/>
                                    <a:gd name="T31" fmla="*/ 5 h 112"/>
                                    <a:gd name="T32" fmla="*/ 1 w 101"/>
                                    <a:gd name="T33" fmla="*/ 5 h 112"/>
                                    <a:gd name="T34" fmla="*/ 1 w 101"/>
                                    <a:gd name="T35" fmla="*/ 5 h 112"/>
                                    <a:gd name="T36" fmla="*/ 1 w 101"/>
                                    <a:gd name="T37" fmla="*/ 5 h 112"/>
                                    <a:gd name="T38" fmla="*/ 0 w 101"/>
                                    <a:gd name="T39" fmla="*/ 4 h 112"/>
                                    <a:gd name="T40" fmla="*/ 0 w 101"/>
                                    <a:gd name="T41" fmla="*/ 4 h 112"/>
                                    <a:gd name="T42" fmla="*/ 0 w 101"/>
                                    <a:gd name="T43" fmla="*/ 3 h 112"/>
                                    <a:gd name="T44" fmla="*/ 0 w 101"/>
                                    <a:gd name="T45" fmla="*/ 3 h 112"/>
                                    <a:gd name="T46" fmla="*/ 0 w 101"/>
                                    <a:gd name="T47" fmla="*/ 2 h 112"/>
                                    <a:gd name="T48" fmla="*/ 1 w 101"/>
                                    <a:gd name="T49" fmla="*/ 1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2"/>
                                    <a:gd name="T77" fmla="*/ 101 w 101"/>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2">
                                      <a:moveTo>
                                        <a:pt x="16" y="35"/>
                                      </a:moveTo>
                                      <a:lnTo>
                                        <a:pt x="26" y="24"/>
                                      </a:lnTo>
                                      <a:lnTo>
                                        <a:pt x="37" y="16"/>
                                      </a:lnTo>
                                      <a:lnTo>
                                        <a:pt x="49" y="9"/>
                                      </a:lnTo>
                                      <a:lnTo>
                                        <a:pt x="64" y="2"/>
                                      </a:lnTo>
                                      <a:lnTo>
                                        <a:pt x="76" y="0"/>
                                      </a:lnTo>
                                      <a:lnTo>
                                        <a:pt x="86" y="3"/>
                                      </a:lnTo>
                                      <a:lnTo>
                                        <a:pt x="95" y="11"/>
                                      </a:lnTo>
                                      <a:lnTo>
                                        <a:pt x="99" y="22"/>
                                      </a:lnTo>
                                      <a:lnTo>
                                        <a:pt x="101" y="33"/>
                                      </a:lnTo>
                                      <a:lnTo>
                                        <a:pt x="98" y="49"/>
                                      </a:lnTo>
                                      <a:lnTo>
                                        <a:pt x="92" y="63"/>
                                      </a:lnTo>
                                      <a:lnTo>
                                        <a:pt x="84" y="75"/>
                                      </a:lnTo>
                                      <a:lnTo>
                                        <a:pt x="75" y="86"/>
                                      </a:lnTo>
                                      <a:lnTo>
                                        <a:pt x="63" y="97"/>
                                      </a:lnTo>
                                      <a:lnTo>
                                        <a:pt x="50" y="106"/>
                                      </a:lnTo>
                                      <a:lnTo>
                                        <a:pt x="37" y="111"/>
                                      </a:lnTo>
                                      <a:lnTo>
                                        <a:pt x="24" y="112"/>
                                      </a:lnTo>
                                      <a:lnTo>
                                        <a:pt x="13" y="108"/>
                                      </a:lnTo>
                                      <a:lnTo>
                                        <a:pt x="6" y="99"/>
                                      </a:lnTo>
                                      <a:lnTo>
                                        <a:pt x="1" y="89"/>
                                      </a:lnTo>
                                      <a:lnTo>
                                        <a:pt x="0" y="75"/>
                                      </a:lnTo>
                                      <a:lnTo>
                                        <a:pt x="3" y="61"/>
                                      </a:lnTo>
                                      <a:lnTo>
                                        <a:pt x="7" y="50"/>
                                      </a:lnTo>
                                      <a:lnTo>
                                        <a:pt x="16" y="35"/>
                                      </a:lnTo>
                                      <a:close/>
                                    </a:path>
                                  </a:pathLst>
                                </a:cu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94" name="Freeform 90">
                                  <a:extLst>
                                    <a:ext uri="{FF2B5EF4-FFF2-40B4-BE49-F238E27FC236}">
                                      <a16:creationId xmlns:a16="http://schemas.microsoft.com/office/drawing/2014/main" id="{343FF8FE-266A-4F9E-85A2-7219F10F8761}"/>
                                    </a:ext>
                                  </a:extLst>
                                </p:cNvPr>
                                <p:cNvSpPr>
                                  <a:spLocks/>
                                </p:cNvSpPr>
                                <p:nvPr/>
                              </p:nvSpPr>
                              <p:spPr bwMode="auto">
                                <a:xfrm>
                                  <a:off x="2065" y="1747"/>
                                  <a:ext cx="10" cy="12"/>
                                </a:xfrm>
                                <a:custGeom>
                                  <a:avLst/>
                                  <a:gdLst>
                                    <a:gd name="T0" fmla="*/ 0 w 54"/>
                                    <a:gd name="T1" fmla="*/ 1 h 61"/>
                                    <a:gd name="T2" fmla="*/ 1 w 54"/>
                                    <a:gd name="T3" fmla="*/ 1 h 61"/>
                                    <a:gd name="T4" fmla="*/ 1 w 54"/>
                                    <a:gd name="T5" fmla="*/ 0 h 61"/>
                                    <a:gd name="T6" fmla="*/ 1 w 54"/>
                                    <a:gd name="T7" fmla="*/ 0 h 61"/>
                                    <a:gd name="T8" fmla="*/ 1 w 54"/>
                                    <a:gd name="T9" fmla="*/ 0 h 61"/>
                                    <a:gd name="T10" fmla="*/ 1 w 54"/>
                                    <a:gd name="T11" fmla="*/ 0 h 61"/>
                                    <a:gd name="T12" fmla="*/ 1 w 54"/>
                                    <a:gd name="T13" fmla="*/ 0 h 61"/>
                                    <a:gd name="T14" fmla="*/ 2 w 54"/>
                                    <a:gd name="T15" fmla="*/ 0 h 61"/>
                                    <a:gd name="T16" fmla="*/ 2 w 54"/>
                                    <a:gd name="T17" fmla="*/ 0 h 61"/>
                                    <a:gd name="T18" fmla="*/ 2 w 54"/>
                                    <a:gd name="T19" fmla="*/ 1 h 61"/>
                                    <a:gd name="T20" fmla="*/ 2 w 54"/>
                                    <a:gd name="T21" fmla="*/ 1 h 61"/>
                                    <a:gd name="T22" fmla="*/ 2 w 54"/>
                                    <a:gd name="T23" fmla="*/ 1 h 61"/>
                                    <a:gd name="T24" fmla="*/ 1 w 54"/>
                                    <a:gd name="T25" fmla="*/ 2 h 61"/>
                                    <a:gd name="T26" fmla="*/ 1 w 54"/>
                                    <a:gd name="T27" fmla="*/ 2 h 61"/>
                                    <a:gd name="T28" fmla="*/ 1 w 54"/>
                                    <a:gd name="T29" fmla="*/ 2 h 61"/>
                                    <a:gd name="T30" fmla="*/ 1 w 54"/>
                                    <a:gd name="T31" fmla="*/ 2 h 61"/>
                                    <a:gd name="T32" fmla="*/ 1 w 54"/>
                                    <a:gd name="T33" fmla="*/ 2 h 61"/>
                                    <a:gd name="T34" fmla="*/ 1 w 54"/>
                                    <a:gd name="T35" fmla="*/ 2 h 61"/>
                                    <a:gd name="T36" fmla="*/ 0 w 54"/>
                                    <a:gd name="T37" fmla="*/ 2 h 61"/>
                                    <a:gd name="T38" fmla="*/ 0 w 54"/>
                                    <a:gd name="T39" fmla="*/ 2 h 61"/>
                                    <a:gd name="T40" fmla="*/ 0 w 54"/>
                                    <a:gd name="T41" fmla="*/ 2 h 61"/>
                                    <a:gd name="T42" fmla="*/ 0 w 54"/>
                                    <a:gd name="T43" fmla="*/ 2 h 61"/>
                                    <a:gd name="T44" fmla="*/ 0 w 54"/>
                                    <a:gd name="T45" fmla="*/ 1 h 61"/>
                                    <a:gd name="T46" fmla="*/ 0 w 54"/>
                                    <a:gd name="T47" fmla="*/ 1 h 61"/>
                                    <a:gd name="T48" fmla="*/ 0 w 54"/>
                                    <a:gd name="T49" fmla="*/ 1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1"/>
                                    <a:gd name="T77" fmla="*/ 54 w 54"/>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1">
                                      <a:moveTo>
                                        <a:pt x="9" y="18"/>
                                      </a:moveTo>
                                      <a:lnTo>
                                        <a:pt x="14" y="13"/>
                                      </a:lnTo>
                                      <a:lnTo>
                                        <a:pt x="20" y="7"/>
                                      </a:lnTo>
                                      <a:lnTo>
                                        <a:pt x="26" y="4"/>
                                      </a:lnTo>
                                      <a:lnTo>
                                        <a:pt x="34" y="1"/>
                                      </a:lnTo>
                                      <a:lnTo>
                                        <a:pt x="40" y="0"/>
                                      </a:lnTo>
                                      <a:lnTo>
                                        <a:pt x="45" y="1"/>
                                      </a:lnTo>
                                      <a:lnTo>
                                        <a:pt x="51" y="5"/>
                                      </a:lnTo>
                                      <a:lnTo>
                                        <a:pt x="53" y="11"/>
                                      </a:lnTo>
                                      <a:lnTo>
                                        <a:pt x="54" y="17"/>
                                      </a:lnTo>
                                      <a:lnTo>
                                        <a:pt x="53" y="27"/>
                                      </a:lnTo>
                                      <a:lnTo>
                                        <a:pt x="50" y="35"/>
                                      </a:lnTo>
                                      <a:lnTo>
                                        <a:pt x="45" y="41"/>
                                      </a:lnTo>
                                      <a:lnTo>
                                        <a:pt x="40" y="47"/>
                                      </a:lnTo>
                                      <a:lnTo>
                                        <a:pt x="34" y="54"/>
                                      </a:lnTo>
                                      <a:lnTo>
                                        <a:pt x="27" y="58"/>
                                      </a:lnTo>
                                      <a:lnTo>
                                        <a:pt x="20" y="61"/>
                                      </a:lnTo>
                                      <a:lnTo>
                                        <a:pt x="14" y="61"/>
                                      </a:lnTo>
                                      <a:lnTo>
                                        <a:pt x="8" y="59"/>
                                      </a:lnTo>
                                      <a:lnTo>
                                        <a:pt x="3" y="54"/>
                                      </a:lnTo>
                                      <a:lnTo>
                                        <a:pt x="0" y="48"/>
                                      </a:lnTo>
                                      <a:lnTo>
                                        <a:pt x="0" y="41"/>
                                      </a:lnTo>
                                      <a:lnTo>
                                        <a:pt x="1" y="34"/>
                                      </a:lnTo>
                                      <a:lnTo>
                                        <a:pt x="3" y="27"/>
                                      </a:lnTo>
                                      <a:lnTo>
                                        <a:pt x="9" y="18"/>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991" name="Freeform 91">
                                <a:extLst>
                                  <a:ext uri="{FF2B5EF4-FFF2-40B4-BE49-F238E27FC236}">
                                    <a16:creationId xmlns:a16="http://schemas.microsoft.com/office/drawing/2014/main" id="{DEDBA4B0-2D06-4F00-87CE-08CBD8B465BA}"/>
                                  </a:ext>
                                </a:extLst>
                              </p:cNvPr>
                              <p:cNvSpPr>
                                <a:spLocks/>
                              </p:cNvSpPr>
                              <p:nvPr/>
                            </p:nvSpPr>
                            <p:spPr bwMode="auto">
                              <a:xfrm>
                                <a:off x="2052" y="1788"/>
                                <a:ext cx="21" cy="22"/>
                              </a:xfrm>
                              <a:custGeom>
                                <a:avLst/>
                                <a:gdLst>
                                  <a:gd name="T0" fmla="*/ 4 w 101"/>
                                  <a:gd name="T1" fmla="*/ 1 h 111"/>
                                  <a:gd name="T2" fmla="*/ 3 w 101"/>
                                  <a:gd name="T3" fmla="*/ 1 h 111"/>
                                  <a:gd name="T4" fmla="*/ 3 w 101"/>
                                  <a:gd name="T5" fmla="*/ 1 h 111"/>
                                  <a:gd name="T6" fmla="*/ 2 w 101"/>
                                  <a:gd name="T7" fmla="*/ 0 h 111"/>
                                  <a:gd name="T8" fmla="*/ 2 w 101"/>
                                  <a:gd name="T9" fmla="*/ 0 h 111"/>
                                  <a:gd name="T10" fmla="*/ 1 w 101"/>
                                  <a:gd name="T11" fmla="*/ 0 h 111"/>
                                  <a:gd name="T12" fmla="*/ 1 w 101"/>
                                  <a:gd name="T13" fmla="*/ 0 h 111"/>
                                  <a:gd name="T14" fmla="*/ 0 w 101"/>
                                  <a:gd name="T15" fmla="*/ 0 h 111"/>
                                  <a:gd name="T16" fmla="*/ 0 w 101"/>
                                  <a:gd name="T17" fmla="*/ 1 h 111"/>
                                  <a:gd name="T18" fmla="*/ 0 w 101"/>
                                  <a:gd name="T19" fmla="*/ 1 h 111"/>
                                  <a:gd name="T20" fmla="*/ 0 w 101"/>
                                  <a:gd name="T21" fmla="*/ 2 h 111"/>
                                  <a:gd name="T22" fmla="*/ 0 w 101"/>
                                  <a:gd name="T23" fmla="*/ 2 h 111"/>
                                  <a:gd name="T24" fmla="*/ 1 w 101"/>
                                  <a:gd name="T25" fmla="*/ 3 h 111"/>
                                  <a:gd name="T26" fmla="*/ 1 w 101"/>
                                  <a:gd name="T27" fmla="*/ 3 h 111"/>
                                  <a:gd name="T28" fmla="*/ 2 w 101"/>
                                  <a:gd name="T29" fmla="*/ 4 h 111"/>
                                  <a:gd name="T30" fmla="*/ 2 w 101"/>
                                  <a:gd name="T31" fmla="*/ 4 h 111"/>
                                  <a:gd name="T32" fmla="*/ 3 w 101"/>
                                  <a:gd name="T33" fmla="*/ 4 h 111"/>
                                  <a:gd name="T34" fmla="*/ 3 w 101"/>
                                  <a:gd name="T35" fmla="*/ 4 h 111"/>
                                  <a:gd name="T36" fmla="*/ 4 w 101"/>
                                  <a:gd name="T37" fmla="*/ 4 h 111"/>
                                  <a:gd name="T38" fmla="*/ 4 w 101"/>
                                  <a:gd name="T39" fmla="*/ 4 h 111"/>
                                  <a:gd name="T40" fmla="*/ 4 w 101"/>
                                  <a:gd name="T41" fmla="*/ 3 h 111"/>
                                  <a:gd name="T42" fmla="*/ 4 w 101"/>
                                  <a:gd name="T43" fmla="*/ 3 h 111"/>
                                  <a:gd name="T44" fmla="*/ 4 w 101"/>
                                  <a:gd name="T45" fmla="*/ 2 h 111"/>
                                  <a:gd name="T46" fmla="*/ 4 w 101"/>
                                  <a:gd name="T47" fmla="*/ 2 h 111"/>
                                  <a:gd name="T48" fmla="*/ 4 w 101"/>
                                  <a:gd name="T49" fmla="*/ 1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1"/>
                                  <a:gd name="T77" fmla="*/ 101 w 101"/>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1">
                                    <a:moveTo>
                                      <a:pt x="85" y="35"/>
                                    </a:moveTo>
                                    <a:lnTo>
                                      <a:pt x="75" y="24"/>
                                    </a:lnTo>
                                    <a:lnTo>
                                      <a:pt x="64" y="15"/>
                                    </a:lnTo>
                                    <a:lnTo>
                                      <a:pt x="52" y="8"/>
                                    </a:lnTo>
                                    <a:lnTo>
                                      <a:pt x="37" y="2"/>
                                    </a:lnTo>
                                    <a:lnTo>
                                      <a:pt x="26" y="0"/>
                                    </a:lnTo>
                                    <a:lnTo>
                                      <a:pt x="15" y="3"/>
                                    </a:lnTo>
                                    <a:lnTo>
                                      <a:pt x="6" y="10"/>
                                    </a:lnTo>
                                    <a:lnTo>
                                      <a:pt x="2" y="22"/>
                                    </a:lnTo>
                                    <a:lnTo>
                                      <a:pt x="0" y="33"/>
                                    </a:lnTo>
                                    <a:lnTo>
                                      <a:pt x="3" y="48"/>
                                    </a:lnTo>
                                    <a:lnTo>
                                      <a:pt x="9" y="63"/>
                                    </a:lnTo>
                                    <a:lnTo>
                                      <a:pt x="17" y="75"/>
                                    </a:lnTo>
                                    <a:lnTo>
                                      <a:pt x="27" y="85"/>
                                    </a:lnTo>
                                    <a:lnTo>
                                      <a:pt x="38" y="95"/>
                                    </a:lnTo>
                                    <a:lnTo>
                                      <a:pt x="51" y="105"/>
                                    </a:lnTo>
                                    <a:lnTo>
                                      <a:pt x="64" y="110"/>
                                    </a:lnTo>
                                    <a:lnTo>
                                      <a:pt x="77" y="111"/>
                                    </a:lnTo>
                                    <a:lnTo>
                                      <a:pt x="88" y="107"/>
                                    </a:lnTo>
                                    <a:lnTo>
                                      <a:pt x="95" y="97"/>
                                    </a:lnTo>
                                    <a:lnTo>
                                      <a:pt x="100" y="87"/>
                                    </a:lnTo>
                                    <a:lnTo>
                                      <a:pt x="101" y="75"/>
                                    </a:lnTo>
                                    <a:lnTo>
                                      <a:pt x="98" y="61"/>
                                    </a:lnTo>
                                    <a:lnTo>
                                      <a:pt x="94" y="49"/>
                                    </a:lnTo>
                                    <a:lnTo>
                                      <a:pt x="85" y="35"/>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92" name="Freeform 92">
                                <a:extLst>
                                  <a:ext uri="{FF2B5EF4-FFF2-40B4-BE49-F238E27FC236}">
                                    <a16:creationId xmlns:a16="http://schemas.microsoft.com/office/drawing/2014/main" id="{C8942653-31B6-49A5-87C1-1229BF080B2C}"/>
                                  </a:ext>
                                </a:extLst>
                              </p:cNvPr>
                              <p:cNvSpPr>
                                <a:spLocks/>
                              </p:cNvSpPr>
                              <p:nvPr/>
                            </p:nvSpPr>
                            <p:spPr bwMode="auto">
                              <a:xfrm>
                                <a:off x="2070" y="1814"/>
                                <a:ext cx="18" cy="23"/>
                              </a:xfrm>
                              <a:custGeom>
                                <a:avLst/>
                                <a:gdLst>
                                  <a:gd name="T0" fmla="*/ 3 w 91"/>
                                  <a:gd name="T1" fmla="*/ 1 h 114"/>
                                  <a:gd name="T2" fmla="*/ 3 w 91"/>
                                  <a:gd name="T3" fmla="*/ 1 h 114"/>
                                  <a:gd name="T4" fmla="*/ 2 w 91"/>
                                  <a:gd name="T5" fmla="*/ 0 h 114"/>
                                  <a:gd name="T6" fmla="*/ 2 w 91"/>
                                  <a:gd name="T7" fmla="*/ 0 h 114"/>
                                  <a:gd name="T8" fmla="*/ 1 w 91"/>
                                  <a:gd name="T9" fmla="*/ 0 h 114"/>
                                  <a:gd name="T10" fmla="*/ 1 w 91"/>
                                  <a:gd name="T11" fmla="*/ 0 h 114"/>
                                  <a:gd name="T12" fmla="*/ 1 w 91"/>
                                  <a:gd name="T13" fmla="*/ 0 h 114"/>
                                  <a:gd name="T14" fmla="*/ 0 w 91"/>
                                  <a:gd name="T15" fmla="*/ 1 h 114"/>
                                  <a:gd name="T16" fmla="*/ 0 w 91"/>
                                  <a:gd name="T17" fmla="*/ 1 h 114"/>
                                  <a:gd name="T18" fmla="*/ 0 w 91"/>
                                  <a:gd name="T19" fmla="*/ 2 h 114"/>
                                  <a:gd name="T20" fmla="*/ 0 w 91"/>
                                  <a:gd name="T21" fmla="*/ 2 h 114"/>
                                  <a:gd name="T22" fmla="*/ 0 w 91"/>
                                  <a:gd name="T23" fmla="*/ 3 h 114"/>
                                  <a:gd name="T24" fmla="*/ 0 w 91"/>
                                  <a:gd name="T25" fmla="*/ 3 h 114"/>
                                  <a:gd name="T26" fmla="*/ 1 w 91"/>
                                  <a:gd name="T27" fmla="*/ 4 h 114"/>
                                  <a:gd name="T28" fmla="*/ 1 w 91"/>
                                  <a:gd name="T29" fmla="*/ 4 h 114"/>
                                  <a:gd name="T30" fmla="*/ 2 w 91"/>
                                  <a:gd name="T31" fmla="*/ 4 h 114"/>
                                  <a:gd name="T32" fmla="*/ 2 w 91"/>
                                  <a:gd name="T33" fmla="*/ 5 h 114"/>
                                  <a:gd name="T34" fmla="*/ 3 w 91"/>
                                  <a:gd name="T35" fmla="*/ 5 h 114"/>
                                  <a:gd name="T36" fmla="*/ 3 w 91"/>
                                  <a:gd name="T37" fmla="*/ 4 h 114"/>
                                  <a:gd name="T38" fmla="*/ 3 w 91"/>
                                  <a:gd name="T39" fmla="*/ 4 h 114"/>
                                  <a:gd name="T40" fmla="*/ 4 w 91"/>
                                  <a:gd name="T41" fmla="*/ 4 h 114"/>
                                  <a:gd name="T42" fmla="*/ 4 w 91"/>
                                  <a:gd name="T43" fmla="*/ 3 h 114"/>
                                  <a:gd name="T44" fmla="*/ 3 w 91"/>
                                  <a:gd name="T45" fmla="*/ 3 h 114"/>
                                  <a:gd name="T46" fmla="*/ 3 w 91"/>
                                  <a:gd name="T47" fmla="*/ 2 h 114"/>
                                  <a:gd name="T48" fmla="*/ 3 w 91"/>
                                  <a:gd name="T49" fmla="*/ 1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114"/>
                                  <a:gd name="T77" fmla="*/ 91 w 91"/>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114">
                                    <a:moveTo>
                                      <a:pt x="79" y="37"/>
                                    </a:moveTo>
                                    <a:lnTo>
                                      <a:pt x="71" y="23"/>
                                    </a:lnTo>
                                    <a:lnTo>
                                      <a:pt x="62" y="12"/>
                                    </a:lnTo>
                                    <a:lnTo>
                                      <a:pt x="51" y="4"/>
                                    </a:lnTo>
                                    <a:lnTo>
                                      <a:pt x="37" y="0"/>
                                    </a:lnTo>
                                    <a:lnTo>
                                      <a:pt x="27" y="3"/>
                                    </a:lnTo>
                                    <a:lnTo>
                                      <a:pt x="17" y="11"/>
                                    </a:lnTo>
                                    <a:lnTo>
                                      <a:pt x="7" y="19"/>
                                    </a:lnTo>
                                    <a:lnTo>
                                      <a:pt x="2" y="29"/>
                                    </a:lnTo>
                                    <a:lnTo>
                                      <a:pt x="0" y="38"/>
                                    </a:lnTo>
                                    <a:lnTo>
                                      <a:pt x="1" y="48"/>
                                    </a:lnTo>
                                    <a:lnTo>
                                      <a:pt x="3" y="62"/>
                                    </a:lnTo>
                                    <a:lnTo>
                                      <a:pt x="10" y="77"/>
                                    </a:lnTo>
                                    <a:lnTo>
                                      <a:pt x="18" y="88"/>
                                    </a:lnTo>
                                    <a:lnTo>
                                      <a:pt x="28" y="99"/>
                                    </a:lnTo>
                                    <a:lnTo>
                                      <a:pt x="41" y="108"/>
                                    </a:lnTo>
                                    <a:lnTo>
                                      <a:pt x="54" y="113"/>
                                    </a:lnTo>
                                    <a:lnTo>
                                      <a:pt x="67" y="114"/>
                                    </a:lnTo>
                                    <a:lnTo>
                                      <a:pt x="78" y="110"/>
                                    </a:lnTo>
                                    <a:lnTo>
                                      <a:pt x="85" y="101"/>
                                    </a:lnTo>
                                    <a:lnTo>
                                      <a:pt x="90" y="91"/>
                                    </a:lnTo>
                                    <a:lnTo>
                                      <a:pt x="91" y="77"/>
                                    </a:lnTo>
                                    <a:lnTo>
                                      <a:pt x="88" y="63"/>
                                    </a:lnTo>
                                    <a:lnTo>
                                      <a:pt x="85" y="49"/>
                                    </a:lnTo>
                                    <a:lnTo>
                                      <a:pt x="79" y="3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84" name="Group 93">
                            <a:extLst>
                              <a:ext uri="{FF2B5EF4-FFF2-40B4-BE49-F238E27FC236}">
                                <a16:creationId xmlns:a16="http://schemas.microsoft.com/office/drawing/2014/main" id="{04D76B1B-8328-4505-9627-0FE13860383B}"/>
                              </a:ext>
                            </a:extLst>
                          </p:cNvPr>
                          <p:cNvGrpSpPr>
                            <a:grpSpLocks/>
                          </p:cNvGrpSpPr>
                          <p:nvPr/>
                        </p:nvGrpSpPr>
                        <p:grpSpPr bwMode="auto">
                          <a:xfrm>
                            <a:off x="2116" y="1790"/>
                            <a:ext cx="130" cy="120"/>
                            <a:chOff x="2116" y="1790"/>
                            <a:chExt cx="130" cy="120"/>
                          </a:xfrm>
                        </p:grpSpPr>
                        <p:sp>
                          <p:nvSpPr>
                            <p:cNvPr id="65985" name="Freeform 94">
                              <a:extLst>
                                <a:ext uri="{FF2B5EF4-FFF2-40B4-BE49-F238E27FC236}">
                                  <a16:creationId xmlns:a16="http://schemas.microsoft.com/office/drawing/2014/main" id="{6372032F-9142-43C6-A479-650D1C608EB2}"/>
                                </a:ext>
                              </a:extLst>
                            </p:cNvPr>
                            <p:cNvSpPr>
                              <a:spLocks/>
                            </p:cNvSpPr>
                            <p:nvPr/>
                          </p:nvSpPr>
                          <p:spPr bwMode="auto">
                            <a:xfrm>
                              <a:off x="2146" y="1819"/>
                              <a:ext cx="76" cy="64"/>
                            </a:xfrm>
                            <a:custGeom>
                              <a:avLst/>
                              <a:gdLst>
                                <a:gd name="T0" fmla="*/ 0 w 380"/>
                                <a:gd name="T1" fmla="*/ 0 h 322"/>
                                <a:gd name="T2" fmla="*/ 0 w 380"/>
                                <a:gd name="T3" fmla="*/ 1 h 322"/>
                                <a:gd name="T4" fmla="*/ 0 w 380"/>
                                <a:gd name="T5" fmla="*/ 2 h 322"/>
                                <a:gd name="T6" fmla="*/ 0 w 380"/>
                                <a:gd name="T7" fmla="*/ 4 h 322"/>
                                <a:gd name="T8" fmla="*/ 1 w 380"/>
                                <a:gd name="T9" fmla="*/ 5 h 322"/>
                                <a:gd name="T10" fmla="*/ 1 w 380"/>
                                <a:gd name="T11" fmla="*/ 5 h 322"/>
                                <a:gd name="T12" fmla="*/ 2 w 380"/>
                                <a:gd name="T13" fmla="*/ 6 h 322"/>
                                <a:gd name="T14" fmla="*/ 3 w 380"/>
                                <a:gd name="T15" fmla="*/ 6 h 322"/>
                                <a:gd name="T16" fmla="*/ 5 w 380"/>
                                <a:gd name="T17" fmla="*/ 7 h 322"/>
                                <a:gd name="T18" fmla="*/ 6 w 380"/>
                                <a:gd name="T19" fmla="*/ 8 h 322"/>
                                <a:gd name="T20" fmla="*/ 8 w 380"/>
                                <a:gd name="T21" fmla="*/ 8 h 322"/>
                                <a:gd name="T22" fmla="*/ 10 w 380"/>
                                <a:gd name="T23" fmla="*/ 9 h 322"/>
                                <a:gd name="T24" fmla="*/ 11 w 380"/>
                                <a:gd name="T25" fmla="*/ 9 h 322"/>
                                <a:gd name="T26" fmla="*/ 12 w 380"/>
                                <a:gd name="T27" fmla="*/ 10 h 322"/>
                                <a:gd name="T28" fmla="*/ 13 w 380"/>
                                <a:gd name="T29" fmla="*/ 11 h 322"/>
                                <a:gd name="T30" fmla="*/ 14 w 380"/>
                                <a:gd name="T31" fmla="*/ 12 h 322"/>
                                <a:gd name="T32" fmla="*/ 15 w 380"/>
                                <a:gd name="T33" fmla="*/ 13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0"/>
                                <a:gd name="T52" fmla="*/ 0 h 322"/>
                                <a:gd name="T53" fmla="*/ 380 w 380"/>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0" h="322">
                                  <a:moveTo>
                                    <a:pt x="10" y="0"/>
                                  </a:moveTo>
                                  <a:lnTo>
                                    <a:pt x="3" y="34"/>
                                  </a:lnTo>
                                  <a:lnTo>
                                    <a:pt x="0" y="61"/>
                                  </a:lnTo>
                                  <a:lnTo>
                                    <a:pt x="6" y="92"/>
                                  </a:lnTo>
                                  <a:lnTo>
                                    <a:pt x="18" y="114"/>
                                  </a:lnTo>
                                  <a:lnTo>
                                    <a:pt x="33" y="127"/>
                                  </a:lnTo>
                                  <a:lnTo>
                                    <a:pt x="59" y="148"/>
                                  </a:lnTo>
                                  <a:lnTo>
                                    <a:pt x="84" y="163"/>
                                  </a:lnTo>
                                  <a:lnTo>
                                    <a:pt x="121" y="179"/>
                                  </a:lnTo>
                                  <a:lnTo>
                                    <a:pt x="161" y="194"/>
                                  </a:lnTo>
                                  <a:lnTo>
                                    <a:pt x="199" y="206"/>
                                  </a:lnTo>
                                  <a:lnTo>
                                    <a:pt x="239" y="219"/>
                                  </a:lnTo>
                                  <a:lnTo>
                                    <a:pt x="268" y="234"/>
                                  </a:lnTo>
                                  <a:lnTo>
                                    <a:pt x="300" y="252"/>
                                  </a:lnTo>
                                  <a:lnTo>
                                    <a:pt x="330" y="273"/>
                                  </a:lnTo>
                                  <a:lnTo>
                                    <a:pt x="355" y="295"/>
                                  </a:lnTo>
                                  <a:lnTo>
                                    <a:pt x="380" y="32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86" name="Freeform 95">
                              <a:extLst>
                                <a:ext uri="{FF2B5EF4-FFF2-40B4-BE49-F238E27FC236}">
                                  <a16:creationId xmlns:a16="http://schemas.microsoft.com/office/drawing/2014/main" id="{B0706E0B-8C4C-46D3-B33D-654D04D6FCE0}"/>
                                </a:ext>
                              </a:extLst>
                            </p:cNvPr>
                            <p:cNvSpPr>
                              <a:spLocks/>
                            </p:cNvSpPr>
                            <p:nvPr/>
                          </p:nvSpPr>
                          <p:spPr bwMode="auto">
                            <a:xfrm>
                              <a:off x="2116" y="1831"/>
                              <a:ext cx="88" cy="79"/>
                            </a:xfrm>
                            <a:custGeom>
                              <a:avLst/>
                              <a:gdLst>
                                <a:gd name="T0" fmla="*/ 0 w 443"/>
                                <a:gd name="T1" fmla="*/ 0 h 393"/>
                                <a:gd name="T2" fmla="*/ 1 w 443"/>
                                <a:gd name="T3" fmla="*/ 0 h 393"/>
                                <a:gd name="T4" fmla="*/ 3 w 443"/>
                                <a:gd name="T5" fmla="*/ 1 h 393"/>
                                <a:gd name="T6" fmla="*/ 4 w 443"/>
                                <a:gd name="T7" fmla="*/ 1 h 393"/>
                                <a:gd name="T8" fmla="*/ 5 w 443"/>
                                <a:gd name="T9" fmla="*/ 2 h 393"/>
                                <a:gd name="T10" fmla="*/ 5 w 443"/>
                                <a:gd name="T11" fmla="*/ 3 h 393"/>
                                <a:gd name="T12" fmla="*/ 6 w 443"/>
                                <a:gd name="T13" fmla="*/ 4 h 393"/>
                                <a:gd name="T14" fmla="*/ 6 w 443"/>
                                <a:gd name="T15" fmla="*/ 5 h 393"/>
                                <a:gd name="T16" fmla="*/ 7 w 443"/>
                                <a:gd name="T17" fmla="*/ 6 h 393"/>
                                <a:gd name="T18" fmla="*/ 7 w 443"/>
                                <a:gd name="T19" fmla="*/ 7 h 393"/>
                                <a:gd name="T20" fmla="*/ 8 w 443"/>
                                <a:gd name="T21" fmla="*/ 9 h 393"/>
                                <a:gd name="T22" fmla="*/ 8 w 443"/>
                                <a:gd name="T23" fmla="*/ 10 h 393"/>
                                <a:gd name="T24" fmla="*/ 9 w 443"/>
                                <a:gd name="T25" fmla="*/ 11 h 393"/>
                                <a:gd name="T26" fmla="*/ 10 w 443"/>
                                <a:gd name="T27" fmla="*/ 12 h 393"/>
                                <a:gd name="T28" fmla="*/ 11 w 443"/>
                                <a:gd name="T29" fmla="*/ 13 h 393"/>
                                <a:gd name="T30" fmla="*/ 12 w 443"/>
                                <a:gd name="T31" fmla="*/ 13 h 393"/>
                                <a:gd name="T32" fmla="*/ 14 w 443"/>
                                <a:gd name="T33" fmla="*/ 14 h 393"/>
                                <a:gd name="T34" fmla="*/ 15 w 443"/>
                                <a:gd name="T35" fmla="*/ 15 h 393"/>
                                <a:gd name="T36" fmla="*/ 16 w 443"/>
                                <a:gd name="T37" fmla="*/ 15 h 393"/>
                                <a:gd name="T38" fmla="*/ 17 w 443"/>
                                <a:gd name="T39" fmla="*/ 16 h 3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3"/>
                                <a:gd name="T61" fmla="*/ 0 h 393"/>
                                <a:gd name="T62" fmla="*/ 443 w 443"/>
                                <a:gd name="T63" fmla="*/ 393 h 3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3" h="393">
                                  <a:moveTo>
                                    <a:pt x="0" y="0"/>
                                  </a:moveTo>
                                  <a:lnTo>
                                    <a:pt x="34" y="9"/>
                                  </a:lnTo>
                                  <a:lnTo>
                                    <a:pt x="65" y="18"/>
                                  </a:lnTo>
                                  <a:lnTo>
                                    <a:pt x="95" y="30"/>
                                  </a:lnTo>
                                  <a:lnTo>
                                    <a:pt x="117" y="43"/>
                                  </a:lnTo>
                                  <a:lnTo>
                                    <a:pt x="135" y="65"/>
                                  </a:lnTo>
                                  <a:lnTo>
                                    <a:pt x="150" y="93"/>
                                  </a:lnTo>
                                  <a:lnTo>
                                    <a:pt x="160" y="117"/>
                                  </a:lnTo>
                                  <a:lnTo>
                                    <a:pt x="169" y="148"/>
                                  </a:lnTo>
                                  <a:lnTo>
                                    <a:pt x="180" y="183"/>
                                  </a:lnTo>
                                  <a:lnTo>
                                    <a:pt x="193" y="214"/>
                                  </a:lnTo>
                                  <a:lnTo>
                                    <a:pt x="212" y="242"/>
                                  </a:lnTo>
                                  <a:lnTo>
                                    <a:pt x="233" y="273"/>
                                  </a:lnTo>
                                  <a:lnTo>
                                    <a:pt x="253" y="295"/>
                                  </a:lnTo>
                                  <a:lnTo>
                                    <a:pt x="280" y="316"/>
                                  </a:lnTo>
                                  <a:lnTo>
                                    <a:pt x="309" y="335"/>
                                  </a:lnTo>
                                  <a:lnTo>
                                    <a:pt x="343" y="350"/>
                                  </a:lnTo>
                                  <a:lnTo>
                                    <a:pt x="382" y="368"/>
                                  </a:lnTo>
                                  <a:lnTo>
                                    <a:pt x="415" y="381"/>
                                  </a:lnTo>
                                  <a:lnTo>
                                    <a:pt x="443" y="393"/>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87" name="Freeform 96">
                              <a:extLst>
                                <a:ext uri="{FF2B5EF4-FFF2-40B4-BE49-F238E27FC236}">
                                  <a16:creationId xmlns:a16="http://schemas.microsoft.com/office/drawing/2014/main" id="{F16F2374-4D8E-49E4-B089-980D15100937}"/>
                                </a:ext>
                              </a:extLst>
                            </p:cNvPr>
                            <p:cNvSpPr>
                              <a:spLocks/>
                            </p:cNvSpPr>
                            <p:nvPr/>
                          </p:nvSpPr>
                          <p:spPr bwMode="auto">
                            <a:xfrm>
                              <a:off x="2122" y="1790"/>
                              <a:ext cx="124" cy="120"/>
                            </a:xfrm>
                            <a:custGeom>
                              <a:avLst/>
                              <a:gdLst>
                                <a:gd name="T0" fmla="*/ 0 w 618"/>
                                <a:gd name="T1" fmla="*/ 0 h 602"/>
                                <a:gd name="T2" fmla="*/ 0 w 618"/>
                                <a:gd name="T3" fmla="*/ 2 h 602"/>
                                <a:gd name="T4" fmla="*/ 1 w 618"/>
                                <a:gd name="T5" fmla="*/ 3 h 602"/>
                                <a:gd name="T6" fmla="*/ 1 w 618"/>
                                <a:gd name="T7" fmla="*/ 5 h 602"/>
                                <a:gd name="T8" fmla="*/ 2 w 618"/>
                                <a:gd name="T9" fmla="*/ 6 h 602"/>
                                <a:gd name="T10" fmla="*/ 3 w 618"/>
                                <a:gd name="T11" fmla="*/ 8 h 602"/>
                                <a:gd name="T12" fmla="*/ 4 w 618"/>
                                <a:gd name="T13" fmla="*/ 9 h 602"/>
                                <a:gd name="T14" fmla="*/ 5 w 618"/>
                                <a:gd name="T15" fmla="*/ 11 h 602"/>
                                <a:gd name="T16" fmla="*/ 6 w 618"/>
                                <a:gd name="T17" fmla="*/ 13 h 602"/>
                                <a:gd name="T18" fmla="*/ 7 w 618"/>
                                <a:gd name="T19" fmla="*/ 14 h 602"/>
                                <a:gd name="T20" fmla="*/ 8 w 618"/>
                                <a:gd name="T21" fmla="*/ 15 h 602"/>
                                <a:gd name="T22" fmla="*/ 9 w 618"/>
                                <a:gd name="T23" fmla="*/ 17 h 602"/>
                                <a:gd name="T24" fmla="*/ 10 w 618"/>
                                <a:gd name="T25" fmla="*/ 18 h 602"/>
                                <a:gd name="T26" fmla="*/ 12 w 618"/>
                                <a:gd name="T27" fmla="*/ 19 h 602"/>
                                <a:gd name="T28" fmla="*/ 14 w 618"/>
                                <a:gd name="T29" fmla="*/ 20 h 602"/>
                                <a:gd name="T30" fmla="*/ 15 w 618"/>
                                <a:gd name="T31" fmla="*/ 21 h 602"/>
                                <a:gd name="T32" fmla="*/ 17 w 618"/>
                                <a:gd name="T33" fmla="*/ 22 h 602"/>
                                <a:gd name="T34" fmla="*/ 19 w 618"/>
                                <a:gd name="T35" fmla="*/ 23 h 602"/>
                                <a:gd name="T36" fmla="*/ 21 w 618"/>
                                <a:gd name="T37" fmla="*/ 23 h 602"/>
                                <a:gd name="T38" fmla="*/ 23 w 618"/>
                                <a:gd name="T39" fmla="*/ 24 h 602"/>
                                <a:gd name="T40" fmla="*/ 25 w 618"/>
                                <a:gd name="T41" fmla="*/ 24 h 6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8"/>
                                <a:gd name="T64" fmla="*/ 0 h 602"/>
                                <a:gd name="T65" fmla="*/ 618 w 618"/>
                                <a:gd name="T66" fmla="*/ 602 h 6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8" h="602">
                                  <a:moveTo>
                                    <a:pt x="0" y="0"/>
                                  </a:moveTo>
                                  <a:lnTo>
                                    <a:pt x="7" y="41"/>
                                  </a:lnTo>
                                  <a:lnTo>
                                    <a:pt x="18" y="82"/>
                                  </a:lnTo>
                                  <a:lnTo>
                                    <a:pt x="35" y="128"/>
                                  </a:lnTo>
                                  <a:lnTo>
                                    <a:pt x="55" y="163"/>
                                  </a:lnTo>
                                  <a:lnTo>
                                    <a:pt x="83" y="202"/>
                                  </a:lnTo>
                                  <a:lnTo>
                                    <a:pt x="104" y="237"/>
                                  </a:lnTo>
                                  <a:lnTo>
                                    <a:pt x="129" y="280"/>
                                  </a:lnTo>
                                  <a:lnTo>
                                    <a:pt x="157" y="328"/>
                                  </a:lnTo>
                                  <a:lnTo>
                                    <a:pt x="176" y="356"/>
                                  </a:lnTo>
                                  <a:lnTo>
                                    <a:pt x="199" y="385"/>
                                  </a:lnTo>
                                  <a:lnTo>
                                    <a:pt x="226" y="415"/>
                                  </a:lnTo>
                                  <a:lnTo>
                                    <a:pt x="260" y="445"/>
                                  </a:lnTo>
                                  <a:lnTo>
                                    <a:pt x="304" y="482"/>
                                  </a:lnTo>
                                  <a:lnTo>
                                    <a:pt x="342" y="512"/>
                                  </a:lnTo>
                                  <a:lnTo>
                                    <a:pt x="385" y="537"/>
                                  </a:lnTo>
                                  <a:lnTo>
                                    <a:pt x="432" y="558"/>
                                  </a:lnTo>
                                  <a:lnTo>
                                    <a:pt x="485" y="578"/>
                                  </a:lnTo>
                                  <a:lnTo>
                                    <a:pt x="525" y="589"/>
                                  </a:lnTo>
                                  <a:lnTo>
                                    <a:pt x="573" y="598"/>
                                  </a:lnTo>
                                  <a:lnTo>
                                    <a:pt x="618" y="60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5960" name="Group 97">
                      <a:extLst>
                        <a:ext uri="{FF2B5EF4-FFF2-40B4-BE49-F238E27FC236}">
                          <a16:creationId xmlns:a16="http://schemas.microsoft.com/office/drawing/2014/main" id="{16991848-D87D-42D3-93DC-98028E0AB4B6}"/>
                        </a:ext>
                      </a:extLst>
                    </p:cNvPr>
                    <p:cNvGrpSpPr>
                      <a:grpSpLocks/>
                    </p:cNvGrpSpPr>
                    <p:nvPr/>
                  </p:nvGrpSpPr>
                  <p:grpSpPr bwMode="auto">
                    <a:xfrm>
                      <a:off x="2151" y="1787"/>
                      <a:ext cx="187" cy="152"/>
                      <a:chOff x="2151" y="1787"/>
                      <a:chExt cx="187" cy="152"/>
                    </a:xfrm>
                  </p:grpSpPr>
                  <p:grpSp>
                    <p:nvGrpSpPr>
                      <p:cNvPr id="65961" name="Group 98">
                        <a:extLst>
                          <a:ext uri="{FF2B5EF4-FFF2-40B4-BE49-F238E27FC236}">
                            <a16:creationId xmlns:a16="http://schemas.microsoft.com/office/drawing/2014/main" id="{0BFB395C-530E-481A-8C56-E3E036159409}"/>
                          </a:ext>
                        </a:extLst>
                      </p:cNvPr>
                      <p:cNvGrpSpPr>
                        <a:grpSpLocks/>
                      </p:cNvGrpSpPr>
                      <p:nvPr/>
                    </p:nvGrpSpPr>
                    <p:grpSpPr bwMode="auto">
                      <a:xfrm>
                        <a:off x="2222" y="1863"/>
                        <a:ext cx="114" cy="76"/>
                        <a:chOff x="2222" y="1863"/>
                        <a:chExt cx="114" cy="76"/>
                      </a:xfrm>
                    </p:grpSpPr>
                    <p:grpSp>
                      <p:nvGrpSpPr>
                        <p:cNvPr id="65969" name="Group 99">
                          <a:extLst>
                            <a:ext uri="{FF2B5EF4-FFF2-40B4-BE49-F238E27FC236}">
                              <a16:creationId xmlns:a16="http://schemas.microsoft.com/office/drawing/2014/main" id="{A78815C2-D851-4497-95F1-9DA219F86743}"/>
                            </a:ext>
                          </a:extLst>
                        </p:cNvPr>
                        <p:cNvGrpSpPr>
                          <a:grpSpLocks/>
                        </p:cNvGrpSpPr>
                        <p:nvPr/>
                      </p:nvGrpSpPr>
                      <p:grpSpPr bwMode="auto">
                        <a:xfrm>
                          <a:off x="2291" y="1863"/>
                          <a:ext cx="45" cy="38"/>
                          <a:chOff x="2291" y="1863"/>
                          <a:chExt cx="45" cy="38"/>
                        </a:xfrm>
                      </p:grpSpPr>
                      <p:sp>
                        <p:nvSpPr>
                          <p:cNvPr id="65976" name="Freeform 100">
                            <a:extLst>
                              <a:ext uri="{FF2B5EF4-FFF2-40B4-BE49-F238E27FC236}">
                                <a16:creationId xmlns:a16="http://schemas.microsoft.com/office/drawing/2014/main" id="{469F111D-ED85-42CF-9163-24C4C842D046}"/>
                              </a:ext>
                            </a:extLst>
                          </p:cNvPr>
                          <p:cNvSpPr>
                            <a:spLocks/>
                          </p:cNvSpPr>
                          <p:nvPr/>
                        </p:nvSpPr>
                        <p:spPr bwMode="auto">
                          <a:xfrm>
                            <a:off x="2310" y="1865"/>
                            <a:ext cx="5" cy="21"/>
                          </a:xfrm>
                          <a:custGeom>
                            <a:avLst/>
                            <a:gdLst>
                              <a:gd name="T0" fmla="*/ 1 w 27"/>
                              <a:gd name="T1" fmla="*/ 0 h 101"/>
                              <a:gd name="T2" fmla="*/ 1 w 27"/>
                              <a:gd name="T3" fmla="*/ 1 h 101"/>
                              <a:gd name="T4" fmla="*/ 1 w 27"/>
                              <a:gd name="T5" fmla="*/ 2 h 101"/>
                              <a:gd name="T6" fmla="*/ 1 w 27"/>
                              <a:gd name="T7" fmla="*/ 3 h 101"/>
                              <a:gd name="T8" fmla="*/ 0 w 27"/>
                              <a:gd name="T9" fmla="*/ 4 h 101"/>
                              <a:gd name="T10" fmla="*/ 0 w 27"/>
                              <a:gd name="T11" fmla="*/ 4 h 101"/>
                              <a:gd name="T12" fmla="*/ 0 60000 65536"/>
                              <a:gd name="T13" fmla="*/ 0 60000 65536"/>
                              <a:gd name="T14" fmla="*/ 0 60000 65536"/>
                              <a:gd name="T15" fmla="*/ 0 60000 65536"/>
                              <a:gd name="T16" fmla="*/ 0 60000 65536"/>
                              <a:gd name="T17" fmla="*/ 0 60000 65536"/>
                              <a:gd name="T18" fmla="*/ 0 w 27"/>
                              <a:gd name="T19" fmla="*/ 0 h 101"/>
                              <a:gd name="T20" fmla="*/ 27 w 2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27" h="101">
                                <a:moveTo>
                                  <a:pt x="14" y="0"/>
                                </a:moveTo>
                                <a:lnTo>
                                  <a:pt x="21" y="21"/>
                                </a:lnTo>
                                <a:lnTo>
                                  <a:pt x="27" y="51"/>
                                </a:lnTo>
                                <a:lnTo>
                                  <a:pt x="24" y="69"/>
                                </a:lnTo>
                                <a:lnTo>
                                  <a:pt x="11" y="89"/>
                                </a:lnTo>
                                <a:lnTo>
                                  <a:pt x="0" y="101"/>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7" name="Freeform 101">
                            <a:extLst>
                              <a:ext uri="{FF2B5EF4-FFF2-40B4-BE49-F238E27FC236}">
                                <a16:creationId xmlns:a16="http://schemas.microsoft.com/office/drawing/2014/main" id="{50B1F71A-F845-4FE6-A6C8-07EC3E751352}"/>
                              </a:ext>
                            </a:extLst>
                          </p:cNvPr>
                          <p:cNvSpPr>
                            <a:spLocks/>
                          </p:cNvSpPr>
                          <p:nvPr/>
                        </p:nvSpPr>
                        <p:spPr bwMode="auto">
                          <a:xfrm>
                            <a:off x="2291" y="1874"/>
                            <a:ext cx="25" cy="27"/>
                          </a:xfrm>
                          <a:custGeom>
                            <a:avLst/>
                            <a:gdLst>
                              <a:gd name="T0" fmla="*/ 0 w 124"/>
                              <a:gd name="T1" fmla="*/ 0 h 137"/>
                              <a:gd name="T2" fmla="*/ 1 w 124"/>
                              <a:gd name="T3" fmla="*/ 0 h 137"/>
                              <a:gd name="T4" fmla="*/ 2 w 124"/>
                              <a:gd name="T5" fmla="*/ 0 h 137"/>
                              <a:gd name="T6" fmla="*/ 3 w 124"/>
                              <a:gd name="T7" fmla="*/ 1 h 137"/>
                              <a:gd name="T8" fmla="*/ 4 w 124"/>
                              <a:gd name="T9" fmla="*/ 2 h 137"/>
                              <a:gd name="T10" fmla="*/ 4 w 124"/>
                              <a:gd name="T11" fmla="*/ 2 h 137"/>
                              <a:gd name="T12" fmla="*/ 4 w 124"/>
                              <a:gd name="T13" fmla="*/ 3 h 137"/>
                              <a:gd name="T14" fmla="*/ 5 w 124"/>
                              <a:gd name="T15" fmla="*/ 4 h 137"/>
                              <a:gd name="T16" fmla="*/ 5 w 124"/>
                              <a:gd name="T17" fmla="*/ 5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37"/>
                              <a:gd name="T29" fmla="*/ 124 w 124"/>
                              <a:gd name="T30" fmla="*/ 137 h 1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37">
                                <a:moveTo>
                                  <a:pt x="0" y="0"/>
                                </a:moveTo>
                                <a:lnTo>
                                  <a:pt x="30" y="5"/>
                                </a:lnTo>
                                <a:lnTo>
                                  <a:pt x="61" y="11"/>
                                </a:lnTo>
                                <a:lnTo>
                                  <a:pt x="75" y="20"/>
                                </a:lnTo>
                                <a:lnTo>
                                  <a:pt x="89" y="40"/>
                                </a:lnTo>
                                <a:lnTo>
                                  <a:pt x="92" y="61"/>
                                </a:lnTo>
                                <a:lnTo>
                                  <a:pt x="104" y="85"/>
                                </a:lnTo>
                                <a:lnTo>
                                  <a:pt x="115" y="109"/>
                                </a:lnTo>
                                <a:lnTo>
                                  <a:pt x="124" y="137"/>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8" name="Freeform 102">
                            <a:extLst>
                              <a:ext uri="{FF2B5EF4-FFF2-40B4-BE49-F238E27FC236}">
                                <a16:creationId xmlns:a16="http://schemas.microsoft.com/office/drawing/2014/main" id="{77555510-4FE6-425D-880D-6B5FD503271B}"/>
                              </a:ext>
                            </a:extLst>
                          </p:cNvPr>
                          <p:cNvSpPr>
                            <a:spLocks/>
                          </p:cNvSpPr>
                          <p:nvPr/>
                        </p:nvSpPr>
                        <p:spPr bwMode="auto">
                          <a:xfrm>
                            <a:off x="2327" y="1863"/>
                            <a:ext cx="9" cy="33"/>
                          </a:xfrm>
                          <a:custGeom>
                            <a:avLst/>
                            <a:gdLst>
                              <a:gd name="T0" fmla="*/ 0 w 45"/>
                              <a:gd name="T1" fmla="*/ 3 h 162"/>
                              <a:gd name="T2" fmla="*/ 0 w 45"/>
                              <a:gd name="T3" fmla="*/ 4 h 162"/>
                              <a:gd name="T4" fmla="*/ 0 w 45"/>
                              <a:gd name="T5" fmla="*/ 6 h 162"/>
                              <a:gd name="T6" fmla="*/ 1 w 45"/>
                              <a:gd name="T7" fmla="*/ 6 h 162"/>
                              <a:gd name="T8" fmla="*/ 2 w 45"/>
                              <a:gd name="T9" fmla="*/ 7 h 162"/>
                              <a:gd name="T10" fmla="*/ 2 w 45"/>
                              <a:gd name="T11" fmla="*/ 0 h 162"/>
                              <a:gd name="T12" fmla="*/ 0 60000 65536"/>
                              <a:gd name="T13" fmla="*/ 0 60000 65536"/>
                              <a:gd name="T14" fmla="*/ 0 60000 65536"/>
                              <a:gd name="T15" fmla="*/ 0 60000 65536"/>
                              <a:gd name="T16" fmla="*/ 0 60000 65536"/>
                              <a:gd name="T17" fmla="*/ 0 60000 65536"/>
                              <a:gd name="T18" fmla="*/ 0 w 45"/>
                              <a:gd name="T19" fmla="*/ 0 h 162"/>
                              <a:gd name="T20" fmla="*/ 45 w 45"/>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45" h="162">
                                <a:moveTo>
                                  <a:pt x="0" y="80"/>
                                </a:moveTo>
                                <a:lnTo>
                                  <a:pt x="2" y="110"/>
                                </a:lnTo>
                                <a:lnTo>
                                  <a:pt x="6" y="138"/>
                                </a:lnTo>
                                <a:lnTo>
                                  <a:pt x="17" y="151"/>
                                </a:lnTo>
                                <a:lnTo>
                                  <a:pt x="45" y="162"/>
                                </a:lnTo>
                                <a:lnTo>
                                  <a:pt x="45" y="0"/>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970" name="Group 103">
                          <a:extLst>
                            <a:ext uri="{FF2B5EF4-FFF2-40B4-BE49-F238E27FC236}">
                              <a16:creationId xmlns:a16="http://schemas.microsoft.com/office/drawing/2014/main" id="{AB7DB073-FC52-4F76-9A13-0E3C4DC632C5}"/>
                            </a:ext>
                          </a:extLst>
                        </p:cNvPr>
                        <p:cNvGrpSpPr>
                          <a:grpSpLocks/>
                        </p:cNvGrpSpPr>
                        <p:nvPr/>
                      </p:nvGrpSpPr>
                      <p:grpSpPr bwMode="auto">
                        <a:xfrm>
                          <a:off x="2222" y="1916"/>
                          <a:ext cx="61" cy="23"/>
                          <a:chOff x="2222" y="1916"/>
                          <a:chExt cx="61" cy="23"/>
                        </a:xfrm>
                      </p:grpSpPr>
                      <p:sp>
                        <p:nvSpPr>
                          <p:cNvPr id="65971" name="Freeform 104">
                            <a:extLst>
                              <a:ext uri="{FF2B5EF4-FFF2-40B4-BE49-F238E27FC236}">
                                <a16:creationId xmlns:a16="http://schemas.microsoft.com/office/drawing/2014/main" id="{3E7A44A1-ABFF-41AD-B192-21B69045BB11}"/>
                              </a:ext>
                            </a:extLst>
                          </p:cNvPr>
                          <p:cNvSpPr>
                            <a:spLocks/>
                          </p:cNvSpPr>
                          <p:nvPr/>
                        </p:nvSpPr>
                        <p:spPr bwMode="auto">
                          <a:xfrm>
                            <a:off x="2244" y="1919"/>
                            <a:ext cx="36" cy="5"/>
                          </a:xfrm>
                          <a:custGeom>
                            <a:avLst/>
                            <a:gdLst>
                              <a:gd name="T0" fmla="*/ 0 w 179"/>
                              <a:gd name="T1" fmla="*/ 0 h 24"/>
                              <a:gd name="T2" fmla="*/ 2 w 179"/>
                              <a:gd name="T3" fmla="*/ 1 h 24"/>
                              <a:gd name="T4" fmla="*/ 3 w 179"/>
                              <a:gd name="T5" fmla="*/ 1 h 24"/>
                              <a:gd name="T6" fmla="*/ 5 w 179"/>
                              <a:gd name="T7" fmla="*/ 1 h 24"/>
                              <a:gd name="T8" fmla="*/ 7 w 179"/>
                              <a:gd name="T9" fmla="*/ 1 h 24"/>
                              <a:gd name="T10" fmla="*/ 0 60000 65536"/>
                              <a:gd name="T11" fmla="*/ 0 60000 65536"/>
                              <a:gd name="T12" fmla="*/ 0 60000 65536"/>
                              <a:gd name="T13" fmla="*/ 0 60000 65536"/>
                              <a:gd name="T14" fmla="*/ 0 60000 65536"/>
                              <a:gd name="T15" fmla="*/ 0 w 179"/>
                              <a:gd name="T16" fmla="*/ 0 h 24"/>
                              <a:gd name="T17" fmla="*/ 179 w 179"/>
                              <a:gd name="T18" fmla="*/ 24 h 24"/>
                            </a:gdLst>
                            <a:ahLst/>
                            <a:cxnLst>
                              <a:cxn ang="T10">
                                <a:pos x="T0" y="T1"/>
                              </a:cxn>
                              <a:cxn ang="T11">
                                <a:pos x="T2" y="T3"/>
                              </a:cxn>
                              <a:cxn ang="T12">
                                <a:pos x="T4" y="T5"/>
                              </a:cxn>
                              <a:cxn ang="T13">
                                <a:pos x="T6" y="T7"/>
                              </a:cxn>
                              <a:cxn ang="T14">
                                <a:pos x="T8" y="T9"/>
                              </a:cxn>
                            </a:cxnLst>
                            <a:rect l="T15" t="T16" r="T17" b="T18"/>
                            <a:pathLst>
                              <a:path w="179" h="24">
                                <a:moveTo>
                                  <a:pt x="0" y="0"/>
                                </a:moveTo>
                                <a:lnTo>
                                  <a:pt x="43" y="13"/>
                                </a:lnTo>
                                <a:lnTo>
                                  <a:pt x="80" y="21"/>
                                </a:lnTo>
                                <a:lnTo>
                                  <a:pt x="124" y="24"/>
                                </a:lnTo>
                                <a:lnTo>
                                  <a:pt x="179" y="16"/>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2" name="Freeform 105">
                            <a:extLst>
                              <a:ext uri="{FF2B5EF4-FFF2-40B4-BE49-F238E27FC236}">
                                <a16:creationId xmlns:a16="http://schemas.microsoft.com/office/drawing/2014/main" id="{D843DEE2-5AC5-4F99-8B22-DC6FA899DC8E}"/>
                              </a:ext>
                            </a:extLst>
                          </p:cNvPr>
                          <p:cNvSpPr>
                            <a:spLocks/>
                          </p:cNvSpPr>
                          <p:nvPr/>
                        </p:nvSpPr>
                        <p:spPr bwMode="auto">
                          <a:xfrm>
                            <a:off x="2260" y="1916"/>
                            <a:ext cx="7" cy="8"/>
                          </a:xfrm>
                          <a:custGeom>
                            <a:avLst/>
                            <a:gdLst>
                              <a:gd name="T0" fmla="*/ 0 w 35"/>
                              <a:gd name="T1" fmla="*/ 0 h 42"/>
                              <a:gd name="T2" fmla="*/ 1 w 35"/>
                              <a:gd name="T3" fmla="*/ 1 h 42"/>
                              <a:gd name="T4" fmla="*/ 1 w 35"/>
                              <a:gd name="T5" fmla="*/ 2 h 42"/>
                              <a:gd name="T6" fmla="*/ 0 60000 65536"/>
                              <a:gd name="T7" fmla="*/ 0 60000 65536"/>
                              <a:gd name="T8" fmla="*/ 0 60000 65536"/>
                              <a:gd name="T9" fmla="*/ 0 w 35"/>
                              <a:gd name="T10" fmla="*/ 0 h 42"/>
                              <a:gd name="T11" fmla="*/ 35 w 35"/>
                              <a:gd name="T12" fmla="*/ 42 h 42"/>
                            </a:gdLst>
                            <a:ahLst/>
                            <a:cxnLst>
                              <a:cxn ang="T6">
                                <a:pos x="T0" y="T1"/>
                              </a:cxn>
                              <a:cxn ang="T7">
                                <a:pos x="T2" y="T3"/>
                              </a:cxn>
                              <a:cxn ang="T8">
                                <a:pos x="T4" y="T5"/>
                              </a:cxn>
                            </a:cxnLst>
                            <a:rect l="T9" t="T10" r="T11" b="T12"/>
                            <a:pathLst>
                              <a:path w="35" h="42">
                                <a:moveTo>
                                  <a:pt x="0" y="0"/>
                                </a:moveTo>
                                <a:lnTo>
                                  <a:pt x="22" y="20"/>
                                </a:lnTo>
                                <a:lnTo>
                                  <a:pt x="35" y="42"/>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3" name="Freeform 106">
                            <a:extLst>
                              <a:ext uri="{FF2B5EF4-FFF2-40B4-BE49-F238E27FC236}">
                                <a16:creationId xmlns:a16="http://schemas.microsoft.com/office/drawing/2014/main" id="{9480DB64-7991-406C-9EA3-6D2FB40CE73F}"/>
                              </a:ext>
                            </a:extLst>
                          </p:cNvPr>
                          <p:cNvSpPr>
                            <a:spLocks/>
                          </p:cNvSpPr>
                          <p:nvPr/>
                        </p:nvSpPr>
                        <p:spPr bwMode="auto">
                          <a:xfrm>
                            <a:off x="2222" y="1932"/>
                            <a:ext cx="44" cy="7"/>
                          </a:xfrm>
                          <a:custGeom>
                            <a:avLst/>
                            <a:gdLst>
                              <a:gd name="T0" fmla="*/ 0 w 220"/>
                              <a:gd name="T1" fmla="*/ 0 h 35"/>
                              <a:gd name="T2" fmla="*/ 2 w 220"/>
                              <a:gd name="T3" fmla="*/ 0 h 35"/>
                              <a:gd name="T4" fmla="*/ 5 w 220"/>
                              <a:gd name="T5" fmla="*/ 1 h 35"/>
                              <a:gd name="T6" fmla="*/ 7 w 220"/>
                              <a:gd name="T7" fmla="*/ 1 h 35"/>
                              <a:gd name="T8" fmla="*/ 9 w 220"/>
                              <a:gd name="T9" fmla="*/ 1 h 35"/>
                              <a:gd name="T10" fmla="*/ 0 60000 65536"/>
                              <a:gd name="T11" fmla="*/ 0 60000 65536"/>
                              <a:gd name="T12" fmla="*/ 0 60000 65536"/>
                              <a:gd name="T13" fmla="*/ 0 60000 65536"/>
                              <a:gd name="T14" fmla="*/ 0 60000 65536"/>
                              <a:gd name="T15" fmla="*/ 0 w 220"/>
                              <a:gd name="T16" fmla="*/ 0 h 35"/>
                              <a:gd name="T17" fmla="*/ 220 w 220"/>
                              <a:gd name="T18" fmla="*/ 35 h 35"/>
                            </a:gdLst>
                            <a:ahLst/>
                            <a:cxnLst>
                              <a:cxn ang="T10">
                                <a:pos x="T0" y="T1"/>
                              </a:cxn>
                              <a:cxn ang="T11">
                                <a:pos x="T2" y="T3"/>
                              </a:cxn>
                              <a:cxn ang="T12">
                                <a:pos x="T4" y="T5"/>
                              </a:cxn>
                              <a:cxn ang="T13">
                                <a:pos x="T6" y="T7"/>
                              </a:cxn>
                              <a:cxn ang="T14">
                                <a:pos x="T8" y="T9"/>
                              </a:cxn>
                            </a:cxnLst>
                            <a:rect l="T15" t="T16" r="T17" b="T18"/>
                            <a:pathLst>
                              <a:path w="220" h="35">
                                <a:moveTo>
                                  <a:pt x="0" y="0"/>
                                </a:moveTo>
                                <a:lnTo>
                                  <a:pt x="57" y="9"/>
                                </a:lnTo>
                                <a:lnTo>
                                  <a:pt x="115" y="16"/>
                                </a:lnTo>
                                <a:lnTo>
                                  <a:pt x="168" y="25"/>
                                </a:lnTo>
                                <a:lnTo>
                                  <a:pt x="220" y="3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4" name="Freeform 107">
                            <a:extLst>
                              <a:ext uri="{FF2B5EF4-FFF2-40B4-BE49-F238E27FC236}">
                                <a16:creationId xmlns:a16="http://schemas.microsoft.com/office/drawing/2014/main" id="{3870CB1E-02BF-43F0-A367-42F8110955E2}"/>
                              </a:ext>
                            </a:extLst>
                          </p:cNvPr>
                          <p:cNvSpPr>
                            <a:spLocks/>
                          </p:cNvSpPr>
                          <p:nvPr/>
                        </p:nvSpPr>
                        <p:spPr bwMode="auto">
                          <a:xfrm>
                            <a:off x="2260" y="1931"/>
                            <a:ext cx="14" cy="5"/>
                          </a:xfrm>
                          <a:custGeom>
                            <a:avLst/>
                            <a:gdLst>
                              <a:gd name="T0" fmla="*/ 0 w 66"/>
                              <a:gd name="T1" fmla="*/ 0 h 25"/>
                              <a:gd name="T2" fmla="*/ 1 w 66"/>
                              <a:gd name="T3" fmla="*/ 0 h 25"/>
                              <a:gd name="T4" fmla="*/ 2 w 66"/>
                              <a:gd name="T5" fmla="*/ 0 h 25"/>
                              <a:gd name="T6" fmla="*/ 3 w 66"/>
                              <a:gd name="T7" fmla="*/ 1 h 25"/>
                              <a:gd name="T8" fmla="*/ 0 60000 65536"/>
                              <a:gd name="T9" fmla="*/ 0 60000 65536"/>
                              <a:gd name="T10" fmla="*/ 0 60000 65536"/>
                              <a:gd name="T11" fmla="*/ 0 60000 65536"/>
                              <a:gd name="T12" fmla="*/ 0 w 66"/>
                              <a:gd name="T13" fmla="*/ 0 h 25"/>
                              <a:gd name="T14" fmla="*/ 66 w 66"/>
                              <a:gd name="T15" fmla="*/ 25 h 25"/>
                            </a:gdLst>
                            <a:ahLst/>
                            <a:cxnLst>
                              <a:cxn ang="T8">
                                <a:pos x="T0" y="T1"/>
                              </a:cxn>
                              <a:cxn ang="T9">
                                <a:pos x="T2" y="T3"/>
                              </a:cxn>
                              <a:cxn ang="T10">
                                <a:pos x="T4" y="T5"/>
                              </a:cxn>
                              <a:cxn ang="T11">
                                <a:pos x="T6" y="T7"/>
                              </a:cxn>
                            </a:cxnLst>
                            <a:rect l="T12" t="T13" r="T14" b="T15"/>
                            <a:pathLst>
                              <a:path w="66" h="25">
                                <a:moveTo>
                                  <a:pt x="0" y="0"/>
                                </a:moveTo>
                                <a:lnTo>
                                  <a:pt x="31" y="2"/>
                                </a:lnTo>
                                <a:lnTo>
                                  <a:pt x="50" y="8"/>
                                </a:lnTo>
                                <a:lnTo>
                                  <a:pt x="66" y="2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5" name="Line 108">
                            <a:extLst>
                              <a:ext uri="{FF2B5EF4-FFF2-40B4-BE49-F238E27FC236}">
                                <a16:creationId xmlns:a16="http://schemas.microsoft.com/office/drawing/2014/main" id="{5F3BC57E-A586-4B86-AFFD-3258CF5A266F}"/>
                              </a:ext>
                            </a:extLst>
                          </p:cNvPr>
                          <p:cNvSpPr>
                            <a:spLocks noChangeShapeType="1"/>
                          </p:cNvSpPr>
                          <p:nvPr/>
                        </p:nvSpPr>
                        <p:spPr bwMode="auto">
                          <a:xfrm>
                            <a:off x="2278" y="1929"/>
                            <a:ext cx="5" cy="10"/>
                          </a:xfrm>
                          <a:prstGeom prst="line">
                            <a:avLst/>
                          </a:prstGeom>
                          <a:noFill/>
                          <a:ln w="3175">
                            <a:solidFill>
                              <a:srgbClr val="808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5962" name="Group 109">
                        <a:extLst>
                          <a:ext uri="{FF2B5EF4-FFF2-40B4-BE49-F238E27FC236}">
                            <a16:creationId xmlns:a16="http://schemas.microsoft.com/office/drawing/2014/main" id="{0F1A723E-6347-4BF0-B10A-8AF91C7D59EF}"/>
                          </a:ext>
                        </a:extLst>
                      </p:cNvPr>
                      <p:cNvGrpSpPr>
                        <a:grpSpLocks/>
                      </p:cNvGrpSpPr>
                      <p:nvPr/>
                    </p:nvGrpSpPr>
                    <p:grpSpPr bwMode="auto">
                      <a:xfrm>
                        <a:off x="2151" y="1787"/>
                        <a:ext cx="187" cy="152"/>
                        <a:chOff x="2151" y="1787"/>
                        <a:chExt cx="187" cy="152"/>
                      </a:xfrm>
                    </p:grpSpPr>
                    <p:grpSp>
                      <p:nvGrpSpPr>
                        <p:cNvPr id="65963" name="Group 110">
                          <a:extLst>
                            <a:ext uri="{FF2B5EF4-FFF2-40B4-BE49-F238E27FC236}">
                              <a16:creationId xmlns:a16="http://schemas.microsoft.com/office/drawing/2014/main" id="{EDD4FC14-87EA-450E-92A5-15E06A07BDAA}"/>
                            </a:ext>
                          </a:extLst>
                        </p:cNvPr>
                        <p:cNvGrpSpPr>
                          <a:grpSpLocks/>
                        </p:cNvGrpSpPr>
                        <p:nvPr/>
                      </p:nvGrpSpPr>
                      <p:grpSpPr bwMode="auto">
                        <a:xfrm>
                          <a:off x="2162" y="1796"/>
                          <a:ext cx="176" cy="143"/>
                          <a:chOff x="2162" y="1796"/>
                          <a:chExt cx="176" cy="143"/>
                        </a:xfrm>
                      </p:grpSpPr>
                      <p:sp>
                        <p:nvSpPr>
                          <p:cNvPr id="65967" name="Freeform 111">
                            <a:extLst>
                              <a:ext uri="{FF2B5EF4-FFF2-40B4-BE49-F238E27FC236}">
                                <a16:creationId xmlns:a16="http://schemas.microsoft.com/office/drawing/2014/main" id="{F01406CC-3610-4FD4-AEB7-ED6686502B38}"/>
                              </a:ext>
                            </a:extLst>
                          </p:cNvPr>
                          <p:cNvSpPr>
                            <a:spLocks/>
                          </p:cNvSpPr>
                          <p:nvPr/>
                        </p:nvSpPr>
                        <p:spPr bwMode="auto">
                          <a:xfrm>
                            <a:off x="2162" y="1796"/>
                            <a:ext cx="176" cy="114"/>
                          </a:xfrm>
                          <a:custGeom>
                            <a:avLst/>
                            <a:gdLst>
                              <a:gd name="T0" fmla="*/ 0 w 877"/>
                              <a:gd name="T1" fmla="*/ 0 h 567"/>
                              <a:gd name="T2" fmla="*/ 1 w 877"/>
                              <a:gd name="T3" fmla="*/ 1 h 567"/>
                              <a:gd name="T4" fmla="*/ 3 w 877"/>
                              <a:gd name="T5" fmla="*/ 1 h 567"/>
                              <a:gd name="T6" fmla="*/ 4 w 877"/>
                              <a:gd name="T7" fmla="*/ 1 h 567"/>
                              <a:gd name="T8" fmla="*/ 6 w 877"/>
                              <a:gd name="T9" fmla="*/ 1 h 567"/>
                              <a:gd name="T10" fmla="*/ 7 w 877"/>
                              <a:gd name="T11" fmla="*/ 1 h 567"/>
                              <a:gd name="T12" fmla="*/ 9 w 877"/>
                              <a:gd name="T13" fmla="*/ 2 h 567"/>
                              <a:gd name="T14" fmla="*/ 10 w 877"/>
                              <a:gd name="T15" fmla="*/ 2 h 567"/>
                              <a:gd name="T16" fmla="*/ 11 w 877"/>
                              <a:gd name="T17" fmla="*/ 3 h 567"/>
                              <a:gd name="T18" fmla="*/ 12 w 877"/>
                              <a:gd name="T19" fmla="*/ 4 h 567"/>
                              <a:gd name="T20" fmla="*/ 14 w 877"/>
                              <a:gd name="T21" fmla="*/ 6 h 567"/>
                              <a:gd name="T22" fmla="*/ 15 w 877"/>
                              <a:gd name="T23" fmla="*/ 7 h 567"/>
                              <a:gd name="T24" fmla="*/ 17 w 877"/>
                              <a:gd name="T25" fmla="*/ 9 h 567"/>
                              <a:gd name="T26" fmla="*/ 19 w 877"/>
                              <a:gd name="T27" fmla="*/ 11 h 567"/>
                              <a:gd name="T28" fmla="*/ 21 w 877"/>
                              <a:gd name="T29" fmla="*/ 13 h 567"/>
                              <a:gd name="T30" fmla="*/ 23 w 877"/>
                              <a:gd name="T31" fmla="*/ 15 h 567"/>
                              <a:gd name="T32" fmla="*/ 25 w 877"/>
                              <a:gd name="T33" fmla="*/ 17 h 567"/>
                              <a:gd name="T34" fmla="*/ 27 w 877"/>
                              <a:gd name="T35" fmla="*/ 18 h 567"/>
                              <a:gd name="T36" fmla="*/ 28 w 877"/>
                              <a:gd name="T37" fmla="*/ 20 h 567"/>
                              <a:gd name="T38" fmla="*/ 30 w 877"/>
                              <a:gd name="T39" fmla="*/ 21 h 567"/>
                              <a:gd name="T40" fmla="*/ 32 w 877"/>
                              <a:gd name="T41" fmla="*/ 22 h 567"/>
                              <a:gd name="T42" fmla="*/ 33 w 877"/>
                              <a:gd name="T43" fmla="*/ 23 h 567"/>
                              <a:gd name="T44" fmla="*/ 34 w 877"/>
                              <a:gd name="T45" fmla="*/ 23 h 567"/>
                              <a:gd name="T46" fmla="*/ 34 w 877"/>
                              <a:gd name="T47" fmla="*/ 23 h 567"/>
                              <a:gd name="T48" fmla="*/ 35 w 877"/>
                              <a:gd name="T49" fmla="*/ 22 h 567"/>
                              <a:gd name="T50" fmla="*/ 35 w 877"/>
                              <a:gd name="T51" fmla="*/ 22 h 567"/>
                              <a:gd name="T52" fmla="*/ 35 w 877"/>
                              <a:gd name="T53" fmla="*/ 20 h 567"/>
                              <a:gd name="T54" fmla="*/ 35 w 877"/>
                              <a:gd name="T55" fmla="*/ 18 h 5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77"/>
                              <a:gd name="T85" fmla="*/ 0 h 567"/>
                              <a:gd name="T86" fmla="*/ 877 w 877"/>
                              <a:gd name="T87" fmla="*/ 567 h 5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77" h="567">
                                <a:moveTo>
                                  <a:pt x="0" y="0"/>
                                </a:moveTo>
                                <a:lnTo>
                                  <a:pt x="35" y="15"/>
                                </a:lnTo>
                                <a:lnTo>
                                  <a:pt x="69" y="25"/>
                                </a:lnTo>
                                <a:lnTo>
                                  <a:pt x="109" y="31"/>
                                </a:lnTo>
                                <a:lnTo>
                                  <a:pt x="142" y="31"/>
                                </a:lnTo>
                                <a:lnTo>
                                  <a:pt x="185" y="34"/>
                                </a:lnTo>
                                <a:lnTo>
                                  <a:pt x="215" y="43"/>
                                </a:lnTo>
                                <a:lnTo>
                                  <a:pt x="244" y="54"/>
                                </a:lnTo>
                                <a:lnTo>
                                  <a:pt x="276" y="76"/>
                                </a:lnTo>
                                <a:lnTo>
                                  <a:pt x="308" y="103"/>
                                </a:lnTo>
                                <a:lnTo>
                                  <a:pt x="350" y="140"/>
                                </a:lnTo>
                                <a:lnTo>
                                  <a:pt x="381" y="167"/>
                                </a:lnTo>
                                <a:lnTo>
                                  <a:pt x="429" y="217"/>
                                </a:lnTo>
                                <a:lnTo>
                                  <a:pt x="481" y="267"/>
                                </a:lnTo>
                                <a:lnTo>
                                  <a:pt x="524" y="312"/>
                                </a:lnTo>
                                <a:lnTo>
                                  <a:pt x="571" y="364"/>
                                </a:lnTo>
                                <a:lnTo>
                                  <a:pt x="621" y="418"/>
                                </a:lnTo>
                                <a:lnTo>
                                  <a:pt x="664" y="458"/>
                                </a:lnTo>
                                <a:lnTo>
                                  <a:pt x="707" y="496"/>
                                </a:lnTo>
                                <a:lnTo>
                                  <a:pt x="744" y="520"/>
                                </a:lnTo>
                                <a:lnTo>
                                  <a:pt x="782" y="540"/>
                                </a:lnTo>
                                <a:lnTo>
                                  <a:pt x="812" y="560"/>
                                </a:lnTo>
                                <a:lnTo>
                                  <a:pt x="833" y="567"/>
                                </a:lnTo>
                                <a:lnTo>
                                  <a:pt x="851" y="563"/>
                                </a:lnTo>
                                <a:lnTo>
                                  <a:pt x="867" y="552"/>
                                </a:lnTo>
                                <a:lnTo>
                                  <a:pt x="876" y="532"/>
                                </a:lnTo>
                                <a:lnTo>
                                  <a:pt x="877" y="492"/>
                                </a:lnTo>
                                <a:lnTo>
                                  <a:pt x="873" y="452"/>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68" name="Freeform 112">
                            <a:extLst>
                              <a:ext uri="{FF2B5EF4-FFF2-40B4-BE49-F238E27FC236}">
                                <a16:creationId xmlns:a16="http://schemas.microsoft.com/office/drawing/2014/main" id="{03484F04-E542-45A7-8999-D1543E2D3B2E}"/>
                              </a:ext>
                            </a:extLst>
                          </p:cNvPr>
                          <p:cNvSpPr>
                            <a:spLocks/>
                          </p:cNvSpPr>
                          <p:nvPr/>
                        </p:nvSpPr>
                        <p:spPr bwMode="auto">
                          <a:xfrm>
                            <a:off x="2190" y="1802"/>
                            <a:ext cx="99" cy="137"/>
                          </a:xfrm>
                          <a:custGeom>
                            <a:avLst/>
                            <a:gdLst>
                              <a:gd name="T0" fmla="*/ 0 w 494"/>
                              <a:gd name="T1" fmla="*/ 0 h 685"/>
                              <a:gd name="T2" fmla="*/ 1 w 494"/>
                              <a:gd name="T3" fmla="*/ 2 h 685"/>
                              <a:gd name="T4" fmla="*/ 1 w 494"/>
                              <a:gd name="T5" fmla="*/ 5 h 685"/>
                              <a:gd name="T6" fmla="*/ 2 w 494"/>
                              <a:gd name="T7" fmla="*/ 6 h 685"/>
                              <a:gd name="T8" fmla="*/ 3 w 494"/>
                              <a:gd name="T9" fmla="*/ 8 h 685"/>
                              <a:gd name="T10" fmla="*/ 5 w 494"/>
                              <a:gd name="T11" fmla="*/ 10 h 685"/>
                              <a:gd name="T12" fmla="*/ 6 w 494"/>
                              <a:gd name="T13" fmla="*/ 12 h 685"/>
                              <a:gd name="T14" fmla="*/ 7 w 494"/>
                              <a:gd name="T15" fmla="*/ 14 h 685"/>
                              <a:gd name="T16" fmla="*/ 9 w 494"/>
                              <a:gd name="T17" fmla="*/ 16 h 685"/>
                              <a:gd name="T18" fmla="*/ 10 w 494"/>
                              <a:gd name="T19" fmla="*/ 17 h 685"/>
                              <a:gd name="T20" fmla="*/ 11 w 494"/>
                              <a:gd name="T21" fmla="*/ 18 h 685"/>
                              <a:gd name="T22" fmla="*/ 12 w 494"/>
                              <a:gd name="T23" fmla="*/ 19 h 685"/>
                              <a:gd name="T24" fmla="*/ 13 w 494"/>
                              <a:gd name="T25" fmla="*/ 20 h 685"/>
                              <a:gd name="T26" fmla="*/ 14 w 494"/>
                              <a:gd name="T27" fmla="*/ 21 h 685"/>
                              <a:gd name="T28" fmla="*/ 15 w 494"/>
                              <a:gd name="T29" fmla="*/ 22 h 685"/>
                              <a:gd name="T30" fmla="*/ 16 w 494"/>
                              <a:gd name="T31" fmla="*/ 23 h 685"/>
                              <a:gd name="T32" fmla="*/ 17 w 494"/>
                              <a:gd name="T33" fmla="*/ 23 h 685"/>
                              <a:gd name="T34" fmla="*/ 19 w 494"/>
                              <a:gd name="T35" fmla="*/ 24 h 685"/>
                              <a:gd name="T36" fmla="*/ 19 w 494"/>
                              <a:gd name="T37" fmla="*/ 25 h 685"/>
                              <a:gd name="T38" fmla="*/ 20 w 494"/>
                              <a:gd name="T39" fmla="*/ 26 h 685"/>
                              <a:gd name="T40" fmla="*/ 20 w 494"/>
                              <a:gd name="T41" fmla="*/ 27 h 685"/>
                              <a:gd name="T42" fmla="*/ 19 w 494"/>
                              <a:gd name="T43" fmla="*/ 27 h 685"/>
                              <a:gd name="T44" fmla="*/ 18 w 494"/>
                              <a:gd name="T45" fmla="*/ 27 h 685"/>
                              <a:gd name="T46" fmla="*/ 17 w 494"/>
                              <a:gd name="T47" fmla="*/ 27 h 685"/>
                              <a:gd name="T48" fmla="*/ 15 w 494"/>
                              <a:gd name="T49" fmla="*/ 27 h 6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4"/>
                              <a:gd name="T76" fmla="*/ 0 h 685"/>
                              <a:gd name="T77" fmla="*/ 494 w 494"/>
                              <a:gd name="T78" fmla="*/ 685 h 6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4" h="685">
                                <a:moveTo>
                                  <a:pt x="0" y="0"/>
                                </a:moveTo>
                                <a:lnTo>
                                  <a:pt x="18" y="59"/>
                                </a:lnTo>
                                <a:lnTo>
                                  <a:pt x="37" y="116"/>
                                </a:lnTo>
                                <a:lnTo>
                                  <a:pt x="55" y="155"/>
                                </a:lnTo>
                                <a:lnTo>
                                  <a:pt x="82" y="202"/>
                                </a:lnTo>
                                <a:lnTo>
                                  <a:pt x="119" y="256"/>
                                </a:lnTo>
                                <a:lnTo>
                                  <a:pt x="150" y="299"/>
                                </a:lnTo>
                                <a:lnTo>
                                  <a:pt x="182" y="344"/>
                                </a:lnTo>
                                <a:lnTo>
                                  <a:pt x="219" y="397"/>
                                </a:lnTo>
                                <a:lnTo>
                                  <a:pt x="244" y="431"/>
                                </a:lnTo>
                                <a:lnTo>
                                  <a:pt x="268" y="450"/>
                                </a:lnTo>
                                <a:lnTo>
                                  <a:pt x="299" y="471"/>
                                </a:lnTo>
                                <a:lnTo>
                                  <a:pt x="322" y="489"/>
                                </a:lnTo>
                                <a:lnTo>
                                  <a:pt x="345" y="516"/>
                                </a:lnTo>
                                <a:lnTo>
                                  <a:pt x="376" y="541"/>
                                </a:lnTo>
                                <a:lnTo>
                                  <a:pt x="406" y="565"/>
                                </a:lnTo>
                                <a:lnTo>
                                  <a:pt x="435" y="584"/>
                                </a:lnTo>
                                <a:lnTo>
                                  <a:pt x="465" y="608"/>
                                </a:lnTo>
                                <a:lnTo>
                                  <a:pt x="485" y="627"/>
                                </a:lnTo>
                                <a:lnTo>
                                  <a:pt x="494" y="645"/>
                                </a:lnTo>
                                <a:lnTo>
                                  <a:pt x="491" y="669"/>
                                </a:lnTo>
                                <a:lnTo>
                                  <a:pt x="479" y="675"/>
                                </a:lnTo>
                                <a:lnTo>
                                  <a:pt x="449" y="682"/>
                                </a:lnTo>
                                <a:lnTo>
                                  <a:pt x="420" y="685"/>
                                </a:lnTo>
                                <a:lnTo>
                                  <a:pt x="385" y="684"/>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964" name="Group 113">
                          <a:extLst>
                            <a:ext uri="{FF2B5EF4-FFF2-40B4-BE49-F238E27FC236}">
                              <a16:creationId xmlns:a16="http://schemas.microsoft.com/office/drawing/2014/main" id="{31B349B7-996D-4B14-80DD-1731E6C0FDE9}"/>
                            </a:ext>
                          </a:extLst>
                        </p:cNvPr>
                        <p:cNvGrpSpPr>
                          <a:grpSpLocks/>
                        </p:cNvGrpSpPr>
                        <p:nvPr/>
                      </p:nvGrpSpPr>
                      <p:grpSpPr bwMode="auto">
                        <a:xfrm>
                          <a:off x="2151" y="1787"/>
                          <a:ext cx="15" cy="16"/>
                          <a:chOff x="2151" y="1787"/>
                          <a:chExt cx="15" cy="16"/>
                        </a:xfrm>
                      </p:grpSpPr>
                      <p:sp>
                        <p:nvSpPr>
                          <p:cNvPr id="65965" name="Oval 114">
                            <a:extLst>
                              <a:ext uri="{FF2B5EF4-FFF2-40B4-BE49-F238E27FC236}">
                                <a16:creationId xmlns:a16="http://schemas.microsoft.com/office/drawing/2014/main" id="{33EE4570-965D-4591-9534-A9B7553C23D8}"/>
                              </a:ext>
                            </a:extLst>
                          </p:cNvPr>
                          <p:cNvSpPr>
                            <a:spLocks noChangeArrowheads="1"/>
                          </p:cNvSpPr>
                          <p:nvPr/>
                        </p:nvSpPr>
                        <p:spPr bwMode="auto">
                          <a:xfrm>
                            <a:off x="2151" y="1787"/>
                            <a:ext cx="15" cy="16"/>
                          </a:xfrm>
                          <a:prstGeom prst="ellipse">
                            <a:avLst/>
                          </a:pr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66" name="Oval 115">
                            <a:extLst>
                              <a:ext uri="{FF2B5EF4-FFF2-40B4-BE49-F238E27FC236}">
                                <a16:creationId xmlns:a16="http://schemas.microsoft.com/office/drawing/2014/main" id="{71538965-0AB4-46B5-A891-AB33E725030D}"/>
                              </a:ext>
                            </a:extLst>
                          </p:cNvPr>
                          <p:cNvSpPr>
                            <a:spLocks noChangeArrowheads="1"/>
                          </p:cNvSpPr>
                          <p:nvPr/>
                        </p:nvSpPr>
                        <p:spPr bwMode="auto">
                          <a:xfrm>
                            <a:off x="2153" y="1790"/>
                            <a:ext cx="9" cy="9"/>
                          </a:xfrm>
                          <a:prstGeom prst="ellipse">
                            <a:avLst/>
                          </a:pr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grpSp>
              <p:nvGrpSpPr>
                <p:cNvPr id="65922" name="Group 116">
                  <a:extLst>
                    <a:ext uri="{FF2B5EF4-FFF2-40B4-BE49-F238E27FC236}">
                      <a16:creationId xmlns:a16="http://schemas.microsoft.com/office/drawing/2014/main" id="{A44F99E1-4C82-4A03-A010-19D9914B1394}"/>
                    </a:ext>
                  </a:extLst>
                </p:cNvPr>
                <p:cNvGrpSpPr>
                  <a:grpSpLocks/>
                </p:cNvGrpSpPr>
                <p:nvPr/>
              </p:nvGrpSpPr>
              <p:grpSpPr bwMode="auto">
                <a:xfrm>
                  <a:off x="2012" y="1522"/>
                  <a:ext cx="275" cy="207"/>
                  <a:chOff x="2012" y="1522"/>
                  <a:chExt cx="275" cy="207"/>
                </a:xfrm>
              </p:grpSpPr>
              <p:grpSp>
                <p:nvGrpSpPr>
                  <p:cNvPr id="65923" name="Group 117">
                    <a:extLst>
                      <a:ext uri="{FF2B5EF4-FFF2-40B4-BE49-F238E27FC236}">
                        <a16:creationId xmlns:a16="http://schemas.microsoft.com/office/drawing/2014/main" id="{42AF2620-E4EE-4DF9-B6AD-BB4A75B9E24C}"/>
                      </a:ext>
                    </a:extLst>
                  </p:cNvPr>
                  <p:cNvGrpSpPr>
                    <a:grpSpLocks/>
                  </p:cNvGrpSpPr>
                  <p:nvPr/>
                </p:nvGrpSpPr>
                <p:grpSpPr bwMode="auto">
                  <a:xfrm>
                    <a:off x="2012" y="1522"/>
                    <a:ext cx="208" cy="183"/>
                    <a:chOff x="2012" y="1522"/>
                    <a:chExt cx="208" cy="183"/>
                  </a:xfrm>
                </p:grpSpPr>
                <p:grpSp>
                  <p:nvGrpSpPr>
                    <p:cNvPr id="65935" name="Group 118">
                      <a:extLst>
                        <a:ext uri="{FF2B5EF4-FFF2-40B4-BE49-F238E27FC236}">
                          <a16:creationId xmlns:a16="http://schemas.microsoft.com/office/drawing/2014/main" id="{447139E7-C0C1-426D-AC36-FD886386AE4D}"/>
                        </a:ext>
                      </a:extLst>
                    </p:cNvPr>
                    <p:cNvGrpSpPr>
                      <a:grpSpLocks/>
                    </p:cNvGrpSpPr>
                    <p:nvPr/>
                  </p:nvGrpSpPr>
                  <p:grpSpPr bwMode="auto">
                    <a:xfrm>
                      <a:off x="2012" y="1558"/>
                      <a:ext cx="208" cy="53"/>
                      <a:chOff x="2012" y="1558"/>
                      <a:chExt cx="208" cy="53"/>
                    </a:xfrm>
                  </p:grpSpPr>
                  <p:grpSp>
                    <p:nvGrpSpPr>
                      <p:cNvPr id="65947" name="Group 119">
                        <a:extLst>
                          <a:ext uri="{FF2B5EF4-FFF2-40B4-BE49-F238E27FC236}">
                            <a16:creationId xmlns:a16="http://schemas.microsoft.com/office/drawing/2014/main" id="{845AEAA7-F542-4C44-82A2-CAB17949FA34}"/>
                          </a:ext>
                        </a:extLst>
                      </p:cNvPr>
                      <p:cNvGrpSpPr>
                        <a:grpSpLocks/>
                      </p:cNvGrpSpPr>
                      <p:nvPr/>
                    </p:nvGrpSpPr>
                    <p:grpSpPr bwMode="auto">
                      <a:xfrm>
                        <a:off x="2015" y="1558"/>
                        <a:ext cx="205" cy="53"/>
                        <a:chOff x="2015" y="1558"/>
                        <a:chExt cx="205" cy="53"/>
                      </a:xfrm>
                    </p:grpSpPr>
                    <p:sp>
                      <p:nvSpPr>
                        <p:cNvPr id="65951" name="Freeform 120">
                          <a:extLst>
                            <a:ext uri="{FF2B5EF4-FFF2-40B4-BE49-F238E27FC236}">
                              <a16:creationId xmlns:a16="http://schemas.microsoft.com/office/drawing/2014/main" id="{3BB550CE-8277-409C-AFB7-F47A1DD7FDDF}"/>
                            </a:ext>
                          </a:extLst>
                        </p:cNvPr>
                        <p:cNvSpPr>
                          <a:spLocks/>
                        </p:cNvSpPr>
                        <p:nvPr/>
                      </p:nvSpPr>
                      <p:spPr bwMode="auto">
                        <a:xfrm>
                          <a:off x="2015" y="1558"/>
                          <a:ext cx="204" cy="53"/>
                        </a:xfrm>
                        <a:custGeom>
                          <a:avLst/>
                          <a:gdLst>
                            <a:gd name="T0" fmla="*/ 41 w 1020"/>
                            <a:gd name="T1" fmla="*/ 4 h 265"/>
                            <a:gd name="T2" fmla="*/ 39 w 1020"/>
                            <a:gd name="T3" fmla="*/ 4 h 265"/>
                            <a:gd name="T4" fmla="*/ 37 w 1020"/>
                            <a:gd name="T5" fmla="*/ 4 h 265"/>
                            <a:gd name="T6" fmla="*/ 34 w 1020"/>
                            <a:gd name="T7" fmla="*/ 3 h 265"/>
                            <a:gd name="T8" fmla="*/ 31 w 1020"/>
                            <a:gd name="T9" fmla="*/ 3 h 265"/>
                            <a:gd name="T10" fmla="*/ 28 w 1020"/>
                            <a:gd name="T11" fmla="*/ 2 h 265"/>
                            <a:gd name="T12" fmla="*/ 26 w 1020"/>
                            <a:gd name="T13" fmla="*/ 2 h 265"/>
                            <a:gd name="T14" fmla="*/ 24 w 1020"/>
                            <a:gd name="T15" fmla="*/ 1 h 265"/>
                            <a:gd name="T16" fmla="*/ 22 w 1020"/>
                            <a:gd name="T17" fmla="*/ 1 h 265"/>
                            <a:gd name="T18" fmla="*/ 19 w 1020"/>
                            <a:gd name="T19" fmla="*/ 1 h 265"/>
                            <a:gd name="T20" fmla="*/ 17 w 1020"/>
                            <a:gd name="T21" fmla="*/ 0 h 265"/>
                            <a:gd name="T22" fmla="*/ 15 w 1020"/>
                            <a:gd name="T23" fmla="*/ 0 h 265"/>
                            <a:gd name="T24" fmla="*/ 13 w 1020"/>
                            <a:gd name="T25" fmla="*/ 0 h 265"/>
                            <a:gd name="T26" fmla="*/ 11 w 1020"/>
                            <a:gd name="T27" fmla="*/ 0 h 265"/>
                            <a:gd name="T28" fmla="*/ 9 w 1020"/>
                            <a:gd name="T29" fmla="*/ 1 h 265"/>
                            <a:gd name="T30" fmla="*/ 7 w 1020"/>
                            <a:gd name="T31" fmla="*/ 1 h 265"/>
                            <a:gd name="T32" fmla="*/ 5 w 1020"/>
                            <a:gd name="T33" fmla="*/ 2 h 265"/>
                            <a:gd name="T34" fmla="*/ 4 w 1020"/>
                            <a:gd name="T35" fmla="*/ 2 h 265"/>
                            <a:gd name="T36" fmla="*/ 2 w 1020"/>
                            <a:gd name="T37" fmla="*/ 3 h 265"/>
                            <a:gd name="T38" fmla="*/ 1 w 1020"/>
                            <a:gd name="T39" fmla="*/ 4 h 265"/>
                            <a:gd name="T40" fmla="*/ 0 w 1020"/>
                            <a:gd name="T41" fmla="*/ 5 h 265"/>
                            <a:gd name="T42" fmla="*/ 3 w 1020"/>
                            <a:gd name="T43" fmla="*/ 11 h 265"/>
                            <a:gd name="T44" fmla="*/ 4 w 1020"/>
                            <a:gd name="T45" fmla="*/ 10 h 265"/>
                            <a:gd name="T46" fmla="*/ 6 w 1020"/>
                            <a:gd name="T47" fmla="*/ 9 h 265"/>
                            <a:gd name="T48" fmla="*/ 7 w 1020"/>
                            <a:gd name="T49" fmla="*/ 9 h 265"/>
                            <a:gd name="T50" fmla="*/ 8 w 1020"/>
                            <a:gd name="T51" fmla="*/ 9 h 265"/>
                            <a:gd name="T52" fmla="*/ 10 w 1020"/>
                            <a:gd name="T53" fmla="*/ 8 h 265"/>
                            <a:gd name="T54" fmla="*/ 11 w 1020"/>
                            <a:gd name="T55" fmla="*/ 8 h 265"/>
                            <a:gd name="T56" fmla="*/ 13 w 1020"/>
                            <a:gd name="T57" fmla="*/ 8 h 265"/>
                            <a:gd name="T58" fmla="*/ 16 w 1020"/>
                            <a:gd name="T59" fmla="*/ 8 h 265"/>
                            <a:gd name="T60" fmla="*/ 19 w 1020"/>
                            <a:gd name="T61" fmla="*/ 8 h 265"/>
                            <a:gd name="T62" fmla="*/ 21 w 1020"/>
                            <a:gd name="T63" fmla="*/ 8 h 265"/>
                            <a:gd name="T64" fmla="*/ 23 w 1020"/>
                            <a:gd name="T65" fmla="*/ 8 h 265"/>
                            <a:gd name="T66" fmla="*/ 25 w 1020"/>
                            <a:gd name="T67" fmla="*/ 8 h 265"/>
                            <a:gd name="T68" fmla="*/ 41 w 1020"/>
                            <a:gd name="T69" fmla="*/ 4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0"/>
                            <a:gd name="T106" fmla="*/ 0 h 265"/>
                            <a:gd name="T107" fmla="*/ 1020 w 1020"/>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0" h="265">
                              <a:moveTo>
                                <a:pt x="1020" y="106"/>
                              </a:moveTo>
                              <a:lnTo>
                                <a:pt x="970" y="100"/>
                              </a:lnTo>
                              <a:lnTo>
                                <a:pt x="913" y="94"/>
                              </a:lnTo>
                              <a:lnTo>
                                <a:pt x="851" y="82"/>
                              </a:lnTo>
                              <a:lnTo>
                                <a:pt x="781" y="69"/>
                              </a:lnTo>
                              <a:lnTo>
                                <a:pt x="712" y="55"/>
                              </a:lnTo>
                              <a:lnTo>
                                <a:pt x="650" y="42"/>
                              </a:lnTo>
                              <a:lnTo>
                                <a:pt x="596" y="33"/>
                              </a:lnTo>
                              <a:lnTo>
                                <a:pt x="538" y="24"/>
                              </a:lnTo>
                              <a:lnTo>
                                <a:pt x="470" y="15"/>
                              </a:lnTo>
                              <a:lnTo>
                                <a:pt x="419" y="5"/>
                              </a:lnTo>
                              <a:lnTo>
                                <a:pt x="367" y="0"/>
                              </a:lnTo>
                              <a:lnTo>
                                <a:pt x="320" y="2"/>
                              </a:lnTo>
                              <a:lnTo>
                                <a:pt x="275" y="8"/>
                              </a:lnTo>
                              <a:lnTo>
                                <a:pt x="214" y="19"/>
                              </a:lnTo>
                              <a:lnTo>
                                <a:pt x="165" y="31"/>
                              </a:lnTo>
                              <a:lnTo>
                                <a:pt x="134" y="41"/>
                              </a:lnTo>
                              <a:lnTo>
                                <a:pt x="99" y="58"/>
                              </a:lnTo>
                              <a:lnTo>
                                <a:pt x="62" y="75"/>
                              </a:lnTo>
                              <a:lnTo>
                                <a:pt x="29" y="94"/>
                              </a:lnTo>
                              <a:lnTo>
                                <a:pt x="0" y="113"/>
                              </a:lnTo>
                              <a:lnTo>
                                <a:pt x="68" y="265"/>
                              </a:lnTo>
                              <a:lnTo>
                                <a:pt x="107" y="250"/>
                              </a:lnTo>
                              <a:lnTo>
                                <a:pt x="141" y="237"/>
                              </a:lnTo>
                              <a:lnTo>
                                <a:pt x="174" y="226"/>
                              </a:lnTo>
                              <a:lnTo>
                                <a:pt x="208" y="217"/>
                              </a:lnTo>
                              <a:lnTo>
                                <a:pt x="248" y="204"/>
                              </a:lnTo>
                              <a:lnTo>
                                <a:pt x="283" y="198"/>
                              </a:lnTo>
                              <a:lnTo>
                                <a:pt x="335" y="193"/>
                              </a:lnTo>
                              <a:lnTo>
                                <a:pt x="404" y="192"/>
                              </a:lnTo>
                              <a:lnTo>
                                <a:pt x="464" y="195"/>
                              </a:lnTo>
                              <a:lnTo>
                                <a:pt x="529" y="195"/>
                              </a:lnTo>
                              <a:lnTo>
                                <a:pt x="578" y="198"/>
                              </a:lnTo>
                              <a:lnTo>
                                <a:pt x="629" y="206"/>
                              </a:lnTo>
                              <a:lnTo>
                                <a:pt x="1020" y="106"/>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952" name="Group 121">
                          <a:extLst>
                            <a:ext uri="{FF2B5EF4-FFF2-40B4-BE49-F238E27FC236}">
                              <a16:creationId xmlns:a16="http://schemas.microsoft.com/office/drawing/2014/main" id="{8AAD2D20-803D-4A9C-8C4A-1DD527661472}"/>
                            </a:ext>
                          </a:extLst>
                        </p:cNvPr>
                        <p:cNvGrpSpPr>
                          <a:grpSpLocks/>
                        </p:cNvGrpSpPr>
                        <p:nvPr/>
                      </p:nvGrpSpPr>
                      <p:grpSpPr bwMode="auto">
                        <a:xfrm>
                          <a:off x="2029" y="1565"/>
                          <a:ext cx="191" cy="46"/>
                          <a:chOff x="2029" y="1565"/>
                          <a:chExt cx="191" cy="46"/>
                        </a:xfrm>
                      </p:grpSpPr>
                      <p:grpSp>
                        <p:nvGrpSpPr>
                          <p:cNvPr id="65953" name="Group 122">
                            <a:extLst>
                              <a:ext uri="{FF2B5EF4-FFF2-40B4-BE49-F238E27FC236}">
                                <a16:creationId xmlns:a16="http://schemas.microsoft.com/office/drawing/2014/main" id="{F224A1A5-F467-460B-8969-9666BD50FB03}"/>
                              </a:ext>
                            </a:extLst>
                          </p:cNvPr>
                          <p:cNvGrpSpPr>
                            <a:grpSpLocks/>
                          </p:cNvGrpSpPr>
                          <p:nvPr/>
                        </p:nvGrpSpPr>
                        <p:grpSpPr bwMode="auto">
                          <a:xfrm>
                            <a:off x="2029" y="1579"/>
                            <a:ext cx="191" cy="32"/>
                            <a:chOff x="2029" y="1579"/>
                            <a:chExt cx="191" cy="32"/>
                          </a:xfrm>
                        </p:grpSpPr>
                        <p:sp>
                          <p:nvSpPr>
                            <p:cNvPr id="65955" name="Freeform 123">
                              <a:extLst>
                                <a:ext uri="{FF2B5EF4-FFF2-40B4-BE49-F238E27FC236}">
                                  <a16:creationId xmlns:a16="http://schemas.microsoft.com/office/drawing/2014/main" id="{6C024F29-35DB-4EF6-ACDE-686B58F125F7}"/>
                                </a:ext>
                              </a:extLst>
                            </p:cNvPr>
                            <p:cNvSpPr>
                              <a:spLocks/>
                            </p:cNvSpPr>
                            <p:nvPr/>
                          </p:nvSpPr>
                          <p:spPr bwMode="auto">
                            <a:xfrm>
                              <a:off x="2029" y="1580"/>
                              <a:ext cx="191" cy="27"/>
                            </a:xfrm>
                            <a:custGeom>
                              <a:avLst/>
                              <a:gdLst>
                                <a:gd name="T0" fmla="*/ 38 w 956"/>
                                <a:gd name="T1" fmla="*/ 0 h 134"/>
                                <a:gd name="T2" fmla="*/ 24 w 956"/>
                                <a:gd name="T3" fmla="*/ 2 h 134"/>
                                <a:gd name="T4" fmla="*/ 21 w 956"/>
                                <a:gd name="T5" fmla="*/ 2 h 134"/>
                                <a:gd name="T6" fmla="*/ 19 w 956"/>
                                <a:gd name="T7" fmla="*/ 1 h 134"/>
                                <a:gd name="T8" fmla="*/ 17 w 956"/>
                                <a:gd name="T9" fmla="*/ 1 h 134"/>
                                <a:gd name="T10" fmla="*/ 15 w 956"/>
                                <a:gd name="T11" fmla="*/ 1 h 134"/>
                                <a:gd name="T12" fmla="*/ 13 w 956"/>
                                <a:gd name="T13" fmla="*/ 1 h 134"/>
                                <a:gd name="T14" fmla="*/ 11 w 956"/>
                                <a:gd name="T15" fmla="*/ 1 h 134"/>
                                <a:gd name="T16" fmla="*/ 10 w 956"/>
                                <a:gd name="T17" fmla="*/ 1 h 134"/>
                                <a:gd name="T18" fmla="*/ 8 w 956"/>
                                <a:gd name="T19" fmla="*/ 2 h 134"/>
                                <a:gd name="T20" fmla="*/ 6 w 956"/>
                                <a:gd name="T21" fmla="*/ 2 h 134"/>
                                <a:gd name="T22" fmla="*/ 5 w 956"/>
                                <a:gd name="T23" fmla="*/ 3 h 134"/>
                                <a:gd name="T24" fmla="*/ 3 w 956"/>
                                <a:gd name="T25" fmla="*/ 3 h 134"/>
                                <a:gd name="T26" fmla="*/ 2 w 956"/>
                                <a:gd name="T27" fmla="*/ 3 h 134"/>
                                <a:gd name="T28" fmla="*/ 1 w 956"/>
                                <a:gd name="T29" fmla="*/ 4 h 134"/>
                                <a:gd name="T30" fmla="*/ 0 w 956"/>
                                <a:gd name="T31" fmla="*/ 5 h 134"/>
                                <a:gd name="T32" fmla="*/ 0 w 956"/>
                                <a:gd name="T33" fmla="*/ 5 h 134"/>
                                <a:gd name="T34" fmla="*/ 2 w 956"/>
                                <a:gd name="T35" fmla="*/ 5 h 134"/>
                                <a:gd name="T36" fmla="*/ 3 w 956"/>
                                <a:gd name="T37" fmla="*/ 4 h 134"/>
                                <a:gd name="T38" fmla="*/ 4 w 956"/>
                                <a:gd name="T39" fmla="*/ 4 h 134"/>
                                <a:gd name="T40" fmla="*/ 6 w 956"/>
                                <a:gd name="T41" fmla="*/ 4 h 134"/>
                                <a:gd name="T42" fmla="*/ 7 w 956"/>
                                <a:gd name="T43" fmla="*/ 3 h 134"/>
                                <a:gd name="T44" fmla="*/ 9 w 956"/>
                                <a:gd name="T45" fmla="*/ 3 h 134"/>
                                <a:gd name="T46" fmla="*/ 11 w 956"/>
                                <a:gd name="T47" fmla="*/ 3 h 134"/>
                                <a:gd name="T48" fmla="*/ 14 w 956"/>
                                <a:gd name="T49" fmla="*/ 2 h 134"/>
                                <a:gd name="T50" fmla="*/ 16 w 956"/>
                                <a:gd name="T51" fmla="*/ 3 h 134"/>
                                <a:gd name="T52" fmla="*/ 19 w 956"/>
                                <a:gd name="T53" fmla="*/ 3 h 134"/>
                                <a:gd name="T54" fmla="*/ 21 w 956"/>
                                <a:gd name="T55" fmla="*/ 3 h 134"/>
                                <a:gd name="T56" fmla="*/ 23 w 956"/>
                                <a:gd name="T57" fmla="*/ 3 h 134"/>
                                <a:gd name="T58" fmla="*/ 38 w 956"/>
                                <a:gd name="T59" fmla="*/ 0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34"/>
                                <a:gd name="T92" fmla="*/ 956 w 956"/>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34">
                                  <a:moveTo>
                                    <a:pt x="956" y="0"/>
                                  </a:moveTo>
                                  <a:lnTo>
                                    <a:pt x="597" y="47"/>
                                  </a:lnTo>
                                  <a:lnTo>
                                    <a:pt x="535" y="39"/>
                                  </a:lnTo>
                                  <a:lnTo>
                                    <a:pt x="480" y="35"/>
                                  </a:lnTo>
                                  <a:lnTo>
                                    <a:pt x="428" y="34"/>
                                  </a:lnTo>
                                  <a:lnTo>
                                    <a:pt x="374" y="31"/>
                                  </a:lnTo>
                                  <a:lnTo>
                                    <a:pt x="325" y="33"/>
                                  </a:lnTo>
                                  <a:lnTo>
                                    <a:pt x="281" y="35"/>
                                  </a:lnTo>
                                  <a:lnTo>
                                    <a:pt x="242" y="36"/>
                                  </a:lnTo>
                                  <a:lnTo>
                                    <a:pt x="193" y="42"/>
                                  </a:lnTo>
                                  <a:lnTo>
                                    <a:pt x="153" y="51"/>
                                  </a:lnTo>
                                  <a:lnTo>
                                    <a:pt x="114" y="63"/>
                                  </a:lnTo>
                                  <a:lnTo>
                                    <a:pt x="79" y="75"/>
                                  </a:lnTo>
                                  <a:lnTo>
                                    <a:pt x="52" y="85"/>
                                  </a:lnTo>
                                  <a:lnTo>
                                    <a:pt x="23" y="100"/>
                                  </a:lnTo>
                                  <a:lnTo>
                                    <a:pt x="0" y="118"/>
                                  </a:lnTo>
                                  <a:lnTo>
                                    <a:pt x="5" y="134"/>
                                  </a:lnTo>
                                  <a:lnTo>
                                    <a:pt x="43" y="120"/>
                                  </a:lnTo>
                                  <a:lnTo>
                                    <a:pt x="77" y="107"/>
                                  </a:lnTo>
                                  <a:lnTo>
                                    <a:pt x="110" y="96"/>
                                  </a:lnTo>
                                  <a:lnTo>
                                    <a:pt x="144" y="87"/>
                                  </a:lnTo>
                                  <a:lnTo>
                                    <a:pt x="185" y="75"/>
                                  </a:lnTo>
                                  <a:lnTo>
                                    <a:pt x="220" y="68"/>
                                  </a:lnTo>
                                  <a:lnTo>
                                    <a:pt x="271" y="63"/>
                                  </a:lnTo>
                                  <a:lnTo>
                                    <a:pt x="340" y="62"/>
                                  </a:lnTo>
                                  <a:lnTo>
                                    <a:pt x="400" y="65"/>
                                  </a:lnTo>
                                  <a:lnTo>
                                    <a:pt x="465" y="65"/>
                                  </a:lnTo>
                                  <a:lnTo>
                                    <a:pt x="514" y="68"/>
                                  </a:lnTo>
                                  <a:lnTo>
                                    <a:pt x="565" y="77"/>
                                  </a:lnTo>
                                  <a:lnTo>
                                    <a:pt x="956" y="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56" name="Freeform 124">
                              <a:extLst>
                                <a:ext uri="{FF2B5EF4-FFF2-40B4-BE49-F238E27FC236}">
                                  <a16:creationId xmlns:a16="http://schemas.microsoft.com/office/drawing/2014/main" id="{E803670B-EE69-493F-9C14-5186A196F967}"/>
                                </a:ext>
                              </a:extLst>
                            </p:cNvPr>
                            <p:cNvSpPr>
                              <a:spLocks/>
                            </p:cNvSpPr>
                            <p:nvPr/>
                          </p:nvSpPr>
                          <p:spPr bwMode="auto">
                            <a:xfrm>
                              <a:off x="2029" y="1579"/>
                              <a:ext cx="191" cy="32"/>
                            </a:xfrm>
                            <a:custGeom>
                              <a:avLst/>
                              <a:gdLst>
                                <a:gd name="T0" fmla="*/ 38 w 956"/>
                                <a:gd name="T1" fmla="*/ 0 h 158"/>
                                <a:gd name="T2" fmla="*/ 24 w 956"/>
                                <a:gd name="T3" fmla="*/ 3 h 158"/>
                                <a:gd name="T4" fmla="*/ 21 w 956"/>
                                <a:gd name="T5" fmla="*/ 3 h 158"/>
                                <a:gd name="T6" fmla="*/ 19 w 956"/>
                                <a:gd name="T7" fmla="*/ 2 h 158"/>
                                <a:gd name="T8" fmla="*/ 17 w 956"/>
                                <a:gd name="T9" fmla="*/ 2 h 158"/>
                                <a:gd name="T10" fmla="*/ 15 w 956"/>
                                <a:gd name="T11" fmla="*/ 2 h 158"/>
                                <a:gd name="T12" fmla="*/ 13 w 956"/>
                                <a:gd name="T13" fmla="*/ 2 h 158"/>
                                <a:gd name="T14" fmla="*/ 11 w 956"/>
                                <a:gd name="T15" fmla="*/ 2 h 158"/>
                                <a:gd name="T16" fmla="*/ 10 w 956"/>
                                <a:gd name="T17" fmla="*/ 2 h 158"/>
                                <a:gd name="T18" fmla="*/ 8 w 956"/>
                                <a:gd name="T19" fmla="*/ 3 h 158"/>
                                <a:gd name="T20" fmla="*/ 6 w 956"/>
                                <a:gd name="T21" fmla="*/ 3 h 158"/>
                                <a:gd name="T22" fmla="*/ 5 w 956"/>
                                <a:gd name="T23" fmla="*/ 3 h 158"/>
                                <a:gd name="T24" fmla="*/ 3 w 956"/>
                                <a:gd name="T25" fmla="*/ 4 h 158"/>
                                <a:gd name="T26" fmla="*/ 2 w 956"/>
                                <a:gd name="T27" fmla="*/ 4 h 158"/>
                                <a:gd name="T28" fmla="*/ 1 w 956"/>
                                <a:gd name="T29" fmla="*/ 5 h 158"/>
                                <a:gd name="T30" fmla="*/ 0 w 956"/>
                                <a:gd name="T31" fmla="*/ 6 h 158"/>
                                <a:gd name="T32" fmla="*/ 0 w 956"/>
                                <a:gd name="T33" fmla="*/ 6 h 158"/>
                                <a:gd name="T34" fmla="*/ 2 w 956"/>
                                <a:gd name="T35" fmla="*/ 6 h 158"/>
                                <a:gd name="T36" fmla="*/ 3 w 956"/>
                                <a:gd name="T37" fmla="*/ 5 h 158"/>
                                <a:gd name="T38" fmla="*/ 4 w 956"/>
                                <a:gd name="T39" fmla="*/ 5 h 158"/>
                                <a:gd name="T40" fmla="*/ 6 w 956"/>
                                <a:gd name="T41" fmla="*/ 4 h 158"/>
                                <a:gd name="T42" fmla="*/ 7 w 956"/>
                                <a:gd name="T43" fmla="*/ 4 h 158"/>
                                <a:gd name="T44" fmla="*/ 9 w 956"/>
                                <a:gd name="T45" fmla="*/ 4 h 158"/>
                                <a:gd name="T46" fmla="*/ 11 w 956"/>
                                <a:gd name="T47" fmla="*/ 3 h 158"/>
                                <a:gd name="T48" fmla="*/ 14 w 956"/>
                                <a:gd name="T49" fmla="*/ 3 h 158"/>
                                <a:gd name="T50" fmla="*/ 16 w 956"/>
                                <a:gd name="T51" fmla="*/ 4 h 158"/>
                                <a:gd name="T52" fmla="*/ 19 w 956"/>
                                <a:gd name="T53" fmla="*/ 4 h 158"/>
                                <a:gd name="T54" fmla="*/ 21 w 956"/>
                                <a:gd name="T55" fmla="*/ 4 h 158"/>
                                <a:gd name="T56" fmla="*/ 23 w 956"/>
                                <a:gd name="T57" fmla="*/ 4 h 158"/>
                                <a:gd name="T58" fmla="*/ 38 w 956"/>
                                <a:gd name="T59" fmla="*/ 0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58"/>
                                <a:gd name="T92" fmla="*/ 956 w 956"/>
                                <a:gd name="T93" fmla="*/ 158 h 1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58">
                                  <a:moveTo>
                                    <a:pt x="956" y="0"/>
                                  </a:moveTo>
                                  <a:lnTo>
                                    <a:pt x="597" y="71"/>
                                  </a:lnTo>
                                  <a:lnTo>
                                    <a:pt x="535" y="62"/>
                                  </a:lnTo>
                                  <a:lnTo>
                                    <a:pt x="480" y="58"/>
                                  </a:lnTo>
                                  <a:lnTo>
                                    <a:pt x="428" y="56"/>
                                  </a:lnTo>
                                  <a:lnTo>
                                    <a:pt x="374" y="53"/>
                                  </a:lnTo>
                                  <a:lnTo>
                                    <a:pt x="325" y="55"/>
                                  </a:lnTo>
                                  <a:lnTo>
                                    <a:pt x="281" y="58"/>
                                  </a:lnTo>
                                  <a:lnTo>
                                    <a:pt x="242" y="59"/>
                                  </a:lnTo>
                                  <a:lnTo>
                                    <a:pt x="193" y="66"/>
                                  </a:lnTo>
                                  <a:lnTo>
                                    <a:pt x="153" y="75"/>
                                  </a:lnTo>
                                  <a:lnTo>
                                    <a:pt x="114" y="86"/>
                                  </a:lnTo>
                                  <a:lnTo>
                                    <a:pt x="79" y="98"/>
                                  </a:lnTo>
                                  <a:lnTo>
                                    <a:pt x="52" y="109"/>
                                  </a:lnTo>
                                  <a:lnTo>
                                    <a:pt x="23" y="123"/>
                                  </a:lnTo>
                                  <a:lnTo>
                                    <a:pt x="0" y="141"/>
                                  </a:lnTo>
                                  <a:lnTo>
                                    <a:pt x="5" y="158"/>
                                  </a:lnTo>
                                  <a:lnTo>
                                    <a:pt x="43" y="144"/>
                                  </a:lnTo>
                                  <a:lnTo>
                                    <a:pt x="77" y="130"/>
                                  </a:lnTo>
                                  <a:lnTo>
                                    <a:pt x="110" y="119"/>
                                  </a:lnTo>
                                  <a:lnTo>
                                    <a:pt x="144" y="111"/>
                                  </a:lnTo>
                                  <a:lnTo>
                                    <a:pt x="185" y="98"/>
                                  </a:lnTo>
                                  <a:lnTo>
                                    <a:pt x="220" y="91"/>
                                  </a:lnTo>
                                  <a:lnTo>
                                    <a:pt x="271" y="86"/>
                                  </a:lnTo>
                                  <a:lnTo>
                                    <a:pt x="340" y="85"/>
                                  </a:lnTo>
                                  <a:lnTo>
                                    <a:pt x="400" y="88"/>
                                  </a:lnTo>
                                  <a:lnTo>
                                    <a:pt x="465" y="88"/>
                                  </a:lnTo>
                                  <a:lnTo>
                                    <a:pt x="514" y="91"/>
                                  </a:lnTo>
                                  <a:lnTo>
                                    <a:pt x="565" y="100"/>
                                  </a:lnTo>
                                  <a:lnTo>
                                    <a:pt x="956" y="0"/>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954" name="Freeform 125">
                            <a:extLst>
                              <a:ext uri="{FF2B5EF4-FFF2-40B4-BE49-F238E27FC236}">
                                <a16:creationId xmlns:a16="http://schemas.microsoft.com/office/drawing/2014/main" id="{F8F4CCE6-B8F7-4933-B69D-2ED47CADBC81}"/>
                              </a:ext>
                            </a:extLst>
                          </p:cNvPr>
                          <p:cNvSpPr>
                            <a:spLocks/>
                          </p:cNvSpPr>
                          <p:nvPr/>
                        </p:nvSpPr>
                        <p:spPr bwMode="auto">
                          <a:xfrm>
                            <a:off x="2032" y="1565"/>
                            <a:ext cx="137" cy="16"/>
                          </a:xfrm>
                          <a:custGeom>
                            <a:avLst/>
                            <a:gdLst>
                              <a:gd name="T0" fmla="*/ 0 w 687"/>
                              <a:gd name="T1" fmla="*/ 3 h 78"/>
                              <a:gd name="T2" fmla="*/ 1 w 687"/>
                              <a:gd name="T3" fmla="*/ 3 h 78"/>
                              <a:gd name="T4" fmla="*/ 3 w 687"/>
                              <a:gd name="T5" fmla="*/ 2 h 78"/>
                              <a:gd name="T6" fmla="*/ 4 w 687"/>
                              <a:gd name="T7" fmla="*/ 1 h 78"/>
                              <a:gd name="T8" fmla="*/ 6 w 687"/>
                              <a:gd name="T9" fmla="*/ 1 h 78"/>
                              <a:gd name="T10" fmla="*/ 8 w 687"/>
                              <a:gd name="T11" fmla="*/ 0 h 78"/>
                              <a:gd name="T12" fmla="*/ 10 w 687"/>
                              <a:gd name="T13" fmla="*/ 0 h 78"/>
                              <a:gd name="T14" fmla="*/ 13 w 687"/>
                              <a:gd name="T15" fmla="*/ 0 h 78"/>
                              <a:gd name="T16" fmla="*/ 14 w 687"/>
                              <a:gd name="T17" fmla="*/ 0 h 78"/>
                              <a:gd name="T18" fmla="*/ 17 w 687"/>
                              <a:gd name="T19" fmla="*/ 0 h 78"/>
                              <a:gd name="T20" fmla="*/ 19 w 687"/>
                              <a:gd name="T21" fmla="*/ 0 h 78"/>
                              <a:gd name="T22" fmla="*/ 20 w 687"/>
                              <a:gd name="T23" fmla="*/ 1 h 78"/>
                              <a:gd name="T24" fmla="*/ 22 w 687"/>
                              <a:gd name="T25" fmla="*/ 1 h 78"/>
                              <a:gd name="T26" fmla="*/ 24 w 687"/>
                              <a:gd name="T27" fmla="*/ 2 h 78"/>
                              <a:gd name="T28" fmla="*/ 26 w 687"/>
                              <a:gd name="T29" fmla="*/ 2 h 78"/>
                              <a:gd name="T30" fmla="*/ 27 w 687"/>
                              <a:gd name="T31" fmla="*/ 3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7"/>
                              <a:gd name="T49" fmla="*/ 0 h 78"/>
                              <a:gd name="T50" fmla="*/ 687 w 687"/>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7" h="78">
                                <a:moveTo>
                                  <a:pt x="0" y="78"/>
                                </a:moveTo>
                                <a:lnTo>
                                  <a:pt x="32" y="62"/>
                                </a:lnTo>
                                <a:lnTo>
                                  <a:pt x="65" y="47"/>
                                </a:lnTo>
                                <a:lnTo>
                                  <a:pt x="111" y="34"/>
                                </a:lnTo>
                                <a:lnTo>
                                  <a:pt x="161" y="20"/>
                                </a:lnTo>
                                <a:lnTo>
                                  <a:pt x="212" y="10"/>
                                </a:lnTo>
                                <a:lnTo>
                                  <a:pt x="256" y="4"/>
                                </a:lnTo>
                                <a:lnTo>
                                  <a:pt x="318" y="0"/>
                                </a:lnTo>
                                <a:lnTo>
                                  <a:pt x="357" y="0"/>
                                </a:lnTo>
                                <a:lnTo>
                                  <a:pt x="414" y="3"/>
                                </a:lnTo>
                                <a:lnTo>
                                  <a:pt x="469" y="10"/>
                                </a:lnTo>
                                <a:lnTo>
                                  <a:pt x="509" y="17"/>
                                </a:lnTo>
                                <a:lnTo>
                                  <a:pt x="556" y="26"/>
                                </a:lnTo>
                                <a:lnTo>
                                  <a:pt x="601" y="38"/>
                                </a:lnTo>
                                <a:lnTo>
                                  <a:pt x="642" y="50"/>
                                </a:lnTo>
                                <a:lnTo>
                                  <a:pt x="687" y="68"/>
                                </a:lnTo>
                              </a:path>
                            </a:pathLst>
                          </a:custGeom>
                          <a:noFill/>
                          <a:ln w="4763">
                            <a:solidFill>
                              <a:srgbClr val="E00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48" name="Group 126">
                        <a:extLst>
                          <a:ext uri="{FF2B5EF4-FFF2-40B4-BE49-F238E27FC236}">
                            <a16:creationId xmlns:a16="http://schemas.microsoft.com/office/drawing/2014/main" id="{C9CD08E9-5BAC-4B8E-807A-5445E98F1128}"/>
                          </a:ext>
                        </a:extLst>
                      </p:cNvPr>
                      <p:cNvGrpSpPr>
                        <a:grpSpLocks/>
                      </p:cNvGrpSpPr>
                      <p:nvPr/>
                    </p:nvGrpSpPr>
                    <p:grpSpPr bwMode="auto">
                      <a:xfrm>
                        <a:off x="2012" y="1579"/>
                        <a:ext cx="21" cy="32"/>
                        <a:chOff x="2012" y="1579"/>
                        <a:chExt cx="21" cy="32"/>
                      </a:xfrm>
                    </p:grpSpPr>
                    <p:sp>
                      <p:nvSpPr>
                        <p:cNvPr id="65949" name="Freeform 127">
                          <a:extLst>
                            <a:ext uri="{FF2B5EF4-FFF2-40B4-BE49-F238E27FC236}">
                              <a16:creationId xmlns:a16="http://schemas.microsoft.com/office/drawing/2014/main" id="{4736DEAA-5C46-4F84-BADA-3344938180AA}"/>
                            </a:ext>
                          </a:extLst>
                        </p:cNvPr>
                        <p:cNvSpPr>
                          <a:spLocks/>
                        </p:cNvSpPr>
                        <p:nvPr/>
                      </p:nvSpPr>
                      <p:spPr bwMode="auto">
                        <a:xfrm>
                          <a:off x="2012" y="1579"/>
                          <a:ext cx="21" cy="32"/>
                        </a:xfrm>
                        <a:custGeom>
                          <a:avLst/>
                          <a:gdLst>
                            <a:gd name="T0" fmla="*/ 1 w 106"/>
                            <a:gd name="T1" fmla="*/ 0 h 160"/>
                            <a:gd name="T2" fmla="*/ 1 w 106"/>
                            <a:gd name="T3" fmla="*/ 0 h 160"/>
                            <a:gd name="T4" fmla="*/ 0 w 106"/>
                            <a:gd name="T5" fmla="*/ 1 h 160"/>
                            <a:gd name="T6" fmla="*/ 0 w 106"/>
                            <a:gd name="T7" fmla="*/ 1 h 160"/>
                            <a:gd name="T8" fmla="*/ 0 w 106"/>
                            <a:gd name="T9" fmla="*/ 2 h 160"/>
                            <a:gd name="T10" fmla="*/ 0 w 106"/>
                            <a:gd name="T11" fmla="*/ 2 h 160"/>
                            <a:gd name="T12" fmla="*/ 0 w 106"/>
                            <a:gd name="T13" fmla="*/ 3 h 160"/>
                            <a:gd name="T14" fmla="*/ 0 w 106"/>
                            <a:gd name="T15" fmla="*/ 4 h 160"/>
                            <a:gd name="T16" fmla="*/ 0 w 106"/>
                            <a:gd name="T17" fmla="*/ 4 h 160"/>
                            <a:gd name="T18" fmla="*/ 1 w 106"/>
                            <a:gd name="T19" fmla="*/ 5 h 160"/>
                            <a:gd name="T20" fmla="*/ 1 w 106"/>
                            <a:gd name="T21" fmla="*/ 5 h 160"/>
                            <a:gd name="T22" fmla="*/ 1 w 106"/>
                            <a:gd name="T23" fmla="*/ 6 h 160"/>
                            <a:gd name="T24" fmla="*/ 2 w 106"/>
                            <a:gd name="T25" fmla="*/ 6 h 160"/>
                            <a:gd name="T26" fmla="*/ 2 w 106"/>
                            <a:gd name="T27" fmla="*/ 6 h 160"/>
                            <a:gd name="T28" fmla="*/ 2 w 106"/>
                            <a:gd name="T29" fmla="*/ 6 h 160"/>
                            <a:gd name="T30" fmla="*/ 3 w 106"/>
                            <a:gd name="T31" fmla="*/ 6 h 160"/>
                            <a:gd name="T32" fmla="*/ 3 w 106"/>
                            <a:gd name="T33" fmla="*/ 6 h 160"/>
                            <a:gd name="T34" fmla="*/ 4 w 106"/>
                            <a:gd name="T35" fmla="*/ 6 h 160"/>
                            <a:gd name="T36" fmla="*/ 4 w 106"/>
                            <a:gd name="T37" fmla="*/ 6 h 160"/>
                            <a:gd name="T38" fmla="*/ 4 w 106"/>
                            <a:gd name="T39" fmla="*/ 5 h 160"/>
                            <a:gd name="T40" fmla="*/ 4 w 106"/>
                            <a:gd name="T41" fmla="*/ 5 h 160"/>
                            <a:gd name="T42" fmla="*/ 4 w 106"/>
                            <a:gd name="T43" fmla="*/ 4 h 160"/>
                            <a:gd name="T44" fmla="*/ 4 w 106"/>
                            <a:gd name="T45" fmla="*/ 3 h 160"/>
                            <a:gd name="T46" fmla="*/ 4 w 106"/>
                            <a:gd name="T47" fmla="*/ 3 h 160"/>
                            <a:gd name="T48" fmla="*/ 4 w 106"/>
                            <a:gd name="T49" fmla="*/ 2 h 160"/>
                            <a:gd name="T50" fmla="*/ 4 w 106"/>
                            <a:gd name="T51" fmla="*/ 2 h 160"/>
                            <a:gd name="T52" fmla="*/ 3 w 106"/>
                            <a:gd name="T53" fmla="*/ 1 h 160"/>
                            <a:gd name="T54" fmla="*/ 3 w 106"/>
                            <a:gd name="T55" fmla="*/ 1 h 160"/>
                            <a:gd name="T56" fmla="*/ 3 w 106"/>
                            <a:gd name="T57" fmla="*/ 1 h 160"/>
                            <a:gd name="T58" fmla="*/ 2 w 106"/>
                            <a:gd name="T59" fmla="*/ 0 h 160"/>
                            <a:gd name="T60" fmla="*/ 2 w 106"/>
                            <a:gd name="T61" fmla="*/ 0 h 160"/>
                            <a:gd name="T62" fmla="*/ 1 w 106"/>
                            <a:gd name="T63" fmla="*/ 0 h 160"/>
                            <a:gd name="T64" fmla="*/ 1 w 106"/>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60"/>
                            <a:gd name="T101" fmla="*/ 106 w 106"/>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60">
                              <a:moveTo>
                                <a:pt x="24" y="3"/>
                              </a:moveTo>
                              <a:lnTo>
                                <a:pt x="15" y="10"/>
                              </a:lnTo>
                              <a:lnTo>
                                <a:pt x="8" y="18"/>
                              </a:lnTo>
                              <a:lnTo>
                                <a:pt x="3" y="30"/>
                              </a:lnTo>
                              <a:lnTo>
                                <a:pt x="0" y="43"/>
                              </a:lnTo>
                              <a:lnTo>
                                <a:pt x="0" y="59"/>
                              </a:lnTo>
                              <a:lnTo>
                                <a:pt x="1" y="77"/>
                              </a:lnTo>
                              <a:lnTo>
                                <a:pt x="5" y="91"/>
                              </a:lnTo>
                              <a:lnTo>
                                <a:pt x="10" y="104"/>
                              </a:lnTo>
                              <a:lnTo>
                                <a:pt x="15" y="114"/>
                              </a:lnTo>
                              <a:lnTo>
                                <a:pt x="22" y="127"/>
                              </a:lnTo>
                              <a:lnTo>
                                <a:pt x="32" y="138"/>
                              </a:lnTo>
                              <a:lnTo>
                                <a:pt x="42" y="149"/>
                              </a:lnTo>
                              <a:lnTo>
                                <a:pt x="51" y="155"/>
                              </a:lnTo>
                              <a:lnTo>
                                <a:pt x="60" y="159"/>
                              </a:lnTo>
                              <a:lnTo>
                                <a:pt x="70" y="160"/>
                              </a:lnTo>
                              <a:lnTo>
                                <a:pt x="78" y="160"/>
                              </a:lnTo>
                              <a:lnTo>
                                <a:pt x="89" y="156"/>
                              </a:lnTo>
                              <a:lnTo>
                                <a:pt x="96" y="145"/>
                              </a:lnTo>
                              <a:lnTo>
                                <a:pt x="101" y="133"/>
                              </a:lnTo>
                              <a:lnTo>
                                <a:pt x="105" y="116"/>
                              </a:lnTo>
                              <a:lnTo>
                                <a:pt x="106" y="101"/>
                              </a:lnTo>
                              <a:lnTo>
                                <a:pt x="106" y="83"/>
                              </a:lnTo>
                              <a:lnTo>
                                <a:pt x="103" y="68"/>
                              </a:lnTo>
                              <a:lnTo>
                                <a:pt x="99" y="53"/>
                              </a:lnTo>
                              <a:lnTo>
                                <a:pt x="94" y="42"/>
                              </a:lnTo>
                              <a:lnTo>
                                <a:pt x="88" y="32"/>
                              </a:lnTo>
                              <a:lnTo>
                                <a:pt x="78" y="22"/>
                              </a:lnTo>
                              <a:lnTo>
                                <a:pt x="68" y="13"/>
                              </a:lnTo>
                              <a:lnTo>
                                <a:pt x="56" y="5"/>
                              </a:lnTo>
                              <a:lnTo>
                                <a:pt x="46" y="1"/>
                              </a:lnTo>
                              <a:lnTo>
                                <a:pt x="35" y="0"/>
                              </a:lnTo>
                              <a:lnTo>
                                <a:pt x="24" y="3"/>
                              </a:lnTo>
                              <a:close/>
                            </a:path>
                          </a:pathLst>
                        </a:custGeom>
                        <a:solidFill>
                          <a:srgbClr val="800080"/>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50" name="Freeform 128">
                          <a:extLst>
                            <a:ext uri="{FF2B5EF4-FFF2-40B4-BE49-F238E27FC236}">
                              <a16:creationId xmlns:a16="http://schemas.microsoft.com/office/drawing/2014/main" id="{A7627915-D372-4FB3-8D33-41E18177FD8D}"/>
                            </a:ext>
                          </a:extLst>
                        </p:cNvPr>
                        <p:cNvSpPr>
                          <a:spLocks/>
                        </p:cNvSpPr>
                        <p:nvPr/>
                      </p:nvSpPr>
                      <p:spPr bwMode="auto">
                        <a:xfrm>
                          <a:off x="2016" y="1584"/>
                          <a:ext cx="14" cy="21"/>
                        </a:xfrm>
                        <a:custGeom>
                          <a:avLst/>
                          <a:gdLst>
                            <a:gd name="T0" fmla="*/ 1 w 71"/>
                            <a:gd name="T1" fmla="*/ 0 h 108"/>
                            <a:gd name="T2" fmla="*/ 0 w 71"/>
                            <a:gd name="T3" fmla="*/ 0 h 108"/>
                            <a:gd name="T4" fmla="*/ 0 w 71"/>
                            <a:gd name="T5" fmla="*/ 1 h 108"/>
                            <a:gd name="T6" fmla="*/ 0 w 71"/>
                            <a:gd name="T7" fmla="*/ 1 h 108"/>
                            <a:gd name="T8" fmla="*/ 0 w 71"/>
                            <a:gd name="T9" fmla="*/ 1 h 108"/>
                            <a:gd name="T10" fmla="*/ 0 w 71"/>
                            <a:gd name="T11" fmla="*/ 2 h 108"/>
                            <a:gd name="T12" fmla="*/ 0 w 71"/>
                            <a:gd name="T13" fmla="*/ 2 h 108"/>
                            <a:gd name="T14" fmla="*/ 0 w 71"/>
                            <a:gd name="T15" fmla="*/ 2 h 108"/>
                            <a:gd name="T16" fmla="*/ 0 w 71"/>
                            <a:gd name="T17" fmla="*/ 3 h 108"/>
                            <a:gd name="T18" fmla="*/ 0 w 71"/>
                            <a:gd name="T19" fmla="*/ 3 h 108"/>
                            <a:gd name="T20" fmla="*/ 1 w 71"/>
                            <a:gd name="T21" fmla="*/ 3 h 108"/>
                            <a:gd name="T22" fmla="*/ 1 w 71"/>
                            <a:gd name="T23" fmla="*/ 4 h 108"/>
                            <a:gd name="T24" fmla="*/ 1 w 71"/>
                            <a:gd name="T25" fmla="*/ 4 h 108"/>
                            <a:gd name="T26" fmla="*/ 1 w 71"/>
                            <a:gd name="T27" fmla="*/ 4 h 108"/>
                            <a:gd name="T28" fmla="*/ 2 w 71"/>
                            <a:gd name="T29" fmla="*/ 4 h 108"/>
                            <a:gd name="T30" fmla="*/ 2 w 71"/>
                            <a:gd name="T31" fmla="*/ 4 h 108"/>
                            <a:gd name="T32" fmla="*/ 2 w 71"/>
                            <a:gd name="T33" fmla="*/ 4 h 108"/>
                            <a:gd name="T34" fmla="*/ 2 w 71"/>
                            <a:gd name="T35" fmla="*/ 4 h 108"/>
                            <a:gd name="T36" fmla="*/ 3 w 71"/>
                            <a:gd name="T37" fmla="*/ 4 h 108"/>
                            <a:gd name="T38" fmla="*/ 3 w 71"/>
                            <a:gd name="T39" fmla="*/ 4 h 108"/>
                            <a:gd name="T40" fmla="*/ 3 w 71"/>
                            <a:gd name="T41" fmla="*/ 3 h 108"/>
                            <a:gd name="T42" fmla="*/ 3 w 71"/>
                            <a:gd name="T43" fmla="*/ 3 h 108"/>
                            <a:gd name="T44" fmla="*/ 3 w 71"/>
                            <a:gd name="T45" fmla="*/ 2 h 108"/>
                            <a:gd name="T46" fmla="*/ 3 w 71"/>
                            <a:gd name="T47" fmla="*/ 2 h 108"/>
                            <a:gd name="T48" fmla="*/ 3 w 71"/>
                            <a:gd name="T49" fmla="*/ 1 h 108"/>
                            <a:gd name="T50" fmla="*/ 2 w 71"/>
                            <a:gd name="T51" fmla="*/ 1 h 108"/>
                            <a:gd name="T52" fmla="*/ 2 w 71"/>
                            <a:gd name="T53" fmla="*/ 1 h 108"/>
                            <a:gd name="T54" fmla="*/ 2 w 71"/>
                            <a:gd name="T55" fmla="*/ 1 h 108"/>
                            <a:gd name="T56" fmla="*/ 2 w 71"/>
                            <a:gd name="T57" fmla="*/ 0 h 108"/>
                            <a:gd name="T58" fmla="*/ 1 w 71"/>
                            <a:gd name="T59" fmla="*/ 0 h 108"/>
                            <a:gd name="T60" fmla="*/ 1 w 71"/>
                            <a:gd name="T61" fmla="*/ 0 h 108"/>
                            <a:gd name="T62" fmla="*/ 1 w 71"/>
                            <a:gd name="T63" fmla="*/ 0 h 108"/>
                            <a:gd name="T64" fmla="*/ 1 w 7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08"/>
                            <a:gd name="T101" fmla="*/ 71 w 7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08">
                              <a:moveTo>
                                <a:pt x="16" y="3"/>
                              </a:moveTo>
                              <a:lnTo>
                                <a:pt x="10" y="7"/>
                              </a:lnTo>
                              <a:lnTo>
                                <a:pt x="5" y="13"/>
                              </a:lnTo>
                              <a:lnTo>
                                <a:pt x="2" y="20"/>
                              </a:lnTo>
                              <a:lnTo>
                                <a:pt x="0" y="29"/>
                              </a:lnTo>
                              <a:lnTo>
                                <a:pt x="0" y="40"/>
                              </a:lnTo>
                              <a:lnTo>
                                <a:pt x="0" y="52"/>
                              </a:lnTo>
                              <a:lnTo>
                                <a:pt x="3" y="62"/>
                              </a:lnTo>
                              <a:lnTo>
                                <a:pt x="6" y="71"/>
                              </a:lnTo>
                              <a:lnTo>
                                <a:pt x="10" y="77"/>
                              </a:lnTo>
                              <a:lnTo>
                                <a:pt x="14" y="87"/>
                              </a:lnTo>
                              <a:lnTo>
                                <a:pt x="21" y="94"/>
                              </a:lnTo>
                              <a:lnTo>
                                <a:pt x="28" y="101"/>
                              </a:lnTo>
                              <a:lnTo>
                                <a:pt x="34" y="105"/>
                              </a:lnTo>
                              <a:lnTo>
                                <a:pt x="40" y="108"/>
                              </a:lnTo>
                              <a:lnTo>
                                <a:pt x="47" y="108"/>
                              </a:lnTo>
                              <a:lnTo>
                                <a:pt x="52" y="108"/>
                              </a:lnTo>
                              <a:lnTo>
                                <a:pt x="59" y="106"/>
                              </a:lnTo>
                              <a:lnTo>
                                <a:pt x="64" y="99"/>
                              </a:lnTo>
                              <a:lnTo>
                                <a:pt x="67" y="91"/>
                              </a:lnTo>
                              <a:lnTo>
                                <a:pt x="71" y="78"/>
                              </a:lnTo>
                              <a:lnTo>
                                <a:pt x="71" y="69"/>
                              </a:lnTo>
                              <a:lnTo>
                                <a:pt x="71" y="57"/>
                              </a:lnTo>
                              <a:lnTo>
                                <a:pt x="68" y="46"/>
                              </a:lnTo>
                              <a:lnTo>
                                <a:pt x="66" y="36"/>
                              </a:lnTo>
                              <a:lnTo>
                                <a:pt x="62" y="28"/>
                              </a:lnTo>
                              <a:lnTo>
                                <a:pt x="58" y="22"/>
                              </a:lnTo>
                              <a:lnTo>
                                <a:pt x="52" y="15"/>
                              </a:lnTo>
                              <a:lnTo>
                                <a:pt x="46" y="9"/>
                              </a:lnTo>
                              <a:lnTo>
                                <a:pt x="38" y="4"/>
                              </a:lnTo>
                              <a:lnTo>
                                <a:pt x="31" y="0"/>
                              </a:lnTo>
                              <a:lnTo>
                                <a:pt x="23" y="0"/>
                              </a:lnTo>
                              <a:lnTo>
                                <a:pt x="16" y="3"/>
                              </a:lnTo>
                              <a:close/>
                            </a:path>
                          </a:pathLst>
                        </a:custGeom>
                        <a:solidFill>
                          <a:srgbClr val="600060"/>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36" name="Group 129">
                      <a:extLst>
                        <a:ext uri="{FF2B5EF4-FFF2-40B4-BE49-F238E27FC236}">
                          <a16:creationId xmlns:a16="http://schemas.microsoft.com/office/drawing/2014/main" id="{F3BBE3D3-FEA2-4736-A6E2-53A03EC7D9EC}"/>
                        </a:ext>
                      </a:extLst>
                    </p:cNvPr>
                    <p:cNvGrpSpPr>
                      <a:grpSpLocks/>
                    </p:cNvGrpSpPr>
                    <p:nvPr/>
                  </p:nvGrpSpPr>
                  <p:grpSpPr bwMode="auto">
                    <a:xfrm>
                      <a:off x="2072" y="1522"/>
                      <a:ext cx="112" cy="183"/>
                      <a:chOff x="2072" y="1522"/>
                      <a:chExt cx="112" cy="183"/>
                    </a:xfrm>
                  </p:grpSpPr>
                  <p:grpSp>
                    <p:nvGrpSpPr>
                      <p:cNvPr id="65937" name="Group 130">
                        <a:extLst>
                          <a:ext uri="{FF2B5EF4-FFF2-40B4-BE49-F238E27FC236}">
                            <a16:creationId xmlns:a16="http://schemas.microsoft.com/office/drawing/2014/main" id="{F2D43DAA-02EF-4146-889A-E0B446DA1910}"/>
                          </a:ext>
                        </a:extLst>
                      </p:cNvPr>
                      <p:cNvGrpSpPr>
                        <a:grpSpLocks/>
                      </p:cNvGrpSpPr>
                      <p:nvPr/>
                    </p:nvGrpSpPr>
                    <p:grpSpPr bwMode="auto">
                      <a:xfrm>
                        <a:off x="2072" y="1522"/>
                        <a:ext cx="112" cy="179"/>
                        <a:chOff x="2072" y="1522"/>
                        <a:chExt cx="112" cy="179"/>
                      </a:xfrm>
                    </p:grpSpPr>
                    <p:sp>
                      <p:nvSpPr>
                        <p:cNvPr id="65941" name="Freeform 131">
                          <a:extLst>
                            <a:ext uri="{FF2B5EF4-FFF2-40B4-BE49-F238E27FC236}">
                              <a16:creationId xmlns:a16="http://schemas.microsoft.com/office/drawing/2014/main" id="{5E3B75D3-F1D6-4AD1-869B-7640B4B5F870}"/>
                            </a:ext>
                          </a:extLst>
                        </p:cNvPr>
                        <p:cNvSpPr>
                          <a:spLocks/>
                        </p:cNvSpPr>
                        <p:nvPr/>
                      </p:nvSpPr>
                      <p:spPr bwMode="auto">
                        <a:xfrm>
                          <a:off x="2072" y="1522"/>
                          <a:ext cx="112" cy="179"/>
                        </a:xfrm>
                        <a:custGeom>
                          <a:avLst/>
                          <a:gdLst>
                            <a:gd name="T0" fmla="*/ 0 w 562"/>
                            <a:gd name="T1" fmla="*/ 20 h 898"/>
                            <a:gd name="T2" fmla="*/ 0 w 562"/>
                            <a:gd name="T3" fmla="*/ 18 h 898"/>
                            <a:gd name="T4" fmla="*/ 1 w 562"/>
                            <a:gd name="T5" fmla="*/ 16 h 898"/>
                            <a:gd name="T6" fmla="*/ 1 w 562"/>
                            <a:gd name="T7" fmla="*/ 14 h 898"/>
                            <a:gd name="T8" fmla="*/ 2 w 562"/>
                            <a:gd name="T9" fmla="*/ 12 h 898"/>
                            <a:gd name="T10" fmla="*/ 2 w 562"/>
                            <a:gd name="T11" fmla="*/ 11 h 898"/>
                            <a:gd name="T12" fmla="*/ 3 w 562"/>
                            <a:gd name="T13" fmla="*/ 9 h 898"/>
                            <a:gd name="T14" fmla="*/ 4 w 562"/>
                            <a:gd name="T15" fmla="*/ 8 h 898"/>
                            <a:gd name="T16" fmla="*/ 5 w 562"/>
                            <a:gd name="T17" fmla="*/ 7 h 898"/>
                            <a:gd name="T18" fmla="*/ 6 w 562"/>
                            <a:gd name="T19" fmla="*/ 5 h 898"/>
                            <a:gd name="T20" fmla="*/ 8 w 562"/>
                            <a:gd name="T21" fmla="*/ 4 h 898"/>
                            <a:gd name="T22" fmla="*/ 10 w 562"/>
                            <a:gd name="T23" fmla="*/ 3 h 898"/>
                            <a:gd name="T24" fmla="*/ 11 w 562"/>
                            <a:gd name="T25" fmla="*/ 2 h 898"/>
                            <a:gd name="T26" fmla="*/ 13 w 562"/>
                            <a:gd name="T27" fmla="*/ 1 h 898"/>
                            <a:gd name="T28" fmla="*/ 15 w 562"/>
                            <a:gd name="T29" fmla="*/ 1 h 898"/>
                            <a:gd name="T30" fmla="*/ 17 w 562"/>
                            <a:gd name="T31" fmla="*/ 0 h 898"/>
                            <a:gd name="T32" fmla="*/ 18 w 562"/>
                            <a:gd name="T33" fmla="*/ 0 h 898"/>
                            <a:gd name="T34" fmla="*/ 18 w 562"/>
                            <a:gd name="T35" fmla="*/ 0 h 898"/>
                            <a:gd name="T36" fmla="*/ 19 w 562"/>
                            <a:gd name="T37" fmla="*/ 0 h 898"/>
                            <a:gd name="T38" fmla="*/ 20 w 562"/>
                            <a:gd name="T39" fmla="*/ 1 h 898"/>
                            <a:gd name="T40" fmla="*/ 21 w 562"/>
                            <a:gd name="T41" fmla="*/ 2 h 898"/>
                            <a:gd name="T42" fmla="*/ 22 w 562"/>
                            <a:gd name="T43" fmla="*/ 2 h 898"/>
                            <a:gd name="T44" fmla="*/ 22 w 562"/>
                            <a:gd name="T45" fmla="*/ 3 h 898"/>
                            <a:gd name="T46" fmla="*/ 22 w 562"/>
                            <a:gd name="T47" fmla="*/ 4 h 898"/>
                            <a:gd name="T48" fmla="*/ 22 w 562"/>
                            <a:gd name="T49" fmla="*/ 5 h 898"/>
                            <a:gd name="T50" fmla="*/ 22 w 562"/>
                            <a:gd name="T51" fmla="*/ 7 h 898"/>
                            <a:gd name="T52" fmla="*/ 22 w 562"/>
                            <a:gd name="T53" fmla="*/ 7 h 898"/>
                            <a:gd name="T54" fmla="*/ 22 w 562"/>
                            <a:gd name="T55" fmla="*/ 8 h 898"/>
                            <a:gd name="T56" fmla="*/ 21 w 562"/>
                            <a:gd name="T57" fmla="*/ 8 h 898"/>
                            <a:gd name="T58" fmla="*/ 20 w 562"/>
                            <a:gd name="T59" fmla="*/ 9 h 898"/>
                            <a:gd name="T60" fmla="*/ 19 w 562"/>
                            <a:gd name="T61" fmla="*/ 9 h 898"/>
                            <a:gd name="T62" fmla="*/ 17 w 562"/>
                            <a:gd name="T63" fmla="*/ 10 h 898"/>
                            <a:gd name="T64" fmla="*/ 16 w 562"/>
                            <a:gd name="T65" fmla="*/ 11 h 898"/>
                            <a:gd name="T66" fmla="*/ 15 w 562"/>
                            <a:gd name="T67" fmla="*/ 12 h 898"/>
                            <a:gd name="T68" fmla="*/ 14 w 562"/>
                            <a:gd name="T69" fmla="*/ 13 h 898"/>
                            <a:gd name="T70" fmla="*/ 13 w 562"/>
                            <a:gd name="T71" fmla="*/ 14 h 898"/>
                            <a:gd name="T72" fmla="*/ 12 w 562"/>
                            <a:gd name="T73" fmla="*/ 15 h 898"/>
                            <a:gd name="T74" fmla="*/ 12 w 562"/>
                            <a:gd name="T75" fmla="*/ 16 h 898"/>
                            <a:gd name="T76" fmla="*/ 12 w 562"/>
                            <a:gd name="T77" fmla="*/ 18 h 898"/>
                            <a:gd name="T78" fmla="*/ 12 w 562"/>
                            <a:gd name="T79" fmla="*/ 19 h 898"/>
                            <a:gd name="T80" fmla="*/ 13 w 562"/>
                            <a:gd name="T81" fmla="*/ 21 h 898"/>
                            <a:gd name="T82" fmla="*/ 13 w 562"/>
                            <a:gd name="T83" fmla="*/ 22 h 898"/>
                            <a:gd name="T84" fmla="*/ 14 w 562"/>
                            <a:gd name="T85" fmla="*/ 24 h 898"/>
                            <a:gd name="T86" fmla="*/ 15 w 562"/>
                            <a:gd name="T87" fmla="*/ 25 h 898"/>
                            <a:gd name="T88" fmla="*/ 16 w 562"/>
                            <a:gd name="T89" fmla="*/ 27 h 898"/>
                            <a:gd name="T90" fmla="*/ 17 w 562"/>
                            <a:gd name="T91" fmla="*/ 28 h 898"/>
                            <a:gd name="T92" fmla="*/ 17 w 562"/>
                            <a:gd name="T93" fmla="*/ 29 h 898"/>
                            <a:gd name="T94" fmla="*/ 8 w 562"/>
                            <a:gd name="T95" fmla="*/ 36 h 898"/>
                            <a:gd name="T96" fmla="*/ 7 w 562"/>
                            <a:gd name="T97" fmla="*/ 34 h 898"/>
                            <a:gd name="T98" fmla="*/ 6 w 562"/>
                            <a:gd name="T99" fmla="*/ 33 h 898"/>
                            <a:gd name="T100" fmla="*/ 4 w 562"/>
                            <a:gd name="T101" fmla="*/ 31 h 898"/>
                            <a:gd name="T102" fmla="*/ 3 w 562"/>
                            <a:gd name="T103" fmla="*/ 29 h 898"/>
                            <a:gd name="T104" fmla="*/ 2 w 562"/>
                            <a:gd name="T105" fmla="*/ 27 h 898"/>
                            <a:gd name="T106" fmla="*/ 1 w 562"/>
                            <a:gd name="T107" fmla="*/ 26 h 898"/>
                            <a:gd name="T108" fmla="*/ 1 w 562"/>
                            <a:gd name="T109" fmla="*/ 24 h 898"/>
                            <a:gd name="T110" fmla="*/ 0 w 562"/>
                            <a:gd name="T111" fmla="*/ 22 h 898"/>
                            <a:gd name="T112" fmla="*/ 0 w 562"/>
                            <a:gd name="T113" fmla="*/ 20 h 8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2"/>
                            <a:gd name="T172" fmla="*/ 0 h 898"/>
                            <a:gd name="T173" fmla="*/ 562 w 562"/>
                            <a:gd name="T174" fmla="*/ 898 h 8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2" h="898">
                              <a:moveTo>
                                <a:pt x="0" y="500"/>
                              </a:moveTo>
                              <a:lnTo>
                                <a:pt x="3" y="451"/>
                              </a:lnTo>
                              <a:lnTo>
                                <a:pt x="13" y="398"/>
                              </a:lnTo>
                              <a:lnTo>
                                <a:pt x="25" y="352"/>
                              </a:lnTo>
                              <a:lnTo>
                                <a:pt x="38" y="305"/>
                              </a:lnTo>
                              <a:lnTo>
                                <a:pt x="53" y="267"/>
                              </a:lnTo>
                              <a:lnTo>
                                <a:pt x="74" y="230"/>
                              </a:lnTo>
                              <a:lnTo>
                                <a:pt x="98" y="199"/>
                              </a:lnTo>
                              <a:lnTo>
                                <a:pt x="127" y="167"/>
                              </a:lnTo>
                              <a:lnTo>
                                <a:pt x="162" y="134"/>
                              </a:lnTo>
                              <a:lnTo>
                                <a:pt x="202" y="103"/>
                              </a:lnTo>
                              <a:lnTo>
                                <a:pt x="245" y="74"/>
                              </a:lnTo>
                              <a:lnTo>
                                <a:pt x="287" y="49"/>
                              </a:lnTo>
                              <a:lnTo>
                                <a:pt x="334" y="29"/>
                              </a:lnTo>
                              <a:lnTo>
                                <a:pt x="376" y="15"/>
                              </a:lnTo>
                              <a:lnTo>
                                <a:pt x="416" y="5"/>
                              </a:lnTo>
                              <a:lnTo>
                                <a:pt x="448" y="0"/>
                              </a:lnTo>
                              <a:lnTo>
                                <a:pt x="463" y="3"/>
                              </a:lnTo>
                              <a:lnTo>
                                <a:pt x="481" y="11"/>
                              </a:lnTo>
                              <a:lnTo>
                                <a:pt x="503" y="24"/>
                              </a:lnTo>
                              <a:lnTo>
                                <a:pt x="527" y="43"/>
                              </a:lnTo>
                              <a:lnTo>
                                <a:pt x="540" y="61"/>
                              </a:lnTo>
                              <a:lnTo>
                                <a:pt x="551" y="82"/>
                              </a:lnTo>
                              <a:lnTo>
                                <a:pt x="559" y="104"/>
                              </a:lnTo>
                              <a:lnTo>
                                <a:pt x="562" y="137"/>
                              </a:lnTo>
                              <a:lnTo>
                                <a:pt x="559" y="167"/>
                              </a:lnTo>
                              <a:lnTo>
                                <a:pt x="551" y="186"/>
                              </a:lnTo>
                              <a:lnTo>
                                <a:pt x="540" y="199"/>
                              </a:lnTo>
                              <a:lnTo>
                                <a:pt x="524" y="208"/>
                              </a:lnTo>
                              <a:lnTo>
                                <a:pt x="496" y="219"/>
                              </a:lnTo>
                              <a:lnTo>
                                <a:pt x="467" y="230"/>
                              </a:lnTo>
                              <a:lnTo>
                                <a:pt x="437" y="244"/>
                              </a:lnTo>
                              <a:lnTo>
                                <a:pt x="401" y="265"/>
                              </a:lnTo>
                              <a:lnTo>
                                <a:pt x="364" y="295"/>
                              </a:lnTo>
                              <a:lnTo>
                                <a:pt x="342" y="320"/>
                              </a:lnTo>
                              <a:lnTo>
                                <a:pt x="323" y="347"/>
                              </a:lnTo>
                              <a:lnTo>
                                <a:pt x="309" y="378"/>
                              </a:lnTo>
                              <a:lnTo>
                                <a:pt x="299" y="413"/>
                              </a:lnTo>
                              <a:lnTo>
                                <a:pt x="297" y="448"/>
                              </a:lnTo>
                              <a:lnTo>
                                <a:pt x="305" y="488"/>
                              </a:lnTo>
                              <a:lnTo>
                                <a:pt x="314" y="525"/>
                              </a:lnTo>
                              <a:lnTo>
                                <a:pt x="326" y="556"/>
                              </a:lnTo>
                              <a:lnTo>
                                <a:pt x="348" y="592"/>
                              </a:lnTo>
                              <a:lnTo>
                                <a:pt x="376" y="633"/>
                              </a:lnTo>
                              <a:lnTo>
                                <a:pt x="406" y="668"/>
                              </a:lnTo>
                              <a:lnTo>
                                <a:pt x="427" y="698"/>
                              </a:lnTo>
                              <a:lnTo>
                                <a:pt x="439" y="729"/>
                              </a:lnTo>
                              <a:lnTo>
                                <a:pt x="207" y="898"/>
                              </a:lnTo>
                              <a:lnTo>
                                <a:pt x="168" y="866"/>
                              </a:lnTo>
                              <a:lnTo>
                                <a:pt x="138" y="827"/>
                              </a:lnTo>
                              <a:lnTo>
                                <a:pt x="109" y="787"/>
                              </a:lnTo>
                              <a:lnTo>
                                <a:pt x="78" y="738"/>
                              </a:lnTo>
                              <a:lnTo>
                                <a:pt x="50" y="687"/>
                              </a:lnTo>
                              <a:lnTo>
                                <a:pt x="31" y="648"/>
                              </a:lnTo>
                              <a:lnTo>
                                <a:pt x="16" y="602"/>
                              </a:lnTo>
                              <a:lnTo>
                                <a:pt x="4" y="549"/>
                              </a:lnTo>
                              <a:lnTo>
                                <a:pt x="0" y="50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942" name="Group 132">
                          <a:extLst>
                            <a:ext uri="{FF2B5EF4-FFF2-40B4-BE49-F238E27FC236}">
                              <a16:creationId xmlns:a16="http://schemas.microsoft.com/office/drawing/2014/main" id="{942438D9-838B-4128-8C64-8C4DF0870831}"/>
                            </a:ext>
                          </a:extLst>
                        </p:cNvPr>
                        <p:cNvGrpSpPr>
                          <a:grpSpLocks/>
                        </p:cNvGrpSpPr>
                        <p:nvPr/>
                      </p:nvGrpSpPr>
                      <p:grpSpPr bwMode="auto">
                        <a:xfrm>
                          <a:off x="2072" y="1522"/>
                          <a:ext cx="112" cy="179"/>
                          <a:chOff x="2072" y="1522"/>
                          <a:chExt cx="112" cy="179"/>
                        </a:xfrm>
                      </p:grpSpPr>
                      <p:sp>
                        <p:nvSpPr>
                          <p:cNvPr id="65943" name="Freeform 133">
                            <a:extLst>
                              <a:ext uri="{FF2B5EF4-FFF2-40B4-BE49-F238E27FC236}">
                                <a16:creationId xmlns:a16="http://schemas.microsoft.com/office/drawing/2014/main" id="{3327A7C9-8BB9-4532-89A8-CB91AA89033B}"/>
                              </a:ext>
                            </a:extLst>
                          </p:cNvPr>
                          <p:cNvSpPr>
                            <a:spLocks/>
                          </p:cNvSpPr>
                          <p:nvPr/>
                        </p:nvSpPr>
                        <p:spPr bwMode="auto">
                          <a:xfrm>
                            <a:off x="2092" y="1535"/>
                            <a:ext cx="83" cy="140"/>
                          </a:xfrm>
                          <a:custGeom>
                            <a:avLst/>
                            <a:gdLst>
                              <a:gd name="T0" fmla="*/ 5 w 417"/>
                              <a:gd name="T1" fmla="*/ 28 h 703"/>
                              <a:gd name="T2" fmla="*/ 4 w 417"/>
                              <a:gd name="T3" fmla="*/ 26 h 703"/>
                              <a:gd name="T4" fmla="*/ 3 w 417"/>
                              <a:gd name="T5" fmla="*/ 25 h 703"/>
                              <a:gd name="T6" fmla="*/ 2 w 417"/>
                              <a:gd name="T7" fmla="*/ 24 h 703"/>
                              <a:gd name="T8" fmla="*/ 2 w 417"/>
                              <a:gd name="T9" fmla="*/ 23 h 703"/>
                              <a:gd name="T10" fmla="*/ 1 w 417"/>
                              <a:gd name="T11" fmla="*/ 22 h 703"/>
                              <a:gd name="T12" fmla="*/ 1 w 417"/>
                              <a:gd name="T13" fmla="*/ 20 h 703"/>
                              <a:gd name="T14" fmla="*/ 1 w 417"/>
                              <a:gd name="T15" fmla="*/ 19 h 703"/>
                              <a:gd name="T16" fmla="*/ 0 w 417"/>
                              <a:gd name="T17" fmla="*/ 18 h 703"/>
                              <a:gd name="T18" fmla="*/ 0 w 417"/>
                              <a:gd name="T19" fmla="*/ 17 h 703"/>
                              <a:gd name="T20" fmla="*/ 0 w 417"/>
                              <a:gd name="T21" fmla="*/ 16 h 703"/>
                              <a:gd name="T22" fmla="*/ 0 w 417"/>
                              <a:gd name="T23" fmla="*/ 15 h 703"/>
                              <a:gd name="T24" fmla="*/ 0 w 417"/>
                              <a:gd name="T25" fmla="*/ 14 h 703"/>
                              <a:gd name="T26" fmla="*/ 0 w 417"/>
                              <a:gd name="T27" fmla="*/ 13 h 703"/>
                              <a:gd name="T28" fmla="*/ 1 w 417"/>
                              <a:gd name="T29" fmla="*/ 12 h 703"/>
                              <a:gd name="T30" fmla="*/ 1 w 417"/>
                              <a:gd name="T31" fmla="*/ 11 h 703"/>
                              <a:gd name="T32" fmla="*/ 2 w 417"/>
                              <a:gd name="T33" fmla="*/ 10 h 703"/>
                              <a:gd name="T34" fmla="*/ 2 w 417"/>
                              <a:gd name="T35" fmla="*/ 9 h 703"/>
                              <a:gd name="T36" fmla="*/ 3 w 417"/>
                              <a:gd name="T37" fmla="*/ 8 h 703"/>
                              <a:gd name="T38" fmla="*/ 4 w 417"/>
                              <a:gd name="T39" fmla="*/ 7 h 703"/>
                              <a:gd name="T40" fmla="*/ 4 w 417"/>
                              <a:gd name="T41" fmla="*/ 6 h 703"/>
                              <a:gd name="T42" fmla="*/ 5 w 417"/>
                              <a:gd name="T43" fmla="*/ 5 h 703"/>
                              <a:gd name="T44" fmla="*/ 6 w 417"/>
                              <a:gd name="T45" fmla="*/ 4 h 703"/>
                              <a:gd name="T46" fmla="*/ 7 w 417"/>
                              <a:gd name="T47" fmla="*/ 4 h 703"/>
                              <a:gd name="T48" fmla="*/ 9 w 417"/>
                              <a:gd name="T49" fmla="*/ 3 h 703"/>
                              <a:gd name="T50" fmla="*/ 10 w 417"/>
                              <a:gd name="T51" fmla="*/ 2 h 703"/>
                              <a:gd name="T52" fmla="*/ 12 w 417"/>
                              <a:gd name="T53" fmla="*/ 1 h 703"/>
                              <a:gd name="T54" fmla="*/ 14 w 417"/>
                              <a:gd name="T55" fmla="*/ 1 h 703"/>
                              <a:gd name="T56" fmla="*/ 15 w 417"/>
                              <a:gd name="T57" fmla="*/ 0 h 703"/>
                              <a:gd name="T58" fmla="*/ 17 w 417"/>
                              <a:gd name="T59" fmla="*/ 0 h 7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703"/>
                              <a:gd name="T92" fmla="*/ 417 w 417"/>
                              <a:gd name="T93" fmla="*/ 703 h 7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703">
                                <a:moveTo>
                                  <a:pt x="124" y="703"/>
                                </a:moveTo>
                                <a:lnTo>
                                  <a:pt x="97" y="668"/>
                                </a:lnTo>
                                <a:lnTo>
                                  <a:pt x="75" y="637"/>
                                </a:lnTo>
                                <a:lnTo>
                                  <a:pt x="58" y="606"/>
                                </a:lnTo>
                                <a:lnTo>
                                  <a:pt x="43" y="573"/>
                                </a:lnTo>
                                <a:lnTo>
                                  <a:pt x="32" y="540"/>
                                </a:lnTo>
                                <a:lnTo>
                                  <a:pt x="23" y="508"/>
                                </a:lnTo>
                                <a:lnTo>
                                  <a:pt x="15" y="480"/>
                                </a:lnTo>
                                <a:lnTo>
                                  <a:pt x="9" y="452"/>
                                </a:lnTo>
                                <a:lnTo>
                                  <a:pt x="5" y="421"/>
                                </a:lnTo>
                                <a:lnTo>
                                  <a:pt x="2" y="398"/>
                                </a:lnTo>
                                <a:lnTo>
                                  <a:pt x="0" y="378"/>
                                </a:lnTo>
                                <a:lnTo>
                                  <a:pt x="2" y="358"/>
                                </a:lnTo>
                                <a:lnTo>
                                  <a:pt x="10" y="329"/>
                                </a:lnTo>
                                <a:lnTo>
                                  <a:pt x="18" y="299"/>
                                </a:lnTo>
                                <a:lnTo>
                                  <a:pt x="29" y="269"/>
                                </a:lnTo>
                                <a:lnTo>
                                  <a:pt x="42" y="242"/>
                                </a:lnTo>
                                <a:lnTo>
                                  <a:pt x="55" y="217"/>
                                </a:lnTo>
                                <a:lnTo>
                                  <a:pt x="71" y="191"/>
                                </a:lnTo>
                                <a:lnTo>
                                  <a:pt x="88" y="168"/>
                                </a:lnTo>
                                <a:lnTo>
                                  <a:pt x="106" y="148"/>
                                </a:lnTo>
                                <a:lnTo>
                                  <a:pt x="124" y="132"/>
                                </a:lnTo>
                                <a:lnTo>
                                  <a:pt x="156" y="108"/>
                                </a:lnTo>
                                <a:lnTo>
                                  <a:pt x="184" y="91"/>
                                </a:lnTo>
                                <a:lnTo>
                                  <a:pt x="219" y="69"/>
                                </a:lnTo>
                                <a:lnTo>
                                  <a:pt x="255" y="51"/>
                                </a:lnTo>
                                <a:lnTo>
                                  <a:pt x="301" y="31"/>
                                </a:lnTo>
                                <a:lnTo>
                                  <a:pt x="342" y="19"/>
                                </a:lnTo>
                                <a:lnTo>
                                  <a:pt x="382" y="9"/>
                                </a:lnTo>
                                <a:lnTo>
                                  <a:pt x="417" y="0"/>
                                </a:lnTo>
                              </a:path>
                            </a:pathLst>
                          </a:custGeom>
                          <a:noFill/>
                          <a:ln w="4763">
                            <a:solidFill>
                              <a:srgbClr val="FF4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44" name="Freeform 134">
                            <a:extLst>
                              <a:ext uri="{FF2B5EF4-FFF2-40B4-BE49-F238E27FC236}">
                                <a16:creationId xmlns:a16="http://schemas.microsoft.com/office/drawing/2014/main" id="{5D1436DD-D134-41FD-AB37-C350FEC04548}"/>
                              </a:ext>
                            </a:extLst>
                          </p:cNvPr>
                          <p:cNvSpPr>
                            <a:spLocks/>
                          </p:cNvSpPr>
                          <p:nvPr/>
                        </p:nvSpPr>
                        <p:spPr bwMode="auto">
                          <a:xfrm>
                            <a:off x="2113" y="1550"/>
                            <a:ext cx="71" cy="117"/>
                          </a:xfrm>
                          <a:custGeom>
                            <a:avLst/>
                            <a:gdLst>
                              <a:gd name="T0" fmla="*/ 0 w 356"/>
                              <a:gd name="T1" fmla="*/ 14 h 585"/>
                              <a:gd name="T2" fmla="*/ 0 w 356"/>
                              <a:gd name="T3" fmla="*/ 13 h 585"/>
                              <a:gd name="T4" fmla="*/ 0 w 356"/>
                              <a:gd name="T5" fmla="*/ 12 h 585"/>
                              <a:gd name="T6" fmla="*/ 0 w 356"/>
                              <a:gd name="T7" fmla="*/ 10 h 585"/>
                              <a:gd name="T8" fmla="*/ 0 w 356"/>
                              <a:gd name="T9" fmla="*/ 9 h 585"/>
                              <a:gd name="T10" fmla="*/ 1 w 356"/>
                              <a:gd name="T11" fmla="*/ 8 h 585"/>
                              <a:gd name="T12" fmla="*/ 1 w 356"/>
                              <a:gd name="T13" fmla="*/ 7 h 585"/>
                              <a:gd name="T14" fmla="*/ 2 w 356"/>
                              <a:gd name="T15" fmla="*/ 6 h 585"/>
                              <a:gd name="T16" fmla="*/ 2 w 356"/>
                              <a:gd name="T17" fmla="*/ 5 h 585"/>
                              <a:gd name="T18" fmla="*/ 3 w 356"/>
                              <a:gd name="T19" fmla="*/ 4 h 585"/>
                              <a:gd name="T20" fmla="*/ 4 w 356"/>
                              <a:gd name="T21" fmla="*/ 4 h 585"/>
                              <a:gd name="T22" fmla="*/ 5 w 356"/>
                              <a:gd name="T23" fmla="*/ 3 h 585"/>
                              <a:gd name="T24" fmla="*/ 6 w 356"/>
                              <a:gd name="T25" fmla="*/ 2 h 585"/>
                              <a:gd name="T26" fmla="*/ 7 w 356"/>
                              <a:gd name="T27" fmla="*/ 2 h 585"/>
                              <a:gd name="T28" fmla="*/ 8 w 356"/>
                              <a:gd name="T29" fmla="*/ 1 h 585"/>
                              <a:gd name="T30" fmla="*/ 9 w 356"/>
                              <a:gd name="T31" fmla="*/ 1 h 585"/>
                              <a:gd name="T32" fmla="*/ 10 w 356"/>
                              <a:gd name="T33" fmla="*/ 1 h 585"/>
                              <a:gd name="T34" fmla="*/ 11 w 356"/>
                              <a:gd name="T35" fmla="*/ 0 h 585"/>
                              <a:gd name="T36" fmla="*/ 12 w 356"/>
                              <a:gd name="T37" fmla="*/ 0 h 585"/>
                              <a:gd name="T38" fmla="*/ 13 w 356"/>
                              <a:gd name="T39" fmla="*/ 0 h 585"/>
                              <a:gd name="T40" fmla="*/ 14 w 356"/>
                              <a:gd name="T41" fmla="*/ 0 h 585"/>
                              <a:gd name="T42" fmla="*/ 14 w 356"/>
                              <a:gd name="T43" fmla="*/ 0 h 585"/>
                              <a:gd name="T44" fmla="*/ 14 w 356"/>
                              <a:gd name="T45" fmla="*/ 1 h 585"/>
                              <a:gd name="T46" fmla="*/ 14 w 356"/>
                              <a:gd name="T47" fmla="*/ 1 h 585"/>
                              <a:gd name="T48" fmla="*/ 14 w 356"/>
                              <a:gd name="T49" fmla="*/ 1 h 585"/>
                              <a:gd name="T50" fmla="*/ 13 w 356"/>
                              <a:gd name="T51" fmla="*/ 1 h 585"/>
                              <a:gd name="T52" fmla="*/ 12 w 356"/>
                              <a:gd name="T53" fmla="*/ 2 h 585"/>
                              <a:gd name="T54" fmla="*/ 11 w 356"/>
                              <a:gd name="T55" fmla="*/ 2 h 585"/>
                              <a:gd name="T56" fmla="*/ 10 w 356"/>
                              <a:gd name="T57" fmla="*/ 3 h 585"/>
                              <a:gd name="T58" fmla="*/ 9 w 356"/>
                              <a:gd name="T59" fmla="*/ 3 h 585"/>
                              <a:gd name="T60" fmla="*/ 7 w 356"/>
                              <a:gd name="T61" fmla="*/ 4 h 585"/>
                              <a:gd name="T62" fmla="*/ 6 w 356"/>
                              <a:gd name="T63" fmla="*/ 5 h 585"/>
                              <a:gd name="T64" fmla="*/ 5 w 356"/>
                              <a:gd name="T65" fmla="*/ 6 h 585"/>
                              <a:gd name="T66" fmla="*/ 4 w 356"/>
                              <a:gd name="T67" fmla="*/ 7 h 585"/>
                              <a:gd name="T68" fmla="*/ 3 w 356"/>
                              <a:gd name="T69" fmla="*/ 8 h 585"/>
                              <a:gd name="T70" fmla="*/ 2 w 356"/>
                              <a:gd name="T71" fmla="*/ 9 h 585"/>
                              <a:gd name="T72" fmla="*/ 2 w 356"/>
                              <a:gd name="T73" fmla="*/ 10 h 585"/>
                              <a:gd name="T74" fmla="*/ 2 w 356"/>
                              <a:gd name="T75" fmla="*/ 12 h 585"/>
                              <a:gd name="T76" fmla="*/ 2 w 356"/>
                              <a:gd name="T77" fmla="*/ 13 h 585"/>
                              <a:gd name="T78" fmla="*/ 3 w 356"/>
                              <a:gd name="T79" fmla="*/ 15 h 585"/>
                              <a:gd name="T80" fmla="*/ 3 w 356"/>
                              <a:gd name="T81" fmla="*/ 16 h 585"/>
                              <a:gd name="T82" fmla="*/ 4 w 356"/>
                              <a:gd name="T83" fmla="*/ 18 h 585"/>
                              <a:gd name="T84" fmla="*/ 5 w 356"/>
                              <a:gd name="T85" fmla="*/ 19 h 585"/>
                              <a:gd name="T86" fmla="*/ 6 w 356"/>
                              <a:gd name="T87" fmla="*/ 21 h 585"/>
                              <a:gd name="T88" fmla="*/ 7 w 356"/>
                              <a:gd name="T89" fmla="*/ 22 h 585"/>
                              <a:gd name="T90" fmla="*/ 8 w 356"/>
                              <a:gd name="T91" fmla="*/ 23 h 585"/>
                              <a:gd name="T92" fmla="*/ 7 w 356"/>
                              <a:gd name="T93" fmla="*/ 23 h 585"/>
                              <a:gd name="T94" fmla="*/ 6 w 356"/>
                              <a:gd name="T95" fmla="*/ 23 h 585"/>
                              <a:gd name="T96" fmla="*/ 5 w 356"/>
                              <a:gd name="T97" fmla="*/ 22 h 585"/>
                              <a:gd name="T98" fmla="*/ 4 w 356"/>
                              <a:gd name="T99" fmla="*/ 21 h 585"/>
                              <a:gd name="T100" fmla="*/ 4 w 356"/>
                              <a:gd name="T101" fmla="*/ 21 h 585"/>
                              <a:gd name="T102" fmla="*/ 3 w 356"/>
                              <a:gd name="T103" fmla="*/ 19 h 585"/>
                              <a:gd name="T104" fmla="*/ 2 w 356"/>
                              <a:gd name="T105" fmla="*/ 18 h 585"/>
                              <a:gd name="T106" fmla="*/ 1 w 356"/>
                              <a:gd name="T107" fmla="*/ 17 h 585"/>
                              <a:gd name="T108" fmla="*/ 1 w 356"/>
                              <a:gd name="T109" fmla="*/ 16 h 585"/>
                              <a:gd name="T110" fmla="*/ 1 w 356"/>
                              <a:gd name="T111" fmla="*/ 15 h 585"/>
                              <a:gd name="T112" fmla="*/ 0 w 356"/>
                              <a:gd name="T113" fmla="*/ 14 h 5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
                              <a:gd name="T172" fmla="*/ 0 h 585"/>
                              <a:gd name="T173" fmla="*/ 356 w 356"/>
                              <a:gd name="T174" fmla="*/ 585 h 5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 h="585">
                                <a:moveTo>
                                  <a:pt x="6" y="348"/>
                                </a:moveTo>
                                <a:lnTo>
                                  <a:pt x="2" y="319"/>
                                </a:lnTo>
                                <a:lnTo>
                                  <a:pt x="0" y="288"/>
                                </a:lnTo>
                                <a:lnTo>
                                  <a:pt x="2" y="254"/>
                                </a:lnTo>
                                <a:lnTo>
                                  <a:pt x="6" y="229"/>
                                </a:lnTo>
                                <a:lnTo>
                                  <a:pt x="13" y="204"/>
                                </a:lnTo>
                                <a:lnTo>
                                  <a:pt x="24" y="174"/>
                                </a:lnTo>
                                <a:lnTo>
                                  <a:pt x="43" y="146"/>
                                </a:lnTo>
                                <a:lnTo>
                                  <a:pt x="60" y="123"/>
                                </a:lnTo>
                                <a:lnTo>
                                  <a:pt x="78" y="108"/>
                                </a:lnTo>
                                <a:lnTo>
                                  <a:pt x="98" y="89"/>
                                </a:lnTo>
                                <a:lnTo>
                                  <a:pt x="119" y="73"/>
                                </a:lnTo>
                                <a:lnTo>
                                  <a:pt x="145" y="58"/>
                                </a:lnTo>
                                <a:lnTo>
                                  <a:pt x="172" y="42"/>
                                </a:lnTo>
                                <a:lnTo>
                                  <a:pt x="196" y="31"/>
                                </a:lnTo>
                                <a:lnTo>
                                  <a:pt x="221" y="21"/>
                                </a:lnTo>
                                <a:lnTo>
                                  <a:pt x="244" y="14"/>
                                </a:lnTo>
                                <a:lnTo>
                                  <a:pt x="268" y="7"/>
                                </a:lnTo>
                                <a:lnTo>
                                  <a:pt x="297" y="2"/>
                                </a:lnTo>
                                <a:lnTo>
                                  <a:pt x="324" y="1"/>
                                </a:lnTo>
                                <a:lnTo>
                                  <a:pt x="342" y="0"/>
                                </a:lnTo>
                                <a:lnTo>
                                  <a:pt x="356" y="1"/>
                                </a:lnTo>
                                <a:lnTo>
                                  <a:pt x="355" y="17"/>
                                </a:lnTo>
                                <a:lnTo>
                                  <a:pt x="353" y="30"/>
                                </a:lnTo>
                                <a:lnTo>
                                  <a:pt x="339" y="32"/>
                                </a:lnTo>
                                <a:lnTo>
                                  <a:pt x="319" y="37"/>
                                </a:lnTo>
                                <a:lnTo>
                                  <a:pt x="296" y="44"/>
                                </a:lnTo>
                                <a:lnTo>
                                  <a:pt x="270" y="55"/>
                                </a:lnTo>
                                <a:lnTo>
                                  <a:pt x="244" y="66"/>
                                </a:lnTo>
                                <a:lnTo>
                                  <a:pt x="216" y="78"/>
                                </a:lnTo>
                                <a:lnTo>
                                  <a:pt x="187" y="91"/>
                                </a:lnTo>
                                <a:lnTo>
                                  <a:pt x="150" y="113"/>
                                </a:lnTo>
                                <a:lnTo>
                                  <a:pt x="113" y="143"/>
                                </a:lnTo>
                                <a:lnTo>
                                  <a:pt x="91" y="166"/>
                                </a:lnTo>
                                <a:lnTo>
                                  <a:pt x="73" y="194"/>
                                </a:lnTo>
                                <a:lnTo>
                                  <a:pt x="59" y="225"/>
                                </a:lnTo>
                                <a:lnTo>
                                  <a:pt x="49" y="260"/>
                                </a:lnTo>
                                <a:lnTo>
                                  <a:pt x="47" y="295"/>
                                </a:lnTo>
                                <a:lnTo>
                                  <a:pt x="55" y="335"/>
                                </a:lnTo>
                                <a:lnTo>
                                  <a:pt x="64" y="371"/>
                                </a:lnTo>
                                <a:lnTo>
                                  <a:pt x="76" y="402"/>
                                </a:lnTo>
                                <a:lnTo>
                                  <a:pt x="97" y="438"/>
                                </a:lnTo>
                                <a:lnTo>
                                  <a:pt x="125" y="478"/>
                                </a:lnTo>
                                <a:lnTo>
                                  <a:pt x="155" y="514"/>
                                </a:lnTo>
                                <a:lnTo>
                                  <a:pt x="177" y="545"/>
                                </a:lnTo>
                                <a:lnTo>
                                  <a:pt x="198" y="579"/>
                                </a:lnTo>
                                <a:lnTo>
                                  <a:pt x="165" y="585"/>
                                </a:lnTo>
                                <a:lnTo>
                                  <a:pt x="148" y="570"/>
                                </a:lnTo>
                                <a:lnTo>
                                  <a:pt x="130" y="553"/>
                                </a:lnTo>
                                <a:lnTo>
                                  <a:pt x="108" y="535"/>
                                </a:lnTo>
                                <a:lnTo>
                                  <a:pt x="89" y="513"/>
                                </a:lnTo>
                                <a:lnTo>
                                  <a:pt x="67" y="483"/>
                                </a:lnTo>
                                <a:lnTo>
                                  <a:pt x="49" y="454"/>
                                </a:lnTo>
                                <a:lnTo>
                                  <a:pt x="31" y="424"/>
                                </a:lnTo>
                                <a:lnTo>
                                  <a:pt x="19" y="395"/>
                                </a:lnTo>
                                <a:lnTo>
                                  <a:pt x="13" y="376"/>
                                </a:lnTo>
                                <a:lnTo>
                                  <a:pt x="6" y="348"/>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45" name="Freeform 135">
                            <a:extLst>
                              <a:ext uri="{FF2B5EF4-FFF2-40B4-BE49-F238E27FC236}">
                                <a16:creationId xmlns:a16="http://schemas.microsoft.com/office/drawing/2014/main" id="{C4FEE510-9F54-4720-99F5-856D17BDF542}"/>
                              </a:ext>
                            </a:extLst>
                          </p:cNvPr>
                          <p:cNvSpPr>
                            <a:spLocks/>
                          </p:cNvSpPr>
                          <p:nvPr/>
                        </p:nvSpPr>
                        <p:spPr bwMode="auto">
                          <a:xfrm>
                            <a:off x="2122" y="1555"/>
                            <a:ext cx="62" cy="113"/>
                          </a:xfrm>
                          <a:custGeom>
                            <a:avLst/>
                            <a:gdLst>
                              <a:gd name="T0" fmla="*/ 0 w 308"/>
                              <a:gd name="T1" fmla="*/ 13 h 566"/>
                              <a:gd name="T2" fmla="*/ 0 w 308"/>
                              <a:gd name="T3" fmla="*/ 12 h 566"/>
                              <a:gd name="T4" fmla="*/ 0 w 308"/>
                              <a:gd name="T5" fmla="*/ 11 h 566"/>
                              <a:gd name="T6" fmla="*/ 0 w 308"/>
                              <a:gd name="T7" fmla="*/ 10 h 566"/>
                              <a:gd name="T8" fmla="*/ 0 w 308"/>
                              <a:gd name="T9" fmla="*/ 9 h 566"/>
                              <a:gd name="T10" fmla="*/ 1 w 308"/>
                              <a:gd name="T11" fmla="*/ 8 h 566"/>
                              <a:gd name="T12" fmla="*/ 1 w 308"/>
                              <a:gd name="T13" fmla="*/ 7 h 566"/>
                              <a:gd name="T14" fmla="*/ 2 w 308"/>
                              <a:gd name="T15" fmla="*/ 5 h 566"/>
                              <a:gd name="T16" fmla="*/ 2 w 308"/>
                              <a:gd name="T17" fmla="*/ 5 h 566"/>
                              <a:gd name="T18" fmla="*/ 3 w 308"/>
                              <a:gd name="T19" fmla="*/ 4 h 566"/>
                              <a:gd name="T20" fmla="*/ 4 w 308"/>
                              <a:gd name="T21" fmla="*/ 3 h 566"/>
                              <a:gd name="T22" fmla="*/ 5 w 308"/>
                              <a:gd name="T23" fmla="*/ 2 h 566"/>
                              <a:gd name="T24" fmla="*/ 6 w 308"/>
                              <a:gd name="T25" fmla="*/ 2 h 566"/>
                              <a:gd name="T26" fmla="*/ 7 w 308"/>
                              <a:gd name="T27" fmla="*/ 1 h 566"/>
                              <a:gd name="T28" fmla="*/ 8 w 308"/>
                              <a:gd name="T29" fmla="*/ 1 h 566"/>
                              <a:gd name="T30" fmla="*/ 9 w 308"/>
                              <a:gd name="T31" fmla="*/ 0 h 566"/>
                              <a:gd name="T32" fmla="*/ 10 w 308"/>
                              <a:gd name="T33" fmla="*/ 0 h 566"/>
                              <a:gd name="T34" fmla="*/ 11 w 308"/>
                              <a:gd name="T35" fmla="*/ 0 h 566"/>
                              <a:gd name="T36" fmla="*/ 12 w 308"/>
                              <a:gd name="T37" fmla="*/ 0 h 566"/>
                              <a:gd name="T38" fmla="*/ 12 w 308"/>
                              <a:gd name="T39" fmla="*/ 0 h 566"/>
                              <a:gd name="T40" fmla="*/ 12 w 308"/>
                              <a:gd name="T41" fmla="*/ 1 h 566"/>
                              <a:gd name="T42" fmla="*/ 12 w 308"/>
                              <a:gd name="T43" fmla="*/ 1 h 566"/>
                              <a:gd name="T44" fmla="*/ 11 w 308"/>
                              <a:gd name="T45" fmla="*/ 2 h 566"/>
                              <a:gd name="T46" fmla="*/ 10 w 308"/>
                              <a:gd name="T47" fmla="*/ 2 h 566"/>
                              <a:gd name="T48" fmla="*/ 9 w 308"/>
                              <a:gd name="T49" fmla="*/ 3 h 566"/>
                              <a:gd name="T50" fmla="*/ 8 w 308"/>
                              <a:gd name="T51" fmla="*/ 3 h 566"/>
                              <a:gd name="T52" fmla="*/ 6 w 308"/>
                              <a:gd name="T53" fmla="*/ 4 h 566"/>
                              <a:gd name="T54" fmla="*/ 5 w 308"/>
                              <a:gd name="T55" fmla="*/ 5 h 566"/>
                              <a:gd name="T56" fmla="*/ 4 w 308"/>
                              <a:gd name="T57" fmla="*/ 6 h 566"/>
                              <a:gd name="T58" fmla="*/ 3 w 308"/>
                              <a:gd name="T59" fmla="*/ 7 h 566"/>
                              <a:gd name="T60" fmla="*/ 2 w 308"/>
                              <a:gd name="T61" fmla="*/ 9 h 566"/>
                              <a:gd name="T62" fmla="*/ 2 w 308"/>
                              <a:gd name="T63" fmla="*/ 10 h 566"/>
                              <a:gd name="T64" fmla="*/ 2 w 308"/>
                              <a:gd name="T65" fmla="*/ 11 h 566"/>
                              <a:gd name="T66" fmla="*/ 2 w 308"/>
                              <a:gd name="T67" fmla="*/ 13 h 566"/>
                              <a:gd name="T68" fmla="*/ 3 w 308"/>
                              <a:gd name="T69" fmla="*/ 14 h 566"/>
                              <a:gd name="T70" fmla="*/ 3 w 308"/>
                              <a:gd name="T71" fmla="*/ 16 h 566"/>
                              <a:gd name="T72" fmla="*/ 4 w 308"/>
                              <a:gd name="T73" fmla="*/ 17 h 566"/>
                              <a:gd name="T74" fmla="*/ 5 w 308"/>
                              <a:gd name="T75" fmla="*/ 19 h 566"/>
                              <a:gd name="T76" fmla="*/ 6 w 308"/>
                              <a:gd name="T77" fmla="*/ 20 h 566"/>
                              <a:gd name="T78" fmla="*/ 7 w 308"/>
                              <a:gd name="T79" fmla="*/ 21 h 566"/>
                              <a:gd name="T80" fmla="*/ 8 w 308"/>
                              <a:gd name="T81" fmla="*/ 23 h 566"/>
                              <a:gd name="T82" fmla="*/ 6 w 308"/>
                              <a:gd name="T83" fmla="*/ 23 h 566"/>
                              <a:gd name="T84" fmla="*/ 5 w 308"/>
                              <a:gd name="T85" fmla="*/ 22 h 566"/>
                              <a:gd name="T86" fmla="*/ 4 w 308"/>
                              <a:gd name="T87" fmla="*/ 21 h 566"/>
                              <a:gd name="T88" fmla="*/ 4 w 308"/>
                              <a:gd name="T89" fmla="*/ 20 h 566"/>
                              <a:gd name="T90" fmla="*/ 3 w 308"/>
                              <a:gd name="T91" fmla="*/ 19 h 566"/>
                              <a:gd name="T92" fmla="*/ 2 w 308"/>
                              <a:gd name="T93" fmla="*/ 18 h 566"/>
                              <a:gd name="T94" fmla="*/ 1 w 308"/>
                              <a:gd name="T95" fmla="*/ 16 h 566"/>
                              <a:gd name="T96" fmla="*/ 1 w 308"/>
                              <a:gd name="T97" fmla="*/ 15 h 566"/>
                              <a:gd name="T98" fmla="*/ 1 w 308"/>
                              <a:gd name="T99" fmla="*/ 15 h 566"/>
                              <a:gd name="T100" fmla="*/ 0 w 308"/>
                              <a:gd name="T101" fmla="*/ 13 h 5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8"/>
                              <a:gd name="T154" fmla="*/ 0 h 566"/>
                              <a:gd name="T155" fmla="*/ 308 w 308"/>
                              <a:gd name="T156" fmla="*/ 566 h 5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8" h="566">
                                <a:moveTo>
                                  <a:pt x="6" y="337"/>
                                </a:moveTo>
                                <a:lnTo>
                                  <a:pt x="2" y="308"/>
                                </a:lnTo>
                                <a:lnTo>
                                  <a:pt x="0" y="278"/>
                                </a:lnTo>
                                <a:lnTo>
                                  <a:pt x="2" y="243"/>
                                </a:lnTo>
                                <a:lnTo>
                                  <a:pt x="6" y="218"/>
                                </a:lnTo>
                                <a:lnTo>
                                  <a:pt x="13" y="194"/>
                                </a:lnTo>
                                <a:lnTo>
                                  <a:pt x="24" y="163"/>
                                </a:lnTo>
                                <a:lnTo>
                                  <a:pt x="43" y="135"/>
                                </a:lnTo>
                                <a:lnTo>
                                  <a:pt x="60" y="113"/>
                                </a:lnTo>
                                <a:lnTo>
                                  <a:pt x="77" y="97"/>
                                </a:lnTo>
                                <a:lnTo>
                                  <a:pt x="98" y="79"/>
                                </a:lnTo>
                                <a:lnTo>
                                  <a:pt x="119" y="62"/>
                                </a:lnTo>
                                <a:lnTo>
                                  <a:pt x="145" y="47"/>
                                </a:lnTo>
                                <a:lnTo>
                                  <a:pt x="172" y="32"/>
                                </a:lnTo>
                                <a:lnTo>
                                  <a:pt x="196" y="20"/>
                                </a:lnTo>
                                <a:lnTo>
                                  <a:pt x="220" y="10"/>
                                </a:lnTo>
                                <a:lnTo>
                                  <a:pt x="242" y="4"/>
                                </a:lnTo>
                                <a:lnTo>
                                  <a:pt x="267" y="0"/>
                                </a:lnTo>
                                <a:lnTo>
                                  <a:pt x="291" y="0"/>
                                </a:lnTo>
                                <a:lnTo>
                                  <a:pt x="308" y="3"/>
                                </a:lnTo>
                                <a:lnTo>
                                  <a:pt x="300" y="22"/>
                                </a:lnTo>
                                <a:lnTo>
                                  <a:pt x="289" y="35"/>
                                </a:lnTo>
                                <a:lnTo>
                                  <a:pt x="273" y="44"/>
                                </a:lnTo>
                                <a:lnTo>
                                  <a:pt x="245" y="55"/>
                                </a:lnTo>
                                <a:lnTo>
                                  <a:pt x="217" y="68"/>
                                </a:lnTo>
                                <a:lnTo>
                                  <a:pt x="187" y="81"/>
                                </a:lnTo>
                                <a:lnTo>
                                  <a:pt x="150" y="102"/>
                                </a:lnTo>
                                <a:lnTo>
                                  <a:pt x="113" y="132"/>
                                </a:lnTo>
                                <a:lnTo>
                                  <a:pt x="91" y="156"/>
                                </a:lnTo>
                                <a:lnTo>
                                  <a:pt x="73" y="183"/>
                                </a:lnTo>
                                <a:lnTo>
                                  <a:pt x="59" y="214"/>
                                </a:lnTo>
                                <a:lnTo>
                                  <a:pt x="49" y="249"/>
                                </a:lnTo>
                                <a:lnTo>
                                  <a:pt x="47" y="284"/>
                                </a:lnTo>
                                <a:lnTo>
                                  <a:pt x="55" y="324"/>
                                </a:lnTo>
                                <a:lnTo>
                                  <a:pt x="64" y="361"/>
                                </a:lnTo>
                                <a:lnTo>
                                  <a:pt x="77" y="392"/>
                                </a:lnTo>
                                <a:lnTo>
                                  <a:pt x="97" y="426"/>
                                </a:lnTo>
                                <a:lnTo>
                                  <a:pt x="125" y="468"/>
                                </a:lnTo>
                                <a:lnTo>
                                  <a:pt x="155" y="503"/>
                                </a:lnTo>
                                <a:lnTo>
                                  <a:pt x="177" y="534"/>
                                </a:lnTo>
                                <a:lnTo>
                                  <a:pt x="189" y="565"/>
                                </a:lnTo>
                                <a:lnTo>
                                  <a:pt x="159" y="566"/>
                                </a:lnTo>
                                <a:lnTo>
                                  <a:pt x="131" y="542"/>
                                </a:lnTo>
                                <a:lnTo>
                                  <a:pt x="108" y="524"/>
                                </a:lnTo>
                                <a:lnTo>
                                  <a:pt x="88" y="502"/>
                                </a:lnTo>
                                <a:lnTo>
                                  <a:pt x="67" y="473"/>
                                </a:lnTo>
                                <a:lnTo>
                                  <a:pt x="49" y="443"/>
                                </a:lnTo>
                                <a:lnTo>
                                  <a:pt x="32" y="413"/>
                                </a:lnTo>
                                <a:lnTo>
                                  <a:pt x="19" y="384"/>
                                </a:lnTo>
                                <a:lnTo>
                                  <a:pt x="13" y="365"/>
                                </a:lnTo>
                                <a:lnTo>
                                  <a:pt x="6" y="337"/>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46" name="Freeform 136">
                            <a:extLst>
                              <a:ext uri="{FF2B5EF4-FFF2-40B4-BE49-F238E27FC236}">
                                <a16:creationId xmlns:a16="http://schemas.microsoft.com/office/drawing/2014/main" id="{364AE437-BF53-4532-853A-234FE1AA90F7}"/>
                              </a:ext>
                            </a:extLst>
                          </p:cNvPr>
                          <p:cNvSpPr>
                            <a:spLocks/>
                          </p:cNvSpPr>
                          <p:nvPr/>
                        </p:nvSpPr>
                        <p:spPr bwMode="auto">
                          <a:xfrm>
                            <a:off x="2072" y="1522"/>
                            <a:ext cx="101" cy="179"/>
                          </a:xfrm>
                          <a:custGeom>
                            <a:avLst/>
                            <a:gdLst>
                              <a:gd name="T0" fmla="*/ 0 w 503"/>
                              <a:gd name="T1" fmla="*/ 18 h 898"/>
                              <a:gd name="T2" fmla="*/ 1 w 503"/>
                              <a:gd name="T3" fmla="*/ 14 h 898"/>
                              <a:gd name="T4" fmla="*/ 2 w 503"/>
                              <a:gd name="T5" fmla="*/ 11 h 898"/>
                              <a:gd name="T6" fmla="*/ 4 w 503"/>
                              <a:gd name="T7" fmla="*/ 8 h 898"/>
                              <a:gd name="T8" fmla="*/ 7 w 503"/>
                              <a:gd name="T9" fmla="*/ 5 h 898"/>
                              <a:gd name="T10" fmla="*/ 10 w 503"/>
                              <a:gd name="T11" fmla="*/ 3 h 898"/>
                              <a:gd name="T12" fmla="*/ 13 w 503"/>
                              <a:gd name="T13" fmla="*/ 1 h 898"/>
                              <a:gd name="T14" fmla="*/ 17 w 503"/>
                              <a:gd name="T15" fmla="*/ 0 h 898"/>
                              <a:gd name="T16" fmla="*/ 19 w 503"/>
                              <a:gd name="T17" fmla="*/ 0 h 898"/>
                              <a:gd name="T18" fmla="*/ 20 w 503"/>
                              <a:gd name="T19" fmla="*/ 1 h 898"/>
                              <a:gd name="T20" fmla="*/ 18 w 503"/>
                              <a:gd name="T21" fmla="*/ 1 h 898"/>
                              <a:gd name="T22" fmla="*/ 16 w 503"/>
                              <a:gd name="T23" fmla="*/ 2 h 898"/>
                              <a:gd name="T24" fmla="*/ 14 w 503"/>
                              <a:gd name="T25" fmla="*/ 3 h 898"/>
                              <a:gd name="T26" fmla="*/ 12 w 503"/>
                              <a:gd name="T27" fmla="*/ 4 h 898"/>
                              <a:gd name="T28" fmla="*/ 10 w 503"/>
                              <a:gd name="T29" fmla="*/ 5 h 898"/>
                              <a:gd name="T30" fmla="*/ 8 w 503"/>
                              <a:gd name="T31" fmla="*/ 6 h 898"/>
                              <a:gd name="T32" fmla="*/ 6 w 503"/>
                              <a:gd name="T33" fmla="*/ 8 h 898"/>
                              <a:gd name="T34" fmla="*/ 5 w 503"/>
                              <a:gd name="T35" fmla="*/ 9 h 898"/>
                              <a:gd name="T36" fmla="*/ 4 w 503"/>
                              <a:gd name="T37" fmla="*/ 11 h 898"/>
                              <a:gd name="T38" fmla="*/ 3 w 503"/>
                              <a:gd name="T39" fmla="*/ 13 h 898"/>
                              <a:gd name="T40" fmla="*/ 2 w 503"/>
                              <a:gd name="T41" fmla="*/ 15 h 898"/>
                              <a:gd name="T42" fmla="*/ 2 w 503"/>
                              <a:gd name="T43" fmla="*/ 17 h 898"/>
                              <a:gd name="T44" fmla="*/ 2 w 503"/>
                              <a:gd name="T45" fmla="*/ 20 h 898"/>
                              <a:gd name="T46" fmla="*/ 2 w 503"/>
                              <a:gd name="T47" fmla="*/ 22 h 898"/>
                              <a:gd name="T48" fmla="*/ 3 w 503"/>
                              <a:gd name="T49" fmla="*/ 24 h 898"/>
                              <a:gd name="T50" fmla="*/ 4 w 503"/>
                              <a:gd name="T51" fmla="*/ 26 h 898"/>
                              <a:gd name="T52" fmla="*/ 5 w 503"/>
                              <a:gd name="T53" fmla="*/ 28 h 898"/>
                              <a:gd name="T54" fmla="*/ 6 w 503"/>
                              <a:gd name="T55" fmla="*/ 30 h 898"/>
                              <a:gd name="T56" fmla="*/ 7 w 503"/>
                              <a:gd name="T57" fmla="*/ 32 h 898"/>
                              <a:gd name="T58" fmla="*/ 9 w 503"/>
                              <a:gd name="T59" fmla="*/ 34 h 898"/>
                              <a:gd name="T60" fmla="*/ 8 w 503"/>
                              <a:gd name="T61" fmla="*/ 36 h 898"/>
                              <a:gd name="T62" fmla="*/ 6 w 503"/>
                              <a:gd name="T63" fmla="*/ 34 h 898"/>
                              <a:gd name="T64" fmla="*/ 4 w 503"/>
                              <a:gd name="T65" fmla="*/ 31 h 898"/>
                              <a:gd name="T66" fmla="*/ 2 w 503"/>
                              <a:gd name="T67" fmla="*/ 27 h 898"/>
                              <a:gd name="T68" fmla="*/ 1 w 503"/>
                              <a:gd name="T69" fmla="*/ 24 h 898"/>
                              <a:gd name="T70" fmla="*/ 0 w 503"/>
                              <a:gd name="T71" fmla="*/ 20 h 8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3"/>
                              <a:gd name="T109" fmla="*/ 0 h 898"/>
                              <a:gd name="T110" fmla="*/ 503 w 503"/>
                              <a:gd name="T111" fmla="*/ 898 h 8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3" h="898">
                                <a:moveTo>
                                  <a:pt x="0" y="500"/>
                                </a:moveTo>
                                <a:lnTo>
                                  <a:pt x="3" y="451"/>
                                </a:lnTo>
                                <a:lnTo>
                                  <a:pt x="13" y="398"/>
                                </a:lnTo>
                                <a:lnTo>
                                  <a:pt x="25" y="352"/>
                                </a:lnTo>
                                <a:lnTo>
                                  <a:pt x="38" y="305"/>
                                </a:lnTo>
                                <a:lnTo>
                                  <a:pt x="53" y="267"/>
                                </a:lnTo>
                                <a:lnTo>
                                  <a:pt x="74" y="230"/>
                                </a:lnTo>
                                <a:lnTo>
                                  <a:pt x="98" y="199"/>
                                </a:lnTo>
                                <a:lnTo>
                                  <a:pt x="126" y="167"/>
                                </a:lnTo>
                                <a:lnTo>
                                  <a:pt x="162" y="134"/>
                                </a:lnTo>
                                <a:lnTo>
                                  <a:pt x="202" y="103"/>
                                </a:lnTo>
                                <a:lnTo>
                                  <a:pt x="245" y="74"/>
                                </a:lnTo>
                                <a:lnTo>
                                  <a:pt x="287" y="49"/>
                                </a:lnTo>
                                <a:lnTo>
                                  <a:pt x="334" y="29"/>
                                </a:lnTo>
                                <a:lnTo>
                                  <a:pt x="376" y="15"/>
                                </a:lnTo>
                                <a:lnTo>
                                  <a:pt x="415" y="5"/>
                                </a:lnTo>
                                <a:lnTo>
                                  <a:pt x="448" y="0"/>
                                </a:lnTo>
                                <a:lnTo>
                                  <a:pt x="463" y="3"/>
                                </a:lnTo>
                                <a:lnTo>
                                  <a:pt x="481" y="11"/>
                                </a:lnTo>
                                <a:lnTo>
                                  <a:pt x="503" y="24"/>
                                </a:lnTo>
                                <a:lnTo>
                                  <a:pt x="480" y="28"/>
                                </a:lnTo>
                                <a:lnTo>
                                  <a:pt x="452" y="34"/>
                                </a:lnTo>
                                <a:lnTo>
                                  <a:pt x="425" y="40"/>
                                </a:lnTo>
                                <a:lnTo>
                                  <a:pt x="394" y="48"/>
                                </a:lnTo>
                                <a:lnTo>
                                  <a:pt x="370" y="57"/>
                                </a:lnTo>
                                <a:lnTo>
                                  <a:pt x="345" y="68"/>
                                </a:lnTo>
                                <a:lnTo>
                                  <a:pt x="319" y="82"/>
                                </a:lnTo>
                                <a:lnTo>
                                  <a:pt x="295" y="95"/>
                                </a:lnTo>
                                <a:lnTo>
                                  <a:pt x="272" y="108"/>
                                </a:lnTo>
                                <a:lnTo>
                                  <a:pt x="248" y="124"/>
                                </a:lnTo>
                                <a:lnTo>
                                  <a:pt x="222" y="141"/>
                                </a:lnTo>
                                <a:lnTo>
                                  <a:pt x="199" y="158"/>
                                </a:lnTo>
                                <a:lnTo>
                                  <a:pt x="177" y="174"/>
                                </a:lnTo>
                                <a:lnTo>
                                  <a:pt x="159" y="190"/>
                                </a:lnTo>
                                <a:lnTo>
                                  <a:pt x="141" y="210"/>
                                </a:lnTo>
                                <a:lnTo>
                                  <a:pt x="127" y="230"/>
                                </a:lnTo>
                                <a:lnTo>
                                  <a:pt x="115" y="254"/>
                                </a:lnTo>
                                <a:lnTo>
                                  <a:pt x="98" y="282"/>
                                </a:lnTo>
                                <a:lnTo>
                                  <a:pt x="84" y="308"/>
                                </a:lnTo>
                                <a:lnTo>
                                  <a:pt x="75" y="332"/>
                                </a:lnTo>
                                <a:lnTo>
                                  <a:pt x="67" y="354"/>
                                </a:lnTo>
                                <a:lnTo>
                                  <a:pt x="61" y="377"/>
                                </a:lnTo>
                                <a:lnTo>
                                  <a:pt x="56" y="402"/>
                                </a:lnTo>
                                <a:lnTo>
                                  <a:pt x="51" y="426"/>
                                </a:lnTo>
                                <a:lnTo>
                                  <a:pt x="48" y="457"/>
                                </a:lnTo>
                                <a:lnTo>
                                  <a:pt x="47" y="491"/>
                                </a:lnTo>
                                <a:lnTo>
                                  <a:pt x="48" y="519"/>
                                </a:lnTo>
                                <a:lnTo>
                                  <a:pt x="51" y="546"/>
                                </a:lnTo>
                                <a:lnTo>
                                  <a:pt x="59" y="575"/>
                                </a:lnTo>
                                <a:lnTo>
                                  <a:pt x="66" y="602"/>
                                </a:lnTo>
                                <a:lnTo>
                                  <a:pt x="76" y="628"/>
                                </a:lnTo>
                                <a:lnTo>
                                  <a:pt x="89" y="652"/>
                                </a:lnTo>
                                <a:lnTo>
                                  <a:pt x="103" y="676"/>
                                </a:lnTo>
                                <a:lnTo>
                                  <a:pt x="118" y="703"/>
                                </a:lnTo>
                                <a:lnTo>
                                  <a:pt x="133" y="731"/>
                                </a:lnTo>
                                <a:lnTo>
                                  <a:pt x="149" y="759"/>
                                </a:lnTo>
                                <a:lnTo>
                                  <a:pt x="166" y="785"/>
                                </a:lnTo>
                                <a:lnTo>
                                  <a:pt x="182" y="810"/>
                                </a:lnTo>
                                <a:lnTo>
                                  <a:pt x="203" y="839"/>
                                </a:lnTo>
                                <a:lnTo>
                                  <a:pt x="224" y="865"/>
                                </a:lnTo>
                                <a:lnTo>
                                  <a:pt x="214" y="883"/>
                                </a:lnTo>
                                <a:lnTo>
                                  <a:pt x="207" y="898"/>
                                </a:lnTo>
                                <a:lnTo>
                                  <a:pt x="188" y="884"/>
                                </a:lnTo>
                                <a:lnTo>
                                  <a:pt x="161" y="858"/>
                                </a:lnTo>
                                <a:lnTo>
                                  <a:pt x="136" y="827"/>
                                </a:lnTo>
                                <a:lnTo>
                                  <a:pt x="109" y="787"/>
                                </a:lnTo>
                                <a:lnTo>
                                  <a:pt x="78" y="738"/>
                                </a:lnTo>
                                <a:lnTo>
                                  <a:pt x="50" y="687"/>
                                </a:lnTo>
                                <a:lnTo>
                                  <a:pt x="31" y="648"/>
                                </a:lnTo>
                                <a:lnTo>
                                  <a:pt x="16" y="602"/>
                                </a:lnTo>
                                <a:lnTo>
                                  <a:pt x="4" y="549"/>
                                </a:lnTo>
                                <a:lnTo>
                                  <a:pt x="0" y="500"/>
                                </a:lnTo>
                                <a:close/>
                              </a:path>
                            </a:pathLst>
                          </a:custGeom>
                          <a:solidFill>
                            <a:srgbClr val="E0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38" name="Group 137">
                        <a:extLst>
                          <a:ext uri="{FF2B5EF4-FFF2-40B4-BE49-F238E27FC236}">
                            <a16:creationId xmlns:a16="http://schemas.microsoft.com/office/drawing/2014/main" id="{0F12E1C4-8C8B-433A-B899-79F5FDBD7F9A}"/>
                          </a:ext>
                        </a:extLst>
                      </p:cNvPr>
                      <p:cNvGrpSpPr>
                        <a:grpSpLocks/>
                      </p:cNvGrpSpPr>
                      <p:nvPr/>
                    </p:nvGrpSpPr>
                    <p:grpSpPr bwMode="auto">
                      <a:xfrm>
                        <a:off x="2112" y="1663"/>
                        <a:ext cx="49" cy="42"/>
                        <a:chOff x="2112" y="1663"/>
                        <a:chExt cx="49" cy="42"/>
                      </a:xfrm>
                    </p:grpSpPr>
                    <p:sp>
                      <p:nvSpPr>
                        <p:cNvPr id="65939" name="Freeform 138">
                          <a:extLst>
                            <a:ext uri="{FF2B5EF4-FFF2-40B4-BE49-F238E27FC236}">
                              <a16:creationId xmlns:a16="http://schemas.microsoft.com/office/drawing/2014/main" id="{2FC334B2-64FB-4D24-9596-64BFC783AD45}"/>
                            </a:ext>
                          </a:extLst>
                        </p:cNvPr>
                        <p:cNvSpPr>
                          <a:spLocks/>
                        </p:cNvSpPr>
                        <p:nvPr/>
                      </p:nvSpPr>
                      <p:spPr bwMode="auto">
                        <a:xfrm>
                          <a:off x="2112" y="1663"/>
                          <a:ext cx="49" cy="42"/>
                        </a:xfrm>
                        <a:custGeom>
                          <a:avLst/>
                          <a:gdLst>
                            <a:gd name="T0" fmla="*/ 10 w 244"/>
                            <a:gd name="T1" fmla="*/ 1 h 210"/>
                            <a:gd name="T2" fmla="*/ 9 w 244"/>
                            <a:gd name="T3" fmla="*/ 0 h 210"/>
                            <a:gd name="T4" fmla="*/ 8 w 244"/>
                            <a:gd name="T5" fmla="*/ 0 h 210"/>
                            <a:gd name="T6" fmla="*/ 7 w 244"/>
                            <a:gd name="T7" fmla="*/ 0 h 210"/>
                            <a:gd name="T8" fmla="*/ 7 w 244"/>
                            <a:gd name="T9" fmla="*/ 0 h 210"/>
                            <a:gd name="T10" fmla="*/ 6 w 244"/>
                            <a:gd name="T11" fmla="*/ 0 h 210"/>
                            <a:gd name="T12" fmla="*/ 5 w 244"/>
                            <a:gd name="T13" fmla="*/ 1 h 210"/>
                            <a:gd name="T14" fmla="*/ 4 w 244"/>
                            <a:gd name="T15" fmla="*/ 1 h 210"/>
                            <a:gd name="T16" fmla="*/ 3 w 244"/>
                            <a:gd name="T17" fmla="*/ 1 h 210"/>
                            <a:gd name="T18" fmla="*/ 2 w 244"/>
                            <a:gd name="T19" fmla="*/ 2 h 210"/>
                            <a:gd name="T20" fmla="*/ 1 w 244"/>
                            <a:gd name="T21" fmla="*/ 3 h 210"/>
                            <a:gd name="T22" fmla="*/ 1 w 244"/>
                            <a:gd name="T23" fmla="*/ 4 h 210"/>
                            <a:gd name="T24" fmla="*/ 0 w 244"/>
                            <a:gd name="T25" fmla="*/ 5 h 210"/>
                            <a:gd name="T26" fmla="*/ 0 w 244"/>
                            <a:gd name="T27" fmla="*/ 6 h 210"/>
                            <a:gd name="T28" fmla="*/ 0 w 244"/>
                            <a:gd name="T29" fmla="*/ 6 h 210"/>
                            <a:gd name="T30" fmla="*/ 0 w 244"/>
                            <a:gd name="T31" fmla="*/ 7 h 210"/>
                            <a:gd name="T32" fmla="*/ 0 w 244"/>
                            <a:gd name="T33" fmla="*/ 8 h 210"/>
                            <a:gd name="T34" fmla="*/ 1 w 244"/>
                            <a:gd name="T35" fmla="*/ 8 h 210"/>
                            <a:gd name="T36" fmla="*/ 2 w 244"/>
                            <a:gd name="T37" fmla="*/ 8 h 210"/>
                            <a:gd name="T38" fmla="*/ 3 w 244"/>
                            <a:gd name="T39" fmla="*/ 8 h 210"/>
                            <a:gd name="T40" fmla="*/ 4 w 244"/>
                            <a:gd name="T41" fmla="*/ 8 h 210"/>
                            <a:gd name="T42" fmla="*/ 5 w 244"/>
                            <a:gd name="T43" fmla="*/ 8 h 210"/>
                            <a:gd name="T44" fmla="*/ 6 w 244"/>
                            <a:gd name="T45" fmla="*/ 7 h 210"/>
                            <a:gd name="T46" fmla="*/ 7 w 244"/>
                            <a:gd name="T47" fmla="*/ 6 h 210"/>
                            <a:gd name="T48" fmla="*/ 8 w 244"/>
                            <a:gd name="T49" fmla="*/ 5 h 210"/>
                            <a:gd name="T50" fmla="*/ 9 w 244"/>
                            <a:gd name="T51" fmla="*/ 4 h 210"/>
                            <a:gd name="T52" fmla="*/ 9 w 244"/>
                            <a:gd name="T53" fmla="*/ 3 h 210"/>
                            <a:gd name="T54" fmla="*/ 10 w 244"/>
                            <a:gd name="T55" fmla="*/ 2 h 210"/>
                            <a:gd name="T56" fmla="*/ 10 w 244"/>
                            <a:gd name="T57" fmla="*/ 1 h 210"/>
                            <a:gd name="T58" fmla="*/ 10 w 244"/>
                            <a:gd name="T59" fmla="*/ 1 h 2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10"/>
                            <a:gd name="T92" fmla="*/ 244 w 244"/>
                            <a:gd name="T93" fmla="*/ 210 h 2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10">
                              <a:moveTo>
                                <a:pt x="238" y="16"/>
                              </a:moveTo>
                              <a:lnTo>
                                <a:pt x="223" y="7"/>
                              </a:lnTo>
                              <a:lnTo>
                                <a:pt x="202" y="1"/>
                              </a:lnTo>
                              <a:lnTo>
                                <a:pt x="183" y="0"/>
                              </a:lnTo>
                              <a:lnTo>
                                <a:pt x="165" y="1"/>
                              </a:lnTo>
                              <a:lnTo>
                                <a:pt x="144" y="7"/>
                              </a:lnTo>
                              <a:lnTo>
                                <a:pt x="122" y="14"/>
                              </a:lnTo>
                              <a:lnTo>
                                <a:pt x="101" y="25"/>
                              </a:lnTo>
                              <a:lnTo>
                                <a:pt x="79" y="37"/>
                              </a:lnTo>
                              <a:lnTo>
                                <a:pt x="57" y="54"/>
                              </a:lnTo>
                              <a:lnTo>
                                <a:pt x="33" y="78"/>
                              </a:lnTo>
                              <a:lnTo>
                                <a:pt x="20" y="101"/>
                              </a:lnTo>
                              <a:lnTo>
                                <a:pt x="11" y="120"/>
                              </a:lnTo>
                              <a:lnTo>
                                <a:pt x="5" y="141"/>
                              </a:lnTo>
                              <a:lnTo>
                                <a:pt x="0" y="162"/>
                              </a:lnTo>
                              <a:lnTo>
                                <a:pt x="3" y="182"/>
                              </a:lnTo>
                              <a:lnTo>
                                <a:pt x="11" y="197"/>
                              </a:lnTo>
                              <a:lnTo>
                                <a:pt x="27" y="203"/>
                              </a:lnTo>
                              <a:lnTo>
                                <a:pt x="45" y="209"/>
                              </a:lnTo>
                              <a:lnTo>
                                <a:pt x="66" y="210"/>
                              </a:lnTo>
                              <a:lnTo>
                                <a:pt x="94" y="206"/>
                              </a:lnTo>
                              <a:lnTo>
                                <a:pt x="122" y="194"/>
                              </a:lnTo>
                              <a:lnTo>
                                <a:pt x="150" y="179"/>
                              </a:lnTo>
                              <a:lnTo>
                                <a:pt x="178" y="156"/>
                              </a:lnTo>
                              <a:lnTo>
                                <a:pt x="201" y="133"/>
                              </a:lnTo>
                              <a:lnTo>
                                <a:pt x="221" y="108"/>
                              </a:lnTo>
                              <a:lnTo>
                                <a:pt x="236" y="83"/>
                              </a:lnTo>
                              <a:lnTo>
                                <a:pt x="242" y="59"/>
                              </a:lnTo>
                              <a:lnTo>
                                <a:pt x="244" y="34"/>
                              </a:lnTo>
                              <a:lnTo>
                                <a:pt x="238" y="16"/>
                              </a:lnTo>
                              <a:close/>
                            </a:path>
                          </a:pathLst>
                        </a:custGeom>
                        <a:solidFill>
                          <a:srgbClr val="A000A0"/>
                        </a:solidFill>
                        <a:ln w="3175">
                          <a:solidFill>
                            <a:srgbClr val="2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40" name="Freeform 139">
                          <a:extLst>
                            <a:ext uri="{FF2B5EF4-FFF2-40B4-BE49-F238E27FC236}">
                              <a16:creationId xmlns:a16="http://schemas.microsoft.com/office/drawing/2014/main" id="{27A02941-F8B9-458A-9D25-10FEF9D8DBB7}"/>
                            </a:ext>
                          </a:extLst>
                        </p:cNvPr>
                        <p:cNvSpPr>
                          <a:spLocks/>
                        </p:cNvSpPr>
                        <p:nvPr/>
                      </p:nvSpPr>
                      <p:spPr bwMode="auto">
                        <a:xfrm>
                          <a:off x="2118" y="1669"/>
                          <a:ext cx="37" cy="31"/>
                        </a:xfrm>
                        <a:custGeom>
                          <a:avLst/>
                          <a:gdLst>
                            <a:gd name="T0" fmla="*/ 7 w 182"/>
                            <a:gd name="T1" fmla="*/ 0 h 155"/>
                            <a:gd name="T2" fmla="*/ 7 w 182"/>
                            <a:gd name="T3" fmla="*/ 0 h 155"/>
                            <a:gd name="T4" fmla="*/ 6 w 182"/>
                            <a:gd name="T5" fmla="*/ 0 h 155"/>
                            <a:gd name="T6" fmla="*/ 6 w 182"/>
                            <a:gd name="T7" fmla="*/ 0 h 155"/>
                            <a:gd name="T8" fmla="*/ 5 w 182"/>
                            <a:gd name="T9" fmla="*/ 0 h 155"/>
                            <a:gd name="T10" fmla="*/ 4 w 182"/>
                            <a:gd name="T11" fmla="*/ 0 h 155"/>
                            <a:gd name="T12" fmla="*/ 4 w 182"/>
                            <a:gd name="T13" fmla="*/ 0 h 155"/>
                            <a:gd name="T14" fmla="*/ 3 w 182"/>
                            <a:gd name="T15" fmla="*/ 1 h 155"/>
                            <a:gd name="T16" fmla="*/ 2 w 182"/>
                            <a:gd name="T17" fmla="*/ 1 h 155"/>
                            <a:gd name="T18" fmla="*/ 2 w 182"/>
                            <a:gd name="T19" fmla="*/ 2 h 155"/>
                            <a:gd name="T20" fmla="*/ 1 w 182"/>
                            <a:gd name="T21" fmla="*/ 2 h 155"/>
                            <a:gd name="T22" fmla="*/ 1 w 182"/>
                            <a:gd name="T23" fmla="*/ 3 h 155"/>
                            <a:gd name="T24" fmla="*/ 0 w 182"/>
                            <a:gd name="T25" fmla="*/ 4 h 155"/>
                            <a:gd name="T26" fmla="*/ 0 w 182"/>
                            <a:gd name="T27" fmla="*/ 4 h 155"/>
                            <a:gd name="T28" fmla="*/ 0 w 182"/>
                            <a:gd name="T29" fmla="*/ 5 h 155"/>
                            <a:gd name="T30" fmla="*/ 0 w 182"/>
                            <a:gd name="T31" fmla="*/ 5 h 155"/>
                            <a:gd name="T32" fmla="*/ 0 w 182"/>
                            <a:gd name="T33" fmla="*/ 6 h 155"/>
                            <a:gd name="T34" fmla="*/ 1 w 182"/>
                            <a:gd name="T35" fmla="*/ 6 h 155"/>
                            <a:gd name="T36" fmla="*/ 1 w 182"/>
                            <a:gd name="T37" fmla="*/ 6 h 155"/>
                            <a:gd name="T38" fmla="*/ 2 w 182"/>
                            <a:gd name="T39" fmla="*/ 6 h 155"/>
                            <a:gd name="T40" fmla="*/ 3 w 182"/>
                            <a:gd name="T41" fmla="*/ 6 h 155"/>
                            <a:gd name="T42" fmla="*/ 4 w 182"/>
                            <a:gd name="T43" fmla="*/ 6 h 155"/>
                            <a:gd name="T44" fmla="*/ 5 w 182"/>
                            <a:gd name="T45" fmla="*/ 5 h 155"/>
                            <a:gd name="T46" fmla="*/ 5 w 182"/>
                            <a:gd name="T47" fmla="*/ 5 h 155"/>
                            <a:gd name="T48" fmla="*/ 6 w 182"/>
                            <a:gd name="T49" fmla="*/ 4 h 155"/>
                            <a:gd name="T50" fmla="*/ 7 w 182"/>
                            <a:gd name="T51" fmla="*/ 3 h 155"/>
                            <a:gd name="T52" fmla="*/ 7 w 182"/>
                            <a:gd name="T53" fmla="*/ 2 h 155"/>
                            <a:gd name="T54" fmla="*/ 8 w 182"/>
                            <a:gd name="T55" fmla="*/ 2 h 155"/>
                            <a:gd name="T56" fmla="*/ 8 w 182"/>
                            <a:gd name="T57" fmla="*/ 1 h 155"/>
                            <a:gd name="T58" fmla="*/ 7 w 182"/>
                            <a:gd name="T59" fmla="*/ 0 h 1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2"/>
                            <a:gd name="T91" fmla="*/ 0 h 155"/>
                            <a:gd name="T92" fmla="*/ 182 w 182"/>
                            <a:gd name="T93" fmla="*/ 155 h 1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2" h="155">
                              <a:moveTo>
                                <a:pt x="178" y="11"/>
                              </a:moveTo>
                              <a:lnTo>
                                <a:pt x="167" y="4"/>
                              </a:lnTo>
                              <a:lnTo>
                                <a:pt x="152" y="0"/>
                              </a:lnTo>
                              <a:lnTo>
                                <a:pt x="137" y="0"/>
                              </a:lnTo>
                              <a:lnTo>
                                <a:pt x="124" y="0"/>
                              </a:lnTo>
                              <a:lnTo>
                                <a:pt x="108" y="4"/>
                              </a:lnTo>
                              <a:lnTo>
                                <a:pt x="91" y="9"/>
                              </a:lnTo>
                              <a:lnTo>
                                <a:pt x="76" y="18"/>
                              </a:lnTo>
                              <a:lnTo>
                                <a:pt x="60" y="27"/>
                              </a:lnTo>
                              <a:lnTo>
                                <a:pt x="42" y="39"/>
                              </a:lnTo>
                              <a:lnTo>
                                <a:pt x="25" y="57"/>
                              </a:lnTo>
                              <a:lnTo>
                                <a:pt x="15" y="74"/>
                              </a:lnTo>
                              <a:lnTo>
                                <a:pt x="9" y="89"/>
                              </a:lnTo>
                              <a:lnTo>
                                <a:pt x="3" y="104"/>
                              </a:lnTo>
                              <a:lnTo>
                                <a:pt x="0" y="120"/>
                              </a:lnTo>
                              <a:lnTo>
                                <a:pt x="2" y="134"/>
                              </a:lnTo>
                              <a:lnTo>
                                <a:pt x="9" y="147"/>
                              </a:lnTo>
                              <a:lnTo>
                                <a:pt x="21" y="151"/>
                              </a:lnTo>
                              <a:lnTo>
                                <a:pt x="33" y="155"/>
                              </a:lnTo>
                              <a:lnTo>
                                <a:pt x="49" y="155"/>
                              </a:lnTo>
                              <a:lnTo>
                                <a:pt x="70" y="153"/>
                              </a:lnTo>
                              <a:lnTo>
                                <a:pt x="91" y="144"/>
                              </a:lnTo>
                              <a:lnTo>
                                <a:pt x="113" y="132"/>
                              </a:lnTo>
                              <a:lnTo>
                                <a:pt x="133" y="116"/>
                              </a:lnTo>
                              <a:lnTo>
                                <a:pt x="151" y="99"/>
                              </a:lnTo>
                              <a:lnTo>
                                <a:pt x="165" y="80"/>
                              </a:lnTo>
                              <a:lnTo>
                                <a:pt x="177" y="62"/>
                              </a:lnTo>
                              <a:lnTo>
                                <a:pt x="181" y="43"/>
                              </a:lnTo>
                              <a:lnTo>
                                <a:pt x="182" y="25"/>
                              </a:lnTo>
                              <a:lnTo>
                                <a:pt x="178" y="11"/>
                              </a:lnTo>
                              <a:close/>
                            </a:path>
                          </a:pathLst>
                        </a:custGeom>
                        <a:solidFill>
                          <a:srgbClr val="600060"/>
                        </a:solidFill>
                        <a:ln w="3175">
                          <a:solidFill>
                            <a:srgbClr val="2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nvGrpSpPr>
                  <p:cNvPr id="65924" name="Group 140">
                    <a:extLst>
                      <a:ext uri="{FF2B5EF4-FFF2-40B4-BE49-F238E27FC236}">
                        <a16:creationId xmlns:a16="http://schemas.microsoft.com/office/drawing/2014/main" id="{E5498566-5185-49F4-BAA5-6B494F6C88C1}"/>
                      </a:ext>
                    </a:extLst>
                  </p:cNvPr>
                  <p:cNvGrpSpPr>
                    <a:grpSpLocks/>
                  </p:cNvGrpSpPr>
                  <p:nvPr/>
                </p:nvGrpSpPr>
                <p:grpSpPr bwMode="auto">
                  <a:xfrm>
                    <a:off x="2072" y="1578"/>
                    <a:ext cx="215" cy="151"/>
                    <a:chOff x="2072" y="1578"/>
                    <a:chExt cx="215" cy="151"/>
                  </a:xfrm>
                </p:grpSpPr>
                <p:grpSp>
                  <p:nvGrpSpPr>
                    <p:cNvPr id="65925" name="Group 141">
                      <a:extLst>
                        <a:ext uri="{FF2B5EF4-FFF2-40B4-BE49-F238E27FC236}">
                          <a16:creationId xmlns:a16="http://schemas.microsoft.com/office/drawing/2014/main" id="{98DC81F9-4991-43F3-817F-6CE334AC1219}"/>
                        </a:ext>
                      </a:extLst>
                    </p:cNvPr>
                    <p:cNvGrpSpPr>
                      <a:grpSpLocks/>
                    </p:cNvGrpSpPr>
                    <p:nvPr/>
                  </p:nvGrpSpPr>
                  <p:grpSpPr bwMode="auto">
                    <a:xfrm>
                      <a:off x="2072" y="1578"/>
                      <a:ext cx="215" cy="140"/>
                      <a:chOff x="2072" y="1578"/>
                      <a:chExt cx="215" cy="140"/>
                    </a:xfrm>
                  </p:grpSpPr>
                  <p:sp>
                    <p:nvSpPr>
                      <p:cNvPr id="65929" name="Freeform 142">
                        <a:extLst>
                          <a:ext uri="{FF2B5EF4-FFF2-40B4-BE49-F238E27FC236}">
                            <a16:creationId xmlns:a16="http://schemas.microsoft.com/office/drawing/2014/main" id="{A0A1A276-41E3-4111-B972-A69CA69AB7C3}"/>
                          </a:ext>
                        </a:extLst>
                      </p:cNvPr>
                      <p:cNvSpPr>
                        <a:spLocks/>
                      </p:cNvSpPr>
                      <p:nvPr/>
                    </p:nvSpPr>
                    <p:spPr bwMode="auto">
                      <a:xfrm>
                        <a:off x="2072" y="1578"/>
                        <a:ext cx="215" cy="140"/>
                      </a:xfrm>
                      <a:custGeom>
                        <a:avLst/>
                        <a:gdLst>
                          <a:gd name="T0" fmla="*/ 29 w 1073"/>
                          <a:gd name="T1" fmla="*/ 0 h 702"/>
                          <a:gd name="T2" fmla="*/ 32 w 1073"/>
                          <a:gd name="T3" fmla="*/ 0 h 702"/>
                          <a:gd name="T4" fmla="*/ 35 w 1073"/>
                          <a:gd name="T5" fmla="*/ 0 h 702"/>
                          <a:gd name="T6" fmla="*/ 38 w 1073"/>
                          <a:gd name="T7" fmla="*/ 0 h 702"/>
                          <a:gd name="T8" fmla="*/ 40 w 1073"/>
                          <a:gd name="T9" fmla="*/ 1 h 702"/>
                          <a:gd name="T10" fmla="*/ 41 w 1073"/>
                          <a:gd name="T11" fmla="*/ 1 h 702"/>
                          <a:gd name="T12" fmla="*/ 42 w 1073"/>
                          <a:gd name="T13" fmla="*/ 2 h 702"/>
                          <a:gd name="T14" fmla="*/ 43 w 1073"/>
                          <a:gd name="T15" fmla="*/ 3 h 702"/>
                          <a:gd name="T16" fmla="*/ 43 w 1073"/>
                          <a:gd name="T17" fmla="*/ 5 h 702"/>
                          <a:gd name="T18" fmla="*/ 43 w 1073"/>
                          <a:gd name="T19" fmla="*/ 6 h 702"/>
                          <a:gd name="T20" fmla="*/ 42 w 1073"/>
                          <a:gd name="T21" fmla="*/ 7 h 702"/>
                          <a:gd name="T22" fmla="*/ 41 w 1073"/>
                          <a:gd name="T23" fmla="*/ 7 h 702"/>
                          <a:gd name="T24" fmla="*/ 39 w 1073"/>
                          <a:gd name="T25" fmla="*/ 7 h 702"/>
                          <a:gd name="T26" fmla="*/ 37 w 1073"/>
                          <a:gd name="T27" fmla="*/ 7 h 702"/>
                          <a:gd name="T28" fmla="*/ 36 w 1073"/>
                          <a:gd name="T29" fmla="*/ 8 h 702"/>
                          <a:gd name="T30" fmla="*/ 33 w 1073"/>
                          <a:gd name="T31" fmla="*/ 7 h 702"/>
                          <a:gd name="T32" fmla="*/ 31 w 1073"/>
                          <a:gd name="T33" fmla="*/ 7 h 702"/>
                          <a:gd name="T34" fmla="*/ 29 w 1073"/>
                          <a:gd name="T35" fmla="*/ 8 h 702"/>
                          <a:gd name="T36" fmla="*/ 26 w 1073"/>
                          <a:gd name="T37" fmla="*/ 8 h 702"/>
                          <a:gd name="T38" fmla="*/ 24 w 1073"/>
                          <a:gd name="T39" fmla="*/ 9 h 702"/>
                          <a:gd name="T40" fmla="*/ 22 w 1073"/>
                          <a:gd name="T41" fmla="*/ 9 h 702"/>
                          <a:gd name="T42" fmla="*/ 20 w 1073"/>
                          <a:gd name="T43" fmla="*/ 10 h 702"/>
                          <a:gd name="T44" fmla="*/ 18 w 1073"/>
                          <a:gd name="T45" fmla="*/ 11 h 702"/>
                          <a:gd name="T46" fmla="*/ 16 w 1073"/>
                          <a:gd name="T47" fmla="*/ 12 h 702"/>
                          <a:gd name="T48" fmla="*/ 15 w 1073"/>
                          <a:gd name="T49" fmla="*/ 14 h 702"/>
                          <a:gd name="T50" fmla="*/ 13 w 1073"/>
                          <a:gd name="T51" fmla="*/ 15 h 702"/>
                          <a:gd name="T52" fmla="*/ 12 w 1073"/>
                          <a:gd name="T53" fmla="*/ 17 h 702"/>
                          <a:gd name="T54" fmla="*/ 11 w 1073"/>
                          <a:gd name="T55" fmla="*/ 19 h 702"/>
                          <a:gd name="T56" fmla="*/ 11 w 1073"/>
                          <a:gd name="T57" fmla="*/ 21 h 702"/>
                          <a:gd name="T58" fmla="*/ 10 w 1073"/>
                          <a:gd name="T59" fmla="*/ 22 h 702"/>
                          <a:gd name="T60" fmla="*/ 10 w 1073"/>
                          <a:gd name="T61" fmla="*/ 25 h 702"/>
                          <a:gd name="T62" fmla="*/ 10 w 1073"/>
                          <a:gd name="T63" fmla="*/ 27 h 702"/>
                          <a:gd name="T64" fmla="*/ 0 w 1073"/>
                          <a:gd name="T65" fmla="*/ 28 h 702"/>
                          <a:gd name="T66" fmla="*/ 0 w 1073"/>
                          <a:gd name="T67" fmla="*/ 26 h 702"/>
                          <a:gd name="T68" fmla="*/ 0 w 1073"/>
                          <a:gd name="T69" fmla="*/ 23 h 702"/>
                          <a:gd name="T70" fmla="*/ 0 w 1073"/>
                          <a:gd name="T71" fmla="*/ 21 h 702"/>
                          <a:gd name="T72" fmla="*/ 1 w 1073"/>
                          <a:gd name="T73" fmla="*/ 19 h 702"/>
                          <a:gd name="T74" fmla="*/ 2 w 1073"/>
                          <a:gd name="T75" fmla="*/ 17 h 702"/>
                          <a:gd name="T76" fmla="*/ 2 w 1073"/>
                          <a:gd name="T77" fmla="*/ 15 h 702"/>
                          <a:gd name="T78" fmla="*/ 3 w 1073"/>
                          <a:gd name="T79" fmla="*/ 14 h 702"/>
                          <a:gd name="T80" fmla="*/ 5 w 1073"/>
                          <a:gd name="T81" fmla="*/ 12 h 702"/>
                          <a:gd name="T82" fmla="*/ 6 w 1073"/>
                          <a:gd name="T83" fmla="*/ 10 h 702"/>
                          <a:gd name="T84" fmla="*/ 8 w 1073"/>
                          <a:gd name="T85" fmla="*/ 8 h 702"/>
                          <a:gd name="T86" fmla="*/ 10 w 1073"/>
                          <a:gd name="T87" fmla="*/ 6 h 702"/>
                          <a:gd name="T88" fmla="*/ 12 w 1073"/>
                          <a:gd name="T89" fmla="*/ 5 h 702"/>
                          <a:gd name="T90" fmla="*/ 14 w 1073"/>
                          <a:gd name="T91" fmla="*/ 4 h 702"/>
                          <a:gd name="T92" fmla="*/ 15 w 1073"/>
                          <a:gd name="T93" fmla="*/ 3 h 702"/>
                          <a:gd name="T94" fmla="*/ 18 w 1073"/>
                          <a:gd name="T95" fmla="*/ 2 h 702"/>
                          <a:gd name="T96" fmla="*/ 20 w 1073"/>
                          <a:gd name="T97" fmla="*/ 1 h 702"/>
                          <a:gd name="T98" fmla="*/ 23 w 1073"/>
                          <a:gd name="T99" fmla="*/ 1 h 702"/>
                          <a:gd name="T100" fmla="*/ 26 w 1073"/>
                          <a:gd name="T101" fmla="*/ 0 h 7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702"/>
                          <a:gd name="T155" fmla="*/ 1073 w 1073"/>
                          <a:gd name="T156" fmla="*/ 702 h 7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702">
                            <a:moveTo>
                              <a:pt x="680" y="5"/>
                            </a:moveTo>
                            <a:lnTo>
                              <a:pt x="713" y="1"/>
                            </a:lnTo>
                            <a:lnTo>
                              <a:pt x="751" y="0"/>
                            </a:lnTo>
                            <a:lnTo>
                              <a:pt x="789" y="1"/>
                            </a:lnTo>
                            <a:lnTo>
                              <a:pt x="835" y="4"/>
                            </a:lnTo>
                            <a:lnTo>
                              <a:pt x="876" y="6"/>
                            </a:lnTo>
                            <a:lnTo>
                              <a:pt x="911" y="8"/>
                            </a:lnTo>
                            <a:lnTo>
                              <a:pt x="947" y="11"/>
                            </a:lnTo>
                            <a:lnTo>
                              <a:pt x="975" y="14"/>
                            </a:lnTo>
                            <a:lnTo>
                              <a:pt x="999" y="20"/>
                            </a:lnTo>
                            <a:lnTo>
                              <a:pt x="1019" y="27"/>
                            </a:lnTo>
                            <a:lnTo>
                              <a:pt x="1035" y="37"/>
                            </a:lnTo>
                            <a:lnTo>
                              <a:pt x="1046" y="46"/>
                            </a:lnTo>
                            <a:lnTo>
                              <a:pt x="1058" y="58"/>
                            </a:lnTo>
                            <a:lnTo>
                              <a:pt x="1065" y="69"/>
                            </a:lnTo>
                            <a:lnTo>
                              <a:pt x="1070" y="87"/>
                            </a:lnTo>
                            <a:lnTo>
                              <a:pt x="1073" y="102"/>
                            </a:lnTo>
                            <a:lnTo>
                              <a:pt x="1072" y="122"/>
                            </a:lnTo>
                            <a:lnTo>
                              <a:pt x="1067" y="142"/>
                            </a:lnTo>
                            <a:lnTo>
                              <a:pt x="1062" y="155"/>
                            </a:lnTo>
                            <a:lnTo>
                              <a:pt x="1054" y="167"/>
                            </a:lnTo>
                            <a:lnTo>
                              <a:pt x="1043" y="175"/>
                            </a:lnTo>
                            <a:lnTo>
                              <a:pt x="1034" y="181"/>
                            </a:lnTo>
                            <a:lnTo>
                              <a:pt x="1024" y="186"/>
                            </a:lnTo>
                            <a:lnTo>
                              <a:pt x="1008" y="188"/>
                            </a:lnTo>
                            <a:lnTo>
                              <a:pt x="985" y="187"/>
                            </a:lnTo>
                            <a:lnTo>
                              <a:pt x="961" y="186"/>
                            </a:lnTo>
                            <a:lnTo>
                              <a:pt x="935" y="188"/>
                            </a:lnTo>
                            <a:lnTo>
                              <a:pt x="913" y="189"/>
                            </a:lnTo>
                            <a:lnTo>
                              <a:pt x="886" y="190"/>
                            </a:lnTo>
                            <a:lnTo>
                              <a:pt x="860" y="190"/>
                            </a:lnTo>
                            <a:lnTo>
                              <a:pt x="832" y="188"/>
                            </a:lnTo>
                            <a:lnTo>
                              <a:pt x="801" y="188"/>
                            </a:lnTo>
                            <a:lnTo>
                              <a:pt x="771" y="186"/>
                            </a:lnTo>
                            <a:lnTo>
                              <a:pt x="745" y="188"/>
                            </a:lnTo>
                            <a:lnTo>
                              <a:pt x="714" y="190"/>
                            </a:lnTo>
                            <a:lnTo>
                              <a:pt x="682" y="192"/>
                            </a:lnTo>
                            <a:lnTo>
                              <a:pt x="655" y="198"/>
                            </a:lnTo>
                            <a:lnTo>
                              <a:pt x="627" y="207"/>
                            </a:lnTo>
                            <a:lnTo>
                              <a:pt x="600" y="216"/>
                            </a:lnTo>
                            <a:lnTo>
                              <a:pt x="570" y="227"/>
                            </a:lnTo>
                            <a:lnTo>
                              <a:pt x="541" y="238"/>
                            </a:lnTo>
                            <a:lnTo>
                              <a:pt x="517" y="248"/>
                            </a:lnTo>
                            <a:lnTo>
                              <a:pt x="489" y="259"/>
                            </a:lnTo>
                            <a:lnTo>
                              <a:pt x="467" y="272"/>
                            </a:lnTo>
                            <a:lnTo>
                              <a:pt x="447" y="283"/>
                            </a:lnTo>
                            <a:lnTo>
                              <a:pt x="426" y="295"/>
                            </a:lnTo>
                            <a:lnTo>
                              <a:pt x="404" y="308"/>
                            </a:lnTo>
                            <a:lnTo>
                              <a:pt x="387" y="324"/>
                            </a:lnTo>
                            <a:lnTo>
                              <a:pt x="366" y="346"/>
                            </a:lnTo>
                            <a:lnTo>
                              <a:pt x="350" y="365"/>
                            </a:lnTo>
                            <a:lnTo>
                              <a:pt x="335" y="381"/>
                            </a:lnTo>
                            <a:lnTo>
                              <a:pt x="319" y="403"/>
                            </a:lnTo>
                            <a:lnTo>
                              <a:pt x="307" y="424"/>
                            </a:lnTo>
                            <a:lnTo>
                              <a:pt x="295" y="448"/>
                            </a:lnTo>
                            <a:lnTo>
                              <a:pt x="283" y="470"/>
                            </a:lnTo>
                            <a:lnTo>
                              <a:pt x="273" y="494"/>
                            </a:lnTo>
                            <a:lnTo>
                              <a:pt x="268" y="517"/>
                            </a:lnTo>
                            <a:lnTo>
                              <a:pt x="262" y="539"/>
                            </a:lnTo>
                            <a:lnTo>
                              <a:pt x="258" y="564"/>
                            </a:lnTo>
                            <a:lnTo>
                              <a:pt x="255" y="587"/>
                            </a:lnTo>
                            <a:lnTo>
                              <a:pt x="252" y="617"/>
                            </a:lnTo>
                            <a:lnTo>
                              <a:pt x="251" y="645"/>
                            </a:lnTo>
                            <a:lnTo>
                              <a:pt x="250" y="672"/>
                            </a:lnTo>
                            <a:lnTo>
                              <a:pt x="248" y="702"/>
                            </a:lnTo>
                            <a:lnTo>
                              <a:pt x="5" y="700"/>
                            </a:lnTo>
                            <a:lnTo>
                              <a:pt x="1" y="675"/>
                            </a:lnTo>
                            <a:lnTo>
                              <a:pt x="0" y="651"/>
                            </a:lnTo>
                            <a:lnTo>
                              <a:pt x="2" y="623"/>
                            </a:lnTo>
                            <a:lnTo>
                              <a:pt x="5" y="589"/>
                            </a:lnTo>
                            <a:lnTo>
                              <a:pt x="8" y="558"/>
                            </a:lnTo>
                            <a:lnTo>
                              <a:pt x="11" y="533"/>
                            </a:lnTo>
                            <a:lnTo>
                              <a:pt x="17" y="509"/>
                            </a:lnTo>
                            <a:lnTo>
                              <a:pt x="23" y="485"/>
                            </a:lnTo>
                            <a:lnTo>
                              <a:pt x="33" y="457"/>
                            </a:lnTo>
                            <a:lnTo>
                              <a:pt x="42" y="430"/>
                            </a:lnTo>
                            <a:lnTo>
                              <a:pt x="51" y="407"/>
                            </a:lnTo>
                            <a:lnTo>
                              <a:pt x="62" y="384"/>
                            </a:lnTo>
                            <a:lnTo>
                              <a:pt x="73" y="360"/>
                            </a:lnTo>
                            <a:lnTo>
                              <a:pt x="86" y="339"/>
                            </a:lnTo>
                            <a:lnTo>
                              <a:pt x="100" y="315"/>
                            </a:lnTo>
                            <a:lnTo>
                              <a:pt x="117" y="290"/>
                            </a:lnTo>
                            <a:lnTo>
                              <a:pt x="134" y="265"/>
                            </a:lnTo>
                            <a:lnTo>
                              <a:pt x="151" y="244"/>
                            </a:lnTo>
                            <a:lnTo>
                              <a:pt x="170" y="219"/>
                            </a:lnTo>
                            <a:lnTo>
                              <a:pt x="190" y="200"/>
                            </a:lnTo>
                            <a:lnTo>
                              <a:pt x="215" y="179"/>
                            </a:lnTo>
                            <a:lnTo>
                              <a:pt x="240" y="159"/>
                            </a:lnTo>
                            <a:lnTo>
                              <a:pt x="266" y="137"/>
                            </a:lnTo>
                            <a:lnTo>
                              <a:pt x="291" y="120"/>
                            </a:lnTo>
                            <a:lnTo>
                              <a:pt x="315" y="103"/>
                            </a:lnTo>
                            <a:lnTo>
                              <a:pt x="338" y="90"/>
                            </a:lnTo>
                            <a:lnTo>
                              <a:pt x="362" y="77"/>
                            </a:lnTo>
                            <a:lnTo>
                              <a:pt x="384" y="64"/>
                            </a:lnTo>
                            <a:lnTo>
                              <a:pt x="410" y="52"/>
                            </a:lnTo>
                            <a:lnTo>
                              <a:pt x="438" y="43"/>
                            </a:lnTo>
                            <a:lnTo>
                              <a:pt x="469" y="36"/>
                            </a:lnTo>
                            <a:lnTo>
                              <a:pt x="501" y="29"/>
                            </a:lnTo>
                            <a:lnTo>
                              <a:pt x="533" y="24"/>
                            </a:lnTo>
                            <a:lnTo>
                              <a:pt x="572" y="19"/>
                            </a:lnTo>
                            <a:lnTo>
                              <a:pt x="611" y="14"/>
                            </a:lnTo>
                            <a:lnTo>
                              <a:pt x="645" y="9"/>
                            </a:lnTo>
                            <a:lnTo>
                              <a:pt x="680" y="5"/>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930" name="Group 143">
                        <a:extLst>
                          <a:ext uri="{FF2B5EF4-FFF2-40B4-BE49-F238E27FC236}">
                            <a16:creationId xmlns:a16="http://schemas.microsoft.com/office/drawing/2014/main" id="{044B3D0C-DCE8-422B-B363-ED0B97D1FFD9}"/>
                          </a:ext>
                        </a:extLst>
                      </p:cNvPr>
                      <p:cNvGrpSpPr>
                        <a:grpSpLocks/>
                      </p:cNvGrpSpPr>
                      <p:nvPr/>
                    </p:nvGrpSpPr>
                    <p:grpSpPr bwMode="auto">
                      <a:xfrm>
                        <a:off x="2089" y="1587"/>
                        <a:ext cx="198" cy="131"/>
                        <a:chOff x="2089" y="1587"/>
                        <a:chExt cx="198" cy="131"/>
                      </a:xfrm>
                    </p:grpSpPr>
                    <p:grpSp>
                      <p:nvGrpSpPr>
                        <p:cNvPr id="65931" name="Group 144">
                          <a:extLst>
                            <a:ext uri="{FF2B5EF4-FFF2-40B4-BE49-F238E27FC236}">
                              <a16:creationId xmlns:a16="http://schemas.microsoft.com/office/drawing/2014/main" id="{4DD20076-FB57-4531-86C6-C2461A4B966B}"/>
                            </a:ext>
                          </a:extLst>
                        </p:cNvPr>
                        <p:cNvGrpSpPr>
                          <a:grpSpLocks/>
                        </p:cNvGrpSpPr>
                        <p:nvPr/>
                      </p:nvGrpSpPr>
                      <p:grpSpPr bwMode="auto">
                        <a:xfrm>
                          <a:off x="2110" y="1599"/>
                          <a:ext cx="177" cy="119"/>
                          <a:chOff x="2110" y="1599"/>
                          <a:chExt cx="177" cy="119"/>
                        </a:xfrm>
                      </p:grpSpPr>
                      <p:sp>
                        <p:nvSpPr>
                          <p:cNvPr id="65933" name="Freeform 145">
                            <a:extLst>
                              <a:ext uri="{FF2B5EF4-FFF2-40B4-BE49-F238E27FC236}">
                                <a16:creationId xmlns:a16="http://schemas.microsoft.com/office/drawing/2014/main" id="{22558B1E-84EC-4764-931C-467A4532463D}"/>
                              </a:ext>
                            </a:extLst>
                          </p:cNvPr>
                          <p:cNvSpPr>
                            <a:spLocks/>
                          </p:cNvSpPr>
                          <p:nvPr/>
                        </p:nvSpPr>
                        <p:spPr bwMode="auto">
                          <a:xfrm>
                            <a:off x="2110" y="1599"/>
                            <a:ext cx="177" cy="111"/>
                          </a:xfrm>
                          <a:custGeom>
                            <a:avLst/>
                            <a:gdLst>
                              <a:gd name="T0" fmla="*/ 19 w 883"/>
                              <a:gd name="T1" fmla="*/ 0 h 559"/>
                              <a:gd name="T2" fmla="*/ 21 w 883"/>
                              <a:gd name="T3" fmla="*/ 0 h 559"/>
                              <a:gd name="T4" fmla="*/ 23 w 883"/>
                              <a:gd name="T5" fmla="*/ 0 h 559"/>
                              <a:gd name="T6" fmla="*/ 26 w 883"/>
                              <a:gd name="T7" fmla="*/ 0 h 559"/>
                              <a:gd name="T8" fmla="*/ 28 w 883"/>
                              <a:gd name="T9" fmla="*/ 0 h 559"/>
                              <a:gd name="T10" fmla="*/ 30 w 883"/>
                              <a:gd name="T11" fmla="*/ 0 h 559"/>
                              <a:gd name="T12" fmla="*/ 33 w 883"/>
                              <a:gd name="T13" fmla="*/ 0 h 559"/>
                              <a:gd name="T14" fmla="*/ 35 w 883"/>
                              <a:gd name="T15" fmla="*/ 0 h 559"/>
                              <a:gd name="T16" fmla="*/ 35 w 883"/>
                              <a:gd name="T17" fmla="*/ 1 h 559"/>
                              <a:gd name="T18" fmla="*/ 35 w 883"/>
                              <a:gd name="T19" fmla="*/ 2 h 559"/>
                              <a:gd name="T20" fmla="*/ 32 w 883"/>
                              <a:gd name="T21" fmla="*/ 2 h 559"/>
                              <a:gd name="T22" fmla="*/ 30 w 883"/>
                              <a:gd name="T23" fmla="*/ 2 h 559"/>
                              <a:gd name="T24" fmla="*/ 28 w 883"/>
                              <a:gd name="T25" fmla="*/ 2 h 559"/>
                              <a:gd name="T26" fmla="*/ 26 w 883"/>
                              <a:gd name="T27" fmla="*/ 2 h 559"/>
                              <a:gd name="T28" fmla="*/ 24 w 883"/>
                              <a:gd name="T29" fmla="*/ 2 h 559"/>
                              <a:gd name="T30" fmla="*/ 21 w 883"/>
                              <a:gd name="T31" fmla="*/ 2 h 559"/>
                              <a:gd name="T32" fmla="*/ 19 w 883"/>
                              <a:gd name="T33" fmla="*/ 2 h 559"/>
                              <a:gd name="T34" fmla="*/ 17 w 883"/>
                              <a:gd name="T35" fmla="*/ 3 h 559"/>
                              <a:gd name="T36" fmla="*/ 14 w 883"/>
                              <a:gd name="T37" fmla="*/ 3 h 559"/>
                              <a:gd name="T38" fmla="*/ 12 w 883"/>
                              <a:gd name="T39" fmla="*/ 4 h 559"/>
                              <a:gd name="T40" fmla="*/ 10 w 883"/>
                              <a:gd name="T41" fmla="*/ 5 h 559"/>
                              <a:gd name="T42" fmla="*/ 9 w 883"/>
                              <a:gd name="T43" fmla="*/ 6 h 559"/>
                              <a:gd name="T44" fmla="*/ 7 w 883"/>
                              <a:gd name="T45" fmla="*/ 7 h 559"/>
                              <a:gd name="T46" fmla="*/ 6 w 883"/>
                              <a:gd name="T47" fmla="*/ 9 h 559"/>
                              <a:gd name="T48" fmla="*/ 4 w 883"/>
                              <a:gd name="T49" fmla="*/ 10 h 559"/>
                              <a:gd name="T50" fmla="*/ 3 w 883"/>
                              <a:gd name="T51" fmla="*/ 12 h 559"/>
                              <a:gd name="T52" fmla="*/ 2 w 883"/>
                              <a:gd name="T53" fmla="*/ 14 h 559"/>
                              <a:gd name="T54" fmla="*/ 2 w 883"/>
                              <a:gd name="T55" fmla="*/ 16 h 559"/>
                              <a:gd name="T56" fmla="*/ 2 w 883"/>
                              <a:gd name="T57" fmla="*/ 17 h 559"/>
                              <a:gd name="T58" fmla="*/ 2 w 883"/>
                              <a:gd name="T59" fmla="*/ 20 h 559"/>
                              <a:gd name="T60" fmla="*/ 1 w 883"/>
                              <a:gd name="T61" fmla="*/ 22 h 559"/>
                              <a:gd name="T62" fmla="*/ 0 w 883"/>
                              <a:gd name="T63" fmla="*/ 21 h 559"/>
                              <a:gd name="T64" fmla="*/ 0 w 883"/>
                              <a:gd name="T65" fmla="*/ 19 h 559"/>
                              <a:gd name="T66" fmla="*/ 0 w 883"/>
                              <a:gd name="T67" fmla="*/ 16 h 559"/>
                              <a:gd name="T68" fmla="*/ 1 w 883"/>
                              <a:gd name="T69" fmla="*/ 14 h 559"/>
                              <a:gd name="T70" fmla="*/ 1 w 883"/>
                              <a:gd name="T71" fmla="*/ 12 h 559"/>
                              <a:gd name="T72" fmla="*/ 2 w 883"/>
                              <a:gd name="T73" fmla="*/ 10 h 559"/>
                              <a:gd name="T74" fmla="*/ 3 w 883"/>
                              <a:gd name="T75" fmla="*/ 9 h 559"/>
                              <a:gd name="T76" fmla="*/ 5 w 883"/>
                              <a:gd name="T77" fmla="*/ 7 h 559"/>
                              <a:gd name="T78" fmla="*/ 7 w 883"/>
                              <a:gd name="T79" fmla="*/ 5 h 559"/>
                              <a:gd name="T80" fmla="*/ 8 w 883"/>
                              <a:gd name="T81" fmla="*/ 4 h 559"/>
                              <a:gd name="T82" fmla="*/ 11 w 883"/>
                              <a:gd name="T83" fmla="*/ 3 h 559"/>
                              <a:gd name="T84" fmla="*/ 13 w 883"/>
                              <a:gd name="T85" fmla="*/ 2 h 559"/>
                              <a:gd name="T86" fmla="*/ 16 w 883"/>
                              <a:gd name="T87" fmla="*/ 1 h 559"/>
                              <a:gd name="T88" fmla="*/ 18 w 883"/>
                              <a:gd name="T89" fmla="*/ 0 h 5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3"/>
                              <a:gd name="T136" fmla="*/ 0 h 559"/>
                              <a:gd name="T137" fmla="*/ 883 w 883"/>
                              <a:gd name="T138" fmla="*/ 559 h 5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3" h="559">
                                <a:moveTo>
                                  <a:pt x="450" y="11"/>
                                </a:moveTo>
                                <a:lnTo>
                                  <a:pt x="463" y="8"/>
                                </a:lnTo>
                                <a:lnTo>
                                  <a:pt x="490" y="5"/>
                                </a:lnTo>
                                <a:lnTo>
                                  <a:pt x="522" y="3"/>
                                </a:lnTo>
                                <a:lnTo>
                                  <a:pt x="552" y="1"/>
                                </a:lnTo>
                                <a:lnTo>
                                  <a:pt x="580" y="2"/>
                                </a:lnTo>
                                <a:lnTo>
                                  <a:pt x="610" y="3"/>
                                </a:lnTo>
                                <a:lnTo>
                                  <a:pt x="641" y="4"/>
                                </a:lnTo>
                                <a:lnTo>
                                  <a:pt x="669" y="6"/>
                                </a:lnTo>
                                <a:lnTo>
                                  <a:pt x="699" y="4"/>
                                </a:lnTo>
                                <a:lnTo>
                                  <a:pt x="727" y="3"/>
                                </a:lnTo>
                                <a:lnTo>
                                  <a:pt x="760" y="1"/>
                                </a:lnTo>
                                <a:lnTo>
                                  <a:pt x="791" y="0"/>
                                </a:lnTo>
                                <a:lnTo>
                                  <a:pt x="816" y="1"/>
                                </a:lnTo>
                                <a:lnTo>
                                  <a:pt x="840" y="2"/>
                                </a:lnTo>
                                <a:lnTo>
                                  <a:pt x="866" y="3"/>
                                </a:lnTo>
                                <a:lnTo>
                                  <a:pt x="883" y="6"/>
                                </a:lnTo>
                                <a:lnTo>
                                  <a:pt x="881" y="20"/>
                                </a:lnTo>
                                <a:lnTo>
                                  <a:pt x="878" y="32"/>
                                </a:lnTo>
                                <a:lnTo>
                                  <a:pt x="875" y="43"/>
                                </a:lnTo>
                                <a:lnTo>
                                  <a:pt x="811" y="44"/>
                                </a:lnTo>
                                <a:lnTo>
                                  <a:pt x="795" y="46"/>
                                </a:lnTo>
                                <a:lnTo>
                                  <a:pt x="773" y="45"/>
                                </a:lnTo>
                                <a:lnTo>
                                  <a:pt x="748" y="44"/>
                                </a:lnTo>
                                <a:lnTo>
                                  <a:pt x="723" y="46"/>
                                </a:lnTo>
                                <a:lnTo>
                                  <a:pt x="700" y="48"/>
                                </a:lnTo>
                                <a:lnTo>
                                  <a:pt x="673" y="49"/>
                                </a:lnTo>
                                <a:lnTo>
                                  <a:pt x="649" y="49"/>
                                </a:lnTo>
                                <a:lnTo>
                                  <a:pt x="620" y="46"/>
                                </a:lnTo>
                                <a:lnTo>
                                  <a:pt x="589" y="46"/>
                                </a:lnTo>
                                <a:lnTo>
                                  <a:pt x="560" y="44"/>
                                </a:lnTo>
                                <a:lnTo>
                                  <a:pt x="532" y="46"/>
                                </a:lnTo>
                                <a:lnTo>
                                  <a:pt x="502" y="49"/>
                                </a:lnTo>
                                <a:lnTo>
                                  <a:pt x="470" y="51"/>
                                </a:lnTo>
                                <a:lnTo>
                                  <a:pt x="442" y="57"/>
                                </a:lnTo>
                                <a:lnTo>
                                  <a:pt x="415" y="66"/>
                                </a:lnTo>
                                <a:lnTo>
                                  <a:pt x="387" y="75"/>
                                </a:lnTo>
                                <a:lnTo>
                                  <a:pt x="357" y="86"/>
                                </a:lnTo>
                                <a:lnTo>
                                  <a:pt x="329" y="96"/>
                                </a:lnTo>
                                <a:lnTo>
                                  <a:pt x="304" y="106"/>
                                </a:lnTo>
                                <a:lnTo>
                                  <a:pt x="277" y="117"/>
                                </a:lnTo>
                                <a:lnTo>
                                  <a:pt x="255" y="130"/>
                                </a:lnTo>
                                <a:lnTo>
                                  <a:pt x="235" y="140"/>
                                </a:lnTo>
                                <a:lnTo>
                                  <a:pt x="214" y="152"/>
                                </a:lnTo>
                                <a:lnTo>
                                  <a:pt x="193" y="165"/>
                                </a:lnTo>
                                <a:lnTo>
                                  <a:pt x="175" y="181"/>
                                </a:lnTo>
                                <a:lnTo>
                                  <a:pt x="155" y="203"/>
                                </a:lnTo>
                                <a:lnTo>
                                  <a:pt x="139" y="222"/>
                                </a:lnTo>
                                <a:lnTo>
                                  <a:pt x="123" y="238"/>
                                </a:lnTo>
                                <a:lnTo>
                                  <a:pt x="108" y="260"/>
                                </a:lnTo>
                                <a:lnTo>
                                  <a:pt x="96" y="281"/>
                                </a:lnTo>
                                <a:lnTo>
                                  <a:pt x="83" y="305"/>
                                </a:lnTo>
                                <a:lnTo>
                                  <a:pt x="71" y="328"/>
                                </a:lnTo>
                                <a:lnTo>
                                  <a:pt x="62" y="351"/>
                                </a:lnTo>
                                <a:lnTo>
                                  <a:pt x="56" y="375"/>
                                </a:lnTo>
                                <a:lnTo>
                                  <a:pt x="50" y="398"/>
                                </a:lnTo>
                                <a:lnTo>
                                  <a:pt x="45" y="421"/>
                                </a:lnTo>
                                <a:lnTo>
                                  <a:pt x="42" y="444"/>
                                </a:lnTo>
                                <a:lnTo>
                                  <a:pt x="39" y="474"/>
                                </a:lnTo>
                                <a:lnTo>
                                  <a:pt x="38" y="502"/>
                                </a:lnTo>
                                <a:lnTo>
                                  <a:pt x="37" y="529"/>
                                </a:lnTo>
                                <a:lnTo>
                                  <a:pt x="35" y="559"/>
                                </a:lnTo>
                                <a:lnTo>
                                  <a:pt x="8" y="553"/>
                                </a:lnTo>
                                <a:lnTo>
                                  <a:pt x="5" y="525"/>
                                </a:lnTo>
                                <a:lnTo>
                                  <a:pt x="3" y="501"/>
                                </a:lnTo>
                                <a:lnTo>
                                  <a:pt x="0" y="475"/>
                                </a:lnTo>
                                <a:lnTo>
                                  <a:pt x="1" y="444"/>
                                </a:lnTo>
                                <a:lnTo>
                                  <a:pt x="4" y="415"/>
                                </a:lnTo>
                                <a:lnTo>
                                  <a:pt x="10" y="380"/>
                                </a:lnTo>
                                <a:lnTo>
                                  <a:pt x="15" y="355"/>
                                </a:lnTo>
                                <a:lnTo>
                                  <a:pt x="23" y="329"/>
                                </a:lnTo>
                                <a:lnTo>
                                  <a:pt x="31" y="305"/>
                                </a:lnTo>
                                <a:lnTo>
                                  <a:pt x="41" y="283"/>
                                </a:lnTo>
                                <a:lnTo>
                                  <a:pt x="54" y="262"/>
                                </a:lnTo>
                                <a:lnTo>
                                  <a:pt x="68" y="238"/>
                                </a:lnTo>
                                <a:lnTo>
                                  <a:pt x="85" y="215"/>
                                </a:lnTo>
                                <a:lnTo>
                                  <a:pt x="103" y="193"/>
                                </a:lnTo>
                                <a:lnTo>
                                  <a:pt x="122" y="173"/>
                                </a:lnTo>
                                <a:lnTo>
                                  <a:pt x="142" y="151"/>
                                </a:lnTo>
                                <a:lnTo>
                                  <a:pt x="163" y="132"/>
                                </a:lnTo>
                                <a:lnTo>
                                  <a:pt x="186" y="114"/>
                                </a:lnTo>
                                <a:lnTo>
                                  <a:pt x="211" y="99"/>
                                </a:lnTo>
                                <a:lnTo>
                                  <a:pt x="239" y="85"/>
                                </a:lnTo>
                                <a:lnTo>
                                  <a:pt x="270" y="69"/>
                                </a:lnTo>
                                <a:lnTo>
                                  <a:pt x="300" y="59"/>
                                </a:lnTo>
                                <a:lnTo>
                                  <a:pt x="332" y="46"/>
                                </a:lnTo>
                                <a:lnTo>
                                  <a:pt x="367" y="34"/>
                                </a:lnTo>
                                <a:lnTo>
                                  <a:pt x="396" y="24"/>
                                </a:lnTo>
                                <a:lnTo>
                                  <a:pt x="426" y="16"/>
                                </a:lnTo>
                                <a:lnTo>
                                  <a:pt x="450" y="11"/>
                                </a:lnTo>
                                <a:close/>
                              </a:path>
                            </a:pathLst>
                          </a:custGeom>
                          <a:solidFill>
                            <a:srgbClr val="C00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34" name="Freeform 146">
                            <a:extLst>
                              <a:ext uri="{FF2B5EF4-FFF2-40B4-BE49-F238E27FC236}">
                                <a16:creationId xmlns:a16="http://schemas.microsoft.com/office/drawing/2014/main" id="{8954369A-ABF2-471B-A0EC-350620CAEFA5}"/>
                              </a:ext>
                            </a:extLst>
                          </p:cNvPr>
                          <p:cNvSpPr>
                            <a:spLocks/>
                          </p:cNvSpPr>
                          <p:nvPr/>
                        </p:nvSpPr>
                        <p:spPr bwMode="auto">
                          <a:xfrm>
                            <a:off x="2115" y="1606"/>
                            <a:ext cx="170" cy="112"/>
                          </a:xfrm>
                          <a:custGeom>
                            <a:avLst/>
                            <a:gdLst>
                              <a:gd name="T0" fmla="*/ 18 w 854"/>
                              <a:gd name="T1" fmla="*/ 0 h 560"/>
                              <a:gd name="T2" fmla="*/ 21 w 854"/>
                              <a:gd name="T3" fmla="*/ 0 h 560"/>
                              <a:gd name="T4" fmla="*/ 23 w 854"/>
                              <a:gd name="T5" fmla="*/ 0 h 560"/>
                              <a:gd name="T6" fmla="*/ 25 w 854"/>
                              <a:gd name="T7" fmla="*/ 0 h 560"/>
                              <a:gd name="T8" fmla="*/ 28 w 854"/>
                              <a:gd name="T9" fmla="*/ 0 h 560"/>
                              <a:gd name="T10" fmla="*/ 30 w 854"/>
                              <a:gd name="T11" fmla="*/ 0 h 560"/>
                              <a:gd name="T12" fmla="*/ 32 w 854"/>
                              <a:gd name="T13" fmla="*/ 0 h 560"/>
                              <a:gd name="T14" fmla="*/ 34 w 854"/>
                              <a:gd name="T15" fmla="*/ 0 h 560"/>
                              <a:gd name="T16" fmla="*/ 33 w 854"/>
                              <a:gd name="T17" fmla="*/ 1 h 560"/>
                              <a:gd name="T18" fmla="*/ 32 w 854"/>
                              <a:gd name="T19" fmla="*/ 2 h 560"/>
                              <a:gd name="T20" fmla="*/ 31 w 854"/>
                              <a:gd name="T21" fmla="*/ 2 h 560"/>
                              <a:gd name="T22" fmla="*/ 30 w 854"/>
                              <a:gd name="T23" fmla="*/ 2 h 560"/>
                              <a:gd name="T24" fmla="*/ 28 w 854"/>
                              <a:gd name="T25" fmla="*/ 2 h 560"/>
                              <a:gd name="T26" fmla="*/ 26 w 854"/>
                              <a:gd name="T27" fmla="*/ 2 h 560"/>
                              <a:gd name="T28" fmla="*/ 23 w 854"/>
                              <a:gd name="T29" fmla="*/ 2 h 560"/>
                              <a:gd name="T30" fmla="*/ 21 w 854"/>
                              <a:gd name="T31" fmla="*/ 2 h 560"/>
                              <a:gd name="T32" fmla="*/ 19 w 854"/>
                              <a:gd name="T33" fmla="*/ 2 h 560"/>
                              <a:gd name="T34" fmla="*/ 16 w 854"/>
                              <a:gd name="T35" fmla="*/ 3 h 560"/>
                              <a:gd name="T36" fmla="*/ 14 w 854"/>
                              <a:gd name="T37" fmla="*/ 3 h 560"/>
                              <a:gd name="T38" fmla="*/ 12 w 854"/>
                              <a:gd name="T39" fmla="*/ 4 h 560"/>
                              <a:gd name="T40" fmla="*/ 10 w 854"/>
                              <a:gd name="T41" fmla="*/ 5 h 560"/>
                              <a:gd name="T42" fmla="*/ 9 w 854"/>
                              <a:gd name="T43" fmla="*/ 6 h 560"/>
                              <a:gd name="T44" fmla="*/ 7 w 854"/>
                              <a:gd name="T45" fmla="*/ 7 h 560"/>
                              <a:gd name="T46" fmla="*/ 5 w 854"/>
                              <a:gd name="T47" fmla="*/ 9 h 560"/>
                              <a:gd name="T48" fmla="*/ 4 w 854"/>
                              <a:gd name="T49" fmla="*/ 10 h 560"/>
                              <a:gd name="T50" fmla="*/ 3 w 854"/>
                              <a:gd name="T51" fmla="*/ 12 h 560"/>
                              <a:gd name="T52" fmla="*/ 2 w 854"/>
                              <a:gd name="T53" fmla="*/ 14 h 560"/>
                              <a:gd name="T54" fmla="*/ 2 w 854"/>
                              <a:gd name="T55" fmla="*/ 16 h 560"/>
                              <a:gd name="T56" fmla="*/ 2 w 854"/>
                              <a:gd name="T57" fmla="*/ 18 h 560"/>
                              <a:gd name="T58" fmla="*/ 2 w 854"/>
                              <a:gd name="T59" fmla="*/ 20 h 560"/>
                              <a:gd name="T60" fmla="*/ 1 w 854"/>
                              <a:gd name="T61" fmla="*/ 22 h 560"/>
                              <a:gd name="T62" fmla="*/ 0 w 854"/>
                              <a:gd name="T63" fmla="*/ 21 h 560"/>
                              <a:gd name="T64" fmla="*/ 0 w 854"/>
                              <a:gd name="T65" fmla="*/ 19 h 560"/>
                              <a:gd name="T66" fmla="*/ 0 w 854"/>
                              <a:gd name="T67" fmla="*/ 17 h 560"/>
                              <a:gd name="T68" fmla="*/ 1 w 854"/>
                              <a:gd name="T69" fmla="*/ 14 h 560"/>
                              <a:gd name="T70" fmla="*/ 1 w 854"/>
                              <a:gd name="T71" fmla="*/ 12 h 560"/>
                              <a:gd name="T72" fmla="*/ 2 w 854"/>
                              <a:gd name="T73" fmla="*/ 11 h 560"/>
                              <a:gd name="T74" fmla="*/ 3 w 854"/>
                              <a:gd name="T75" fmla="*/ 9 h 560"/>
                              <a:gd name="T76" fmla="*/ 5 w 854"/>
                              <a:gd name="T77" fmla="*/ 7 h 560"/>
                              <a:gd name="T78" fmla="*/ 6 w 854"/>
                              <a:gd name="T79" fmla="*/ 5 h 560"/>
                              <a:gd name="T80" fmla="*/ 8 w 854"/>
                              <a:gd name="T81" fmla="*/ 4 h 560"/>
                              <a:gd name="T82" fmla="*/ 11 w 854"/>
                              <a:gd name="T83" fmla="*/ 3 h 560"/>
                              <a:gd name="T84" fmla="*/ 13 w 854"/>
                              <a:gd name="T85" fmla="*/ 2 h 560"/>
                              <a:gd name="T86" fmla="*/ 16 w 854"/>
                              <a:gd name="T87" fmla="*/ 1 h 560"/>
                              <a:gd name="T88" fmla="*/ 18 w 854"/>
                              <a:gd name="T89" fmla="*/ 0 h 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4"/>
                              <a:gd name="T136" fmla="*/ 0 h 560"/>
                              <a:gd name="T137" fmla="*/ 854 w 854"/>
                              <a:gd name="T138" fmla="*/ 560 h 5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4" h="560">
                                <a:moveTo>
                                  <a:pt x="450" y="12"/>
                                </a:moveTo>
                                <a:lnTo>
                                  <a:pt x="462" y="8"/>
                                </a:lnTo>
                                <a:lnTo>
                                  <a:pt x="490" y="6"/>
                                </a:lnTo>
                                <a:lnTo>
                                  <a:pt x="522" y="4"/>
                                </a:lnTo>
                                <a:lnTo>
                                  <a:pt x="550" y="2"/>
                                </a:lnTo>
                                <a:lnTo>
                                  <a:pt x="580" y="3"/>
                                </a:lnTo>
                                <a:lnTo>
                                  <a:pt x="610" y="4"/>
                                </a:lnTo>
                                <a:lnTo>
                                  <a:pt x="640" y="5"/>
                                </a:lnTo>
                                <a:lnTo>
                                  <a:pt x="669" y="7"/>
                                </a:lnTo>
                                <a:lnTo>
                                  <a:pt x="698" y="5"/>
                                </a:lnTo>
                                <a:lnTo>
                                  <a:pt x="726" y="4"/>
                                </a:lnTo>
                                <a:lnTo>
                                  <a:pt x="760" y="2"/>
                                </a:lnTo>
                                <a:lnTo>
                                  <a:pt x="791" y="1"/>
                                </a:lnTo>
                                <a:lnTo>
                                  <a:pt x="815" y="2"/>
                                </a:lnTo>
                                <a:lnTo>
                                  <a:pt x="840" y="3"/>
                                </a:lnTo>
                                <a:lnTo>
                                  <a:pt x="854" y="0"/>
                                </a:lnTo>
                                <a:lnTo>
                                  <a:pt x="849" y="13"/>
                                </a:lnTo>
                                <a:lnTo>
                                  <a:pt x="841" y="25"/>
                                </a:lnTo>
                                <a:lnTo>
                                  <a:pt x="830" y="34"/>
                                </a:lnTo>
                                <a:lnTo>
                                  <a:pt x="821" y="40"/>
                                </a:lnTo>
                                <a:lnTo>
                                  <a:pt x="811" y="45"/>
                                </a:lnTo>
                                <a:lnTo>
                                  <a:pt x="795" y="47"/>
                                </a:lnTo>
                                <a:lnTo>
                                  <a:pt x="772" y="46"/>
                                </a:lnTo>
                                <a:lnTo>
                                  <a:pt x="748" y="45"/>
                                </a:lnTo>
                                <a:lnTo>
                                  <a:pt x="722" y="47"/>
                                </a:lnTo>
                                <a:lnTo>
                                  <a:pt x="700" y="48"/>
                                </a:lnTo>
                                <a:lnTo>
                                  <a:pt x="673" y="50"/>
                                </a:lnTo>
                                <a:lnTo>
                                  <a:pt x="647" y="50"/>
                                </a:lnTo>
                                <a:lnTo>
                                  <a:pt x="620" y="47"/>
                                </a:lnTo>
                                <a:lnTo>
                                  <a:pt x="588" y="47"/>
                                </a:lnTo>
                                <a:lnTo>
                                  <a:pt x="558" y="45"/>
                                </a:lnTo>
                                <a:lnTo>
                                  <a:pt x="532" y="47"/>
                                </a:lnTo>
                                <a:lnTo>
                                  <a:pt x="501" y="50"/>
                                </a:lnTo>
                                <a:lnTo>
                                  <a:pt x="469" y="51"/>
                                </a:lnTo>
                                <a:lnTo>
                                  <a:pt x="442" y="57"/>
                                </a:lnTo>
                                <a:lnTo>
                                  <a:pt x="414" y="66"/>
                                </a:lnTo>
                                <a:lnTo>
                                  <a:pt x="387" y="75"/>
                                </a:lnTo>
                                <a:lnTo>
                                  <a:pt x="357" y="86"/>
                                </a:lnTo>
                                <a:lnTo>
                                  <a:pt x="328" y="97"/>
                                </a:lnTo>
                                <a:lnTo>
                                  <a:pt x="304" y="107"/>
                                </a:lnTo>
                                <a:lnTo>
                                  <a:pt x="276" y="118"/>
                                </a:lnTo>
                                <a:lnTo>
                                  <a:pt x="254" y="131"/>
                                </a:lnTo>
                                <a:lnTo>
                                  <a:pt x="234" y="141"/>
                                </a:lnTo>
                                <a:lnTo>
                                  <a:pt x="214" y="153"/>
                                </a:lnTo>
                                <a:lnTo>
                                  <a:pt x="192" y="166"/>
                                </a:lnTo>
                                <a:lnTo>
                                  <a:pt x="175" y="182"/>
                                </a:lnTo>
                                <a:lnTo>
                                  <a:pt x="154" y="204"/>
                                </a:lnTo>
                                <a:lnTo>
                                  <a:pt x="138" y="223"/>
                                </a:lnTo>
                                <a:lnTo>
                                  <a:pt x="123" y="239"/>
                                </a:lnTo>
                                <a:lnTo>
                                  <a:pt x="107" y="261"/>
                                </a:lnTo>
                                <a:lnTo>
                                  <a:pt x="95" y="282"/>
                                </a:lnTo>
                                <a:lnTo>
                                  <a:pt x="83" y="306"/>
                                </a:lnTo>
                                <a:lnTo>
                                  <a:pt x="71" y="328"/>
                                </a:lnTo>
                                <a:lnTo>
                                  <a:pt x="61" y="352"/>
                                </a:lnTo>
                                <a:lnTo>
                                  <a:pt x="55" y="375"/>
                                </a:lnTo>
                                <a:lnTo>
                                  <a:pt x="49" y="398"/>
                                </a:lnTo>
                                <a:lnTo>
                                  <a:pt x="45" y="422"/>
                                </a:lnTo>
                                <a:lnTo>
                                  <a:pt x="42" y="445"/>
                                </a:lnTo>
                                <a:lnTo>
                                  <a:pt x="39" y="475"/>
                                </a:lnTo>
                                <a:lnTo>
                                  <a:pt x="38" y="503"/>
                                </a:lnTo>
                                <a:lnTo>
                                  <a:pt x="37" y="530"/>
                                </a:lnTo>
                                <a:lnTo>
                                  <a:pt x="35" y="560"/>
                                </a:lnTo>
                                <a:lnTo>
                                  <a:pt x="7" y="554"/>
                                </a:lnTo>
                                <a:lnTo>
                                  <a:pt x="4" y="526"/>
                                </a:lnTo>
                                <a:lnTo>
                                  <a:pt x="2" y="502"/>
                                </a:lnTo>
                                <a:lnTo>
                                  <a:pt x="0" y="476"/>
                                </a:lnTo>
                                <a:lnTo>
                                  <a:pt x="1" y="445"/>
                                </a:lnTo>
                                <a:lnTo>
                                  <a:pt x="3" y="416"/>
                                </a:lnTo>
                                <a:lnTo>
                                  <a:pt x="9" y="380"/>
                                </a:lnTo>
                                <a:lnTo>
                                  <a:pt x="14" y="356"/>
                                </a:lnTo>
                                <a:lnTo>
                                  <a:pt x="22" y="330"/>
                                </a:lnTo>
                                <a:lnTo>
                                  <a:pt x="31" y="306"/>
                                </a:lnTo>
                                <a:lnTo>
                                  <a:pt x="41" y="284"/>
                                </a:lnTo>
                                <a:lnTo>
                                  <a:pt x="53" y="263"/>
                                </a:lnTo>
                                <a:lnTo>
                                  <a:pt x="67" y="239"/>
                                </a:lnTo>
                                <a:lnTo>
                                  <a:pt x="85" y="216"/>
                                </a:lnTo>
                                <a:lnTo>
                                  <a:pt x="102" y="194"/>
                                </a:lnTo>
                                <a:lnTo>
                                  <a:pt x="122" y="174"/>
                                </a:lnTo>
                                <a:lnTo>
                                  <a:pt x="141" y="152"/>
                                </a:lnTo>
                                <a:lnTo>
                                  <a:pt x="163" y="133"/>
                                </a:lnTo>
                                <a:lnTo>
                                  <a:pt x="185" y="115"/>
                                </a:lnTo>
                                <a:lnTo>
                                  <a:pt x="211" y="100"/>
                                </a:lnTo>
                                <a:lnTo>
                                  <a:pt x="237" y="85"/>
                                </a:lnTo>
                                <a:lnTo>
                                  <a:pt x="270" y="69"/>
                                </a:lnTo>
                                <a:lnTo>
                                  <a:pt x="300" y="59"/>
                                </a:lnTo>
                                <a:lnTo>
                                  <a:pt x="331" y="47"/>
                                </a:lnTo>
                                <a:lnTo>
                                  <a:pt x="366" y="35"/>
                                </a:lnTo>
                                <a:lnTo>
                                  <a:pt x="396" y="25"/>
                                </a:lnTo>
                                <a:lnTo>
                                  <a:pt x="425" y="17"/>
                                </a:lnTo>
                                <a:lnTo>
                                  <a:pt x="450" y="12"/>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932" name="Freeform 147">
                          <a:extLst>
                            <a:ext uri="{FF2B5EF4-FFF2-40B4-BE49-F238E27FC236}">
                              <a16:creationId xmlns:a16="http://schemas.microsoft.com/office/drawing/2014/main" id="{96452E72-2496-4307-BFD1-DC1C2F6C8C08}"/>
                            </a:ext>
                          </a:extLst>
                        </p:cNvPr>
                        <p:cNvSpPr>
                          <a:spLocks/>
                        </p:cNvSpPr>
                        <p:nvPr/>
                      </p:nvSpPr>
                      <p:spPr bwMode="auto">
                        <a:xfrm>
                          <a:off x="2089" y="1587"/>
                          <a:ext cx="180" cy="109"/>
                        </a:xfrm>
                        <a:custGeom>
                          <a:avLst/>
                          <a:gdLst>
                            <a:gd name="T0" fmla="*/ 36 w 901"/>
                            <a:gd name="T1" fmla="*/ 0 h 544"/>
                            <a:gd name="T2" fmla="*/ 35 w 901"/>
                            <a:gd name="T3" fmla="*/ 0 h 544"/>
                            <a:gd name="T4" fmla="*/ 33 w 901"/>
                            <a:gd name="T5" fmla="*/ 0 h 544"/>
                            <a:gd name="T6" fmla="*/ 32 w 901"/>
                            <a:gd name="T7" fmla="*/ 0 h 544"/>
                            <a:gd name="T8" fmla="*/ 30 w 901"/>
                            <a:gd name="T9" fmla="*/ 0 h 544"/>
                            <a:gd name="T10" fmla="*/ 28 w 901"/>
                            <a:gd name="T11" fmla="*/ 0 h 544"/>
                            <a:gd name="T12" fmla="*/ 26 w 901"/>
                            <a:gd name="T13" fmla="*/ 0 h 544"/>
                            <a:gd name="T14" fmla="*/ 25 w 901"/>
                            <a:gd name="T15" fmla="*/ 0 h 544"/>
                            <a:gd name="T16" fmla="*/ 23 w 901"/>
                            <a:gd name="T17" fmla="*/ 0 h 544"/>
                            <a:gd name="T18" fmla="*/ 21 w 901"/>
                            <a:gd name="T19" fmla="*/ 0 h 544"/>
                            <a:gd name="T20" fmla="*/ 20 w 901"/>
                            <a:gd name="T21" fmla="*/ 1 h 544"/>
                            <a:gd name="T22" fmla="*/ 18 w 901"/>
                            <a:gd name="T23" fmla="*/ 1 h 544"/>
                            <a:gd name="T24" fmla="*/ 17 w 901"/>
                            <a:gd name="T25" fmla="*/ 1 h 544"/>
                            <a:gd name="T26" fmla="*/ 16 w 901"/>
                            <a:gd name="T27" fmla="*/ 1 h 544"/>
                            <a:gd name="T28" fmla="*/ 15 w 901"/>
                            <a:gd name="T29" fmla="*/ 2 h 544"/>
                            <a:gd name="T30" fmla="*/ 14 w 901"/>
                            <a:gd name="T31" fmla="*/ 2 h 544"/>
                            <a:gd name="T32" fmla="*/ 13 w 901"/>
                            <a:gd name="T33" fmla="*/ 3 h 544"/>
                            <a:gd name="T34" fmla="*/ 12 w 901"/>
                            <a:gd name="T35" fmla="*/ 3 h 544"/>
                            <a:gd name="T36" fmla="*/ 11 w 901"/>
                            <a:gd name="T37" fmla="*/ 4 h 544"/>
                            <a:gd name="T38" fmla="*/ 10 w 901"/>
                            <a:gd name="T39" fmla="*/ 4 h 544"/>
                            <a:gd name="T40" fmla="*/ 9 w 901"/>
                            <a:gd name="T41" fmla="*/ 5 h 544"/>
                            <a:gd name="T42" fmla="*/ 8 w 901"/>
                            <a:gd name="T43" fmla="*/ 6 h 544"/>
                            <a:gd name="T44" fmla="*/ 7 w 901"/>
                            <a:gd name="T45" fmla="*/ 6 h 544"/>
                            <a:gd name="T46" fmla="*/ 7 w 901"/>
                            <a:gd name="T47" fmla="*/ 7 h 544"/>
                            <a:gd name="T48" fmla="*/ 6 w 901"/>
                            <a:gd name="T49" fmla="*/ 8 h 544"/>
                            <a:gd name="T50" fmla="*/ 5 w 901"/>
                            <a:gd name="T51" fmla="*/ 8 h 544"/>
                            <a:gd name="T52" fmla="*/ 4 w 901"/>
                            <a:gd name="T53" fmla="*/ 9 h 544"/>
                            <a:gd name="T54" fmla="*/ 4 w 901"/>
                            <a:gd name="T55" fmla="*/ 10 h 544"/>
                            <a:gd name="T56" fmla="*/ 3 w 901"/>
                            <a:gd name="T57" fmla="*/ 11 h 544"/>
                            <a:gd name="T58" fmla="*/ 3 w 901"/>
                            <a:gd name="T59" fmla="*/ 12 h 544"/>
                            <a:gd name="T60" fmla="*/ 2 w 901"/>
                            <a:gd name="T61" fmla="*/ 13 h 544"/>
                            <a:gd name="T62" fmla="*/ 2 w 901"/>
                            <a:gd name="T63" fmla="*/ 14 h 544"/>
                            <a:gd name="T64" fmla="*/ 1 w 901"/>
                            <a:gd name="T65" fmla="*/ 15 h 544"/>
                            <a:gd name="T66" fmla="*/ 1 w 901"/>
                            <a:gd name="T67" fmla="*/ 16 h 544"/>
                            <a:gd name="T68" fmla="*/ 1 w 901"/>
                            <a:gd name="T69" fmla="*/ 17 h 544"/>
                            <a:gd name="T70" fmla="*/ 0 w 901"/>
                            <a:gd name="T71" fmla="*/ 18 h 544"/>
                            <a:gd name="T72" fmla="*/ 0 w 901"/>
                            <a:gd name="T73" fmla="*/ 19 h 544"/>
                            <a:gd name="T74" fmla="*/ 0 w 901"/>
                            <a:gd name="T75" fmla="*/ 20 h 544"/>
                            <a:gd name="T76" fmla="*/ 0 w 901"/>
                            <a:gd name="T77" fmla="*/ 22 h 5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1"/>
                            <a:gd name="T118" fmla="*/ 0 h 544"/>
                            <a:gd name="T119" fmla="*/ 901 w 901"/>
                            <a:gd name="T120" fmla="*/ 544 h 5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1" h="544">
                              <a:moveTo>
                                <a:pt x="901" y="6"/>
                              </a:moveTo>
                              <a:lnTo>
                                <a:pt x="865" y="3"/>
                              </a:lnTo>
                              <a:lnTo>
                                <a:pt x="836" y="2"/>
                              </a:lnTo>
                              <a:lnTo>
                                <a:pt x="796" y="1"/>
                              </a:lnTo>
                              <a:lnTo>
                                <a:pt x="756" y="0"/>
                              </a:lnTo>
                              <a:lnTo>
                                <a:pt x="709" y="1"/>
                              </a:lnTo>
                              <a:lnTo>
                                <a:pt x="660" y="2"/>
                              </a:lnTo>
                              <a:lnTo>
                                <a:pt x="615" y="4"/>
                              </a:lnTo>
                              <a:lnTo>
                                <a:pt x="578" y="7"/>
                              </a:lnTo>
                              <a:lnTo>
                                <a:pt x="536" y="12"/>
                              </a:lnTo>
                              <a:lnTo>
                                <a:pt x="490" y="18"/>
                              </a:lnTo>
                              <a:lnTo>
                                <a:pt x="461" y="24"/>
                              </a:lnTo>
                              <a:lnTo>
                                <a:pt x="437" y="31"/>
                              </a:lnTo>
                              <a:lnTo>
                                <a:pt x="411" y="37"/>
                              </a:lnTo>
                              <a:lnTo>
                                <a:pt x="385" y="45"/>
                              </a:lnTo>
                              <a:lnTo>
                                <a:pt x="357" y="55"/>
                              </a:lnTo>
                              <a:lnTo>
                                <a:pt x="326" y="70"/>
                              </a:lnTo>
                              <a:lnTo>
                                <a:pt x="299" y="82"/>
                              </a:lnTo>
                              <a:lnTo>
                                <a:pt x="274" y="94"/>
                              </a:lnTo>
                              <a:lnTo>
                                <a:pt x="254" y="107"/>
                              </a:lnTo>
                              <a:lnTo>
                                <a:pt x="233" y="123"/>
                              </a:lnTo>
                              <a:lnTo>
                                <a:pt x="212" y="139"/>
                              </a:lnTo>
                              <a:lnTo>
                                <a:pt x="186" y="160"/>
                              </a:lnTo>
                              <a:lnTo>
                                <a:pt x="163" y="180"/>
                              </a:lnTo>
                              <a:lnTo>
                                <a:pt x="146" y="196"/>
                              </a:lnTo>
                              <a:lnTo>
                                <a:pt x="130" y="212"/>
                              </a:lnTo>
                              <a:lnTo>
                                <a:pt x="112" y="231"/>
                              </a:lnTo>
                              <a:lnTo>
                                <a:pt x="96" y="246"/>
                              </a:lnTo>
                              <a:lnTo>
                                <a:pt x="81" y="266"/>
                              </a:lnTo>
                              <a:lnTo>
                                <a:pt x="69" y="287"/>
                              </a:lnTo>
                              <a:lnTo>
                                <a:pt x="56" y="315"/>
                              </a:lnTo>
                              <a:lnTo>
                                <a:pt x="43" y="343"/>
                              </a:lnTo>
                              <a:lnTo>
                                <a:pt x="33" y="369"/>
                              </a:lnTo>
                              <a:lnTo>
                                <a:pt x="24" y="394"/>
                              </a:lnTo>
                              <a:lnTo>
                                <a:pt x="17" y="419"/>
                              </a:lnTo>
                              <a:lnTo>
                                <a:pt x="9" y="451"/>
                              </a:lnTo>
                              <a:lnTo>
                                <a:pt x="5" y="480"/>
                              </a:lnTo>
                              <a:lnTo>
                                <a:pt x="1" y="509"/>
                              </a:lnTo>
                              <a:lnTo>
                                <a:pt x="0" y="544"/>
                              </a:lnTo>
                            </a:path>
                          </a:pathLst>
                        </a:custGeom>
                        <a:noFill/>
                        <a:ln w="4763">
                          <a:solidFill>
                            <a:srgbClr val="FFC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26" name="Group 148">
                      <a:extLst>
                        <a:ext uri="{FF2B5EF4-FFF2-40B4-BE49-F238E27FC236}">
                          <a16:creationId xmlns:a16="http://schemas.microsoft.com/office/drawing/2014/main" id="{88A9DDF4-4457-4649-8C95-CC4E6ABCB4FC}"/>
                        </a:ext>
                      </a:extLst>
                    </p:cNvPr>
                    <p:cNvGrpSpPr>
                      <a:grpSpLocks/>
                    </p:cNvGrpSpPr>
                    <p:nvPr/>
                  </p:nvGrpSpPr>
                  <p:grpSpPr bwMode="auto">
                    <a:xfrm>
                      <a:off x="2073" y="1705"/>
                      <a:ext cx="48" cy="24"/>
                      <a:chOff x="2073" y="1705"/>
                      <a:chExt cx="48" cy="24"/>
                    </a:xfrm>
                  </p:grpSpPr>
                  <p:sp>
                    <p:nvSpPr>
                      <p:cNvPr id="65927" name="Oval 149">
                        <a:extLst>
                          <a:ext uri="{FF2B5EF4-FFF2-40B4-BE49-F238E27FC236}">
                            <a16:creationId xmlns:a16="http://schemas.microsoft.com/office/drawing/2014/main" id="{E9F1E66E-7C29-425E-B066-0FB64E2C1257}"/>
                          </a:ext>
                        </a:extLst>
                      </p:cNvPr>
                      <p:cNvSpPr>
                        <a:spLocks noChangeArrowheads="1"/>
                      </p:cNvSpPr>
                      <p:nvPr/>
                    </p:nvSpPr>
                    <p:spPr bwMode="auto">
                      <a:xfrm>
                        <a:off x="2073" y="1705"/>
                        <a:ext cx="48" cy="24"/>
                      </a:xfrm>
                      <a:prstGeom prst="ellipse">
                        <a:avLst/>
                      </a:prstGeom>
                      <a:solidFill>
                        <a:srgbClr val="FF00FF"/>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28" name="Oval 150">
                        <a:extLst>
                          <a:ext uri="{FF2B5EF4-FFF2-40B4-BE49-F238E27FC236}">
                            <a16:creationId xmlns:a16="http://schemas.microsoft.com/office/drawing/2014/main" id="{F171803F-C4EE-47AB-A17A-E63E53A52E0C}"/>
                          </a:ext>
                        </a:extLst>
                      </p:cNvPr>
                      <p:cNvSpPr>
                        <a:spLocks noChangeArrowheads="1"/>
                      </p:cNvSpPr>
                      <p:nvPr/>
                    </p:nvSpPr>
                    <p:spPr bwMode="auto">
                      <a:xfrm>
                        <a:off x="2077" y="1708"/>
                        <a:ext cx="39" cy="18"/>
                      </a:xfrm>
                      <a:prstGeom prst="ellipse">
                        <a:avLst/>
                      </a:prstGeom>
                      <a:solidFill>
                        <a:srgbClr val="600060"/>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5907" name="Group 151">
                <a:extLst>
                  <a:ext uri="{FF2B5EF4-FFF2-40B4-BE49-F238E27FC236}">
                    <a16:creationId xmlns:a16="http://schemas.microsoft.com/office/drawing/2014/main" id="{82E18DAF-4A71-4A2D-B485-B4C1FE118D63}"/>
                  </a:ext>
                </a:extLst>
              </p:cNvPr>
              <p:cNvGrpSpPr>
                <a:grpSpLocks/>
              </p:cNvGrpSpPr>
              <p:nvPr/>
            </p:nvGrpSpPr>
            <p:grpSpPr bwMode="auto">
              <a:xfrm>
                <a:off x="2009" y="1688"/>
                <a:ext cx="82" cy="250"/>
                <a:chOff x="2009" y="1688"/>
                <a:chExt cx="82" cy="250"/>
              </a:xfrm>
            </p:grpSpPr>
            <p:grpSp>
              <p:nvGrpSpPr>
                <p:cNvPr id="65908" name="Group 152">
                  <a:extLst>
                    <a:ext uri="{FF2B5EF4-FFF2-40B4-BE49-F238E27FC236}">
                      <a16:creationId xmlns:a16="http://schemas.microsoft.com/office/drawing/2014/main" id="{92597188-928F-4602-8659-66E66F62FE6E}"/>
                    </a:ext>
                  </a:extLst>
                </p:cNvPr>
                <p:cNvGrpSpPr>
                  <a:grpSpLocks/>
                </p:cNvGrpSpPr>
                <p:nvPr/>
              </p:nvGrpSpPr>
              <p:grpSpPr bwMode="auto">
                <a:xfrm>
                  <a:off x="2009" y="1698"/>
                  <a:ext cx="82" cy="240"/>
                  <a:chOff x="2009" y="1698"/>
                  <a:chExt cx="82" cy="240"/>
                </a:xfrm>
              </p:grpSpPr>
              <p:sp>
                <p:nvSpPr>
                  <p:cNvPr id="65913" name="Freeform 153">
                    <a:extLst>
                      <a:ext uri="{FF2B5EF4-FFF2-40B4-BE49-F238E27FC236}">
                        <a16:creationId xmlns:a16="http://schemas.microsoft.com/office/drawing/2014/main" id="{A58F126C-B22B-420F-873B-60E3319D703D}"/>
                      </a:ext>
                    </a:extLst>
                  </p:cNvPr>
                  <p:cNvSpPr>
                    <a:spLocks/>
                  </p:cNvSpPr>
                  <p:nvPr/>
                </p:nvSpPr>
                <p:spPr bwMode="auto">
                  <a:xfrm>
                    <a:off x="2009" y="1698"/>
                    <a:ext cx="82" cy="240"/>
                  </a:xfrm>
                  <a:custGeom>
                    <a:avLst/>
                    <a:gdLst>
                      <a:gd name="T0" fmla="*/ 0 w 410"/>
                      <a:gd name="T1" fmla="*/ 1 h 1199"/>
                      <a:gd name="T2" fmla="*/ 0 w 410"/>
                      <a:gd name="T3" fmla="*/ 3 h 1199"/>
                      <a:gd name="T4" fmla="*/ 1 w 410"/>
                      <a:gd name="T5" fmla="*/ 6 h 1199"/>
                      <a:gd name="T6" fmla="*/ 2 w 410"/>
                      <a:gd name="T7" fmla="*/ 10 h 1199"/>
                      <a:gd name="T8" fmla="*/ 2 w 410"/>
                      <a:gd name="T9" fmla="*/ 13 h 1199"/>
                      <a:gd name="T10" fmla="*/ 3 w 410"/>
                      <a:gd name="T11" fmla="*/ 16 h 1199"/>
                      <a:gd name="T12" fmla="*/ 4 w 410"/>
                      <a:gd name="T13" fmla="*/ 20 h 1199"/>
                      <a:gd name="T14" fmla="*/ 4 w 410"/>
                      <a:gd name="T15" fmla="*/ 22 h 1199"/>
                      <a:gd name="T16" fmla="*/ 4 w 410"/>
                      <a:gd name="T17" fmla="*/ 25 h 1199"/>
                      <a:gd name="T18" fmla="*/ 5 w 410"/>
                      <a:gd name="T19" fmla="*/ 29 h 1199"/>
                      <a:gd name="T20" fmla="*/ 5 w 410"/>
                      <a:gd name="T21" fmla="*/ 32 h 1199"/>
                      <a:gd name="T22" fmla="*/ 5 w 410"/>
                      <a:gd name="T23" fmla="*/ 36 h 1199"/>
                      <a:gd name="T24" fmla="*/ 5 w 410"/>
                      <a:gd name="T25" fmla="*/ 39 h 1199"/>
                      <a:gd name="T26" fmla="*/ 5 w 410"/>
                      <a:gd name="T27" fmla="*/ 42 h 1199"/>
                      <a:gd name="T28" fmla="*/ 5 w 410"/>
                      <a:gd name="T29" fmla="*/ 44 h 1199"/>
                      <a:gd name="T30" fmla="*/ 6 w 410"/>
                      <a:gd name="T31" fmla="*/ 46 h 1199"/>
                      <a:gd name="T32" fmla="*/ 6 w 410"/>
                      <a:gd name="T33" fmla="*/ 47 h 1199"/>
                      <a:gd name="T34" fmla="*/ 8 w 410"/>
                      <a:gd name="T35" fmla="*/ 47 h 1199"/>
                      <a:gd name="T36" fmla="*/ 10 w 410"/>
                      <a:gd name="T37" fmla="*/ 48 h 1199"/>
                      <a:gd name="T38" fmla="*/ 12 w 410"/>
                      <a:gd name="T39" fmla="*/ 48 h 1199"/>
                      <a:gd name="T40" fmla="*/ 13 w 410"/>
                      <a:gd name="T41" fmla="*/ 48 h 1199"/>
                      <a:gd name="T42" fmla="*/ 15 w 410"/>
                      <a:gd name="T43" fmla="*/ 48 h 1199"/>
                      <a:gd name="T44" fmla="*/ 16 w 410"/>
                      <a:gd name="T45" fmla="*/ 47 h 1199"/>
                      <a:gd name="T46" fmla="*/ 16 w 410"/>
                      <a:gd name="T47" fmla="*/ 46 h 1199"/>
                      <a:gd name="T48" fmla="*/ 16 w 410"/>
                      <a:gd name="T49" fmla="*/ 44 h 1199"/>
                      <a:gd name="T50" fmla="*/ 16 w 410"/>
                      <a:gd name="T51" fmla="*/ 41 h 1199"/>
                      <a:gd name="T52" fmla="*/ 16 w 410"/>
                      <a:gd name="T53" fmla="*/ 39 h 1199"/>
                      <a:gd name="T54" fmla="*/ 16 w 410"/>
                      <a:gd name="T55" fmla="*/ 36 h 1199"/>
                      <a:gd name="T56" fmla="*/ 16 w 410"/>
                      <a:gd name="T57" fmla="*/ 34 h 1199"/>
                      <a:gd name="T58" fmla="*/ 16 w 410"/>
                      <a:gd name="T59" fmla="*/ 31 h 1199"/>
                      <a:gd name="T60" fmla="*/ 16 w 410"/>
                      <a:gd name="T61" fmla="*/ 29 h 1199"/>
                      <a:gd name="T62" fmla="*/ 15 w 410"/>
                      <a:gd name="T63" fmla="*/ 26 h 1199"/>
                      <a:gd name="T64" fmla="*/ 15 w 410"/>
                      <a:gd name="T65" fmla="*/ 22 h 1199"/>
                      <a:gd name="T66" fmla="*/ 15 w 410"/>
                      <a:gd name="T67" fmla="*/ 19 h 1199"/>
                      <a:gd name="T68" fmla="*/ 14 w 410"/>
                      <a:gd name="T69" fmla="*/ 17 h 1199"/>
                      <a:gd name="T70" fmla="*/ 14 w 410"/>
                      <a:gd name="T71" fmla="*/ 14 h 1199"/>
                      <a:gd name="T72" fmla="*/ 13 w 410"/>
                      <a:gd name="T73" fmla="*/ 11 h 1199"/>
                      <a:gd name="T74" fmla="*/ 13 w 410"/>
                      <a:gd name="T75" fmla="*/ 8 h 1199"/>
                      <a:gd name="T76" fmla="*/ 12 w 410"/>
                      <a:gd name="T77" fmla="*/ 3 h 1199"/>
                      <a:gd name="T78" fmla="*/ 11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914" name="Group 154">
                    <a:extLst>
                      <a:ext uri="{FF2B5EF4-FFF2-40B4-BE49-F238E27FC236}">
                        <a16:creationId xmlns:a16="http://schemas.microsoft.com/office/drawing/2014/main" id="{B03CC495-8DB8-42FF-BE9A-E1E1BEB26C45}"/>
                      </a:ext>
                    </a:extLst>
                  </p:cNvPr>
                  <p:cNvGrpSpPr>
                    <a:grpSpLocks/>
                  </p:cNvGrpSpPr>
                  <p:nvPr/>
                </p:nvGrpSpPr>
                <p:grpSpPr bwMode="auto">
                  <a:xfrm>
                    <a:off x="2009" y="1698"/>
                    <a:ext cx="82" cy="239"/>
                    <a:chOff x="2009" y="1698"/>
                    <a:chExt cx="82" cy="239"/>
                  </a:xfrm>
                </p:grpSpPr>
                <p:grpSp>
                  <p:nvGrpSpPr>
                    <p:cNvPr id="65915" name="Group 155">
                      <a:extLst>
                        <a:ext uri="{FF2B5EF4-FFF2-40B4-BE49-F238E27FC236}">
                          <a16:creationId xmlns:a16="http://schemas.microsoft.com/office/drawing/2014/main" id="{7958034C-06F2-44EE-9E1B-3CC651D002D8}"/>
                        </a:ext>
                      </a:extLst>
                    </p:cNvPr>
                    <p:cNvGrpSpPr>
                      <a:grpSpLocks/>
                    </p:cNvGrpSpPr>
                    <p:nvPr/>
                  </p:nvGrpSpPr>
                  <p:grpSpPr bwMode="auto">
                    <a:xfrm>
                      <a:off x="2009" y="1698"/>
                      <a:ext cx="82" cy="239"/>
                      <a:chOff x="2009" y="1698"/>
                      <a:chExt cx="82" cy="239"/>
                    </a:xfrm>
                  </p:grpSpPr>
                  <p:grpSp>
                    <p:nvGrpSpPr>
                      <p:cNvPr id="65917" name="Group 156">
                        <a:extLst>
                          <a:ext uri="{FF2B5EF4-FFF2-40B4-BE49-F238E27FC236}">
                            <a16:creationId xmlns:a16="http://schemas.microsoft.com/office/drawing/2014/main" id="{62D0A087-1F7E-4B6D-83BB-3D8BC9B34212}"/>
                          </a:ext>
                        </a:extLst>
                      </p:cNvPr>
                      <p:cNvGrpSpPr>
                        <a:grpSpLocks/>
                      </p:cNvGrpSpPr>
                      <p:nvPr/>
                    </p:nvGrpSpPr>
                    <p:grpSpPr bwMode="auto">
                      <a:xfrm>
                        <a:off x="2009" y="1698"/>
                        <a:ext cx="82" cy="239"/>
                        <a:chOff x="2009" y="1698"/>
                        <a:chExt cx="82" cy="239"/>
                      </a:xfrm>
                    </p:grpSpPr>
                    <p:sp>
                      <p:nvSpPr>
                        <p:cNvPr id="65919" name="Freeform 157">
                          <a:extLst>
                            <a:ext uri="{FF2B5EF4-FFF2-40B4-BE49-F238E27FC236}">
                              <a16:creationId xmlns:a16="http://schemas.microsoft.com/office/drawing/2014/main" id="{0C04B5BA-A8DB-42B9-AA1F-8ED8960D98F7}"/>
                            </a:ext>
                          </a:extLst>
                        </p:cNvPr>
                        <p:cNvSpPr>
                          <a:spLocks/>
                        </p:cNvSpPr>
                        <p:nvPr/>
                      </p:nvSpPr>
                      <p:spPr bwMode="auto">
                        <a:xfrm>
                          <a:off x="2009" y="1702"/>
                          <a:ext cx="36" cy="230"/>
                        </a:xfrm>
                        <a:custGeom>
                          <a:avLst/>
                          <a:gdLst>
                            <a:gd name="T0" fmla="*/ 2 w 181"/>
                            <a:gd name="T1" fmla="*/ 3 h 1152"/>
                            <a:gd name="T2" fmla="*/ 2 w 181"/>
                            <a:gd name="T3" fmla="*/ 1 h 1152"/>
                            <a:gd name="T4" fmla="*/ 0 w 181"/>
                            <a:gd name="T5" fmla="*/ 0 h 1152"/>
                            <a:gd name="T6" fmla="*/ 0 w 181"/>
                            <a:gd name="T7" fmla="*/ 1 h 1152"/>
                            <a:gd name="T8" fmla="*/ 0 w 181"/>
                            <a:gd name="T9" fmla="*/ 2 h 1152"/>
                            <a:gd name="T10" fmla="*/ 1 w 181"/>
                            <a:gd name="T11" fmla="*/ 4 h 1152"/>
                            <a:gd name="T12" fmla="*/ 1 w 181"/>
                            <a:gd name="T13" fmla="*/ 5 h 1152"/>
                            <a:gd name="T14" fmla="*/ 1 w 181"/>
                            <a:gd name="T15" fmla="*/ 7 h 1152"/>
                            <a:gd name="T16" fmla="*/ 2 w 181"/>
                            <a:gd name="T17" fmla="*/ 9 h 1152"/>
                            <a:gd name="T18" fmla="*/ 2 w 181"/>
                            <a:gd name="T19" fmla="*/ 10 h 1152"/>
                            <a:gd name="T20" fmla="*/ 2 w 181"/>
                            <a:gd name="T21" fmla="*/ 12 h 1152"/>
                            <a:gd name="T22" fmla="*/ 3 w 181"/>
                            <a:gd name="T23" fmla="*/ 13 h 1152"/>
                            <a:gd name="T24" fmla="*/ 3 w 181"/>
                            <a:gd name="T25" fmla="*/ 15 h 1152"/>
                            <a:gd name="T26" fmla="*/ 3 w 181"/>
                            <a:gd name="T27" fmla="*/ 17 h 1152"/>
                            <a:gd name="T28" fmla="*/ 4 w 181"/>
                            <a:gd name="T29" fmla="*/ 19 h 1152"/>
                            <a:gd name="T30" fmla="*/ 4 w 181"/>
                            <a:gd name="T31" fmla="*/ 20 h 1152"/>
                            <a:gd name="T32" fmla="*/ 4 w 181"/>
                            <a:gd name="T33" fmla="*/ 21 h 1152"/>
                            <a:gd name="T34" fmla="*/ 4 w 181"/>
                            <a:gd name="T35" fmla="*/ 23 h 1152"/>
                            <a:gd name="T36" fmla="*/ 4 w 181"/>
                            <a:gd name="T37" fmla="*/ 24 h 1152"/>
                            <a:gd name="T38" fmla="*/ 5 w 181"/>
                            <a:gd name="T39" fmla="*/ 26 h 1152"/>
                            <a:gd name="T40" fmla="*/ 5 w 181"/>
                            <a:gd name="T41" fmla="*/ 28 h 1152"/>
                            <a:gd name="T42" fmla="*/ 5 w 181"/>
                            <a:gd name="T43" fmla="*/ 30 h 1152"/>
                            <a:gd name="T44" fmla="*/ 5 w 181"/>
                            <a:gd name="T45" fmla="*/ 32 h 1152"/>
                            <a:gd name="T46" fmla="*/ 5 w 181"/>
                            <a:gd name="T47" fmla="*/ 33 h 1152"/>
                            <a:gd name="T48" fmla="*/ 5 w 181"/>
                            <a:gd name="T49" fmla="*/ 35 h 1152"/>
                            <a:gd name="T50" fmla="*/ 5 w 181"/>
                            <a:gd name="T51" fmla="*/ 36 h 1152"/>
                            <a:gd name="T52" fmla="*/ 5 w 181"/>
                            <a:gd name="T53" fmla="*/ 38 h 1152"/>
                            <a:gd name="T54" fmla="*/ 5 w 181"/>
                            <a:gd name="T55" fmla="*/ 40 h 1152"/>
                            <a:gd name="T56" fmla="*/ 5 w 181"/>
                            <a:gd name="T57" fmla="*/ 41 h 1152"/>
                            <a:gd name="T58" fmla="*/ 5 w 181"/>
                            <a:gd name="T59" fmla="*/ 42 h 1152"/>
                            <a:gd name="T60" fmla="*/ 5 w 181"/>
                            <a:gd name="T61" fmla="*/ 44 h 1152"/>
                            <a:gd name="T62" fmla="*/ 5 w 181"/>
                            <a:gd name="T63" fmla="*/ 44 h 1152"/>
                            <a:gd name="T64" fmla="*/ 5 w 181"/>
                            <a:gd name="T65" fmla="*/ 45 h 1152"/>
                            <a:gd name="T66" fmla="*/ 6 w 181"/>
                            <a:gd name="T67" fmla="*/ 46 h 1152"/>
                            <a:gd name="T68" fmla="*/ 6 w 181"/>
                            <a:gd name="T69" fmla="*/ 46 h 1152"/>
                            <a:gd name="T70" fmla="*/ 6 w 181"/>
                            <a:gd name="T71" fmla="*/ 45 h 1152"/>
                            <a:gd name="T72" fmla="*/ 7 w 181"/>
                            <a:gd name="T73" fmla="*/ 43 h 1152"/>
                            <a:gd name="T74" fmla="*/ 7 w 181"/>
                            <a:gd name="T75" fmla="*/ 42 h 1152"/>
                            <a:gd name="T76" fmla="*/ 7 w 181"/>
                            <a:gd name="T77" fmla="*/ 40 h 1152"/>
                            <a:gd name="T78" fmla="*/ 7 w 181"/>
                            <a:gd name="T79" fmla="*/ 38 h 1152"/>
                            <a:gd name="T80" fmla="*/ 7 w 181"/>
                            <a:gd name="T81" fmla="*/ 36 h 1152"/>
                            <a:gd name="T82" fmla="*/ 7 w 181"/>
                            <a:gd name="T83" fmla="*/ 34 h 1152"/>
                            <a:gd name="T84" fmla="*/ 7 w 181"/>
                            <a:gd name="T85" fmla="*/ 32 h 1152"/>
                            <a:gd name="T86" fmla="*/ 7 w 181"/>
                            <a:gd name="T87" fmla="*/ 29 h 1152"/>
                            <a:gd name="T88" fmla="*/ 6 w 181"/>
                            <a:gd name="T89" fmla="*/ 27 h 1152"/>
                            <a:gd name="T90" fmla="*/ 6 w 181"/>
                            <a:gd name="T91" fmla="*/ 25 h 1152"/>
                            <a:gd name="T92" fmla="*/ 6 w 181"/>
                            <a:gd name="T93" fmla="*/ 24 h 1152"/>
                            <a:gd name="T94" fmla="*/ 6 w 181"/>
                            <a:gd name="T95" fmla="*/ 22 h 1152"/>
                            <a:gd name="T96" fmla="*/ 6 w 181"/>
                            <a:gd name="T97" fmla="*/ 20 h 1152"/>
                            <a:gd name="T98" fmla="*/ 6 w 181"/>
                            <a:gd name="T99" fmla="*/ 19 h 1152"/>
                            <a:gd name="T100" fmla="*/ 6 w 181"/>
                            <a:gd name="T101" fmla="*/ 17 h 1152"/>
                            <a:gd name="T102" fmla="*/ 5 w 181"/>
                            <a:gd name="T103" fmla="*/ 15 h 1152"/>
                            <a:gd name="T104" fmla="*/ 5 w 181"/>
                            <a:gd name="T105" fmla="*/ 14 h 1152"/>
                            <a:gd name="T106" fmla="*/ 4 w 181"/>
                            <a:gd name="T107" fmla="*/ 12 h 1152"/>
                            <a:gd name="T108" fmla="*/ 4 w 181"/>
                            <a:gd name="T109" fmla="*/ 11 h 1152"/>
                            <a:gd name="T110" fmla="*/ 4 w 181"/>
                            <a:gd name="T111" fmla="*/ 9 h 1152"/>
                            <a:gd name="T112" fmla="*/ 4 w 181"/>
                            <a:gd name="T113" fmla="*/ 8 h 1152"/>
                            <a:gd name="T114" fmla="*/ 3 w 181"/>
                            <a:gd name="T115" fmla="*/ 6 h 1152"/>
                            <a:gd name="T116" fmla="*/ 3 w 181"/>
                            <a:gd name="T117" fmla="*/ 5 h 1152"/>
                            <a:gd name="T118" fmla="*/ 2 w 181"/>
                            <a:gd name="T119" fmla="*/ 3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20" name="Freeform 158">
                          <a:extLst>
                            <a:ext uri="{FF2B5EF4-FFF2-40B4-BE49-F238E27FC236}">
                              <a16:creationId xmlns:a16="http://schemas.microsoft.com/office/drawing/2014/main" id="{CB1FC504-46DA-4668-9C4E-F0BD8316EA74}"/>
                            </a:ext>
                          </a:extLst>
                        </p:cNvPr>
                        <p:cNvSpPr>
                          <a:spLocks/>
                        </p:cNvSpPr>
                        <p:nvPr/>
                      </p:nvSpPr>
                      <p:spPr bwMode="auto">
                        <a:xfrm>
                          <a:off x="2054" y="1698"/>
                          <a:ext cx="37" cy="239"/>
                        </a:xfrm>
                        <a:custGeom>
                          <a:avLst/>
                          <a:gdLst>
                            <a:gd name="T0" fmla="*/ 0 w 188"/>
                            <a:gd name="T1" fmla="*/ 2 h 1194"/>
                            <a:gd name="T2" fmla="*/ 1 w 188"/>
                            <a:gd name="T3" fmla="*/ 3 h 1194"/>
                            <a:gd name="T4" fmla="*/ 2 w 188"/>
                            <a:gd name="T5" fmla="*/ 6 h 1194"/>
                            <a:gd name="T6" fmla="*/ 2 w 188"/>
                            <a:gd name="T7" fmla="*/ 10 h 1194"/>
                            <a:gd name="T8" fmla="*/ 3 w 188"/>
                            <a:gd name="T9" fmla="*/ 13 h 1194"/>
                            <a:gd name="T10" fmla="*/ 4 w 188"/>
                            <a:gd name="T11" fmla="*/ 17 h 1194"/>
                            <a:gd name="T12" fmla="*/ 4 w 188"/>
                            <a:gd name="T13" fmla="*/ 21 h 1194"/>
                            <a:gd name="T14" fmla="*/ 4 w 188"/>
                            <a:gd name="T15" fmla="*/ 24 h 1194"/>
                            <a:gd name="T16" fmla="*/ 5 w 188"/>
                            <a:gd name="T17" fmla="*/ 28 h 1194"/>
                            <a:gd name="T18" fmla="*/ 5 w 188"/>
                            <a:gd name="T19" fmla="*/ 33 h 1194"/>
                            <a:gd name="T20" fmla="*/ 6 w 188"/>
                            <a:gd name="T21" fmla="*/ 37 h 1194"/>
                            <a:gd name="T22" fmla="*/ 6 w 188"/>
                            <a:gd name="T23" fmla="*/ 41 h 1194"/>
                            <a:gd name="T24" fmla="*/ 5 w 188"/>
                            <a:gd name="T25" fmla="*/ 45 h 1194"/>
                            <a:gd name="T26" fmla="*/ 5 w 188"/>
                            <a:gd name="T27" fmla="*/ 48 h 1194"/>
                            <a:gd name="T28" fmla="*/ 6 w 188"/>
                            <a:gd name="T29" fmla="*/ 47 h 1194"/>
                            <a:gd name="T30" fmla="*/ 7 w 188"/>
                            <a:gd name="T31" fmla="*/ 47 h 1194"/>
                            <a:gd name="T32" fmla="*/ 7 w 188"/>
                            <a:gd name="T33" fmla="*/ 45 h 1194"/>
                            <a:gd name="T34" fmla="*/ 7 w 188"/>
                            <a:gd name="T35" fmla="*/ 42 h 1194"/>
                            <a:gd name="T36" fmla="*/ 7 w 188"/>
                            <a:gd name="T37" fmla="*/ 40 h 1194"/>
                            <a:gd name="T38" fmla="*/ 7 w 188"/>
                            <a:gd name="T39" fmla="*/ 37 h 1194"/>
                            <a:gd name="T40" fmla="*/ 7 w 188"/>
                            <a:gd name="T41" fmla="*/ 35 h 1194"/>
                            <a:gd name="T42" fmla="*/ 7 w 188"/>
                            <a:gd name="T43" fmla="*/ 33 h 1194"/>
                            <a:gd name="T44" fmla="*/ 6 w 188"/>
                            <a:gd name="T45" fmla="*/ 30 h 1194"/>
                            <a:gd name="T46" fmla="*/ 6 w 188"/>
                            <a:gd name="T47" fmla="*/ 27 h 1194"/>
                            <a:gd name="T48" fmla="*/ 6 w 188"/>
                            <a:gd name="T49" fmla="*/ 24 h 1194"/>
                            <a:gd name="T50" fmla="*/ 6 w 188"/>
                            <a:gd name="T51" fmla="*/ 21 h 1194"/>
                            <a:gd name="T52" fmla="*/ 6 w 188"/>
                            <a:gd name="T53" fmla="*/ 18 h 1194"/>
                            <a:gd name="T54" fmla="*/ 5 w 188"/>
                            <a:gd name="T55" fmla="*/ 15 h 1194"/>
                            <a:gd name="T56" fmla="*/ 5 w 188"/>
                            <a:gd name="T57" fmla="*/ 12 h 1194"/>
                            <a:gd name="T58" fmla="*/ 4 w 188"/>
                            <a:gd name="T59" fmla="*/ 9 h 1194"/>
                            <a:gd name="T60" fmla="*/ 3 w 188"/>
                            <a:gd name="T61" fmla="*/ 5 h 1194"/>
                            <a:gd name="T62" fmla="*/ 2 w 188"/>
                            <a:gd name="T63" fmla="*/ 1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918" name="Freeform 159">
                        <a:extLst>
                          <a:ext uri="{FF2B5EF4-FFF2-40B4-BE49-F238E27FC236}">
                            <a16:creationId xmlns:a16="http://schemas.microsoft.com/office/drawing/2014/main" id="{2C07072F-F6C2-4EA7-A113-692EA8B152D7}"/>
                          </a:ext>
                        </a:extLst>
                      </p:cNvPr>
                      <p:cNvSpPr>
                        <a:spLocks/>
                      </p:cNvSpPr>
                      <p:nvPr/>
                    </p:nvSpPr>
                    <p:spPr bwMode="auto">
                      <a:xfrm>
                        <a:off x="2017" y="1707"/>
                        <a:ext cx="41" cy="230"/>
                      </a:xfrm>
                      <a:custGeom>
                        <a:avLst/>
                        <a:gdLst>
                          <a:gd name="T0" fmla="*/ 0 w 206"/>
                          <a:gd name="T1" fmla="*/ 0 h 1149"/>
                          <a:gd name="T2" fmla="*/ 3 w 206"/>
                          <a:gd name="T3" fmla="*/ 2 h 1149"/>
                          <a:gd name="T4" fmla="*/ 4 w 206"/>
                          <a:gd name="T5" fmla="*/ 4 h 1149"/>
                          <a:gd name="T6" fmla="*/ 4 w 206"/>
                          <a:gd name="T7" fmla="*/ 6 h 1149"/>
                          <a:gd name="T8" fmla="*/ 5 w 206"/>
                          <a:gd name="T9" fmla="*/ 9 h 1149"/>
                          <a:gd name="T10" fmla="*/ 5 w 206"/>
                          <a:gd name="T11" fmla="*/ 11 h 1149"/>
                          <a:gd name="T12" fmla="*/ 6 w 206"/>
                          <a:gd name="T13" fmla="*/ 14 h 1149"/>
                          <a:gd name="T14" fmla="*/ 6 w 206"/>
                          <a:gd name="T15" fmla="*/ 16 h 1149"/>
                          <a:gd name="T16" fmla="*/ 7 w 206"/>
                          <a:gd name="T17" fmla="*/ 18 h 1149"/>
                          <a:gd name="T18" fmla="*/ 7 w 206"/>
                          <a:gd name="T19" fmla="*/ 20 h 1149"/>
                          <a:gd name="T20" fmla="*/ 7 w 206"/>
                          <a:gd name="T21" fmla="*/ 23 h 1149"/>
                          <a:gd name="T22" fmla="*/ 8 w 206"/>
                          <a:gd name="T23" fmla="*/ 26 h 1149"/>
                          <a:gd name="T24" fmla="*/ 8 w 206"/>
                          <a:gd name="T25" fmla="*/ 28 h 1149"/>
                          <a:gd name="T26" fmla="*/ 8 w 206"/>
                          <a:gd name="T27" fmla="*/ 32 h 1149"/>
                          <a:gd name="T28" fmla="*/ 8 w 206"/>
                          <a:gd name="T29" fmla="*/ 35 h 1149"/>
                          <a:gd name="T30" fmla="*/ 8 w 206"/>
                          <a:gd name="T31" fmla="*/ 38 h 1149"/>
                          <a:gd name="T32" fmla="*/ 8 w 206"/>
                          <a:gd name="T33" fmla="*/ 41 h 1149"/>
                          <a:gd name="T34" fmla="*/ 8 w 206"/>
                          <a:gd name="T35" fmla="*/ 43 h 1149"/>
                          <a:gd name="T36" fmla="*/ 8 w 206"/>
                          <a:gd name="T37" fmla="*/ 45 h 1149"/>
                          <a:gd name="T38" fmla="*/ 8 w 206"/>
                          <a:gd name="T39" fmla="*/ 46 h 1149"/>
                          <a:gd name="T40" fmla="*/ 6 w 206"/>
                          <a:gd name="T41" fmla="*/ 46 h 1149"/>
                          <a:gd name="T42" fmla="*/ 5 w 206"/>
                          <a:gd name="T43" fmla="*/ 45 h 1149"/>
                          <a:gd name="T44" fmla="*/ 5 w 206"/>
                          <a:gd name="T45" fmla="*/ 42 h 1149"/>
                          <a:gd name="T46" fmla="*/ 5 w 206"/>
                          <a:gd name="T47" fmla="*/ 39 h 1149"/>
                          <a:gd name="T48" fmla="*/ 6 w 206"/>
                          <a:gd name="T49" fmla="*/ 35 h 1149"/>
                          <a:gd name="T50" fmla="*/ 5 w 206"/>
                          <a:gd name="T51" fmla="*/ 30 h 1149"/>
                          <a:gd name="T52" fmla="*/ 5 w 206"/>
                          <a:gd name="T53" fmla="*/ 26 h 1149"/>
                          <a:gd name="T54" fmla="*/ 5 w 206"/>
                          <a:gd name="T55" fmla="*/ 22 h 1149"/>
                          <a:gd name="T56" fmla="*/ 4 w 206"/>
                          <a:gd name="T57" fmla="*/ 19 h 1149"/>
                          <a:gd name="T58" fmla="*/ 4 w 206"/>
                          <a:gd name="T59" fmla="*/ 16 h 1149"/>
                          <a:gd name="T60" fmla="*/ 3 w 206"/>
                          <a:gd name="T61" fmla="*/ 13 h 1149"/>
                          <a:gd name="T62" fmla="*/ 2 w 206"/>
                          <a:gd name="T63" fmla="*/ 10 h 1149"/>
                          <a:gd name="T64" fmla="*/ 2 w 206"/>
                          <a:gd name="T65" fmla="*/ 7 h 1149"/>
                          <a:gd name="T66" fmla="*/ 1 w 206"/>
                          <a:gd name="T67" fmla="*/ 3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404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916" name="Freeform 160">
                      <a:extLst>
                        <a:ext uri="{FF2B5EF4-FFF2-40B4-BE49-F238E27FC236}">
                          <a16:creationId xmlns:a16="http://schemas.microsoft.com/office/drawing/2014/main" id="{F03BEB0A-F6E5-465F-8068-0E923280AD9C}"/>
                        </a:ext>
                      </a:extLst>
                    </p:cNvPr>
                    <p:cNvSpPr>
                      <a:spLocks/>
                    </p:cNvSpPr>
                    <p:nvPr/>
                  </p:nvSpPr>
                  <p:spPr bwMode="auto">
                    <a:xfrm>
                      <a:off x="2046" y="1715"/>
                      <a:ext cx="27" cy="207"/>
                    </a:xfrm>
                    <a:custGeom>
                      <a:avLst/>
                      <a:gdLst>
                        <a:gd name="T0" fmla="*/ 0 w 138"/>
                        <a:gd name="T1" fmla="*/ 0 h 1036"/>
                        <a:gd name="T2" fmla="*/ 1 w 138"/>
                        <a:gd name="T3" fmla="*/ 1 h 1036"/>
                        <a:gd name="T4" fmla="*/ 1 w 138"/>
                        <a:gd name="T5" fmla="*/ 3 h 1036"/>
                        <a:gd name="T6" fmla="*/ 1 w 138"/>
                        <a:gd name="T7" fmla="*/ 4 h 1036"/>
                        <a:gd name="T8" fmla="*/ 2 w 138"/>
                        <a:gd name="T9" fmla="*/ 5 h 1036"/>
                        <a:gd name="T10" fmla="*/ 2 w 138"/>
                        <a:gd name="T11" fmla="*/ 7 h 1036"/>
                        <a:gd name="T12" fmla="*/ 2 w 138"/>
                        <a:gd name="T13" fmla="*/ 8 h 1036"/>
                        <a:gd name="T14" fmla="*/ 3 w 138"/>
                        <a:gd name="T15" fmla="*/ 10 h 1036"/>
                        <a:gd name="T16" fmla="*/ 3 w 138"/>
                        <a:gd name="T17" fmla="*/ 12 h 1036"/>
                        <a:gd name="T18" fmla="*/ 3 w 138"/>
                        <a:gd name="T19" fmla="*/ 14 h 1036"/>
                        <a:gd name="T20" fmla="*/ 4 w 138"/>
                        <a:gd name="T21" fmla="*/ 16 h 1036"/>
                        <a:gd name="T22" fmla="*/ 4 w 138"/>
                        <a:gd name="T23" fmla="*/ 17 h 1036"/>
                        <a:gd name="T24" fmla="*/ 4 w 138"/>
                        <a:gd name="T25" fmla="*/ 19 h 1036"/>
                        <a:gd name="T26" fmla="*/ 4 w 138"/>
                        <a:gd name="T27" fmla="*/ 21 h 1036"/>
                        <a:gd name="T28" fmla="*/ 4 w 138"/>
                        <a:gd name="T29" fmla="*/ 23 h 1036"/>
                        <a:gd name="T30" fmla="*/ 4 w 138"/>
                        <a:gd name="T31" fmla="*/ 25 h 1036"/>
                        <a:gd name="T32" fmla="*/ 4 w 138"/>
                        <a:gd name="T33" fmla="*/ 27 h 1036"/>
                        <a:gd name="T34" fmla="*/ 5 w 138"/>
                        <a:gd name="T35" fmla="*/ 29 h 1036"/>
                        <a:gd name="T36" fmla="*/ 5 w 138"/>
                        <a:gd name="T37" fmla="*/ 31 h 1036"/>
                        <a:gd name="T38" fmla="*/ 5 w 138"/>
                        <a:gd name="T39" fmla="*/ 33 h 1036"/>
                        <a:gd name="T40" fmla="*/ 5 w 138"/>
                        <a:gd name="T41" fmla="*/ 34 h 1036"/>
                        <a:gd name="T42" fmla="*/ 5 w 138"/>
                        <a:gd name="T43" fmla="*/ 36 h 1036"/>
                        <a:gd name="T44" fmla="*/ 5 w 138"/>
                        <a:gd name="T45" fmla="*/ 38 h 1036"/>
                        <a:gd name="T46" fmla="*/ 5 w 138"/>
                        <a:gd name="T47" fmla="*/ 39 h 1036"/>
                        <a:gd name="T48" fmla="*/ 5 w 138"/>
                        <a:gd name="T49" fmla="*/ 41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noFill/>
                    <a:ln w="4763">
                      <a:solidFill>
                        <a:srgbClr val="C0C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09" name="Group 161">
                  <a:extLst>
                    <a:ext uri="{FF2B5EF4-FFF2-40B4-BE49-F238E27FC236}">
                      <a16:creationId xmlns:a16="http://schemas.microsoft.com/office/drawing/2014/main" id="{93F9653A-CFDF-43D0-9D6D-8DE8DC83686C}"/>
                    </a:ext>
                  </a:extLst>
                </p:cNvPr>
                <p:cNvGrpSpPr>
                  <a:grpSpLocks/>
                </p:cNvGrpSpPr>
                <p:nvPr/>
              </p:nvGrpSpPr>
              <p:grpSpPr bwMode="auto">
                <a:xfrm>
                  <a:off x="2010" y="1688"/>
                  <a:ext cx="53" cy="26"/>
                  <a:chOff x="2010" y="1688"/>
                  <a:chExt cx="53" cy="26"/>
                </a:xfrm>
              </p:grpSpPr>
              <p:sp>
                <p:nvSpPr>
                  <p:cNvPr id="65910" name="Oval 162">
                    <a:extLst>
                      <a:ext uri="{FF2B5EF4-FFF2-40B4-BE49-F238E27FC236}">
                        <a16:creationId xmlns:a16="http://schemas.microsoft.com/office/drawing/2014/main" id="{BE243D92-81ED-44DF-BEC8-8E86D548D7BC}"/>
                      </a:ext>
                    </a:extLst>
                  </p:cNvPr>
                  <p:cNvSpPr>
                    <a:spLocks noChangeArrowheads="1"/>
                  </p:cNvSpPr>
                  <p:nvPr/>
                </p:nvSpPr>
                <p:spPr bwMode="auto">
                  <a:xfrm>
                    <a:off x="2010" y="1688"/>
                    <a:ext cx="53" cy="26"/>
                  </a:xfrm>
                  <a:prstGeom prst="ellipse">
                    <a:avLst/>
                  </a:prstGeom>
                  <a:solidFill>
                    <a:srgbClr val="4040FF"/>
                  </a:solidFill>
                  <a:ln w="3175">
                    <a:solidFill>
                      <a:srgbClr val="0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11" name="Oval 163">
                    <a:extLst>
                      <a:ext uri="{FF2B5EF4-FFF2-40B4-BE49-F238E27FC236}">
                        <a16:creationId xmlns:a16="http://schemas.microsoft.com/office/drawing/2014/main" id="{F15538DD-69ED-4233-B15B-5328F00B1DC3}"/>
                      </a:ext>
                    </a:extLst>
                  </p:cNvPr>
                  <p:cNvSpPr>
                    <a:spLocks noChangeArrowheads="1"/>
                  </p:cNvSpPr>
                  <p:nvPr/>
                </p:nvSpPr>
                <p:spPr bwMode="auto">
                  <a:xfrm>
                    <a:off x="2016" y="1691"/>
                    <a:ext cx="41" cy="20"/>
                  </a:xfrm>
                  <a:prstGeom prst="ellipse">
                    <a:avLst/>
                  </a:prstGeom>
                  <a:solidFill>
                    <a:srgbClr val="000080"/>
                  </a:solidFill>
                  <a:ln w="3175">
                    <a:solidFill>
                      <a:srgbClr val="0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12" name="Oval 164">
                    <a:extLst>
                      <a:ext uri="{FF2B5EF4-FFF2-40B4-BE49-F238E27FC236}">
                        <a16:creationId xmlns:a16="http://schemas.microsoft.com/office/drawing/2014/main" id="{2AEC1E09-4882-407B-9EA7-2BC2A1B68E3A}"/>
                      </a:ext>
                    </a:extLst>
                  </p:cNvPr>
                  <p:cNvSpPr>
                    <a:spLocks noChangeArrowheads="1"/>
                  </p:cNvSpPr>
                  <p:nvPr/>
                </p:nvSpPr>
                <p:spPr bwMode="auto">
                  <a:xfrm>
                    <a:off x="2018" y="1693"/>
                    <a:ext cx="35" cy="15"/>
                  </a:xfrm>
                  <a:prstGeom prst="ellipse">
                    <a:avLst/>
                  </a:prstGeom>
                  <a:solidFill>
                    <a:srgbClr val="400040"/>
                  </a:solidFill>
                  <a:ln w="3175">
                    <a:solidFill>
                      <a:srgbClr val="0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5543" name="Group 165">
            <a:extLst>
              <a:ext uri="{FF2B5EF4-FFF2-40B4-BE49-F238E27FC236}">
                <a16:creationId xmlns:a16="http://schemas.microsoft.com/office/drawing/2014/main" id="{73554980-26CB-4CC4-8823-5A805B2283CF}"/>
              </a:ext>
            </a:extLst>
          </p:cNvPr>
          <p:cNvGrpSpPr>
            <a:grpSpLocks/>
          </p:cNvGrpSpPr>
          <p:nvPr/>
        </p:nvGrpSpPr>
        <p:grpSpPr bwMode="auto">
          <a:xfrm>
            <a:off x="4033839" y="276226"/>
            <a:ext cx="750887" cy="1495425"/>
            <a:chOff x="1581" y="174"/>
            <a:chExt cx="473" cy="942"/>
          </a:xfrm>
        </p:grpSpPr>
        <p:grpSp>
          <p:nvGrpSpPr>
            <p:cNvPr id="65882" name="Group 166">
              <a:extLst>
                <a:ext uri="{FF2B5EF4-FFF2-40B4-BE49-F238E27FC236}">
                  <a16:creationId xmlns:a16="http://schemas.microsoft.com/office/drawing/2014/main" id="{156C815A-C191-4847-A4F3-FEEDF7BED31A}"/>
                </a:ext>
              </a:extLst>
            </p:cNvPr>
            <p:cNvGrpSpPr>
              <a:grpSpLocks/>
            </p:cNvGrpSpPr>
            <p:nvPr/>
          </p:nvGrpSpPr>
          <p:grpSpPr bwMode="auto">
            <a:xfrm>
              <a:off x="1630" y="174"/>
              <a:ext cx="406" cy="467"/>
              <a:chOff x="1630" y="174"/>
              <a:chExt cx="406" cy="467"/>
            </a:xfrm>
          </p:grpSpPr>
          <p:sp>
            <p:nvSpPr>
              <p:cNvPr id="65902" name="Freeform 167">
                <a:extLst>
                  <a:ext uri="{FF2B5EF4-FFF2-40B4-BE49-F238E27FC236}">
                    <a16:creationId xmlns:a16="http://schemas.microsoft.com/office/drawing/2014/main" id="{FB44A6A7-76CA-48F1-A3A9-C4DBCB952DD5}"/>
                  </a:ext>
                </a:extLst>
              </p:cNvPr>
              <p:cNvSpPr>
                <a:spLocks/>
              </p:cNvSpPr>
              <p:nvPr/>
            </p:nvSpPr>
            <p:spPr bwMode="auto">
              <a:xfrm>
                <a:off x="1630" y="186"/>
                <a:ext cx="406" cy="455"/>
              </a:xfrm>
              <a:custGeom>
                <a:avLst/>
                <a:gdLst>
                  <a:gd name="T0" fmla="*/ 0 w 1624"/>
                  <a:gd name="T1" fmla="*/ 101 h 1819"/>
                  <a:gd name="T2" fmla="*/ 1 w 1624"/>
                  <a:gd name="T3" fmla="*/ 92 h 1819"/>
                  <a:gd name="T4" fmla="*/ 3 w 1624"/>
                  <a:gd name="T5" fmla="*/ 87 h 1819"/>
                  <a:gd name="T6" fmla="*/ 8 w 1624"/>
                  <a:gd name="T7" fmla="*/ 84 h 1819"/>
                  <a:gd name="T8" fmla="*/ 13 w 1624"/>
                  <a:gd name="T9" fmla="*/ 84 h 1819"/>
                  <a:gd name="T10" fmla="*/ 22 w 1624"/>
                  <a:gd name="T11" fmla="*/ 87 h 1819"/>
                  <a:gd name="T12" fmla="*/ 28 w 1624"/>
                  <a:gd name="T13" fmla="*/ 83 h 1819"/>
                  <a:gd name="T14" fmla="*/ 38 w 1624"/>
                  <a:gd name="T15" fmla="*/ 81 h 1819"/>
                  <a:gd name="T16" fmla="*/ 45 w 1624"/>
                  <a:gd name="T17" fmla="*/ 79 h 1819"/>
                  <a:gd name="T18" fmla="*/ 50 w 1624"/>
                  <a:gd name="T19" fmla="*/ 69 h 1819"/>
                  <a:gd name="T20" fmla="*/ 50 w 1624"/>
                  <a:gd name="T21" fmla="*/ 62 h 1819"/>
                  <a:gd name="T22" fmla="*/ 47 w 1624"/>
                  <a:gd name="T23" fmla="*/ 53 h 1819"/>
                  <a:gd name="T24" fmla="*/ 42 w 1624"/>
                  <a:gd name="T25" fmla="*/ 33 h 1819"/>
                  <a:gd name="T26" fmla="*/ 41 w 1624"/>
                  <a:gd name="T27" fmla="*/ 8 h 1819"/>
                  <a:gd name="T28" fmla="*/ 41 w 1624"/>
                  <a:gd name="T29" fmla="*/ 1 h 1819"/>
                  <a:gd name="T30" fmla="*/ 44 w 1624"/>
                  <a:gd name="T31" fmla="*/ 2 h 1819"/>
                  <a:gd name="T32" fmla="*/ 49 w 1624"/>
                  <a:gd name="T33" fmla="*/ 3 h 1819"/>
                  <a:gd name="T34" fmla="*/ 53 w 1624"/>
                  <a:gd name="T35" fmla="*/ 2 h 1819"/>
                  <a:gd name="T36" fmla="*/ 55 w 1624"/>
                  <a:gd name="T37" fmla="*/ 0 h 1819"/>
                  <a:gd name="T38" fmla="*/ 55 w 1624"/>
                  <a:gd name="T39" fmla="*/ 19 h 1819"/>
                  <a:gd name="T40" fmla="*/ 58 w 1624"/>
                  <a:gd name="T41" fmla="*/ 43 h 1819"/>
                  <a:gd name="T42" fmla="*/ 65 w 1624"/>
                  <a:gd name="T43" fmla="*/ 53 h 1819"/>
                  <a:gd name="T44" fmla="*/ 72 w 1624"/>
                  <a:gd name="T45" fmla="*/ 47 h 1819"/>
                  <a:gd name="T46" fmla="*/ 79 w 1624"/>
                  <a:gd name="T47" fmla="*/ 43 h 1819"/>
                  <a:gd name="T48" fmla="*/ 84 w 1624"/>
                  <a:gd name="T49" fmla="*/ 42 h 1819"/>
                  <a:gd name="T50" fmla="*/ 90 w 1624"/>
                  <a:gd name="T51" fmla="*/ 43 h 1819"/>
                  <a:gd name="T52" fmla="*/ 95 w 1624"/>
                  <a:gd name="T53" fmla="*/ 47 h 1819"/>
                  <a:gd name="T54" fmla="*/ 98 w 1624"/>
                  <a:gd name="T55" fmla="*/ 52 h 1819"/>
                  <a:gd name="T56" fmla="*/ 101 w 1624"/>
                  <a:gd name="T57" fmla="*/ 62 h 1819"/>
                  <a:gd name="T58" fmla="*/ 101 w 1624"/>
                  <a:gd name="T59" fmla="*/ 75 h 1819"/>
                  <a:gd name="T60" fmla="*/ 97 w 1624"/>
                  <a:gd name="T61" fmla="*/ 84 h 1819"/>
                  <a:gd name="T62" fmla="*/ 91 w 1624"/>
                  <a:gd name="T63" fmla="*/ 92 h 1819"/>
                  <a:gd name="T64" fmla="*/ 86 w 1624"/>
                  <a:gd name="T65" fmla="*/ 99 h 1819"/>
                  <a:gd name="T66" fmla="*/ 78 w 1624"/>
                  <a:gd name="T67" fmla="*/ 104 h 1819"/>
                  <a:gd name="T68" fmla="*/ 70 w 1624"/>
                  <a:gd name="T69" fmla="*/ 107 h 1819"/>
                  <a:gd name="T70" fmla="*/ 59 w 1624"/>
                  <a:gd name="T71" fmla="*/ 111 h 1819"/>
                  <a:gd name="T72" fmla="*/ 41 w 1624"/>
                  <a:gd name="T73" fmla="*/ 114 h 1819"/>
                  <a:gd name="T74" fmla="*/ 28 w 1624"/>
                  <a:gd name="T75" fmla="*/ 113 h 1819"/>
                  <a:gd name="T76" fmla="*/ 20 w 1624"/>
                  <a:gd name="T77" fmla="*/ 108 h 1819"/>
                  <a:gd name="T78" fmla="*/ 14 w 1624"/>
                  <a:gd name="T79" fmla="*/ 100 h 1819"/>
                  <a:gd name="T80" fmla="*/ 11 w 1624"/>
                  <a:gd name="T81" fmla="*/ 101 h 1819"/>
                  <a:gd name="T82" fmla="*/ 6 w 1624"/>
                  <a:gd name="T83" fmla="*/ 106 h 1819"/>
                  <a:gd name="T84" fmla="*/ 1 w 1624"/>
                  <a:gd name="T85" fmla="*/ 105 h 18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4"/>
                  <a:gd name="T130" fmla="*/ 0 h 1819"/>
                  <a:gd name="T131" fmla="*/ 1624 w 1624"/>
                  <a:gd name="T132" fmla="*/ 1819 h 18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4" h="1819">
                    <a:moveTo>
                      <a:pt x="12" y="1673"/>
                    </a:moveTo>
                    <a:lnTo>
                      <a:pt x="0" y="1606"/>
                    </a:lnTo>
                    <a:lnTo>
                      <a:pt x="0" y="1515"/>
                    </a:lnTo>
                    <a:lnTo>
                      <a:pt x="8" y="1470"/>
                    </a:lnTo>
                    <a:lnTo>
                      <a:pt x="18" y="1430"/>
                    </a:lnTo>
                    <a:lnTo>
                      <a:pt x="51" y="1392"/>
                    </a:lnTo>
                    <a:lnTo>
                      <a:pt x="79" y="1365"/>
                    </a:lnTo>
                    <a:lnTo>
                      <a:pt x="127" y="1339"/>
                    </a:lnTo>
                    <a:lnTo>
                      <a:pt x="170" y="1334"/>
                    </a:lnTo>
                    <a:lnTo>
                      <a:pt x="212" y="1334"/>
                    </a:lnTo>
                    <a:lnTo>
                      <a:pt x="260" y="1352"/>
                    </a:lnTo>
                    <a:lnTo>
                      <a:pt x="344" y="1382"/>
                    </a:lnTo>
                    <a:lnTo>
                      <a:pt x="393" y="1352"/>
                    </a:lnTo>
                    <a:lnTo>
                      <a:pt x="447" y="1322"/>
                    </a:lnTo>
                    <a:lnTo>
                      <a:pt x="519" y="1304"/>
                    </a:lnTo>
                    <a:lnTo>
                      <a:pt x="604" y="1297"/>
                    </a:lnTo>
                    <a:lnTo>
                      <a:pt x="665" y="1291"/>
                    </a:lnTo>
                    <a:lnTo>
                      <a:pt x="719" y="1254"/>
                    </a:lnTo>
                    <a:lnTo>
                      <a:pt x="772" y="1182"/>
                    </a:lnTo>
                    <a:lnTo>
                      <a:pt x="798" y="1109"/>
                    </a:lnTo>
                    <a:lnTo>
                      <a:pt x="803" y="1033"/>
                    </a:lnTo>
                    <a:lnTo>
                      <a:pt x="795" y="996"/>
                    </a:lnTo>
                    <a:lnTo>
                      <a:pt x="785" y="959"/>
                    </a:lnTo>
                    <a:lnTo>
                      <a:pt x="744" y="844"/>
                    </a:lnTo>
                    <a:lnTo>
                      <a:pt x="706" y="701"/>
                    </a:lnTo>
                    <a:lnTo>
                      <a:pt x="676" y="533"/>
                    </a:lnTo>
                    <a:lnTo>
                      <a:pt x="658" y="327"/>
                    </a:lnTo>
                    <a:lnTo>
                      <a:pt x="655" y="129"/>
                    </a:lnTo>
                    <a:lnTo>
                      <a:pt x="652" y="0"/>
                    </a:lnTo>
                    <a:lnTo>
                      <a:pt x="660" y="15"/>
                    </a:lnTo>
                    <a:lnTo>
                      <a:pt x="680" y="28"/>
                    </a:lnTo>
                    <a:lnTo>
                      <a:pt x="706" y="35"/>
                    </a:lnTo>
                    <a:lnTo>
                      <a:pt x="737" y="39"/>
                    </a:lnTo>
                    <a:lnTo>
                      <a:pt x="775" y="42"/>
                    </a:lnTo>
                    <a:lnTo>
                      <a:pt x="815" y="38"/>
                    </a:lnTo>
                    <a:lnTo>
                      <a:pt x="846" y="32"/>
                    </a:lnTo>
                    <a:lnTo>
                      <a:pt x="871" y="18"/>
                    </a:lnTo>
                    <a:lnTo>
                      <a:pt x="887" y="1"/>
                    </a:lnTo>
                    <a:lnTo>
                      <a:pt x="881" y="123"/>
                    </a:lnTo>
                    <a:lnTo>
                      <a:pt x="884" y="309"/>
                    </a:lnTo>
                    <a:lnTo>
                      <a:pt x="900" y="521"/>
                    </a:lnTo>
                    <a:lnTo>
                      <a:pt x="925" y="692"/>
                    </a:lnTo>
                    <a:lnTo>
                      <a:pt x="972" y="928"/>
                    </a:lnTo>
                    <a:lnTo>
                      <a:pt x="1043" y="838"/>
                    </a:lnTo>
                    <a:lnTo>
                      <a:pt x="1092" y="787"/>
                    </a:lnTo>
                    <a:lnTo>
                      <a:pt x="1151" y="742"/>
                    </a:lnTo>
                    <a:lnTo>
                      <a:pt x="1225" y="699"/>
                    </a:lnTo>
                    <a:lnTo>
                      <a:pt x="1266" y="685"/>
                    </a:lnTo>
                    <a:lnTo>
                      <a:pt x="1300" y="678"/>
                    </a:lnTo>
                    <a:lnTo>
                      <a:pt x="1342" y="672"/>
                    </a:lnTo>
                    <a:lnTo>
                      <a:pt x="1386" y="675"/>
                    </a:lnTo>
                    <a:lnTo>
                      <a:pt x="1433" y="687"/>
                    </a:lnTo>
                    <a:lnTo>
                      <a:pt x="1477" y="715"/>
                    </a:lnTo>
                    <a:lnTo>
                      <a:pt x="1514" y="747"/>
                    </a:lnTo>
                    <a:lnTo>
                      <a:pt x="1539" y="782"/>
                    </a:lnTo>
                    <a:lnTo>
                      <a:pt x="1566" y="834"/>
                    </a:lnTo>
                    <a:lnTo>
                      <a:pt x="1587" y="903"/>
                    </a:lnTo>
                    <a:lnTo>
                      <a:pt x="1608" y="989"/>
                    </a:lnTo>
                    <a:lnTo>
                      <a:pt x="1624" y="1115"/>
                    </a:lnTo>
                    <a:lnTo>
                      <a:pt x="1618" y="1199"/>
                    </a:lnTo>
                    <a:lnTo>
                      <a:pt x="1587" y="1287"/>
                    </a:lnTo>
                    <a:lnTo>
                      <a:pt x="1549" y="1349"/>
                    </a:lnTo>
                    <a:lnTo>
                      <a:pt x="1511" y="1416"/>
                    </a:lnTo>
                    <a:lnTo>
                      <a:pt x="1461" y="1477"/>
                    </a:lnTo>
                    <a:lnTo>
                      <a:pt x="1425" y="1525"/>
                    </a:lnTo>
                    <a:lnTo>
                      <a:pt x="1375" y="1575"/>
                    </a:lnTo>
                    <a:lnTo>
                      <a:pt x="1323" y="1615"/>
                    </a:lnTo>
                    <a:lnTo>
                      <a:pt x="1249" y="1661"/>
                    </a:lnTo>
                    <a:lnTo>
                      <a:pt x="1170" y="1700"/>
                    </a:lnTo>
                    <a:lnTo>
                      <a:pt x="1123" y="1715"/>
                    </a:lnTo>
                    <a:lnTo>
                      <a:pt x="1037" y="1748"/>
                    </a:lnTo>
                    <a:lnTo>
                      <a:pt x="948" y="1772"/>
                    </a:lnTo>
                    <a:lnTo>
                      <a:pt x="808" y="1803"/>
                    </a:lnTo>
                    <a:lnTo>
                      <a:pt x="652" y="1819"/>
                    </a:lnTo>
                    <a:lnTo>
                      <a:pt x="513" y="1806"/>
                    </a:lnTo>
                    <a:lnTo>
                      <a:pt x="450" y="1799"/>
                    </a:lnTo>
                    <a:lnTo>
                      <a:pt x="399" y="1782"/>
                    </a:lnTo>
                    <a:lnTo>
                      <a:pt x="320" y="1722"/>
                    </a:lnTo>
                    <a:lnTo>
                      <a:pt x="253" y="1630"/>
                    </a:lnTo>
                    <a:lnTo>
                      <a:pt x="229" y="1600"/>
                    </a:lnTo>
                    <a:lnTo>
                      <a:pt x="201" y="1599"/>
                    </a:lnTo>
                    <a:lnTo>
                      <a:pt x="175" y="1613"/>
                    </a:lnTo>
                    <a:lnTo>
                      <a:pt x="157" y="1680"/>
                    </a:lnTo>
                    <a:lnTo>
                      <a:pt x="103" y="1691"/>
                    </a:lnTo>
                    <a:lnTo>
                      <a:pt x="47" y="1687"/>
                    </a:lnTo>
                    <a:lnTo>
                      <a:pt x="12" y="1673"/>
                    </a:lnTo>
                    <a:close/>
                  </a:path>
                </a:pathLst>
              </a:custGeom>
              <a:solidFill>
                <a:srgbClr val="40FFFF"/>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03" name="Oval 168">
                <a:extLst>
                  <a:ext uri="{FF2B5EF4-FFF2-40B4-BE49-F238E27FC236}">
                    <a16:creationId xmlns:a16="http://schemas.microsoft.com/office/drawing/2014/main" id="{87651E9D-C90A-45F2-97F8-DEE089A940BD}"/>
                  </a:ext>
                </a:extLst>
              </p:cNvPr>
              <p:cNvSpPr>
                <a:spLocks noChangeArrowheads="1"/>
              </p:cNvSpPr>
              <p:nvPr/>
            </p:nvSpPr>
            <p:spPr bwMode="auto">
              <a:xfrm>
                <a:off x="1792" y="174"/>
                <a:ext cx="60" cy="23"/>
              </a:xfrm>
              <a:prstGeom prst="ellipse">
                <a:avLst/>
              </a:prstGeom>
              <a:solidFill>
                <a:srgbClr val="00A0A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83" name="Group 169">
              <a:extLst>
                <a:ext uri="{FF2B5EF4-FFF2-40B4-BE49-F238E27FC236}">
                  <a16:creationId xmlns:a16="http://schemas.microsoft.com/office/drawing/2014/main" id="{B9B0CFE6-7011-42BA-9FF3-18C74B2B3255}"/>
                </a:ext>
              </a:extLst>
            </p:cNvPr>
            <p:cNvGrpSpPr>
              <a:grpSpLocks/>
            </p:cNvGrpSpPr>
            <p:nvPr/>
          </p:nvGrpSpPr>
          <p:grpSpPr bwMode="auto">
            <a:xfrm>
              <a:off x="1581" y="525"/>
              <a:ext cx="473" cy="591"/>
              <a:chOff x="1581" y="525"/>
              <a:chExt cx="473" cy="591"/>
            </a:xfrm>
          </p:grpSpPr>
          <p:grpSp>
            <p:nvGrpSpPr>
              <p:cNvPr id="65884" name="Group 170">
                <a:extLst>
                  <a:ext uri="{FF2B5EF4-FFF2-40B4-BE49-F238E27FC236}">
                    <a16:creationId xmlns:a16="http://schemas.microsoft.com/office/drawing/2014/main" id="{1BF37F93-94A5-4BEA-B788-E54B8FEC612E}"/>
                  </a:ext>
                </a:extLst>
              </p:cNvPr>
              <p:cNvGrpSpPr>
                <a:grpSpLocks/>
              </p:cNvGrpSpPr>
              <p:nvPr/>
            </p:nvGrpSpPr>
            <p:grpSpPr bwMode="auto">
              <a:xfrm>
                <a:off x="1665" y="660"/>
                <a:ext cx="320" cy="275"/>
                <a:chOff x="1665" y="660"/>
                <a:chExt cx="320" cy="275"/>
              </a:xfrm>
            </p:grpSpPr>
            <p:sp>
              <p:nvSpPr>
                <p:cNvPr id="65899" name="Freeform 171">
                  <a:extLst>
                    <a:ext uri="{FF2B5EF4-FFF2-40B4-BE49-F238E27FC236}">
                      <a16:creationId xmlns:a16="http://schemas.microsoft.com/office/drawing/2014/main" id="{3B8CD2EC-4032-49A2-85E9-4D022CD060E7}"/>
                    </a:ext>
                  </a:extLst>
                </p:cNvPr>
                <p:cNvSpPr>
                  <a:spLocks/>
                </p:cNvSpPr>
                <p:nvPr/>
              </p:nvSpPr>
              <p:spPr bwMode="auto">
                <a:xfrm>
                  <a:off x="1740" y="734"/>
                  <a:ext cx="214" cy="201"/>
                </a:xfrm>
                <a:custGeom>
                  <a:avLst/>
                  <a:gdLst>
                    <a:gd name="T0" fmla="*/ 20 w 859"/>
                    <a:gd name="T1" fmla="*/ 46 h 803"/>
                    <a:gd name="T2" fmla="*/ 14 w 859"/>
                    <a:gd name="T3" fmla="*/ 50 h 803"/>
                    <a:gd name="T4" fmla="*/ 7 w 859"/>
                    <a:gd name="T5" fmla="*/ 50 h 803"/>
                    <a:gd name="T6" fmla="*/ 2 w 859"/>
                    <a:gd name="T7" fmla="*/ 46 h 803"/>
                    <a:gd name="T8" fmla="*/ 1 w 859"/>
                    <a:gd name="T9" fmla="*/ 40 h 803"/>
                    <a:gd name="T10" fmla="*/ 6 w 859"/>
                    <a:gd name="T11" fmla="*/ 39 h 803"/>
                    <a:gd name="T12" fmla="*/ 11 w 859"/>
                    <a:gd name="T13" fmla="*/ 42 h 803"/>
                    <a:gd name="T14" fmla="*/ 20 w 859"/>
                    <a:gd name="T15" fmla="*/ 42 h 803"/>
                    <a:gd name="T16" fmla="*/ 24 w 859"/>
                    <a:gd name="T17" fmla="*/ 38 h 803"/>
                    <a:gd name="T18" fmla="*/ 32 w 859"/>
                    <a:gd name="T19" fmla="*/ 38 h 803"/>
                    <a:gd name="T20" fmla="*/ 38 w 859"/>
                    <a:gd name="T21" fmla="*/ 34 h 803"/>
                    <a:gd name="T22" fmla="*/ 29 w 859"/>
                    <a:gd name="T23" fmla="*/ 38 h 803"/>
                    <a:gd name="T24" fmla="*/ 23 w 859"/>
                    <a:gd name="T25" fmla="*/ 36 h 803"/>
                    <a:gd name="T26" fmla="*/ 12 w 859"/>
                    <a:gd name="T27" fmla="*/ 26 h 803"/>
                    <a:gd name="T28" fmla="*/ 3 w 859"/>
                    <a:gd name="T29" fmla="*/ 22 h 803"/>
                    <a:gd name="T30" fmla="*/ 0 w 859"/>
                    <a:gd name="T31" fmla="*/ 18 h 803"/>
                    <a:gd name="T32" fmla="*/ 1 w 859"/>
                    <a:gd name="T33" fmla="*/ 12 h 803"/>
                    <a:gd name="T34" fmla="*/ 7 w 859"/>
                    <a:gd name="T35" fmla="*/ 8 h 803"/>
                    <a:gd name="T36" fmla="*/ 19 w 859"/>
                    <a:gd name="T37" fmla="*/ 8 h 803"/>
                    <a:gd name="T38" fmla="*/ 27 w 859"/>
                    <a:gd name="T39" fmla="*/ 11 h 803"/>
                    <a:gd name="T40" fmla="*/ 27 w 859"/>
                    <a:gd name="T41" fmla="*/ 13 h 803"/>
                    <a:gd name="T42" fmla="*/ 29 w 859"/>
                    <a:gd name="T43" fmla="*/ 7 h 803"/>
                    <a:gd name="T44" fmla="*/ 32 w 859"/>
                    <a:gd name="T45" fmla="*/ 1 h 803"/>
                    <a:gd name="T46" fmla="*/ 38 w 859"/>
                    <a:gd name="T47" fmla="*/ 1 h 803"/>
                    <a:gd name="T48" fmla="*/ 46 w 859"/>
                    <a:gd name="T49" fmla="*/ 3 h 803"/>
                    <a:gd name="T50" fmla="*/ 53 w 859"/>
                    <a:gd name="T51" fmla="*/ 11 h 803"/>
                    <a:gd name="T52" fmla="*/ 53 w 859"/>
                    <a:gd name="T53" fmla="*/ 19 h 803"/>
                    <a:gd name="T54" fmla="*/ 49 w 859"/>
                    <a:gd name="T55" fmla="*/ 23 h 803"/>
                    <a:gd name="T56" fmla="*/ 44 w 859"/>
                    <a:gd name="T57" fmla="*/ 25 h 803"/>
                    <a:gd name="T58" fmla="*/ 43 w 859"/>
                    <a:gd name="T59" fmla="*/ 17 h 803"/>
                    <a:gd name="T60" fmla="*/ 37 w 859"/>
                    <a:gd name="T61" fmla="*/ 10 h 803"/>
                    <a:gd name="T62" fmla="*/ 41 w 859"/>
                    <a:gd name="T63" fmla="*/ 14 h 803"/>
                    <a:gd name="T64" fmla="*/ 43 w 859"/>
                    <a:gd name="T65" fmla="*/ 25 h 803"/>
                    <a:gd name="T66" fmla="*/ 33 w 859"/>
                    <a:gd name="T67" fmla="*/ 27 h 803"/>
                    <a:gd name="T68" fmla="*/ 27 w 859"/>
                    <a:gd name="T69" fmla="*/ 25 h 803"/>
                    <a:gd name="T70" fmla="*/ 19 w 859"/>
                    <a:gd name="T71" fmla="*/ 19 h 803"/>
                    <a:gd name="T72" fmla="*/ 15 w 859"/>
                    <a:gd name="T73" fmla="*/ 19 h 803"/>
                    <a:gd name="T74" fmla="*/ 27 w 859"/>
                    <a:gd name="T75" fmla="*/ 26 h 803"/>
                    <a:gd name="T76" fmla="*/ 35 w 859"/>
                    <a:gd name="T77" fmla="*/ 27 h 803"/>
                    <a:gd name="T78" fmla="*/ 42 w 859"/>
                    <a:gd name="T79" fmla="*/ 25 h 803"/>
                    <a:gd name="T80" fmla="*/ 45 w 859"/>
                    <a:gd name="T81" fmla="*/ 29 h 803"/>
                    <a:gd name="T82" fmla="*/ 44 w 859"/>
                    <a:gd name="T83" fmla="*/ 39 h 803"/>
                    <a:gd name="T84" fmla="*/ 41 w 859"/>
                    <a:gd name="T85" fmla="*/ 45 h 803"/>
                    <a:gd name="T86" fmla="*/ 34 w 859"/>
                    <a:gd name="T87" fmla="*/ 47 h 803"/>
                    <a:gd name="T88" fmla="*/ 27 w 859"/>
                    <a:gd name="T89" fmla="*/ 45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9"/>
                    <a:gd name="T136" fmla="*/ 0 h 803"/>
                    <a:gd name="T137" fmla="*/ 859 w 859"/>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9" h="803">
                      <a:moveTo>
                        <a:pt x="390" y="705"/>
                      </a:moveTo>
                      <a:lnTo>
                        <a:pt x="354" y="712"/>
                      </a:lnTo>
                      <a:lnTo>
                        <a:pt x="316" y="734"/>
                      </a:lnTo>
                      <a:lnTo>
                        <a:pt x="290" y="766"/>
                      </a:lnTo>
                      <a:lnTo>
                        <a:pt x="280" y="786"/>
                      </a:lnTo>
                      <a:lnTo>
                        <a:pt x="221" y="794"/>
                      </a:lnTo>
                      <a:lnTo>
                        <a:pt x="185" y="800"/>
                      </a:lnTo>
                      <a:lnTo>
                        <a:pt x="155" y="803"/>
                      </a:lnTo>
                      <a:lnTo>
                        <a:pt x="121" y="800"/>
                      </a:lnTo>
                      <a:lnTo>
                        <a:pt x="84" y="789"/>
                      </a:lnTo>
                      <a:lnTo>
                        <a:pt x="56" y="769"/>
                      </a:lnTo>
                      <a:lnTo>
                        <a:pt x="35" y="739"/>
                      </a:lnTo>
                      <a:lnTo>
                        <a:pt x="22" y="698"/>
                      </a:lnTo>
                      <a:lnTo>
                        <a:pt x="16" y="674"/>
                      </a:lnTo>
                      <a:lnTo>
                        <a:pt x="19" y="645"/>
                      </a:lnTo>
                      <a:lnTo>
                        <a:pt x="32" y="624"/>
                      </a:lnTo>
                      <a:lnTo>
                        <a:pt x="62" y="620"/>
                      </a:lnTo>
                      <a:lnTo>
                        <a:pt x="93" y="623"/>
                      </a:lnTo>
                      <a:lnTo>
                        <a:pt x="118" y="631"/>
                      </a:lnTo>
                      <a:lnTo>
                        <a:pt x="142" y="651"/>
                      </a:lnTo>
                      <a:lnTo>
                        <a:pt x="176" y="665"/>
                      </a:lnTo>
                      <a:lnTo>
                        <a:pt x="240" y="677"/>
                      </a:lnTo>
                      <a:lnTo>
                        <a:pt x="280" y="679"/>
                      </a:lnTo>
                      <a:lnTo>
                        <a:pt x="318" y="674"/>
                      </a:lnTo>
                      <a:lnTo>
                        <a:pt x="348" y="657"/>
                      </a:lnTo>
                      <a:lnTo>
                        <a:pt x="366" y="641"/>
                      </a:lnTo>
                      <a:lnTo>
                        <a:pt x="393" y="613"/>
                      </a:lnTo>
                      <a:lnTo>
                        <a:pt x="421" y="604"/>
                      </a:lnTo>
                      <a:lnTo>
                        <a:pt x="469" y="604"/>
                      </a:lnTo>
                      <a:lnTo>
                        <a:pt x="509" y="599"/>
                      </a:lnTo>
                      <a:lnTo>
                        <a:pt x="543" y="589"/>
                      </a:lnTo>
                      <a:lnTo>
                        <a:pt x="567" y="570"/>
                      </a:lnTo>
                      <a:lnTo>
                        <a:pt x="608" y="536"/>
                      </a:lnTo>
                      <a:lnTo>
                        <a:pt x="535" y="583"/>
                      </a:lnTo>
                      <a:lnTo>
                        <a:pt x="505" y="590"/>
                      </a:lnTo>
                      <a:lnTo>
                        <a:pt x="462" y="599"/>
                      </a:lnTo>
                      <a:lnTo>
                        <a:pt x="418" y="599"/>
                      </a:lnTo>
                      <a:lnTo>
                        <a:pt x="394" y="599"/>
                      </a:lnTo>
                      <a:lnTo>
                        <a:pt x="373" y="576"/>
                      </a:lnTo>
                      <a:lnTo>
                        <a:pt x="348" y="539"/>
                      </a:lnTo>
                      <a:lnTo>
                        <a:pt x="294" y="491"/>
                      </a:lnTo>
                      <a:lnTo>
                        <a:pt x="197" y="418"/>
                      </a:lnTo>
                      <a:lnTo>
                        <a:pt x="147" y="398"/>
                      </a:lnTo>
                      <a:lnTo>
                        <a:pt x="104" y="380"/>
                      </a:lnTo>
                      <a:lnTo>
                        <a:pt x="56" y="356"/>
                      </a:lnTo>
                      <a:lnTo>
                        <a:pt x="32" y="339"/>
                      </a:lnTo>
                      <a:lnTo>
                        <a:pt x="11" y="322"/>
                      </a:lnTo>
                      <a:lnTo>
                        <a:pt x="2" y="289"/>
                      </a:lnTo>
                      <a:lnTo>
                        <a:pt x="0" y="257"/>
                      </a:lnTo>
                      <a:lnTo>
                        <a:pt x="4" y="224"/>
                      </a:lnTo>
                      <a:lnTo>
                        <a:pt x="16" y="194"/>
                      </a:lnTo>
                      <a:lnTo>
                        <a:pt x="38" y="162"/>
                      </a:lnTo>
                      <a:lnTo>
                        <a:pt x="73" y="139"/>
                      </a:lnTo>
                      <a:lnTo>
                        <a:pt x="113" y="123"/>
                      </a:lnTo>
                      <a:lnTo>
                        <a:pt x="152" y="117"/>
                      </a:lnTo>
                      <a:lnTo>
                        <a:pt x="216" y="115"/>
                      </a:lnTo>
                      <a:lnTo>
                        <a:pt x="304" y="122"/>
                      </a:lnTo>
                      <a:lnTo>
                        <a:pt x="378" y="122"/>
                      </a:lnTo>
                      <a:lnTo>
                        <a:pt x="418" y="137"/>
                      </a:lnTo>
                      <a:lnTo>
                        <a:pt x="431" y="167"/>
                      </a:lnTo>
                      <a:lnTo>
                        <a:pt x="431" y="212"/>
                      </a:lnTo>
                      <a:lnTo>
                        <a:pt x="432" y="267"/>
                      </a:lnTo>
                      <a:lnTo>
                        <a:pt x="442" y="212"/>
                      </a:lnTo>
                      <a:lnTo>
                        <a:pt x="435" y="156"/>
                      </a:lnTo>
                      <a:lnTo>
                        <a:pt x="437" y="129"/>
                      </a:lnTo>
                      <a:lnTo>
                        <a:pt x="461" y="112"/>
                      </a:lnTo>
                      <a:lnTo>
                        <a:pt x="479" y="91"/>
                      </a:lnTo>
                      <a:lnTo>
                        <a:pt x="497" y="58"/>
                      </a:lnTo>
                      <a:lnTo>
                        <a:pt x="517" y="18"/>
                      </a:lnTo>
                      <a:lnTo>
                        <a:pt x="541" y="0"/>
                      </a:lnTo>
                      <a:lnTo>
                        <a:pt x="575" y="0"/>
                      </a:lnTo>
                      <a:lnTo>
                        <a:pt x="612" y="10"/>
                      </a:lnTo>
                      <a:lnTo>
                        <a:pt x="636" y="31"/>
                      </a:lnTo>
                      <a:lnTo>
                        <a:pt x="697" y="37"/>
                      </a:lnTo>
                      <a:lnTo>
                        <a:pt x="741" y="42"/>
                      </a:lnTo>
                      <a:lnTo>
                        <a:pt x="783" y="62"/>
                      </a:lnTo>
                      <a:lnTo>
                        <a:pt x="821" y="103"/>
                      </a:lnTo>
                      <a:lnTo>
                        <a:pt x="850" y="172"/>
                      </a:lnTo>
                      <a:lnTo>
                        <a:pt x="857" y="214"/>
                      </a:lnTo>
                      <a:lnTo>
                        <a:pt x="853" y="257"/>
                      </a:lnTo>
                      <a:lnTo>
                        <a:pt x="859" y="301"/>
                      </a:lnTo>
                      <a:lnTo>
                        <a:pt x="850" y="336"/>
                      </a:lnTo>
                      <a:lnTo>
                        <a:pt x="827" y="350"/>
                      </a:lnTo>
                      <a:lnTo>
                        <a:pt x="795" y="370"/>
                      </a:lnTo>
                      <a:lnTo>
                        <a:pt x="772" y="393"/>
                      </a:lnTo>
                      <a:lnTo>
                        <a:pt x="745" y="403"/>
                      </a:lnTo>
                      <a:lnTo>
                        <a:pt x="710" y="398"/>
                      </a:lnTo>
                      <a:lnTo>
                        <a:pt x="697" y="393"/>
                      </a:lnTo>
                      <a:lnTo>
                        <a:pt x="693" y="328"/>
                      </a:lnTo>
                      <a:lnTo>
                        <a:pt x="693" y="271"/>
                      </a:lnTo>
                      <a:lnTo>
                        <a:pt x="678" y="234"/>
                      </a:lnTo>
                      <a:lnTo>
                        <a:pt x="642" y="200"/>
                      </a:lnTo>
                      <a:lnTo>
                        <a:pt x="599" y="162"/>
                      </a:lnTo>
                      <a:lnTo>
                        <a:pt x="588" y="152"/>
                      </a:lnTo>
                      <a:lnTo>
                        <a:pt x="612" y="180"/>
                      </a:lnTo>
                      <a:lnTo>
                        <a:pt x="664" y="228"/>
                      </a:lnTo>
                      <a:lnTo>
                        <a:pt x="683" y="267"/>
                      </a:lnTo>
                      <a:lnTo>
                        <a:pt x="686" y="303"/>
                      </a:lnTo>
                      <a:lnTo>
                        <a:pt x="690" y="390"/>
                      </a:lnTo>
                      <a:lnTo>
                        <a:pt x="626" y="398"/>
                      </a:lnTo>
                      <a:lnTo>
                        <a:pt x="575" y="418"/>
                      </a:lnTo>
                      <a:lnTo>
                        <a:pt x="529" y="433"/>
                      </a:lnTo>
                      <a:lnTo>
                        <a:pt x="497" y="433"/>
                      </a:lnTo>
                      <a:lnTo>
                        <a:pt x="465" y="418"/>
                      </a:lnTo>
                      <a:lnTo>
                        <a:pt x="442" y="394"/>
                      </a:lnTo>
                      <a:lnTo>
                        <a:pt x="403" y="356"/>
                      </a:lnTo>
                      <a:lnTo>
                        <a:pt x="360" y="326"/>
                      </a:lnTo>
                      <a:lnTo>
                        <a:pt x="305" y="303"/>
                      </a:lnTo>
                      <a:lnTo>
                        <a:pt x="250" y="285"/>
                      </a:lnTo>
                      <a:lnTo>
                        <a:pt x="155" y="261"/>
                      </a:lnTo>
                      <a:lnTo>
                        <a:pt x="240" y="295"/>
                      </a:lnTo>
                      <a:lnTo>
                        <a:pt x="305" y="313"/>
                      </a:lnTo>
                      <a:lnTo>
                        <a:pt x="398" y="362"/>
                      </a:lnTo>
                      <a:lnTo>
                        <a:pt x="441" y="407"/>
                      </a:lnTo>
                      <a:lnTo>
                        <a:pt x="483" y="438"/>
                      </a:lnTo>
                      <a:lnTo>
                        <a:pt x="523" y="443"/>
                      </a:lnTo>
                      <a:lnTo>
                        <a:pt x="560" y="434"/>
                      </a:lnTo>
                      <a:lnTo>
                        <a:pt x="598" y="420"/>
                      </a:lnTo>
                      <a:lnTo>
                        <a:pt x="640" y="404"/>
                      </a:lnTo>
                      <a:lnTo>
                        <a:pt x="684" y="398"/>
                      </a:lnTo>
                      <a:lnTo>
                        <a:pt x="736" y="407"/>
                      </a:lnTo>
                      <a:lnTo>
                        <a:pt x="746" y="420"/>
                      </a:lnTo>
                      <a:lnTo>
                        <a:pt x="731" y="465"/>
                      </a:lnTo>
                      <a:lnTo>
                        <a:pt x="728" y="526"/>
                      </a:lnTo>
                      <a:lnTo>
                        <a:pt x="727" y="579"/>
                      </a:lnTo>
                      <a:lnTo>
                        <a:pt x="714" y="623"/>
                      </a:lnTo>
                      <a:lnTo>
                        <a:pt x="698" y="669"/>
                      </a:lnTo>
                      <a:lnTo>
                        <a:pt x="686" y="698"/>
                      </a:lnTo>
                      <a:lnTo>
                        <a:pt x="667" y="719"/>
                      </a:lnTo>
                      <a:lnTo>
                        <a:pt x="640" y="734"/>
                      </a:lnTo>
                      <a:lnTo>
                        <a:pt x="608" y="745"/>
                      </a:lnTo>
                      <a:lnTo>
                        <a:pt x="555" y="756"/>
                      </a:lnTo>
                      <a:lnTo>
                        <a:pt x="521" y="756"/>
                      </a:lnTo>
                      <a:lnTo>
                        <a:pt x="476" y="736"/>
                      </a:lnTo>
                      <a:lnTo>
                        <a:pt x="438" y="715"/>
                      </a:lnTo>
                      <a:lnTo>
                        <a:pt x="390" y="705"/>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00" name="Freeform 172">
                  <a:extLst>
                    <a:ext uri="{FF2B5EF4-FFF2-40B4-BE49-F238E27FC236}">
                      <a16:creationId xmlns:a16="http://schemas.microsoft.com/office/drawing/2014/main" id="{E1F614FC-24B4-475B-9A45-831828E8CB8B}"/>
                    </a:ext>
                  </a:extLst>
                </p:cNvPr>
                <p:cNvSpPr>
                  <a:spLocks/>
                </p:cNvSpPr>
                <p:nvPr/>
              </p:nvSpPr>
              <p:spPr bwMode="auto">
                <a:xfrm>
                  <a:off x="1665" y="684"/>
                  <a:ext cx="201" cy="219"/>
                </a:xfrm>
                <a:custGeom>
                  <a:avLst/>
                  <a:gdLst>
                    <a:gd name="T0" fmla="*/ 30 w 803"/>
                    <a:gd name="T1" fmla="*/ 46 h 876"/>
                    <a:gd name="T2" fmla="*/ 29 w 803"/>
                    <a:gd name="T3" fmla="*/ 46 h 876"/>
                    <a:gd name="T4" fmla="*/ 26 w 803"/>
                    <a:gd name="T5" fmla="*/ 52 h 876"/>
                    <a:gd name="T6" fmla="*/ 30 w 803"/>
                    <a:gd name="T7" fmla="*/ 54 h 876"/>
                    <a:gd name="T8" fmla="*/ 35 w 803"/>
                    <a:gd name="T9" fmla="*/ 55 h 876"/>
                    <a:gd name="T10" fmla="*/ 39 w 803"/>
                    <a:gd name="T11" fmla="*/ 54 h 876"/>
                    <a:gd name="T12" fmla="*/ 42 w 803"/>
                    <a:gd name="T13" fmla="*/ 52 h 876"/>
                    <a:gd name="T14" fmla="*/ 42 w 803"/>
                    <a:gd name="T15" fmla="*/ 49 h 876"/>
                    <a:gd name="T16" fmla="*/ 39 w 803"/>
                    <a:gd name="T17" fmla="*/ 45 h 876"/>
                    <a:gd name="T18" fmla="*/ 32 w 803"/>
                    <a:gd name="T19" fmla="*/ 40 h 876"/>
                    <a:gd name="T20" fmla="*/ 24 w 803"/>
                    <a:gd name="T21" fmla="*/ 36 h 876"/>
                    <a:gd name="T22" fmla="*/ 18 w 803"/>
                    <a:gd name="T23" fmla="*/ 35 h 876"/>
                    <a:gd name="T24" fmla="*/ 12 w 803"/>
                    <a:gd name="T25" fmla="*/ 37 h 876"/>
                    <a:gd name="T26" fmla="*/ 17 w 803"/>
                    <a:gd name="T27" fmla="*/ 32 h 876"/>
                    <a:gd name="T28" fmla="*/ 19 w 803"/>
                    <a:gd name="T29" fmla="*/ 26 h 876"/>
                    <a:gd name="T30" fmla="*/ 18 w 803"/>
                    <a:gd name="T31" fmla="*/ 19 h 876"/>
                    <a:gd name="T32" fmla="*/ 15 w 803"/>
                    <a:gd name="T33" fmla="*/ 16 h 876"/>
                    <a:gd name="T34" fmla="*/ 17 w 803"/>
                    <a:gd name="T35" fmla="*/ 16 h 876"/>
                    <a:gd name="T36" fmla="*/ 20 w 803"/>
                    <a:gd name="T37" fmla="*/ 18 h 876"/>
                    <a:gd name="T38" fmla="*/ 25 w 803"/>
                    <a:gd name="T39" fmla="*/ 20 h 876"/>
                    <a:gd name="T40" fmla="*/ 34 w 803"/>
                    <a:gd name="T41" fmla="*/ 20 h 876"/>
                    <a:gd name="T42" fmla="*/ 42 w 803"/>
                    <a:gd name="T43" fmla="*/ 20 h 876"/>
                    <a:gd name="T44" fmla="*/ 46 w 803"/>
                    <a:gd name="T45" fmla="*/ 21 h 876"/>
                    <a:gd name="T46" fmla="*/ 49 w 803"/>
                    <a:gd name="T47" fmla="*/ 17 h 876"/>
                    <a:gd name="T48" fmla="*/ 50 w 803"/>
                    <a:gd name="T49" fmla="*/ 13 h 876"/>
                    <a:gd name="T50" fmla="*/ 48 w 803"/>
                    <a:gd name="T51" fmla="*/ 11 h 876"/>
                    <a:gd name="T52" fmla="*/ 47 w 803"/>
                    <a:gd name="T53" fmla="*/ 9 h 876"/>
                    <a:gd name="T54" fmla="*/ 45 w 803"/>
                    <a:gd name="T55" fmla="*/ 7 h 876"/>
                    <a:gd name="T56" fmla="*/ 42 w 803"/>
                    <a:gd name="T57" fmla="*/ 5 h 876"/>
                    <a:gd name="T58" fmla="*/ 36 w 803"/>
                    <a:gd name="T59" fmla="*/ 7 h 876"/>
                    <a:gd name="T60" fmla="*/ 31 w 803"/>
                    <a:gd name="T61" fmla="*/ 7 h 876"/>
                    <a:gd name="T62" fmla="*/ 25 w 803"/>
                    <a:gd name="T63" fmla="*/ 5 h 876"/>
                    <a:gd name="T64" fmla="*/ 22 w 803"/>
                    <a:gd name="T65" fmla="*/ 4 h 876"/>
                    <a:gd name="T66" fmla="*/ 21 w 803"/>
                    <a:gd name="T67" fmla="*/ 7 h 876"/>
                    <a:gd name="T68" fmla="*/ 27 w 803"/>
                    <a:gd name="T69" fmla="*/ 11 h 876"/>
                    <a:gd name="T70" fmla="*/ 35 w 803"/>
                    <a:gd name="T71" fmla="*/ 14 h 876"/>
                    <a:gd name="T72" fmla="*/ 35 w 803"/>
                    <a:gd name="T73" fmla="*/ 14 h 876"/>
                    <a:gd name="T74" fmla="*/ 27 w 803"/>
                    <a:gd name="T75" fmla="*/ 11 h 876"/>
                    <a:gd name="T76" fmla="*/ 19 w 803"/>
                    <a:gd name="T77" fmla="*/ 5 h 876"/>
                    <a:gd name="T78" fmla="*/ 15 w 803"/>
                    <a:gd name="T79" fmla="*/ 5 h 876"/>
                    <a:gd name="T80" fmla="*/ 11 w 803"/>
                    <a:gd name="T81" fmla="*/ 3 h 876"/>
                    <a:gd name="T82" fmla="*/ 6 w 803"/>
                    <a:gd name="T83" fmla="*/ 0 h 876"/>
                    <a:gd name="T84" fmla="*/ 4 w 803"/>
                    <a:gd name="T85" fmla="*/ 6 h 876"/>
                    <a:gd name="T86" fmla="*/ 1 w 803"/>
                    <a:gd name="T87" fmla="*/ 11 h 876"/>
                    <a:gd name="T88" fmla="*/ 1 w 803"/>
                    <a:gd name="T89" fmla="*/ 14 h 876"/>
                    <a:gd name="T90" fmla="*/ 3 w 803"/>
                    <a:gd name="T91" fmla="*/ 18 h 876"/>
                    <a:gd name="T92" fmla="*/ 3 w 803"/>
                    <a:gd name="T93" fmla="*/ 21 h 876"/>
                    <a:gd name="T94" fmla="*/ 5 w 803"/>
                    <a:gd name="T95" fmla="*/ 25 h 876"/>
                    <a:gd name="T96" fmla="*/ 2 w 803"/>
                    <a:gd name="T97" fmla="*/ 27 h 876"/>
                    <a:gd name="T98" fmla="*/ 0 w 803"/>
                    <a:gd name="T99" fmla="*/ 31 h 876"/>
                    <a:gd name="T100" fmla="*/ 4 w 803"/>
                    <a:gd name="T101" fmla="*/ 37 h 876"/>
                    <a:gd name="T102" fmla="*/ 5 w 803"/>
                    <a:gd name="T103" fmla="*/ 43 h 876"/>
                    <a:gd name="T104" fmla="*/ 4 w 803"/>
                    <a:gd name="T105" fmla="*/ 47 h 876"/>
                    <a:gd name="T106" fmla="*/ 6 w 803"/>
                    <a:gd name="T107" fmla="*/ 48 h 876"/>
                    <a:gd name="T108" fmla="*/ 12 w 803"/>
                    <a:gd name="T109" fmla="*/ 46 h 876"/>
                    <a:gd name="T110" fmla="*/ 18 w 803"/>
                    <a:gd name="T111" fmla="*/ 44 h 876"/>
                    <a:gd name="T112" fmla="*/ 23 w 803"/>
                    <a:gd name="T113" fmla="*/ 44 h 876"/>
                    <a:gd name="T114" fmla="*/ 27 w 803"/>
                    <a:gd name="T115" fmla="*/ 45 h 876"/>
                    <a:gd name="T116" fmla="*/ 30 w 803"/>
                    <a:gd name="T117" fmla="*/ 44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3"/>
                    <a:gd name="T178" fmla="*/ 0 h 876"/>
                    <a:gd name="T179" fmla="*/ 803 w 803"/>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3" h="876">
                      <a:moveTo>
                        <a:pt x="481" y="707"/>
                      </a:moveTo>
                      <a:lnTo>
                        <a:pt x="481" y="727"/>
                      </a:lnTo>
                      <a:lnTo>
                        <a:pt x="477" y="741"/>
                      </a:lnTo>
                      <a:lnTo>
                        <a:pt x="463" y="738"/>
                      </a:lnTo>
                      <a:lnTo>
                        <a:pt x="455" y="732"/>
                      </a:lnTo>
                      <a:lnTo>
                        <a:pt x="416" y="830"/>
                      </a:lnTo>
                      <a:lnTo>
                        <a:pt x="446" y="850"/>
                      </a:lnTo>
                      <a:lnTo>
                        <a:pt x="474" y="863"/>
                      </a:lnTo>
                      <a:lnTo>
                        <a:pt x="519" y="873"/>
                      </a:lnTo>
                      <a:lnTo>
                        <a:pt x="558" y="876"/>
                      </a:lnTo>
                      <a:lnTo>
                        <a:pt x="603" y="873"/>
                      </a:lnTo>
                      <a:lnTo>
                        <a:pt x="627" y="864"/>
                      </a:lnTo>
                      <a:lnTo>
                        <a:pt x="650" y="852"/>
                      </a:lnTo>
                      <a:lnTo>
                        <a:pt x="667" y="836"/>
                      </a:lnTo>
                      <a:lnTo>
                        <a:pt x="676" y="818"/>
                      </a:lnTo>
                      <a:lnTo>
                        <a:pt x="676" y="788"/>
                      </a:lnTo>
                      <a:lnTo>
                        <a:pt x="650" y="742"/>
                      </a:lnTo>
                      <a:lnTo>
                        <a:pt x="620" y="714"/>
                      </a:lnTo>
                      <a:lnTo>
                        <a:pt x="578" y="678"/>
                      </a:lnTo>
                      <a:lnTo>
                        <a:pt x="514" y="630"/>
                      </a:lnTo>
                      <a:lnTo>
                        <a:pt x="471" y="607"/>
                      </a:lnTo>
                      <a:lnTo>
                        <a:pt x="378" y="566"/>
                      </a:lnTo>
                      <a:lnTo>
                        <a:pt x="324" y="555"/>
                      </a:lnTo>
                      <a:lnTo>
                        <a:pt x="293" y="555"/>
                      </a:lnTo>
                      <a:lnTo>
                        <a:pt x="249" y="563"/>
                      </a:lnTo>
                      <a:lnTo>
                        <a:pt x="187" y="589"/>
                      </a:lnTo>
                      <a:lnTo>
                        <a:pt x="245" y="549"/>
                      </a:lnTo>
                      <a:lnTo>
                        <a:pt x="269" y="517"/>
                      </a:lnTo>
                      <a:lnTo>
                        <a:pt x="286" y="471"/>
                      </a:lnTo>
                      <a:lnTo>
                        <a:pt x="300" y="421"/>
                      </a:lnTo>
                      <a:lnTo>
                        <a:pt x="302" y="363"/>
                      </a:lnTo>
                      <a:lnTo>
                        <a:pt x="290" y="300"/>
                      </a:lnTo>
                      <a:lnTo>
                        <a:pt x="272" y="275"/>
                      </a:lnTo>
                      <a:lnTo>
                        <a:pt x="245" y="251"/>
                      </a:lnTo>
                      <a:lnTo>
                        <a:pt x="210" y="217"/>
                      </a:lnTo>
                      <a:lnTo>
                        <a:pt x="264" y="254"/>
                      </a:lnTo>
                      <a:lnTo>
                        <a:pt x="300" y="275"/>
                      </a:lnTo>
                      <a:lnTo>
                        <a:pt x="312" y="281"/>
                      </a:lnTo>
                      <a:lnTo>
                        <a:pt x="348" y="298"/>
                      </a:lnTo>
                      <a:lnTo>
                        <a:pt x="402" y="312"/>
                      </a:lnTo>
                      <a:lnTo>
                        <a:pt x="465" y="312"/>
                      </a:lnTo>
                      <a:lnTo>
                        <a:pt x="549" y="314"/>
                      </a:lnTo>
                      <a:lnTo>
                        <a:pt x="616" y="318"/>
                      </a:lnTo>
                      <a:lnTo>
                        <a:pt x="676" y="316"/>
                      </a:lnTo>
                      <a:lnTo>
                        <a:pt x="706" y="326"/>
                      </a:lnTo>
                      <a:lnTo>
                        <a:pt x="735" y="326"/>
                      </a:lnTo>
                      <a:lnTo>
                        <a:pt x="764" y="304"/>
                      </a:lnTo>
                      <a:lnTo>
                        <a:pt x="787" y="271"/>
                      </a:lnTo>
                      <a:lnTo>
                        <a:pt x="801" y="240"/>
                      </a:lnTo>
                      <a:lnTo>
                        <a:pt x="803" y="209"/>
                      </a:lnTo>
                      <a:lnTo>
                        <a:pt x="791" y="190"/>
                      </a:lnTo>
                      <a:lnTo>
                        <a:pt x="764" y="180"/>
                      </a:lnTo>
                      <a:lnTo>
                        <a:pt x="745" y="162"/>
                      </a:lnTo>
                      <a:lnTo>
                        <a:pt x="745" y="138"/>
                      </a:lnTo>
                      <a:lnTo>
                        <a:pt x="735" y="121"/>
                      </a:lnTo>
                      <a:lnTo>
                        <a:pt x="722" y="106"/>
                      </a:lnTo>
                      <a:lnTo>
                        <a:pt x="706" y="94"/>
                      </a:lnTo>
                      <a:lnTo>
                        <a:pt x="674" y="84"/>
                      </a:lnTo>
                      <a:lnTo>
                        <a:pt x="624" y="106"/>
                      </a:lnTo>
                      <a:lnTo>
                        <a:pt x="579" y="112"/>
                      </a:lnTo>
                      <a:lnTo>
                        <a:pt x="529" y="114"/>
                      </a:lnTo>
                      <a:lnTo>
                        <a:pt x="490" y="108"/>
                      </a:lnTo>
                      <a:lnTo>
                        <a:pt x="440" y="94"/>
                      </a:lnTo>
                      <a:lnTo>
                        <a:pt x="395" y="71"/>
                      </a:lnTo>
                      <a:lnTo>
                        <a:pt x="367" y="55"/>
                      </a:lnTo>
                      <a:lnTo>
                        <a:pt x="343" y="60"/>
                      </a:lnTo>
                      <a:lnTo>
                        <a:pt x="324" y="70"/>
                      </a:lnTo>
                      <a:lnTo>
                        <a:pt x="330" y="108"/>
                      </a:lnTo>
                      <a:lnTo>
                        <a:pt x="378" y="136"/>
                      </a:lnTo>
                      <a:lnTo>
                        <a:pt x="429" y="166"/>
                      </a:lnTo>
                      <a:lnTo>
                        <a:pt x="491" y="197"/>
                      </a:lnTo>
                      <a:lnTo>
                        <a:pt x="562" y="221"/>
                      </a:lnTo>
                      <a:lnTo>
                        <a:pt x="614" y="230"/>
                      </a:lnTo>
                      <a:lnTo>
                        <a:pt x="553" y="226"/>
                      </a:lnTo>
                      <a:lnTo>
                        <a:pt x="477" y="199"/>
                      </a:lnTo>
                      <a:lnTo>
                        <a:pt x="433" y="176"/>
                      </a:lnTo>
                      <a:lnTo>
                        <a:pt x="343" y="118"/>
                      </a:lnTo>
                      <a:lnTo>
                        <a:pt x="300" y="81"/>
                      </a:lnTo>
                      <a:lnTo>
                        <a:pt x="273" y="81"/>
                      </a:lnTo>
                      <a:lnTo>
                        <a:pt x="244" y="78"/>
                      </a:lnTo>
                      <a:lnTo>
                        <a:pt x="217" y="68"/>
                      </a:lnTo>
                      <a:lnTo>
                        <a:pt x="179" y="41"/>
                      </a:lnTo>
                      <a:lnTo>
                        <a:pt x="131" y="0"/>
                      </a:lnTo>
                      <a:lnTo>
                        <a:pt x="87" y="4"/>
                      </a:lnTo>
                      <a:lnTo>
                        <a:pt x="78" y="54"/>
                      </a:lnTo>
                      <a:lnTo>
                        <a:pt x="64" y="98"/>
                      </a:lnTo>
                      <a:lnTo>
                        <a:pt x="43" y="135"/>
                      </a:lnTo>
                      <a:lnTo>
                        <a:pt x="16" y="166"/>
                      </a:lnTo>
                      <a:lnTo>
                        <a:pt x="9" y="190"/>
                      </a:lnTo>
                      <a:lnTo>
                        <a:pt x="10" y="219"/>
                      </a:lnTo>
                      <a:lnTo>
                        <a:pt x="20" y="254"/>
                      </a:lnTo>
                      <a:lnTo>
                        <a:pt x="44" y="284"/>
                      </a:lnTo>
                      <a:lnTo>
                        <a:pt x="36" y="308"/>
                      </a:lnTo>
                      <a:lnTo>
                        <a:pt x="40" y="338"/>
                      </a:lnTo>
                      <a:lnTo>
                        <a:pt x="53" y="369"/>
                      </a:lnTo>
                      <a:lnTo>
                        <a:pt x="72" y="392"/>
                      </a:lnTo>
                      <a:lnTo>
                        <a:pt x="43" y="407"/>
                      </a:lnTo>
                      <a:lnTo>
                        <a:pt x="24" y="423"/>
                      </a:lnTo>
                      <a:lnTo>
                        <a:pt x="6" y="451"/>
                      </a:lnTo>
                      <a:lnTo>
                        <a:pt x="0" y="494"/>
                      </a:lnTo>
                      <a:lnTo>
                        <a:pt x="36" y="542"/>
                      </a:lnTo>
                      <a:lnTo>
                        <a:pt x="58" y="585"/>
                      </a:lnTo>
                      <a:lnTo>
                        <a:pt x="72" y="627"/>
                      </a:lnTo>
                      <a:lnTo>
                        <a:pt x="71" y="680"/>
                      </a:lnTo>
                      <a:lnTo>
                        <a:pt x="60" y="717"/>
                      </a:lnTo>
                      <a:lnTo>
                        <a:pt x="60" y="742"/>
                      </a:lnTo>
                      <a:lnTo>
                        <a:pt x="77" y="759"/>
                      </a:lnTo>
                      <a:lnTo>
                        <a:pt x="101" y="763"/>
                      </a:lnTo>
                      <a:lnTo>
                        <a:pt x="131" y="755"/>
                      </a:lnTo>
                      <a:lnTo>
                        <a:pt x="190" y="728"/>
                      </a:lnTo>
                      <a:lnTo>
                        <a:pt x="248" y="708"/>
                      </a:lnTo>
                      <a:lnTo>
                        <a:pt x="288" y="700"/>
                      </a:lnTo>
                      <a:lnTo>
                        <a:pt x="328" y="697"/>
                      </a:lnTo>
                      <a:lnTo>
                        <a:pt x="364" y="700"/>
                      </a:lnTo>
                      <a:lnTo>
                        <a:pt x="392" y="708"/>
                      </a:lnTo>
                      <a:lnTo>
                        <a:pt x="430" y="718"/>
                      </a:lnTo>
                      <a:lnTo>
                        <a:pt x="471" y="731"/>
                      </a:lnTo>
                      <a:lnTo>
                        <a:pt x="481" y="707"/>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01" name="Freeform 173">
                  <a:extLst>
                    <a:ext uri="{FF2B5EF4-FFF2-40B4-BE49-F238E27FC236}">
                      <a16:creationId xmlns:a16="http://schemas.microsoft.com/office/drawing/2014/main" id="{40F17AEA-7D23-473E-A8B1-50A6ED022663}"/>
                    </a:ext>
                  </a:extLst>
                </p:cNvPr>
                <p:cNvSpPr>
                  <a:spLocks/>
                </p:cNvSpPr>
                <p:nvPr/>
              </p:nvSpPr>
              <p:spPr bwMode="auto">
                <a:xfrm>
                  <a:off x="1853" y="660"/>
                  <a:ext cx="132" cy="127"/>
                </a:xfrm>
                <a:custGeom>
                  <a:avLst/>
                  <a:gdLst>
                    <a:gd name="T0" fmla="*/ 28 w 529"/>
                    <a:gd name="T1" fmla="*/ 0 h 509"/>
                    <a:gd name="T2" fmla="*/ 26 w 529"/>
                    <a:gd name="T3" fmla="*/ 0 h 509"/>
                    <a:gd name="T4" fmla="*/ 24 w 529"/>
                    <a:gd name="T5" fmla="*/ 1 h 509"/>
                    <a:gd name="T6" fmla="*/ 22 w 529"/>
                    <a:gd name="T7" fmla="*/ 2 h 509"/>
                    <a:gd name="T8" fmla="*/ 21 w 529"/>
                    <a:gd name="T9" fmla="*/ 3 h 509"/>
                    <a:gd name="T10" fmla="*/ 20 w 529"/>
                    <a:gd name="T11" fmla="*/ 5 h 509"/>
                    <a:gd name="T12" fmla="*/ 18 w 529"/>
                    <a:gd name="T13" fmla="*/ 7 h 509"/>
                    <a:gd name="T14" fmla="*/ 15 w 529"/>
                    <a:gd name="T15" fmla="*/ 8 h 509"/>
                    <a:gd name="T16" fmla="*/ 13 w 529"/>
                    <a:gd name="T17" fmla="*/ 10 h 509"/>
                    <a:gd name="T18" fmla="*/ 9 w 529"/>
                    <a:gd name="T19" fmla="*/ 10 h 509"/>
                    <a:gd name="T20" fmla="*/ 5 w 529"/>
                    <a:gd name="T21" fmla="*/ 11 h 509"/>
                    <a:gd name="T22" fmla="*/ 3 w 529"/>
                    <a:gd name="T23" fmla="*/ 11 h 509"/>
                    <a:gd name="T24" fmla="*/ 1 w 529"/>
                    <a:gd name="T25" fmla="*/ 13 h 509"/>
                    <a:gd name="T26" fmla="*/ 0 w 529"/>
                    <a:gd name="T27" fmla="*/ 15 h 509"/>
                    <a:gd name="T28" fmla="*/ 0 w 529"/>
                    <a:gd name="T29" fmla="*/ 16 h 509"/>
                    <a:gd name="T30" fmla="*/ 1 w 529"/>
                    <a:gd name="T31" fmla="*/ 17 h 509"/>
                    <a:gd name="T32" fmla="*/ 3 w 529"/>
                    <a:gd name="T33" fmla="*/ 18 h 509"/>
                    <a:gd name="T34" fmla="*/ 5 w 529"/>
                    <a:gd name="T35" fmla="*/ 18 h 509"/>
                    <a:gd name="T36" fmla="*/ 7 w 529"/>
                    <a:gd name="T37" fmla="*/ 18 h 509"/>
                    <a:gd name="T38" fmla="*/ 8 w 529"/>
                    <a:gd name="T39" fmla="*/ 18 h 509"/>
                    <a:gd name="T40" fmla="*/ 10 w 529"/>
                    <a:gd name="T41" fmla="*/ 19 h 509"/>
                    <a:gd name="T42" fmla="*/ 11 w 529"/>
                    <a:gd name="T43" fmla="*/ 20 h 509"/>
                    <a:gd name="T44" fmla="*/ 12 w 529"/>
                    <a:gd name="T45" fmla="*/ 21 h 509"/>
                    <a:gd name="T46" fmla="*/ 14 w 529"/>
                    <a:gd name="T47" fmla="*/ 21 h 509"/>
                    <a:gd name="T48" fmla="*/ 17 w 529"/>
                    <a:gd name="T49" fmla="*/ 21 h 509"/>
                    <a:gd name="T50" fmla="*/ 19 w 529"/>
                    <a:gd name="T51" fmla="*/ 21 h 509"/>
                    <a:gd name="T52" fmla="*/ 21 w 529"/>
                    <a:gd name="T53" fmla="*/ 23 h 509"/>
                    <a:gd name="T54" fmla="*/ 22 w 529"/>
                    <a:gd name="T55" fmla="*/ 24 h 509"/>
                    <a:gd name="T56" fmla="*/ 23 w 529"/>
                    <a:gd name="T57" fmla="*/ 26 h 509"/>
                    <a:gd name="T58" fmla="*/ 24 w 529"/>
                    <a:gd name="T59" fmla="*/ 29 h 509"/>
                    <a:gd name="T60" fmla="*/ 25 w 529"/>
                    <a:gd name="T61" fmla="*/ 32 h 509"/>
                    <a:gd name="T62" fmla="*/ 27 w 529"/>
                    <a:gd name="T63" fmla="*/ 29 h 509"/>
                    <a:gd name="T64" fmla="*/ 28 w 529"/>
                    <a:gd name="T65" fmla="*/ 27 h 509"/>
                    <a:gd name="T66" fmla="*/ 30 w 529"/>
                    <a:gd name="T67" fmla="*/ 25 h 509"/>
                    <a:gd name="T68" fmla="*/ 31 w 529"/>
                    <a:gd name="T69" fmla="*/ 23 h 509"/>
                    <a:gd name="T70" fmla="*/ 32 w 529"/>
                    <a:gd name="T71" fmla="*/ 21 h 509"/>
                    <a:gd name="T72" fmla="*/ 33 w 529"/>
                    <a:gd name="T73" fmla="*/ 18 h 509"/>
                    <a:gd name="T74" fmla="*/ 32 w 529"/>
                    <a:gd name="T75" fmla="*/ 18 h 509"/>
                    <a:gd name="T76" fmla="*/ 30 w 529"/>
                    <a:gd name="T77" fmla="*/ 17 h 509"/>
                    <a:gd name="T78" fmla="*/ 28 w 529"/>
                    <a:gd name="T79" fmla="*/ 15 h 509"/>
                    <a:gd name="T80" fmla="*/ 27 w 529"/>
                    <a:gd name="T81" fmla="*/ 13 h 509"/>
                    <a:gd name="T82" fmla="*/ 26 w 529"/>
                    <a:gd name="T83" fmla="*/ 11 h 509"/>
                    <a:gd name="T84" fmla="*/ 22 w 529"/>
                    <a:gd name="T85" fmla="*/ 11 h 509"/>
                    <a:gd name="T86" fmla="*/ 19 w 529"/>
                    <a:gd name="T87" fmla="*/ 11 h 509"/>
                    <a:gd name="T88" fmla="*/ 15 w 529"/>
                    <a:gd name="T89" fmla="*/ 12 h 509"/>
                    <a:gd name="T90" fmla="*/ 19 w 529"/>
                    <a:gd name="T91" fmla="*/ 11 h 509"/>
                    <a:gd name="T92" fmla="*/ 22 w 529"/>
                    <a:gd name="T93" fmla="*/ 10 h 509"/>
                    <a:gd name="T94" fmla="*/ 26 w 529"/>
                    <a:gd name="T95" fmla="*/ 11 h 509"/>
                    <a:gd name="T96" fmla="*/ 26 w 529"/>
                    <a:gd name="T97" fmla="*/ 8 h 509"/>
                    <a:gd name="T98" fmla="*/ 26 w 529"/>
                    <a:gd name="T99" fmla="*/ 4 h 509"/>
                    <a:gd name="T100" fmla="*/ 28 w 529"/>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9"/>
                    <a:gd name="T154" fmla="*/ 0 h 509"/>
                    <a:gd name="T155" fmla="*/ 529 w 529"/>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9" h="509">
                      <a:moveTo>
                        <a:pt x="448" y="0"/>
                      </a:moveTo>
                      <a:lnTo>
                        <a:pt x="419" y="2"/>
                      </a:lnTo>
                      <a:lnTo>
                        <a:pt x="388" y="12"/>
                      </a:lnTo>
                      <a:lnTo>
                        <a:pt x="358" y="34"/>
                      </a:lnTo>
                      <a:lnTo>
                        <a:pt x="344" y="48"/>
                      </a:lnTo>
                      <a:lnTo>
                        <a:pt x="321" y="77"/>
                      </a:lnTo>
                      <a:lnTo>
                        <a:pt x="290" y="109"/>
                      </a:lnTo>
                      <a:lnTo>
                        <a:pt x="249" y="138"/>
                      </a:lnTo>
                      <a:lnTo>
                        <a:pt x="205" y="159"/>
                      </a:lnTo>
                      <a:lnTo>
                        <a:pt x="140" y="169"/>
                      </a:lnTo>
                      <a:lnTo>
                        <a:pt x="80" y="176"/>
                      </a:lnTo>
                      <a:lnTo>
                        <a:pt x="44" y="182"/>
                      </a:lnTo>
                      <a:lnTo>
                        <a:pt x="11" y="206"/>
                      </a:lnTo>
                      <a:lnTo>
                        <a:pt x="0" y="240"/>
                      </a:lnTo>
                      <a:lnTo>
                        <a:pt x="0" y="260"/>
                      </a:lnTo>
                      <a:lnTo>
                        <a:pt x="24" y="278"/>
                      </a:lnTo>
                      <a:lnTo>
                        <a:pt x="52" y="293"/>
                      </a:lnTo>
                      <a:lnTo>
                        <a:pt x="88" y="298"/>
                      </a:lnTo>
                      <a:lnTo>
                        <a:pt x="112" y="295"/>
                      </a:lnTo>
                      <a:lnTo>
                        <a:pt x="134" y="297"/>
                      </a:lnTo>
                      <a:lnTo>
                        <a:pt x="157" y="305"/>
                      </a:lnTo>
                      <a:lnTo>
                        <a:pt x="173" y="325"/>
                      </a:lnTo>
                      <a:lnTo>
                        <a:pt x="198" y="331"/>
                      </a:lnTo>
                      <a:lnTo>
                        <a:pt x="231" y="335"/>
                      </a:lnTo>
                      <a:lnTo>
                        <a:pt x="267" y="338"/>
                      </a:lnTo>
                      <a:lnTo>
                        <a:pt x="304" y="345"/>
                      </a:lnTo>
                      <a:lnTo>
                        <a:pt x="331" y="364"/>
                      </a:lnTo>
                      <a:lnTo>
                        <a:pt x="354" y="383"/>
                      </a:lnTo>
                      <a:lnTo>
                        <a:pt x="376" y="416"/>
                      </a:lnTo>
                      <a:lnTo>
                        <a:pt x="390" y="461"/>
                      </a:lnTo>
                      <a:lnTo>
                        <a:pt x="406" y="509"/>
                      </a:lnTo>
                      <a:lnTo>
                        <a:pt x="433" y="467"/>
                      </a:lnTo>
                      <a:lnTo>
                        <a:pt x="454" y="434"/>
                      </a:lnTo>
                      <a:lnTo>
                        <a:pt x="485" y="398"/>
                      </a:lnTo>
                      <a:lnTo>
                        <a:pt x="491" y="376"/>
                      </a:lnTo>
                      <a:lnTo>
                        <a:pt x="509" y="342"/>
                      </a:lnTo>
                      <a:lnTo>
                        <a:pt x="529" y="297"/>
                      </a:lnTo>
                      <a:lnTo>
                        <a:pt x="509" y="287"/>
                      </a:lnTo>
                      <a:lnTo>
                        <a:pt x="485" y="268"/>
                      </a:lnTo>
                      <a:lnTo>
                        <a:pt x="450" y="240"/>
                      </a:lnTo>
                      <a:lnTo>
                        <a:pt x="434" y="210"/>
                      </a:lnTo>
                      <a:lnTo>
                        <a:pt x="424" y="182"/>
                      </a:lnTo>
                      <a:lnTo>
                        <a:pt x="355" y="182"/>
                      </a:lnTo>
                      <a:lnTo>
                        <a:pt x="310" y="186"/>
                      </a:lnTo>
                      <a:lnTo>
                        <a:pt x="247" y="200"/>
                      </a:lnTo>
                      <a:lnTo>
                        <a:pt x="306" y="178"/>
                      </a:lnTo>
                      <a:lnTo>
                        <a:pt x="354" y="169"/>
                      </a:lnTo>
                      <a:lnTo>
                        <a:pt x="424" y="178"/>
                      </a:lnTo>
                      <a:lnTo>
                        <a:pt x="422" y="125"/>
                      </a:lnTo>
                      <a:lnTo>
                        <a:pt x="426" y="68"/>
                      </a:lnTo>
                      <a:lnTo>
                        <a:pt x="448" y="0"/>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85" name="Group 174">
                <a:extLst>
                  <a:ext uri="{FF2B5EF4-FFF2-40B4-BE49-F238E27FC236}">
                    <a16:creationId xmlns:a16="http://schemas.microsoft.com/office/drawing/2014/main" id="{705C2CCE-FA0B-49A6-B74F-168275A499B7}"/>
                  </a:ext>
                </a:extLst>
              </p:cNvPr>
              <p:cNvGrpSpPr>
                <a:grpSpLocks/>
              </p:cNvGrpSpPr>
              <p:nvPr/>
            </p:nvGrpSpPr>
            <p:grpSpPr bwMode="auto">
              <a:xfrm>
                <a:off x="1581" y="525"/>
                <a:ext cx="473" cy="591"/>
                <a:chOff x="1581" y="525"/>
                <a:chExt cx="473" cy="591"/>
              </a:xfrm>
            </p:grpSpPr>
            <p:sp>
              <p:nvSpPr>
                <p:cNvPr id="65886" name="Freeform 175">
                  <a:extLst>
                    <a:ext uri="{FF2B5EF4-FFF2-40B4-BE49-F238E27FC236}">
                      <a16:creationId xmlns:a16="http://schemas.microsoft.com/office/drawing/2014/main" id="{0675AE66-97FA-4A6C-8023-551F30C83B82}"/>
                    </a:ext>
                  </a:extLst>
                </p:cNvPr>
                <p:cNvSpPr>
                  <a:spLocks/>
                </p:cNvSpPr>
                <p:nvPr/>
              </p:nvSpPr>
              <p:spPr bwMode="auto">
                <a:xfrm>
                  <a:off x="1581" y="525"/>
                  <a:ext cx="473" cy="591"/>
                </a:xfrm>
                <a:custGeom>
                  <a:avLst/>
                  <a:gdLst>
                    <a:gd name="T0" fmla="*/ 66 w 1891"/>
                    <a:gd name="T1" fmla="*/ 134 h 2363"/>
                    <a:gd name="T2" fmla="*/ 72 w 1891"/>
                    <a:gd name="T3" fmla="*/ 118 h 2363"/>
                    <a:gd name="T4" fmla="*/ 79 w 1891"/>
                    <a:gd name="T5" fmla="*/ 113 h 2363"/>
                    <a:gd name="T6" fmla="*/ 91 w 1891"/>
                    <a:gd name="T7" fmla="*/ 108 h 2363"/>
                    <a:gd name="T8" fmla="*/ 99 w 1891"/>
                    <a:gd name="T9" fmla="*/ 99 h 2363"/>
                    <a:gd name="T10" fmla="*/ 106 w 1891"/>
                    <a:gd name="T11" fmla="*/ 83 h 2363"/>
                    <a:gd name="T12" fmla="*/ 114 w 1891"/>
                    <a:gd name="T13" fmla="*/ 69 h 2363"/>
                    <a:gd name="T14" fmla="*/ 118 w 1891"/>
                    <a:gd name="T15" fmla="*/ 54 h 2363"/>
                    <a:gd name="T16" fmla="*/ 117 w 1891"/>
                    <a:gd name="T17" fmla="*/ 43 h 2363"/>
                    <a:gd name="T18" fmla="*/ 115 w 1891"/>
                    <a:gd name="T19" fmla="*/ 31 h 2363"/>
                    <a:gd name="T20" fmla="*/ 118 w 1891"/>
                    <a:gd name="T21" fmla="*/ 12 h 2363"/>
                    <a:gd name="T22" fmla="*/ 109 w 1891"/>
                    <a:gd name="T23" fmla="*/ 0 h 2363"/>
                    <a:gd name="T24" fmla="*/ 94 w 1891"/>
                    <a:gd name="T25" fmla="*/ 17 h 2363"/>
                    <a:gd name="T26" fmla="*/ 83 w 1891"/>
                    <a:gd name="T27" fmla="*/ 24 h 2363"/>
                    <a:gd name="T28" fmla="*/ 66 w 1891"/>
                    <a:gd name="T29" fmla="*/ 28 h 2363"/>
                    <a:gd name="T30" fmla="*/ 44 w 1891"/>
                    <a:gd name="T31" fmla="*/ 29 h 2363"/>
                    <a:gd name="T32" fmla="*/ 29 w 1891"/>
                    <a:gd name="T33" fmla="*/ 24 h 2363"/>
                    <a:gd name="T34" fmla="*/ 21 w 1891"/>
                    <a:gd name="T35" fmla="*/ 21 h 2363"/>
                    <a:gd name="T36" fmla="*/ 10 w 1891"/>
                    <a:gd name="T37" fmla="*/ 23 h 2363"/>
                    <a:gd name="T38" fmla="*/ 2 w 1891"/>
                    <a:gd name="T39" fmla="*/ 31 h 2363"/>
                    <a:gd name="T40" fmla="*/ 3 w 1891"/>
                    <a:gd name="T41" fmla="*/ 43 h 2363"/>
                    <a:gd name="T42" fmla="*/ 1 w 1891"/>
                    <a:gd name="T43" fmla="*/ 53 h 2363"/>
                    <a:gd name="T44" fmla="*/ 1 w 1891"/>
                    <a:gd name="T45" fmla="*/ 64 h 2363"/>
                    <a:gd name="T46" fmla="*/ 3 w 1891"/>
                    <a:gd name="T47" fmla="*/ 71 h 2363"/>
                    <a:gd name="T48" fmla="*/ 5 w 1891"/>
                    <a:gd name="T49" fmla="*/ 89 h 2363"/>
                    <a:gd name="T50" fmla="*/ 7 w 1891"/>
                    <a:gd name="T51" fmla="*/ 101 h 2363"/>
                    <a:gd name="T52" fmla="*/ 16 w 1891"/>
                    <a:gd name="T53" fmla="*/ 108 h 2363"/>
                    <a:gd name="T54" fmla="*/ 31 w 1891"/>
                    <a:gd name="T55" fmla="*/ 103 h 2363"/>
                    <a:gd name="T56" fmla="*/ 40 w 1891"/>
                    <a:gd name="T57" fmla="*/ 100 h 2363"/>
                    <a:gd name="T58" fmla="*/ 41 w 1891"/>
                    <a:gd name="T59" fmla="*/ 92 h 2363"/>
                    <a:gd name="T60" fmla="*/ 50 w 1891"/>
                    <a:gd name="T61" fmla="*/ 86 h 2363"/>
                    <a:gd name="T62" fmla="*/ 30 w 1891"/>
                    <a:gd name="T63" fmla="*/ 87 h 2363"/>
                    <a:gd name="T64" fmla="*/ 25 w 1891"/>
                    <a:gd name="T65" fmla="*/ 83 h 2363"/>
                    <a:gd name="T66" fmla="*/ 22 w 1891"/>
                    <a:gd name="T67" fmla="*/ 70 h 2363"/>
                    <a:gd name="T68" fmla="*/ 23 w 1891"/>
                    <a:gd name="T69" fmla="*/ 58 h 2363"/>
                    <a:gd name="T70" fmla="*/ 25 w 1891"/>
                    <a:gd name="T71" fmla="*/ 47 h 2363"/>
                    <a:gd name="T72" fmla="*/ 33 w 1891"/>
                    <a:gd name="T73" fmla="*/ 42 h 2363"/>
                    <a:gd name="T74" fmla="*/ 44 w 1891"/>
                    <a:gd name="T75" fmla="*/ 43 h 2363"/>
                    <a:gd name="T76" fmla="*/ 58 w 1891"/>
                    <a:gd name="T77" fmla="*/ 47 h 2363"/>
                    <a:gd name="T78" fmla="*/ 70 w 1891"/>
                    <a:gd name="T79" fmla="*/ 45 h 2363"/>
                    <a:gd name="T80" fmla="*/ 86 w 1891"/>
                    <a:gd name="T81" fmla="*/ 40 h 2363"/>
                    <a:gd name="T82" fmla="*/ 94 w 1891"/>
                    <a:gd name="T83" fmla="*/ 33 h 2363"/>
                    <a:gd name="T84" fmla="*/ 95 w 1891"/>
                    <a:gd name="T85" fmla="*/ 47 h 2363"/>
                    <a:gd name="T86" fmla="*/ 99 w 1891"/>
                    <a:gd name="T87" fmla="*/ 59 h 2363"/>
                    <a:gd name="T88" fmla="*/ 93 w 1891"/>
                    <a:gd name="T89" fmla="*/ 72 h 2363"/>
                    <a:gd name="T90" fmla="*/ 87 w 1891"/>
                    <a:gd name="T91" fmla="*/ 79 h 2363"/>
                    <a:gd name="T92" fmla="*/ 84 w 1891"/>
                    <a:gd name="T93" fmla="*/ 92 h 2363"/>
                    <a:gd name="T94" fmla="*/ 78 w 1891"/>
                    <a:gd name="T95" fmla="*/ 101 h 2363"/>
                    <a:gd name="T96" fmla="*/ 71 w 1891"/>
                    <a:gd name="T97" fmla="*/ 99 h 2363"/>
                    <a:gd name="T98" fmla="*/ 64 w 1891"/>
                    <a:gd name="T99" fmla="*/ 97 h 2363"/>
                    <a:gd name="T100" fmla="*/ 57 w 1891"/>
                    <a:gd name="T101" fmla="*/ 103 h 2363"/>
                    <a:gd name="T102" fmla="*/ 57 w 1891"/>
                    <a:gd name="T103" fmla="*/ 115 h 2363"/>
                    <a:gd name="T104" fmla="*/ 62 w 1891"/>
                    <a:gd name="T105" fmla="*/ 147 h 23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91"/>
                    <a:gd name="T160" fmla="*/ 0 h 2363"/>
                    <a:gd name="T161" fmla="*/ 1891 w 1891"/>
                    <a:gd name="T162" fmla="*/ 2363 h 23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91" h="2363">
                      <a:moveTo>
                        <a:pt x="1010" y="2363"/>
                      </a:moveTo>
                      <a:lnTo>
                        <a:pt x="1031" y="2349"/>
                      </a:lnTo>
                      <a:lnTo>
                        <a:pt x="1042" y="2252"/>
                      </a:lnTo>
                      <a:lnTo>
                        <a:pt x="1055" y="2149"/>
                      </a:lnTo>
                      <a:lnTo>
                        <a:pt x="1066" y="2082"/>
                      </a:lnTo>
                      <a:lnTo>
                        <a:pt x="1100" y="2028"/>
                      </a:lnTo>
                      <a:lnTo>
                        <a:pt x="1133" y="1956"/>
                      </a:lnTo>
                      <a:lnTo>
                        <a:pt x="1150" y="1888"/>
                      </a:lnTo>
                      <a:lnTo>
                        <a:pt x="1151" y="1828"/>
                      </a:lnTo>
                      <a:lnTo>
                        <a:pt x="1150" y="1797"/>
                      </a:lnTo>
                      <a:lnTo>
                        <a:pt x="1204" y="1810"/>
                      </a:lnTo>
                      <a:lnTo>
                        <a:pt x="1263" y="1811"/>
                      </a:lnTo>
                      <a:lnTo>
                        <a:pt x="1332" y="1804"/>
                      </a:lnTo>
                      <a:lnTo>
                        <a:pt x="1386" y="1785"/>
                      </a:lnTo>
                      <a:lnTo>
                        <a:pt x="1410" y="1773"/>
                      </a:lnTo>
                      <a:lnTo>
                        <a:pt x="1457" y="1725"/>
                      </a:lnTo>
                      <a:lnTo>
                        <a:pt x="1468" y="1695"/>
                      </a:lnTo>
                      <a:lnTo>
                        <a:pt x="1519" y="1669"/>
                      </a:lnTo>
                      <a:lnTo>
                        <a:pt x="1556" y="1634"/>
                      </a:lnTo>
                      <a:lnTo>
                        <a:pt x="1586" y="1580"/>
                      </a:lnTo>
                      <a:lnTo>
                        <a:pt x="1604" y="1512"/>
                      </a:lnTo>
                      <a:lnTo>
                        <a:pt x="1596" y="1409"/>
                      </a:lnTo>
                      <a:lnTo>
                        <a:pt x="1641" y="1385"/>
                      </a:lnTo>
                      <a:lnTo>
                        <a:pt x="1689" y="1320"/>
                      </a:lnTo>
                      <a:lnTo>
                        <a:pt x="1723" y="1258"/>
                      </a:lnTo>
                      <a:lnTo>
                        <a:pt x="1741" y="1143"/>
                      </a:lnTo>
                      <a:lnTo>
                        <a:pt x="1779" y="1126"/>
                      </a:lnTo>
                      <a:lnTo>
                        <a:pt x="1815" y="1100"/>
                      </a:lnTo>
                      <a:lnTo>
                        <a:pt x="1853" y="1047"/>
                      </a:lnTo>
                      <a:lnTo>
                        <a:pt x="1867" y="1017"/>
                      </a:lnTo>
                      <a:lnTo>
                        <a:pt x="1887" y="924"/>
                      </a:lnTo>
                      <a:lnTo>
                        <a:pt x="1891" y="863"/>
                      </a:lnTo>
                      <a:lnTo>
                        <a:pt x="1887" y="833"/>
                      </a:lnTo>
                      <a:lnTo>
                        <a:pt x="1870" y="786"/>
                      </a:lnTo>
                      <a:lnTo>
                        <a:pt x="1839" y="772"/>
                      </a:lnTo>
                      <a:lnTo>
                        <a:pt x="1863" y="690"/>
                      </a:lnTo>
                      <a:lnTo>
                        <a:pt x="1861" y="639"/>
                      </a:lnTo>
                      <a:lnTo>
                        <a:pt x="1846" y="611"/>
                      </a:lnTo>
                      <a:lnTo>
                        <a:pt x="1849" y="542"/>
                      </a:lnTo>
                      <a:lnTo>
                        <a:pt x="1832" y="490"/>
                      </a:lnTo>
                      <a:lnTo>
                        <a:pt x="1827" y="433"/>
                      </a:lnTo>
                      <a:lnTo>
                        <a:pt x="1876" y="300"/>
                      </a:lnTo>
                      <a:lnTo>
                        <a:pt x="1887" y="243"/>
                      </a:lnTo>
                      <a:lnTo>
                        <a:pt x="1886" y="182"/>
                      </a:lnTo>
                      <a:lnTo>
                        <a:pt x="1876" y="117"/>
                      </a:lnTo>
                      <a:lnTo>
                        <a:pt x="1851" y="67"/>
                      </a:lnTo>
                      <a:lnTo>
                        <a:pt x="1809" y="16"/>
                      </a:lnTo>
                      <a:lnTo>
                        <a:pt x="1748" y="0"/>
                      </a:lnTo>
                      <a:lnTo>
                        <a:pt x="1670" y="104"/>
                      </a:lnTo>
                      <a:lnTo>
                        <a:pt x="1625" y="162"/>
                      </a:lnTo>
                      <a:lnTo>
                        <a:pt x="1567" y="223"/>
                      </a:lnTo>
                      <a:lnTo>
                        <a:pt x="1505" y="273"/>
                      </a:lnTo>
                      <a:lnTo>
                        <a:pt x="1468" y="301"/>
                      </a:lnTo>
                      <a:lnTo>
                        <a:pt x="1441" y="335"/>
                      </a:lnTo>
                      <a:lnTo>
                        <a:pt x="1372" y="344"/>
                      </a:lnTo>
                      <a:lnTo>
                        <a:pt x="1318" y="379"/>
                      </a:lnTo>
                      <a:lnTo>
                        <a:pt x="1276" y="440"/>
                      </a:lnTo>
                      <a:lnTo>
                        <a:pt x="1175" y="426"/>
                      </a:lnTo>
                      <a:lnTo>
                        <a:pt x="1127" y="433"/>
                      </a:lnTo>
                      <a:lnTo>
                        <a:pt x="1058" y="453"/>
                      </a:lnTo>
                      <a:lnTo>
                        <a:pt x="970" y="493"/>
                      </a:lnTo>
                      <a:lnTo>
                        <a:pt x="909" y="469"/>
                      </a:lnTo>
                      <a:lnTo>
                        <a:pt x="752" y="457"/>
                      </a:lnTo>
                      <a:lnTo>
                        <a:pt x="696" y="459"/>
                      </a:lnTo>
                      <a:lnTo>
                        <a:pt x="648" y="460"/>
                      </a:lnTo>
                      <a:lnTo>
                        <a:pt x="598" y="423"/>
                      </a:lnTo>
                      <a:lnTo>
                        <a:pt x="513" y="392"/>
                      </a:lnTo>
                      <a:lnTo>
                        <a:pt x="455" y="386"/>
                      </a:lnTo>
                      <a:lnTo>
                        <a:pt x="423" y="395"/>
                      </a:lnTo>
                      <a:lnTo>
                        <a:pt x="393" y="364"/>
                      </a:lnTo>
                      <a:lnTo>
                        <a:pt x="370" y="321"/>
                      </a:lnTo>
                      <a:lnTo>
                        <a:pt x="328" y="334"/>
                      </a:lnTo>
                      <a:lnTo>
                        <a:pt x="278" y="338"/>
                      </a:lnTo>
                      <a:lnTo>
                        <a:pt x="237" y="331"/>
                      </a:lnTo>
                      <a:lnTo>
                        <a:pt x="212" y="320"/>
                      </a:lnTo>
                      <a:lnTo>
                        <a:pt x="151" y="368"/>
                      </a:lnTo>
                      <a:lnTo>
                        <a:pt x="134" y="395"/>
                      </a:lnTo>
                      <a:lnTo>
                        <a:pt x="99" y="406"/>
                      </a:lnTo>
                      <a:lnTo>
                        <a:pt x="59" y="440"/>
                      </a:lnTo>
                      <a:lnTo>
                        <a:pt x="32" y="497"/>
                      </a:lnTo>
                      <a:lnTo>
                        <a:pt x="21" y="540"/>
                      </a:lnTo>
                      <a:lnTo>
                        <a:pt x="21" y="581"/>
                      </a:lnTo>
                      <a:lnTo>
                        <a:pt x="26" y="630"/>
                      </a:lnTo>
                      <a:lnTo>
                        <a:pt x="46" y="679"/>
                      </a:lnTo>
                      <a:lnTo>
                        <a:pt x="75" y="714"/>
                      </a:lnTo>
                      <a:lnTo>
                        <a:pt x="76" y="736"/>
                      </a:lnTo>
                      <a:lnTo>
                        <a:pt x="50" y="795"/>
                      </a:lnTo>
                      <a:lnTo>
                        <a:pt x="21" y="849"/>
                      </a:lnTo>
                      <a:lnTo>
                        <a:pt x="4" y="900"/>
                      </a:lnTo>
                      <a:lnTo>
                        <a:pt x="0" y="938"/>
                      </a:lnTo>
                      <a:lnTo>
                        <a:pt x="4" y="982"/>
                      </a:lnTo>
                      <a:lnTo>
                        <a:pt x="14" y="1019"/>
                      </a:lnTo>
                      <a:lnTo>
                        <a:pt x="35" y="1049"/>
                      </a:lnTo>
                      <a:lnTo>
                        <a:pt x="76" y="1076"/>
                      </a:lnTo>
                      <a:lnTo>
                        <a:pt x="59" y="1112"/>
                      </a:lnTo>
                      <a:lnTo>
                        <a:pt x="48" y="1138"/>
                      </a:lnTo>
                      <a:lnTo>
                        <a:pt x="45" y="1178"/>
                      </a:lnTo>
                      <a:lnTo>
                        <a:pt x="46" y="1280"/>
                      </a:lnTo>
                      <a:lnTo>
                        <a:pt x="50" y="1354"/>
                      </a:lnTo>
                      <a:lnTo>
                        <a:pt x="70" y="1428"/>
                      </a:lnTo>
                      <a:lnTo>
                        <a:pt x="113" y="1512"/>
                      </a:lnTo>
                      <a:lnTo>
                        <a:pt x="100" y="1533"/>
                      </a:lnTo>
                      <a:lnTo>
                        <a:pt x="94" y="1564"/>
                      </a:lnTo>
                      <a:lnTo>
                        <a:pt x="104" y="1611"/>
                      </a:lnTo>
                      <a:lnTo>
                        <a:pt x="128" y="1649"/>
                      </a:lnTo>
                      <a:lnTo>
                        <a:pt x="165" y="1685"/>
                      </a:lnTo>
                      <a:lnTo>
                        <a:pt x="207" y="1710"/>
                      </a:lnTo>
                      <a:lnTo>
                        <a:pt x="257" y="1719"/>
                      </a:lnTo>
                      <a:lnTo>
                        <a:pt x="329" y="1712"/>
                      </a:lnTo>
                      <a:lnTo>
                        <a:pt x="394" y="1692"/>
                      </a:lnTo>
                      <a:lnTo>
                        <a:pt x="445" y="1654"/>
                      </a:lnTo>
                      <a:lnTo>
                        <a:pt x="491" y="1638"/>
                      </a:lnTo>
                      <a:lnTo>
                        <a:pt x="536" y="1634"/>
                      </a:lnTo>
                      <a:lnTo>
                        <a:pt x="571" y="1629"/>
                      </a:lnTo>
                      <a:lnTo>
                        <a:pt x="618" y="1618"/>
                      </a:lnTo>
                      <a:lnTo>
                        <a:pt x="645" y="1590"/>
                      </a:lnTo>
                      <a:lnTo>
                        <a:pt x="652" y="1557"/>
                      </a:lnTo>
                      <a:lnTo>
                        <a:pt x="648" y="1514"/>
                      </a:lnTo>
                      <a:lnTo>
                        <a:pt x="646" y="1486"/>
                      </a:lnTo>
                      <a:lnTo>
                        <a:pt x="660" y="1464"/>
                      </a:lnTo>
                      <a:lnTo>
                        <a:pt x="680" y="1454"/>
                      </a:lnTo>
                      <a:lnTo>
                        <a:pt x="708" y="1454"/>
                      </a:lnTo>
                      <a:lnTo>
                        <a:pt x="752" y="1468"/>
                      </a:lnTo>
                      <a:lnTo>
                        <a:pt x="793" y="1368"/>
                      </a:lnTo>
                      <a:lnTo>
                        <a:pt x="690" y="1334"/>
                      </a:lnTo>
                      <a:lnTo>
                        <a:pt x="618" y="1338"/>
                      </a:lnTo>
                      <a:lnTo>
                        <a:pt x="551" y="1357"/>
                      </a:lnTo>
                      <a:lnTo>
                        <a:pt x="481" y="1387"/>
                      </a:lnTo>
                      <a:lnTo>
                        <a:pt x="408" y="1418"/>
                      </a:lnTo>
                      <a:lnTo>
                        <a:pt x="376" y="1429"/>
                      </a:lnTo>
                      <a:lnTo>
                        <a:pt x="379" y="1388"/>
                      </a:lnTo>
                      <a:lnTo>
                        <a:pt x="403" y="1328"/>
                      </a:lnTo>
                      <a:lnTo>
                        <a:pt x="407" y="1263"/>
                      </a:lnTo>
                      <a:lnTo>
                        <a:pt x="376" y="1183"/>
                      </a:lnTo>
                      <a:lnTo>
                        <a:pt x="348" y="1144"/>
                      </a:lnTo>
                      <a:lnTo>
                        <a:pt x="342" y="1124"/>
                      </a:lnTo>
                      <a:lnTo>
                        <a:pt x="340" y="1104"/>
                      </a:lnTo>
                      <a:lnTo>
                        <a:pt x="366" y="1039"/>
                      </a:lnTo>
                      <a:lnTo>
                        <a:pt x="372" y="991"/>
                      </a:lnTo>
                      <a:lnTo>
                        <a:pt x="372" y="931"/>
                      </a:lnTo>
                      <a:lnTo>
                        <a:pt x="352" y="882"/>
                      </a:lnTo>
                      <a:lnTo>
                        <a:pt x="318" y="821"/>
                      </a:lnTo>
                      <a:lnTo>
                        <a:pt x="359" y="796"/>
                      </a:lnTo>
                      <a:lnTo>
                        <a:pt x="396" y="742"/>
                      </a:lnTo>
                      <a:lnTo>
                        <a:pt x="418" y="677"/>
                      </a:lnTo>
                      <a:lnTo>
                        <a:pt x="427" y="639"/>
                      </a:lnTo>
                      <a:lnTo>
                        <a:pt x="477" y="635"/>
                      </a:lnTo>
                      <a:lnTo>
                        <a:pt x="519" y="677"/>
                      </a:lnTo>
                      <a:lnTo>
                        <a:pt x="580" y="714"/>
                      </a:lnTo>
                      <a:lnTo>
                        <a:pt x="626" y="717"/>
                      </a:lnTo>
                      <a:lnTo>
                        <a:pt x="664" y="704"/>
                      </a:lnTo>
                      <a:lnTo>
                        <a:pt x="698" y="683"/>
                      </a:lnTo>
                      <a:lnTo>
                        <a:pt x="732" y="711"/>
                      </a:lnTo>
                      <a:lnTo>
                        <a:pt x="789" y="738"/>
                      </a:lnTo>
                      <a:lnTo>
                        <a:pt x="865" y="750"/>
                      </a:lnTo>
                      <a:lnTo>
                        <a:pt x="926" y="748"/>
                      </a:lnTo>
                      <a:lnTo>
                        <a:pt x="967" y="742"/>
                      </a:lnTo>
                      <a:lnTo>
                        <a:pt x="1017" y="720"/>
                      </a:lnTo>
                      <a:lnTo>
                        <a:pt x="1065" y="690"/>
                      </a:lnTo>
                      <a:lnTo>
                        <a:pt x="1125" y="717"/>
                      </a:lnTo>
                      <a:lnTo>
                        <a:pt x="1191" y="711"/>
                      </a:lnTo>
                      <a:lnTo>
                        <a:pt x="1284" y="700"/>
                      </a:lnTo>
                      <a:lnTo>
                        <a:pt x="1338" y="671"/>
                      </a:lnTo>
                      <a:lnTo>
                        <a:pt x="1380" y="639"/>
                      </a:lnTo>
                      <a:lnTo>
                        <a:pt x="1417" y="596"/>
                      </a:lnTo>
                      <a:lnTo>
                        <a:pt x="1429" y="578"/>
                      </a:lnTo>
                      <a:lnTo>
                        <a:pt x="1465" y="530"/>
                      </a:lnTo>
                      <a:lnTo>
                        <a:pt x="1495" y="524"/>
                      </a:lnTo>
                      <a:lnTo>
                        <a:pt x="1543" y="511"/>
                      </a:lnTo>
                      <a:lnTo>
                        <a:pt x="1518" y="606"/>
                      </a:lnTo>
                      <a:lnTo>
                        <a:pt x="1513" y="700"/>
                      </a:lnTo>
                      <a:lnTo>
                        <a:pt x="1525" y="752"/>
                      </a:lnTo>
                      <a:lnTo>
                        <a:pt x="1553" y="792"/>
                      </a:lnTo>
                      <a:lnTo>
                        <a:pt x="1622" y="835"/>
                      </a:lnTo>
                      <a:lnTo>
                        <a:pt x="1598" y="882"/>
                      </a:lnTo>
                      <a:lnTo>
                        <a:pt x="1574" y="938"/>
                      </a:lnTo>
                      <a:lnTo>
                        <a:pt x="1543" y="972"/>
                      </a:lnTo>
                      <a:lnTo>
                        <a:pt x="1511" y="1021"/>
                      </a:lnTo>
                      <a:lnTo>
                        <a:pt x="1489" y="1082"/>
                      </a:lnTo>
                      <a:lnTo>
                        <a:pt x="1493" y="1150"/>
                      </a:lnTo>
                      <a:lnTo>
                        <a:pt x="1479" y="1173"/>
                      </a:lnTo>
                      <a:lnTo>
                        <a:pt x="1439" y="1197"/>
                      </a:lnTo>
                      <a:lnTo>
                        <a:pt x="1403" y="1229"/>
                      </a:lnTo>
                      <a:lnTo>
                        <a:pt x="1382" y="1258"/>
                      </a:lnTo>
                      <a:lnTo>
                        <a:pt x="1368" y="1293"/>
                      </a:lnTo>
                      <a:lnTo>
                        <a:pt x="1366" y="1344"/>
                      </a:lnTo>
                      <a:lnTo>
                        <a:pt x="1362" y="1415"/>
                      </a:lnTo>
                      <a:lnTo>
                        <a:pt x="1344" y="1476"/>
                      </a:lnTo>
                      <a:lnTo>
                        <a:pt x="1324" y="1554"/>
                      </a:lnTo>
                      <a:lnTo>
                        <a:pt x="1300" y="1587"/>
                      </a:lnTo>
                      <a:lnTo>
                        <a:pt x="1276" y="1605"/>
                      </a:lnTo>
                      <a:lnTo>
                        <a:pt x="1239" y="1615"/>
                      </a:lnTo>
                      <a:lnTo>
                        <a:pt x="1213" y="1618"/>
                      </a:lnTo>
                      <a:lnTo>
                        <a:pt x="1189" y="1611"/>
                      </a:lnTo>
                      <a:lnTo>
                        <a:pt x="1163" y="1604"/>
                      </a:lnTo>
                      <a:lnTo>
                        <a:pt x="1133" y="1585"/>
                      </a:lnTo>
                      <a:lnTo>
                        <a:pt x="1106" y="1569"/>
                      </a:lnTo>
                      <a:lnTo>
                        <a:pt x="1076" y="1554"/>
                      </a:lnTo>
                      <a:lnTo>
                        <a:pt x="1044" y="1547"/>
                      </a:lnTo>
                      <a:lnTo>
                        <a:pt x="1020" y="1543"/>
                      </a:lnTo>
                      <a:lnTo>
                        <a:pt x="994" y="1547"/>
                      </a:lnTo>
                      <a:lnTo>
                        <a:pt x="960" y="1569"/>
                      </a:lnTo>
                      <a:lnTo>
                        <a:pt x="933" y="1600"/>
                      </a:lnTo>
                      <a:lnTo>
                        <a:pt x="915" y="1638"/>
                      </a:lnTo>
                      <a:lnTo>
                        <a:pt x="905" y="1702"/>
                      </a:lnTo>
                      <a:lnTo>
                        <a:pt x="909" y="1780"/>
                      </a:lnTo>
                      <a:lnTo>
                        <a:pt x="932" y="1800"/>
                      </a:lnTo>
                      <a:lnTo>
                        <a:pt x="914" y="1845"/>
                      </a:lnTo>
                      <a:lnTo>
                        <a:pt x="919" y="1943"/>
                      </a:lnTo>
                      <a:lnTo>
                        <a:pt x="982" y="2119"/>
                      </a:lnTo>
                      <a:lnTo>
                        <a:pt x="982" y="2176"/>
                      </a:lnTo>
                      <a:lnTo>
                        <a:pt x="993" y="2343"/>
                      </a:lnTo>
                      <a:lnTo>
                        <a:pt x="1010" y="2363"/>
                      </a:lnTo>
                      <a:close/>
                    </a:path>
                  </a:pathLst>
                </a:custGeom>
                <a:solidFill>
                  <a:srgbClr val="FFC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887" name="Group 176">
                  <a:extLst>
                    <a:ext uri="{FF2B5EF4-FFF2-40B4-BE49-F238E27FC236}">
                      <a16:creationId xmlns:a16="http://schemas.microsoft.com/office/drawing/2014/main" id="{A6EACAA9-1D38-449C-92F5-6556A7C0352E}"/>
                    </a:ext>
                  </a:extLst>
                </p:cNvPr>
                <p:cNvGrpSpPr>
                  <a:grpSpLocks/>
                </p:cNvGrpSpPr>
                <p:nvPr/>
              </p:nvGrpSpPr>
              <p:grpSpPr bwMode="auto">
                <a:xfrm>
                  <a:off x="1610" y="596"/>
                  <a:ext cx="415" cy="346"/>
                  <a:chOff x="1610" y="596"/>
                  <a:chExt cx="415" cy="346"/>
                </a:xfrm>
              </p:grpSpPr>
              <p:sp>
                <p:nvSpPr>
                  <p:cNvPr id="65888" name="Freeform 177">
                    <a:extLst>
                      <a:ext uri="{FF2B5EF4-FFF2-40B4-BE49-F238E27FC236}">
                        <a16:creationId xmlns:a16="http://schemas.microsoft.com/office/drawing/2014/main" id="{EDE4267B-25C8-4BD4-948D-3D386A6C57FD}"/>
                      </a:ext>
                    </a:extLst>
                  </p:cNvPr>
                  <p:cNvSpPr>
                    <a:spLocks/>
                  </p:cNvSpPr>
                  <p:nvPr/>
                </p:nvSpPr>
                <p:spPr bwMode="auto">
                  <a:xfrm>
                    <a:off x="1990" y="631"/>
                    <a:ext cx="6" cy="32"/>
                  </a:xfrm>
                  <a:custGeom>
                    <a:avLst/>
                    <a:gdLst>
                      <a:gd name="T0" fmla="*/ 2 w 24"/>
                      <a:gd name="T1" fmla="*/ 8 h 127"/>
                      <a:gd name="T2" fmla="*/ 0 w 24"/>
                      <a:gd name="T3" fmla="*/ 5 h 127"/>
                      <a:gd name="T4" fmla="*/ 0 w 24"/>
                      <a:gd name="T5" fmla="*/ 1 h 127"/>
                      <a:gd name="T6" fmla="*/ 1 w 24"/>
                      <a:gd name="T7" fmla="*/ 0 h 127"/>
                      <a:gd name="T8" fmla="*/ 0 60000 65536"/>
                      <a:gd name="T9" fmla="*/ 0 60000 65536"/>
                      <a:gd name="T10" fmla="*/ 0 60000 65536"/>
                      <a:gd name="T11" fmla="*/ 0 60000 65536"/>
                      <a:gd name="T12" fmla="*/ 0 w 24"/>
                      <a:gd name="T13" fmla="*/ 0 h 127"/>
                      <a:gd name="T14" fmla="*/ 24 w 24"/>
                      <a:gd name="T15" fmla="*/ 127 h 127"/>
                    </a:gdLst>
                    <a:ahLst/>
                    <a:cxnLst>
                      <a:cxn ang="T8">
                        <a:pos x="T0" y="T1"/>
                      </a:cxn>
                      <a:cxn ang="T9">
                        <a:pos x="T2" y="T3"/>
                      </a:cxn>
                      <a:cxn ang="T10">
                        <a:pos x="T4" y="T5"/>
                      </a:cxn>
                      <a:cxn ang="T11">
                        <a:pos x="T6" y="T7"/>
                      </a:cxn>
                    </a:cxnLst>
                    <a:rect l="T12" t="T13" r="T14" b="T15"/>
                    <a:pathLst>
                      <a:path w="24" h="127">
                        <a:moveTo>
                          <a:pt x="24" y="127"/>
                        </a:moveTo>
                        <a:lnTo>
                          <a:pt x="0" y="72"/>
                        </a:lnTo>
                        <a:lnTo>
                          <a:pt x="0" y="12"/>
                        </a:lnTo>
                        <a:lnTo>
                          <a:pt x="12"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89" name="Freeform 178">
                    <a:extLst>
                      <a:ext uri="{FF2B5EF4-FFF2-40B4-BE49-F238E27FC236}">
                        <a16:creationId xmlns:a16="http://schemas.microsoft.com/office/drawing/2014/main" id="{5E0384FF-5AD3-4B3A-A0F1-D6B3801C7900}"/>
                      </a:ext>
                    </a:extLst>
                  </p:cNvPr>
                  <p:cNvSpPr>
                    <a:spLocks/>
                  </p:cNvSpPr>
                  <p:nvPr/>
                </p:nvSpPr>
                <p:spPr bwMode="auto">
                  <a:xfrm>
                    <a:off x="1963" y="596"/>
                    <a:ext cx="46" cy="59"/>
                  </a:xfrm>
                  <a:custGeom>
                    <a:avLst/>
                    <a:gdLst>
                      <a:gd name="T0" fmla="*/ 11 w 187"/>
                      <a:gd name="T1" fmla="*/ 0 h 237"/>
                      <a:gd name="T2" fmla="*/ 10 w 187"/>
                      <a:gd name="T3" fmla="*/ 3 h 237"/>
                      <a:gd name="T4" fmla="*/ 8 w 187"/>
                      <a:gd name="T5" fmla="*/ 7 h 237"/>
                      <a:gd name="T6" fmla="*/ 8 w 187"/>
                      <a:gd name="T7" fmla="*/ 9 h 237"/>
                      <a:gd name="T8" fmla="*/ 5 w 187"/>
                      <a:gd name="T9" fmla="*/ 11 h 237"/>
                      <a:gd name="T10" fmla="*/ 3 w 187"/>
                      <a:gd name="T11" fmla="*/ 13 h 237"/>
                      <a:gd name="T12" fmla="*/ 0 w 187"/>
                      <a:gd name="T13" fmla="*/ 14 h 237"/>
                      <a:gd name="T14" fmla="*/ 1 w 187"/>
                      <a:gd name="T15" fmla="*/ 15 h 237"/>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37"/>
                      <a:gd name="T26" fmla="*/ 187 w 187"/>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37">
                        <a:moveTo>
                          <a:pt x="187" y="0"/>
                        </a:moveTo>
                        <a:lnTo>
                          <a:pt x="163" y="55"/>
                        </a:lnTo>
                        <a:lnTo>
                          <a:pt x="139" y="109"/>
                        </a:lnTo>
                        <a:lnTo>
                          <a:pt x="128" y="152"/>
                        </a:lnTo>
                        <a:lnTo>
                          <a:pt x="84" y="176"/>
                        </a:lnTo>
                        <a:lnTo>
                          <a:pt x="43" y="218"/>
                        </a:lnTo>
                        <a:lnTo>
                          <a:pt x="0" y="224"/>
                        </a:lnTo>
                        <a:lnTo>
                          <a:pt x="19" y="23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0" name="Freeform 179">
                    <a:extLst>
                      <a:ext uri="{FF2B5EF4-FFF2-40B4-BE49-F238E27FC236}">
                        <a16:creationId xmlns:a16="http://schemas.microsoft.com/office/drawing/2014/main" id="{17209ED4-A621-4A61-B914-577685ACE705}"/>
                      </a:ext>
                    </a:extLst>
                  </p:cNvPr>
                  <p:cNvSpPr>
                    <a:spLocks/>
                  </p:cNvSpPr>
                  <p:nvPr/>
                </p:nvSpPr>
                <p:spPr bwMode="auto">
                  <a:xfrm>
                    <a:off x="1823" y="652"/>
                    <a:ext cx="9" cy="14"/>
                  </a:xfrm>
                  <a:custGeom>
                    <a:avLst/>
                    <a:gdLst>
                      <a:gd name="T0" fmla="*/ 0 w 37"/>
                      <a:gd name="T1" fmla="*/ 0 h 55"/>
                      <a:gd name="T2" fmla="*/ 2 w 37"/>
                      <a:gd name="T3" fmla="*/ 3 h 55"/>
                      <a:gd name="T4" fmla="*/ 2 w 37"/>
                      <a:gd name="T5" fmla="*/ 4 h 55"/>
                      <a:gd name="T6" fmla="*/ 0 60000 65536"/>
                      <a:gd name="T7" fmla="*/ 0 60000 65536"/>
                      <a:gd name="T8" fmla="*/ 0 60000 65536"/>
                      <a:gd name="T9" fmla="*/ 0 w 37"/>
                      <a:gd name="T10" fmla="*/ 0 h 55"/>
                      <a:gd name="T11" fmla="*/ 37 w 37"/>
                      <a:gd name="T12" fmla="*/ 55 h 55"/>
                    </a:gdLst>
                    <a:ahLst/>
                    <a:cxnLst>
                      <a:cxn ang="T6">
                        <a:pos x="T0" y="T1"/>
                      </a:cxn>
                      <a:cxn ang="T7">
                        <a:pos x="T2" y="T3"/>
                      </a:cxn>
                      <a:cxn ang="T8">
                        <a:pos x="T4" y="T5"/>
                      </a:cxn>
                    </a:cxnLst>
                    <a:rect l="T9" t="T10" r="T11" b="T12"/>
                    <a:pathLst>
                      <a:path w="37" h="55">
                        <a:moveTo>
                          <a:pt x="0" y="0"/>
                        </a:moveTo>
                        <a:lnTo>
                          <a:pt x="37" y="48"/>
                        </a:lnTo>
                        <a:lnTo>
                          <a:pt x="37" y="55"/>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1" name="Line 180">
                    <a:extLst>
                      <a:ext uri="{FF2B5EF4-FFF2-40B4-BE49-F238E27FC236}">
                        <a16:creationId xmlns:a16="http://schemas.microsoft.com/office/drawing/2014/main" id="{88950943-8CB8-4A7F-B13A-99A71E624D13}"/>
                      </a:ext>
                    </a:extLst>
                  </p:cNvPr>
                  <p:cNvSpPr>
                    <a:spLocks noChangeShapeType="1"/>
                  </p:cNvSpPr>
                  <p:nvPr/>
                </p:nvSpPr>
                <p:spPr bwMode="auto">
                  <a:xfrm>
                    <a:off x="1738" y="635"/>
                    <a:ext cx="14"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892" name="Freeform 181">
                    <a:extLst>
                      <a:ext uri="{FF2B5EF4-FFF2-40B4-BE49-F238E27FC236}">
                        <a16:creationId xmlns:a16="http://schemas.microsoft.com/office/drawing/2014/main" id="{AF59547F-19CA-4C86-87D5-D5833AE13154}"/>
                      </a:ext>
                    </a:extLst>
                  </p:cNvPr>
                  <p:cNvSpPr>
                    <a:spLocks/>
                  </p:cNvSpPr>
                  <p:nvPr/>
                </p:nvSpPr>
                <p:spPr bwMode="auto">
                  <a:xfrm>
                    <a:off x="1610" y="622"/>
                    <a:ext cx="77" cy="12"/>
                  </a:xfrm>
                  <a:custGeom>
                    <a:avLst/>
                    <a:gdLst>
                      <a:gd name="T0" fmla="*/ 19 w 309"/>
                      <a:gd name="T1" fmla="*/ 0 h 49"/>
                      <a:gd name="T2" fmla="*/ 16 w 309"/>
                      <a:gd name="T3" fmla="*/ 3 h 49"/>
                      <a:gd name="T4" fmla="*/ 14 w 309"/>
                      <a:gd name="T5" fmla="*/ 3 h 49"/>
                      <a:gd name="T6" fmla="*/ 12 w 309"/>
                      <a:gd name="T7" fmla="*/ 1 h 49"/>
                      <a:gd name="T8" fmla="*/ 9 w 309"/>
                      <a:gd name="T9" fmla="*/ 0 h 49"/>
                      <a:gd name="T10" fmla="*/ 6 w 309"/>
                      <a:gd name="T11" fmla="*/ 0 h 49"/>
                      <a:gd name="T12" fmla="*/ 1 w 309"/>
                      <a:gd name="T13" fmla="*/ 0 h 49"/>
                      <a:gd name="T14" fmla="*/ 0 w 309"/>
                      <a:gd name="T15" fmla="*/ 0 h 49"/>
                      <a:gd name="T16" fmla="*/ 0 w 309"/>
                      <a:gd name="T17" fmla="*/ 1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49"/>
                      <a:gd name="T29" fmla="*/ 309 w 309"/>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49">
                        <a:moveTo>
                          <a:pt x="309" y="0"/>
                        </a:moveTo>
                        <a:lnTo>
                          <a:pt x="266" y="43"/>
                        </a:lnTo>
                        <a:lnTo>
                          <a:pt x="224" y="49"/>
                        </a:lnTo>
                        <a:lnTo>
                          <a:pt x="194" y="19"/>
                        </a:lnTo>
                        <a:lnTo>
                          <a:pt x="146" y="6"/>
                        </a:lnTo>
                        <a:lnTo>
                          <a:pt x="91" y="6"/>
                        </a:lnTo>
                        <a:lnTo>
                          <a:pt x="19" y="6"/>
                        </a:lnTo>
                        <a:lnTo>
                          <a:pt x="0" y="6"/>
                        </a:lnTo>
                        <a:lnTo>
                          <a:pt x="7" y="12"/>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3" name="Freeform 182">
                    <a:extLst>
                      <a:ext uri="{FF2B5EF4-FFF2-40B4-BE49-F238E27FC236}">
                        <a16:creationId xmlns:a16="http://schemas.microsoft.com/office/drawing/2014/main" id="{C3F12007-FC14-40E3-9254-2C53DB4BEB14}"/>
                      </a:ext>
                    </a:extLst>
                  </p:cNvPr>
                  <p:cNvSpPr>
                    <a:spLocks/>
                  </p:cNvSpPr>
                  <p:nvPr/>
                </p:nvSpPr>
                <p:spPr bwMode="auto">
                  <a:xfrm>
                    <a:off x="1620" y="669"/>
                    <a:ext cx="65" cy="44"/>
                  </a:xfrm>
                  <a:custGeom>
                    <a:avLst/>
                    <a:gdLst>
                      <a:gd name="T0" fmla="*/ 16 w 260"/>
                      <a:gd name="T1" fmla="*/ 5 h 176"/>
                      <a:gd name="T2" fmla="*/ 12 w 260"/>
                      <a:gd name="T3" fmla="*/ 5 h 176"/>
                      <a:gd name="T4" fmla="*/ 8 w 260"/>
                      <a:gd name="T5" fmla="*/ 5 h 176"/>
                      <a:gd name="T6" fmla="*/ 5 w 260"/>
                      <a:gd name="T7" fmla="*/ 5 h 176"/>
                      <a:gd name="T8" fmla="*/ 2 w 260"/>
                      <a:gd name="T9" fmla="*/ 3 h 176"/>
                      <a:gd name="T10" fmla="*/ 1 w 260"/>
                      <a:gd name="T11" fmla="*/ 0 h 176"/>
                      <a:gd name="T12" fmla="*/ 2 w 260"/>
                      <a:gd name="T13" fmla="*/ 3 h 176"/>
                      <a:gd name="T14" fmla="*/ 2 w 260"/>
                      <a:gd name="T15" fmla="*/ 6 h 176"/>
                      <a:gd name="T16" fmla="*/ 2 w 260"/>
                      <a:gd name="T17" fmla="*/ 9 h 176"/>
                      <a:gd name="T18" fmla="*/ 1 w 260"/>
                      <a:gd name="T19" fmla="*/ 10 h 176"/>
                      <a:gd name="T20" fmla="*/ 0 w 260"/>
                      <a:gd name="T21" fmla="*/ 11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176"/>
                      <a:gd name="T35" fmla="*/ 260 w 260"/>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176">
                        <a:moveTo>
                          <a:pt x="260" y="73"/>
                        </a:moveTo>
                        <a:lnTo>
                          <a:pt x="193" y="73"/>
                        </a:lnTo>
                        <a:lnTo>
                          <a:pt x="138" y="73"/>
                        </a:lnTo>
                        <a:lnTo>
                          <a:pt x="90" y="73"/>
                        </a:lnTo>
                        <a:lnTo>
                          <a:pt x="42" y="42"/>
                        </a:lnTo>
                        <a:lnTo>
                          <a:pt x="7" y="0"/>
                        </a:lnTo>
                        <a:lnTo>
                          <a:pt x="36" y="49"/>
                        </a:lnTo>
                        <a:lnTo>
                          <a:pt x="42" y="97"/>
                        </a:lnTo>
                        <a:lnTo>
                          <a:pt x="36" y="140"/>
                        </a:lnTo>
                        <a:lnTo>
                          <a:pt x="18" y="157"/>
                        </a:lnTo>
                        <a:lnTo>
                          <a:pt x="0" y="176"/>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4" name="Freeform 183">
                    <a:extLst>
                      <a:ext uri="{FF2B5EF4-FFF2-40B4-BE49-F238E27FC236}">
                        <a16:creationId xmlns:a16="http://schemas.microsoft.com/office/drawing/2014/main" id="{E62D60D7-8D24-43E0-B558-D8A9DF707A47}"/>
                      </a:ext>
                    </a:extLst>
                  </p:cNvPr>
                  <p:cNvSpPr>
                    <a:spLocks/>
                  </p:cNvSpPr>
                  <p:nvPr/>
                </p:nvSpPr>
                <p:spPr bwMode="auto">
                  <a:xfrm>
                    <a:off x="1625" y="744"/>
                    <a:ext cx="37" cy="176"/>
                  </a:xfrm>
                  <a:custGeom>
                    <a:avLst/>
                    <a:gdLst>
                      <a:gd name="T0" fmla="*/ 0 w 151"/>
                      <a:gd name="T1" fmla="*/ 0 h 704"/>
                      <a:gd name="T2" fmla="*/ 0 w 151"/>
                      <a:gd name="T3" fmla="*/ 3 h 704"/>
                      <a:gd name="T4" fmla="*/ 1 w 151"/>
                      <a:gd name="T5" fmla="*/ 6 h 704"/>
                      <a:gd name="T6" fmla="*/ 4 w 151"/>
                      <a:gd name="T7" fmla="*/ 8 h 704"/>
                      <a:gd name="T8" fmla="*/ 2 w 151"/>
                      <a:gd name="T9" fmla="*/ 10 h 704"/>
                      <a:gd name="T10" fmla="*/ 1 w 151"/>
                      <a:gd name="T11" fmla="*/ 13 h 704"/>
                      <a:gd name="T12" fmla="*/ 2 w 151"/>
                      <a:gd name="T13" fmla="*/ 16 h 704"/>
                      <a:gd name="T14" fmla="*/ 4 w 151"/>
                      <a:gd name="T15" fmla="*/ 19 h 704"/>
                      <a:gd name="T16" fmla="*/ 5 w 151"/>
                      <a:gd name="T17" fmla="*/ 21 h 704"/>
                      <a:gd name="T18" fmla="*/ 5 w 151"/>
                      <a:gd name="T19" fmla="*/ 24 h 704"/>
                      <a:gd name="T20" fmla="*/ 4 w 151"/>
                      <a:gd name="T21" fmla="*/ 27 h 704"/>
                      <a:gd name="T22" fmla="*/ 2 w 151"/>
                      <a:gd name="T23" fmla="*/ 29 h 704"/>
                      <a:gd name="T24" fmla="*/ 5 w 151"/>
                      <a:gd name="T25" fmla="*/ 30 h 704"/>
                      <a:gd name="T26" fmla="*/ 5 w 151"/>
                      <a:gd name="T27" fmla="*/ 32 h 704"/>
                      <a:gd name="T28" fmla="*/ 7 w 151"/>
                      <a:gd name="T29" fmla="*/ 36 h 704"/>
                      <a:gd name="T30" fmla="*/ 7 w 151"/>
                      <a:gd name="T31" fmla="*/ 37 h 704"/>
                      <a:gd name="T32" fmla="*/ 6 w 151"/>
                      <a:gd name="T33" fmla="*/ 38 h 704"/>
                      <a:gd name="T34" fmla="*/ 5 w 151"/>
                      <a:gd name="T35" fmla="*/ 41 h 704"/>
                      <a:gd name="T36" fmla="*/ 6 w 151"/>
                      <a:gd name="T37" fmla="*/ 42 h 704"/>
                      <a:gd name="T38" fmla="*/ 8 w 151"/>
                      <a:gd name="T39" fmla="*/ 43 h 704"/>
                      <a:gd name="T40" fmla="*/ 8 w 151"/>
                      <a:gd name="T41" fmla="*/ 44 h 704"/>
                      <a:gd name="T42" fmla="*/ 9 w 151"/>
                      <a:gd name="T43" fmla="*/ 44 h 7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704"/>
                      <a:gd name="T68" fmla="*/ 151 w 151"/>
                      <a:gd name="T69" fmla="*/ 704 h 7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704">
                        <a:moveTo>
                          <a:pt x="0" y="0"/>
                        </a:moveTo>
                        <a:lnTo>
                          <a:pt x="6" y="49"/>
                        </a:lnTo>
                        <a:lnTo>
                          <a:pt x="18" y="97"/>
                        </a:lnTo>
                        <a:lnTo>
                          <a:pt x="67" y="128"/>
                        </a:lnTo>
                        <a:lnTo>
                          <a:pt x="30" y="165"/>
                        </a:lnTo>
                        <a:lnTo>
                          <a:pt x="24" y="206"/>
                        </a:lnTo>
                        <a:lnTo>
                          <a:pt x="42" y="256"/>
                        </a:lnTo>
                        <a:lnTo>
                          <a:pt x="72" y="304"/>
                        </a:lnTo>
                        <a:lnTo>
                          <a:pt x="78" y="334"/>
                        </a:lnTo>
                        <a:lnTo>
                          <a:pt x="85" y="389"/>
                        </a:lnTo>
                        <a:lnTo>
                          <a:pt x="61" y="432"/>
                        </a:lnTo>
                        <a:lnTo>
                          <a:pt x="37" y="473"/>
                        </a:lnTo>
                        <a:lnTo>
                          <a:pt x="78" y="486"/>
                        </a:lnTo>
                        <a:lnTo>
                          <a:pt x="91" y="516"/>
                        </a:lnTo>
                        <a:lnTo>
                          <a:pt x="109" y="577"/>
                        </a:lnTo>
                        <a:lnTo>
                          <a:pt x="109" y="595"/>
                        </a:lnTo>
                        <a:lnTo>
                          <a:pt x="96" y="613"/>
                        </a:lnTo>
                        <a:lnTo>
                          <a:pt x="91" y="649"/>
                        </a:lnTo>
                        <a:lnTo>
                          <a:pt x="96" y="673"/>
                        </a:lnTo>
                        <a:lnTo>
                          <a:pt x="133" y="692"/>
                        </a:lnTo>
                        <a:lnTo>
                          <a:pt x="139" y="704"/>
                        </a:lnTo>
                        <a:lnTo>
                          <a:pt x="151" y="69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5" name="Freeform 184">
                    <a:extLst>
                      <a:ext uri="{FF2B5EF4-FFF2-40B4-BE49-F238E27FC236}">
                        <a16:creationId xmlns:a16="http://schemas.microsoft.com/office/drawing/2014/main" id="{BEE00244-C0FE-4177-A6B2-98562A6E7D22}"/>
                      </a:ext>
                    </a:extLst>
                  </p:cNvPr>
                  <p:cNvSpPr>
                    <a:spLocks/>
                  </p:cNvSpPr>
                  <p:nvPr/>
                </p:nvSpPr>
                <p:spPr bwMode="auto">
                  <a:xfrm>
                    <a:off x="1999" y="701"/>
                    <a:ext cx="26" cy="36"/>
                  </a:xfrm>
                  <a:custGeom>
                    <a:avLst/>
                    <a:gdLst>
                      <a:gd name="T0" fmla="*/ 1 w 103"/>
                      <a:gd name="T1" fmla="*/ 0 h 146"/>
                      <a:gd name="T2" fmla="*/ 0 w 103"/>
                      <a:gd name="T3" fmla="*/ 1 h 146"/>
                      <a:gd name="T4" fmla="*/ 0 w 103"/>
                      <a:gd name="T5" fmla="*/ 4 h 146"/>
                      <a:gd name="T6" fmla="*/ 1 w 103"/>
                      <a:gd name="T7" fmla="*/ 5 h 146"/>
                      <a:gd name="T8" fmla="*/ 2 w 103"/>
                      <a:gd name="T9" fmla="*/ 8 h 146"/>
                      <a:gd name="T10" fmla="*/ 2 w 103"/>
                      <a:gd name="T11" fmla="*/ 9 h 146"/>
                      <a:gd name="T12" fmla="*/ 4 w 103"/>
                      <a:gd name="T13" fmla="*/ 7 h 146"/>
                      <a:gd name="T14" fmla="*/ 7 w 103"/>
                      <a:gd name="T15" fmla="*/ 7 h 146"/>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46"/>
                      <a:gd name="T26" fmla="*/ 103 w 103"/>
                      <a:gd name="T27" fmla="*/ 146 h 1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46">
                        <a:moveTo>
                          <a:pt x="13" y="0"/>
                        </a:moveTo>
                        <a:lnTo>
                          <a:pt x="0" y="25"/>
                        </a:lnTo>
                        <a:lnTo>
                          <a:pt x="0" y="67"/>
                        </a:lnTo>
                        <a:lnTo>
                          <a:pt x="13" y="91"/>
                        </a:lnTo>
                        <a:lnTo>
                          <a:pt x="24" y="128"/>
                        </a:lnTo>
                        <a:lnTo>
                          <a:pt x="37" y="146"/>
                        </a:lnTo>
                        <a:lnTo>
                          <a:pt x="66" y="110"/>
                        </a:lnTo>
                        <a:lnTo>
                          <a:pt x="103" y="11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6" name="Freeform 185">
                    <a:extLst>
                      <a:ext uri="{FF2B5EF4-FFF2-40B4-BE49-F238E27FC236}">
                        <a16:creationId xmlns:a16="http://schemas.microsoft.com/office/drawing/2014/main" id="{7A557065-830A-454A-8A7E-5191EF34BF9E}"/>
                      </a:ext>
                    </a:extLst>
                  </p:cNvPr>
                  <p:cNvSpPr>
                    <a:spLocks/>
                  </p:cNvSpPr>
                  <p:nvPr/>
                </p:nvSpPr>
                <p:spPr bwMode="auto">
                  <a:xfrm>
                    <a:off x="1989" y="763"/>
                    <a:ext cx="20" cy="50"/>
                  </a:xfrm>
                  <a:custGeom>
                    <a:avLst/>
                    <a:gdLst>
                      <a:gd name="T0" fmla="*/ 5 w 84"/>
                      <a:gd name="T1" fmla="*/ 0 h 200"/>
                      <a:gd name="T2" fmla="*/ 2 w 84"/>
                      <a:gd name="T3" fmla="*/ 2 h 200"/>
                      <a:gd name="T4" fmla="*/ 1 w 84"/>
                      <a:gd name="T5" fmla="*/ 4 h 200"/>
                      <a:gd name="T6" fmla="*/ 0 w 84"/>
                      <a:gd name="T7" fmla="*/ 7 h 200"/>
                      <a:gd name="T8" fmla="*/ 1 w 84"/>
                      <a:gd name="T9" fmla="*/ 11 h 200"/>
                      <a:gd name="T10" fmla="*/ 0 w 84"/>
                      <a:gd name="T11" fmla="*/ 13 h 200"/>
                      <a:gd name="T12" fmla="*/ 0 60000 65536"/>
                      <a:gd name="T13" fmla="*/ 0 60000 65536"/>
                      <a:gd name="T14" fmla="*/ 0 60000 65536"/>
                      <a:gd name="T15" fmla="*/ 0 60000 65536"/>
                      <a:gd name="T16" fmla="*/ 0 60000 65536"/>
                      <a:gd name="T17" fmla="*/ 0 60000 65536"/>
                      <a:gd name="T18" fmla="*/ 0 w 84"/>
                      <a:gd name="T19" fmla="*/ 0 h 200"/>
                      <a:gd name="T20" fmla="*/ 84 w 8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84" h="200">
                        <a:moveTo>
                          <a:pt x="84" y="0"/>
                        </a:moveTo>
                        <a:lnTo>
                          <a:pt x="36" y="37"/>
                        </a:lnTo>
                        <a:lnTo>
                          <a:pt x="18" y="67"/>
                        </a:lnTo>
                        <a:lnTo>
                          <a:pt x="6" y="122"/>
                        </a:lnTo>
                        <a:lnTo>
                          <a:pt x="18" y="170"/>
                        </a:lnTo>
                        <a:lnTo>
                          <a:pt x="0" y="20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7" name="Freeform 186">
                    <a:extLst>
                      <a:ext uri="{FF2B5EF4-FFF2-40B4-BE49-F238E27FC236}">
                        <a16:creationId xmlns:a16="http://schemas.microsoft.com/office/drawing/2014/main" id="{69AB69B1-365C-4E36-8A7B-CB07DF3E385E}"/>
                      </a:ext>
                    </a:extLst>
                  </p:cNvPr>
                  <p:cNvSpPr>
                    <a:spLocks/>
                  </p:cNvSpPr>
                  <p:nvPr/>
                </p:nvSpPr>
                <p:spPr bwMode="auto">
                  <a:xfrm>
                    <a:off x="1948" y="838"/>
                    <a:ext cx="21" cy="54"/>
                  </a:xfrm>
                  <a:custGeom>
                    <a:avLst/>
                    <a:gdLst>
                      <a:gd name="T0" fmla="*/ 5 w 85"/>
                      <a:gd name="T1" fmla="*/ 0 h 213"/>
                      <a:gd name="T2" fmla="*/ 2 w 85"/>
                      <a:gd name="T3" fmla="*/ 3 h 213"/>
                      <a:gd name="T4" fmla="*/ 1 w 85"/>
                      <a:gd name="T5" fmla="*/ 7 h 213"/>
                      <a:gd name="T6" fmla="*/ 0 w 85"/>
                      <a:gd name="T7" fmla="*/ 11 h 213"/>
                      <a:gd name="T8" fmla="*/ 0 w 85"/>
                      <a:gd name="T9" fmla="*/ 13 h 213"/>
                      <a:gd name="T10" fmla="*/ 0 w 85"/>
                      <a:gd name="T11" fmla="*/ 14 h 213"/>
                      <a:gd name="T12" fmla="*/ 0 60000 65536"/>
                      <a:gd name="T13" fmla="*/ 0 60000 65536"/>
                      <a:gd name="T14" fmla="*/ 0 60000 65536"/>
                      <a:gd name="T15" fmla="*/ 0 60000 65536"/>
                      <a:gd name="T16" fmla="*/ 0 60000 65536"/>
                      <a:gd name="T17" fmla="*/ 0 60000 65536"/>
                      <a:gd name="T18" fmla="*/ 0 w 85"/>
                      <a:gd name="T19" fmla="*/ 0 h 213"/>
                      <a:gd name="T20" fmla="*/ 85 w 85"/>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85" h="213">
                        <a:moveTo>
                          <a:pt x="85" y="0"/>
                        </a:moveTo>
                        <a:lnTo>
                          <a:pt x="36" y="43"/>
                        </a:lnTo>
                        <a:lnTo>
                          <a:pt x="18" y="104"/>
                        </a:lnTo>
                        <a:lnTo>
                          <a:pt x="0" y="165"/>
                        </a:lnTo>
                        <a:lnTo>
                          <a:pt x="0" y="206"/>
                        </a:lnTo>
                        <a:lnTo>
                          <a:pt x="0" y="213"/>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8" name="Freeform 187">
                    <a:extLst>
                      <a:ext uri="{FF2B5EF4-FFF2-40B4-BE49-F238E27FC236}">
                        <a16:creationId xmlns:a16="http://schemas.microsoft.com/office/drawing/2014/main" id="{B3A5F53C-7740-42C0-99C3-4EDEFC1338A7}"/>
                      </a:ext>
                    </a:extLst>
                  </p:cNvPr>
                  <p:cNvSpPr>
                    <a:spLocks/>
                  </p:cNvSpPr>
                  <p:nvPr/>
                </p:nvSpPr>
                <p:spPr bwMode="auto">
                  <a:xfrm>
                    <a:off x="1901" y="902"/>
                    <a:ext cx="36" cy="40"/>
                  </a:xfrm>
                  <a:custGeom>
                    <a:avLst/>
                    <a:gdLst>
                      <a:gd name="T0" fmla="*/ 9 w 144"/>
                      <a:gd name="T1" fmla="*/ 0 h 157"/>
                      <a:gd name="T2" fmla="*/ 7 w 144"/>
                      <a:gd name="T3" fmla="*/ 3 h 157"/>
                      <a:gd name="T4" fmla="*/ 6 w 144"/>
                      <a:gd name="T5" fmla="*/ 5 h 157"/>
                      <a:gd name="T6" fmla="*/ 4 w 144"/>
                      <a:gd name="T7" fmla="*/ 7 h 157"/>
                      <a:gd name="T8" fmla="*/ 2 w 144"/>
                      <a:gd name="T9" fmla="*/ 9 h 157"/>
                      <a:gd name="T10" fmla="*/ 0 w 144"/>
                      <a:gd name="T11" fmla="*/ 10 h 157"/>
                      <a:gd name="T12" fmla="*/ 0 60000 65536"/>
                      <a:gd name="T13" fmla="*/ 0 60000 65536"/>
                      <a:gd name="T14" fmla="*/ 0 60000 65536"/>
                      <a:gd name="T15" fmla="*/ 0 60000 65536"/>
                      <a:gd name="T16" fmla="*/ 0 60000 65536"/>
                      <a:gd name="T17" fmla="*/ 0 60000 65536"/>
                      <a:gd name="T18" fmla="*/ 0 w 144"/>
                      <a:gd name="T19" fmla="*/ 0 h 157"/>
                      <a:gd name="T20" fmla="*/ 144 w 144"/>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4" h="157">
                        <a:moveTo>
                          <a:pt x="144" y="0"/>
                        </a:moveTo>
                        <a:lnTo>
                          <a:pt x="115" y="41"/>
                        </a:lnTo>
                        <a:lnTo>
                          <a:pt x="102" y="84"/>
                        </a:lnTo>
                        <a:lnTo>
                          <a:pt x="61" y="102"/>
                        </a:lnTo>
                        <a:lnTo>
                          <a:pt x="42" y="139"/>
                        </a:lnTo>
                        <a:lnTo>
                          <a:pt x="0" y="15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5544" name="Group 188">
            <a:extLst>
              <a:ext uri="{FF2B5EF4-FFF2-40B4-BE49-F238E27FC236}">
                <a16:creationId xmlns:a16="http://schemas.microsoft.com/office/drawing/2014/main" id="{53D13B83-E7FC-45C4-916D-D9D67605B284}"/>
              </a:ext>
            </a:extLst>
          </p:cNvPr>
          <p:cNvGrpSpPr>
            <a:grpSpLocks/>
          </p:cNvGrpSpPr>
          <p:nvPr/>
        </p:nvGrpSpPr>
        <p:grpSpPr bwMode="auto">
          <a:xfrm>
            <a:off x="5448301" y="1844676"/>
            <a:ext cx="3287713" cy="881063"/>
            <a:chOff x="2486" y="1161"/>
            <a:chExt cx="2071" cy="555"/>
          </a:xfrm>
        </p:grpSpPr>
        <p:sp>
          <p:nvSpPr>
            <p:cNvPr id="65880" name="Freeform 189">
              <a:extLst>
                <a:ext uri="{FF2B5EF4-FFF2-40B4-BE49-F238E27FC236}">
                  <a16:creationId xmlns:a16="http://schemas.microsoft.com/office/drawing/2014/main" id="{30C303CD-2CD0-452F-9273-ABEFBFFB628F}"/>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81" name="Freeform 190">
              <a:extLst>
                <a:ext uri="{FF2B5EF4-FFF2-40B4-BE49-F238E27FC236}">
                  <a16:creationId xmlns:a16="http://schemas.microsoft.com/office/drawing/2014/main" id="{66BE2837-946C-4BDD-B5F3-98F44942866D}"/>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545" name="Rectangle 191">
            <a:extLst>
              <a:ext uri="{FF2B5EF4-FFF2-40B4-BE49-F238E27FC236}">
                <a16:creationId xmlns:a16="http://schemas.microsoft.com/office/drawing/2014/main" id="{4D5489BE-D917-4ACD-BB7A-9B7371DA5786}"/>
              </a:ext>
            </a:extLst>
          </p:cNvPr>
          <p:cNvSpPr>
            <a:spLocks noChangeArrowheads="1"/>
          </p:cNvSpPr>
          <p:nvPr/>
        </p:nvSpPr>
        <p:spPr bwMode="auto">
          <a:xfrm>
            <a:off x="8729664" y="1935163"/>
            <a:ext cx="18434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intravaskulární</a:t>
            </a:r>
            <a:endParaRPr lang="cs-CZ" altLang="en-US" sz="2400">
              <a:latin typeface="Times New Roman" panose="02020603050405020304" pitchFamily="18" charset="0"/>
            </a:endParaRPr>
          </a:p>
        </p:txBody>
      </p:sp>
      <p:sp>
        <p:nvSpPr>
          <p:cNvPr id="65546" name="Rectangle 192">
            <a:extLst>
              <a:ext uri="{FF2B5EF4-FFF2-40B4-BE49-F238E27FC236}">
                <a16:creationId xmlns:a16="http://schemas.microsoft.com/office/drawing/2014/main" id="{BB1B0989-F8E3-4E13-9106-BA48495390A1}"/>
              </a:ext>
            </a:extLst>
          </p:cNvPr>
          <p:cNvSpPr>
            <a:spLocks noChangeArrowheads="1"/>
          </p:cNvSpPr>
          <p:nvPr/>
        </p:nvSpPr>
        <p:spPr bwMode="auto">
          <a:xfrm>
            <a:off x="8729664" y="2300288"/>
            <a:ext cx="989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tekutina</a:t>
            </a:r>
            <a:endParaRPr lang="cs-CZ" altLang="en-US" sz="2400">
              <a:latin typeface="Times New Roman" panose="02020603050405020304" pitchFamily="18" charset="0"/>
            </a:endParaRPr>
          </a:p>
        </p:txBody>
      </p:sp>
      <p:grpSp>
        <p:nvGrpSpPr>
          <p:cNvPr id="65547" name="Group 193">
            <a:extLst>
              <a:ext uri="{FF2B5EF4-FFF2-40B4-BE49-F238E27FC236}">
                <a16:creationId xmlns:a16="http://schemas.microsoft.com/office/drawing/2014/main" id="{2BE8C736-249E-44AA-BA4C-CBACDF88D34A}"/>
              </a:ext>
            </a:extLst>
          </p:cNvPr>
          <p:cNvGrpSpPr>
            <a:grpSpLocks/>
          </p:cNvGrpSpPr>
          <p:nvPr/>
        </p:nvGrpSpPr>
        <p:grpSpPr bwMode="auto">
          <a:xfrm>
            <a:off x="7131050" y="1851025"/>
            <a:ext cx="1443038" cy="844550"/>
            <a:chOff x="3554" y="1166"/>
            <a:chExt cx="887" cy="532"/>
          </a:xfrm>
        </p:grpSpPr>
        <p:sp>
          <p:nvSpPr>
            <p:cNvPr id="65876" name="Rectangle 194">
              <a:extLst>
                <a:ext uri="{FF2B5EF4-FFF2-40B4-BE49-F238E27FC236}">
                  <a16:creationId xmlns:a16="http://schemas.microsoft.com/office/drawing/2014/main" id="{E9081C97-F57D-4397-A47F-68D42367331C}"/>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7" name="Rectangle 195">
              <a:extLst>
                <a:ext uri="{FF2B5EF4-FFF2-40B4-BE49-F238E27FC236}">
                  <a16:creationId xmlns:a16="http://schemas.microsoft.com/office/drawing/2014/main" id="{91BE2D9E-DD75-456F-9369-AB62239A62FA}"/>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8" name="Rectangle 196">
              <a:extLst>
                <a:ext uri="{FF2B5EF4-FFF2-40B4-BE49-F238E27FC236}">
                  <a16:creationId xmlns:a16="http://schemas.microsoft.com/office/drawing/2014/main" id="{D244780E-6E14-49CF-B7A8-1F0A8D0AA37B}"/>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9" name="Rectangle 197">
              <a:extLst>
                <a:ext uri="{FF2B5EF4-FFF2-40B4-BE49-F238E27FC236}">
                  <a16:creationId xmlns:a16="http://schemas.microsoft.com/office/drawing/2014/main" id="{C6C5925D-1AE9-4B8C-B1EF-3B267C168791}"/>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548" name="Rectangle 198">
            <a:extLst>
              <a:ext uri="{FF2B5EF4-FFF2-40B4-BE49-F238E27FC236}">
                <a16:creationId xmlns:a16="http://schemas.microsoft.com/office/drawing/2014/main" id="{B85E0409-7EA8-4FEA-AD54-A01722306AB7}"/>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49" name="Freeform 199">
            <a:extLst>
              <a:ext uri="{FF2B5EF4-FFF2-40B4-BE49-F238E27FC236}">
                <a16:creationId xmlns:a16="http://schemas.microsoft.com/office/drawing/2014/main" id="{F06556F2-360F-4BB3-BFB3-589C50C2CF9B}"/>
              </a:ext>
            </a:extLst>
          </p:cNvPr>
          <p:cNvSpPr>
            <a:spLocks/>
          </p:cNvSpPr>
          <p:nvPr/>
        </p:nvSpPr>
        <p:spPr bwMode="auto">
          <a:xfrm>
            <a:off x="1857376" y="4610100"/>
            <a:ext cx="8512175" cy="1460500"/>
          </a:xfrm>
          <a:custGeom>
            <a:avLst/>
            <a:gdLst>
              <a:gd name="T0" fmla="*/ 345262173 w 5362"/>
              <a:gd name="T1" fmla="*/ 2520950 h 920"/>
              <a:gd name="T2" fmla="*/ 272176875 w 5362"/>
              <a:gd name="T3" fmla="*/ 17641889 h 920"/>
              <a:gd name="T4" fmla="*/ 201612476 w 5362"/>
              <a:gd name="T5" fmla="*/ 47883762 h 920"/>
              <a:gd name="T6" fmla="*/ 141128748 w 5362"/>
              <a:gd name="T7" fmla="*/ 88206264 h 920"/>
              <a:gd name="T8" fmla="*/ 88206255 w 5362"/>
              <a:gd name="T9" fmla="*/ 141128762 h 920"/>
              <a:gd name="T10" fmla="*/ 47883757 w 5362"/>
              <a:gd name="T11" fmla="*/ 201612496 h 920"/>
              <a:gd name="T12" fmla="*/ 17640300 w 5362"/>
              <a:gd name="T13" fmla="*/ 272176902 h 920"/>
              <a:gd name="T14" fmla="*/ 2520950 w 5362"/>
              <a:gd name="T15" fmla="*/ 345262208 h 920"/>
              <a:gd name="T16" fmla="*/ 0 w 5362"/>
              <a:gd name="T17" fmla="*/ 1932960918 h 920"/>
              <a:gd name="T18" fmla="*/ 7559675 w 5362"/>
              <a:gd name="T19" fmla="*/ 2011084948 h 920"/>
              <a:gd name="T20" fmla="*/ 30241876 w 5362"/>
              <a:gd name="T21" fmla="*/ 2081649304 h 920"/>
              <a:gd name="T22" fmla="*/ 65524063 w 5362"/>
              <a:gd name="T23" fmla="*/ 2147173349 h 920"/>
              <a:gd name="T24" fmla="*/ 113406246 w 5362"/>
              <a:gd name="T25" fmla="*/ 2147483647 h 920"/>
              <a:gd name="T26" fmla="*/ 171370612 w 5362"/>
              <a:gd name="T27" fmla="*/ 2147483647 h 920"/>
              <a:gd name="T28" fmla="*/ 236894700 w 5362"/>
              <a:gd name="T29" fmla="*/ 2147483647 h 920"/>
              <a:gd name="T30" fmla="*/ 307459050 w 5362"/>
              <a:gd name="T31" fmla="*/ 2147483647 h 920"/>
              <a:gd name="T32" fmla="*/ 385584659 w 5362"/>
              <a:gd name="T33" fmla="*/ 2147483647 h 920"/>
              <a:gd name="T34" fmla="*/ 2147483647 w 5362"/>
              <a:gd name="T35" fmla="*/ 2147483647 h 920"/>
              <a:gd name="T36" fmla="*/ 2147483647 w 5362"/>
              <a:gd name="T37" fmla="*/ 2147483647 h 920"/>
              <a:gd name="T38" fmla="*/ 2147483647 w 5362"/>
              <a:gd name="T39" fmla="*/ 2147483647 h 920"/>
              <a:gd name="T40" fmla="*/ 2147483647 w 5362"/>
              <a:gd name="T41" fmla="*/ 2147483647 h 920"/>
              <a:gd name="T42" fmla="*/ 2147483647 w 5362"/>
              <a:gd name="T43" fmla="*/ 2147483647 h 920"/>
              <a:gd name="T44" fmla="*/ 2147483647 w 5362"/>
              <a:gd name="T45" fmla="*/ 2116931482 h 920"/>
              <a:gd name="T46" fmla="*/ 2147483647 w 5362"/>
              <a:gd name="T47" fmla="*/ 2046367126 h 920"/>
              <a:gd name="T48" fmla="*/ 2147483647 w 5362"/>
              <a:gd name="T49" fmla="*/ 1973283408 h 920"/>
              <a:gd name="T50" fmla="*/ 2147483647 w 5362"/>
              <a:gd name="T51" fmla="*/ 385584697 h 920"/>
              <a:gd name="T52" fmla="*/ 2147483647 w 5362"/>
              <a:gd name="T53" fmla="*/ 307459080 h 920"/>
              <a:gd name="T54" fmla="*/ 2147483647 w 5362"/>
              <a:gd name="T55" fmla="*/ 236894724 h 920"/>
              <a:gd name="T56" fmla="*/ 2147483647 w 5362"/>
              <a:gd name="T57" fmla="*/ 171370629 h 920"/>
              <a:gd name="T58" fmla="*/ 2147483647 w 5362"/>
              <a:gd name="T59" fmla="*/ 113407845 h 920"/>
              <a:gd name="T60" fmla="*/ 2147483647 w 5362"/>
              <a:gd name="T61" fmla="*/ 65524070 h 920"/>
              <a:gd name="T62" fmla="*/ 2147483647 w 5362"/>
              <a:gd name="T63" fmla="*/ 30241879 h 920"/>
              <a:gd name="T64" fmla="*/ 2147483647 w 5362"/>
              <a:gd name="T65" fmla="*/ 7561264 h 920"/>
              <a:gd name="T66" fmla="*/ 2147483647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550" name="Group 200">
            <a:extLst>
              <a:ext uri="{FF2B5EF4-FFF2-40B4-BE49-F238E27FC236}">
                <a16:creationId xmlns:a16="http://schemas.microsoft.com/office/drawing/2014/main" id="{26159079-AED8-4A08-9936-6947E8741892}"/>
              </a:ext>
            </a:extLst>
          </p:cNvPr>
          <p:cNvGrpSpPr>
            <a:grpSpLocks/>
          </p:cNvGrpSpPr>
          <p:nvPr/>
        </p:nvGrpSpPr>
        <p:grpSpPr bwMode="auto">
          <a:xfrm>
            <a:off x="6124576" y="2690814"/>
            <a:ext cx="169863" cy="498475"/>
            <a:chOff x="3104" y="1695"/>
            <a:chExt cx="107" cy="314"/>
          </a:xfrm>
        </p:grpSpPr>
        <p:sp>
          <p:nvSpPr>
            <p:cNvPr id="65874" name="Rectangle 201">
              <a:extLst>
                <a:ext uri="{FF2B5EF4-FFF2-40B4-BE49-F238E27FC236}">
                  <a16:creationId xmlns:a16="http://schemas.microsoft.com/office/drawing/2014/main" id="{D4C2B6CD-B3E9-416A-90A7-39700D240607}"/>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5" name="Freeform 202">
              <a:extLst>
                <a:ext uri="{FF2B5EF4-FFF2-40B4-BE49-F238E27FC236}">
                  <a16:creationId xmlns:a16="http://schemas.microsoft.com/office/drawing/2014/main" id="{573425B4-7EE2-4A77-ABA2-17D772E455D9}"/>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1" name="Group 203">
            <a:extLst>
              <a:ext uri="{FF2B5EF4-FFF2-40B4-BE49-F238E27FC236}">
                <a16:creationId xmlns:a16="http://schemas.microsoft.com/office/drawing/2014/main" id="{A1DAC580-F2F2-4B0E-8128-CC325147BC63}"/>
              </a:ext>
            </a:extLst>
          </p:cNvPr>
          <p:cNvGrpSpPr>
            <a:grpSpLocks/>
          </p:cNvGrpSpPr>
          <p:nvPr/>
        </p:nvGrpSpPr>
        <p:grpSpPr bwMode="auto">
          <a:xfrm>
            <a:off x="5808663" y="2695576"/>
            <a:ext cx="169862" cy="473075"/>
            <a:chOff x="2905" y="1698"/>
            <a:chExt cx="107" cy="298"/>
          </a:xfrm>
        </p:grpSpPr>
        <p:sp>
          <p:nvSpPr>
            <p:cNvPr id="65872" name="Rectangle 204">
              <a:extLst>
                <a:ext uri="{FF2B5EF4-FFF2-40B4-BE49-F238E27FC236}">
                  <a16:creationId xmlns:a16="http://schemas.microsoft.com/office/drawing/2014/main" id="{71A59F0A-C880-42CD-AD53-344DF76002F3}"/>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3" name="Freeform 205">
              <a:extLst>
                <a:ext uri="{FF2B5EF4-FFF2-40B4-BE49-F238E27FC236}">
                  <a16:creationId xmlns:a16="http://schemas.microsoft.com/office/drawing/2014/main" id="{23B7C4EA-9317-4E0B-B6DB-281B65AE69B7}"/>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2" name="Group 206">
            <a:extLst>
              <a:ext uri="{FF2B5EF4-FFF2-40B4-BE49-F238E27FC236}">
                <a16:creationId xmlns:a16="http://schemas.microsoft.com/office/drawing/2014/main" id="{051AE3E3-F476-40A8-9E7D-61D2378FE6BF}"/>
              </a:ext>
            </a:extLst>
          </p:cNvPr>
          <p:cNvGrpSpPr>
            <a:grpSpLocks/>
          </p:cNvGrpSpPr>
          <p:nvPr/>
        </p:nvGrpSpPr>
        <p:grpSpPr bwMode="auto">
          <a:xfrm>
            <a:off x="6238876" y="4152900"/>
            <a:ext cx="169863" cy="412750"/>
            <a:chOff x="2827" y="2616"/>
            <a:chExt cx="107" cy="260"/>
          </a:xfrm>
        </p:grpSpPr>
        <p:sp>
          <p:nvSpPr>
            <p:cNvPr id="65870" name="Rectangle 207">
              <a:extLst>
                <a:ext uri="{FF2B5EF4-FFF2-40B4-BE49-F238E27FC236}">
                  <a16:creationId xmlns:a16="http://schemas.microsoft.com/office/drawing/2014/main" id="{EEC4EBDD-D421-485D-B3DF-5BDE0802BB51}"/>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1" name="Freeform 208">
              <a:extLst>
                <a:ext uri="{FF2B5EF4-FFF2-40B4-BE49-F238E27FC236}">
                  <a16:creationId xmlns:a16="http://schemas.microsoft.com/office/drawing/2014/main" id="{3861791E-BAAB-4BCD-B33A-4C8D8F2D88E8}"/>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3" name="Group 209">
            <a:extLst>
              <a:ext uri="{FF2B5EF4-FFF2-40B4-BE49-F238E27FC236}">
                <a16:creationId xmlns:a16="http://schemas.microsoft.com/office/drawing/2014/main" id="{C9640B7D-6B6B-4FBF-BFCD-D8A201700001}"/>
              </a:ext>
            </a:extLst>
          </p:cNvPr>
          <p:cNvGrpSpPr>
            <a:grpSpLocks/>
          </p:cNvGrpSpPr>
          <p:nvPr/>
        </p:nvGrpSpPr>
        <p:grpSpPr bwMode="auto">
          <a:xfrm>
            <a:off x="5776913" y="4175126"/>
            <a:ext cx="169862" cy="411163"/>
            <a:chOff x="2536" y="2630"/>
            <a:chExt cx="107" cy="259"/>
          </a:xfrm>
        </p:grpSpPr>
        <p:sp>
          <p:nvSpPr>
            <p:cNvPr id="65868" name="Rectangle 210">
              <a:extLst>
                <a:ext uri="{FF2B5EF4-FFF2-40B4-BE49-F238E27FC236}">
                  <a16:creationId xmlns:a16="http://schemas.microsoft.com/office/drawing/2014/main" id="{5E7226D6-0567-42FC-A77A-C8E893C8359F}"/>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69" name="Freeform 211">
              <a:extLst>
                <a:ext uri="{FF2B5EF4-FFF2-40B4-BE49-F238E27FC236}">
                  <a16:creationId xmlns:a16="http://schemas.microsoft.com/office/drawing/2014/main" id="{546C508A-8300-43CC-82FF-EA3363B86406}"/>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4" name="Group 212">
            <a:extLst>
              <a:ext uri="{FF2B5EF4-FFF2-40B4-BE49-F238E27FC236}">
                <a16:creationId xmlns:a16="http://schemas.microsoft.com/office/drawing/2014/main" id="{D8B822FB-1A9D-423F-BFB2-1BDCB6CB78B8}"/>
              </a:ext>
            </a:extLst>
          </p:cNvPr>
          <p:cNvGrpSpPr>
            <a:grpSpLocks/>
          </p:cNvGrpSpPr>
          <p:nvPr/>
        </p:nvGrpSpPr>
        <p:grpSpPr bwMode="auto">
          <a:xfrm>
            <a:off x="6278563" y="6054726"/>
            <a:ext cx="169862" cy="447675"/>
            <a:chOff x="2852" y="3814"/>
            <a:chExt cx="107" cy="282"/>
          </a:xfrm>
        </p:grpSpPr>
        <p:sp>
          <p:nvSpPr>
            <p:cNvPr id="65866" name="Rectangle 213">
              <a:extLst>
                <a:ext uri="{FF2B5EF4-FFF2-40B4-BE49-F238E27FC236}">
                  <a16:creationId xmlns:a16="http://schemas.microsoft.com/office/drawing/2014/main" id="{3060170D-AE69-40EC-8AF8-3F8A7D693BB5}"/>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67" name="Freeform 214">
              <a:extLst>
                <a:ext uri="{FF2B5EF4-FFF2-40B4-BE49-F238E27FC236}">
                  <a16:creationId xmlns:a16="http://schemas.microsoft.com/office/drawing/2014/main" id="{8583D3BC-025C-4524-A0FE-225284CE063B}"/>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5" name="Group 215">
            <a:extLst>
              <a:ext uri="{FF2B5EF4-FFF2-40B4-BE49-F238E27FC236}">
                <a16:creationId xmlns:a16="http://schemas.microsoft.com/office/drawing/2014/main" id="{A010FEF1-CC14-4316-BAE7-3271CADBC080}"/>
              </a:ext>
            </a:extLst>
          </p:cNvPr>
          <p:cNvGrpSpPr>
            <a:grpSpLocks/>
          </p:cNvGrpSpPr>
          <p:nvPr/>
        </p:nvGrpSpPr>
        <p:grpSpPr bwMode="auto">
          <a:xfrm>
            <a:off x="5794376" y="6070601"/>
            <a:ext cx="169863" cy="385763"/>
            <a:chOff x="2547" y="3824"/>
            <a:chExt cx="107" cy="243"/>
          </a:xfrm>
        </p:grpSpPr>
        <p:sp>
          <p:nvSpPr>
            <p:cNvPr id="65864" name="Rectangle 216">
              <a:extLst>
                <a:ext uri="{FF2B5EF4-FFF2-40B4-BE49-F238E27FC236}">
                  <a16:creationId xmlns:a16="http://schemas.microsoft.com/office/drawing/2014/main" id="{DCC900AC-426C-402C-BE8B-1D4ECB6BCDB3}"/>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65" name="Freeform 217">
              <a:extLst>
                <a:ext uri="{FF2B5EF4-FFF2-40B4-BE49-F238E27FC236}">
                  <a16:creationId xmlns:a16="http://schemas.microsoft.com/office/drawing/2014/main" id="{8DE15FB8-4C3C-4ECC-A730-E9D2BE61F2A0}"/>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6" name="Group 218">
            <a:extLst>
              <a:ext uri="{FF2B5EF4-FFF2-40B4-BE49-F238E27FC236}">
                <a16:creationId xmlns:a16="http://schemas.microsoft.com/office/drawing/2014/main" id="{C2D81A61-8359-470A-8FB3-95D4C10796ED}"/>
              </a:ext>
            </a:extLst>
          </p:cNvPr>
          <p:cNvGrpSpPr>
            <a:grpSpLocks/>
          </p:cNvGrpSpPr>
          <p:nvPr/>
        </p:nvGrpSpPr>
        <p:grpSpPr bwMode="auto">
          <a:xfrm>
            <a:off x="6235701" y="1331914"/>
            <a:ext cx="169863" cy="542925"/>
            <a:chOff x="2968" y="839"/>
            <a:chExt cx="107" cy="342"/>
          </a:xfrm>
        </p:grpSpPr>
        <p:sp>
          <p:nvSpPr>
            <p:cNvPr id="65862" name="Freeform 219">
              <a:extLst>
                <a:ext uri="{FF2B5EF4-FFF2-40B4-BE49-F238E27FC236}">
                  <a16:creationId xmlns:a16="http://schemas.microsoft.com/office/drawing/2014/main" id="{572BE6A9-1D8E-47CA-BE7A-D056835AC468}"/>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63" name="Freeform 220">
              <a:extLst>
                <a:ext uri="{FF2B5EF4-FFF2-40B4-BE49-F238E27FC236}">
                  <a16:creationId xmlns:a16="http://schemas.microsoft.com/office/drawing/2014/main" id="{5545C840-93D5-4B59-A3B5-FE0329564A78}"/>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7" name="Group 221">
            <a:extLst>
              <a:ext uri="{FF2B5EF4-FFF2-40B4-BE49-F238E27FC236}">
                <a16:creationId xmlns:a16="http://schemas.microsoft.com/office/drawing/2014/main" id="{C0EF1E71-FE42-41BC-A9CF-4E17AA24556F}"/>
              </a:ext>
            </a:extLst>
          </p:cNvPr>
          <p:cNvGrpSpPr>
            <a:grpSpLocks/>
          </p:cNvGrpSpPr>
          <p:nvPr/>
        </p:nvGrpSpPr>
        <p:grpSpPr bwMode="auto">
          <a:xfrm>
            <a:off x="5884863" y="1343025"/>
            <a:ext cx="169862" cy="508000"/>
            <a:chOff x="2747" y="846"/>
            <a:chExt cx="107" cy="320"/>
          </a:xfrm>
        </p:grpSpPr>
        <p:sp>
          <p:nvSpPr>
            <p:cNvPr id="65860" name="Rectangle 222">
              <a:extLst>
                <a:ext uri="{FF2B5EF4-FFF2-40B4-BE49-F238E27FC236}">
                  <a16:creationId xmlns:a16="http://schemas.microsoft.com/office/drawing/2014/main" id="{1A8E0ED0-8DA2-458A-B864-3E65D91E76D9}"/>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61" name="Freeform 223">
              <a:extLst>
                <a:ext uri="{FF2B5EF4-FFF2-40B4-BE49-F238E27FC236}">
                  <a16:creationId xmlns:a16="http://schemas.microsoft.com/office/drawing/2014/main" id="{F0BE28FE-896E-4E7C-8977-6A85BB64A56F}"/>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558" name="Rectangle 224">
            <a:extLst>
              <a:ext uri="{FF2B5EF4-FFF2-40B4-BE49-F238E27FC236}">
                <a16:creationId xmlns:a16="http://schemas.microsoft.com/office/drawing/2014/main" id="{1B0BEE31-2977-4F3C-872A-C631381FF9ED}"/>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intersticiální tekutina</a:t>
            </a:r>
            <a:endParaRPr lang="cs-CZ" altLang="en-US" sz="2400">
              <a:latin typeface="Times New Roman" panose="02020603050405020304" pitchFamily="18" charset="0"/>
            </a:endParaRPr>
          </a:p>
        </p:txBody>
      </p:sp>
      <p:sp>
        <p:nvSpPr>
          <p:cNvPr id="65559" name="Rectangle 225">
            <a:extLst>
              <a:ext uri="{FF2B5EF4-FFF2-40B4-BE49-F238E27FC236}">
                <a16:creationId xmlns:a16="http://schemas.microsoft.com/office/drawing/2014/main" id="{70144F50-7662-4DB3-909E-83068D42AECF}"/>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intracelulární tekutina - ICT</a:t>
            </a:r>
            <a:endParaRPr lang="cs-CZ" altLang="en-US" sz="2400">
              <a:latin typeface="Times New Roman" panose="02020603050405020304" pitchFamily="18" charset="0"/>
            </a:endParaRPr>
          </a:p>
        </p:txBody>
      </p:sp>
      <p:sp>
        <p:nvSpPr>
          <p:cNvPr id="65560" name="Rectangle 226">
            <a:extLst>
              <a:ext uri="{FF2B5EF4-FFF2-40B4-BE49-F238E27FC236}">
                <a16:creationId xmlns:a16="http://schemas.microsoft.com/office/drawing/2014/main" id="{B1C8E90F-60D7-4C5D-BE9C-F86EE6257A13}"/>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61" name="Rectangle 227">
            <a:extLst>
              <a:ext uri="{FF2B5EF4-FFF2-40B4-BE49-F238E27FC236}">
                <a16:creationId xmlns:a16="http://schemas.microsoft.com/office/drawing/2014/main" id="{DA868857-8439-4B71-B1FD-E6050F906489}"/>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b="1" i="1">
                <a:solidFill>
                  <a:srgbClr val="000000"/>
                </a:solidFill>
                <a:latin typeface="Times New Roman" panose="02020603050405020304" pitchFamily="18" charset="0"/>
              </a:rPr>
              <a:t>Metabolismus</a:t>
            </a:r>
            <a:endParaRPr lang="cs-CZ" altLang="en-US" sz="2400" b="1">
              <a:latin typeface="Times New Roman" panose="02020603050405020304" pitchFamily="18" charset="0"/>
            </a:endParaRPr>
          </a:p>
        </p:txBody>
      </p:sp>
      <p:sp>
        <p:nvSpPr>
          <p:cNvPr id="65562" name="Rectangle 228">
            <a:extLst>
              <a:ext uri="{FF2B5EF4-FFF2-40B4-BE49-F238E27FC236}">
                <a16:creationId xmlns:a16="http://schemas.microsoft.com/office/drawing/2014/main" id="{E201DC4F-1D9F-4978-BC24-EC7D47880FEE}"/>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63" name="Rectangle 229">
            <a:extLst>
              <a:ext uri="{FF2B5EF4-FFF2-40B4-BE49-F238E27FC236}">
                <a16:creationId xmlns:a16="http://schemas.microsoft.com/office/drawing/2014/main" id="{DDC89F55-ADBF-4003-8567-E7B7E57D6982}"/>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64" name="Text Box 230">
            <a:extLst>
              <a:ext uri="{FF2B5EF4-FFF2-40B4-BE49-F238E27FC236}">
                <a16:creationId xmlns:a16="http://schemas.microsoft.com/office/drawing/2014/main" id="{0AA420E1-761B-4FE4-BDC9-C0CD3AC1D2DE}"/>
              </a:ext>
            </a:extLst>
          </p:cNvPr>
          <p:cNvSpPr txBox="1">
            <a:spLocks noChangeArrowheads="1"/>
          </p:cNvSpPr>
          <p:nvPr/>
        </p:nvSpPr>
        <p:spPr bwMode="auto">
          <a:xfrm>
            <a:off x="3919538" y="-114300"/>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Vnější prostředí organismu</a:t>
            </a:r>
          </a:p>
        </p:txBody>
      </p:sp>
      <p:sp>
        <p:nvSpPr>
          <p:cNvPr id="65565" name="Rectangle 231">
            <a:extLst>
              <a:ext uri="{FF2B5EF4-FFF2-40B4-BE49-F238E27FC236}">
                <a16:creationId xmlns:a16="http://schemas.microsoft.com/office/drawing/2014/main" id="{E3833422-A5EA-4D0C-9CC2-97A987226B80}"/>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66" name="Rectangle 232">
            <a:extLst>
              <a:ext uri="{FF2B5EF4-FFF2-40B4-BE49-F238E27FC236}">
                <a16:creationId xmlns:a16="http://schemas.microsoft.com/office/drawing/2014/main" id="{9E0BEF57-6440-40D7-B10E-F8D2B50B44D9}"/>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plazma</a:t>
            </a:r>
            <a:endParaRPr lang="cs-CZ" altLang="en-US" sz="2400">
              <a:latin typeface="Times New Roman" panose="02020603050405020304" pitchFamily="18" charset="0"/>
            </a:endParaRPr>
          </a:p>
        </p:txBody>
      </p:sp>
      <p:sp>
        <p:nvSpPr>
          <p:cNvPr id="65567" name="Rectangle 233">
            <a:extLst>
              <a:ext uri="{FF2B5EF4-FFF2-40B4-BE49-F238E27FC236}">
                <a16:creationId xmlns:a16="http://schemas.microsoft.com/office/drawing/2014/main" id="{49BB8308-FD45-4E83-A62F-81FF415E2BE5}"/>
              </a:ext>
            </a:extLst>
          </p:cNvPr>
          <p:cNvSpPr>
            <a:spLocks noChangeArrowheads="1"/>
          </p:cNvSpPr>
          <p:nvPr/>
        </p:nvSpPr>
        <p:spPr bwMode="auto">
          <a:xfrm>
            <a:off x="7261226" y="1944688"/>
            <a:ext cx="956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krvinky</a:t>
            </a:r>
            <a:endParaRPr lang="cs-CZ" altLang="en-US" sz="2400">
              <a:latin typeface="Times New Roman" panose="02020603050405020304" pitchFamily="18" charset="0"/>
            </a:endParaRPr>
          </a:p>
        </p:txBody>
      </p:sp>
      <p:sp>
        <p:nvSpPr>
          <p:cNvPr id="65568" name="Rectangle 234">
            <a:extLst>
              <a:ext uri="{FF2B5EF4-FFF2-40B4-BE49-F238E27FC236}">
                <a16:creationId xmlns:a16="http://schemas.microsoft.com/office/drawing/2014/main" id="{DF1FDF77-A373-457A-8B55-4E398289EE19}"/>
              </a:ext>
            </a:extLst>
          </p:cNvPr>
          <p:cNvSpPr>
            <a:spLocks noChangeArrowheads="1"/>
          </p:cNvSpPr>
          <p:nvPr/>
        </p:nvSpPr>
        <p:spPr bwMode="auto">
          <a:xfrm>
            <a:off x="7261225" y="2305050"/>
            <a:ext cx="12509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a:solidFill>
                  <a:srgbClr val="000000"/>
                </a:solidFill>
                <a:latin typeface="Times New Roman" panose="02020603050405020304" pitchFamily="18" charset="0"/>
              </a:rPr>
              <a:t>(součást ICT)</a:t>
            </a:r>
            <a:endParaRPr lang="cs-CZ" altLang="en-US" sz="2400">
              <a:latin typeface="Times New Roman" panose="02020603050405020304" pitchFamily="18" charset="0"/>
            </a:endParaRPr>
          </a:p>
        </p:txBody>
      </p:sp>
      <p:sp>
        <p:nvSpPr>
          <p:cNvPr id="65569" name="Rectangle 235">
            <a:extLst>
              <a:ext uri="{FF2B5EF4-FFF2-40B4-BE49-F238E27FC236}">
                <a16:creationId xmlns:a16="http://schemas.microsoft.com/office/drawing/2014/main" id="{C1EE83F9-4628-4ACA-A3EB-FC617FEBA127}"/>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70" name="Line 236">
            <a:extLst>
              <a:ext uri="{FF2B5EF4-FFF2-40B4-BE49-F238E27FC236}">
                <a16:creationId xmlns:a16="http://schemas.microsoft.com/office/drawing/2014/main" id="{988E6878-8C0A-4358-9D79-FABBE47A78CD}"/>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65571" name="Rectangle 237">
            <a:extLst>
              <a:ext uri="{FF2B5EF4-FFF2-40B4-BE49-F238E27FC236}">
                <a16:creationId xmlns:a16="http://schemas.microsoft.com/office/drawing/2014/main" id="{F7EE0DD6-9EC0-43FE-8A8D-CD2B9E418A4F}"/>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Kapiláry</a:t>
            </a:r>
            <a:endParaRPr lang="cs-CZ" altLang="en-US" sz="2400">
              <a:latin typeface="Times New Roman" panose="02020603050405020304" pitchFamily="18" charset="0"/>
            </a:endParaRPr>
          </a:p>
        </p:txBody>
      </p:sp>
      <p:sp>
        <p:nvSpPr>
          <p:cNvPr id="65572" name="Rectangle 238">
            <a:extLst>
              <a:ext uri="{FF2B5EF4-FFF2-40B4-BE49-F238E27FC236}">
                <a16:creationId xmlns:a16="http://schemas.microsoft.com/office/drawing/2014/main" id="{A14D3222-AAB4-460A-8D09-6F1E125568B9}"/>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Lymfa</a:t>
            </a:r>
            <a:endParaRPr lang="cs-CZ" altLang="en-US" sz="2400">
              <a:latin typeface="Times New Roman" panose="02020603050405020304" pitchFamily="18" charset="0"/>
            </a:endParaRPr>
          </a:p>
        </p:txBody>
      </p:sp>
      <p:sp>
        <p:nvSpPr>
          <p:cNvPr id="65573" name="Freeform 239">
            <a:extLst>
              <a:ext uri="{FF2B5EF4-FFF2-40B4-BE49-F238E27FC236}">
                <a16:creationId xmlns:a16="http://schemas.microsoft.com/office/drawing/2014/main" id="{F38AD0BD-A5A3-4254-8A1E-6A76329936C0}"/>
              </a:ext>
            </a:extLst>
          </p:cNvPr>
          <p:cNvSpPr>
            <a:spLocks/>
          </p:cNvSpPr>
          <p:nvPr/>
        </p:nvSpPr>
        <p:spPr bwMode="auto">
          <a:xfrm>
            <a:off x="2757489" y="2432050"/>
            <a:ext cx="2541587" cy="1303338"/>
          </a:xfrm>
          <a:custGeom>
            <a:avLst/>
            <a:gdLst>
              <a:gd name="T0" fmla="*/ 2147483647 w 1601"/>
              <a:gd name="T1" fmla="*/ 2069050047 h 821"/>
              <a:gd name="T2" fmla="*/ 284776819 w 1601"/>
              <a:gd name="T3" fmla="*/ 587197449 h 821"/>
              <a:gd name="T4" fmla="*/ 2147483647 w 1601"/>
              <a:gd name="T5" fmla="*/ 60483780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74" name="Line 240">
            <a:extLst>
              <a:ext uri="{FF2B5EF4-FFF2-40B4-BE49-F238E27FC236}">
                <a16:creationId xmlns:a16="http://schemas.microsoft.com/office/drawing/2014/main" id="{D70CB7D9-DC1D-47F5-95F3-30C1A467F431}"/>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65575" name="Group 241">
            <a:extLst>
              <a:ext uri="{FF2B5EF4-FFF2-40B4-BE49-F238E27FC236}">
                <a16:creationId xmlns:a16="http://schemas.microsoft.com/office/drawing/2014/main" id="{FEC007CF-97AE-4C57-8031-4684121E84E3}"/>
              </a:ext>
            </a:extLst>
          </p:cNvPr>
          <p:cNvGrpSpPr>
            <a:grpSpLocks/>
          </p:cNvGrpSpPr>
          <p:nvPr/>
        </p:nvGrpSpPr>
        <p:grpSpPr bwMode="auto">
          <a:xfrm>
            <a:off x="8886826" y="4138614"/>
            <a:ext cx="169863" cy="447675"/>
            <a:chOff x="4638" y="2607"/>
            <a:chExt cx="107" cy="282"/>
          </a:xfrm>
        </p:grpSpPr>
        <p:sp>
          <p:nvSpPr>
            <p:cNvPr id="65858" name="Rectangle 242">
              <a:extLst>
                <a:ext uri="{FF2B5EF4-FFF2-40B4-BE49-F238E27FC236}">
                  <a16:creationId xmlns:a16="http://schemas.microsoft.com/office/drawing/2014/main" id="{2573A4A3-2EB2-453E-BD9F-0B9F6237F57F}"/>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59" name="Freeform 243">
              <a:extLst>
                <a:ext uri="{FF2B5EF4-FFF2-40B4-BE49-F238E27FC236}">
                  <a16:creationId xmlns:a16="http://schemas.microsoft.com/office/drawing/2014/main" id="{77C4AC1E-B11E-499B-995F-619BC7EE9DA2}"/>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76" name="Group 244">
            <a:extLst>
              <a:ext uri="{FF2B5EF4-FFF2-40B4-BE49-F238E27FC236}">
                <a16:creationId xmlns:a16="http://schemas.microsoft.com/office/drawing/2014/main" id="{7FFCEF2C-2BC8-4E54-B7B8-BCDF309F0991}"/>
              </a:ext>
            </a:extLst>
          </p:cNvPr>
          <p:cNvGrpSpPr>
            <a:grpSpLocks/>
          </p:cNvGrpSpPr>
          <p:nvPr/>
        </p:nvGrpSpPr>
        <p:grpSpPr bwMode="auto">
          <a:xfrm>
            <a:off x="8432801" y="4159250"/>
            <a:ext cx="169863" cy="420688"/>
            <a:chOff x="4352" y="2620"/>
            <a:chExt cx="107" cy="265"/>
          </a:xfrm>
        </p:grpSpPr>
        <p:sp>
          <p:nvSpPr>
            <p:cNvPr id="65856" name="Rectangle 245">
              <a:extLst>
                <a:ext uri="{FF2B5EF4-FFF2-40B4-BE49-F238E27FC236}">
                  <a16:creationId xmlns:a16="http://schemas.microsoft.com/office/drawing/2014/main" id="{BDAAF3F2-A52D-4D3D-80E2-9C67D37769E9}"/>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57" name="Freeform 246">
              <a:extLst>
                <a:ext uri="{FF2B5EF4-FFF2-40B4-BE49-F238E27FC236}">
                  <a16:creationId xmlns:a16="http://schemas.microsoft.com/office/drawing/2014/main" id="{7D46BC53-3D0A-460C-969E-A674681C26B9}"/>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577" name="Rectangle 247">
            <a:extLst>
              <a:ext uri="{FF2B5EF4-FFF2-40B4-BE49-F238E27FC236}">
                <a16:creationId xmlns:a16="http://schemas.microsoft.com/office/drawing/2014/main" id="{B5828ADF-BB2F-429C-8700-FBB8B5F91C5D}"/>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78" name="Rectangle 248">
            <a:extLst>
              <a:ext uri="{FF2B5EF4-FFF2-40B4-BE49-F238E27FC236}">
                <a16:creationId xmlns:a16="http://schemas.microsoft.com/office/drawing/2014/main" id="{FF4FE77F-D882-49B9-B166-BB15DBD80681}"/>
              </a:ext>
            </a:extLst>
          </p:cNvPr>
          <p:cNvSpPr>
            <a:spLocks noChangeArrowheads="1"/>
          </p:cNvSpPr>
          <p:nvPr/>
        </p:nvSpPr>
        <p:spPr bwMode="auto">
          <a:xfrm>
            <a:off x="7866064" y="3529013"/>
            <a:ext cx="16719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transcelulární</a:t>
            </a:r>
            <a:endParaRPr lang="cs-CZ" altLang="en-US" sz="2400">
              <a:latin typeface="Times New Roman" panose="02020603050405020304" pitchFamily="18" charset="0"/>
            </a:endParaRPr>
          </a:p>
        </p:txBody>
      </p:sp>
      <p:sp>
        <p:nvSpPr>
          <p:cNvPr id="65579" name="Rectangle 249">
            <a:extLst>
              <a:ext uri="{FF2B5EF4-FFF2-40B4-BE49-F238E27FC236}">
                <a16:creationId xmlns:a16="http://schemas.microsoft.com/office/drawing/2014/main" id="{11F9530A-6D24-4F9A-9EF9-7684DA3DED8B}"/>
              </a:ext>
            </a:extLst>
          </p:cNvPr>
          <p:cNvSpPr>
            <a:spLocks noChangeArrowheads="1"/>
          </p:cNvSpPr>
          <p:nvPr/>
        </p:nvSpPr>
        <p:spPr bwMode="auto">
          <a:xfrm>
            <a:off x="9521826" y="3529013"/>
            <a:ext cx="10659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 tekutina</a:t>
            </a:r>
            <a:endParaRPr lang="cs-CZ" altLang="en-US" sz="2400">
              <a:latin typeface="Times New Roman" panose="02020603050405020304" pitchFamily="18" charset="0"/>
            </a:endParaRPr>
          </a:p>
        </p:txBody>
      </p:sp>
      <p:sp>
        <p:nvSpPr>
          <p:cNvPr id="65580" name="Line 250">
            <a:extLst>
              <a:ext uri="{FF2B5EF4-FFF2-40B4-BE49-F238E27FC236}">
                <a16:creationId xmlns:a16="http://schemas.microsoft.com/office/drawing/2014/main" id="{48276909-9CF9-419C-9FFC-4D3B8AFA8A9C}"/>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5581" name="Line 251">
            <a:extLst>
              <a:ext uri="{FF2B5EF4-FFF2-40B4-BE49-F238E27FC236}">
                <a16:creationId xmlns:a16="http://schemas.microsoft.com/office/drawing/2014/main" id="{A9316F1A-045E-4F85-B5C9-A9F646210858}"/>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5582" name="Rectangle 252">
            <a:extLst>
              <a:ext uri="{FF2B5EF4-FFF2-40B4-BE49-F238E27FC236}">
                <a16:creationId xmlns:a16="http://schemas.microsoft.com/office/drawing/2014/main" id="{FD2F912E-3747-416D-A2B8-A62F76D03180}"/>
              </a:ext>
            </a:extLst>
          </p:cNvPr>
          <p:cNvSpPr>
            <a:spLocks noChangeArrowheads="1"/>
          </p:cNvSpPr>
          <p:nvPr/>
        </p:nvSpPr>
        <p:spPr bwMode="auto">
          <a:xfrm>
            <a:off x="7464426" y="2684463"/>
            <a:ext cx="2962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400">
                <a:solidFill>
                  <a:srgbClr val="000000"/>
                </a:solidFill>
                <a:latin typeface="Times New Roman" panose="02020603050405020304" pitchFamily="18" charset="0"/>
              </a:rPr>
              <a:t>Extracelulární tekutina</a:t>
            </a:r>
          </a:p>
        </p:txBody>
      </p:sp>
      <p:grpSp>
        <p:nvGrpSpPr>
          <p:cNvPr id="65583" name="Group 253">
            <a:extLst>
              <a:ext uri="{FF2B5EF4-FFF2-40B4-BE49-F238E27FC236}">
                <a16:creationId xmlns:a16="http://schemas.microsoft.com/office/drawing/2014/main" id="{626EA2BA-9893-44FC-89C3-2476BB59B2E6}"/>
              </a:ext>
            </a:extLst>
          </p:cNvPr>
          <p:cNvGrpSpPr>
            <a:grpSpLocks/>
          </p:cNvGrpSpPr>
          <p:nvPr/>
        </p:nvGrpSpPr>
        <p:grpSpPr bwMode="auto">
          <a:xfrm>
            <a:off x="5476875" y="477839"/>
            <a:ext cx="1333500" cy="993775"/>
            <a:chOff x="2512" y="300"/>
            <a:chExt cx="840" cy="626"/>
          </a:xfrm>
        </p:grpSpPr>
        <p:grpSp>
          <p:nvGrpSpPr>
            <p:cNvPr id="65663" name="Group 254">
              <a:extLst>
                <a:ext uri="{FF2B5EF4-FFF2-40B4-BE49-F238E27FC236}">
                  <a16:creationId xmlns:a16="http://schemas.microsoft.com/office/drawing/2014/main" id="{D0044C1E-F05F-4463-86CE-E51BE8A52625}"/>
                </a:ext>
              </a:extLst>
            </p:cNvPr>
            <p:cNvGrpSpPr>
              <a:grpSpLocks/>
            </p:cNvGrpSpPr>
            <p:nvPr/>
          </p:nvGrpSpPr>
          <p:grpSpPr bwMode="auto">
            <a:xfrm>
              <a:off x="2512" y="300"/>
              <a:ext cx="840" cy="626"/>
              <a:chOff x="2512" y="300"/>
              <a:chExt cx="840" cy="626"/>
            </a:xfrm>
          </p:grpSpPr>
          <p:grpSp>
            <p:nvGrpSpPr>
              <p:cNvPr id="65804" name="Group 255">
                <a:extLst>
                  <a:ext uri="{FF2B5EF4-FFF2-40B4-BE49-F238E27FC236}">
                    <a16:creationId xmlns:a16="http://schemas.microsoft.com/office/drawing/2014/main" id="{778CBCD3-1EF7-4B13-ABD9-3F78A73950B4}"/>
                  </a:ext>
                </a:extLst>
              </p:cNvPr>
              <p:cNvGrpSpPr>
                <a:grpSpLocks/>
              </p:cNvGrpSpPr>
              <p:nvPr/>
            </p:nvGrpSpPr>
            <p:grpSpPr bwMode="auto">
              <a:xfrm>
                <a:off x="2512" y="300"/>
                <a:ext cx="840" cy="626"/>
                <a:chOff x="2512" y="300"/>
                <a:chExt cx="840" cy="626"/>
              </a:xfrm>
            </p:grpSpPr>
            <p:grpSp>
              <p:nvGrpSpPr>
                <p:cNvPr id="65842" name="Group 256">
                  <a:extLst>
                    <a:ext uri="{FF2B5EF4-FFF2-40B4-BE49-F238E27FC236}">
                      <a16:creationId xmlns:a16="http://schemas.microsoft.com/office/drawing/2014/main" id="{462E3E32-07B4-4CD0-A9E3-1AB9E3B872B4}"/>
                    </a:ext>
                  </a:extLst>
                </p:cNvPr>
                <p:cNvGrpSpPr>
                  <a:grpSpLocks/>
                </p:cNvGrpSpPr>
                <p:nvPr/>
              </p:nvGrpSpPr>
              <p:grpSpPr bwMode="auto">
                <a:xfrm>
                  <a:off x="2512" y="302"/>
                  <a:ext cx="383" cy="624"/>
                  <a:chOff x="2512" y="302"/>
                  <a:chExt cx="383" cy="624"/>
                </a:xfrm>
              </p:grpSpPr>
              <p:grpSp>
                <p:nvGrpSpPr>
                  <p:cNvPr id="65850" name="Group 257">
                    <a:extLst>
                      <a:ext uri="{FF2B5EF4-FFF2-40B4-BE49-F238E27FC236}">
                        <a16:creationId xmlns:a16="http://schemas.microsoft.com/office/drawing/2014/main" id="{A1D83C50-1090-4296-BEDC-7F9FA5E9CFC1}"/>
                      </a:ext>
                    </a:extLst>
                  </p:cNvPr>
                  <p:cNvGrpSpPr>
                    <a:grpSpLocks/>
                  </p:cNvGrpSpPr>
                  <p:nvPr/>
                </p:nvGrpSpPr>
                <p:grpSpPr bwMode="auto">
                  <a:xfrm>
                    <a:off x="2512" y="302"/>
                    <a:ext cx="383" cy="624"/>
                    <a:chOff x="2512" y="302"/>
                    <a:chExt cx="383" cy="624"/>
                  </a:xfrm>
                </p:grpSpPr>
                <p:sp>
                  <p:nvSpPr>
                    <p:cNvPr id="65852" name="Freeform 258">
                      <a:extLst>
                        <a:ext uri="{FF2B5EF4-FFF2-40B4-BE49-F238E27FC236}">
                          <a16:creationId xmlns:a16="http://schemas.microsoft.com/office/drawing/2014/main" id="{09D86DE6-4585-4472-AFD1-10D11B2E75BB}"/>
                        </a:ext>
                      </a:extLst>
                    </p:cNvPr>
                    <p:cNvSpPr>
                      <a:spLocks/>
                    </p:cNvSpPr>
                    <p:nvPr/>
                  </p:nvSpPr>
                  <p:spPr bwMode="auto">
                    <a:xfrm>
                      <a:off x="2512" y="302"/>
                      <a:ext cx="383" cy="623"/>
                    </a:xfrm>
                    <a:custGeom>
                      <a:avLst/>
                      <a:gdLst>
                        <a:gd name="T0" fmla="*/ 78 w 1532"/>
                        <a:gd name="T1" fmla="*/ 5 h 2491"/>
                        <a:gd name="T2" fmla="*/ 72 w 1532"/>
                        <a:gd name="T3" fmla="*/ 2 h 2491"/>
                        <a:gd name="T4" fmla="*/ 63 w 1532"/>
                        <a:gd name="T5" fmla="*/ 0 h 2491"/>
                        <a:gd name="T6" fmla="*/ 56 w 1532"/>
                        <a:gd name="T7" fmla="*/ 1 h 2491"/>
                        <a:gd name="T8" fmla="*/ 49 w 1532"/>
                        <a:gd name="T9" fmla="*/ 5 h 2491"/>
                        <a:gd name="T10" fmla="*/ 40 w 1532"/>
                        <a:gd name="T11" fmla="*/ 14 h 2491"/>
                        <a:gd name="T12" fmla="*/ 30 w 1532"/>
                        <a:gd name="T13" fmla="*/ 26 h 2491"/>
                        <a:gd name="T14" fmla="*/ 22 w 1532"/>
                        <a:gd name="T15" fmla="*/ 41 h 2491"/>
                        <a:gd name="T16" fmla="*/ 17 w 1532"/>
                        <a:gd name="T17" fmla="*/ 53 h 2491"/>
                        <a:gd name="T18" fmla="*/ 13 w 1532"/>
                        <a:gd name="T19" fmla="*/ 65 h 2491"/>
                        <a:gd name="T20" fmla="*/ 8 w 1532"/>
                        <a:gd name="T21" fmla="*/ 81 h 2491"/>
                        <a:gd name="T22" fmla="*/ 3 w 1532"/>
                        <a:gd name="T23" fmla="*/ 93 h 2491"/>
                        <a:gd name="T24" fmla="*/ 1 w 1532"/>
                        <a:gd name="T25" fmla="*/ 105 h 2491"/>
                        <a:gd name="T26" fmla="*/ 0 w 1532"/>
                        <a:gd name="T27" fmla="*/ 119 h 2491"/>
                        <a:gd name="T28" fmla="*/ 3 w 1532"/>
                        <a:gd name="T29" fmla="*/ 145 h 2491"/>
                        <a:gd name="T30" fmla="*/ 5 w 1532"/>
                        <a:gd name="T31" fmla="*/ 150 h 2491"/>
                        <a:gd name="T32" fmla="*/ 7 w 1532"/>
                        <a:gd name="T33" fmla="*/ 153 h 2491"/>
                        <a:gd name="T34" fmla="*/ 12 w 1532"/>
                        <a:gd name="T35" fmla="*/ 155 h 2491"/>
                        <a:gd name="T36" fmla="*/ 17 w 1532"/>
                        <a:gd name="T37" fmla="*/ 156 h 2491"/>
                        <a:gd name="T38" fmla="*/ 24 w 1532"/>
                        <a:gd name="T39" fmla="*/ 154 h 2491"/>
                        <a:gd name="T40" fmla="*/ 42 w 1532"/>
                        <a:gd name="T41" fmla="*/ 149 h 2491"/>
                        <a:gd name="T42" fmla="*/ 49 w 1532"/>
                        <a:gd name="T43" fmla="*/ 150 h 2491"/>
                        <a:gd name="T44" fmla="*/ 59 w 1532"/>
                        <a:gd name="T45" fmla="*/ 148 h 2491"/>
                        <a:gd name="T46" fmla="*/ 75 w 1532"/>
                        <a:gd name="T47" fmla="*/ 144 h 2491"/>
                        <a:gd name="T48" fmla="*/ 83 w 1532"/>
                        <a:gd name="T49" fmla="*/ 141 h 2491"/>
                        <a:gd name="T50" fmla="*/ 88 w 1532"/>
                        <a:gd name="T51" fmla="*/ 137 h 2491"/>
                        <a:gd name="T52" fmla="*/ 91 w 1532"/>
                        <a:gd name="T53" fmla="*/ 130 h 2491"/>
                        <a:gd name="T54" fmla="*/ 93 w 1532"/>
                        <a:gd name="T55" fmla="*/ 121 h 2491"/>
                        <a:gd name="T56" fmla="*/ 95 w 1532"/>
                        <a:gd name="T57" fmla="*/ 112 h 2491"/>
                        <a:gd name="T58" fmla="*/ 96 w 1532"/>
                        <a:gd name="T59" fmla="*/ 100 h 2491"/>
                        <a:gd name="T60" fmla="*/ 93 w 1532"/>
                        <a:gd name="T61" fmla="*/ 84 h 2491"/>
                        <a:gd name="T62" fmla="*/ 90 w 1532"/>
                        <a:gd name="T63" fmla="*/ 63 h 2491"/>
                        <a:gd name="T64" fmla="*/ 87 w 1532"/>
                        <a:gd name="T65" fmla="*/ 56 h 2491"/>
                        <a:gd name="T66" fmla="*/ 84 w 1532"/>
                        <a:gd name="T67" fmla="*/ 50 h 2491"/>
                        <a:gd name="T68" fmla="*/ 85 w 1532"/>
                        <a:gd name="T69" fmla="*/ 38 h 2491"/>
                        <a:gd name="T70" fmla="*/ 85 w 1532"/>
                        <a:gd name="T71" fmla="*/ 30 h 2491"/>
                        <a:gd name="T72" fmla="*/ 83 w 1532"/>
                        <a:gd name="T73" fmla="*/ 17 h 2491"/>
                        <a:gd name="T74" fmla="*/ 80 w 1532"/>
                        <a:gd name="T75" fmla="*/ 8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1278" y="127"/>
                          </a:moveTo>
                          <a:lnTo>
                            <a:pt x="1247" y="85"/>
                          </a:lnTo>
                          <a:lnTo>
                            <a:pt x="1197" y="48"/>
                          </a:lnTo>
                          <a:lnTo>
                            <a:pt x="1143" y="25"/>
                          </a:lnTo>
                          <a:lnTo>
                            <a:pt x="1090" y="9"/>
                          </a:lnTo>
                          <a:lnTo>
                            <a:pt x="1017" y="0"/>
                          </a:lnTo>
                          <a:lnTo>
                            <a:pt x="960" y="7"/>
                          </a:lnTo>
                          <a:lnTo>
                            <a:pt x="897" y="21"/>
                          </a:lnTo>
                          <a:lnTo>
                            <a:pt x="833" y="45"/>
                          </a:lnTo>
                          <a:lnTo>
                            <a:pt x="785" y="75"/>
                          </a:lnTo>
                          <a:lnTo>
                            <a:pt x="733" y="121"/>
                          </a:lnTo>
                          <a:lnTo>
                            <a:pt x="641" y="220"/>
                          </a:lnTo>
                          <a:lnTo>
                            <a:pt x="563" y="312"/>
                          </a:lnTo>
                          <a:lnTo>
                            <a:pt x="487" y="419"/>
                          </a:lnTo>
                          <a:lnTo>
                            <a:pt x="413" y="540"/>
                          </a:lnTo>
                          <a:lnTo>
                            <a:pt x="356" y="652"/>
                          </a:lnTo>
                          <a:lnTo>
                            <a:pt x="308" y="758"/>
                          </a:lnTo>
                          <a:lnTo>
                            <a:pt x="273" y="852"/>
                          </a:lnTo>
                          <a:lnTo>
                            <a:pt x="247" y="946"/>
                          </a:lnTo>
                          <a:lnTo>
                            <a:pt x="216" y="1043"/>
                          </a:lnTo>
                          <a:lnTo>
                            <a:pt x="184" y="1132"/>
                          </a:lnTo>
                          <a:lnTo>
                            <a:pt x="131" y="1286"/>
                          </a:lnTo>
                          <a:lnTo>
                            <a:pt x="74" y="1414"/>
                          </a:lnTo>
                          <a:lnTo>
                            <a:pt x="45" y="1485"/>
                          </a:lnTo>
                          <a:lnTo>
                            <a:pt x="25" y="1572"/>
                          </a:lnTo>
                          <a:lnTo>
                            <a:pt x="10" y="1677"/>
                          </a:lnTo>
                          <a:lnTo>
                            <a:pt x="0" y="1792"/>
                          </a:lnTo>
                          <a:lnTo>
                            <a:pt x="2" y="1902"/>
                          </a:lnTo>
                          <a:lnTo>
                            <a:pt x="24" y="2166"/>
                          </a:lnTo>
                          <a:lnTo>
                            <a:pt x="45" y="2322"/>
                          </a:lnTo>
                          <a:lnTo>
                            <a:pt x="56" y="2363"/>
                          </a:lnTo>
                          <a:lnTo>
                            <a:pt x="74" y="2400"/>
                          </a:lnTo>
                          <a:lnTo>
                            <a:pt x="96" y="2430"/>
                          </a:lnTo>
                          <a:lnTo>
                            <a:pt x="120" y="2451"/>
                          </a:lnTo>
                          <a:lnTo>
                            <a:pt x="146" y="2469"/>
                          </a:lnTo>
                          <a:lnTo>
                            <a:pt x="184" y="2481"/>
                          </a:lnTo>
                          <a:lnTo>
                            <a:pt x="228" y="2488"/>
                          </a:lnTo>
                          <a:lnTo>
                            <a:pt x="274" y="2491"/>
                          </a:lnTo>
                          <a:lnTo>
                            <a:pt x="333" y="2484"/>
                          </a:lnTo>
                          <a:lnTo>
                            <a:pt x="393" y="2469"/>
                          </a:lnTo>
                          <a:lnTo>
                            <a:pt x="520" y="2429"/>
                          </a:lnTo>
                          <a:lnTo>
                            <a:pt x="670" y="2379"/>
                          </a:lnTo>
                          <a:lnTo>
                            <a:pt x="741" y="2393"/>
                          </a:lnTo>
                          <a:lnTo>
                            <a:pt x="786" y="2399"/>
                          </a:lnTo>
                          <a:lnTo>
                            <a:pt x="840" y="2393"/>
                          </a:lnTo>
                          <a:lnTo>
                            <a:pt x="947" y="2372"/>
                          </a:lnTo>
                          <a:lnTo>
                            <a:pt x="1081" y="2337"/>
                          </a:lnTo>
                          <a:lnTo>
                            <a:pt x="1202" y="2301"/>
                          </a:lnTo>
                          <a:lnTo>
                            <a:pt x="1281" y="2273"/>
                          </a:lnTo>
                          <a:lnTo>
                            <a:pt x="1326" y="2253"/>
                          </a:lnTo>
                          <a:lnTo>
                            <a:pt x="1368" y="2226"/>
                          </a:lnTo>
                          <a:lnTo>
                            <a:pt x="1403" y="2185"/>
                          </a:lnTo>
                          <a:lnTo>
                            <a:pt x="1429" y="2138"/>
                          </a:lnTo>
                          <a:lnTo>
                            <a:pt x="1452" y="2082"/>
                          </a:lnTo>
                          <a:lnTo>
                            <a:pt x="1472" y="2024"/>
                          </a:lnTo>
                          <a:lnTo>
                            <a:pt x="1493" y="1931"/>
                          </a:lnTo>
                          <a:lnTo>
                            <a:pt x="1505" y="1858"/>
                          </a:lnTo>
                          <a:lnTo>
                            <a:pt x="1515" y="1784"/>
                          </a:lnTo>
                          <a:lnTo>
                            <a:pt x="1529" y="1669"/>
                          </a:lnTo>
                          <a:lnTo>
                            <a:pt x="1532" y="1593"/>
                          </a:lnTo>
                          <a:lnTo>
                            <a:pt x="1522" y="1491"/>
                          </a:lnTo>
                          <a:lnTo>
                            <a:pt x="1493" y="1343"/>
                          </a:lnTo>
                          <a:lnTo>
                            <a:pt x="1465" y="1150"/>
                          </a:lnTo>
                          <a:lnTo>
                            <a:pt x="1434" y="1010"/>
                          </a:lnTo>
                          <a:lnTo>
                            <a:pt x="1411" y="952"/>
                          </a:lnTo>
                          <a:lnTo>
                            <a:pt x="1385" y="899"/>
                          </a:lnTo>
                          <a:lnTo>
                            <a:pt x="1364" y="845"/>
                          </a:lnTo>
                          <a:lnTo>
                            <a:pt x="1349" y="802"/>
                          </a:lnTo>
                          <a:lnTo>
                            <a:pt x="1338" y="723"/>
                          </a:lnTo>
                          <a:lnTo>
                            <a:pt x="1359" y="612"/>
                          </a:lnTo>
                          <a:lnTo>
                            <a:pt x="1363" y="543"/>
                          </a:lnTo>
                          <a:lnTo>
                            <a:pt x="1357" y="474"/>
                          </a:lnTo>
                          <a:lnTo>
                            <a:pt x="1346" y="386"/>
                          </a:lnTo>
                          <a:lnTo>
                            <a:pt x="1326" y="269"/>
                          </a:lnTo>
                          <a:lnTo>
                            <a:pt x="1304" y="185"/>
                          </a:lnTo>
                          <a:lnTo>
                            <a:pt x="1278"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853" name="Group 259">
                      <a:extLst>
                        <a:ext uri="{FF2B5EF4-FFF2-40B4-BE49-F238E27FC236}">
                          <a16:creationId xmlns:a16="http://schemas.microsoft.com/office/drawing/2014/main" id="{BA5A32E2-C805-47DA-A3EF-7978C09A4106}"/>
                        </a:ext>
                      </a:extLst>
                    </p:cNvPr>
                    <p:cNvGrpSpPr>
                      <a:grpSpLocks/>
                    </p:cNvGrpSpPr>
                    <p:nvPr/>
                  </p:nvGrpSpPr>
                  <p:grpSpPr bwMode="auto">
                    <a:xfrm>
                      <a:off x="2512" y="612"/>
                      <a:ext cx="383" cy="314"/>
                      <a:chOff x="2512" y="612"/>
                      <a:chExt cx="383" cy="314"/>
                    </a:xfrm>
                  </p:grpSpPr>
                  <p:sp>
                    <p:nvSpPr>
                      <p:cNvPr id="65854" name="Freeform 260">
                        <a:extLst>
                          <a:ext uri="{FF2B5EF4-FFF2-40B4-BE49-F238E27FC236}">
                            <a16:creationId xmlns:a16="http://schemas.microsoft.com/office/drawing/2014/main" id="{DC3DFF2C-99B1-4D91-9057-CC11D076E36A}"/>
                          </a:ext>
                        </a:extLst>
                      </p:cNvPr>
                      <p:cNvSpPr>
                        <a:spLocks/>
                      </p:cNvSpPr>
                      <p:nvPr/>
                    </p:nvSpPr>
                    <p:spPr bwMode="auto">
                      <a:xfrm>
                        <a:off x="2512" y="612"/>
                        <a:ext cx="383" cy="314"/>
                      </a:xfrm>
                      <a:custGeom>
                        <a:avLst/>
                        <a:gdLst>
                          <a:gd name="T0" fmla="*/ 9 w 1532"/>
                          <a:gd name="T1" fmla="*/ 0 h 1254"/>
                          <a:gd name="T2" fmla="*/ 8 w 1532"/>
                          <a:gd name="T3" fmla="*/ 3 h 1254"/>
                          <a:gd name="T4" fmla="*/ 5 w 1532"/>
                          <a:gd name="T5" fmla="*/ 11 h 1254"/>
                          <a:gd name="T6" fmla="*/ 3 w 1532"/>
                          <a:gd name="T7" fmla="*/ 16 h 1254"/>
                          <a:gd name="T8" fmla="*/ 1 w 1532"/>
                          <a:gd name="T9" fmla="*/ 21 h 1254"/>
                          <a:gd name="T10" fmla="*/ 1 w 1532"/>
                          <a:gd name="T11" fmla="*/ 28 h 1254"/>
                          <a:gd name="T12" fmla="*/ 0 w 1532"/>
                          <a:gd name="T13" fmla="*/ 35 h 1254"/>
                          <a:gd name="T14" fmla="*/ 0 w 1532"/>
                          <a:gd name="T15" fmla="*/ 42 h 1254"/>
                          <a:gd name="T16" fmla="*/ 1 w 1532"/>
                          <a:gd name="T17" fmla="*/ 58 h 1254"/>
                          <a:gd name="T18" fmla="*/ 3 w 1532"/>
                          <a:gd name="T19" fmla="*/ 68 h 1254"/>
                          <a:gd name="T20" fmla="*/ 3 w 1532"/>
                          <a:gd name="T21" fmla="*/ 71 h 1254"/>
                          <a:gd name="T22" fmla="*/ 5 w 1532"/>
                          <a:gd name="T23" fmla="*/ 73 h 1254"/>
                          <a:gd name="T24" fmla="*/ 6 w 1532"/>
                          <a:gd name="T25" fmla="*/ 75 h 1254"/>
                          <a:gd name="T26" fmla="*/ 7 w 1532"/>
                          <a:gd name="T27" fmla="*/ 76 h 1254"/>
                          <a:gd name="T28" fmla="*/ 9 w 1532"/>
                          <a:gd name="T29" fmla="*/ 77 h 1254"/>
                          <a:gd name="T30" fmla="*/ 12 w 1532"/>
                          <a:gd name="T31" fmla="*/ 78 h 1254"/>
                          <a:gd name="T32" fmla="*/ 14 w 1532"/>
                          <a:gd name="T33" fmla="*/ 78 h 1254"/>
                          <a:gd name="T34" fmla="*/ 17 w 1532"/>
                          <a:gd name="T35" fmla="*/ 79 h 1254"/>
                          <a:gd name="T36" fmla="*/ 21 w 1532"/>
                          <a:gd name="T37" fmla="*/ 78 h 1254"/>
                          <a:gd name="T38" fmla="*/ 24 w 1532"/>
                          <a:gd name="T39" fmla="*/ 77 h 1254"/>
                          <a:gd name="T40" fmla="*/ 33 w 1532"/>
                          <a:gd name="T41" fmla="*/ 75 h 1254"/>
                          <a:gd name="T42" fmla="*/ 42 w 1532"/>
                          <a:gd name="T43" fmla="*/ 72 h 1254"/>
                          <a:gd name="T44" fmla="*/ 46 w 1532"/>
                          <a:gd name="T45" fmla="*/ 73 h 1254"/>
                          <a:gd name="T46" fmla="*/ 49 w 1532"/>
                          <a:gd name="T47" fmla="*/ 73 h 1254"/>
                          <a:gd name="T48" fmla="*/ 52 w 1532"/>
                          <a:gd name="T49" fmla="*/ 73 h 1254"/>
                          <a:gd name="T50" fmla="*/ 59 w 1532"/>
                          <a:gd name="T51" fmla="*/ 71 h 1254"/>
                          <a:gd name="T52" fmla="*/ 68 w 1532"/>
                          <a:gd name="T53" fmla="*/ 69 h 1254"/>
                          <a:gd name="T54" fmla="*/ 75 w 1532"/>
                          <a:gd name="T55" fmla="*/ 67 h 1254"/>
                          <a:gd name="T56" fmla="*/ 80 w 1532"/>
                          <a:gd name="T57" fmla="*/ 65 h 1254"/>
                          <a:gd name="T58" fmla="*/ 83 w 1532"/>
                          <a:gd name="T59" fmla="*/ 64 h 1254"/>
                          <a:gd name="T60" fmla="*/ 86 w 1532"/>
                          <a:gd name="T61" fmla="*/ 62 h 1254"/>
                          <a:gd name="T62" fmla="*/ 88 w 1532"/>
                          <a:gd name="T63" fmla="*/ 60 h 1254"/>
                          <a:gd name="T64" fmla="*/ 89 w 1532"/>
                          <a:gd name="T65" fmla="*/ 57 h 1254"/>
                          <a:gd name="T66" fmla="*/ 91 w 1532"/>
                          <a:gd name="T67" fmla="*/ 53 h 1254"/>
                          <a:gd name="T68" fmla="*/ 92 w 1532"/>
                          <a:gd name="T69" fmla="*/ 49 h 1254"/>
                          <a:gd name="T70" fmla="*/ 93 w 1532"/>
                          <a:gd name="T71" fmla="*/ 44 h 1254"/>
                          <a:gd name="T72" fmla="*/ 94 w 1532"/>
                          <a:gd name="T73" fmla="*/ 39 h 1254"/>
                          <a:gd name="T74" fmla="*/ 95 w 1532"/>
                          <a:gd name="T75" fmla="*/ 34 h 1254"/>
                          <a:gd name="T76" fmla="*/ 96 w 1532"/>
                          <a:gd name="T77" fmla="*/ 27 h 1254"/>
                          <a:gd name="T78" fmla="*/ 96 w 1532"/>
                          <a:gd name="T79" fmla="*/ 22 h 1254"/>
                          <a:gd name="T80" fmla="*/ 95 w 1532"/>
                          <a:gd name="T81" fmla="*/ 16 h 1254"/>
                          <a:gd name="T82" fmla="*/ 95 w 1532"/>
                          <a:gd name="T83" fmla="*/ 12 h 1254"/>
                          <a:gd name="T84" fmla="*/ 93 w 1532"/>
                          <a:gd name="T85" fmla="*/ 12 h 1254"/>
                          <a:gd name="T86" fmla="*/ 90 w 1532"/>
                          <a:gd name="T87" fmla="*/ 13 h 1254"/>
                          <a:gd name="T88" fmla="*/ 87 w 1532"/>
                          <a:gd name="T89" fmla="*/ 13 h 1254"/>
                          <a:gd name="T90" fmla="*/ 81 w 1532"/>
                          <a:gd name="T91" fmla="*/ 13 h 1254"/>
                          <a:gd name="T92" fmla="*/ 76 w 1532"/>
                          <a:gd name="T93" fmla="*/ 13 h 1254"/>
                          <a:gd name="T94" fmla="*/ 69 w 1532"/>
                          <a:gd name="T95" fmla="*/ 13 h 1254"/>
                          <a:gd name="T96" fmla="*/ 63 w 1532"/>
                          <a:gd name="T97" fmla="*/ 14 h 1254"/>
                          <a:gd name="T98" fmla="*/ 57 w 1532"/>
                          <a:gd name="T99" fmla="*/ 13 h 1254"/>
                          <a:gd name="T100" fmla="*/ 52 w 1532"/>
                          <a:gd name="T101" fmla="*/ 13 h 1254"/>
                          <a:gd name="T102" fmla="*/ 48 w 1532"/>
                          <a:gd name="T103" fmla="*/ 13 h 1254"/>
                          <a:gd name="T104" fmla="*/ 44 w 1532"/>
                          <a:gd name="T105" fmla="*/ 12 h 1254"/>
                          <a:gd name="T106" fmla="*/ 40 w 1532"/>
                          <a:gd name="T107" fmla="*/ 12 h 1254"/>
                          <a:gd name="T108" fmla="*/ 36 w 1532"/>
                          <a:gd name="T109" fmla="*/ 10 h 1254"/>
                          <a:gd name="T110" fmla="*/ 31 w 1532"/>
                          <a:gd name="T111" fmla="*/ 9 h 1254"/>
                          <a:gd name="T112" fmla="*/ 26 w 1532"/>
                          <a:gd name="T113" fmla="*/ 7 h 1254"/>
                          <a:gd name="T114" fmla="*/ 22 w 1532"/>
                          <a:gd name="T115" fmla="*/ 5 h 1254"/>
                          <a:gd name="T116" fmla="*/ 17 w 1532"/>
                          <a:gd name="T117" fmla="*/ 3 h 1254"/>
                          <a:gd name="T118" fmla="*/ 13 w 1532"/>
                          <a:gd name="T119" fmla="*/ 1 h 1254"/>
                          <a:gd name="T120" fmla="*/ 11 w 1532"/>
                          <a:gd name="T121" fmla="*/ 0 h 1254"/>
                          <a:gd name="T122" fmla="*/ 9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4" y="1245"/>
                            </a:lnTo>
                            <a:lnTo>
                              <a:pt x="228" y="1252"/>
                            </a:lnTo>
                            <a:lnTo>
                              <a:pt x="274" y="1254"/>
                            </a:lnTo>
                            <a:lnTo>
                              <a:pt x="332" y="1247"/>
                            </a:lnTo>
                            <a:lnTo>
                              <a:pt x="393" y="1233"/>
                            </a:lnTo>
                            <a:lnTo>
                              <a:pt x="520" y="1192"/>
                            </a:lnTo>
                            <a:lnTo>
                              <a:pt x="670" y="1143"/>
                            </a:lnTo>
                            <a:lnTo>
                              <a:pt x="741" y="1157"/>
                            </a:lnTo>
                            <a:lnTo>
                              <a:pt x="786" y="1163"/>
                            </a:lnTo>
                            <a:lnTo>
                              <a:pt x="840" y="1157"/>
                            </a:lnTo>
                            <a:lnTo>
                              <a:pt x="947" y="1135"/>
                            </a:lnTo>
                            <a:lnTo>
                              <a:pt x="1081" y="1101"/>
                            </a:lnTo>
                            <a:lnTo>
                              <a:pt x="1202" y="1064"/>
                            </a:lnTo>
                            <a:lnTo>
                              <a:pt x="1280" y="1037"/>
                            </a:lnTo>
                            <a:lnTo>
                              <a:pt x="1326" y="1017"/>
                            </a:lnTo>
                            <a:lnTo>
                              <a:pt x="1368" y="989"/>
                            </a:lnTo>
                            <a:lnTo>
                              <a:pt x="1403" y="949"/>
                            </a:lnTo>
                            <a:lnTo>
                              <a:pt x="1429" y="902"/>
                            </a:lnTo>
                            <a:lnTo>
                              <a:pt x="1451" y="847"/>
                            </a:lnTo>
                            <a:lnTo>
                              <a:pt x="1472" y="788"/>
                            </a:lnTo>
                            <a:lnTo>
                              <a:pt x="1493" y="696"/>
                            </a:lnTo>
                            <a:lnTo>
                              <a:pt x="1505" y="622"/>
                            </a:lnTo>
                            <a:lnTo>
                              <a:pt x="1514" y="547"/>
                            </a:lnTo>
                            <a:lnTo>
                              <a:pt x="1529" y="433"/>
                            </a:lnTo>
                            <a:lnTo>
                              <a:pt x="1532" y="357"/>
                            </a:lnTo>
                            <a:lnTo>
                              <a:pt x="1522" y="256"/>
                            </a:lnTo>
                            <a:lnTo>
                              <a:pt x="1512" y="189"/>
                            </a:lnTo>
                            <a:lnTo>
                              <a:pt x="1481" y="193"/>
                            </a:lnTo>
                            <a:lnTo>
                              <a:pt x="1434" y="207"/>
                            </a:lnTo>
                            <a:lnTo>
                              <a:pt x="1386" y="212"/>
                            </a:lnTo>
                            <a:lnTo>
                              <a:pt x="1293" y="211"/>
                            </a:lnTo>
                            <a:lnTo>
                              <a:pt x="1215" y="207"/>
                            </a:lnTo>
                            <a:lnTo>
                              <a:pt x="1106" y="212"/>
                            </a:lnTo>
                            <a:lnTo>
                              <a:pt x="1008" y="214"/>
                            </a:lnTo>
                            <a:lnTo>
                              <a:pt x="916" y="212"/>
                            </a:lnTo>
                            <a:lnTo>
                              <a:pt x="838" y="208"/>
                            </a:lnTo>
                            <a:lnTo>
                              <a:pt x="771" y="205"/>
                            </a:lnTo>
                            <a:lnTo>
                              <a:pt x="696" y="194"/>
                            </a:lnTo>
                            <a:lnTo>
                              <a:pt x="640" y="182"/>
                            </a:lnTo>
                            <a:lnTo>
                              <a:pt x="568" y="155"/>
                            </a:lnTo>
                            <a:lnTo>
                              <a:pt x="504" y="136"/>
                            </a:lnTo>
                            <a:lnTo>
                              <a:pt x="423" y="111"/>
                            </a:lnTo>
                            <a:lnTo>
                              <a:pt x="344" y="79"/>
                            </a:lnTo>
                            <a:lnTo>
                              <a:pt x="271" y="48"/>
                            </a:lnTo>
                            <a:lnTo>
                              <a:pt x="208" y="15"/>
                            </a:lnTo>
                            <a:lnTo>
                              <a:pt x="174" y="2"/>
                            </a:lnTo>
                            <a:lnTo>
                              <a:pt x="147"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55" name="Freeform 261">
                        <a:extLst>
                          <a:ext uri="{FF2B5EF4-FFF2-40B4-BE49-F238E27FC236}">
                            <a16:creationId xmlns:a16="http://schemas.microsoft.com/office/drawing/2014/main" id="{648BE69B-AE6A-4A55-A938-C851FF35B681}"/>
                          </a:ext>
                        </a:extLst>
                      </p:cNvPr>
                      <p:cNvSpPr>
                        <a:spLocks/>
                      </p:cNvSpPr>
                      <p:nvPr/>
                    </p:nvSpPr>
                    <p:spPr bwMode="auto">
                      <a:xfrm>
                        <a:off x="2512" y="612"/>
                        <a:ext cx="176" cy="314"/>
                      </a:xfrm>
                      <a:custGeom>
                        <a:avLst/>
                        <a:gdLst>
                          <a:gd name="T0" fmla="*/ 9 w 707"/>
                          <a:gd name="T1" fmla="*/ 0 h 1254"/>
                          <a:gd name="T2" fmla="*/ 8 w 707"/>
                          <a:gd name="T3" fmla="*/ 3 h 1254"/>
                          <a:gd name="T4" fmla="*/ 4 w 707"/>
                          <a:gd name="T5" fmla="*/ 11 h 1254"/>
                          <a:gd name="T6" fmla="*/ 3 w 707"/>
                          <a:gd name="T7" fmla="*/ 16 h 1254"/>
                          <a:gd name="T8" fmla="*/ 1 w 707"/>
                          <a:gd name="T9" fmla="*/ 21 h 1254"/>
                          <a:gd name="T10" fmla="*/ 0 w 707"/>
                          <a:gd name="T11" fmla="*/ 28 h 1254"/>
                          <a:gd name="T12" fmla="*/ 0 w 707"/>
                          <a:gd name="T13" fmla="*/ 35 h 1254"/>
                          <a:gd name="T14" fmla="*/ 0 w 707"/>
                          <a:gd name="T15" fmla="*/ 42 h 1254"/>
                          <a:gd name="T16" fmla="*/ 1 w 707"/>
                          <a:gd name="T17" fmla="*/ 58 h 1254"/>
                          <a:gd name="T18" fmla="*/ 3 w 707"/>
                          <a:gd name="T19" fmla="*/ 68 h 1254"/>
                          <a:gd name="T20" fmla="*/ 3 w 707"/>
                          <a:gd name="T21" fmla="*/ 71 h 1254"/>
                          <a:gd name="T22" fmla="*/ 4 w 707"/>
                          <a:gd name="T23" fmla="*/ 73 h 1254"/>
                          <a:gd name="T24" fmla="*/ 6 w 707"/>
                          <a:gd name="T25" fmla="*/ 75 h 1254"/>
                          <a:gd name="T26" fmla="*/ 7 w 707"/>
                          <a:gd name="T27" fmla="*/ 76 h 1254"/>
                          <a:gd name="T28" fmla="*/ 9 w 707"/>
                          <a:gd name="T29" fmla="*/ 77 h 1254"/>
                          <a:gd name="T30" fmla="*/ 11 w 707"/>
                          <a:gd name="T31" fmla="*/ 78 h 1254"/>
                          <a:gd name="T32" fmla="*/ 14 w 707"/>
                          <a:gd name="T33" fmla="*/ 78 h 1254"/>
                          <a:gd name="T34" fmla="*/ 17 w 707"/>
                          <a:gd name="T35" fmla="*/ 79 h 1254"/>
                          <a:gd name="T36" fmla="*/ 20 w 707"/>
                          <a:gd name="T37" fmla="*/ 78 h 1254"/>
                          <a:gd name="T38" fmla="*/ 24 w 707"/>
                          <a:gd name="T39" fmla="*/ 77 h 1254"/>
                          <a:gd name="T40" fmla="*/ 32 w 707"/>
                          <a:gd name="T41" fmla="*/ 75 h 1254"/>
                          <a:gd name="T42" fmla="*/ 42 w 707"/>
                          <a:gd name="T43" fmla="*/ 72 h 1254"/>
                          <a:gd name="T44" fmla="*/ 42 w 707"/>
                          <a:gd name="T45" fmla="*/ 71 h 1254"/>
                          <a:gd name="T46" fmla="*/ 43 w 707"/>
                          <a:gd name="T47" fmla="*/ 70 h 1254"/>
                          <a:gd name="T48" fmla="*/ 44 w 707"/>
                          <a:gd name="T49" fmla="*/ 68 h 1254"/>
                          <a:gd name="T50" fmla="*/ 44 w 707"/>
                          <a:gd name="T51" fmla="*/ 67 h 1254"/>
                          <a:gd name="T52" fmla="*/ 43 w 707"/>
                          <a:gd name="T53" fmla="*/ 64 h 1254"/>
                          <a:gd name="T54" fmla="*/ 40 w 707"/>
                          <a:gd name="T55" fmla="*/ 59 h 1254"/>
                          <a:gd name="T56" fmla="*/ 36 w 707"/>
                          <a:gd name="T57" fmla="*/ 51 h 1254"/>
                          <a:gd name="T58" fmla="*/ 34 w 707"/>
                          <a:gd name="T59" fmla="*/ 47 h 1254"/>
                          <a:gd name="T60" fmla="*/ 31 w 707"/>
                          <a:gd name="T61" fmla="*/ 42 h 1254"/>
                          <a:gd name="T62" fmla="*/ 29 w 707"/>
                          <a:gd name="T63" fmla="*/ 37 h 1254"/>
                          <a:gd name="T64" fmla="*/ 26 w 707"/>
                          <a:gd name="T65" fmla="*/ 32 h 1254"/>
                          <a:gd name="T66" fmla="*/ 23 w 707"/>
                          <a:gd name="T67" fmla="*/ 28 h 1254"/>
                          <a:gd name="T68" fmla="*/ 21 w 707"/>
                          <a:gd name="T69" fmla="*/ 23 h 1254"/>
                          <a:gd name="T70" fmla="*/ 18 w 707"/>
                          <a:gd name="T71" fmla="*/ 17 h 1254"/>
                          <a:gd name="T72" fmla="*/ 15 w 707"/>
                          <a:gd name="T73" fmla="*/ 12 h 1254"/>
                          <a:gd name="T74" fmla="*/ 12 w 707"/>
                          <a:gd name="T75" fmla="*/ 7 h 1254"/>
                          <a:gd name="T76" fmla="*/ 11 w 707"/>
                          <a:gd name="T77" fmla="*/ 3 h 1254"/>
                          <a:gd name="T78" fmla="*/ 10 w 707"/>
                          <a:gd name="T79" fmla="*/ 1 h 1254"/>
                          <a:gd name="T80" fmla="*/ 9 w 707"/>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7"/>
                          <a:gd name="T124" fmla="*/ 0 h 1254"/>
                          <a:gd name="T125" fmla="*/ 707 w 707"/>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7"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3" y="1245"/>
                            </a:lnTo>
                            <a:lnTo>
                              <a:pt x="227" y="1252"/>
                            </a:lnTo>
                            <a:lnTo>
                              <a:pt x="273" y="1254"/>
                            </a:lnTo>
                            <a:lnTo>
                              <a:pt x="331" y="1247"/>
                            </a:lnTo>
                            <a:lnTo>
                              <a:pt x="393" y="1233"/>
                            </a:lnTo>
                            <a:lnTo>
                              <a:pt x="520" y="1192"/>
                            </a:lnTo>
                            <a:lnTo>
                              <a:pt x="669" y="1143"/>
                            </a:lnTo>
                            <a:lnTo>
                              <a:pt x="683" y="1131"/>
                            </a:lnTo>
                            <a:lnTo>
                              <a:pt x="700" y="1109"/>
                            </a:lnTo>
                            <a:lnTo>
                              <a:pt x="704" y="1090"/>
                            </a:lnTo>
                            <a:lnTo>
                              <a:pt x="707" y="1062"/>
                            </a:lnTo>
                            <a:lnTo>
                              <a:pt x="694" y="1027"/>
                            </a:lnTo>
                            <a:lnTo>
                              <a:pt x="647" y="943"/>
                            </a:lnTo>
                            <a:lnTo>
                              <a:pt x="581" y="819"/>
                            </a:lnTo>
                            <a:lnTo>
                              <a:pt x="546" y="755"/>
                            </a:lnTo>
                            <a:lnTo>
                              <a:pt x="501" y="668"/>
                            </a:lnTo>
                            <a:lnTo>
                              <a:pt x="461" y="596"/>
                            </a:lnTo>
                            <a:lnTo>
                              <a:pt x="418" y="517"/>
                            </a:lnTo>
                            <a:lnTo>
                              <a:pt x="379" y="443"/>
                            </a:lnTo>
                            <a:lnTo>
                              <a:pt x="340" y="371"/>
                            </a:lnTo>
                            <a:lnTo>
                              <a:pt x="286" y="274"/>
                            </a:lnTo>
                            <a:lnTo>
                              <a:pt x="241" y="188"/>
                            </a:lnTo>
                            <a:lnTo>
                              <a:pt x="198" y="106"/>
                            </a:lnTo>
                            <a:lnTo>
                              <a:pt x="174" y="53"/>
                            </a:lnTo>
                            <a:lnTo>
                              <a:pt x="159" y="21"/>
                            </a:lnTo>
                            <a:lnTo>
                              <a:pt x="14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5851" name="Freeform 262">
                    <a:extLst>
                      <a:ext uri="{FF2B5EF4-FFF2-40B4-BE49-F238E27FC236}">
                        <a16:creationId xmlns:a16="http://schemas.microsoft.com/office/drawing/2014/main" id="{D65C3179-29D9-4106-B169-59B8E548DE41}"/>
                      </a:ext>
                    </a:extLst>
                  </p:cNvPr>
                  <p:cNvSpPr>
                    <a:spLocks/>
                  </p:cNvSpPr>
                  <p:nvPr/>
                </p:nvSpPr>
                <p:spPr bwMode="auto">
                  <a:xfrm>
                    <a:off x="2777" y="444"/>
                    <a:ext cx="72" cy="61"/>
                  </a:xfrm>
                  <a:custGeom>
                    <a:avLst/>
                    <a:gdLst>
                      <a:gd name="T0" fmla="*/ 18 w 285"/>
                      <a:gd name="T1" fmla="*/ 15 h 244"/>
                      <a:gd name="T2" fmla="*/ 16 w 285"/>
                      <a:gd name="T3" fmla="*/ 15 h 244"/>
                      <a:gd name="T4" fmla="*/ 14 w 285"/>
                      <a:gd name="T5" fmla="*/ 13 h 244"/>
                      <a:gd name="T6" fmla="*/ 11 w 285"/>
                      <a:gd name="T7" fmla="*/ 11 h 244"/>
                      <a:gd name="T8" fmla="*/ 10 w 285"/>
                      <a:gd name="T9" fmla="*/ 10 h 244"/>
                      <a:gd name="T10" fmla="*/ 9 w 285"/>
                      <a:gd name="T11" fmla="*/ 8 h 244"/>
                      <a:gd name="T12" fmla="*/ 8 w 285"/>
                      <a:gd name="T13" fmla="*/ 6 h 244"/>
                      <a:gd name="T14" fmla="*/ 7 w 285"/>
                      <a:gd name="T15" fmla="*/ 5 h 244"/>
                      <a:gd name="T16" fmla="*/ 6 w 285"/>
                      <a:gd name="T17" fmla="*/ 3 h 244"/>
                      <a:gd name="T18" fmla="*/ 4 w 285"/>
                      <a:gd name="T19" fmla="*/ 2 h 244"/>
                      <a:gd name="T20" fmla="*/ 3 w 285"/>
                      <a:gd name="T21" fmla="*/ 1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285" y="244"/>
                        </a:moveTo>
                        <a:lnTo>
                          <a:pt x="253" y="230"/>
                        </a:lnTo>
                        <a:lnTo>
                          <a:pt x="217" y="209"/>
                        </a:lnTo>
                        <a:lnTo>
                          <a:pt x="175" y="178"/>
                        </a:lnTo>
                        <a:lnTo>
                          <a:pt x="152" y="153"/>
                        </a:lnTo>
                        <a:lnTo>
                          <a:pt x="137" y="128"/>
                        </a:lnTo>
                        <a:lnTo>
                          <a:pt x="121" y="99"/>
                        </a:lnTo>
                        <a:lnTo>
                          <a:pt x="103" y="70"/>
                        </a:lnTo>
                        <a:lnTo>
                          <a:pt x="86" y="47"/>
                        </a:lnTo>
                        <a:lnTo>
                          <a:pt x="65" y="32"/>
                        </a:lnTo>
                        <a:lnTo>
                          <a:pt x="39" y="15"/>
                        </a:lnTo>
                        <a:lnTo>
                          <a:pt x="0"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43" name="Group 263">
                  <a:extLst>
                    <a:ext uri="{FF2B5EF4-FFF2-40B4-BE49-F238E27FC236}">
                      <a16:creationId xmlns:a16="http://schemas.microsoft.com/office/drawing/2014/main" id="{7688CB2B-4B32-4AE2-B4FD-CC113797D9BC}"/>
                    </a:ext>
                  </a:extLst>
                </p:cNvPr>
                <p:cNvGrpSpPr>
                  <a:grpSpLocks/>
                </p:cNvGrpSpPr>
                <p:nvPr/>
              </p:nvGrpSpPr>
              <p:grpSpPr bwMode="auto">
                <a:xfrm>
                  <a:off x="2969" y="300"/>
                  <a:ext cx="383" cy="624"/>
                  <a:chOff x="2969" y="300"/>
                  <a:chExt cx="383" cy="624"/>
                </a:xfrm>
              </p:grpSpPr>
              <p:grpSp>
                <p:nvGrpSpPr>
                  <p:cNvPr id="65844" name="Group 264">
                    <a:extLst>
                      <a:ext uri="{FF2B5EF4-FFF2-40B4-BE49-F238E27FC236}">
                        <a16:creationId xmlns:a16="http://schemas.microsoft.com/office/drawing/2014/main" id="{F0700E6A-9965-4F8A-92C5-3FC76524D3C5}"/>
                      </a:ext>
                    </a:extLst>
                  </p:cNvPr>
                  <p:cNvGrpSpPr>
                    <a:grpSpLocks/>
                  </p:cNvGrpSpPr>
                  <p:nvPr/>
                </p:nvGrpSpPr>
                <p:grpSpPr bwMode="auto">
                  <a:xfrm>
                    <a:off x="2969" y="300"/>
                    <a:ext cx="383" cy="624"/>
                    <a:chOff x="2969" y="300"/>
                    <a:chExt cx="383" cy="624"/>
                  </a:xfrm>
                </p:grpSpPr>
                <p:sp>
                  <p:nvSpPr>
                    <p:cNvPr id="65846" name="Freeform 265">
                      <a:extLst>
                        <a:ext uri="{FF2B5EF4-FFF2-40B4-BE49-F238E27FC236}">
                          <a16:creationId xmlns:a16="http://schemas.microsoft.com/office/drawing/2014/main" id="{BAC533D3-D477-42D9-9C2D-D89C4D8E98F2}"/>
                        </a:ext>
                      </a:extLst>
                    </p:cNvPr>
                    <p:cNvSpPr>
                      <a:spLocks/>
                    </p:cNvSpPr>
                    <p:nvPr/>
                  </p:nvSpPr>
                  <p:spPr bwMode="auto">
                    <a:xfrm>
                      <a:off x="2969" y="300"/>
                      <a:ext cx="383" cy="623"/>
                    </a:xfrm>
                    <a:custGeom>
                      <a:avLst/>
                      <a:gdLst>
                        <a:gd name="T0" fmla="*/ 18 w 1532"/>
                        <a:gd name="T1" fmla="*/ 5 h 2491"/>
                        <a:gd name="T2" fmla="*/ 24 w 1532"/>
                        <a:gd name="T3" fmla="*/ 2 h 2491"/>
                        <a:gd name="T4" fmla="*/ 32 w 1532"/>
                        <a:gd name="T5" fmla="*/ 0 h 2491"/>
                        <a:gd name="T6" fmla="*/ 40 w 1532"/>
                        <a:gd name="T7" fmla="*/ 1 h 2491"/>
                        <a:gd name="T8" fmla="*/ 47 w 1532"/>
                        <a:gd name="T9" fmla="*/ 5 h 2491"/>
                        <a:gd name="T10" fmla="*/ 56 w 1532"/>
                        <a:gd name="T11" fmla="*/ 14 h 2491"/>
                        <a:gd name="T12" fmla="*/ 65 w 1532"/>
                        <a:gd name="T13" fmla="*/ 26 h 2491"/>
                        <a:gd name="T14" fmla="*/ 74 w 1532"/>
                        <a:gd name="T15" fmla="*/ 41 h 2491"/>
                        <a:gd name="T16" fmla="*/ 79 w 1532"/>
                        <a:gd name="T17" fmla="*/ 53 h 2491"/>
                        <a:gd name="T18" fmla="*/ 82 w 1532"/>
                        <a:gd name="T19" fmla="*/ 65 h 2491"/>
                        <a:gd name="T20" fmla="*/ 88 w 1532"/>
                        <a:gd name="T21" fmla="*/ 80 h 2491"/>
                        <a:gd name="T22" fmla="*/ 93 w 1532"/>
                        <a:gd name="T23" fmla="*/ 93 h 2491"/>
                        <a:gd name="T24" fmla="*/ 95 w 1532"/>
                        <a:gd name="T25" fmla="*/ 105 h 2491"/>
                        <a:gd name="T26" fmla="*/ 96 w 1532"/>
                        <a:gd name="T27" fmla="*/ 119 h 2491"/>
                        <a:gd name="T28" fmla="*/ 93 w 1532"/>
                        <a:gd name="T29" fmla="*/ 145 h 2491"/>
                        <a:gd name="T30" fmla="*/ 91 w 1532"/>
                        <a:gd name="T31" fmla="*/ 150 h 2491"/>
                        <a:gd name="T32" fmla="*/ 88 w 1532"/>
                        <a:gd name="T33" fmla="*/ 153 h 2491"/>
                        <a:gd name="T34" fmla="*/ 84 w 1532"/>
                        <a:gd name="T35" fmla="*/ 155 h 2491"/>
                        <a:gd name="T36" fmla="*/ 79 w 1532"/>
                        <a:gd name="T37" fmla="*/ 156 h 2491"/>
                        <a:gd name="T38" fmla="*/ 71 w 1532"/>
                        <a:gd name="T39" fmla="*/ 154 h 2491"/>
                        <a:gd name="T40" fmla="*/ 54 w 1532"/>
                        <a:gd name="T41" fmla="*/ 149 h 2491"/>
                        <a:gd name="T42" fmla="*/ 47 w 1532"/>
                        <a:gd name="T43" fmla="*/ 150 h 2491"/>
                        <a:gd name="T44" fmla="*/ 37 w 1532"/>
                        <a:gd name="T45" fmla="*/ 148 h 2491"/>
                        <a:gd name="T46" fmla="*/ 21 w 1532"/>
                        <a:gd name="T47" fmla="*/ 144 h 2491"/>
                        <a:gd name="T48" fmla="*/ 13 w 1532"/>
                        <a:gd name="T49" fmla="*/ 141 h 2491"/>
                        <a:gd name="T50" fmla="*/ 8 w 1532"/>
                        <a:gd name="T51" fmla="*/ 137 h 2491"/>
                        <a:gd name="T52" fmla="*/ 5 w 1532"/>
                        <a:gd name="T53" fmla="*/ 130 h 2491"/>
                        <a:gd name="T54" fmla="*/ 3 w 1532"/>
                        <a:gd name="T55" fmla="*/ 121 h 2491"/>
                        <a:gd name="T56" fmla="*/ 1 w 1532"/>
                        <a:gd name="T57" fmla="*/ 112 h 2491"/>
                        <a:gd name="T58" fmla="*/ 0 w 1532"/>
                        <a:gd name="T59" fmla="*/ 100 h 2491"/>
                        <a:gd name="T60" fmla="*/ 3 w 1532"/>
                        <a:gd name="T61" fmla="*/ 84 h 2491"/>
                        <a:gd name="T62" fmla="*/ 6 w 1532"/>
                        <a:gd name="T63" fmla="*/ 63 h 2491"/>
                        <a:gd name="T64" fmla="*/ 9 w 1532"/>
                        <a:gd name="T65" fmla="*/ 56 h 2491"/>
                        <a:gd name="T66" fmla="*/ 12 w 1532"/>
                        <a:gd name="T67" fmla="*/ 50 h 2491"/>
                        <a:gd name="T68" fmla="*/ 11 w 1532"/>
                        <a:gd name="T69" fmla="*/ 38 h 2491"/>
                        <a:gd name="T70" fmla="*/ 11 w 1532"/>
                        <a:gd name="T71" fmla="*/ 30 h 2491"/>
                        <a:gd name="T72" fmla="*/ 13 w 1532"/>
                        <a:gd name="T73" fmla="*/ 17 h 2491"/>
                        <a:gd name="T74" fmla="*/ 16 w 1532"/>
                        <a:gd name="T75" fmla="*/ 8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254" y="127"/>
                          </a:moveTo>
                          <a:lnTo>
                            <a:pt x="285" y="85"/>
                          </a:lnTo>
                          <a:lnTo>
                            <a:pt x="335" y="48"/>
                          </a:lnTo>
                          <a:lnTo>
                            <a:pt x="390" y="25"/>
                          </a:lnTo>
                          <a:lnTo>
                            <a:pt x="442" y="9"/>
                          </a:lnTo>
                          <a:lnTo>
                            <a:pt x="515" y="0"/>
                          </a:lnTo>
                          <a:lnTo>
                            <a:pt x="573" y="7"/>
                          </a:lnTo>
                          <a:lnTo>
                            <a:pt x="635" y="21"/>
                          </a:lnTo>
                          <a:lnTo>
                            <a:pt x="700" y="45"/>
                          </a:lnTo>
                          <a:lnTo>
                            <a:pt x="747" y="74"/>
                          </a:lnTo>
                          <a:lnTo>
                            <a:pt x="799" y="121"/>
                          </a:lnTo>
                          <a:lnTo>
                            <a:pt x="891" y="219"/>
                          </a:lnTo>
                          <a:lnTo>
                            <a:pt x="969" y="312"/>
                          </a:lnTo>
                          <a:lnTo>
                            <a:pt x="1045" y="419"/>
                          </a:lnTo>
                          <a:lnTo>
                            <a:pt x="1119" y="540"/>
                          </a:lnTo>
                          <a:lnTo>
                            <a:pt x="1176" y="652"/>
                          </a:lnTo>
                          <a:lnTo>
                            <a:pt x="1225" y="758"/>
                          </a:lnTo>
                          <a:lnTo>
                            <a:pt x="1259" y="852"/>
                          </a:lnTo>
                          <a:lnTo>
                            <a:pt x="1285" y="946"/>
                          </a:lnTo>
                          <a:lnTo>
                            <a:pt x="1316" y="1043"/>
                          </a:lnTo>
                          <a:lnTo>
                            <a:pt x="1348" y="1132"/>
                          </a:lnTo>
                          <a:lnTo>
                            <a:pt x="1402" y="1285"/>
                          </a:lnTo>
                          <a:lnTo>
                            <a:pt x="1459" y="1414"/>
                          </a:lnTo>
                          <a:lnTo>
                            <a:pt x="1487" y="1485"/>
                          </a:lnTo>
                          <a:lnTo>
                            <a:pt x="1507" y="1572"/>
                          </a:lnTo>
                          <a:lnTo>
                            <a:pt x="1523" y="1676"/>
                          </a:lnTo>
                          <a:lnTo>
                            <a:pt x="1532" y="1792"/>
                          </a:lnTo>
                          <a:lnTo>
                            <a:pt x="1530" y="1902"/>
                          </a:lnTo>
                          <a:lnTo>
                            <a:pt x="1509" y="2166"/>
                          </a:lnTo>
                          <a:lnTo>
                            <a:pt x="1487" y="2322"/>
                          </a:lnTo>
                          <a:lnTo>
                            <a:pt x="1476" y="2363"/>
                          </a:lnTo>
                          <a:lnTo>
                            <a:pt x="1459" y="2400"/>
                          </a:lnTo>
                          <a:lnTo>
                            <a:pt x="1436" y="2430"/>
                          </a:lnTo>
                          <a:lnTo>
                            <a:pt x="1412" y="2451"/>
                          </a:lnTo>
                          <a:lnTo>
                            <a:pt x="1386" y="2469"/>
                          </a:lnTo>
                          <a:lnTo>
                            <a:pt x="1348" y="2481"/>
                          </a:lnTo>
                          <a:lnTo>
                            <a:pt x="1304" y="2488"/>
                          </a:lnTo>
                          <a:lnTo>
                            <a:pt x="1258" y="2491"/>
                          </a:lnTo>
                          <a:lnTo>
                            <a:pt x="1200" y="2483"/>
                          </a:lnTo>
                          <a:lnTo>
                            <a:pt x="1139" y="2469"/>
                          </a:lnTo>
                          <a:lnTo>
                            <a:pt x="1012" y="2429"/>
                          </a:lnTo>
                          <a:lnTo>
                            <a:pt x="862" y="2379"/>
                          </a:lnTo>
                          <a:lnTo>
                            <a:pt x="791" y="2393"/>
                          </a:lnTo>
                          <a:lnTo>
                            <a:pt x="746" y="2399"/>
                          </a:lnTo>
                          <a:lnTo>
                            <a:pt x="692" y="2393"/>
                          </a:lnTo>
                          <a:lnTo>
                            <a:pt x="586" y="2372"/>
                          </a:lnTo>
                          <a:lnTo>
                            <a:pt x="451" y="2337"/>
                          </a:lnTo>
                          <a:lnTo>
                            <a:pt x="330" y="2300"/>
                          </a:lnTo>
                          <a:lnTo>
                            <a:pt x="252" y="2273"/>
                          </a:lnTo>
                          <a:lnTo>
                            <a:pt x="207" y="2253"/>
                          </a:lnTo>
                          <a:lnTo>
                            <a:pt x="164" y="2226"/>
                          </a:lnTo>
                          <a:lnTo>
                            <a:pt x="129" y="2185"/>
                          </a:lnTo>
                          <a:lnTo>
                            <a:pt x="103" y="2138"/>
                          </a:lnTo>
                          <a:lnTo>
                            <a:pt x="81" y="2082"/>
                          </a:lnTo>
                          <a:lnTo>
                            <a:pt x="61" y="2023"/>
                          </a:lnTo>
                          <a:lnTo>
                            <a:pt x="39" y="1931"/>
                          </a:lnTo>
                          <a:lnTo>
                            <a:pt x="27" y="1858"/>
                          </a:lnTo>
                          <a:lnTo>
                            <a:pt x="18" y="1783"/>
                          </a:lnTo>
                          <a:lnTo>
                            <a:pt x="4" y="1669"/>
                          </a:lnTo>
                          <a:lnTo>
                            <a:pt x="0" y="1593"/>
                          </a:lnTo>
                          <a:lnTo>
                            <a:pt x="11" y="1491"/>
                          </a:lnTo>
                          <a:lnTo>
                            <a:pt x="39" y="1343"/>
                          </a:lnTo>
                          <a:lnTo>
                            <a:pt x="68" y="1150"/>
                          </a:lnTo>
                          <a:lnTo>
                            <a:pt x="99" y="1010"/>
                          </a:lnTo>
                          <a:lnTo>
                            <a:pt x="121" y="952"/>
                          </a:lnTo>
                          <a:lnTo>
                            <a:pt x="147" y="899"/>
                          </a:lnTo>
                          <a:lnTo>
                            <a:pt x="169" y="845"/>
                          </a:lnTo>
                          <a:lnTo>
                            <a:pt x="183" y="802"/>
                          </a:lnTo>
                          <a:lnTo>
                            <a:pt x="195" y="723"/>
                          </a:lnTo>
                          <a:lnTo>
                            <a:pt x="173" y="612"/>
                          </a:lnTo>
                          <a:lnTo>
                            <a:pt x="170" y="543"/>
                          </a:lnTo>
                          <a:lnTo>
                            <a:pt x="176" y="474"/>
                          </a:lnTo>
                          <a:lnTo>
                            <a:pt x="186" y="386"/>
                          </a:lnTo>
                          <a:lnTo>
                            <a:pt x="207" y="269"/>
                          </a:lnTo>
                          <a:lnTo>
                            <a:pt x="228" y="185"/>
                          </a:lnTo>
                          <a:lnTo>
                            <a:pt x="254"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847" name="Group 266">
                      <a:extLst>
                        <a:ext uri="{FF2B5EF4-FFF2-40B4-BE49-F238E27FC236}">
                          <a16:creationId xmlns:a16="http://schemas.microsoft.com/office/drawing/2014/main" id="{74CB9A2B-364E-4AF7-B83A-47B194AA3A59}"/>
                        </a:ext>
                      </a:extLst>
                    </p:cNvPr>
                    <p:cNvGrpSpPr>
                      <a:grpSpLocks/>
                    </p:cNvGrpSpPr>
                    <p:nvPr/>
                  </p:nvGrpSpPr>
                  <p:grpSpPr bwMode="auto">
                    <a:xfrm>
                      <a:off x="2969" y="610"/>
                      <a:ext cx="383" cy="314"/>
                      <a:chOff x="2969" y="610"/>
                      <a:chExt cx="383" cy="314"/>
                    </a:xfrm>
                  </p:grpSpPr>
                  <p:sp>
                    <p:nvSpPr>
                      <p:cNvPr id="65848" name="Freeform 267">
                        <a:extLst>
                          <a:ext uri="{FF2B5EF4-FFF2-40B4-BE49-F238E27FC236}">
                            <a16:creationId xmlns:a16="http://schemas.microsoft.com/office/drawing/2014/main" id="{0846FD4C-A5AB-4377-986D-824638BA2F59}"/>
                          </a:ext>
                        </a:extLst>
                      </p:cNvPr>
                      <p:cNvSpPr>
                        <a:spLocks/>
                      </p:cNvSpPr>
                      <p:nvPr/>
                    </p:nvSpPr>
                    <p:spPr bwMode="auto">
                      <a:xfrm>
                        <a:off x="2969" y="610"/>
                        <a:ext cx="383" cy="314"/>
                      </a:xfrm>
                      <a:custGeom>
                        <a:avLst/>
                        <a:gdLst>
                          <a:gd name="T0" fmla="*/ 87 w 1532"/>
                          <a:gd name="T1" fmla="*/ 0 h 1254"/>
                          <a:gd name="T2" fmla="*/ 88 w 1532"/>
                          <a:gd name="T3" fmla="*/ 3 h 1254"/>
                          <a:gd name="T4" fmla="*/ 91 w 1532"/>
                          <a:gd name="T5" fmla="*/ 11 h 1254"/>
                          <a:gd name="T6" fmla="*/ 93 w 1532"/>
                          <a:gd name="T7" fmla="*/ 16 h 1254"/>
                          <a:gd name="T8" fmla="*/ 94 w 1532"/>
                          <a:gd name="T9" fmla="*/ 21 h 1254"/>
                          <a:gd name="T10" fmla="*/ 95 w 1532"/>
                          <a:gd name="T11" fmla="*/ 28 h 1254"/>
                          <a:gd name="T12" fmla="*/ 96 w 1532"/>
                          <a:gd name="T13" fmla="*/ 35 h 1254"/>
                          <a:gd name="T14" fmla="*/ 96 w 1532"/>
                          <a:gd name="T15" fmla="*/ 42 h 1254"/>
                          <a:gd name="T16" fmla="*/ 94 w 1532"/>
                          <a:gd name="T17" fmla="*/ 58 h 1254"/>
                          <a:gd name="T18" fmla="*/ 93 w 1532"/>
                          <a:gd name="T19" fmla="*/ 68 h 1254"/>
                          <a:gd name="T20" fmla="*/ 92 w 1532"/>
                          <a:gd name="T21" fmla="*/ 71 h 1254"/>
                          <a:gd name="T22" fmla="*/ 91 w 1532"/>
                          <a:gd name="T23" fmla="*/ 73 h 1254"/>
                          <a:gd name="T24" fmla="*/ 90 w 1532"/>
                          <a:gd name="T25" fmla="*/ 75 h 1254"/>
                          <a:gd name="T26" fmla="*/ 88 w 1532"/>
                          <a:gd name="T27" fmla="*/ 76 h 1254"/>
                          <a:gd name="T28" fmla="*/ 87 w 1532"/>
                          <a:gd name="T29" fmla="*/ 77 h 1254"/>
                          <a:gd name="T30" fmla="*/ 84 w 1532"/>
                          <a:gd name="T31" fmla="*/ 78 h 1254"/>
                          <a:gd name="T32" fmla="*/ 82 w 1532"/>
                          <a:gd name="T33" fmla="*/ 78 h 1254"/>
                          <a:gd name="T34" fmla="*/ 79 w 1532"/>
                          <a:gd name="T35" fmla="*/ 79 h 1254"/>
                          <a:gd name="T36" fmla="*/ 75 w 1532"/>
                          <a:gd name="T37" fmla="*/ 78 h 1254"/>
                          <a:gd name="T38" fmla="*/ 71 w 1532"/>
                          <a:gd name="T39" fmla="*/ 77 h 1254"/>
                          <a:gd name="T40" fmla="*/ 63 w 1532"/>
                          <a:gd name="T41" fmla="*/ 75 h 1254"/>
                          <a:gd name="T42" fmla="*/ 54 w 1532"/>
                          <a:gd name="T43" fmla="*/ 72 h 1254"/>
                          <a:gd name="T44" fmla="*/ 49 w 1532"/>
                          <a:gd name="T45" fmla="*/ 73 h 1254"/>
                          <a:gd name="T46" fmla="*/ 47 w 1532"/>
                          <a:gd name="T47" fmla="*/ 73 h 1254"/>
                          <a:gd name="T48" fmla="*/ 43 w 1532"/>
                          <a:gd name="T49" fmla="*/ 73 h 1254"/>
                          <a:gd name="T50" fmla="*/ 37 w 1532"/>
                          <a:gd name="T51" fmla="*/ 71 h 1254"/>
                          <a:gd name="T52" fmla="*/ 28 w 1532"/>
                          <a:gd name="T53" fmla="*/ 69 h 1254"/>
                          <a:gd name="T54" fmla="*/ 21 w 1532"/>
                          <a:gd name="T55" fmla="*/ 67 h 1254"/>
                          <a:gd name="T56" fmla="*/ 16 w 1532"/>
                          <a:gd name="T57" fmla="*/ 65 h 1254"/>
                          <a:gd name="T58" fmla="*/ 13 w 1532"/>
                          <a:gd name="T59" fmla="*/ 64 h 1254"/>
                          <a:gd name="T60" fmla="*/ 10 w 1532"/>
                          <a:gd name="T61" fmla="*/ 62 h 1254"/>
                          <a:gd name="T62" fmla="*/ 8 w 1532"/>
                          <a:gd name="T63" fmla="*/ 60 h 1254"/>
                          <a:gd name="T64" fmla="*/ 6 w 1532"/>
                          <a:gd name="T65" fmla="*/ 57 h 1254"/>
                          <a:gd name="T66" fmla="*/ 5 w 1532"/>
                          <a:gd name="T67" fmla="*/ 53 h 1254"/>
                          <a:gd name="T68" fmla="*/ 4 w 1532"/>
                          <a:gd name="T69" fmla="*/ 49 h 1254"/>
                          <a:gd name="T70" fmla="*/ 3 w 1532"/>
                          <a:gd name="T71" fmla="*/ 44 h 1254"/>
                          <a:gd name="T72" fmla="*/ 2 w 1532"/>
                          <a:gd name="T73" fmla="*/ 39 h 1254"/>
                          <a:gd name="T74" fmla="*/ 1 w 1532"/>
                          <a:gd name="T75" fmla="*/ 34 h 1254"/>
                          <a:gd name="T76" fmla="*/ 0 w 1532"/>
                          <a:gd name="T77" fmla="*/ 27 h 1254"/>
                          <a:gd name="T78" fmla="*/ 0 w 1532"/>
                          <a:gd name="T79" fmla="*/ 22 h 1254"/>
                          <a:gd name="T80" fmla="*/ 1 w 1532"/>
                          <a:gd name="T81" fmla="*/ 16 h 1254"/>
                          <a:gd name="T82" fmla="*/ 1 w 1532"/>
                          <a:gd name="T83" fmla="*/ 12 h 1254"/>
                          <a:gd name="T84" fmla="*/ 3 w 1532"/>
                          <a:gd name="T85" fmla="*/ 12 h 1254"/>
                          <a:gd name="T86" fmla="*/ 6 w 1532"/>
                          <a:gd name="T87" fmla="*/ 13 h 1254"/>
                          <a:gd name="T88" fmla="*/ 9 w 1532"/>
                          <a:gd name="T89" fmla="*/ 13 h 1254"/>
                          <a:gd name="T90" fmla="*/ 15 w 1532"/>
                          <a:gd name="T91" fmla="*/ 13 h 1254"/>
                          <a:gd name="T92" fmla="*/ 20 w 1532"/>
                          <a:gd name="T93" fmla="*/ 13 h 1254"/>
                          <a:gd name="T94" fmla="*/ 27 w 1532"/>
                          <a:gd name="T95" fmla="*/ 13 h 1254"/>
                          <a:gd name="T96" fmla="*/ 33 w 1532"/>
                          <a:gd name="T97" fmla="*/ 14 h 1254"/>
                          <a:gd name="T98" fmla="*/ 39 w 1532"/>
                          <a:gd name="T99" fmla="*/ 13 h 1254"/>
                          <a:gd name="T100" fmla="*/ 44 w 1532"/>
                          <a:gd name="T101" fmla="*/ 13 h 1254"/>
                          <a:gd name="T102" fmla="*/ 48 w 1532"/>
                          <a:gd name="T103" fmla="*/ 13 h 1254"/>
                          <a:gd name="T104" fmla="*/ 52 w 1532"/>
                          <a:gd name="T105" fmla="*/ 12 h 1254"/>
                          <a:gd name="T106" fmla="*/ 56 w 1532"/>
                          <a:gd name="T107" fmla="*/ 12 h 1254"/>
                          <a:gd name="T108" fmla="*/ 60 w 1532"/>
                          <a:gd name="T109" fmla="*/ 10 h 1254"/>
                          <a:gd name="T110" fmla="*/ 64 w 1532"/>
                          <a:gd name="T111" fmla="*/ 9 h 1254"/>
                          <a:gd name="T112" fmla="*/ 70 w 1532"/>
                          <a:gd name="T113" fmla="*/ 7 h 1254"/>
                          <a:gd name="T114" fmla="*/ 74 w 1532"/>
                          <a:gd name="T115" fmla="*/ 5 h 1254"/>
                          <a:gd name="T116" fmla="*/ 79 w 1532"/>
                          <a:gd name="T117" fmla="*/ 3 h 1254"/>
                          <a:gd name="T118" fmla="*/ 83 w 1532"/>
                          <a:gd name="T119" fmla="*/ 1 h 1254"/>
                          <a:gd name="T120" fmla="*/ 85 w 1532"/>
                          <a:gd name="T121" fmla="*/ 0 h 1254"/>
                          <a:gd name="T122" fmla="*/ 87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385" y="0"/>
                            </a:moveTo>
                            <a:lnTo>
                              <a:pt x="1402" y="50"/>
                            </a:lnTo>
                            <a:lnTo>
                              <a:pt x="1459" y="179"/>
                            </a:lnTo>
                            <a:lnTo>
                              <a:pt x="1487" y="250"/>
                            </a:lnTo>
                            <a:lnTo>
                              <a:pt x="1508" y="335"/>
                            </a:lnTo>
                            <a:lnTo>
                              <a:pt x="1523" y="440"/>
                            </a:lnTo>
                            <a:lnTo>
                              <a:pt x="1532" y="555"/>
                            </a:lnTo>
                            <a:lnTo>
                              <a:pt x="1530" y="667"/>
                            </a:lnTo>
                            <a:lnTo>
                              <a:pt x="1509" y="931"/>
                            </a:lnTo>
                            <a:lnTo>
                              <a:pt x="1487" y="1085"/>
                            </a:lnTo>
                            <a:lnTo>
                              <a:pt x="1477" y="1127"/>
                            </a:lnTo>
                            <a:lnTo>
                              <a:pt x="1459" y="1164"/>
                            </a:lnTo>
                            <a:lnTo>
                              <a:pt x="1436" y="1193"/>
                            </a:lnTo>
                            <a:lnTo>
                              <a:pt x="1413" y="1215"/>
                            </a:lnTo>
                            <a:lnTo>
                              <a:pt x="1386" y="1233"/>
                            </a:lnTo>
                            <a:lnTo>
                              <a:pt x="1348" y="1245"/>
                            </a:lnTo>
                            <a:lnTo>
                              <a:pt x="1304" y="1252"/>
                            </a:lnTo>
                            <a:lnTo>
                              <a:pt x="1258" y="1254"/>
                            </a:lnTo>
                            <a:lnTo>
                              <a:pt x="1200" y="1247"/>
                            </a:lnTo>
                            <a:lnTo>
                              <a:pt x="1139" y="1233"/>
                            </a:lnTo>
                            <a:lnTo>
                              <a:pt x="1012" y="1192"/>
                            </a:lnTo>
                            <a:lnTo>
                              <a:pt x="863" y="1142"/>
                            </a:lnTo>
                            <a:lnTo>
                              <a:pt x="791" y="1157"/>
                            </a:lnTo>
                            <a:lnTo>
                              <a:pt x="746" y="1163"/>
                            </a:lnTo>
                            <a:lnTo>
                              <a:pt x="693" y="1157"/>
                            </a:lnTo>
                            <a:lnTo>
                              <a:pt x="586" y="1135"/>
                            </a:lnTo>
                            <a:lnTo>
                              <a:pt x="452" y="1101"/>
                            </a:lnTo>
                            <a:lnTo>
                              <a:pt x="330" y="1064"/>
                            </a:lnTo>
                            <a:lnTo>
                              <a:pt x="252" y="1037"/>
                            </a:lnTo>
                            <a:lnTo>
                              <a:pt x="207" y="1016"/>
                            </a:lnTo>
                            <a:lnTo>
                              <a:pt x="164" y="989"/>
                            </a:lnTo>
                            <a:lnTo>
                              <a:pt x="130" y="949"/>
                            </a:lnTo>
                            <a:lnTo>
                              <a:pt x="103" y="902"/>
                            </a:lnTo>
                            <a:lnTo>
                              <a:pt x="81" y="846"/>
                            </a:lnTo>
                            <a:lnTo>
                              <a:pt x="61" y="788"/>
                            </a:lnTo>
                            <a:lnTo>
                              <a:pt x="39" y="696"/>
                            </a:lnTo>
                            <a:lnTo>
                              <a:pt x="27" y="622"/>
                            </a:lnTo>
                            <a:lnTo>
                              <a:pt x="18" y="547"/>
                            </a:lnTo>
                            <a:lnTo>
                              <a:pt x="4" y="433"/>
                            </a:lnTo>
                            <a:lnTo>
                              <a:pt x="0" y="357"/>
                            </a:lnTo>
                            <a:lnTo>
                              <a:pt x="11" y="256"/>
                            </a:lnTo>
                            <a:lnTo>
                              <a:pt x="20" y="189"/>
                            </a:lnTo>
                            <a:lnTo>
                              <a:pt x="51" y="193"/>
                            </a:lnTo>
                            <a:lnTo>
                              <a:pt x="99" y="207"/>
                            </a:lnTo>
                            <a:lnTo>
                              <a:pt x="146" y="212"/>
                            </a:lnTo>
                            <a:lnTo>
                              <a:pt x="239" y="211"/>
                            </a:lnTo>
                            <a:lnTo>
                              <a:pt x="317" y="207"/>
                            </a:lnTo>
                            <a:lnTo>
                              <a:pt x="427" y="212"/>
                            </a:lnTo>
                            <a:lnTo>
                              <a:pt x="524" y="215"/>
                            </a:lnTo>
                            <a:lnTo>
                              <a:pt x="617" y="212"/>
                            </a:lnTo>
                            <a:lnTo>
                              <a:pt x="694" y="208"/>
                            </a:lnTo>
                            <a:lnTo>
                              <a:pt x="762" y="205"/>
                            </a:lnTo>
                            <a:lnTo>
                              <a:pt x="836" y="194"/>
                            </a:lnTo>
                            <a:lnTo>
                              <a:pt x="892" y="182"/>
                            </a:lnTo>
                            <a:lnTo>
                              <a:pt x="965" y="155"/>
                            </a:lnTo>
                            <a:lnTo>
                              <a:pt x="1029" y="136"/>
                            </a:lnTo>
                            <a:lnTo>
                              <a:pt x="1110" y="111"/>
                            </a:lnTo>
                            <a:lnTo>
                              <a:pt x="1188" y="79"/>
                            </a:lnTo>
                            <a:lnTo>
                              <a:pt x="1262" y="48"/>
                            </a:lnTo>
                            <a:lnTo>
                              <a:pt x="1325" y="15"/>
                            </a:lnTo>
                            <a:lnTo>
                              <a:pt x="1358" y="1"/>
                            </a:lnTo>
                            <a:lnTo>
                              <a:pt x="1385"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49" name="Freeform 268">
                        <a:extLst>
                          <a:ext uri="{FF2B5EF4-FFF2-40B4-BE49-F238E27FC236}">
                            <a16:creationId xmlns:a16="http://schemas.microsoft.com/office/drawing/2014/main" id="{7C1485DB-FECC-479E-BEB6-FAE53AE9B06B}"/>
                          </a:ext>
                        </a:extLst>
                      </p:cNvPr>
                      <p:cNvSpPr>
                        <a:spLocks/>
                      </p:cNvSpPr>
                      <p:nvPr/>
                    </p:nvSpPr>
                    <p:spPr bwMode="auto">
                      <a:xfrm>
                        <a:off x="3175" y="610"/>
                        <a:ext cx="177" cy="314"/>
                      </a:xfrm>
                      <a:custGeom>
                        <a:avLst/>
                        <a:gdLst>
                          <a:gd name="T0" fmla="*/ 35 w 706"/>
                          <a:gd name="T1" fmla="*/ 0 h 1254"/>
                          <a:gd name="T2" fmla="*/ 36 w 706"/>
                          <a:gd name="T3" fmla="*/ 3 h 1254"/>
                          <a:gd name="T4" fmla="*/ 40 w 706"/>
                          <a:gd name="T5" fmla="*/ 11 h 1254"/>
                          <a:gd name="T6" fmla="*/ 42 w 706"/>
                          <a:gd name="T7" fmla="*/ 16 h 1254"/>
                          <a:gd name="T8" fmla="*/ 43 w 706"/>
                          <a:gd name="T9" fmla="*/ 21 h 1254"/>
                          <a:gd name="T10" fmla="*/ 44 w 706"/>
                          <a:gd name="T11" fmla="*/ 28 h 1254"/>
                          <a:gd name="T12" fmla="*/ 44 w 706"/>
                          <a:gd name="T13" fmla="*/ 35 h 1254"/>
                          <a:gd name="T14" fmla="*/ 44 w 706"/>
                          <a:gd name="T15" fmla="*/ 42 h 1254"/>
                          <a:gd name="T16" fmla="*/ 43 w 706"/>
                          <a:gd name="T17" fmla="*/ 58 h 1254"/>
                          <a:gd name="T18" fmla="*/ 42 w 706"/>
                          <a:gd name="T19" fmla="*/ 68 h 1254"/>
                          <a:gd name="T20" fmla="*/ 41 w 706"/>
                          <a:gd name="T21" fmla="*/ 71 h 1254"/>
                          <a:gd name="T22" fmla="*/ 40 w 706"/>
                          <a:gd name="T23" fmla="*/ 73 h 1254"/>
                          <a:gd name="T24" fmla="*/ 38 w 706"/>
                          <a:gd name="T25" fmla="*/ 75 h 1254"/>
                          <a:gd name="T26" fmla="*/ 37 w 706"/>
                          <a:gd name="T27" fmla="*/ 76 h 1254"/>
                          <a:gd name="T28" fmla="*/ 35 w 706"/>
                          <a:gd name="T29" fmla="*/ 77 h 1254"/>
                          <a:gd name="T30" fmla="*/ 33 w 706"/>
                          <a:gd name="T31" fmla="*/ 78 h 1254"/>
                          <a:gd name="T32" fmla="*/ 30 w 706"/>
                          <a:gd name="T33" fmla="*/ 78 h 1254"/>
                          <a:gd name="T34" fmla="*/ 27 w 706"/>
                          <a:gd name="T35" fmla="*/ 79 h 1254"/>
                          <a:gd name="T36" fmla="*/ 24 w 706"/>
                          <a:gd name="T37" fmla="*/ 78 h 1254"/>
                          <a:gd name="T38" fmla="*/ 20 w 706"/>
                          <a:gd name="T39" fmla="*/ 77 h 1254"/>
                          <a:gd name="T40" fmla="*/ 12 w 706"/>
                          <a:gd name="T41" fmla="*/ 75 h 1254"/>
                          <a:gd name="T42" fmla="*/ 3 w 706"/>
                          <a:gd name="T43" fmla="*/ 72 h 1254"/>
                          <a:gd name="T44" fmla="*/ 2 w 706"/>
                          <a:gd name="T45" fmla="*/ 71 h 1254"/>
                          <a:gd name="T46" fmla="*/ 1 w 706"/>
                          <a:gd name="T47" fmla="*/ 70 h 1254"/>
                          <a:gd name="T48" fmla="*/ 0 w 706"/>
                          <a:gd name="T49" fmla="*/ 68 h 1254"/>
                          <a:gd name="T50" fmla="*/ 0 w 706"/>
                          <a:gd name="T51" fmla="*/ 67 h 1254"/>
                          <a:gd name="T52" fmla="*/ 1 w 706"/>
                          <a:gd name="T53" fmla="*/ 64 h 1254"/>
                          <a:gd name="T54" fmla="*/ 4 w 706"/>
                          <a:gd name="T55" fmla="*/ 59 h 1254"/>
                          <a:gd name="T56" fmla="*/ 8 w 706"/>
                          <a:gd name="T57" fmla="*/ 51 h 1254"/>
                          <a:gd name="T58" fmla="*/ 10 w 706"/>
                          <a:gd name="T59" fmla="*/ 47 h 1254"/>
                          <a:gd name="T60" fmla="*/ 13 w 706"/>
                          <a:gd name="T61" fmla="*/ 42 h 1254"/>
                          <a:gd name="T62" fmla="*/ 16 w 706"/>
                          <a:gd name="T63" fmla="*/ 37 h 1254"/>
                          <a:gd name="T64" fmla="*/ 18 w 706"/>
                          <a:gd name="T65" fmla="*/ 32 h 1254"/>
                          <a:gd name="T66" fmla="*/ 21 w 706"/>
                          <a:gd name="T67" fmla="*/ 28 h 1254"/>
                          <a:gd name="T68" fmla="*/ 23 w 706"/>
                          <a:gd name="T69" fmla="*/ 23 h 1254"/>
                          <a:gd name="T70" fmla="*/ 26 w 706"/>
                          <a:gd name="T71" fmla="*/ 17 h 1254"/>
                          <a:gd name="T72" fmla="*/ 29 w 706"/>
                          <a:gd name="T73" fmla="*/ 12 h 1254"/>
                          <a:gd name="T74" fmla="*/ 32 w 706"/>
                          <a:gd name="T75" fmla="*/ 7 h 1254"/>
                          <a:gd name="T76" fmla="*/ 33 w 706"/>
                          <a:gd name="T77" fmla="*/ 3 h 1254"/>
                          <a:gd name="T78" fmla="*/ 34 w 706"/>
                          <a:gd name="T79" fmla="*/ 1 h 1254"/>
                          <a:gd name="T80" fmla="*/ 35 w 706"/>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6"/>
                          <a:gd name="T124" fmla="*/ 0 h 1254"/>
                          <a:gd name="T125" fmla="*/ 706 w 706"/>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6" h="1254">
                            <a:moveTo>
                              <a:pt x="559" y="0"/>
                            </a:moveTo>
                            <a:lnTo>
                              <a:pt x="576" y="50"/>
                            </a:lnTo>
                            <a:lnTo>
                              <a:pt x="633" y="179"/>
                            </a:lnTo>
                            <a:lnTo>
                              <a:pt x="661" y="250"/>
                            </a:lnTo>
                            <a:lnTo>
                              <a:pt x="682" y="335"/>
                            </a:lnTo>
                            <a:lnTo>
                              <a:pt x="697" y="440"/>
                            </a:lnTo>
                            <a:lnTo>
                              <a:pt x="706" y="555"/>
                            </a:lnTo>
                            <a:lnTo>
                              <a:pt x="704" y="667"/>
                            </a:lnTo>
                            <a:lnTo>
                              <a:pt x="683" y="931"/>
                            </a:lnTo>
                            <a:lnTo>
                              <a:pt x="661" y="1085"/>
                            </a:lnTo>
                            <a:lnTo>
                              <a:pt x="651" y="1127"/>
                            </a:lnTo>
                            <a:lnTo>
                              <a:pt x="633" y="1164"/>
                            </a:lnTo>
                            <a:lnTo>
                              <a:pt x="610" y="1193"/>
                            </a:lnTo>
                            <a:lnTo>
                              <a:pt x="587" y="1215"/>
                            </a:lnTo>
                            <a:lnTo>
                              <a:pt x="560" y="1233"/>
                            </a:lnTo>
                            <a:lnTo>
                              <a:pt x="524" y="1245"/>
                            </a:lnTo>
                            <a:lnTo>
                              <a:pt x="480" y="1252"/>
                            </a:lnTo>
                            <a:lnTo>
                              <a:pt x="433" y="1254"/>
                            </a:lnTo>
                            <a:lnTo>
                              <a:pt x="375" y="1247"/>
                            </a:lnTo>
                            <a:lnTo>
                              <a:pt x="313" y="1233"/>
                            </a:lnTo>
                            <a:lnTo>
                              <a:pt x="186" y="1192"/>
                            </a:lnTo>
                            <a:lnTo>
                              <a:pt x="38" y="1142"/>
                            </a:lnTo>
                            <a:lnTo>
                              <a:pt x="23" y="1130"/>
                            </a:lnTo>
                            <a:lnTo>
                              <a:pt x="7" y="1109"/>
                            </a:lnTo>
                            <a:lnTo>
                              <a:pt x="2" y="1090"/>
                            </a:lnTo>
                            <a:lnTo>
                              <a:pt x="0" y="1062"/>
                            </a:lnTo>
                            <a:lnTo>
                              <a:pt x="13" y="1027"/>
                            </a:lnTo>
                            <a:lnTo>
                              <a:pt x="59" y="943"/>
                            </a:lnTo>
                            <a:lnTo>
                              <a:pt x="126" y="819"/>
                            </a:lnTo>
                            <a:lnTo>
                              <a:pt x="160" y="755"/>
                            </a:lnTo>
                            <a:lnTo>
                              <a:pt x="205" y="668"/>
                            </a:lnTo>
                            <a:lnTo>
                              <a:pt x="246" y="596"/>
                            </a:lnTo>
                            <a:lnTo>
                              <a:pt x="288" y="517"/>
                            </a:lnTo>
                            <a:lnTo>
                              <a:pt x="328" y="442"/>
                            </a:lnTo>
                            <a:lnTo>
                              <a:pt x="367" y="371"/>
                            </a:lnTo>
                            <a:lnTo>
                              <a:pt x="420" y="274"/>
                            </a:lnTo>
                            <a:lnTo>
                              <a:pt x="465" y="188"/>
                            </a:lnTo>
                            <a:lnTo>
                              <a:pt x="508" y="106"/>
                            </a:lnTo>
                            <a:lnTo>
                              <a:pt x="532" y="53"/>
                            </a:lnTo>
                            <a:lnTo>
                              <a:pt x="547" y="21"/>
                            </a:lnTo>
                            <a:lnTo>
                              <a:pt x="559"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5845" name="Freeform 269">
                    <a:extLst>
                      <a:ext uri="{FF2B5EF4-FFF2-40B4-BE49-F238E27FC236}">
                        <a16:creationId xmlns:a16="http://schemas.microsoft.com/office/drawing/2014/main" id="{FE801E9C-D890-4E67-9330-2F79B49E52C4}"/>
                      </a:ext>
                    </a:extLst>
                  </p:cNvPr>
                  <p:cNvSpPr>
                    <a:spLocks/>
                  </p:cNvSpPr>
                  <p:nvPr/>
                </p:nvSpPr>
                <p:spPr bwMode="auto">
                  <a:xfrm>
                    <a:off x="3016" y="444"/>
                    <a:ext cx="71" cy="61"/>
                  </a:xfrm>
                  <a:custGeom>
                    <a:avLst/>
                    <a:gdLst>
                      <a:gd name="T0" fmla="*/ 0 w 285"/>
                      <a:gd name="T1" fmla="*/ 15 h 244"/>
                      <a:gd name="T2" fmla="*/ 2 w 285"/>
                      <a:gd name="T3" fmla="*/ 15 h 244"/>
                      <a:gd name="T4" fmla="*/ 4 w 285"/>
                      <a:gd name="T5" fmla="*/ 13 h 244"/>
                      <a:gd name="T6" fmla="*/ 7 w 285"/>
                      <a:gd name="T7" fmla="*/ 11 h 244"/>
                      <a:gd name="T8" fmla="*/ 8 w 285"/>
                      <a:gd name="T9" fmla="*/ 10 h 244"/>
                      <a:gd name="T10" fmla="*/ 9 w 285"/>
                      <a:gd name="T11" fmla="*/ 8 h 244"/>
                      <a:gd name="T12" fmla="*/ 10 w 285"/>
                      <a:gd name="T13" fmla="*/ 6 h 244"/>
                      <a:gd name="T14" fmla="*/ 11 w 285"/>
                      <a:gd name="T15" fmla="*/ 5 h 244"/>
                      <a:gd name="T16" fmla="*/ 12 w 285"/>
                      <a:gd name="T17" fmla="*/ 3 h 244"/>
                      <a:gd name="T18" fmla="*/ 14 w 285"/>
                      <a:gd name="T19" fmla="*/ 2 h 244"/>
                      <a:gd name="T20" fmla="*/ 15 w 285"/>
                      <a:gd name="T21" fmla="*/ 1 h 244"/>
                      <a:gd name="T22" fmla="*/ 18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0" y="244"/>
                        </a:moveTo>
                        <a:lnTo>
                          <a:pt x="32" y="230"/>
                        </a:lnTo>
                        <a:lnTo>
                          <a:pt x="67" y="209"/>
                        </a:lnTo>
                        <a:lnTo>
                          <a:pt x="110" y="178"/>
                        </a:lnTo>
                        <a:lnTo>
                          <a:pt x="133" y="153"/>
                        </a:lnTo>
                        <a:lnTo>
                          <a:pt x="148" y="128"/>
                        </a:lnTo>
                        <a:lnTo>
                          <a:pt x="164" y="99"/>
                        </a:lnTo>
                        <a:lnTo>
                          <a:pt x="181" y="70"/>
                        </a:lnTo>
                        <a:lnTo>
                          <a:pt x="199" y="47"/>
                        </a:lnTo>
                        <a:lnTo>
                          <a:pt x="219" y="32"/>
                        </a:lnTo>
                        <a:lnTo>
                          <a:pt x="246" y="15"/>
                        </a:lnTo>
                        <a:lnTo>
                          <a:pt x="285"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805" name="Group 270">
                <a:extLst>
                  <a:ext uri="{FF2B5EF4-FFF2-40B4-BE49-F238E27FC236}">
                    <a16:creationId xmlns:a16="http://schemas.microsoft.com/office/drawing/2014/main" id="{693D8058-E293-478C-A7E4-16E6A8F77501}"/>
                  </a:ext>
                </a:extLst>
              </p:cNvPr>
              <p:cNvGrpSpPr>
                <a:grpSpLocks/>
              </p:cNvGrpSpPr>
              <p:nvPr/>
            </p:nvGrpSpPr>
            <p:grpSpPr bwMode="auto">
              <a:xfrm>
                <a:off x="2544" y="414"/>
                <a:ext cx="579" cy="456"/>
                <a:chOff x="2544" y="414"/>
                <a:chExt cx="579" cy="456"/>
              </a:xfrm>
            </p:grpSpPr>
            <p:grpSp>
              <p:nvGrpSpPr>
                <p:cNvPr id="65806" name="Group 271">
                  <a:extLst>
                    <a:ext uri="{FF2B5EF4-FFF2-40B4-BE49-F238E27FC236}">
                      <a16:creationId xmlns:a16="http://schemas.microsoft.com/office/drawing/2014/main" id="{40A0788C-57F5-4929-A313-3DB88C1EA45D}"/>
                    </a:ext>
                  </a:extLst>
                </p:cNvPr>
                <p:cNvGrpSpPr>
                  <a:grpSpLocks/>
                </p:cNvGrpSpPr>
                <p:nvPr/>
              </p:nvGrpSpPr>
              <p:grpSpPr bwMode="auto">
                <a:xfrm>
                  <a:off x="2544" y="414"/>
                  <a:ext cx="579" cy="456"/>
                  <a:chOff x="2544" y="414"/>
                  <a:chExt cx="579" cy="456"/>
                </a:xfrm>
              </p:grpSpPr>
              <p:grpSp>
                <p:nvGrpSpPr>
                  <p:cNvPr id="65824" name="Group 272">
                    <a:extLst>
                      <a:ext uri="{FF2B5EF4-FFF2-40B4-BE49-F238E27FC236}">
                        <a16:creationId xmlns:a16="http://schemas.microsoft.com/office/drawing/2014/main" id="{B9EAA65A-0490-4C24-8738-308FAC3F05F3}"/>
                      </a:ext>
                    </a:extLst>
                  </p:cNvPr>
                  <p:cNvGrpSpPr>
                    <a:grpSpLocks/>
                  </p:cNvGrpSpPr>
                  <p:nvPr/>
                </p:nvGrpSpPr>
                <p:grpSpPr bwMode="auto">
                  <a:xfrm>
                    <a:off x="2627" y="414"/>
                    <a:ext cx="474" cy="417"/>
                    <a:chOff x="2627" y="414"/>
                    <a:chExt cx="474" cy="417"/>
                  </a:xfrm>
                </p:grpSpPr>
                <p:sp>
                  <p:nvSpPr>
                    <p:cNvPr id="65840" name="Freeform 273">
                      <a:extLst>
                        <a:ext uri="{FF2B5EF4-FFF2-40B4-BE49-F238E27FC236}">
                          <a16:creationId xmlns:a16="http://schemas.microsoft.com/office/drawing/2014/main" id="{C3F0C3BE-4AD1-4317-B10B-26C1244AA9B1}"/>
                        </a:ext>
                      </a:extLst>
                    </p:cNvPr>
                    <p:cNvSpPr>
                      <a:spLocks/>
                    </p:cNvSpPr>
                    <p:nvPr/>
                  </p:nvSpPr>
                  <p:spPr bwMode="auto">
                    <a:xfrm>
                      <a:off x="2627" y="414"/>
                      <a:ext cx="287" cy="417"/>
                    </a:xfrm>
                    <a:custGeom>
                      <a:avLst/>
                      <a:gdLst>
                        <a:gd name="T0" fmla="*/ 72 w 1149"/>
                        <a:gd name="T1" fmla="*/ 0 h 1668"/>
                        <a:gd name="T2" fmla="*/ 72 w 1149"/>
                        <a:gd name="T3" fmla="*/ 21 h 1668"/>
                        <a:gd name="T4" fmla="*/ 71 w 1149"/>
                        <a:gd name="T5" fmla="*/ 23 h 1668"/>
                        <a:gd name="T6" fmla="*/ 70 w 1149"/>
                        <a:gd name="T7" fmla="*/ 25 h 1668"/>
                        <a:gd name="T8" fmla="*/ 69 w 1149"/>
                        <a:gd name="T9" fmla="*/ 26 h 1668"/>
                        <a:gd name="T10" fmla="*/ 68 w 1149"/>
                        <a:gd name="T11" fmla="*/ 28 h 1668"/>
                        <a:gd name="T12" fmla="*/ 66 w 1149"/>
                        <a:gd name="T13" fmla="*/ 29 h 1668"/>
                        <a:gd name="T14" fmla="*/ 64 w 1149"/>
                        <a:gd name="T15" fmla="*/ 30 h 1668"/>
                        <a:gd name="T16" fmla="*/ 62 w 1149"/>
                        <a:gd name="T17" fmla="*/ 30 h 1668"/>
                        <a:gd name="T18" fmla="*/ 60 w 1149"/>
                        <a:gd name="T19" fmla="*/ 31 h 1668"/>
                        <a:gd name="T20" fmla="*/ 58 w 1149"/>
                        <a:gd name="T21" fmla="*/ 33 h 1668"/>
                        <a:gd name="T22" fmla="*/ 56 w 1149"/>
                        <a:gd name="T23" fmla="*/ 34 h 1668"/>
                        <a:gd name="T24" fmla="*/ 55 w 1149"/>
                        <a:gd name="T25" fmla="*/ 35 h 1668"/>
                        <a:gd name="T26" fmla="*/ 54 w 1149"/>
                        <a:gd name="T27" fmla="*/ 37 h 1668"/>
                        <a:gd name="T28" fmla="*/ 53 w 1149"/>
                        <a:gd name="T29" fmla="*/ 38 h 1668"/>
                        <a:gd name="T30" fmla="*/ 52 w 1149"/>
                        <a:gd name="T31" fmla="*/ 41 h 1668"/>
                        <a:gd name="T32" fmla="*/ 50 w 1149"/>
                        <a:gd name="T33" fmla="*/ 44 h 1668"/>
                        <a:gd name="T34" fmla="*/ 48 w 1149"/>
                        <a:gd name="T35" fmla="*/ 48 h 1668"/>
                        <a:gd name="T36" fmla="*/ 47 w 1149"/>
                        <a:gd name="T37" fmla="*/ 51 h 1668"/>
                        <a:gd name="T38" fmla="*/ 46 w 1149"/>
                        <a:gd name="T39" fmla="*/ 53 h 1668"/>
                        <a:gd name="T40" fmla="*/ 46 w 1149"/>
                        <a:gd name="T41" fmla="*/ 55 h 1668"/>
                        <a:gd name="T42" fmla="*/ 46 w 1149"/>
                        <a:gd name="T43" fmla="*/ 57 h 1668"/>
                        <a:gd name="T44" fmla="*/ 46 w 1149"/>
                        <a:gd name="T45" fmla="*/ 59 h 1668"/>
                        <a:gd name="T46" fmla="*/ 46 w 1149"/>
                        <a:gd name="T47" fmla="*/ 61 h 1668"/>
                        <a:gd name="T48" fmla="*/ 47 w 1149"/>
                        <a:gd name="T49" fmla="*/ 64 h 1668"/>
                        <a:gd name="T50" fmla="*/ 47 w 1149"/>
                        <a:gd name="T51" fmla="*/ 66 h 1668"/>
                        <a:gd name="T52" fmla="*/ 47 w 1149"/>
                        <a:gd name="T53" fmla="*/ 68 h 1668"/>
                        <a:gd name="T54" fmla="*/ 47 w 1149"/>
                        <a:gd name="T55" fmla="*/ 70 h 1668"/>
                        <a:gd name="T56" fmla="*/ 46 w 1149"/>
                        <a:gd name="T57" fmla="*/ 72 h 1668"/>
                        <a:gd name="T58" fmla="*/ 46 w 1149"/>
                        <a:gd name="T59" fmla="*/ 76 h 1668"/>
                        <a:gd name="T60" fmla="*/ 45 w 1149"/>
                        <a:gd name="T61" fmla="*/ 78 h 1668"/>
                        <a:gd name="T62" fmla="*/ 44 w 1149"/>
                        <a:gd name="T63" fmla="*/ 80 h 1668"/>
                        <a:gd name="T64" fmla="*/ 43 w 1149"/>
                        <a:gd name="T65" fmla="*/ 83 h 1668"/>
                        <a:gd name="T66" fmla="*/ 42 w 1149"/>
                        <a:gd name="T67" fmla="*/ 84 h 1668"/>
                        <a:gd name="T68" fmla="*/ 41 w 1149"/>
                        <a:gd name="T69" fmla="*/ 85 h 1668"/>
                        <a:gd name="T70" fmla="*/ 40 w 1149"/>
                        <a:gd name="T71" fmla="*/ 86 h 1668"/>
                        <a:gd name="T72" fmla="*/ 38 w 1149"/>
                        <a:gd name="T73" fmla="*/ 87 h 1668"/>
                        <a:gd name="T74" fmla="*/ 35 w 1149"/>
                        <a:gd name="T75" fmla="*/ 88 h 1668"/>
                        <a:gd name="T76" fmla="*/ 33 w 1149"/>
                        <a:gd name="T77" fmla="*/ 90 h 1668"/>
                        <a:gd name="T78" fmla="*/ 29 w 1149"/>
                        <a:gd name="T79" fmla="*/ 91 h 1668"/>
                        <a:gd name="T80" fmla="*/ 26 w 1149"/>
                        <a:gd name="T81" fmla="*/ 93 h 1668"/>
                        <a:gd name="T82" fmla="*/ 21 w 1149"/>
                        <a:gd name="T83" fmla="*/ 95 h 1668"/>
                        <a:gd name="T84" fmla="*/ 17 w 1149"/>
                        <a:gd name="T85" fmla="*/ 97 h 1668"/>
                        <a:gd name="T86" fmla="*/ 11 w 1149"/>
                        <a:gd name="T87" fmla="*/ 99 h 1668"/>
                        <a:gd name="T88" fmla="*/ 5 w 1149"/>
                        <a:gd name="T89" fmla="*/ 102 h 1668"/>
                        <a:gd name="T90" fmla="*/ 0 w 1149"/>
                        <a:gd name="T91" fmla="*/ 104 h 16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9"/>
                        <a:gd name="T139" fmla="*/ 0 h 1668"/>
                        <a:gd name="T140" fmla="*/ 1149 w 1149"/>
                        <a:gd name="T141" fmla="*/ 1668 h 16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9" h="1668">
                          <a:moveTo>
                            <a:pt x="1149" y="0"/>
                          </a:moveTo>
                          <a:lnTo>
                            <a:pt x="1149" y="327"/>
                          </a:lnTo>
                          <a:lnTo>
                            <a:pt x="1139" y="361"/>
                          </a:lnTo>
                          <a:lnTo>
                            <a:pt x="1127" y="391"/>
                          </a:lnTo>
                          <a:lnTo>
                            <a:pt x="1112" y="420"/>
                          </a:lnTo>
                          <a:lnTo>
                            <a:pt x="1092" y="448"/>
                          </a:lnTo>
                          <a:lnTo>
                            <a:pt x="1064" y="464"/>
                          </a:lnTo>
                          <a:lnTo>
                            <a:pt x="1030" y="478"/>
                          </a:lnTo>
                          <a:lnTo>
                            <a:pt x="995" y="489"/>
                          </a:lnTo>
                          <a:lnTo>
                            <a:pt x="956" y="505"/>
                          </a:lnTo>
                          <a:lnTo>
                            <a:pt x="929" y="519"/>
                          </a:lnTo>
                          <a:lnTo>
                            <a:pt x="903" y="538"/>
                          </a:lnTo>
                          <a:lnTo>
                            <a:pt x="884" y="558"/>
                          </a:lnTo>
                          <a:lnTo>
                            <a:pt x="865" y="583"/>
                          </a:lnTo>
                          <a:lnTo>
                            <a:pt x="848" y="612"/>
                          </a:lnTo>
                          <a:lnTo>
                            <a:pt x="827" y="650"/>
                          </a:lnTo>
                          <a:lnTo>
                            <a:pt x="799" y="709"/>
                          </a:lnTo>
                          <a:lnTo>
                            <a:pt x="776" y="765"/>
                          </a:lnTo>
                          <a:lnTo>
                            <a:pt x="758" y="810"/>
                          </a:lnTo>
                          <a:lnTo>
                            <a:pt x="745" y="849"/>
                          </a:lnTo>
                          <a:lnTo>
                            <a:pt x="736" y="884"/>
                          </a:lnTo>
                          <a:lnTo>
                            <a:pt x="734" y="912"/>
                          </a:lnTo>
                          <a:lnTo>
                            <a:pt x="736" y="945"/>
                          </a:lnTo>
                          <a:lnTo>
                            <a:pt x="744" y="979"/>
                          </a:lnTo>
                          <a:lnTo>
                            <a:pt x="755" y="1022"/>
                          </a:lnTo>
                          <a:lnTo>
                            <a:pt x="758" y="1048"/>
                          </a:lnTo>
                          <a:lnTo>
                            <a:pt x="755" y="1084"/>
                          </a:lnTo>
                          <a:lnTo>
                            <a:pt x="752" y="1120"/>
                          </a:lnTo>
                          <a:lnTo>
                            <a:pt x="744" y="1157"/>
                          </a:lnTo>
                          <a:lnTo>
                            <a:pt x="733" y="1207"/>
                          </a:lnTo>
                          <a:lnTo>
                            <a:pt x="721" y="1249"/>
                          </a:lnTo>
                          <a:lnTo>
                            <a:pt x="707" y="1283"/>
                          </a:lnTo>
                          <a:lnTo>
                            <a:pt x="687" y="1321"/>
                          </a:lnTo>
                          <a:lnTo>
                            <a:pt x="675" y="1340"/>
                          </a:lnTo>
                          <a:lnTo>
                            <a:pt x="660" y="1358"/>
                          </a:lnTo>
                          <a:lnTo>
                            <a:pt x="640" y="1374"/>
                          </a:lnTo>
                          <a:lnTo>
                            <a:pt x="607" y="1394"/>
                          </a:lnTo>
                          <a:lnTo>
                            <a:pt x="570" y="1412"/>
                          </a:lnTo>
                          <a:lnTo>
                            <a:pt x="523" y="1431"/>
                          </a:lnTo>
                          <a:lnTo>
                            <a:pt x="467" y="1454"/>
                          </a:lnTo>
                          <a:lnTo>
                            <a:pt x="414" y="1478"/>
                          </a:lnTo>
                          <a:lnTo>
                            <a:pt x="343" y="1510"/>
                          </a:lnTo>
                          <a:lnTo>
                            <a:pt x="270" y="1545"/>
                          </a:lnTo>
                          <a:lnTo>
                            <a:pt x="183" y="1584"/>
                          </a:lnTo>
                          <a:lnTo>
                            <a:pt x="88" y="1628"/>
                          </a:lnTo>
                          <a:lnTo>
                            <a:pt x="0" y="1668"/>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41" name="Freeform 274">
                      <a:extLst>
                        <a:ext uri="{FF2B5EF4-FFF2-40B4-BE49-F238E27FC236}">
                          <a16:creationId xmlns:a16="http://schemas.microsoft.com/office/drawing/2014/main" id="{CC2EE7F2-8642-45ED-BDF9-2F1DE91EA8A7}"/>
                        </a:ext>
                      </a:extLst>
                    </p:cNvPr>
                    <p:cNvSpPr>
                      <a:spLocks/>
                    </p:cNvSpPr>
                    <p:nvPr/>
                  </p:nvSpPr>
                  <p:spPr bwMode="auto">
                    <a:xfrm>
                      <a:off x="2916" y="488"/>
                      <a:ext cx="185" cy="170"/>
                    </a:xfrm>
                    <a:custGeom>
                      <a:avLst/>
                      <a:gdLst>
                        <a:gd name="T0" fmla="*/ 0 w 740"/>
                        <a:gd name="T1" fmla="*/ 0 h 681"/>
                        <a:gd name="T2" fmla="*/ 1 w 740"/>
                        <a:gd name="T3" fmla="*/ 3 h 681"/>
                        <a:gd name="T4" fmla="*/ 3 w 740"/>
                        <a:gd name="T5" fmla="*/ 6 h 681"/>
                        <a:gd name="T6" fmla="*/ 4 w 740"/>
                        <a:gd name="T7" fmla="*/ 7 h 681"/>
                        <a:gd name="T8" fmla="*/ 6 w 740"/>
                        <a:gd name="T9" fmla="*/ 9 h 681"/>
                        <a:gd name="T10" fmla="*/ 7 w 740"/>
                        <a:gd name="T11" fmla="*/ 10 h 681"/>
                        <a:gd name="T12" fmla="*/ 9 w 740"/>
                        <a:gd name="T13" fmla="*/ 12 h 681"/>
                        <a:gd name="T14" fmla="*/ 12 w 740"/>
                        <a:gd name="T15" fmla="*/ 13 h 681"/>
                        <a:gd name="T16" fmla="*/ 13 w 740"/>
                        <a:gd name="T17" fmla="*/ 14 h 681"/>
                        <a:gd name="T18" fmla="*/ 15 w 740"/>
                        <a:gd name="T19" fmla="*/ 14 h 681"/>
                        <a:gd name="T20" fmla="*/ 17 w 740"/>
                        <a:gd name="T21" fmla="*/ 14 h 681"/>
                        <a:gd name="T22" fmla="*/ 20 w 740"/>
                        <a:gd name="T23" fmla="*/ 15 h 681"/>
                        <a:gd name="T24" fmla="*/ 22 w 740"/>
                        <a:gd name="T25" fmla="*/ 15 h 681"/>
                        <a:gd name="T26" fmla="*/ 23 w 740"/>
                        <a:gd name="T27" fmla="*/ 15 h 681"/>
                        <a:gd name="T28" fmla="*/ 25 w 740"/>
                        <a:gd name="T29" fmla="*/ 15 h 681"/>
                        <a:gd name="T30" fmla="*/ 26 w 740"/>
                        <a:gd name="T31" fmla="*/ 16 h 681"/>
                        <a:gd name="T32" fmla="*/ 28 w 740"/>
                        <a:gd name="T33" fmla="*/ 17 h 681"/>
                        <a:gd name="T34" fmla="*/ 29 w 740"/>
                        <a:gd name="T35" fmla="*/ 18 h 681"/>
                        <a:gd name="T36" fmla="*/ 30 w 740"/>
                        <a:gd name="T37" fmla="*/ 19 h 681"/>
                        <a:gd name="T38" fmla="*/ 31 w 740"/>
                        <a:gd name="T39" fmla="*/ 20 h 681"/>
                        <a:gd name="T40" fmla="*/ 33 w 740"/>
                        <a:gd name="T41" fmla="*/ 22 h 681"/>
                        <a:gd name="T42" fmla="*/ 33 w 740"/>
                        <a:gd name="T43" fmla="*/ 24 h 681"/>
                        <a:gd name="T44" fmla="*/ 34 w 740"/>
                        <a:gd name="T45" fmla="*/ 26 h 681"/>
                        <a:gd name="T46" fmla="*/ 36 w 740"/>
                        <a:gd name="T47" fmla="*/ 30 h 681"/>
                        <a:gd name="T48" fmla="*/ 37 w 740"/>
                        <a:gd name="T49" fmla="*/ 33 h 681"/>
                        <a:gd name="T50" fmla="*/ 39 w 740"/>
                        <a:gd name="T51" fmla="*/ 36 h 681"/>
                        <a:gd name="T52" fmla="*/ 40 w 740"/>
                        <a:gd name="T53" fmla="*/ 38 h 681"/>
                        <a:gd name="T54" fmla="*/ 41 w 740"/>
                        <a:gd name="T55" fmla="*/ 39 h 681"/>
                        <a:gd name="T56" fmla="*/ 42 w 740"/>
                        <a:gd name="T57" fmla="*/ 41 h 681"/>
                        <a:gd name="T58" fmla="*/ 43 w 740"/>
                        <a:gd name="T59" fmla="*/ 42 h 681"/>
                        <a:gd name="T60" fmla="*/ 44 w 740"/>
                        <a:gd name="T61" fmla="*/ 42 h 681"/>
                        <a:gd name="T62" fmla="*/ 45 w 740"/>
                        <a:gd name="T63" fmla="*/ 42 h 681"/>
                        <a:gd name="T64" fmla="*/ 46 w 740"/>
                        <a:gd name="T65" fmla="*/ 42 h 6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0"/>
                        <a:gd name="T100" fmla="*/ 0 h 681"/>
                        <a:gd name="T101" fmla="*/ 740 w 740"/>
                        <a:gd name="T102" fmla="*/ 681 h 6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0" h="681">
                          <a:moveTo>
                            <a:pt x="0" y="0"/>
                          </a:moveTo>
                          <a:lnTo>
                            <a:pt x="21" y="46"/>
                          </a:lnTo>
                          <a:lnTo>
                            <a:pt x="50" y="93"/>
                          </a:lnTo>
                          <a:lnTo>
                            <a:pt x="66" y="118"/>
                          </a:lnTo>
                          <a:lnTo>
                            <a:pt x="88" y="144"/>
                          </a:lnTo>
                          <a:lnTo>
                            <a:pt x="114" y="167"/>
                          </a:lnTo>
                          <a:lnTo>
                            <a:pt x="148" y="189"/>
                          </a:lnTo>
                          <a:lnTo>
                            <a:pt x="185" y="207"/>
                          </a:lnTo>
                          <a:lnTo>
                            <a:pt x="216" y="219"/>
                          </a:lnTo>
                          <a:lnTo>
                            <a:pt x="243" y="226"/>
                          </a:lnTo>
                          <a:lnTo>
                            <a:pt x="274" y="232"/>
                          </a:lnTo>
                          <a:lnTo>
                            <a:pt x="313" y="236"/>
                          </a:lnTo>
                          <a:lnTo>
                            <a:pt x="345" y="239"/>
                          </a:lnTo>
                          <a:lnTo>
                            <a:pt x="374" y="242"/>
                          </a:lnTo>
                          <a:lnTo>
                            <a:pt x="405" y="249"/>
                          </a:lnTo>
                          <a:lnTo>
                            <a:pt x="425" y="257"/>
                          </a:lnTo>
                          <a:lnTo>
                            <a:pt x="448" y="270"/>
                          </a:lnTo>
                          <a:lnTo>
                            <a:pt x="469" y="285"/>
                          </a:lnTo>
                          <a:lnTo>
                            <a:pt x="490" y="306"/>
                          </a:lnTo>
                          <a:lnTo>
                            <a:pt x="505" y="329"/>
                          </a:lnTo>
                          <a:lnTo>
                            <a:pt x="519" y="356"/>
                          </a:lnTo>
                          <a:lnTo>
                            <a:pt x="532" y="384"/>
                          </a:lnTo>
                          <a:lnTo>
                            <a:pt x="547" y="419"/>
                          </a:lnTo>
                          <a:lnTo>
                            <a:pt x="571" y="476"/>
                          </a:lnTo>
                          <a:lnTo>
                            <a:pt x="595" y="526"/>
                          </a:lnTo>
                          <a:lnTo>
                            <a:pt x="622" y="582"/>
                          </a:lnTo>
                          <a:lnTo>
                            <a:pt x="635" y="607"/>
                          </a:lnTo>
                          <a:lnTo>
                            <a:pt x="653" y="634"/>
                          </a:lnTo>
                          <a:lnTo>
                            <a:pt x="670" y="656"/>
                          </a:lnTo>
                          <a:lnTo>
                            <a:pt x="684" y="669"/>
                          </a:lnTo>
                          <a:lnTo>
                            <a:pt x="699" y="677"/>
                          </a:lnTo>
                          <a:lnTo>
                            <a:pt x="717" y="681"/>
                          </a:lnTo>
                          <a:lnTo>
                            <a:pt x="740" y="68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25" name="Group 275">
                    <a:extLst>
                      <a:ext uri="{FF2B5EF4-FFF2-40B4-BE49-F238E27FC236}">
                        <a16:creationId xmlns:a16="http://schemas.microsoft.com/office/drawing/2014/main" id="{4C3959D0-AE34-4D39-9E69-DB4AC73C0518}"/>
                      </a:ext>
                    </a:extLst>
                  </p:cNvPr>
                  <p:cNvGrpSpPr>
                    <a:grpSpLocks/>
                  </p:cNvGrpSpPr>
                  <p:nvPr/>
                </p:nvGrpSpPr>
                <p:grpSpPr bwMode="auto">
                  <a:xfrm>
                    <a:off x="2544" y="445"/>
                    <a:ext cx="579" cy="425"/>
                    <a:chOff x="2544" y="445"/>
                    <a:chExt cx="579" cy="425"/>
                  </a:xfrm>
                </p:grpSpPr>
                <p:grpSp>
                  <p:nvGrpSpPr>
                    <p:cNvPr id="65826" name="Group 276">
                      <a:extLst>
                        <a:ext uri="{FF2B5EF4-FFF2-40B4-BE49-F238E27FC236}">
                          <a16:creationId xmlns:a16="http://schemas.microsoft.com/office/drawing/2014/main" id="{21BA5117-DF4C-4A1C-AB6E-930EB87C062C}"/>
                        </a:ext>
                      </a:extLst>
                    </p:cNvPr>
                    <p:cNvGrpSpPr>
                      <a:grpSpLocks/>
                    </p:cNvGrpSpPr>
                    <p:nvPr/>
                  </p:nvGrpSpPr>
                  <p:grpSpPr bwMode="auto">
                    <a:xfrm>
                      <a:off x="3045" y="514"/>
                      <a:ext cx="78" cy="84"/>
                      <a:chOff x="3045" y="514"/>
                      <a:chExt cx="78" cy="84"/>
                    </a:xfrm>
                  </p:grpSpPr>
                  <p:sp>
                    <p:nvSpPr>
                      <p:cNvPr id="65838" name="Freeform 277">
                        <a:extLst>
                          <a:ext uri="{FF2B5EF4-FFF2-40B4-BE49-F238E27FC236}">
                            <a16:creationId xmlns:a16="http://schemas.microsoft.com/office/drawing/2014/main" id="{CAB83E39-98C9-40A2-A792-B13CD3982377}"/>
                          </a:ext>
                        </a:extLst>
                      </p:cNvPr>
                      <p:cNvSpPr>
                        <a:spLocks/>
                      </p:cNvSpPr>
                      <p:nvPr/>
                    </p:nvSpPr>
                    <p:spPr bwMode="auto">
                      <a:xfrm>
                        <a:off x="3045" y="514"/>
                        <a:ext cx="68" cy="57"/>
                      </a:xfrm>
                      <a:custGeom>
                        <a:avLst/>
                        <a:gdLst>
                          <a:gd name="T0" fmla="*/ 0 w 274"/>
                          <a:gd name="T1" fmla="*/ 14 h 226"/>
                          <a:gd name="T2" fmla="*/ 2 w 274"/>
                          <a:gd name="T3" fmla="*/ 13 h 226"/>
                          <a:gd name="T4" fmla="*/ 5 w 274"/>
                          <a:gd name="T5" fmla="*/ 12 h 226"/>
                          <a:gd name="T6" fmla="*/ 8 w 274"/>
                          <a:gd name="T7" fmla="*/ 11 h 226"/>
                          <a:gd name="T8" fmla="*/ 10 w 274"/>
                          <a:gd name="T9" fmla="*/ 9 h 226"/>
                          <a:gd name="T10" fmla="*/ 11 w 274"/>
                          <a:gd name="T11" fmla="*/ 7 h 226"/>
                          <a:gd name="T12" fmla="*/ 13 w 274"/>
                          <a:gd name="T13" fmla="*/ 5 h 226"/>
                          <a:gd name="T14" fmla="*/ 15 w 274"/>
                          <a:gd name="T15" fmla="*/ 2 h 226"/>
                          <a:gd name="T16" fmla="*/ 17 w 274"/>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226"/>
                          <a:gd name="T29" fmla="*/ 274 w 274"/>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226">
                            <a:moveTo>
                              <a:pt x="0" y="226"/>
                            </a:moveTo>
                            <a:lnTo>
                              <a:pt x="39" y="212"/>
                            </a:lnTo>
                            <a:lnTo>
                              <a:pt x="75" y="195"/>
                            </a:lnTo>
                            <a:lnTo>
                              <a:pt x="124" y="168"/>
                            </a:lnTo>
                            <a:lnTo>
                              <a:pt x="157" y="143"/>
                            </a:lnTo>
                            <a:lnTo>
                              <a:pt x="185" y="115"/>
                            </a:lnTo>
                            <a:lnTo>
                              <a:pt x="217" y="75"/>
                            </a:lnTo>
                            <a:lnTo>
                              <a:pt x="248" y="36"/>
                            </a:lnTo>
                            <a:lnTo>
                              <a:pt x="274" y="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39" name="Freeform 278">
                        <a:extLst>
                          <a:ext uri="{FF2B5EF4-FFF2-40B4-BE49-F238E27FC236}">
                            <a16:creationId xmlns:a16="http://schemas.microsoft.com/office/drawing/2014/main" id="{F44D0F2F-1C52-438E-B68E-6376FA19BD02}"/>
                          </a:ext>
                        </a:extLst>
                      </p:cNvPr>
                      <p:cNvSpPr>
                        <a:spLocks/>
                      </p:cNvSpPr>
                      <p:nvPr/>
                    </p:nvSpPr>
                    <p:spPr bwMode="auto">
                      <a:xfrm>
                        <a:off x="3058" y="573"/>
                        <a:ext cx="65" cy="25"/>
                      </a:xfrm>
                      <a:custGeom>
                        <a:avLst/>
                        <a:gdLst>
                          <a:gd name="T0" fmla="*/ 0 w 258"/>
                          <a:gd name="T1" fmla="*/ 6 h 98"/>
                          <a:gd name="T2" fmla="*/ 1 w 258"/>
                          <a:gd name="T3" fmla="*/ 6 h 98"/>
                          <a:gd name="T4" fmla="*/ 2 w 258"/>
                          <a:gd name="T5" fmla="*/ 5 h 98"/>
                          <a:gd name="T6" fmla="*/ 3 w 258"/>
                          <a:gd name="T7" fmla="*/ 4 h 98"/>
                          <a:gd name="T8" fmla="*/ 5 w 258"/>
                          <a:gd name="T9" fmla="*/ 4 h 98"/>
                          <a:gd name="T10" fmla="*/ 7 w 258"/>
                          <a:gd name="T11" fmla="*/ 4 h 98"/>
                          <a:gd name="T12" fmla="*/ 9 w 258"/>
                          <a:gd name="T13" fmla="*/ 3 h 98"/>
                          <a:gd name="T14" fmla="*/ 11 w 258"/>
                          <a:gd name="T15" fmla="*/ 3 h 98"/>
                          <a:gd name="T16" fmla="*/ 13 w 258"/>
                          <a:gd name="T17" fmla="*/ 3 h 98"/>
                          <a:gd name="T18" fmla="*/ 14 w 258"/>
                          <a:gd name="T19" fmla="*/ 2 h 98"/>
                          <a:gd name="T20" fmla="*/ 15 w 258"/>
                          <a:gd name="T21" fmla="*/ 1 h 98"/>
                          <a:gd name="T22" fmla="*/ 16 w 258"/>
                          <a:gd name="T23" fmla="*/ 0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8"/>
                          <a:gd name="T37" fmla="*/ 0 h 98"/>
                          <a:gd name="T38" fmla="*/ 258 w 25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8" h="98">
                            <a:moveTo>
                              <a:pt x="0" y="98"/>
                            </a:moveTo>
                            <a:lnTo>
                              <a:pt x="16" y="85"/>
                            </a:lnTo>
                            <a:lnTo>
                              <a:pt x="34" y="73"/>
                            </a:lnTo>
                            <a:lnTo>
                              <a:pt x="53" y="64"/>
                            </a:lnTo>
                            <a:lnTo>
                              <a:pt x="80" y="59"/>
                            </a:lnTo>
                            <a:lnTo>
                              <a:pt x="105" y="55"/>
                            </a:lnTo>
                            <a:lnTo>
                              <a:pt x="135" y="52"/>
                            </a:lnTo>
                            <a:lnTo>
                              <a:pt x="169" y="45"/>
                            </a:lnTo>
                            <a:lnTo>
                              <a:pt x="198" y="38"/>
                            </a:lnTo>
                            <a:lnTo>
                              <a:pt x="223" y="28"/>
                            </a:lnTo>
                            <a:lnTo>
                              <a:pt x="242" y="16"/>
                            </a:lnTo>
                            <a:lnTo>
                              <a:pt x="258"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27" name="Group 279">
                      <a:extLst>
                        <a:ext uri="{FF2B5EF4-FFF2-40B4-BE49-F238E27FC236}">
                          <a16:creationId xmlns:a16="http://schemas.microsoft.com/office/drawing/2014/main" id="{8E271AB3-60AF-4206-942F-68C3DEF43500}"/>
                        </a:ext>
                      </a:extLst>
                    </p:cNvPr>
                    <p:cNvGrpSpPr>
                      <a:grpSpLocks/>
                    </p:cNvGrpSpPr>
                    <p:nvPr/>
                  </p:nvGrpSpPr>
                  <p:grpSpPr bwMode="auto">
                    <a:xfrm>
                      <a:off x="2544" y="445"/>
                      <a:ext cx="284" cy="425"/>
                      <a:chOff x="2544" y="445"/>
                      <a:chExt cx="284" cy="425"/>
                    </a:xfrm>
                  </p:grpSpPr>
                  <p:grpSp>
                    <p:nvGrpSpPr>
                      <p:cNvPr id="65828" name="Group 280">
                        <a:extLst>
                          <a:ext uri="{FF2B5EF4-FFF2-40B4-BE49-F238E27FC236}">
                            <a16:creationId xmlns:a16="http://schemas.microsoft.com/office/drawing/2014/main" id="{D757DAC8-A950-4549-BF93-D1217D8DBAB2}"/>
                          </a:ext>
                        </a:extLst>
                      </p:cNvPr>
                      <p:cNvGrpSpPr>
                        <a:grpSpLocks/>
                      </p:cNvGrpSpPr>
                      <p:nvPr/>
                    </p:nvGrpSpPr>
                    <p:grpSpPr bwMode="auto">
                      <a:xfrm>
                        <a:off x="2700" y="445"/>
                        <a:ext cx="128" cy="131"/>
                        <a:chOff x="2700" y="445"/>
                        <a:chExt cx="128" cy="131"/>
                      </a:xfrm>
                    </p:grpSpPr>
                    <p:sp>
                      <p:nvSpPr>
                        <p:cNvPr id="65836" name="Freeform 281">
                          <a:extLst>
                            <a:ext uri="{FF2B5EF4-FFF2-40B4-BE49-F238E27FC236}">
                              <a16:creationId xmlns:a16="http://schemas.microsoft.com/office/drawing/2014/main" id="{663F10F7-FF20-4916-B8CF-88557127D00A}"/>
                            </a:ext>
                          </a:extLst>
                        </p:cNvPr>
                        <p:cNvSpPr>
                          <a:spLocks/>
                        </p:cNvSpPr>
                        <p:nvPr/>
                      </p:nvSpPr>
                      <p:spPr bwMode="auto">
                        <a:xfrm>
                          <a:off x="2758" y="445"/>
                          <a:ext cx="70" cy="131"/>
                        </a:xfrm>
                        <a:custGeom>
                          <a:avLst/>
                          <a:gdLst>
                            <a:gd name="T0" fmla="*/ 1 w 282"/>
                            <a:gd name="T1" fmla="*/ 0 h 527"/>
                            <a:gd name="T2" fmla="*/ 1 w 282"/>
                            <a:gd name="T3" fmla="*/ 1 h 527"/>
                            <a:gd name="T4" fmla="*/ 0 w 282"/>
                            <a:gd name="T5" fmla="*/ 2 h 527"/>
                            <a:gd name="T6" fmla="*/ 0 w 282"/>
                            <a:gd name="T7" fmla="*/ 4 h 527"/>
                            <a:gd name="T8" fmla="*/ 0 w 282"/>
                            <a:gd name="T9" fmla="*/ 5 h 527"/>
                            <a:gd name="T10" fmla="*/ 0 w 282"/>
                            <a:gd name="T11" fmla="*/ 7 h 527"/>
                            <a:gd name="T12" fmla="*/ 0 w 282"/>
                            <a:gd name="T13" fmla="*/ 9 h 527"/>
                            <a:gd name="T14" fmla="*/ 1 w 282"/>
                            <a:gd name="T15" fmla="*/ 12 h 527"/>
                            <a:gd name="T16" fmla="*/ 1 w 282"/>
                            <a:gd name="T17" fmla="*/ 14 h 527"/>
                            <a:gd name="T18" fmla="*/ 2 w 282"/>
                            <a:gd name="T19" fmla="*/ 17 h 527"/>
                            <a:gd name="T20" fmla="*/ 3 w 282"/>
                            <a:gd name="T21" fmla="*/ 20 h 527"/>
                            <a:gd name="T22" fmla="*/ 4 w 282"/>
                            <a:gd name="T23" fmla="*/ 22 h 527"/>
                            <a:gd name="T24" fmla="*/ 6 w 282"/>
                            <a:gd name="T25" fmla="*/ 24 h 527"/>
                            <a:gd name="T26" fmla="*/ 7 w 282"/>
                            <a:gd name="T27" fmla="*/ 26 h 527"/>
                            <a:gd name="T28" fmla="*/ 10 w 282"/>
                            <a:gd name="T29" fmla="*/ 28 h 527"/>
                            <a:gd name="T30" fmla="*/ 12 w 282"/>
                            <a:gd name="T31" fmla="*/ 30 h 527"/>
                            <a:gd name="T32" fmla="*/ 15 w 282"/>
                            <a:gd name="T33" fmla="*/ 31 h 527"/>
                            <a:gd name="T34" fmla="*/ 17 w 282"/>
                            <a:gd name="T35" fmla="*/ 33 h 5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2"/>
                            <a:gd name="T55" fmla="*/ 0 h 527"/>
                            <a:gd name="T56" fmla="*/ 282 w 282"/>
                            <a:gd name="T57" fmla="*/ 527 h 5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2" h="527">
                              <a:moveTo>
                                <a:pt x="24" y="0"/>
                              </a:moveTo>
                              <a:lnTo>
                                <a:pt x="15" y="18"/>
                              </a:lnTo>
                              <a:lnTo>
                                <a:pt x="8" y="40"/>
                              </a:lnTo>
                              <a:lnTo>
                                <a:pt x="3" y="61"/>
                              </a:lnTo>
                              <a:lnTo>
                                <a:pt x="0" y="85"/>
                              </a:lnTo>
                              <a:lnTo>
                                <a:pt x="4" y="118"/>
                              </a:lnTo>
                              <a:lnTo>
                                <a:pt x="8" y="152"/>
                              </a:lnTo>
                              <a:lnTo>
                                <a:pt x="15" y="199"/>
                              </a:lnTo>
                              <a:lnTo>
                                <a:pt x="22" y="234"/>
                              </a:lnTo>
                              <a:lnTo>
                                <a:pt x="35" y="275"/>
                              </a:lnTo>
                              <a:lnTo>
                                <a:pt x="49" y="316"/>
                              </a:lnTo>
                              <a:lnTo>
                                <a:pt x="67" y="352"/>
                              </a:lnTo>
                              <a:lnTo>
                                <a:pt x="93" y="391"/>
                              </a:lnTo>
                              <a:lnTo>
                                <a:pt x="120" y="420"/>
                              </a:lnTo>
                              <a:lnTo>
                                <a:pt x="161" y="453"/>
                              </a:lnTo>
                              <a:lnTo>
                                <a:pt x="202" y="480"/>
                              </a:lnTo>
                              <a:lnTo>
                                <a:pt x="243" y="505"/>
                              </a:lnTo>
                              <a:lnTo>
                                <a:pt x="282" y="52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37" name="Freeform 282">
                          <a:extLst>
                            <a:ext uri="{FF2B5EF4-FFF2-40B4-BE49-F238E27FC236}">
                              <a16:creationId xmlns:a16="http://schemas.microsoft.com/office/drawing/2014/main" id="{DD151C61-B118-48B5-A35D-922E68A44392}"/>
                            </a:ext>
                          </a:extLst>
                        </p:cNvPr>
                        <p:cNvSpPr>
                          <a:spLocks/>
                        </p:cNvSpPr>
                        <p:nvPr/>
                      </p:nvSpPr>
                      <p:spPr bwMode="auto">
                        <a:xfrm>
                          <a:off x="2700" y="486"/>
                          <a:ext cx="71" cy="56"/>
                        </a:xfrm>
                        <a:custGeom>
                          <a:avLst/>
                          <a:gdLst>
                            <a:gd name="T0" fmla="*/ 0 w 284"/>
                            <a:gd name="T1" fmla="*/ 0 h 224"/>
                            <a:gd name="T2" fmla="*/ 2 w 284"/>
                            <a:gd name="T3" fmla="*/ 1 h 224"/>
                            <a:gd name="T4" fmla="*/ 4 w 284"/>
                            <a:gd name="T5" fmla="*/ 1 h 224"/>
                            <a:gd name="T6" fmla="*/ 6 w 284"/>
                            <a:gd name="T7" fmla="*/ 2 h 224"/>
                            <a:gd name="T8" fmla="*/ 8 w 284"/>
                            <a:gd name="T9" fmla="*/ 3 h 224"/>
                            <a:gd name="T10" fmla="*/ 10 w 284"/>
                            <a:gd name="T11" fmla="*/ 5 h 224"/>
                            <a:gd name="T12" fmla="*/ 12 w 284"/>
                            <a:gd name="T13" fmla="*/ 6 h 224"/>
                            <a:gd name="T14" fmla="*/ 14 w 284"/>
                            <a:gd name="T15" fmla="*/ 9 h 224"/>
                            <a:gd name="T16" fmla="*/ 18 w 284"/>
                            <a:gd name="T17" fmla="*/ 13 h 224"/>
                            <a:gd name="T18" fmla="*/ 16 w 284"/>
                            <a:gd name="T19" fmla="*/ 14 h 224"/>
                            <a:gd name="T20" fmla="*/ 14 w 284"/>
                            <a:gd name="T21" fmla="*/ 14 h 224"/>
                            <a:gd name="T22" fmla="*/ 11 w 284"/>
                            <a:gd name="T23" fmla="*/ 14 h 224"/>
                            <a:gd name="T24" fmla="*/ 9 w 284"/>
                            <a:gd name="T25" fmla="*/ 14 h 224"/>
                            <a:gd name="T26" fmla="*/ 6 w 284"/>
                            <a:gd name="T27" fmla="*/ 13 h 224"/>
                            <a:gd name="T28" fmla="*/ 4 w 284"/>
                            <a:gd name="T29" fmla="*/ 13 h 2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4"/>
                            <a:gd name="T46" fmla="*/ 0 h 224"/>
                            <a:gd name="T47" fmla="*/ 284 w 284"/>
                            <a:gd name="T48" fmla="*/ 224 h 2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4" h="224">
                              <a:moveTo>
                                <a:pt x="0" y="0"/>
                              </a:moveTo>
                              <a:lnTo>
                                <a:pt x="39" y="6"/>
                              </a:lnTo>
                              <a:lnTo>
                                <a:pt x="69" y="15"/>
                              </a:lnTo>
                              <a:lnTo>
                                <a:pt x="95" y="28"/>
                              </a:lnTo>
                              <a:lnTo>
                                <a:pt x="123" y="47"/>
                              </a:lnTo>
                              <a:lnTo>
                                <a:pt x="157" y="70"/>
                              </a:lnTo>
                              <a:lnTo>
                                <a:pt x="187" y="95"/>
                              </a:lnTo>
                              <a:lnTo>
                                <a:pt x="224" y="138"/>
                              </a:lnTo>
                              <a:lnTo>
                                <a:pt x="284" y="211"/>
                              </a:lnTo>
                              <a:lnTo>
                                <a:pt x="260" y="218"/>
                              </a:lnTo>
                              <a:lnTo>
                                <a:pt x="221" y="221"/>
                              </a:lnTo>
                              <a:lnTo>
                                <a:pt x="184" y="224"/>
                              </a:lnTo>
                              <a:lnTo>
                                <a:pt x="145" y="218"/>
                              </a:lnTo>
                              <a:lnTo>
                                <a:pt x="103" y="211"/>
                              </a:lnTo>
                              <a:lnTo>
                                <a:pt x="71" y="204"/>
                              </a:lnTo>
                            </a:path>
                          </a:pathLst>
                        </a:custGeom>
                        <a:noFill/>
                        <a:ln w="2222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29" name="Group 283">
                        <a:extLst>
                          <a:ext uri="{FF2B5EF4-FFF2-40B4-BE49-F238E27FC236}">
                            <a16:creationId xmlns:a16="http://schemas.microsoft.com/office/drawing/2014/main" id="{F0F731F0-DDAB-4EAE-B8F9-9C54660E775D}"/>
                          </a:ext>
                        </a:extLst>
                      </p:cNvPr>
                      <p:cNvGrpSpPr>
                        <a:grpSpLocks/>
                      </p:cNvGrpSpPr>
                      <p:nvPr/>
                    </p:nvGrpSpPr>
                    <p:grpSpPr bwMode="auto">
                      <a:xfrm>
                        <a:off x="2544" y="771"/>
                        <a:ext cx="176" cy="99"/>
                        <a:chOff x="2544" y="771"/>
                        <a:chExt cx="176" cy="99"/>
                      </a:xfrm>
                    </p:grpSpPr>
                    <p:sp>
                      <p:nvSpPr>
                        <p:cNvPr id="65830" name="Freeform 284">
                          <a:extLst>
                            <a:ext uri="{FF2B5EF4-FFF2-40B4-BE49-F238E27FC236}">
                              <a16:creationId xmlns:a16="http://schemas.microsoft.com/office/drawing/2014/main" id="{AA0678AA-6120-4C84-8948-F5F38761F908}"/>
                            </a:ext>
                          </a:extLst>
                        </p:cNvPr>
                        <p:cNvSpPr>
                          <a:spLocks/>
                        </p:cNvSpPr>
                        <p:nvPr/>
                      </p:nvSpPr>
                      <p:spPr bwMode="auto">
                        <a:xfrm>
                          <a:off x="2618" y="777"/>
                          <a:ext cx="50" cy="27"/>
                        </a:xfrm>
                        <a:custGeom>
                          <a:avLst/>
                          <a:gdLst>
                            <a:gd name="T0" fmla="*/ 0 w 200"/>
                            <a:gd name="T1" fmla="*/ 0 h 107"/>
                            <a:gd name="T2" fmla="*/ 3 w 200"/>
                            <a:gd name="T3" fmla="*/ 1 h 107"/>
                            <a:gd name="T4" fmla="*/ 6 w 200"/>
                            <a:gd name="T5" fmla="*/ 2 h 107"/>
                            <a:gd name="T6" fmla="*/ 7 w 200"/>
                            <a:gd name="T7" fmla="*/ 3 h 107"/>
                            <a:gd name="T8" fmla="*/ 10 w 200"/>
                            <a:gd name="T9" fmla="*/ 5 h 107"/>
                            <a:gd name="T10" fmla="*/ 13 w 200"/>
                            <a:gd name="T11" fmla="*/ 7 h 107"/>
                            <a:gd name="T12" fmla="*/ 0 60000 65536"/>
                            <a:gd name="T13" fmla="*/ 0 60000 65536"/>
                            <a:gd name="T14" fmla="*/ 0 60000 65536"/>
                            <a:gd name="T15" fmla="*/ 0 60000 65536"/>
                            <a:gd name="T16" fmla="*/ 0 60000 65536"/>
                            <a:gd name="T17" fmla="*/ 0 60000 65536"/>
                            <a:gd name="T18" fmla="*/ 0 w 200"/>
                            <a:gd name="T19" fmla="*/ 0 h 107"/>
                            <a:gd name="T20" fmla="*/ 200 w 200"/>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200" h="107">
                              <a:moveTo>
                                <a:pt x="0" y="0"/>
                              </a:moveTo>
                              <a:lnTo>
                                <a:pt x="46" y="13"/>
                              </a:lnTo>
                              <a:lnTo>
                                <a:pt x="86" y="28"/>
                              </a:lnTo>
                              <a:lnTo>
                                <a:pt x="121" y="45"/>
                              </a:lnTo>
                              <a:lnTo>
                                <a:pt x="160" y="71"/>
                              </a:lnTo>
                              <a:lnTo>
                                <a:pt x="200" y="10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831" name="Group 285">
                          <a:extLst>
                            <a:ext uri="{FF2B5EF4-FFF2-40B4-BE49-F238E27FC236}">
                              <a16:creationId xmlns:a16="http://schemas.microsoft.com/office/drawing/2014/main" id="{5DCD381B-DAE3-4B01-9BC5-E97F301F61D2}"/>
                            </a:ext>
                          </a:extLst>
                        </p:cNvPr>
                        <p:cNvGrpSpPr>
                          <a:grpSpLocks/>
                        </p:cNvGrpSpPr>
                        <p:nvPr/>
                      </p:nvGrpSpPr>
                      <p:grpSpPr bwMode="auto">
                        <a:xfrm>
                          <a:off x="2544" y="771"/>
                          <a:ext cx="176" cy="99"/>
                          <a:chOff x="2544" y="771"/>
                          <a:chExt cx="176" cy="99"/>
                        </a:xfrm>
                      </p:grpSpPr>
                      <p:sp>
                        <p:nvSpPr>
                          <p:cNvPr id="65832" name="Freeform 286">
                            <a:extLst>
                              <a:ext uri="{FF2B5EF4-FFF2-40B4-BE49-F238E27FC236}">
                                <a16:creationId xmlns:a16="http://schemas.microsoft.com/office/drawing/2014/main" id="{E826382C-14E3-4B63-8233-1FD99AD6031D}"/>
                              </a:ext>
                            </a:extLst>
                          </p:cNvPr>
                          <p:cNvSpPr>
                            <a:spLocks/>
                          </p:cNvSpPr>
                          <p:nvPr/>
                        </p:nvSpPr>
                        <p:spPr bwMode="auto">
                          <a:xfrm>
                            <a:off x="2664" y="771"/>
                            <a:ext cx="56" cy="13"/>
                          </a:xfrm>
                          <a:custGeom>
                            <a:avLst/>
                            <a:gdLst>
                              <a:gd name="T0" fmla="*/ 0 w 225"/>
                              <a:gd name="T1" fmla="*/ 0 h 55"/>
                              <a:gd name="T2" fmla="*/ 2 w 225"/>
                              <a:gd name="T3" fmla="*/ 1 h 55"/>
                              <a:gd name="T4" fmla="*/ 4 w 225"/>
                              <a:gd name="T5" fmla="*/ 2 h 55"/>
                              <a:gd name="T6" fmla="*/ 6 w 225"/>
                              <a:gd name="T7" fmla="*/ 3 h 55"/>
                              <a:gd name="T8" fmla="*/ 9 w 225"/>
                              <a:gd name="T9" fmla="*/ 3 h 55"/>
                              <a:gd name="T10" fmla="*/ 11 w 225"/>
                              <a:gd name="T11" fmla="*/ 3 h 55"/>
                              <a:gd name="T12" fmla="*/ 14 w 225"/>
                              <a:gd name="T13" fmla="*/ 3 h 55"/>
                              <a:gd name="T14" fmla="*/ 0 60000 65536"/>
                              <a:gd name="T15" fmla="*/ 0 60000 65536"/>
                              <a:gd name="T16" fmla="*/ 0 60000 65536"/>
                              <a:gd name="T17" fmla="*/ 0 60000 65536"/>
                              <a:gd name="T18" fmla="*/ 0 60000 65536"/>
                              <a:gd name="T19" fmla="*/ 0 60000 65536"/>
                              <a:gd name="T20" fmla="*/ 0 60000 65536"/>
                              <a:gd name="T21" fmla="*/ 0 w 225"/>
                              <a:gd name="T22" fmla="*/ 0 h 55"/>
                              <a:gd name="T23" fmla="*/ 225 w 225"/>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55">
                                <a:moveTo>
                                  <a:pt x="0" y="0"/>
                                </a:moveTo>
                                <a:lnTo>
                                  <a:pt x="36" y="21"/>
                                </a:lnTo>
                                <a:lnTo>
                                  <a:pt x="71" y="36"/>
                                </a:lnTo>
                                <a:lnTo>
                                  <a:pt x="104" y="46"/>
                                </a:lnTo>
                                <a:lnTo>
                                  <a:pt x="145" y="54"/>
                                </a:lnTo>
                                <a:lnTo>
                                  <a:pt x="185" y="55"/>
                                </a:lnTo>
                                <a:lnTo>
                                  <a:pt x="225" y="51"/>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33" name="Freeform 287">
                            <a:extLst>
                              <a:ext uri="{FF2B5EF4-FFF2-40B4-BE49-F238E27FC236}">
                                <a16:creationId xmlns:a16="http://schemas.microsoft.com/office/drawing/2014/main" id="{E1881297-8F9D-4ADD-96B3-0FFFC6530895}"/>
                              </a:ext>
                            </a:extLst>
                          </p:cNvPr>
                          <p:cNvSpPr>
                            <a:spLocks/>
                          </p:cNvSpPr>
                          <p:nvPr/>
                        </p:nvSpPr>
                        <p:spPr bwMode="auto">
                          <a:xfrm>
                            <a:off x="2669" y="809"/>
                            <a:ext cx="19" cy="36"/>
                          </a:xfrm>
                          <a:custGeom>
                            <a:avLst/>
                            <a:gdLst>
                              <a:gd name="T0" fmla="*/ 5 w 79"/>
                              <a:gd name="T1" fmla="*/ 0 h 144"/>
                              <a:gd name="T2" fmla="*/ 4 w 79"/>
                              <a:gd name="T3" fmla="*/ 2 h 144"/>
                              <a:gd name="T4" fmla="*/ 4 w 79"/>
                              <a:gd name="T5" fmla="*/ 4 h 144"/>
                              <a:gd name="T6" fmla="*/ 2 w 79"/>
                              <a:gd name="T7" fmla="*/ 6 h 144"/>
                              <a:gd name="T8" fmla="*/ 1 w 79"/>
                              <a:gd name="T9" fmla="*/ 8 h 144"/>
                              <a:gd name="T10" fmla="*/ 0 w 79"/>
                              <a:gd name="T11" fmla="*/ 9 h 144"/>
                              <a:gd name="T12" fmla="*/ 0 60000 65536"/>
                              <a:gd name="T13" fmla="*/ 0 60000 65536"/>
                              <a:gd name="T14" fmla="*/ 0 60000 65536"/>
                              <a:gd name="T15" fmla="*/ 0 60000 65536"/>
                              <a:gd name="T16" fmla="*/ 0 60000 65536"/>
                              <a:gd name="T17" fmla="*/ 0 60000 65536"/>
                              <a:gd name="T18" fmla="*/ 0 w 79"/>
                              <a:gd name="T19" fmla="*/ 0 h 144"/>
                              <a:gd name="T20" fmla="*/ 79 w 7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79" h="144">
                                <a:moveTo>
                                  <a:pt x="79" y="0"/>
                                </a:moveTo>
                                <a:lnTo>
                                  <a:pt x="75" y="36"/>
                                </a:lnTo>
                                <a:lnTo>
                                  <a:pt x="63" y="69"/>
                                </a:lnTo>
                                <a:lnTo>
                                  <a:pt x="43" y="100"/>
                                </a:lnTo>
                                <a:lnTo>
                                  <a:pt x="20" y="129"/>
                                </a:lnTo>
                                <a:lnTo>
                                  <a:pt x="0" y="144"/>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34" name="Freeform 288">
                            <a:extLst>
                              <a:ext uri="{FF2B5EF4-FFF2-40B4-BE49-F238E27FC236}">
                                <a16:creationId xmlns:a16="http://schemas.microsoft.com/office/drawing/2014/main" id="{5DB33736-D586-4B8A-B716-3734EB235D42}"/>
                              </a:ext>
                            </a:extLst>
                          </p:cNvPr>
                          <p:cNvSpPr>
                            <a:spLocks/>
                          </p:cNvSpPr>
                          <p:nvPr/>
                        </p:nvSpPr>
                        <p:spPr bwMode="auto">
                          <a:xfrm>
                            <a:off x="2544" y="828"/>
                            <a:ext cx="78" cy="8"/>
                          </a:xfrm>
                          <a:custGeom>
                            <a:avLst/>
                            <a:gdLst>
                              <a:gd name="T0" fmla="*/ 19 w 314"/>
                              <a:gd name="T1" fmla="*/ 0 h 31"/>
                              <a:gd name="T2" fmla="*/ 17 w 314"/>
                              <a:gd name="T3" fmla="*/ 1 h 31"/>
                              <a:gd name="T4" fmla="*/ 14 w 314"/>
                              <a:gd name="T5" fmla="*/ 2 h 31"/>
                              <a:gd name="T6" fmla="*/ 10 w 314"/>
                              <a:gd name="T7" fmla="*/ 2 h 31"/>
                              <a:gd name="T8" fmla="*/ 8 w 314"/>
                              <a:gd name="T9" fmla="*/ 2 h 31"/>
                              <a:gd name="T10" fmla="*/ 5 w 314"/>
                              <a:gd name="T11" fmla="*/ 2 h 31"/>
                              <a:gd name="T12" fmla="*/ 2 w 314"/>
                              <a:gd name="T13" fmla="*/ 1 h 31"/>
                              <a:gd name="T14" fmla="*/ 0 w 3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14"/>
                              <a:gd name="T25" fmla="*/ 0 h 31"/>
                              <a:gd name="T26" fmla="*/ 314 w 3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4" h="31">
                                <a:moveTo>
                                  <a:pt x="314" y="4"/>
                                </a:moveTo>
                                <a:lnTo>
                                  <a:pt x="271" y="15"/>
                                </a:lnTo>
                                <a:lnTo>
                                  <a:pt x="221" y="25"/>
                                </a:lnTo>
                                <a:lnTo>
                                  <a:pt x="170" y="31"/>
                                </a:lnTo>
                                <a:lnTo>
                                  <a:pt x="126" y="29"/>
                                </a:lnTo>
                                <a:lnTo>
                                  <a:pt x="75" y="22"/>
                                </a:lnTo>
                                <a:lnTo>
                                  <a:pt x="40" y="13"/>
                                </a:lnTo>
                                <a:lnTo>
                                  <a:pt x="0"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35" name="Freeform 289">
                            <a:extLst>
                              <a:ext uri="{FF2B5EF4-FFF2-40B4-BE49-F238E27FC236}">
                                <a16:creationId xmlns:a16="http://schemas.microsoft.com/office/drawing/2014/main" id="{D6E58497-2776-47D9-A530-023B8A4D92C4}"/>
                              </a:ext>
                            </a:extLst>
                          </p:cNvPr>
                          <p:cNvSpPr>
                            <a:spLocks/>
                          </p:cNvSpPr>
                          <p:nvPr/>
                        </p:nvSpPr>
                        <p:spPr bwMode="auto">
                          <a:xfrm>
                            <a:off x="2563" y="835"/>
                            <a:ext cx="66" cy="35"/>
                          </a:xfrm>
                          <a:custGeom>
                            <a:avLst/>
                            <a:gdLst>
                              <a:gd name="T0" fmla="*/ 16 w 266"/>
                              <a:gd name="T1" fmla="*/ 0 h 139"/>
                              <a:gd name="T2" fmla="*/ 15 w 266"/>
                              <a:gd name="T3" fmla="*/ 1 h 139"/>
                              <a:gd name="T4" fmla="*/ 13 w 266"/>
                              <a:gd name="T5" fmla="*/ 3 h 139"/>
                              <a:gd name="T6" fmla="*/ 10 w 266"/>
                              <a:gd name="T7" fmla="*/ 5 h 139"/>
                              <a:gd name="T8" fmla="*/ 8 w 266"/>
                              <a:gd name="T9" fmla="*/ 6 h 139"/>
                              <a:gd name="T10" fmla="*/ 6 w 266"/>
                              <a:gd name="T11" fmla="*/ 7 h 139"/>
                              <a:gd name="T12" fmla="*/ 4 w 266"/>
                              <a:gd name="T13" fmla="*/ 8 h 139"/>
                              <a:gd name="T14" fmla="*/ 2 w 266"/>
                              <a:gd name="T15" fmla="*/ 8 h 139"/>
                              <a:gd name="T16" fmla="*/ 0 w 266"/>
                              <a:gd name="T17" fmla="*/ 9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139"/>
                              <a:gd name="T29" fmla="*/ 266 w 266"/>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139">
                                <a:moveTo>
                                  <a:pt x="266" y="0"/>
                                </a:moveTo>
                                <a:lnTo>
                                  <a:pt x="239" y="21"/>
                                </a:lnTo>
                                <a:lnTo>
                                  <a:pt x="206" y="46"/>
                                </a:lnTo>
                                <a:lnTo>
                                  <a:pt x="166" y="72"/>
                                </a:lnTo>
                                <a:lnTo>
                                  <a:pt x="131" y="96"/>
                                </a:lnTo>
                                <a:lnTo>
                                  <a:pt x="96" y="114"/>
                                </a:lnTo>
                                <a:lnTo>
                                  <a:pt x="62" y="126"/>
                                </a:lnTo>
                                <a:lnTo>
                                  <a:pt x="36" y="133"/>
                                </a:lnTo>
                                <a:lnTo>
                                  <a:pt x="0" y="139"/>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grpSp>
              <p:nvGrpSpPr>
                <p:cNvPr id="65807" name="Group 290">
                  <a:extLst>
                    <a:ext uri="{FF2B5EF4-FFF2-40B4-BE49-F238E27FC236}">
                      <a16:creationId xmlns:a16="http://schemas.microsoft.com/office/drawing/2014/main" id="{B00A01E9-D295-4D95-BF81-FAE30687C460}"/>
                    </a:ext>
                  </a:extLst>
                </p:cNvPr>
                <p:cNvGrpSpPr>
                  <a:grpSpLocks/>
                </p:cNvGrpSpPr>
                <p:nvPr/>
              </p:nvGrpSpPr>
              <p:grpSpPr bwMode="auto">
                <a:xfrm>
                  <a:off x="2866" y="422"/>
                  <a:ext cx="132" cy="133"/>
                  <a:chOff x="2866" y="422"/>
                  <a:chExt cx="132" cy="133"/>
                </a:xfrm>
              </p:grpSpPr>
              <p:grpSp>
                <p:nvGrpSpPr>
                  <p:cNvPr id="65808" name="Group 291">
                    <a:extLst>
                      <a:ext uri="{FF2B5EF4-FFF2-40B4-BE49-F238E27FC236}">
                        <a16:creationId xmlns:a16="http://schemas.microsoft.com/office/drawing/2014/main" id="{E32F04DE-407D-4DF0-9E1D-FD76B0650FD1}"/>
                      </a:ext>
                    </a:extLst>
                  </p:cNvPr>
                  <p:cNvGrpSpPr>
                    <a:grpSpLocks/>
                  </p:cNvGrpSpPr>
                  <p:nvPr/>
                </p:nvGrpSpPr>
                <p:grpSpPr bwMode="auto">
                  <a:xfrm>
                    <a:off x="2900" y="422"/>
                    <a:ext cx="35" cy="85"/>
                    <a:chOff x="2900" y="422"/>
                    <a:chExt cx="35" cy="85"/>
                  </a:xfrm>
                </p:grpSpPr>
                <p:sp>
                  <p:nvSpPr>
                    <p:cNvPr id="65819" name="Arc 292">
                      <a:extLst>
                        <a:ext uri="{FF2B5EF4-FFF2-40B4-BE49-F238E27FC236}">
                          <a16:creationId xmlns:a16="http://schemas.microsoft.com/office/drawing/2014/main" id="{98AD7B2B-1B0D-46CC-BE07-51060AFC5CA7}"/>
                        </a:ext>
                      </a:extLst>
                    </p:cNvPr>
                    <p:cNvSpPr>
                      <a:spLocks/>
                    </p:cNvSpPr>
                    <p:nvPr/>
                  </p:nvSpPr>
                  <p:spPr bwMode="auto">
                    <a:xfrm>
                      <a:off x="2902" y="422"/>
                      <a:ext cx="24" cy="8"/>
                    </a:xfrm>
                    <a:custGeom>
                      <a:avLst/>
                      <a:gdLst>
                        <a:gd name="T0" fmla="*/ 0 w 43058"/>
                        <a:gd name="T1" fmla="*/ 0 h 21600"/>
                        <a:gd name="T2" fmla="*/ 0 w 43058"/>
                        <a:gd name="T3" fmla="*/ 0 h 21600"/>
                        <a:gd name="T4" fmla="*/ 0 w 43058"/>
                        <a:gd name="T5" fmla="*/ 0 h 21600"/>
                        <a:gd name="T6" fmla="*/ 0 60000 65536"/>
                        <a:gd name="T7" fmla="*/ 0 60000 65536"/>
                        <a:gd name="T8" fmla="*/ 0 60000 65536"/>
                        <a:gd name="T9" fmla="*/ 0 w 43058"/>
                        <a:gd name="T10" fmla="*/ 0 h 21600"/>
                        <a:gd name="T11" fmla="*/ 43058 w 43058"/>
                        <a:gd name="T12" fmla="*/ 21600 h 21600"/>
                      </a:gdLst>
                      <a:ahLst/>
                      <a:cxnLst>
                        <a:cxn ang="T6">
                          <a:pos x="T0" y="T1"/>
                        </a:cxn>
                        <a:cxn ang="T7">
                          <a:pos x="T2" y="T3"/>
                        </a:cxn>
                        <a:cxn ang="T8">
                          <a:pos x="T4" y="T5"/>
                        </a:cxn>
                      </a:cxnLst>
                      <a:rect l="T9" t="T10" r="T11" b="T12"/>
                      <a:pathLst>
                        <a:path w="43058" h="21600" fill="none" extrusionOk="0">
                          <a:moveTo>
                            <a:pt x="43058" y="0"/>
                          </a:moveTo>
                          <a:cubicBezTo>
                            <a:pt x="43058" y="11929"/>
                            <a:pt x="33387" y="21600"/>
                            <a:pt x="21458" y="21600"/>
                          </a:cubicBezTo>
                          <a:cubicBezTo>
                            <a:pt x="10486" y="21600"/>
                            <a:pt x="1258" y="13375"/>
                            <a:pt x="0" y="2475"/>
                          </a:cubicBezTo>
                        </a:path>
                        <a:path w="43058" h="21600" stroke="0" extrusionOk="0">
                          <a:moveTo>
                            <a:pt x="43058" y="0"/>
                          </a:moveTo>
                          <a:cubicBezTo>
                            <a:pt x="43058" y="11929"/>
                            <a:pt x="33387" y="21600"/>
                            <a:pt x="21458" y="21600"/>
                          </a:cubicBezTo>
                          <a:cubicBezTo>
                            <a:pt x="10486" y="21600"/>
                            <a:pt x="1258" y="13375"/>
                            <a:pt x="0" y="2475"/>
                          </a:cubicBezTo>
                          <a:lnTo>
                            <a:pt x="21458"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20" name="Arc 293">
                      <a:extLst>
                        <a:ext uri="{FF2B5EF4-FFF2-40B4-BE49-F238E27FC236}">
                          <a16:creationId xmlns:a16="http://schemas.microsoft.com/office/drawing/2014/main" id="{6C25811B-0BAF-4520-8209-508973BF93E1}"/>
                        </a:ext>
                      </a:extLst>
                    </p:cNvPr>
                    <p:cNvSpPr>
                      <a:spLocks/>
                    </p:cNvSpPr>
                    <p:nvPr/>
                  </p:nvSpPr>
                  <p:spPr bwMode="auto">
                    <a:xfrm>
                      <a:off x="2902" y="440"/>
                      <a:ext cx="25" cy="9"/>
                    </a:xfrm>
                    <a:custGeom>
                      <a:avLst/>
                      <a:gdLst>
                        <a:gd name="T0" fmla="*/ 0 w 43200"/>
                        <a:gd name="T1" fmla="*/ 0 h 24571"/>
                        <a:gd name="T2" fmla="*/ 0 w 43200"/>
                        <a:gd name="T3" fmla="*/ 0 h 24571"/>
                        <a:gd name="T4" fmla="*/ 0 w 43200"/>
                        <a:gd name="T5" fmla="*/ 0 h 24571"/>
                        <a:gd name="T6" fmla="*/ 0 60000 65536"/>
                        <a:gd name="T7" fmla="*/ 0 60000 65536"/>
                        <a:gd name="T8" fmla="*/ 0 60000 65536"/>
                        <a:gd name="T9" fmla="*/ 0 w 43200"/>
                        <a:gd name="T10" fmla="*/ 0 h 24571"/>
                        <a:gd name="T11" fmla="*/ 43200 w 43200"/>
                        <a:gd name="T12" fmla="*/ 24571 h 24571"/>
                      </a:gdLst>
                      <a:ahLst/>
                      <a:cxnLst>
                        <a:cxn ang="T6">
                          <a:pos x="T0" y="T1"/>
                        </a:cxn>
                        <a:cxn ang="T7">
                          <a:pos x="T2" y="T3"/>
                        </a:cxn>
                        <a:cxn ang="T8">
                          <a:pos x="T4" y="T5"/>
                        </a:cxn>
                      </a:cxnLst>
                      <a:rect l="T9" t="T10" r="T11" b="T12"/>
                      <a:pathLst>
                        <a:path w="43200" h="24571" fill="none" extrusionOk="0">
                          <a:moveTo>
                            <a:pt x="42994" y="0"/>
                          </a:moveTo>
                          <a:cubicBezTo>
                            <a:pt x="43131" y="984"/>
                            <a:pt x="43200" y="1977"/>
                            <a:pt x="43200" y="2971"/>
                          </a:cubicBezTo>
                          <a:cubicBezTo>
                            <a:pt x="43200" y="14900"/>
                            <a:pt x="33529" y="24571"/>
                            <a:pt x="21600" y="24571"/>
                          </a:cubicBezTo>
                          <a:cubicBezTo>
                            <a:pt x="9670" y="24571"/>
                            <a:pt x="0" y="14900"/>
                            <a:pt x="0" y="2971"/>
                          </a:cubicBezTo>
                        </a:path>
                        <a:path w="43200" h="24571" stroke="0" extrusionOk="0">
                          <a:moveTo>
                            <a:pt x="42994" y="0"/>
                          </a:moveTo>
                          <a:cubicBezTo>
                            <a:pt x="43131" y="984"/>
                            <a:pt x="43200" y="1977"/>
                            <a:pt x="43200" y="2971"/>
                          </a:cubicBezTo>
                          <a:cubicBezTo>
                            <a:pt x="43200" y="14900"/>
                            <a:pt x="33529" y="24571"/>
                            <a:pt x="21600" y="24571"/>
                          </a:cubicBezTo>
                          <a:cubicBezTo>
                            <a:pt x="9670" y="24571"/>
                            <a:pt x="0" y="14900"/>
                            <a:pt x="0" y="2971"/>
                          </a:cubicBezTo>
                          <a:lnTo>
                            <a:pt x="21600" y="297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21" name="Arc 294">
                      <a:extLst>
                        <a:ext uri="{FF2B5EF4-FFF2-40B4-BE49-F238E27FC236}">
                          <a16:creationId xmlns:a16="http://schemas.microsoft.com/office/drawing/2014/main" id="{ED0A0F25-9A54-477C-9E0A-A322408225DF}"/>
                        </a:ext>
                      </a:extLst>
                    </p:cNvPr>
                    <p:cNvSpPr>
                      <a:spLocks/>
                    </p:cNvSpPr>
                    <p:nvPr/>
                  </p:nvSpPr>
                  <p:spPr bwMode="auto">
                    <a:xfrm>
                      <a:off x="2902" y="460"/>
                      <a:ext cx="24" cy="8"/>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43200" y="0"/>
                          </a:moveTo>
                          <a:cubicBezTo>
                            <a:pt x="43200" y="11929"/>
                            <a:pt x="33529" y="21600"/>
                            <a:pt x="21600" y="21600"/>
                          </a:cubicBezTo>
                          <a:cubicBezTo>
                            <a:pt x="9670" y="21600"/>
                            <a:pt x="0" y="11929"/>
                            <a:pt x="0" y="0"/>
                          </a:cubicBezTo>
                        </a:path>
                        <a:path w="43200" h="21600" stroke="0" extrusionOk="0">
                          <a:moveTo>
                            <a:pt x="43200" y="0"/>
                          </a:moveTo>
                          <a:cubicBezTo>
                            <a:pt x="43200" y="11929"/>
                            <a:pt x="33529" y="21600"/>
                            <a:pt x="21600" y="21600"/>
                          </a:cubicBezTo>
                          <a:cubicBezTo>
                            <a:pt x="9670" y="21600"/>
                            <a:pt x="0" y="11929"/>
                            <a:pt x="0" y="0"/>
                          </a:cubicBezTo>
                          <a:lnTo>
                            <a:pt x="2160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22" name="Arc 295">
                      <a:extLst>
                        <a:ext uri="{FF2B5EF4-FFF2-40B4-BE49-F238E27FC236}">
                          <a16:creationId xmlns:a16="http://schemas.microsoft.com/office/drawing/2014/main" id="{23B36CAB-D0C3-447F-93C1-F559713C4C57}"/>
                        </a:ext>
                      </a:extLst>
                    </p:cNvPr>
                    <p:cNvSpPr>
                      <a:spLocks/>
                    </p:cNvSpPr>
                    <p:nvPr/>
                  </p:nvSpPr>
                  <p:spPr bwMode="auto">
                    <a:xfrm>
                      <a:off x="2902" y="480"/>
                      <a:ext cx="24" cy="8"/>
                    </a:xfrm>
                    <a:custGeom>
                      <a:avLst/>
                      <a:gdLst>
                        <a:gd name="T0" fmla="*/ 0 w 43200"/>
                        <a:gd name="T1" fmla="*/ 0 h 24239"/>
                        <a:gd name="T2" fmla="*/ 0 w 43200"/>
                        <a:gd name="T3" fmla="*/ 0 h 24239"/>
                        <a:gd name="T4" fmla="*/ 0 w 43200"/>
                        <a:gd name="T5" fmla="*/ 0 h 24239"/>
                        <a:gd name="T6" fmla="*/ 0 60000 65536"/>
                        <a:gd name="T7" fmla="*/ 0 60000 65536"/>
                        <a:gd name="T8" fmla="*/ 0 60000 65536"/>
                        <a:gd name="T9" fmla="*/ 0 w 43200"/>
                        <a:gd name="T10" fmla="*/ 0 h 24239"/>
                        <a:gd name="T11" fmla="*/ 43200 w 43200"/>
                        <a:gd name="T12" fmla="*/ 24239 h 24239"/>
                      </a:gdLst>
                      <a:ahLst/>
                      <a:cxnLst>
                        <a:cxn ang="T6">
                          <a:pos x="T0" y="T1"/>
                        </a:cxn>
                        <a:cxn ang="T7">
                          <a:pos x="T2" y="T3"/>
                        </a:cxn>
                        <a:cxn ang="T8">
                          <a:pos x="T4" y="T5"/>
                        </a:cxn>
                      </a:cxnLst>
                      <a:rect l="T9" t="T10" r="T11" b="T12"/>
                      <a:pathLst>
                        <a:path w="43200" h="24239" fill="none" extrusionOk="0">
                          <a:moveTo>
                            <a:pt x="43038" y="-1"/>
                          </a:moveTo>
                          <a:cubicBezTo>
                            <a:pt x="43145" y="875"/>
                            <a:pt x="43200" y="1756"/>
                            <a:pt x="43200" y="2639"/>
                          </a:cubicBezTo>
                          <a:cubicBezTo>
                            <a:pt x="43200" y="14568"/>
                            <a:pt x="33529" y="24239"/>
                            <a:pt x="21600" y="24239"/>
                          </a:cubicBezTo>
                          <a:cubicBezTo>
                            <a:pt x="9670" y="24239"/>
                            <a:pt x="0" y="14568"/>
                            <a:pt x="0" y="2639"/>
                          </a:cubicBezTo>
                        </a:path>
                        <a:path w="43200" h="24239" stroke="0" extrusionOk="0">
                          <a:moveTo>
                            <a:pt x="43038" y="-1"/>
                          </a:moveTo>
                          <a:cubicBezTo>
                            <a:pt x="43145" y="875"/>
                            <a:pt x="43200" y="1756"/>
                            <a:pt x="43200" y="2639"/>
                          </a:cubicBezTo>
                          <a:cubicBezTo>
                            <a:pt x="43200" y="14568"/>
                            <a:pt x="33529" y="24239"/>
                            <a:pt x="21600" y="24239"/>
                          </a:cubicBezTo>
                          <a:cubicBezTo>
                            <a:pt x="9670" y="24239"/>
                            <a:pt x="0" y="14568"/>
                            <a:pt x="0" y="2639"/>
                          </a:cubicBezTo>
                          <a:lnTo>
                            <a:pt x="21600" y="2639"/>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23" name="Arc 296">
                      <a:extLst>
                        <a:ext uri="{FF2B5EF4-FFF2-40B4-BE49-F238E27FC236}">
                          <a16:creationId xmlns:a16="http://schemas.microsoft.com/office/drawing/2014/main" id="{999A765D-2100-4605-8EC5-435C232B1552}"/>
                        </a:ext>
                      </a:extLst>
                    </p:cNvPr>
                    <p:cNvSpPr>
                      <a:spLocks/>
                    </p:cNvSpPr>
                    <p:nvPr/>
                  </p:nvSpPr>
                  <p:spPr bwMode="auto">
                    <a:xfrm>
                      <a:off x="2900" y="499"/>
                      <a:ext cx="35" cy="8"/>
                    </a:xfrm>
                    <a:custGeom>
                      <a:avLst/>
                      <a:gdLst>
                        <a:gd name="T0" fmla="*/ 0 w 43200"/>
                        <a:gd name="T1" fmla="*/ 0 h 24377"/>
                        <a:gd name="T2" fmla="*/ 0 w 43200"/>
                        <a:gd name="T3" fmla="*/ 0 h 24377"/>
                        <a:gd name="T4" fmla="*/ 0 w 43200"/>
                        <a:gd name="T5" fmla="*/ 0 h 24377"/>
                        <a:gd name="T6" fmla="*/ 0 60000 65536"/>
                        <a:gd name="T7" fmla="*/ 0 60000 65536"/>
                        <a:gd name="T8" fmla="*/ 0 60000 65536"/>
                        <a:gd name="T9" fmla="*/ 0 w 43200"/>
                        <a:gd name="T10" fmla="*/ 0 h 24377"/>
                        <a:gd name="T11" fmla="*/ 43200 w 43200"/>
                        <a:gd name="T12" fmla="*/ 24377 h 24377"/>
                      </a:gdLst>
                      <a:ahLst/>
                      <a:cxnLst>
                        <a:cxn ang="T6">
                          <a:pos x="T0" y="T1"/>
                        </a:cxn>
                        <a:cxn ang="T7">
                          <a:pos x="T2" y="T3"/>
                        </a:cxn>
                        <a:cxn ang="T8">
                          <a:pos x="T4" y="T5"/>
                        </a:cxn>
                      </a:cxnLst>
                      <a:rect l="T9" t="T10" r="T11" b="T12"/>
                      <a:pathLst>
                        <a:path w="43200" h="24377" fill="none" extrusionOk="0">
                          <a:moveTo>
                            <a:pt x="43020" y="0"/>
                          </a:moveTo>
                          <a:cubicBezTo>
                            <a:pt x="43140" y="920"/>
                            <a:pt x="43200" y="1848"/>
                            <a:pt x="43200" y="2777"/>
                          </a:cubicBezTo>
                          <a:cubicBezTo>
                            <a:pt x="43200" y="14706"/>
                            <a:pt x="33529" y="24377"/>
                            <a:pt x="21600" y="24377"/>
                          </a:cubicBezTo>
                          <a:cubicBezTo>
                            <a:pt x="9670" y="24377"/>
                            <a:pt x="0" y="14706"/>
                            <a:pt x="0" y="2777"/>
                          </a:cubicBezTo>
                        </a:path>
                        <a:path w="43200" h="24377" stroke="0" extrusionOk="0">
                          <a:moveTo>
                            <a:pt x="43020" y="0"/>
                          </a:moveTo>
                          <a:cubicBezTo>
                            <a:pt x="43140" y="920"/>
                            <a:pt x="43200" y="1848"/>
                            <a:pt x="43200" y="2777"/>
                          </a:cubicBezTo>
                          <a:cubicBezTo>
                            <a:pt x="43200" y="14706"/>
                            <a:pt x="33529" y="24377"/>
                            <a:pt x="21600" y="24377"/>
                          </a:cubicBezTo>
                          <a:cubicBezTo>
                            <a:pt x="9670" y="24377"/>
                            <a:pt x="0" y="14706"/>
                            <a:pt x="0" y="2777"/>
                          </a:cubicBezTo>
                          <a:lnTo>
                            <a:pt x="21600" y="2777"/>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09" name="Group 297">
                    <a:extLst>
                      <a:ext uri="{FF2B5EF4-FFF2-40B4-BE49-F238E27FC236}">
                        <a16:creationId xmlns:a16="http://schemas.microsoft.com/office/drawing/2014/main" id="{69066B18-249F-4A19-BAD6-2F5FE1D0C878}"/>
                      </a:ext>
                    </a:extLst>
                  </p:cNvPr>
                  <p:cNvGrpSpPr>
                    <a:grpSpLocks/>
                  </p:cNvGrpSpPr>
                  <p:nvPr/>
                </p:nvGrpSpPr>
                <p:grpSpPr bwMode="auto">
                  <a:xfrm>
                    <a:off x="2866" y="515"/>
                    <a:ext cx="41" cy="32"/>
                    <a:chOff x="2866" y="515"/>
                    <a:chExt cx="41" cy="32"/>
                  </a:xfrm>
                </p:grpSpPr>
                <p:sp>
                  <p:nvSpPr>
                    <p:cNvPr id="65815" name="Arc 298">
                      <a:extLst>
                        <a:ext uri="{FF2B5EF4-FFF2-40B4-BE49-F238E27FC236}">
                          <a16:creationId xmlns:a16="http://schemas.microsoft.com/office/drawing/2014/main" id="{0CC84B22-81F4-4558-AC49-43A78A9F08B8}"/>
                        </a:ext>
                      </a:extLst>
                    </p:cNvPr>
                    <p:cNvSpPr>
                      <a:spLocks/>
                    </p:cNvSpPr>
                    <p:nvPr/>
                  </p:nvSpPr>
                  <p:spPr bwMode="auto">
                    <a:xfrm>
                      <a:off x="2893" y="515"/>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6" name="Arc 299">
                      <a:extLst>
                        <a:ext uri="{FF2B5EF4-FFF2-40B4-BE49-F238E27FC236}">
                          <a16:creationId xmlns:a16="http://schemas.microsoft.com/office/drawing/2014/main" id="{46097F87-BC4E-4549-9352-C8571E3AA697}"/>
                        </a:ext>
                      </a:extLst>
                    </p:cNvPr>
                    <p:cNvSpPr>
                      <a:spLocks/>
                    </p:cNvSpPr>
                    <p:nvPr/>
                  </p:nvSpPr>
                  <p:spPr bwMode="auto">
                    <a:xfrm>
                      <a:off x="2885" y="520"/>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7" name="Arc 300">
                      <a:extLst>
                        <a:ext uri="{FF2B5EF4-FFF2-40B4-BE49-F238E27FC236}">
                          <a16:creationId xmlns:a16="http://schemas.microsoft.com/office/drawing/2014/main" id="{CDD67BAB-D026-4CE6-8738-298F580E9670}"/>
                        </a:ext>
                      </a:extLst>
                    </p:cNvPr>
                    <p:cNvSpPr>
                      <a:spLocks/>
                    </p:cNvSpPr>
                    <p:nvPr/>
                  </p:nvSpPr>
                  <p:spPr bwMode="auto">
                    <a:xfrm>
                      <a:off x="2875" y="523"/>
                      <a:ext cx="15" cy="19"/>
                    </a:xfrm>
                    <a:custGeom>
                      <a:avLst/>
                      <a:gdLst>
                        <a:gd name="T0" fmla="*/ 0 w 23018"/>
                        <a:gd name="T1" fmla="*/ 0 h 24053"/>
                        <a:gd name="T2" fmla="*/ 0 w 23018"/>
                        <a:gd name="T3" fmla="*/ 0 h 24053"/>
                        <a:gd name="T4" fmla="*/ 0 w 23018"/>
                        <a:gd name="T5" fmla="*/ 0 h 24053"/>
                        <a:gd name="T6" fmla="*/ 0 60000 65536"/>
                        <a:gd name="T7" fmla="*/ 0 60000 65536"/>
                        <a:gd name="T8" fmla="*/ 0 60000 65536"/>
                        <a:gd name="T9" fmla="*/ 0 w 23018"/>
                        <a:gd name="T10" fmla="*/ 0 h 24053"/>
                        <a:gd name="T11" fmla="*/ 23018 w 23018"/>
                        <a:gd name="T12" fmla="*/ 24053 h 24053"/>
                      </a:gdLst>
                      <a:ahLst/>
                      <a:cxnLst>
                        <a:cxn ang="T6">
                          <a:pos x="T0" y="T1"/>
                        </a:cxn>
                        <a:cxn ang="T7">
                          <a:pos x="T2" y="T3"/>
                        </a:cxn>
                        <a:cxn ang="T8">
                          <a:pos x="T4" y="T5"/>
                        </a:cxn>
                      </a:cxnLst>
                      <a:rect l="T9" t="T10" r="T11" b="T12"/>
                      <a:pathLst>
                        <a:path w="23018" h="24053" fill="none" extrusionOk="0">
                          <a:moveTo>
                            <a:pt x="-1" y="46"/>
                          </a:moveTo>
                          <a:cubicBezTo>
                            <a:pt x="472" y="15"/>
                            <a:pt x="944" y="-1"/>
                            <a:pt x="1418" y="0"/>
                          </a:cubicBezTo>
                          <a:cubicBezTo>
                            <a:pt x="13347" y="0"/>
                            <a:pt x="23018" y="9670"/>
                            <a:pt x="23018" y="21600"/>
                          </a:cubicBezTo>
                          <a:cubicBezTo>
                            <a:pt x="23018" y="22419"/>
                            <a:pt x="22971" y="23238"/>
                            <a:pt x="22878" y="24053"/>
                          </a:cubicBezTo>
                        </a:path>
                        <a:path w="23018" h="24053" stroke="0" extrusionOk="0">
                          <a:moveTo>
                            <a:pt x="-1" y="46"/>
                          </a:moveTo>
                          <a:cubicBezTo>
                            <a:pt x="472" y="15"/>
                            <a:pt x="944" y="-1"/>
                            <a:pt x="1418" y="0"/>
                          </a:cubicBezTo>
                          <a:cubicBezTo>
                            <a:pt x="13347" y="0"/>
                            <a:pt x="23018" y="9670"/>
                            <a:pt x="23018" y="21600"/>
                          </a:cubicBezTo>
                          <a:cubicBezTo>
                            <a:pt x="23018" y="22419"/>
                            <a:pt x="22971" y="23238"/>
                            <a:pt x="22878" y="24053"/>
                          </a:cubicBezTo>
                          <a:lnTo>
                            <a:pt x="1418"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8" name="Arc 301">
                      <a:extLst>
                        <a:ext uri="{FF2B5EF4-FFF2-40B4-BE49-F238E27FC236}">
                          <a16:creationId xmlns:a16="http://schemas.microsoft.com/office/drawing/2014/main" id="{EDD218D6-87E0-4884-8C8E-585D2425E881}"/>
                        </a:ext>
                      </a:extLst>
                    </p:cNvPr>
                    <p:cNvSpPr>
                      <a:spLocks/>
                    </p:cNvSpPr>
                    <p:nvPr/>
                  </p:nvSpPr>
                  <p:spPr bwMode="auto">
                    <a:xfrm>
                      <a:off x="2866" y="528"/>
                      <a:ext cx="14" cy="19"/>
                    </a:xfrm>
                    <a:custGeom>
                      <a:avLst/>
                      <a:gdLst>
                        <a:gd name="T0" fmla="*/ 0 w 21600"/>
                        <a:gd name="T1" fmla="*/ 0 h 25464"/>
                        <a:gd name="T2" fmla="*/ 0 w 21600"/>
                        <a:gd name="T3" fmla="*/ 0 h 25464"/>
                        <a:gd name="T4" fmla="*/ 0 w 21600"/>
                        <a:gd name="T5" fmla="*/ 0 h 25464"/>
                        <a:gd name="T6" fmla="*/ 0 60000 65536"/>
                        <a:gd name="T7" fmla="*/ 0 60000 65536"/>
                        <a:gd name="T8" fmla="*/ 0 60000 65536"/>
                        <a:gd name="T9" fmla="*/ 0 w 21600"/>
                        <a:gd name="T10" fmla="*/ 0 h 25464"/>
                        <a:gd name="T11" fmla="*/ 21600 w 21600"/>
                        <a:gd name="T12" fmla="*/ 25464 h 25464"/>
                      </a:gdLst>
                      <a:ahLst/>
                      <a:cxnLst>
                        <a:cxn ang="T6">
                          <a:pos x="T0" y="T1"/>
                        </a:cxn>
                        <a:cxn ang="T7">
                          <a:pos x="T2" y="T3"/>
                        </a:cxn>
                        <a:cxn ang="T8">
                          <a:pos x="T4" y="T5"/>
                        </a:cxn>
                      </a:cxnLst>
                      <a:rect l="T9" t="T10" r="T11" b="T12"/>
                      <a:pathLst>
                        <a:path w="21600" h="25464" fill="none" extrusionOk="0">
                          <a:moveTo>
                            <a:pt x="-1" y="0"/>
                          </a:moveTo>
                          <a:cubicBezTo>
                            <a:pt x="11929" y="0"/>
                            <a:pt x="21600" y="9670"/>
                            <a:pt x="21600" y="21600"/>
                          </a:cubicBezTo>
                          <a:cubicBezTo>
                            <a:pt x="21600" y="22895"/>
                            <a:pt x="21483" y="24189"/>
                            <a:pt x="21251" y="25463"/>
                          </a:cubicBezTo>
                        </a:path>
                        <a:path w="21600" h="25464" stroke="0" extrusionOk="0">
                          <a:moveTo>
                            <a:pt x="-1" y="0"/>
                          </a:moveTo>
                          <a:cubicBezTo>
                            <a:pt x="11929" y="0"/>
                            <a:pt x="21600" y="9670"/>
                            <a:pt x="21600" y="21600"/>
                          </a:cubicBezTo>
                          <a:cubicBezTo>
                            <a:pt x="21600" y="22895"/>
                            <a:pt x="21483" y="24189"/>
                            <a:pt x="21251" y="25463"/>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10" name="Group 302">
                    <a:extLst>
                      <a:ext uri="{FF2B5EF4-FFF2-40B4-BE49-F238E27FC236}">
                        <a16:creationId xmlns:a16="http://schemas.microsoft.com/office/drawing/2014/main" id="{095ED93F-5910-4D98-AEED-2EBC4E633305}"/>
                      </a:ext>
                    </a:extLst>
                  </p:cNvPr>
                  <p:cNvGrpSpPr>
                    <a:grpSpLocks/>
                  </p:cNvGrpSpPr>
                  <p:nvPr/>
                </p:nvGrpSpPr>
                <p:grpSpPr bwMode="auto">
                  <a:xfrm>
                    <a:off x="2926" y="516"/>
                    <a:ext cx="72" cy="39"/>
                    <a:chOff x="2926" y="516"/>
                    <a:chExt cx="72" cy="39"/>
                  </a:xfrm>
                </p:grpSpPr>
                <p:sp>
                  <p:nvSpPr>
                    <p:cNvPr id="65811" name="Arc 303">
                      <a:extLst>
                        <a:ext uri="{FF2B5EF4-FFF2-40B4-BE49-F238E27FC236}">
                          <a16:creationId xmlns:a16="http://schemas.microsoft.com/office/drawing/2014/main" id="{4968F54A-443E-4FFF-A119-A1D37C4AFB9F}"/>
                        </a:ext>
                      </a:extLst>
                    </p:cNvPr>
                    <p:cNvSpPr>
                      <a:spLocks/>
                    </p:cNvSpPr>
                    <p:nvPr/>
                  </p:nvSpPr>
                  <p:spPr bwMode="auto">
                    <a:xfrm>
                      <a:off x="2926" y="516"/>
                      <a:ext cx="25" cy="12"/>
                    </a:xfrm>
                    <a:custGeom>
                      <a:avLst/>
                      <a:gdLst>
                        <a:gd name="T0" fmla="*/ 0 w 36567"/>
                        <a:gd name="T1" fmla="*/ 0 h 21600"/>
                        <a:gd name="T2" fmla="*/ 0 w 36567"/>
                        <a:gd name="T3" fmla="*/ 0 h 21600"/>
                        <a:gd name="T4" fmla="*/ 0 w 36567"/>
                        <a:gd name="T5" fmla="*/ 0 h 21600"/>
                        <a:gd name="T6" fmla="*/ 0 60000 65536"/>
                        <a:gd name="T7" fmla="*/ 0 60000 65536"/>
                        <a:gd name="T8" fmla="*/ 0 60000 65536"/>
                        <a:gd name="T9" fmla="*/ 0 w 36567"/>
                        <a:gd name="T10" fmla="*/ 0 h 21600"/>
                        <a:gd name="T11" fmla="*/ 36567 w 36567"/>
                        <a:gd name="T12" fmla="*/ 21600 h 21600"/>
                      </a:gdLst>
                      <a:ahLst/>
                      <a:cxnLst>
                        <a:cxn ang="T6">
                          <a:pos x="T0" y="T1"/>
                        </a:cxn>
                        <a:cxn ang="T7">
                          <a:pos x="T2" y="T3"/>
                        </a:cxn>
                        <a:cxn ang="T8">
                          <a:pos x="T4" y="T5"/>
                        </a:cxn>
                      </a:cxnLst>
                      <a:rect l="T9" t="T10" r="T11" b="T12"/>
                      <a:pathLst>
                        <a:path w="36567" h="21600" fill="none" extrusionOk="0">
                          <a:moveTo>
                            <a:pt x="-1" y="19902"/>
                          </a:moveTo>
                          <a:cubicBezTo>
                            <a:pt x="885" y="8666"/>
                            <a:pt x="10261" y="-1"/>
                            <a:pt x="21533" y="0"/>
                          </a:cubicBezTo>
                          <a:cubicBezTo>
                            <a:pt x="27145" y="0"/>
                            <a:pt x="32537" y="2184"/>
                            <a:pt x="36567" y="6090"/>
                          </a:cubicBezTo>
                        </a:path>
                        <a:path w="36567" h="21600" stroke="0" extrusionOk="0">
                          <a:moveTo>
                            <a:pt x="-1" y="19902"/>
                          </a:moveTo>
                          <a:cubicBezTo>
                            <a:pt x="885" y="8666"/>
                            <a:pt x="10261" y="-1"/>
                            <a:pt x="21533" y="0"/>
                          </a:cubicBezTo>
                          <a:cubicBezTo>
                            <a:pt x="27145" y="0"/>
                            <a:pt x="32537" y="2184"/>
                            <a:pt x="36567" y="6090"/>
                          </a:cubicBezTo>
                          <a:lnTo>
                            <a:pt x="21533"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2" name="Arc 304">
                      <a:extLst>
                        <a:ext uri="{FF2B5EF4-FFF2-40B4-BE49-F238E27FC236}">
                          <a16:creationId xmlns:a16="http://schemas.microsoft.com/office/drawing/2014/main" id="{9D1D9543-F25F-43C5-AE43-4AD4698211B3}"/>
                        </a:ext>
                      </a:extLst>
                    </p:cNvPr>
                    <p:cNvSpPr>
                      <a:spLocks/>
                    </p:cNvSpPr>
                    <p:nvPr/>
                  </p:nvSpPr>
                  <p:spPr bwMode="auto">
                    <a:xfrm>
                      <a:off x="2934" y="524"/>
                      <a:ext cx="26" cy="12"/>
                    </a:xfrm>
                    <a:custGeom>
                      <a:avLst/>
                      <a:gdLst>
                        <a:gd name="T0" fmla="*/ 0 w 33951"/>
                        <a:gd name="T1" fmla="*/ 0 h 21600"/>
                        <a:gd name="T2" fmla="*/ 0 w 33951"/>
                        <a:gd name="T3" fmla="*/ 0 h 21600"/>
                        <a:gd name="T4" fmla="*/ 0 w 33951"/>
                        <a:gd name="T5" fmla="*/ 0 h 21600"/>
                        <a:gd name="T6" fmla="*/ 0 60000 65536"/>
                        <a:gd name="T7" fmla="*/ 0 60000 65536"/>
                        <a:gd name="T8" fmla="*/ 0 60000 65536"/>
                        <a:gd name="T9" fmla="*/ 0 w 33951"/>
                        <a:gd name="T10" fmla="*/ 0 h 21600"/>
                        <a:gd name="T11" fmla="*/ 33951 w 33951"/>
                        <a:gd name="T12" fmla="*/ 21600 h 21600"/>
                      </a:gdLst>
                      <a:ahLst/>
                      <a:cxnLst>
                        <a:cxn ang="T6">
                          <a:pos x="T0" y="T1"/>
                        </a:cxn>
                        <a:cxn ang="T7">
                          <a:pos x="T2" y="T3"/>
                        </a:cxn>
                        <a:cxn ang="T8">
                          <a:pos x="T4" y="T5"/>
                        </a:cxn>
                      </a:cxnLst>
                      <a:rect l="T9" t="T10" r="T11" b="T12"/>
                      <a:pathLst>
                        <a:path w="33951" h="21600" fill="none" extrusionOk="0">
                          <a:moveTo>
                            <a:pt x="0" y="21600"/>
                          </a:moveTo>
                          <a:cubicBezTo>
                            <a:pt x="0" y="9670"/>
                            <a:pt x="9670" y="0"/>
                            <a:pt x="21600" y="0"/>
                          </a:cubicBezTo>
                          <a:cubicBezTo>
                            <a:pt x="26016" y="0"/>
                            <a:pt x="30327" y="1353"/>
                            <a:pt x="33950" y="3879"/>
                          </a:cubicBezTo>
                        </a:path>
                        <a:path w="33951" h="21600" stroke="0" extrusionOk="0">
                          <a:moveTo>
                            <a:pt x="0" y="21600"/>
                          </a:moveTo>
                          <a:cubicBezTo>
                            <a:pt x="0" y="9670"/>
                            <a:pt x="9670" y="0"/>
                            <a:pt x="21600" y="0"/>
                          </a:cubicBezTo>
                          <a:cubicBezTo>
                            <a:pt x="26016" y="0"/>
                            <a:pt x="30327" y="1353"/>
                            <a:pt x="33950" y="3879"/>
                          </a:cubicBezTo>
                          <a:lnTo>
                            <a:pt x="2160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3" name="Arc 305">
                      <a:extLst>
                        <a:ext uri="{FF2B5EF4-FFF2-40B4-BE49-F238E27FC236}">
                          <a16:creationId xmlns:a16="http://schemas.microsoft.com/office/drawing/2014/main" id="{7690033C-EC4D-4765-8749-9F7E8FE8B8EB}"/>
                        </a:ext>
                      </a:extLst>
                    </p:cNvPr>
                    <p:cNvSpPr>
                      <a:spLocks/>
                    </p:cNvSpPr>
                    <p:nvPr/>
                  </p:nvSpPr>
                  <p:spPr bwMode="auto">
                    <a:xfrm>
                      <a:off x="2946" y="531"/>
                      <a:ext cx="30" cy="16"/>
                    </a:xfrm>
                    <a:custGeom>
                      <a:avLst/>
                      <a:gdLst>
                        <a:gd name="T0" fmla="*/ 0 w 30428"/>
                        <a:gd name="T1" fmla="*/ 0 h 21600"/>
                        <a:gd name="T2" fmla="*/ 0 w 30428"/>
                        <a:gd name="T3" fmla="*/ 0 h 21600"/>
                        <a:gd name="T4" fmla="*/ 0 w 30428"/>
                        <a:gd name="T5" fmla="*/ 0 h 21600"/>
                        <a:gd name="T6" fmla="*/ 0 60000 65536"/>
                        <a:gd name="T7" fmla="*/ 0 60000 65536"/>
                        <a:gd name="T8" fmla="*/ 0 60000 65536"/>
                        <a:gd name="T9" fmla="*/ 0 w 30428"/>
                        <a:gd name="T10" fmla="*/ 0 h 21600"/>
                        <a:gd name="T11" fmla="*/ 30428 w 30428"/>
                        <a:gd name="T12" fmla="*/ 21600 h 21600"/>
                      </a:gdLst>
                      <a:ahLst/>
                      <a:cxnLst>
                        <a:cxn ang="T6">
                          <a:pos x="T0" y="T1"/>
                        </a:cxn>
                        <a:cxn ang="T7">
                          <a:pos x="T2" y="T3"/>
                        </a:cxn>
                        <a:cxn ang="T8">
                          <a:pos x="T4" y="T5"/>
                        </a:cxn>
                      </a:cxnLst>
                      <a:rect l="T9" t="T10" r="T11" b="T12"/>
                      <a:pathLst>
                        <a:path w="30428" h="21600" fill="none" extrusionOk="0">
                          <a:moveTo>
                            <a:pt x="0" y="19041"/>
                          </a:moveTo>
                          <a:cubicBezTo>
                            <a:pt x="1296" y="8178"/>
                            <a:pt x="10508" y="-1"/>
                            <a:pt x="21448" y="0"/>
                          </a:cubicBezTo>
                          <a:cubicBezTo>
                            <a:pt x="24546" y="0"/>
                            <a:pt x="27609" y="666"/>
                            <a:pt x="30427" y="1955"/>
                          </a:cubicBezTo>
                        </a:path>
                        <a:path w="30428" h="21600" stroke="0" extrusionOk="0">
                          <a:moveTo>
                            <a:pt x="0" y="19041"/>
                          </a:moveTo>
                          <a:cubicBezTo>
                            <a:pt x="1296" y="8178"/>
                            <a:pt x="10508" y="-1"/>
                            <a:pt x="21448" y="0"/>
                          </a:cubicBezTo>
                          <a:cubicBezTo>
                            <a:pt x="24546" y="0"/>
                            <a:pt x="27609" y="666"/>
                            <a:pt x="30427" y="1955"/>
                          </a:cubicBezTo>
                          <a:lnTo>
                            <a:pt x="21448"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4" name="Arc 306">
                      <a:extLst>
                        <a:ext uri="{FF2B5EF4-FFF2-40B4-BE49-F238E27FC236}">
                          <a16:creationId xmlns:a16="http://schemas.microsoft.com/office/drawing/2014/main" id="{1EF0118F-93FD-48D5-8BB5-CEB72AA61545}"/>
                        </a:ext>
                      </a:extLst>
                    </p:cNvPr>
                    <p:cNvSpPr>
                      <a:spLocks/>
                    </p:cNvSpPr>
                    <p:nvPr/>
                  </p:nvSpPr>
                  <p:spPr bwMode="auto">
                    <a:xfrm>
                      <a:off x="2964" y="535"/>
                      <a:ext cx="34" cy="20"/>
                    </a:xfrm>
                    <a:custGeom>
                      <a:avLst/>
                      <a:gdLst>
                        <a:gd name="T0" fmla="*/ 0 w 29723"/>
                        <a:gd name="T1" fmla="*/ 0 h 21600"/>
                        <a:gd name="T2" fmla="*/ 0 w 29723"/>
                        <a:gd name="T3" fmla="*/ 0 h 21600"/>
                        <a:gd name="T4" fmla="*/ 0 w 29723"/>
                        <a:gd name="T5" fmla="*/ 0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0" y="18501"/>
                          </a:moveTo>
                          <a:cubicBezTo>
                            <a:pt x="1540" y="7879"/>
                            <a:pt x="10644" y="-1"/>
                            <a:pt x="21377" y="0"/>
                          </a:cubicBezTo>
                          <a:cubicBezTo>
                            <a:pt x="24242" y="0"/>
                            <a:pt x="27079" y="570"/>
                            <a:pt x="29722" y="1677"/>
                          </a:cubicBezTo>
                        </a:path>
                        <a:path w="29723" h="21600" stroke="0" extrusionOk="0">
                          <a:moveTo>
                            <a:pt x="0" y="18501"/>
                          </a:moveTo>
                          <a:cubicBezTo>
                            <a:pt x="1540" y="7879"/>
                            <a:pt x="10644" y="-1"/>
                            <a:pt x="21377" y="0"/>
                          </a:cubicBezTo>
                          <a:cubicBezTo>
                            <a:pt x="24242" y="0"/>
                            <a:pt x="27079" y="570"/>
                            <a:pt x="29722" y="1677"/>
                          </a:cubicBezTo>
                          <a:lnTo>
                            <a:pt x="21377"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5664" name="Group 307">
              <a:extLst>
                <a:ext uri="{FF2B5EF4-FFF2-40B4-BE49-F238E27FC236}">
                  <a16:creationId xmlns:a16="http://schemas.microsoft.com/office/drawing/2014/main" id="{864E3514-3872-4FBD-900C-03D40CEBB6C1}"/>
                </a:ext>
              </a:extLst>
            </p:cNvPr>
            <p:cNvGrpSpPr>
              <a:grpSpLocks/>
            </p:cNvGrpSpPr>
            <p:nvPr/>
          </p:nvGrpSpPr>
          <p:grpSpPr bwMode="auto">
            <a:xfrm>
              <a:off x="2520" y="387"/>
              <a:ext cx="745" cy="521"/>
              <a:chOff x="2520" y="387"/>
              <a:chExt cx="745" cy="521"/>
            </a:xfrm>
          </p:grpSpPr>
          <p:grpSp>
            <p:nvGrpSpPr>
              <p:cNvPr id="65665" name="Group 308">
                <a:extLst>
                  <a:ext uri="{FF2B5EF4-FFF2-40B4-BE49-F238E27FC236}">
                    <a16:creationId xmlns:a16="http://schemas.microsoft.com/office/drawing/2014/main" id="{52F55FB4-87A1-4B62-BAE8-5BAD514CC70E}"/>
                  </a:ext>
                </a:extLst>
              </p:cNvPr>
              <p:cNvGrpSpPr>
                <a:grpSpLocks/>
              </p:cNvGrpSpPr>
              <p:nvPr/>
            </p:nvGrpSpPr>
            <p:grpSpPr bwMode="auto">
              <a:xfrm>
                <a:off x="2981" y="387"/>
                <a:ext cx="284" cy="362"/>
                <a:chOff x="2981" y="387"/>
                <a:chExt cx="284" cy="362"/>
              </a:xfrm>
            </p:grpSpPr>
            <p:grpSp>
              <p:nvGrpSpPr>
                <p:cNvPr id="65722" name="Group 309">
                  <a:extLst>
                    <a:ext uri="{FF2B5EF4-FFF2-40B4-BE49-F238E27FC236}">
                      <a16:creationId xmlns:a16="http://schemas.microsoft.com/office/drawing/2014/main" id="{E11604A8-44F1-40D2-9EA3-CE33A79B8FF0}"/>
                    </a:ext>
                  </a:extLst>
                </p:cNvPr>
                <p:cNvGrpSpPr>
                  <a:grpSpLocks/>
                </p:cNvGrpSpPr>
                <p:nvPr/>
              </p:nvGrpSpPr>
              <p:grpSpPr bwMode="auto">
                <a:xfrm>
                  <a:off x="3172" y="387"/>
                  <a:ext cx="93" cy="116"/>
                  <a:chOff x="3172" y="387"/>
                  <a:chExt cx="93" cy="116"/>
                </a:xfrm>
              </p:grpSpPr>
              <p:sp>
                <p:nvSpPr>
                  <p:cNvPr id="65790" name="Oval 310">
                    <a:extLst>
                      <a:ext uri="{FF2B5EF4-FFF2-40B4-BE49-F238E27FC236}">
                        <a16:creationId xmlns:a16="http://schemas.microsoft.com/office/drawing/2014/main" id="{FC571E4A-E648-4F7C-99E2-7C0DE7C71B6C}"/>
                      </a:ext>
                    </a:extLst>
                  </p:cNvPr>
                  <p:cNvSpPr>
                    <a:spLocks noChangeArrowheads="1"/>
                  </p:cNvSpPr>
                  <p:nvPr/>
                </p:nvSpPr>
                <p:spPr bwMode="auto">
                  <a:xfrm>
                    <a:off x="3201" y="38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1" name="Oval 311">
                    <a:extLst>
                      <a:ext uri="{FF2B5EF4-FFF2-40B4-BE49-F238E27FC236}">
                        <a16:creationId xmlns:a16="http://schemas.microsoft.com/office/drawing/2014/main" id="{E2E745D4-5D6A-4B9B-AB41-4826624E25AB}"/>
                      </a:ext>
                    </a:extLst>
                  </p:cNvPr>
                  <p:cNvSpPr>
                    <a:spLocks noChangeArrowheads="1"/>
                  </p:cNvSpPr>
                  <p:nvPr/>
                </p:nvSpPr>
                <p:spPr bwMode="auto">
                  <a:xfrm>
                    <a:off x="3206" y="4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2" name="Oval 312">
                    <a:extLst>
                      <a:ext uri="{FF2B5EF4-FFF2-40B4-BE49-F238E27FC236}">
                        <a16:creationId xmlns:a16="http://schemas.microsoft.com/office/drawing/2014/main" id="{524DD69A-BEF2-4FB6-B234-F1A5D0E83097}"/>
                      </a:ext>
                    </a:extLst>
                  </p:cNvPr>
                  <p:cNvSpPr>
                    <a:spLocks noChangeArrowheads="1"/>
                  </p:cNvSpPr>
                  <p:nvPr/>
                </p:nvSpPr>
                <p:spPr bwMode="auto">
                  <a:xfrm>
                    <a:off x="3175" y="3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3" name="Oval 313">
                    <a:extLst>
                      <a:ext uri="{FF2B5EF4-FFF2-40B4-BE49-F238E27FC236}">
                        <a16:creationId xmlns:a16="http://schemas.microsoft.com/office/drawing/2014/main" id="{351EED3C-511A-41E1-8B3D-807247750D02}"/>
                      </a:ext>
                    </a:extLst>
                  </p:cNvPr>
                  <p:cNvSpPr>
                    <a:spLocks noChangeArrowheads="1"/>
                  </p:cNvSpPr>
                  <p:nvPr/>
                </p:nvSpPr>
                <p:spPr bwMode="auto">
                  <a:xfrm>
                    <a:off x="3172" y="42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4" name="Oval 314">
                    <a:extLst>
                      <a:ext uri="{FF2B5EF4-FFF2-40B4-BE49-F238E27FC236}">
                        <a16:creationId xmlns:a16="http://schemas.microsoft.com/office/drawing/2014/main" id="{E6BB8E10-4E90-47C5-909F-D548F41B69CA}"/>
                      </a:ext>
                    </a:extLst>
                  </p:cNvPr>
                  <p:cNvSpPr>
                    <a:spLocks noChangeArrowheads="1"/>
                  </p:cNvSpPr>
                  <p:nvPr/>
                </p:nvSpPr>
                <p:spPr bwMode="auto">
                  <a:xfrm>
                    <a:off x="3227"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5" name="Oval 315">
                    <a:extLst>
                      <a:ext uri="{FF2B5EF4-FFF2-40B4-BE49-F238E27FC236}">
                        <a16:creationId xmlns:a16="http://schemas.microsoft.com/office/drawing/2014/main" id="{01C407BE-C246-4F85-ACB5-78764B48134C}"/>
                      </a:ext>
                    </a:extLst>
                  </p:cNvPr>
                  <p:cNvSpPr>
                    <a:spLocks noChangeArrowheads="1"/>
                  </p:cNvSpPr>
                  <p:nvPr/>
                </p:nvSpPr>
                <p:spPr bwMode="auto">
                  <a:xfrm>
                    <a:off x="3201"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6" name="Oval 316">
                    <a:extLst>
                      <a:ext uri="{FF2B5EF4-FFF2-40B4-BE49-F238E27FC236}">
                        <a16:creationId xmlns:a16="http://schemas.microsoft.com/office/drawing/2014/main" id="{B570FCEE-0BA0-4106-85DD-26CCCECC90F3}"/>
                      </a:ext>
                    </a:extLst>
                  </p:cNvPr>
                  <p:cNvSpPr>
                    <a:spLocks noChangeArrowheads="1"/>
                  </p:cNvSpPr>
                  <p:nvPr/>
                </p:nvSpPr>
                <p:spPr bwMode="auto">
                  <a:xfrm>
                    <a:off x="3185"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7" name="Oval 317">
                    <a:extLst>
                      <a:ext uri="{FF2B5EF4-FFF2-40B4-BE49-F238E27FC236}">
                        <a16:creationId xmlns:a16="http://schemas.microsoft.com/office/drawing/2014/main" id="{FAA7AE7D-16A8-4695-86E9-DD6038506AEC}"/>
                      </a:ext>
                    </a:extLst>
                  </p:cNvPr>
                  <p:cNvSpPr>
                    <a:spLocks noChangeArrowheads="1"/>
                  </p:cNvSpPr>
                  <p:nvPr/>
                </p:nvSpPr>
                <p:spPr bwMode="auto">
                  <a:xfrm>
                    <a:off x="3173" y="44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8" name="Oval 318">
                    <a:extLst>
                      <a:ext uri="{FF2B5EF4-FFF2-40B4-BE49-F238E27FC236}">
                        <a16:creationId xmlns:a16="http://schemas.microsoft.com/office/drawing/2014/main" id="{FF91FBEA-C560-4368-92E2-AF12A411FB13}"/>
                      </a:ext>
                    </a:extLst>
                  </p:cNvPr>
                  <p:cNvSpPr>
                    <a:spLocks noChangeArrowheads="1"/>
                  </p:cNvSpPr>
                  <p:nvPr/>
                </p:nvSpPr>
                <p:spPr bwMode="auto">
                  <a:xfrm>
                    <a:off x="3244" y="4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9" name="Oval 319">
                    <a:extLst>
                      <a:ext uri="{FF2B5EF4-FFF2-40B4-BE49-F238E27FC236}">
                        <a16:creationId xmlns:a16="http://schemas.microsoft.com/office/drawing/2014/main" id="{AAD01063-3086-49EE-8FAD-20DCE077AAB9}"/>
                      </a:ext>
                    </a:extLst>
                  </p:cNvPr>
                  <p:cNvSpPr>
                    <a:spLocks noChangeArrowheads="1"/>
                  </p:cNvSpPr>
                  <p:nvPr/>
                </p:nvSpPr>
                <p:spPr bwMode="auto">
                  <a:xfrm>
                    <a:off x="3212" y="46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00" name="Oval 320">
                    <a:extLst>
                      <a:ext uri="{FF2B5EF4-FFF2-40B4-BE49-F238E27FC236}">
                        <a16:creationId xmlns:a16="http://schemas.microsoft.com/office/drawing/2014/main" id="{04053B39-5D9F-4B19-B34F-9AEC7B08D0BB}"/>
                      </a:ext>
                    </a:extLst>
                  </p:cNvPr>
                  <p:cNvSpPr>
                    <a:spLocks noChangeArrowheads="1"/>
                  </p:cNvSpPr>
                  <p:nvPr/>
                </p:nvSpPr>
                <p:spPr bwMode="auto">
                  <a:xfrm>
                    <a:off x="3227" y="4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01" name="Oval 321">
                    <a:extLst>
                      <a:ext uri="{FF2B5EF4-FFF2-40B4-BE49-F238E27FC236}">
                        <a16:creationId xmlns:a16="http://schemas.microsoft.com/office/drawing/2014/main" id="{1654A07F-42F8-46F8-B7F0-D08922997D69}"/>
                      </a:ext>
                    </a:extLst>
                  </p:cNvPr>
                  <p:cNvSpPr>
                    <a:spLocks noChangeArrowheads="1"/>
                  </p:cNvSpPr>
                  <p:nvPr/>
                </p:nvSpPr>
                <p:spPr bwMode="auto">
                  <a:xfrm>
                    <a:off x="3181" y="47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02" name="Oval 322">
                    <a:extLst>
                      <a:ext uri="{FF2B5EF4-FFF2-40B4-BE49-F238E27FC236}">
                        <a16:creationId xmlns:a16="http://schemas.microsoft.com/office/drawing/2014/main" id="{BE3D1E12-FC53-42C1-9003-77F43175FD02}"/>
                      </a:ext>
                    </a:extLst>
                  </p:cNvPr>
                  <p:cNvSpPr>
                    <a:spLocks noChangeArrowheads="1"/>
                  </p:cNvSpPr>
                  <p:nvPr/>
                </p:nvSpPr>
                <p:spPr bwMode="auto">
                  <a:xfrm>
                    <a:off x="3253"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03" name="Oval 323">
                    <a:extLst>
                      <a:ext uri="{FF2B5EF4-FFF2-40B4-BE49-F238E27FC236}">
                        <a16:creationId xmlns:a16="http://schemas.microsoft.com/office/drawing/2014/main" id="{CA955119-DE48-4AE5-A6F0-772825D242F8}"/>
                      </a:ext>
                    </a:extLst>
                  </p:cNvPr>
                  <p:cNvSpPr>
                    <a:spLocks noChangeArrowheads="1"/>
                  </p:cNvSpPr>
                  <p:nvPr/>
                </p:nvSpPr>
                <p:spPr bwMode="auto">
                  <a:xfrm>
                    <a:off x="3209" y="49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723" name="Group 324">
                  <a:extLst>
                    <a:ext uri="{FF2B5EF4-FFF2-40B4-BE49-F238E27FC236}">
                      <a16:creationId xmlns:a16="http://schemas.microsoft.com/office/drawing/2014/main" id="{FC54940C-D509-445B-AF87-F4ECB1270CFC}"/>
                    </a:ext>
                  </a:extLst>
                </p:cNvPr>
                <p:cNvGrpSpPr>
                  <a:grpSpLocks/>
                </p:cNvGrpSpPr>
                <p:nvPr/>
              </p:nvGrpSpPr>
              <p:grpSpPr bwMode="auto">
                <a:xfrm>
                  <a:off x="3001" y="482"/>
                  <a:ext cx="186" cy="145"/>
                  <a:chOff x="3001" y="482"/>
                  <a:chExt cx="186" cy="145"/>
                </a:xfrm>
              </p:grpSpPr>
              <p:sp>
                <p:nvSpPr>
                  <p:cNvPr id="65749" name="Oval 325">
                    <a:extLst>
                      <a:ext uri="{FF2B5EF4-FFF2-40B4-BE49-F238E27FC236}">
                        <a16:creationId xmlns:a16="http://schemas.microsoft.com/office/drawing/2014/main" id="{F4184955-7789-4069-80F8-1A57CEF96447}"/>
                      </a:ext>
                    </a:extLst>
                  </p:cNvPr>
                  <p:cNvSpPr>
                    <a:spLocks noChangeArrowheads="1"/>
                  </p:cNvSpPr>
                  <p:nvPr/>
                </p:nvSpPr>
                <p:spPr bwMode="auto">
                  <a:xfrm>
                    <a:off x="3054" y="5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750" name="Group 326">
                    <a:extLst>
                      <a:ext uri="{FF2B5EF4-FFF2-40B4-BE49-F238E27FC236}">
                        <a16:creationId xmlns:a16="http://schemas.microsoft.com/office/drawing/2014/main" id="{5515088C-A043-412F-B350-AE382D3F47FC}"/>
                      </a:ext>
                    </a:extLst>
                  </p:cNvPr>
                  <p:cNvGrpSpPr>
                    <a:grpSpLocks/>
                  </p:cNvGrpSpPr>
                  <p:nvPr/>
                </p:nvGrpSpPr>
                <p:grpSpPr bwMode="auto">
                  <a:xfrm>
                    <a:off x="3001" y="482"/>
                    <a:ext cx="186" cy="145"/>
                    <a:chOff x="3001" y="482"/>
                    <a:chExt cx="186" cy="145"/>
                  </a:xfrm>
                </p:grpSpPr>
                <p:sp>
                  <p:nvSpPr>
                    <p:cNvPr id="65751" name="Oval 327">
                      <a:extLst>
                        <a:ext uri="{FF2B5EF4-FFF2-40B4-BE49-F238E27FC236}">
                          <a16:creationId xmlns:a16="http://schemas.microsoft.com/office/drawing/2014/main" id="{8B0D9832-48E1-4264-A085-C56620CA7104}"/>
                        </a:ext>
                      </a:extLst>
                    </p:cNvPr>
                    <p:cNvSpPr>
                      <a:spLocks noChangeArrowheads="1"/>
                    </p:cNvSpPr>
                    <p:nvPr/>
                  </p:nvSpPr>
                  <p:spPr bwMode="auto">
                    <a:xfrm>
                      <a:off x="3086" y="48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2" name="Oval 328">
                      <a:extLst>
                        <a:ext uri="{FF2B5EF4-FFF2-40B4-BE49-F238E27FC236}">
                          <a16:creationId xmlns:a16="http://schemas.microsoft.com/office/drawing/2014/main" id="{918565E3-73CD-46BE-8377-EEDF90E9312C}"/>
                        </a:ext>
                      </a:extLst>
                    </p:cNvPr>
                    <p:cNvSpPr>
                      <a:spLocks noChangeArrowheads="1"/>
                    </p:cNvSpPr>
                    <p:nvPr/>
                  </p:nvSpPr>
                  <p:spPr bwMode="auto">
                    <a:xfrm>
                      <a:off x="3123" y="49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3" name="Oval 329">
                      <a:extLst>
                        <a:ext uri="{FF2B5EF4-FFF2-40B4-BE49-F238E27FC236}">
                          <a16:creationId xmlns:a16="http://schemas.microsoft.com/office/drawing/2014/main" id="{79ABF1AE-99AF-49B0-AD48-1D3D0F69BD5F}"/>
                        </a:ext>
                      </a:extLst>
                    </p:cNvPr>
                    <p:cNvSpPr>
                      <a:spLocks noChangeArrowheads="1"/>
                    </p:cNvSpPr>
                    <p:nvPr/>
                  </p:nvSpPr>
                  <p:spPr bwMode="auto">
                    <a:xfrm>
                      <a:off x="3105"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4" name="Oval 330">
                      <a:extLst>
                        <a:ext uri="{FF2B5EF4-FFF2-40B4-BE49-F238E27FC236}">
                          <a16:creationId xmlns:a16="http://schemas.microsoft.com/office/drawing/2014/main" id="{EA8D4B13-6003-48CB-A391-1FF3535D63B6}"/>
                        </a:ext>
                      </a:extLst>
                    </p:cNvPr>
                    <p:cNvSpPr>
                      <a:spLocks noChangeArrowheads="1"/>
                    </p:cNvSpPr>
                    <p:nvPr/>
                  </p:nvSpPr>
                  <p:spPr bwMode="auto">
                    <a:xfrm>
                      <a:off x="3154" y="519"/>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5" name="Oval 331">
                      <a:extLst>
                        <a:ext uri="{FF2B5EF4-FFF2-40B4-BE49-F238E27FC236}">
                          <a16:creationId xmlns:a16="http://schemas.microsoft.com/office/drawing/2014/main" id="{3A8EA481-9D72-44BD-A3EF-2D6D644967E2}"/>
                        </a:ext>
                      </a:extLst>
                    </p:cNvPr>
                    <p:cNvSpPr>
                      <a:spLocks noChangeArrowheads="1"/>
                    </p:cNvSpPr>
                    <p:nvPr/>
                  </p:nvSpPr>
                  <p:spPr bwMode="auto">
                    <a:xfrm>
                      <a:off x="3135"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6" name="Oval 332">
                      <a:extLst>
                        <a:ext uri="{FF2B5EF4-FFF2-40B4-BE49-F238E27FC236}">
                          <a16:creationId xmlns:a16="http://schemas.microsoft.com/office/drawing/2014/main" id="{ECE9B7DD-0833-4CE7-8426-09A909845081}"/>
                        </a:ext>
                      </a:extLst>
                    </p:cNvPr>
                    <p:cNvSpPr>
                      <a:spLocks noChangeArrowheads="1"/>
                    </p:cNvSpPr>
                    <p:nvPr/>
                  </p:nvSpPr>
                  <p:spPr bwMode="auto">
                    <a:xfrm>
                      <a:off x="3080" y="51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7" name="Oval 333">
                      <a:extLst>
                        <a:ext uri="{FF2B5EF4-FFF2-40B4-BE49-F238E27FC236}">
                          <a16:creationId xmlns:a16="http://schemas.microsoft.com/office/drawing/2014/main" id="{6CBB134E-E19A-4FA5-B249-41C4CBE97A61}"/>
                        </a:ext>
                      </a:extLst>
                    </p:cNvPr>
                    <p:cNvSpPr>
                      <a:spLocks noChangeArrowheads="1"/>
                    </p:cNvSpPr>
                    <p:nvPr/>
                  </p:nvSpPr>
                  <p:spPr bwMode="auto">
                    <a:xfrm>
                      <a:off x="3069" y="49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8" name="Oval 334">
                      <a:extLst>
                        <a:ext uri="{FF2B5EF4-FFF2-40B4-BE49-F238E27FC236}">
                          <a16:creationId xmlns:a16="http://schemas.microsoft.com/office/drawing/2014/main" id="{6AD4D3F8-B043-4CE2-8365-FB978CE5D08A}"/>
                        </a:ext>
                      </a:extLst>
                    </p:cNvPr>
                    <p:cNvSpPr>
                      <a:spLocks noChangeArrowheads="1"/>
                    </p:cNvSpPr>
                    <p:nvPr/>
                  </p:nvSpPr>
                  <p:spPr bwMode="auto">
                    <a:xfrm>
                      <a:off x="3048" y="49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9" name="Oval 335">
                      <a:extLst>
                        <a:ext uri="{FF2B5EF4-FFF2-40B4-BE49-F238E27FC236}">
                          <a16:creationId xmlns:a16="http://schemas.microsoft.com/office/drawing/2014/main" id="{D3FEB88E-0D52-40A2-A803-D8A44514BDA6}"/>
                        </a:ext>
                      </a:extLst>
                    </p:cNvPr>
                    <p:cNvSpPr>
                      <a:spLocks noChangeArrowheads="1"/>
                    </p:cNvSpPr>
                    <p:nvPr/>
                  </p:nvSpPr>
                  <p:spPr bwMode="auto">
                    <a:xfrm>
                      <a:off x="3051" y="5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0" name="Oval 336">
                      <a:extLst>
                        <a:ext uri="{FF2B5EF4-FFF2-40B4-BE49-F238E27FC236}">
                          <a16:creationId xmlns:a16="http://schemas.microsoft.com/office/drawing/2014/main" id="{3117C8B5-A0A1-4B67-A8FC-D8B3AEC342FF}"/>
                        </a:ext>
                      </a:extLst>
                    </p:cNvPr>
                    <p:cNvSpPr>
                      <a:spLocks noChangeArrowheads="1"/>
                    </p:cNvSpPr>
                    <p:nvPr/>
                  </p:nvSpPr>
                  <p:spPr bwMode="auto">
                    <a:xfrm>
                      <a:off x="3044"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1" name="Oval 337">
                      <a:extLst>
                        <a:ext uri="{FF2B5EF4-FFF2-40B4-BE49-F238E27FC236}">
                          <a16:creationId xmlns:a16="http://schemas.microsoft.com/office/drawing/2014/main" id="{C9D171BB-C6D8-4AC5-BC64-0C476D3FE29D}"/>
                        </a:ext>
                      </a:extLst>
                    </p:cNvPr>
                    <p:cNvSpPr>
                      <a:spLocks noChangeArrowheads="1"/>
                    </p:cNvSpPr>
                    <p:nvPr/>
                  </p:nvSpPr>
                  <p:spPr bwMode="auto">
                    <a:xfrm>
                      <a:off x="3021" y="5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2" name="Oval 338">
                      <a:extLst>
                        <a:ext uri="{FF2B5EF4-FFF2-40B4-BE49-F238E27FC236}">
                          <a16:creationId xmlns:a16="http://schemas.microsoft.com/office/drawing/2014/main" id="{7AA7C8B0-5F42-4302-B5D1-F577E3A162BD}"/>
                        </a:ext>
                      </a:extLst>
                    </p:cNvPr>
                    <p:cNvSpPr>
                      <a:spLocks noChangeArrowheads="1"/>
                    </p:cNvSpPr>
                    <p:nvPr/>
                  </p:nvSpPr>
                  <p:spPr bwMode="auto">
                    <a:xfrm>
                      <a:off x="3072"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3" name="Oval 339">
                      <a:extLst>
                        <a:ext uri="{FF2B5EF4-FFF2-40B4-BE49-F238E27FC236}">
                          <a16:creationId xmlns:a16="http://schemas.microsoft.com/office/drawing/2014/main" id="{75C9F7F0-83AE-439B-8992-8A0298EC3054}"/>
                        </a:ext>
                      </a:extLst>
                    </p:cNvPr>
                    <p:cNvSpPr>
                      <a:spLocks noChangeArrowheads="1"/>
                    </p:cNvSpPr>
                    <p:nvPr/>
                  </p:nvSpPr>
                  <p:spPr bwMode="auto">
                    <a:xfrm>
                      <a:off x="3106" y="5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4" name="Oval 340">
                      <a:extLst>
                        <a:ext uri="{FF2B5EF4-FFF2-40B4-BE49-F238E27FC236}">
                          <a16:creationId xmlns:a16="http://schemas.microsoft.com/office/drawing/2014/main" id="{347B2FC7-88D4-4662-AE59-9AF6C9082822}"/>
                        </a:ext>
                      </a:extLst>
                    </p:cNvPr>
                    <p:cNvSpPr>
                      <a:spLocks noChangeArrowheads="1"/>
                    </p:cNvSpPr>
                    <p:nvPr/>
                  </p:nvSpPr>
                  <p:spPr bwMode="auto">
                    <a:xfrm>
                      <a:off x="3014" y="53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5" name="Oval 341">
                      <a:extLst>
                        <a:ext uri="{FF2B5EF4-FFF2-40B4-BE49-F238E27FC236}">
                          <a16:creationId xmlns:a16="http://schemas.microsoft.com/office/drawing/2014/main" id="{AC2A975D-DBAE-48B3-8F42-F679EBBC5865}"/>
                        </a:ext>
                      </a:extLst>
                    </p:cNvPr>
                    <p:cNvSpPr>
                      <a:spLocks noChangeArrowheads="1"/>
                    </p:cNvSpPr>
                    <p:nvPr/>
                  </p:nvSpPr>
                  <p:spPr bwMode="auto">
                    <a:xfrm>
                      <a:off x="3029"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6" name="Oval 342">
                      <a:extLst>
                        <a:ext uri="{FF2B5EF4-FFF2-40B4-BE49-F238E27FC236}">
                          <a16:creationId xmlns:a16="http://schemas.microsoft.com/office/drawing/2014/main" id="{F56C8593-9C68-430B-86CF-B4573EABF767}"/>
                        </a:ext>
                      </a:extLst>
                    </p:cNvPr>
                    <p:cNvSpPr>
                      <a:spLocks noChangeArrowheads="1"/>
                    </p:cNvSpPr>
                    <p:nvPr/>
                  </p:nvSpPr>
                  <p:spPr bwMode="auto">
                    <a:xfrm>
                      <a:off x="3034" y="5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7" name="Oval 343">
                      <a:extLst>
                        <a:ext uri="{FF2B5EF4-FFF2-40B4-BE49-F238E27FC236}">
                          <a16:creationId xmlns:a16="http://schemas.microsoft.com/office/drawing/2014/main" id="{225BE2EE-BC1B-48A7-9938-05ED0D5CF3A2}"/>
                        </a:ext>
                      </a:extLst>
                    </p:cNvPr>
                    <p:cNvSpPr>
                      <a:spLocks noChangeArrowheads="1"/>
                    </p:cNvSpPr>
                    <p:nvPr/>
                  </p:nvSpPr>
                  <p:spPr bwMode="auto">
                    <a:xfrm>
                      <a:off x="3059" y="55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8" name="Oval 344">
                      <a:extLst>
                        <a:ext uri="{FF2B5EF4-FFF2-40B4-BE49-F238E27FC236}">
                          <a16:creationId xmlns:a16="http://schemas.microsoft.com/office/drawing/2014/main" id="{E408C89B-2FE1-40D6-8289-5303DA10E91A}"/>
                        </a:ext>
                      </a:extLst>
                    </p:cNvPr>
                    <p:cNvSpPr>
                      <a:spLocks noChangeArrowheads="1"/>
                    </p:cNvSpPr>
                    <p:nvPr/>
                  </p:nvSpPr>
                  <p:spPr bwMode="auto">
                    <a:xfrm>
                      <a:off x="3020" y="56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9" name="Oval 345">
                      <a:extLst>
                        <a:ext uri="{FF2B5EF4-FFF2-40B4-BE49-F238E27FC236}">
                          <a16:creationId xmlns:a16="http://schemas.microsoft.com/office/drawing/2014/main" id="{F3CA20E0-7BD9-4589-B494-7B7F8666E947}"/>
                        </a:ext>
                      </a:extLst>
                    </p:cNvPr>
                    <p:cNvSpPr>
                      <a:spLocks noChangeArrowheads="1"/>
                    </p:cNvSpPr>
                    <p:nvPr/>
                  </p:nvSpPr>
                  <p:spPr bwMode="auto">
                    <a:xfrm>
                      <a:off x="3001" y="5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0" name="Oval 346">
                      <a:extLst>
                        <a:ext uri="{FF2B5EF4-FFF2-40B4-BE49-F238E27FC236}">
                          <a16:creationId xmlns:a16="http://schemas.microsoft.com/office/drawing/2014/main" id="{49E2AF1E-71D0-47E1-8E28-9BAAE413FC62}"/>
                        </a:ext>
                      </a:extLst>
                    </p:cNvPr>
                    <p:cNvSpPr>
                      <a:spLocks noChangeArrowheads="1"/>
                    </p:cNvSpPr>
                    <p:nvPr/>
                  </p:nvSpPr>
                  <p:spPr bwMode="auto">
                    <a:xfrm>
                      <a:off x="3003" y="6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1" name="Oval 347">
                      <a:extLst>
                        <a:ext uri="{FF2B5EF4-FFF2-40B4-BE49-F238E27FC236}">
                          <a16:creationId xmlns:a16="http://schemas.microsoft.com/office/drawing/2014/main" id="{BFF553A6-9CDB-4A80-BE3A-5F57AE47DFD3}"/>
                        </a:ext>
                      </a:extLst>
                    </p:cNvPr>
                    <p:cNvSpPr>
                      <a:spLocks noChangeArrowheads="1"/>
                    </p:cNvSpPr>
                    <p:nvPr/>
                  </p:nvSpPr>
                  <p:spPr bwMode="auto">
                    <a:xfrm>
                      <a:off x="3028" y="59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2" name="Oval 348">
                      <a:extLst>
                        <a:ext uri="{FF2B5EF4-FFF2-40B4-BE49-F238E27FC236}">
                          <a16:creationId xmlns:a16="http://schemas.microsoft.com/office/drawing/2014/main" id="{6F2D3E9F-0054-4F5C-9C00-84C25C237374}"/>
                        </a:ext>
                      </a:extLst>
                    </p:cNvPr>
                    <p:cNvSpPr>
                      <a:spLocks noChangeArrowheads="1"/>
                    </p:cNvSpPr>
                    <p:nvPr/>
                  </p:nvSpPr>
                  <p:spPr bwMode="auto">
                    <a:xfrm>
                      <a:off x="3058" y="57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3" name="Oval 349">
                      <a:extLst>
                        <a:ext uri="{FF2B5EF4-FFF2-40B4-BE49-F238E27FC236}">
                          <a16:creationId xmlns:a16="http://schemas.microsoft.com/office/drawing/2014/main" id="{40713999-9941-412E-A36B-EABB0F1105E8}"/>
                        </a:ext>
                      </a:extLst>
                    </p:cNvPr>
                    <p:cNvSpPr>
                      <a:spLocks noChangeArrowheads="1"/>
                    </p:cNvSpPr>
                    <p:nvPr/>
                  </p:nvSpPr>
                  <p:spPr bwMode="auto">
                    <a:xfrm>
                      <a:off x="3046" y="60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4" name="Oval 350">
                      <a:extLst>
                        <a:ext uri="{FF2B5EF4-FFF2-40B4-BE49-F238E27FC236}">
                          <a16:creationId xmlns:a16="http://schemas.microsoft.com/office/drawing/2014/main" id="{440BBEC1-79A0-490F-AAC6-6D37C3604E34}"/>
                        </a:ext>
                      </a:extLst>
                    </p:cNvPr>
                    <p:cNvSpPr>
                      <a:spLocks noChangeArrowheads="1"/>
                    </p:cNvSpPr>
                    <p:nvPr/>
                  </p:nvSpPr>
                  <p:spPr bwMode="auto">
                    <a:xfrm>
                      <a:off x="3063" y="5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5" name="Oval 351">
                      <a:extLst>
                        <a:ext uri="{FF2B5EF4-FFF2-40B4-BE49-F238E27FC236}">
                          <a16:creationId xmlns:a16="http://schemas.microsoft.com/office/drawing/2014/main" id="{4C181AF4-6216-4C14-A189-A68BF83AB3C0}"/>
                        </a:ext>
                      </a:extLst>
                    </p:cNvPr>
                    <p:cNvSpPr>
                      <a:spLocks noChangeArrowheads="1"/>
                    </p:cNvSpPr>
                    <p:nvPr/>
                  </p:nvSpPr>
                  <p:spPr bwMode="auto">
                    <a:xfrm>
                      <a:off x="3071" y="59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6" name="Oval 352">
                      <a:extLst>
                        <a:ext uri="{FF2B5EF4-FFF2-40B4-BE49-F238E27FC236}">
                          <a16:creationId xmlns:a16="http://schemas.microsoft.com/office/drawing/2014/main" id="{5B3445AB-08CC-4ECF-9020-8E141329BB8B}"/>
                        </a:ext>
                      </a:extLst>
                    </p:cNvPr>
                    <p:cNvSpPr>
                      <a:spLocks noChangeArrowheads="1"/>
                    </p:cNvSpPr>
                    <p:nvPr/>
                  </p:nvSpPr>
                  <p:spPr bwMode="auto">
                    <a:xfrm>
                      <a:off x="3082" y="571"/>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7" name="Oval 353">
                      <a:extLst>
                        <a:ext uri="{FF2B5EF4-FFF2-40B4-BE49-F238E27FC236}">
                          <a16:creationId xmlns:a16="http://schemas.microsoft.com/office/drawing/2014/main" id="{C1E5A82D-3547-4832-848C-31908BA80F65}"/>
                        </a:ext>
                      </a:extLst>
                    </p:cNvPr>
                    <p:cNvSpPr>
                      <a:spLocks noChangeArrowheads="1"/>
                    </p:cNvSpPr>
                    <p:nvPr/>
                  </p:nvSpPr>
                  <p:spPr bwMode="auto">
                    <a:xfrm>
                      <a:off x="3085" y="58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8" name="Oval 354">
                      <a:extLst>
                        <a:ext uri="{FF2B5EF4-FFF2-40B4-BE49-F238E27FC236}">
                          <a16:creationId xmlns:a16="http://schemas.microsoft.com/office/drawing/2014/main" id="{05DEC6AE-F940-4FB0-8199-38A6603D1E2A}"/>
                        </a:ext>
                      </a:extLst>
                    </p:cNvPr>
                    <p:cNvSpPr>
                      <a:spLocks noChangeArrowheads="1"/>
                    </p:cNvSpPr>
                    <p:nvPr/>
                  </p:nvSpPr>
                  <p:spPr bwMode="auto">
                    <a:xfrm>
                      <a:off x="3103"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9" name="Oval 355">
                      <a:extLst>
                        <a:ext uri="{FF2B5EF4-FFF2-40B4-BE49-F238E27FC236}">
                          <a16:creationId xmlns:a16="http://schemas.microsoft.com/office/drawing/2014/main" id="{FC19E4A3-2873-441D-9191-3DD51C34D3B2}"/>
                        </a:ext>
                      </a:extLst>
                    </p:cNvPr>
                    <p:cNvSpPr>
                      <a:spLocks noChangeArrowheads="1"/>
                    </p:cNvSpPr>
                    <p:nvPr/>
                  </p:nvSpPr>
                  <p:spPr bwMode="auto">
                    <a:xfrm>
                      <a:off x="3102" y="57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0" name="Oval 356">
                      <a:extLst>
                        <a:ext uri="{FF2B5EF4-FFF2-40B4-BE49-F238E27FC236}">
                          <a16:creationId xmlns:a16="http://schemas.microsoft.com/office/drawing/2014/main" id="{0B87FA4E-9FED-499E-8F27-20F74EF2DAA1}"/>
                        </a:ext>
                      </a:extLst>
                    </p:cNvPr>
                    <p:cNvSpPr>
                      <a:spLocks noChangeArrowheads="1"/>
                    </p:cNvSpPr>
                    <p:nvPr/>
                  </p:nvSpPr>
                  <p:spPr bwMode="auto">
                    <a:xfrm>
                      <a:off x="3103" y="5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1" name="Oval 357">
                      <a:extLst>
                        <a:ext uri="{FF2B5EF4-FFF2-40B4-BE49-F238E27FC236}">
                          <a16:creationId xmlns:a16="http://schemas.microsoft.com/office/drawing/2014/main" id="{99BA1906-78B9-411D-BF19-B30B65CFF54E}"/>
                        </a:ext>
                      </a:extLst>
                    </p:cNvPr>
                    <p:cNvSpPr>
                      <a:spLocks noChangeArrowheads="1"/>
                    </p:cNvSpPr>
                    <p:nvPr/>
                  </p:nvSpPr>
                  <p:spPr bwMode="auto">
                    <a:xfrm>
                      <a:off x="3118"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2" name="Oval 358">
                      <a:extLst>
                        <a:ext uri="{FF2B5EF4-FFF2-40B4-BE49-F238E27FC236}">
                          <a16:creationId xmlns:a16="http://schemas.microsoft.com/office/drawing/2014/main" id="{84B5B010-AA53-415B-806F-6FEA287E3CDA}"/>
                        </a:ext>
                      </a:extLst>
                    </p:cNvPr>
                    <p:cNvSpPr>
                      <a:spLocks noChangeArrowheads="1"/>
                    </p:cNvSpPr>
                    <p:nvPr/>
                  </p:nvSpPr>
                  <p:spPr bwMode="auto">
                    <a:xfrm>
                      <a:off x="3137" y="54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3" name="Oval 359">
                      <a:extLst>
                        <a:ext uri="{FF2B5EF4-FFF2-40B4-BE49-F238E27FC236}">
                          <a16:creationId xmlns:a16="http://schemas.microsoft.com/office/drawing/2014/main" id="{7FEB4C19-C98A-4D16-BC14-0604518CC416}"/>
                        </a:ext>
                      </a:extLst>
                    </p:cNvPr>
                    <p:cNvSpPr>
                      <a:spLocks noChangeArrowheads="1"/>
                    </p:cNvSpPr>
                    <p:nvPr/>
                  </p:nvSpPr>
                  <p:spPr bwMode="auto">
                    <a:xfrm>
                      <a:off x="3152" y="54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4" name="Oval 360">
                      <a:extLst>
                        <a:ext uri="{FF2B5EF4-FFF2-40B4-BE49-F238E27FC236}">
                          <a16:creationId xmlns:a16="http://schemas.microsoft.com/office/drawing/2014/main" id="{8F5E8B1A-DE5B-4BB6-A4AB-43C8D0D08DC7}"/>
                        </a:ext>
                      </a:extLst>
                    </p:cNvPr>
                    <p:cNvSpPr>
                      <a:spLocks noChangeArrowheads="1"/>
                    </p:cNvSpPr>
                    <p:nvPr/>
                  </p:nvSpPr>
                  <p:spPr bwMode="auto">
                    <a:xfrm>
                      <a:off x="3175" y="551"/>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5" name="Oval 361">
                      <a:extLst>
                        <a:ext uri="{FF2B5EF4-FFF2-40B4-BE49-F238E27FC236}">
                          <a16:creationId xmlns:a16="http://schemas.microsoft.com/office/drawing/2014/main" id="{3D393C35-EFAF-4074-B0D7-B1B4330D7718}"/>
                        </a:ext>
                      </a:extLst>
                    </p:cNvPr>
                    <p:cNvSpPr>
                      <a:spLocks noChangeArrowheads="1"/>
                    </p:cNvSpPr>
                    <p:nvPr/>
                  </p:nvSpPr>
                  <p:spPr bwMode="auto">
                    <a:xfrm>
                      <a:off x="3166" y="56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6" name="Oval 362">
                      <a:extLst>
                        <a:ext uri="{FF2B5EF4-FFF2-40B4-BE49-F238E27FC236}">
                          <a16:creationId xmlns:a16="http://schemas.microsoft.com/office/drawing/2014/main" id="{84A4F440-5005-43BA-A5C2-55DA4CC3DFDD}"/>
                        </a:ext>
                      </a:extLst>
                    </p:cNvPr>
                    <p:cNvSpPr>
                      <a:spLocks noChangeArrowheads="1"/>
                    </p:cNvSpPr>
                    <p:nvPr/>
                  </p:nvSpPr>
                  <p:spPr bwMode="auto">
                    <a:xfrm>
                      <a:off x="3129" y="56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7" name="Oval 363">
                      <a:extLst>
                        <a:ext uri="{FF2B5EF4-FFF2-40B4-BE49-F238E27FC236}">
                          <a16:creationId xmlns:a16="http://schemas.microsoft.com/office/drawing/2014/main" id="{32A668EA-E68F-4B19-9154-D91940BA37DD}"/>
                        </a:ext>
                      </a:extLst>
                    </p:cNvPr>
                    <p:cNvSpPr>
                      <a:spLocks noChangeArrowheads="1"/>
                    </p:cNvSpPr>
                    <p:nvPr/>
                  </p:nvSpPr>
                  <p:spPr bwMode="auto">
                    <a:xfrm>
                      <a:off x="3140" y="5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8" name="Oval 364">
                      <a:extLst>
                        <a:ext uri="{FF2B5EF4-FFF2-40B4-BE49-F238E27FC236}">
                          <a16:creationId xmlns:a16="http://schemas.microsoft.com/office/drawing/2014/main" id="{F9FEF1D9-534C-4C78-B886-9D3E5C7ACEB2}"/>
                        </a:ext>
                      </a:extLst>
                    </p:cNvPr>
                    <p:cNvSpPr>
                      <a:spLocks noChangeArrowheads="1"/>
                    </p:cNvSpPr>
                    <p:nvPr/>
                  </p:nvSpPr>
                  <p:spPr bwMode="auto">
                    <a:xfrm>
                      <a:off x="3115" y="5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9" name="Oval 365">
                      <a:extLst>
                        <a:ext uri="{FF2B5EF4-FFF2-40B4-BE49-F238E27FC236}">
                          <a16:creationId xmlns:a16="http://schemas.microsoft.com/office/drawing/2014/main" id="{34B1088F-31B6-4C5B-A805-965BAECBD577}"/>
                        </a:ext>
                      </a:extLst>
                    </p:cNvPr>
                    <p:cNvSpPr>
                      <a:spLocks noChangeArrowheads="1"/>
                    </p:cNvSpPr>
                    <p:nvPr/>
                  </p:nvSpPr>
                  <p:spPr bwMode="auto">
                    <a:xfrm>
                      <a:off x="3132" y="61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724" name="Group 366">
                  <a:extLst>
                    <a:ext uri="{FF2B5EF4-FFF2-40B4-BE49-F238E27FC236}">
                      <a16:creationId xmlns:a16="http://schemas.microsoft.com/office/drawing/2014/main" id="{ED249741-EDB7-4850-8970-5971B99E3B04}"/>
                    </a:ext>
                  </a:extLst>
                </p:cNvPr>
                <p:cNvGrpSpPr>
                  <a:grpSpLocks/>
                </p:cNvGrpSpPr>
                <p:nvPr/>
              </p:nvGrpSpPr>
              <p:grpSpPr bwMode="auto">
                <a:xfrm>
                  <a:off x="2981" y="633"/>
                  <a:ext cx="168" cy="116"/>
                  <a:chOff x="2981" y="633"/>
                  <a:chExt cx="168" cy="116"/>
                </a:xfrm>
              </p:grpSpPr>
              <p:sp>
                <p:nvSpPr>
                  <p:cNvPr id="65725" name="Oval 367">
                    <a:extLst>
                      <a:ext uri="{FF2B5EF4-FFF2-40B4-BE49-F238E27FC236}">
                        <a16:creationId xmlns:a16="http://schemas.microsoft.com/office/drawing/2014/main" id="{F05B2811-C565-4810-9788-FBD190BB79E0}"/>
                      </a:ext>
                    </a:extLst>
                  </p:cNvPr>
                  <p:cNvSpPr>
                    <a:spLocks noChangeArrowheads="1"/>
                  </p:cNvSpPr>
                  <p:nvPr/>
                </p:nvSpPr>
                <p:spPr bwMode="auto">
                  <a:xfrm>
                    <a:off x="3070" y="6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6" name="Oval 368">
                    <a:extLst>
                      <a:ext uri="{FF2B5EF4-FFF2-40B4-BE49-F238E27FC236}">
                        <a16:creationId xmlns:a16="http://schemas.microsoft.com/office/drawing/2014/main" id="{CD2CF3FD-9AA8-4BDB-AE85-EA6866E86724}"/>
                      </a:ext>
                    </a:extLst>
                  </p:cNvPr>
                  <p:cNvSpPr>
                    <a:spLocks noChangeArrowheads="1"/>
                  </p:cNvSpPr>
                  <p:nvPr/>
                </p:nvSpPr>
                <p:spPr bwMode="auto">
                  <a:xfrm>
                    <a:off x="2998" y="63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7" name="Oval 369">
                    <a:extLst>
                      <a:ext uri="{FF2B5EF4-FFF2-40B4-BE49-F238E27FC236}">
                        <a16:creationId xmlns:a16="http://schemas.microsoft.com/office/drawing/2014/main" id="{91C37D99-1E58-47D6-A759-E955D0083D24}"/>
                      </a:ext>
                    </a:extLst>
                  </p:cNvPr>
                  <p:cNvSpPr>
                    <a:spLocks noChangeArrowheads="1"/>
                  </p:cNvSpPr>
                  <p:nvPr/>
                </p:nvSpPr>
                <p:spPr bwMode="auto">
                  <a:xfrm>
                    <a:off x="3099" y="66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8" name="Oval 370">
                    <a:extLst>
                      <a:ext uri="{FF2B5EF4-FFF2-40B4-BE49-F238E27FC236}">
                        <a16:creationId xmlns:a16="http://schemas.microsoft.com/office/drawing/2014/main" id="{A5AD1808-ADBB-428A-8100-FFAEA284B878}"/>
                      </a:ext>
                    </a:extLst>
                  </p:cNvPr>
                  <p:cNvSpPr>
                    <a:spLocks noChangeArrowheads="1"/>
                  </p:cNvSpPr>
                  <p:nvPr/>
                </p:nvSpPr>
                <p:spPr bwMode="auto">
                  <a:xfrm>
                    <a:off x="3119"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9" name="Oval 371">
                    <a:extLst>
                      <a:ext uri="{FF2B5EF4-FFF2-40B4-BE49-F238E27FC236}">
                        <a16:creationId xmlns:a16="http://schemas.microsoft.com/office/drawing/2014/main" id="{61D83DF8-B8C7-4BA9-84DA-CD7798B23132}"/>
                      </a:ext>
                    </a:extLst>
                  </p:cNvPr>
                  <p:cNvSpPr>
                    <a:spLocks noChangeArrowheads="1"/>
                  </p:cNvSpPr>
                  <p:nvPr/>
                </p:nvSpPr>
                <p:spPr bwMode="auto">
                  <a:xfrm>
                    <a:off x="3137" y="6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0" name="Oval 372">
                    <a:extLst>
                      <a:ext uri="{FF2B5EF4-FFF2-40B4-BE49-F238E27FC236}">
                        <a16:creationId xmlns:a16="http://schemas.microsoft.com/office/drawing/2014/main" id="{40CE11A3-5DD9-4EA0-8296-951F7599C7C1}"/>
                      </a:ext>
                    </a:extLst>
                  </p:cNvPr>
                  <p:cNvSpPr>
                    <a:spLocks noChangeArrowheads="1"/>
                  </p:cNvSpPr>
                  <p:nvPr/>
                </p:nvSpPr>
                <p:spPr bwMode="auto">
                  <a:xfrm>
                    <a:off x="3100" y="67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1" name="Oval 373">
                    <a:extLst>
                      <a:ext uri="{FF2B5EF4-FFF2-40B4-BE49-F238E27FC236}">
                        <a16:creationId xmlns:a16="http://schemas.microsoft.com/office/drawing/2014/main" id="{9EA6B5EF-52DE-4179-ACC3-67AA97CF5CFD}"/>
                      </a:ext>
                    </a:extLst>
                  </p:cNvPr>
                  <p:cNvSpPr>
                    <a:spLocks noChangeArrowheads="1"/>
                  </p:cNvSpPr>
                  <p:nvPr/>
                </p:nvSpPr>
                <p:spPr bwMode="auto">
                  <a:xfrm>
                    <a:off x="3082" y="6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2" name="Oval 374">
                    <a:extLst>
                      <a:ext uri="{FF2B5EF4-FFF2-40B4-BE49-F238E27FC236}">
                        <a16:creationId xmlns:a16="http://schemas.microsoft.com/office/drawing/2014/main" id="{E3F80295-680E-4492-AE14-EA8DFE54CDA5}"/>
                      </a:ext>
                    </a:extLst>
                  </p:cNvPr>
                  <p:cNvSpPr>
                    <a:spLocks noChangeArrowheads="1"/>
                  </p:cNvSpPr>
                  <p:nvPr/>
                </p:nvSpPr>
                <p:spPr bwMode="auto">
                  <a:xfrm>
                    <a:off x="3129" y="69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3" name="Oval 375">
                    <a:extLst>
                      <a:ext uri="{FF2B5EF4-FFF2-40B4-BE49-F238E27FC236}">
                        <a16:creationId xmlns:a16="http://schemas.microsoft.com/office/drawing/2014/main" id="{8594386B-8A41-4840-B314-1146ACD8EF95}"/>
                      </a:ext>
                    </a:extLst>
                  </p:cNvPr>
                  <p:cNvSpPr>
                    <a:spLocks noChangeArrowheads="1"/>
                  </p:cNvSpPr>
                  <p:nvPr/>
                </p:nvSpPr>
                <p:spPr bwMode="auto">
                  <a:xfrm>
                    <a:off x="3022" y="683"/>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4" name="Oval 376">
                    <a:extLst>
                      <a:ext uri="{FF2B5EF4-FFF2-40B4-BE49-F238E27FC236}">
                        <a16:creationId xmlns:a16="http://schemas.microsoft.com/office/drawing/2014/main" id="{4FAC8BB8-1BEE-4A0C-A4E3-BEFAE3035DA3}"/>
                      </a:ext>
                    </a:extLst>
                  </p:cNvPr>
                  <p:cNvSpPr>
                    <a:spLocks noChangeArrowheads="1"/>
                  </p:cNvSpPr>
                  <p:nvPr/>
                </p:nvSpPr>
                <p:spPr bwMode="auto">
                  <a:xfrm>
                    <a:off x="2998" y="687"/>
                    <a:ext cx="11"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5" name="Oval 377">
                    <a:extLst>
                      <a:ext uri="{FF2B5EF4-FFF2-40B4-BE49-F238E27FC236}">
                        <a16:creationId xmlns:a16="http://schemas.microsoft.com/office/drawing/2014/main" id="{4141CD09-A2AD-43AF-B1FB-9A8E946F4A49}"/>
                      </a:ext>
                    </a:extLst>
                  </p:cNvPr>
                  <p:cNvSpPr>
                    <a:spLocks noChangeArrowheads="1"/>
                  </p:cNvSpPr>
                  <p:nvPr/>
                </p:nvSpPr>
                <p:spPr bwMode="auto">
                  <a:xfrm>
                    <a:off x="2994" y="6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6" name="Oval 378">
                    <a:extLst>
                      <a:ext uri="{FF2B5EF4-FFF2-40B4-BE49-F238E27FC236}">
                        <a16:creationId xmlns:a16="http://schemas.microsoft.com/office/drawing/2014/main" id="{8DD4E1AE-6B5D-4F72-AAED-23BE1C532742}"/>
                      </a:ext>
                    </a:extLst>
                  </p:cNvPr>
                  <p:cNvSpPr>
                    <a:spLocks noChangeArrowheads="1"/>
                  </p:cNvSpPr>
                  <p:nvPr/>
                </p:nvSpPr>
                <p:spPr bwMode="auto">
                  <a:xfrm>
                    <a:off x="3045" y="7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7" name="Oval 379">
                    <a:extLst>
                      <a:ext uri="{FF2B5EF4-FFF2-40B4-BE49-F238E27FC236}">
                        <a16:creationId xmlns:a16="http://schemas.microsoft.com/office/drawing/2014/main" id="{88CF4794-F1E7-4829-BA1F-2CE3E4D44B59}"/>
                      </a:ext>
                    </a:extLst>
                  </p:cNvPr>
                  <p:cNvSpPr>
                    <a:spLocks noChangeArrowheads="1"/>
                  </p:cNvSpPr>
                  <p:nvPr/>
                </p:nvSpPr>
                <p:spPr bwMode="auto">
                  <a:xfrm>
                    <a:off x="3105" y="71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8" name="Oval 380">
                    <a:extLst>
                      <a:ext uri="{FF2B5EF4-FFF2-40B4-BE49-F238E27FC236}">
                        <a16:creationId xmlns:a16="http://schemas.microsoft.com/office/drawing/2014/main" id="{D8A6ADFD-F248-404F-9ECC-1B615C0C9314}"/>
                      </a:ext>
                    </a:extLst>
                  </p:cNvPr>
                  <p:cNvSpPr>
                    <a:spLocks noChangeArrowheads="1"/>
                  </p:cNvSpPr>
                  <p:nvPr/>
                </p:nvSpPr>
                <p:spPr bwMode="auto">
                  <a:xfrm>
                    <a:off x="3066" y="70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9" name="Oval 381">
                    <a:extLst>
                      <a:ext uri="{FF2B5EF4-FFF2-40B4-BE49-F238E27FC236}">
                        <a16:creationId xmlns:a16="http://schemas.microsoft.com/office/drawing/2014/main" id="{0C5C3D36-5C33-4186-97A5-1496D1033A3C}"/>
                      </a:ext>
                    </a:extLst>
                  </p:cNvPr>
                  <p:cNvSpPr>
                    <a:spLocks noChangeArrowheads="1"/>
                  </p:cNvSpPr>
                  <p:nvPr/>
                </p:nvSpPr>
                <p:spPr bwMode="auto">
                  <a:xfrm>
                    <a:off x="3079" y="7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0" name="Oval 382">
                    <a:extLst>
                      <a:ext uri="{FF2B5EF4-FFF2-40B4-BE49-F238E27FC236}">
                        <a16:creationId xmlns:a16="http://schemas.microsoft.com/office/drawing/2014/main" id="{731D074B-5D8B-4076-B4E3-94F5E290953A}"/>
                      </a:ext>
                    </a:extLst>
                  </p:cNvPr>
                  <p:cNvSpPr>
                    <a:spLocks noChangeArrowheads="1"/>
                  </p:cNvSpPr>
                  <p:nvPr/>
                </p:nvSpPr>
                <p:spPr bwMode="auto">
                  <a:xfrm>
                    <a:off x="3022" y="7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1" name="Oval 383">
                    <a:extLst>
                      <a:ext uri="{FF2B5EF4-FFF2-40B4-BE49-F238E27FC236}">
                        <a16:creationId xmlns:a16="http://schemas.microsoft.com/office/drawing/2014/main" id="{0F3A5E54-5935-4B60-8BA9-574B5F71543E}"/>
                      </a:ext>
                    </a:extLst>
                  </p:cNvPr>
                  <p:cNvSpPr>
                    <a:spLocks noChangeArrowheads="1"/>
                  </p:cNvSpPr>
                  <p:nvPr/>
                </p:nvSpPr>
                <p:spPr bwMode="auto">
                  <a:xfrm>
                    <a:off x="3017" y="70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2" name="Oval 384">
                    <a:extLst>
                      <a:ext uri="{FF2B5EF4-FFF2-40B4-BE49-F238E27FC236}">
                        <a16:creationId xmlns:a16="http://schemas.microsoft.com/office/drawing/2014/main" id="{9250EB58-4D63-4E8C-9D95-148FEBF7B728}"/>
                      </a:ext>
                    </a:extLst>
                  </p:cNvPr>
                  <p:cNvSpPr>
                    <a:spLocks noChangeArrowheads="1"/>
                  </p:cNvSpPr>
                  <p:nvPr/>
                </p:nvSpPr>
                <p:spPr bwMode="auto">
                  <a:xfrm>
                    <a:off x="3055" y="73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3" name="Oval 385">
                    <a:extLst>
                      <a:ext uri="{FF2B5EF4-FFF2-40B4-BE49-F238E27FC236}">
                        <a16:creationId xmlns:a16="http://schemas.microsoft.com/office/drawing/2014/main" id="{09CFFACC-E5F5-4F1A-99A8-9A4A3BC2749B}"/>
                      </a:ext>
                    </a:extLst>
                  </p:cNvPr>
                  <p:cNvSpPr>
                    <a:spLocks noChangeArrowheads="1"/>
                  </p:cNvSpPr>
                  <p:nvPr/>
                </p:nvSpPr>
                <p:spPr bwMode="auto">
                  <a:xfrm>
                    <a:off x="3035" y="73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4" name="Oval 386">
                    <a:extLst>
                      <a:ext uri="{FF2B5EF4-FFF2-40B4-BE49-F238E27FC236}">
                        <a16:creationId xmlns:a16="http://schemas.microsoft.com/office/drawing/2014/main" id="{714CBD12-3472-4A76-A01A-4C02E35DEBA3}"/>
                      </a:ext>
                    </a:extLst>
                  </p:cNvPr>
                  <p:cNvSpPr>
                    <a:spLocks noChangeArrowheads="1"/>
                  </p:cNvSpPr>
                  <p:nvPr/>
                </p:nvSpPr>
                <p:spPr bwMode="auto">
                  <a:xfrm>
                    <a:off x="3010" y="73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5" name="Oval 387">
                    <a:extLst>
                      <a:ext uri="{FF2B5EF4-FFF2-40B4-BE49-F238E27FC236}">
                        <a16:creationId xmlns:a16="http://schemas.microsoft.com/office/drawing/2014/main" id="{F9A801B9-AC1F-46F1-8F4F-2A5C31A4B922}"/>
                      </a:ext>
                    </a:extLst>
                  </p:cNvPr>
                  <p:cNvSpPr>
                    <a:spLocks noChangeArrowheads="1"/>
                  </p:cNvSpPr>
                  <p:nvPr/>
                </p:nvSpPr>
                <p:spPr bwMode="auto">
                  <a:xfrm>
                    <a:off x="2982"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6" name="Oval 388">
                    <a:extLst>
                      <a:ext uri="{FF2B5EF4-FFF2-40B4-BE49-F238E27FC236}">
                        <a16:creationId xmlns:a16="http://schemas.microsoft.com/office/drawing/2014/main" id="{5D01DD81-2DDC-46F7-B8C1-E2B626178619}"/>
                      </a:ext>
                    </a:extLst>
                  </p:cNvPr>
                  <p:cNvSpPr>
                    <a:spLocks noChangeArrowheads="1"/>
                  </p:cNvSpPr>
                  <p:nvPr/>
                </p:nvSpPr>
                <p:spPr bwMode="auto">
                  <a:xfrm>
                    <a:off x="2981" y="6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7" name="Oval 389">
                    <a:extLst>
                      <a:ext uri="{FF2B5EF4-FFF2-40B4-BE49-F238E27FC236}">
                        <a16:creationId xmlns:a16="http://schemas.microsoft.com/office/drawing/2014/main" id="{FB4EAB43-0539-4DF9-850F-C5CF96E6DE7E}"/>
                      </a:ext>
                    </a:extLst>
                  </p:cNvPr>
                  <p:cNvSpPr>
                    <a:spLocks noChangeArrowheads="1"/>
                  </p:cNvSpPr>
                  <p:nvPr/>
                </p:nvSpPr>
                <p:spPr bwMode="auto">
                  <a:xfrm>
                    <a:off x="2983" y="7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8" name="Oval 390">
                    <a:extLst>
                      <a:ext uri="{FF2B5EF4-FFF2-40B4-BE49-F238E27FC236}">
                        <a16:creationId xmlns:a16="http://schemas.microsoft.com/office/drawing/2014/main" id="{870F73DB-1E65-47D0-912C-1501082DE378}"/>
                      </a:ext>
                    </a:extLst>
                  </p:cNvPr>
                  <p:cNvSpPr>
                    <a:spLocks noChangeArrowheads="1"/>
                  </p:cNvSpPr>
                  <p:nvPr/>
                </p:nvSpPr>
                <p:spPr bwMode="auto">
                  <a:xfrm>
                    <a:off x="2992" y="7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666" name="Group 391">
                <a:extLst>
                  <a:ext uri="{FF2B5EF4-FFF2-40B4-BE49-F238E27FC236}">
                    <a16:creationId xmlns:a16="http://schemas.microsoft.com/office/drawing/2014/main" id="{C2486D38-FECC-48D0-A376-9DE94BFB5131}"/>
                  </a:ext>
                </a:extLst>
              </p:cNvPr>
              <p:cNvGrpSpPr>
                <a:grpSpLocks/>
              </p:cNvGrpSpPr>
              <p:nvPr/>
            </p:nvGrpSpPr>
            <p:grpSpPr bwMode="auto">
              <a:xfrm>
                <a:off x="2520" y="407"/>
                <a:ext cx="320" cy="501"/>
                <a:chOff x="2520" y="407"/>
                <a:chExt cx="320" cy="501"/>
              </a:xfrm>
            </p:grpSpPr>
            <p:grpSp>
              <p:nvGrpSpPr>
                <p:cNvPr id="65667" name="Group 392">
                  <a:extLst>
                    <a:ext uri="{FF2B5EF4-FFF2-40B4-BE49-F238E27FC236}">
                      <a16:creationId xmlns:a16="http://schemas.microsoft.com/office/drawing/2014/main" id="{A1999B3B-0202-476F-A12E-2996C1AAE1FC}"/>
                    </a:ext>
                  </a:extLst>
                </p:cNvPr>
                <p:cNvGrpSpPr>
                  <a:grpSpLocks/>
                </p:cNvGrpSpPr>
                <p:nvPr/>
              </p:nvGrpSpPr>
              <p:grpSpPr bwMode="auto">
                <a:xfrm>
                  <a:off x="2756" y="520"/>
                  <a:ext cx="84" cy="126"/>
                  <a:chOff x="2756" y="520"/>
                  <a:chExt cx="84" cy="126"/>
                </a:xfrm>
              </p:grpSpPr>
              <p:sp>
                <p:nvSpPr>
                  <p:cNvPr id="65709" name="Oval 393">
                    <a:extLst>
                      <a:ext uri="{FF2B5EF4-FFF2-40B4-BE49-F238E27FC236}">
                        <a16:creationId xmlns:a16="http://schemas.microsoft.com/office/drawing/2014/main" id="{03A5521C-491C-4921-B79D-AEBB49FE5C7E}"/>
                      </a:ext>
                    </a:extLst>
                  </p:cNvPr>
                  <p:cNvSpPr>
                    <a:spLocks noChangeArrowheads="1"/>
                  </p:cNvSpPr>
                  <p:nvPr/>
                </p:nvSpPr>
                <p:spPr bwMode="auto">
                  <a:xfrm>
                    <a:off x="2828" y="5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0" name="Oval 394">
                    <a:extLst>
                      <a:ext uri="{FF2B5EF4-FFF2-40B4-BE49-F238E27FC236}">
                        <a16:creationId xmlns:a16="http://schemas.microsoft.com/office/drawing/2014/main" id="{FC898C7F-1278-491D-A420-E66738388905}"/>
                      </a:ext>
                    </a:extLst>
                  </p:cNvPr>
                  <p:cNvSpPr>
                    <a:spLocks noChangeArrowheads="1"/>
                  </p:cNvSpPr>
                  <p:nvPr/>
                </p:nvSpPr>
                <p:spPr bwMode="auto">
                  <a:xfrm>
                    <a:off x="2822" y="5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1" name="Oval 395">
                    <a:extLst>
                      <a:ext uri="{FF2B5EF4-FFF2-40B4-BE49-F238E27FC236}">
                        <a16:creationId xmlns:a16="http://schemas.microsoft.com/office/drawing/2014/main" id="{4F0B25AC-88FF-4586-96B2-0AB0320D5150}"/>
                      </a:ext>
                    </a:extLst>
                  </p:cNvPr>
                  <p:cNvSpPr>
                    <a:spLocks noChangeArrowheads="1"/>
                  </p:cNvSpPr>
                  <p:nvPr/>
                </p:nvSpPr>
                <p:spPr bwMode="auto">
                  <a:xfrm>
                    <a:off x="2782" y="5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2" name="Oval 396">
                    <a:extLst>
                      <a:ext uri="{FF2B5EF4-FFF2-40B4-BE49-F238E27FC236}">
                        <a16:creationId xmlns:a16="http://schemas.microsoft.com/office/drawing/2014/main" id="{7E8ED588-F60E-4215-B636-493823150A1A}"/>
                      </a:ext>
                    </a:extLst>
                  </p:cNvPr>
                  <p:cNvSpPr>
                    <a:spLocks noChangeArrowheads="1"/>
                  </p:cNvSpPr>
                  <p:nvPr/>
                </p:nvSpPr>
                <p:spPr bwMode="auto">
                  <a:xfrm>
                    <a:off x="2756" y="53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3" name="Oval 397">
                    <a:extLst>
                      <a:ext uri="{FF2B5EF4-FFF2-40B4-BE49-F238E27FC236}">
                        <a16:creationId xmlns:a16="http://schemas.microsoft.com/office/drawing/2014/main" id="{EB0C2B58-CB34-48FA-9D5B-BD998CF00F3B}"/>
                      </a:ext>
                    </a:extLst>
                  </p:cNvPr>
                  <p:cNvSpPr>
                    <a:spLocks noChangeArrowheads="1"/>
                  </p:cNvSpPr>
                  <p:nvPr/>
                </p:nvSpPr>
                <p:spPr bwMode="auto">
                  <a:xfrm>
                    <a:off x="2788" y="5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4" name="Oval 398">
                    <a:extLst>
                      <a:ext uri="{FF2B5EF4-FFF2-40B4-BE49-F238E27FC236}">
                        <a16:creationId xmlns:a16="http://schemas.microsoft.com/office/drawing/2014/main" id="{4431C801-38CF-4EBD-A1CF-F9E9D3EB5C31}"/>
                      </a:ext>
                    </a:extLst>
                  </p:cNvPr>
                  <p:cNvSpPr>
                    <a:spLocks noChangeArrowheads="1"/>
                  </p:cNvSpPr>
                  <p:nvPr/>
                </p:nvSpPr>
                <p:spPr bwMode="auto">
                  <a:xfrm>
                    <a:off x="2807" y="57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5" name="Oval 399">
                    <a:extLst>
                      <a:ext uri="{FF2B5EF4-FFF2-40B4-BE49-F238E27FC236}">
                        <a16:creationId xmlns:a16="http://schemas.microsoft.com/office/drawing/2014/main" id="{8C8C1FB8-6721-4A52-94AB-3E403F34232C}"/>
                      </a:ext>
                    </a:extLst>
                  </p:cNvPr>
                  <p:cNvSpPr>
                    <a:spLocks noChangeArrowheads="1"/>
                  </p:cNvSpPr>
                  <p:nvPr/>
                </p:nvSpPr>
                <p:spPr bwMode="auto">
                  <a:xfrm>
                    <a:off x="2782" y="5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6" name="Oval 400">
                    <a:extLst>
                      <a:ext uri="{FF2B5EF4-FFF2-40B4-BE49-F238E27FC236}">
                        <a16:creationId xmlns:a16="http://schemas.microsoft.com/office/drawing/2014/main" id="{4104AF27-E41A-4EB7-A397-A3AD20FF7184}"/>
                      </a:ext>
                    </a:extLst>
                  </p:cNvPr>
                  <p:cNvSpPr>
                    <a:spLocks noChangeArrowheads="1"/>
                  </p:cNvSpPr>
                  <p:nvPr/>
                </p:nvSpPr>
                <p:spPr bwMode="auto">
                  <a:xfrm>
                    <a:off x="2785" y="58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7" name="Oval 401">
                    <a:extLst>
                      <a:ext uri="{FF2B5EF4-FFF2-40B4-BE49-F238E27FC236}">
                        <a16:creationId xmlns:a16="http://schemas.microsoft.com/office/drawing/2014/main" id="{30F47299-D494-4CCA-8479-A8238BC9F002}"/>
                      </a:ext>
                    </a:extLst>
                  </p:cNvPr>
                  <p:cNvSpPr>
                    <a:spLocks noChangeArrowheads="1"/>
                  </p:cNvSpPr>
                  <p:nvPr/>
                </p:nvSpPr>
                <p:spPr bwMode="auto">
                  <a:xfrm>
                    <a:off x="2756" y="58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8" name="Oval 402">
                    <a:extLst>
                      <a:ext uri="{FF2B5EF4-FFF2-40B4-BE49-F238E27FC236}">
                        <a16:creationId xmlns:a16="http://schemas.microsoft.com/office/drawing/2014/main" id="{565900A5-7AFE-4921-8D2E-02162811C8D4}"/>
                      </a:ext>
                    </a:extLst>
                  </p:cNvPr>
                  <p:cNvSpPr>
                    <a:spLocks noChangeArrowheads="1"/>
                  </p:cNvSpPr>
                  <p:nvPr/>
                </p:nvSpPr>
                <p:spPr bwMode="auto">
                  <a:xfrm>
                    <a:off x="2792" y="6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9" name="Oval 403">
                    <a:extLst>
                      <a:ext uri="{FF2B5EF4-FFF2-40B4-BE49-F238E27FC236}">
                        <a16:creationId xmlns:a16="http://schemas.microsoft.com/office/drawing/2014/main" id="{36EB56A3-4D09-4FC8-AB68-ED79B52C5873}"/>
                      </a:ext>
                    </a:extLst>
                  </p:cNvPr>
                  <p:cNvSpPr>
                    <a:spLocks noChangeArrowheads="1"/>
                  </p:cNvSpPr>
                  <p:nvPr/>
                </p:nvSpPr>
                <p:spPr bwMode="auto">
                  <a:xfrm>
                    <a:off x="2756" y="59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0" name="Oval 404">
                    <a:extLst>
                      <a:ext uri="{FF2B5EF4-FFF2-40B4-BE49-F238E27FC236}">
                        <a16:creationId xmlns:a16="http://schemas.microsoft.com/office/drawing/2014/main" id="{EC20294E-0667-46A2-A7E5-0E1211B6240A}"/>
                      </a:ext>
                    </a:extLst>
                  </p:cNvPr>
                  <p:cNvSpPr>
                    <a:spLocks noChangeArrowheads="1"/>
                  </p:cNvSpPr>
                  <p:nvPr/>
                </p:nvSpPr>
                <p:spPr bwMode="auto">
                  <a:xfrm>
                    <a:off x="2764" y="6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1" name="Oval 405">
                    <a:extLst>
                      <a:ext uri="{FF2B5EF4-FFF2-40B4-BE49-F238E27FC236}">
                        <a16:creationId xmlns:a16="http://schemas.microsoft.com/office/drawing/2014/main" id="{F83EDF0D-4F6D-4BCC-9DF2-33C1B4CF2B67}"/>
                      </a:ext>
                    </a:extLst>
                  </p:cNvPr>
                  <p:cNvSpPr>
                    <a:spLocks noChangeArrowheads="1"/>
                  </p:cNvSpPr>
                  <p:nvPr/>
                </p:nvSpPr>
                <p:spPr bwMode="auto">
                  <a:xfrm>
                    <a:off x="2780" y="63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68" name="Group 406">
                  <a:extLst>
                    <a:ext uri="{FF2B5EF4-FFF2-40B4-BE49-F238E27FC236}">
                      <a16:creationId xmlns:a16="http://schemas.microsoft.com/office/drawing/2014/main" id="{8355B285-4D9E-43B7-8674-45FFAB312996}"/>
                    </a:ext>
                  </a:extLst>
                </p:cNvPr>
                <p:cNvGrpSpPr>
                  <a:grpSpLocks/>
                </p:cNvGrpSpPr>
                <p:nvPr/>
              </p:nvGrpSpPr>
              <p:grpSpPr bwMode="auto">
                <a:xfrm>
                  <a:off x="2628" y="407"/>
                  <a:ext cx="62" cy="60"/>
                  <a:chOff x="2628" y="407"/>
                  <a:chExt cx="62" cy="60"/>
                </a:xfrm>
              </p:grpSpPr>
              <p:sp>
                <p:nvSpPr>
                  <p:cNvPr id="65700" name="Oval 407">
                    <a:extLst>
                      <a:ext uri="{FF2B5EF4-FFF2-40B4-BE49-F238E27FC236}">
                        <a16:creationId xmlns:a16="http://schemas.microsoft.com/office/drawing/2014/main" id="{D60F7C8D-3526-458E-808C-E219AA9D6187}"/>
                      </a:ext>
                    </a:extLst>
                  </p:cNvPr>
                  <p:cNvSpPr>
                    <a:spLocks noChangeArrowheads="1"/>
                  </p:cNvSpPr>
                  <p:nvPr/>
                </p:nvSpPr>
                <p:spPr bwMode="auto">
                  <a:xfrm>
                    <a:off x="2677" y="44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1" name="Oval 408">
                    <a:extLst>
                      <a:ext uri="{FF2B5EF4-FFF2-40B4-BE49-F238E27FC236}">
                        <a16:creationId xmlns:a16="http://schemas.microsoft.com/office/drawing/2014/main" id="{F68E90A2-C110-463A-8410-04E38E8B3966}"/>
                      </a:ext>
                    </a:extLst>
                  </p:cNvPr>
                  <p:cNvSpPr>
                    <a:spLocks noChangeArrowheads="1"/>
                  </p:cNvSpPr>
                  <p:nvPr/>
                </p:nvSpPr>
                <p:spPr bwMode="auto">
                  <a:xfrm>
                    <a:off x="2674" y="42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2" name="Oval 409">
                    <a:extLst>
                      <a:ext uri="{FF2B5EF4-FFF2-40B4-BE49-F238E27FC236}">
                        <a16:creationId xmlns:a16="http://schemas.microsoft.com/office/drawing/2014/main" id="{C8A40F85-307F-40E0-AA42-39A66AE11CDC}"/>
                      </a:ext>
                    </a:extLst>
                  </p:cNvPr>
                  <p:cNvSpPr>
                    <a:spLocks noChangeArrowheads="1"/>
                  </p:cNvSpPr>
                  <p:nvPr/>
                </p:nvSpPr>
                <p:spPr bwMode="auto">
                  <a:xfrm>
                    <a:off x="2659" y="40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3" name="Oval 410">
                    <a:extLst>
                      <a:ext uri="{FF2B5EF4-FFF2-40B4-BE49-F238E27FC236}">
                        <a16:creationId xmlns:a16="http://schemas.microsoft.com/office/drawing/2014/main" id="{6C308285-63DA-47B5-8DB5-D1C5B2C8CE6F}"/>
                      </a:ext>
                    </a:extLst>
                  </p:cNvPr>
                  <p:cNvSpPr>
                    <a:spLocks noChangeArrowheads="1"/>
                  </p:cNvSpPr>
                  <p:nvPr/>
                </p:nvSpPr>
                <p:spPr bwMode="auto">
                  <a:xfrm>
                    <a:off x="2631" y="4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4" name="Oval 411">
                    <a:extLst>
                      <a:ext uri="{FF2B5EF4-FFF2-40B4-BE49-F238E27FC236}">
                        <a16:creationId xmlns:a16="http://schemas.microsoft.com/office/drawing/2014/main" id="{AB5E7CFF-E0A2-4719-8267-AC89359D07D9}"/>
                      </a:ext>
                    </a:extLst>
                  </p:cNvPr>
                  <p:cNvSpPr>
                    <a:spLocks noChangeArrowheads="1"/>
                  </p:cNvSpPr>
                  <p:nvPr/>
                </p:nvSpPr>
                <p:spPr bwMode="auto">
                  <a:xfrm>
                    <a:off x="2644" y="42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5" name="Oval 412">
                    <a:extLst>
                      <a:ext uri="{FF2B5EF4-FFF2-40B4-BE49-F238E27FC236}">
                        <a16:creationId xmlns:a16="http://schemas.microsoft.com/office/drawing/2014/main" id="{6F52DFB4-FDDA-4FBC-9AB5-44553D839DAB}"/>
                      </a:ext>
                    </a:extLst>
                  </p:cNvPr>
                  <p:cNvSpPr>
                    <a:spLocks noChangeArrowheads="1"/>
                  </p:cNvSpPr>
                  <p:nvPr/>
                </p:nvSpPr>
                <p:spPr bwMode="auto">
                  <a:xfrm>
                    <a:off x="2652" y="44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6" name="Oval 413">
                    <a:extLst>
                      <a:ext uri="{FF2B5EF4-FFF2-40B4-BE49-F238E27FC236}">
                        <a16:creationId xmlns:a16="http://schemas.microsoft.com/office/drawing/2014/main" id="{8AC4F387-AC07-46A3-9A99-4331AB56A7D0}"/>
                      </a:ext>
                    </a:extLst>
                  </p:cNvPr>
                  <p:cNvSpPr>
                    <a:spLocks noChangeArrowheads="1"/>
                  </p:cNvSpPr>
                  <p:nvPr/>
                </p:nvSpPr>
                <p:spPr bwMode="auto">
                  <a:xfrm>
                    <a:off x="2666" y="45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7" name="Oval 414">
                    <a:extLst>
                      <a:ext uri="{FF2B5EF4-FFF2-40B4-BE49-F238E27FC236}">
                        <a16:creationId xmlns:a16="http://schemas.microsoft.com/office/drawing/2014/main" id="{4E5E9898-DDF8-47E1-80E9-F2A2C83C4C7E}"/>
                      </a:ext>
                    </a:extLst>
                  </p:cNvPr>
                  <p:cNvSpPr>
                    <a:spLocks noChangeArrowheads="1"/>
                  </p:cNvSpPr>
                  <p:nvPr/>
                </p:nvSpPr>
                <p:spPr bwMode="auto">
                  <a:xfrm>
                    <a:off x="2640" y="4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8" name="Oval 415">
                    <a:extLst>
                      <a:ext uri="{FF2B5EF4-FFF2-40B4-BE49-F238E27FC236}">
                        <a16:creationId xmlns:a16="http://schemas.microsoft.com/office/drawing/2014/main" id="{20A44485-2FF8-4A73-9B53-BD29AC191DBC}"/>
                      </a:ext>
                    </a:extLst>
                  </p:cNvPr>
                  <p:cNvSpPr>
                    <a:spLocks noChangeArrowheads="1"/>
                  </p:cNvSpPr>
                  <p:nvPr/>
                </p:nvSpPr>
                <p:spPr bwMode="auto">
                  <a:xfrm>
                    <a:off x="2628" y="4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69" name="Group 416">
                  <a:extLst>
                    <a:ext uri="{FF2B5EF4-FFF2-40B4-BE49-F238E27FC236}">
                      <a16:creationId xmlns:a16="http://schemas.microsoft.com/office/drawing/2014/main" id="{98D1BA40-65C1-4CEC-8ED5-316683FCD216}"/>
                    </a:ext>
                  </a:extLst>
                </p:cNvPr>
                <p:cNvGrpSpPr>
                  <a:grpSpLocks/>
                </p:cNvGrpSpPr>
                <p:nvPr/>
              </p:nvGrpSpPr>
              <p:grpSpPr bwMode="auto">
                <a:xfrm>
                  <a:off x="2520" y="758"/>
                  <a:ext cx="168" cy="150"/>
                  <a:chOff x="2520" y="758"/>
                  <a:chExt cx="168" cy="150"/>
                </a:xfrm>
              </p:grpSpPr>
              <p:sp>
                <p:nvSpPr>
                  <p:cNvPr id="65670" name="Oval 417">
                    <a:extLst>
                      <a:ext uri="{FF2B5EF4-FFF2-40B4-BE49-F238E27FC236}">
                        <a16:creationId xmlns:a16="http://schemas.microsoft.com/office/drawing/2014/main" id="{D84FCEF6-AA5A-4588-A0A6-1FC99BC5514E}"/>
                      </a:ext>
                    </a:extLst>
                  </p:cNvPr>
                  <p:cNvSpPr>
                    <a:spLocks noChangeArrowheads="1"/>
                  </p:cNvSpPr>
                  <p:nvPr/>
                </p:nvSpPr>
                <p:spPr bwMode="auto">
                  <a:xfrm>
                    <a:off x="2642" y="7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1" name="Oval 418">
                    <a:extLst>
                      <a:ext uri="{FF2B5EF4-FFF2-40B4-BE49-F238E27FC236}">
                        <a16:creationId xmlns:a16="http://schemas.microsoft.com/office/drawing/2014/main" id="{758EFC5E-E4F8-42AA-8971-9F4E898AC4FF}"/>
                      </a:ext>
                    </a:extLst>
                  </p:cNvPr>
                  <p:cNvSpPr>
                    <a:spLocks noChangeArrowheads="1"/>
                  </p:cNvSpPr>
                  <p:nvPr/>
                </p:nvSpPr>
                <p:spPr bwMode="auto">
                  <a:xfrm>
                    <a:off x="2670" y="7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2" name="Oval 419">
                    <a:extLst>
                      <a:ext uri="{FF2B5EF4-FFF2-40B4-BE49-F238E27FC236}">
                        <a16:creationId xmlns:a16="http://schemas.microsoft.com/office/drawing/2014/main" id="{883CC6CC-D0E3-47D8-9200-13B861B57D83}"/>
                      </a:ext>
                    </a:extLst>
                  </p:cNvPr>
                  <p:cNvSpPr>
                    <a:spLocks noChangeArrowheads="1"/>
                  </p:cNvSpPr>
                  <p:nvPr/>
                </p:nvSpPr>
                <p:spPr bwMode="auto">
                  <a:xfrm>
                    <a:off x="2626" y="7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3" name="Oval 420">
                    <a:extLst>
                      <a:ext uri="{FF2B5EF4-FFF2-40B4-BE49-F238E27FC236}">
                        <a16:creationId xmlns:a16="http://schemas.microsoft.com/office/drawing/2014/main" id="{887FE9C5-913D-453E-ACF8-DB3C3662B05C}"/>
                      </a:ext>
                    </a:extLst>
                  </p:cNvPr>
                  <p:cNvSpPr>
                    <a:spLocks noChangeArrowheads="1"/>
                  </p:cNvSpPr>
                  <p:nvPr/>
                </p:nvSpPr>
                <p:spPr bwMode="auto">
                  <a:xfrm>
                    <a:off x="2658" y="81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4" name="Oval 421">
                    <a:extLst>
                      <a:ext uri="{FF2B5EF4-FFF2-40B4-BE49-F238E27FC236}">
                        <a16:creationId xmlns:a16="http://schemas.microsoft.com/office/drawing/2014/main" id="{0F603C36-F1EE-43B3-B459-3B7F810686D7}"/>
                      </a:ext>
                    </a:extLst>
                  </p:cNvPr>
                  <p:cNvSpPr>
                    <a:spLocks noChangeArrowheads="1"/>
                  </p:cNvSpPr>
                  <p:nvPr/>
                </p:nvSpPr>
                <p:spPr bwMode="auto">
                  <a:xfrm>
                    <a:off x="2609" y="8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5" name="Oval 422">
                    <a:extLst>
                      <a:ext uri="{FF2B5EF4-FFF2-40B4-BE49-F238E27FC236}">
                        <a16:creationId xmlns:a16="http://schemas.microsoft.com/office/drawing/2014/main" id="{CEE7169B-18B6-4020-9B7C-AE2CDE1670ED}"/>
                      </a:ext>
                    </a:extLst>
                  </p:cNvPr>
                  <p:cNvSpPr>
                    <a:spLocks noChangeArrowheads="1"/>
                  </p:cNvSpPr>
                  <p:nvPr/>
                </p:nvSpPr>
                <p:spPr bwMode="auto">
                  <a:xfrm>
                    <a:off x="2637" y="82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6" name="Oval 423">
                    <a:extLst>
                      <a:ext uri="{FF2B5EF4-FFF2-40B4-BE49-F238E27FC236}">
                        <a16:creationId xmlns:a16="http://schemas.microsoft.com/office/drawing/2014/main" id="{1C9B262A-8ACD-489A-AF1B-CB26ED351F25}"/>
                      </a:ext>
                    </a:extLst>
                  </p:cNvPr>
                  <p:cNvSpPr>
                    <a:spLocks noChangeArrowheads="1"/>
                  </p:cNvSpPr>
                  <p:nvPr/>
                </p:nvSpPr>
                <p:spPr bwMode="auto">
                  <a:xfrm>
                    <a:off x="2655" y="83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7" name="Oval 424">
                    <a:extLst>
                      <a:ext uri="{FF2B5EF4-FFF2-40B4-BE49-F238E27FC236}">
                        <a16:creationId xmlns:a16="http://schemas.microsoft.com/office/drawing/2014/main" id="{C24B4C23-1AF8-4BAF-8880-00102FFA6BBE}"/>
                      </a:ext>
                    </a:extLst>
                  </p:cNvPr>
                  <p:cNvSpPr>
                    <a:spLocks noChangeArrowheads="1"/>
                  </p:cNvSpPr>
                  <p:nvPr/>
                </p:nvSpPr>
                <p:spPr bwMode="auto">
                  <a:xfrm>
                    <a:off x="2676" y="8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8" name="Oval 425">
                    <a:extLst>
                      <a:ext uri="{FF2B5EF4-FFF2-40B4-BE49-F238E27FC236}">
                        <a16:creationId xmlns:a16="http://schemas.microsoft.com/office/drawing/2014/main" id="{5D6EE82B-E363-42A5-9A3E-73B255B1272B}"/>
                      </a:ext>
                    </a:extLst>
                  </p:cNvPr>
                  <p:cNvSpPr>
                    <a:spLocks noChangeArrowheads="1"/>
                  </p:cNvSpPr>
                  <p:nvPr/>
                </p:nvSpPr>
                <p:spPr bwMode="auto">
                  <a:xfrm>
                    <a:off x="2658" y="8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9" name="Oval 426">
                    <a:extLst>
                      <a:ext uri="{FF2B5EF4-FFF2-40B4-BE49-F238E27FC236}">
                        <a16:creationId xmlns:a16="http://schemas.microsoft.com/office/drawing/2014/main" id="{5AB4C005-AB91-45DF-B7D1-ABC7EDE7C7DF}"/>
                      </a:ext>
                    </a:extLst>
                  </p:cNvPr>
                  <p:cNvSpPr>
                    <a:spLocks noChangeArrowheads="1"/>
                  </p:cNvSpPr>
                  <p:nvPr/>
                </p:nvSpPr>
                <p:spPr bwMode="auto">
                  <a:xfrm>
                    <a:off x="2571" y="7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0" name="Oval 427">
                    <a:extLst>
                      <a:ext uri="{FF2B5EF4-FFF2-40B4-BE49-F238E27FC236}">
                        <a16:creationId xmlns:a16="http://schemas.microsoft.com/office/drawing/2014/main" id="{3C3AD230-9AAA-4245-9EDC-AF65A144EB45}"/>
                      </a:ext>
                    </a:extLst>
                  </p:cNvPr>
                  <p:cNvSpPr>
                    <a:spLocks noChangeArrowheads="1"/>
                  </p:cNvSpPr>
                  <p:nvPr/>
                </p:nvSpPr>
                <p:spPr bwMode="auto">
                  <a:xfrm>
                    <a:off x="2582" y="8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1" name="Oval 428">
                    <a:extLst>
                      <a:ext uri="{FF2B5EF4-FFF2-40B4-BE49-F238E27FC236}">
                        <a16:creationId xmlns:a16="http://schemas.microsoft.com/office/drawing/2014/main" id="{B80E9E47-C97E-4062-BCCC-E180B596B5CC}"/>
                      </a:ext>
                    </a:extLst>
                  </p:cNvPr>
                  <p:cNvSpPr>
                    <a:spLocks noChangeArrowheads="1"/>
                  </p:cNvSpPr>
                  <p:nvPr/>
                </p:nvSpPr>
                <p:spPr bwMode="auto">
                  <a:xfrm>
                    <a:off x="2554" y="80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2" name="Oval 429">
                    <a:extLst>
                      <a:ext uri="{FF2B5EF4-FFF2-40B4-BE49-F238E27FC236}">
                        <a16:creationId xmlns:a16="http://schemas.microsoft.com/office/drawing/2014/main" id="{8C4605C4-7A81-4D1A-9F3F-6257992DE854}"/>
                      </a:ext>
                    </a:extLst>
                  </p:cNvPr>
                  <p:cNvSpPr>
                    <a:spLocks noChangeArrowheads="1"/>
                  </p:cNvSpPr>
                  <p:nvPr/>
                </p:nvSpPr>
                <p:spPr bwMode="auto">
                  <a:xfrm>
                    <a:off x="2536" y="79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3" name="Oval 430">
                    <a:extLst>
                      <a:ext uri="{FF2B5EF4-FFF2-40B4-BE49-F238E27FC236}">
                        <a16:creationId xmlns:a16="http://schemas.microsoft.com/office/drawing/2014/main" id="{A1330CFB-4168-4A2A-A7D4-397EAE07CEE7}"/>
                      </a:ext>
                    </a:extLst>
                  </p:cNvPr>
                  <p:cNvSpPr>
                    <a:spLocks noChangeArrowheads="1"/>
                  </p:cNvSpPr>
                  <p:nvPr/>
                </p:nvSpPr>
                <p:spPr bwMode="auto">
                  <a:xfrm>
                    <a:off x="2520" y="81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4" name="Oval 431">
                    <a:extLst>
                      <a:ext uri="{FF2B5EF4-FFF2-40B4-BE49-F238E27FC236}">
                        <a16:creationId xmlns:a16="http://schemas.microsoft.com/office/drawing/2014/main" id="{7C8CFA94-2B33-479B-B6FB-EB923BBA99C4}"/>
                      </a:ext>
                    </a:extLst>
                  </p:cNvPr>
                  <p:cNvSpPr>
                    <a:spLocks noChangeArrowheads="1"/>
                  </p:cNvSpPr>
                  <p:nvPr/>
                </p:nvSpPr>
                <p:spPr bwMode="auto">
                  <a:xfrm>
                    <a:off x="2574"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5" name="Oval 432">
                    <a:extLst>
                      <a:ext uri="{FF2B5EF4-FFF2-40B4-BE49-F238E27FC236}">
                        <a16:creationId xmlns:a16="http://schemas.microsoft.com/office/drawing/2014/main" id="{91123215-C266-41E2-B919-EF9095A2121A}"/>
                      </a:ext>
                    </a:extLst>
                  </p:cNvPr>
                  <p:cNvSpPr>
                    <a:spLocks noChangeArrowheads="1"/>
                  </p:cNvSpPr>
                  <p:nvPr/>
                </p:nvSpPr>
                <p:spPr bwMode="auto">
                  <a:xfrm>
                    <a:off x="2561" y="8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6" name="Oval 433">
                    <a:extLst>
                      <a:ext uri="{FF2B5EF4-FFF2-40B4-BE49-F238E27FC236}">
                        <a16:creationId xmlns:a16="http://schemas.microsoft.com/office/drawing/2014/main" id="{F0517068-5D37-4D0F-BD03-4F969A91E2D7}"/>
                      </a:ext>
                    </a:extLst>
                  </p:cNvPr>
                  <p:cNvSpPr>
                    <a:spLocks noChangeArrowheads="1"/>
                  </p:cNvSpPr>
                  <p:nvPr/>
                </p:nvSpPr>
                <p:spPr bwMode="auto">
                  <a:xfrm>
                    <a:off x="2520"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7" name="Oval 434">
                    <a:extLst>
                      <a:ext uri="{FF2B5EF4-FFF2-40B4-BE49-F238E27FC236}">
                        <a16:creationId xmlns:a16="http://schemas.microsoft.com/office/drawing/2014/main" id="{E798D302-4DEB-4B45-BEED-3A64C2AD0F8D}"/>
                      </a:ext>
                    </a:extLst>
                  </p:cNvPr>
                  <p:cNvSpPr>
                    <a:spLocks noChangeArrowheads="1"/>
                  </p:cNvSpPr>
                  <p:nvPr/>
                </p:nvSpPr>
                <p:spPr bwMode="auto">
                  <a:xfrm>
                    <a:off x="2536" y="84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8" name="Oval 435">
                    <a:extLst>
                      <a:ext uri="{FF2B5EF4-FFF2-40B4-BE49-F238E27FC236}">
                        <a16:creationId xmlns:a16="http://schemas.microsoft.com/office/drawing/2014/main" id="{DC7235C2-4BF7-4F21-8C8E-C3771D23FB5F}"/>
                      </a:ext>
                    </a:extLst>
                  </p:cNvPr>
                  <p:cNvSpPr>
                    <a:spLocks noChangeArrowheads="1"/>
                  </p:cNvSpPr>
                  <p:nvPr/>
                </p:nvSpPr>
                <p:spPr bwMode="auto">
                  <a:xfrm>
                    <a:off x="2521" y="860"/>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9" name="Oval 436">
                    <a:extLst>
                      <a:ext uri="{FF2B5EF4-FFF2-40B4-BE49-F238E27FC236}">
                        <a16:creationId xmlns:a16="http://schemas.microsoft.com/office/drawing/2014/main" id="{980BDFEF-F84E-4621-9202-150EAC4D433C}"/>
                      </a:ext>
                    </a:extLst>
                  </p:cNvPr>
                  <p:cNvSpPr>
                    <a:spLocks noChangeArrowheads="1"/>
                  </p:cNvSpPr>
                  <p:nvPr/>
                </p:nvSpPr>
                <p:spPr bwMode="auto">
                  <a:xfrm>
                    <a:off x="2530" y="8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0" name="Oval 437">
                    <a:extLst>
                      <a:ext uri="{FF2B5EF4-FFF2-40B4-BE49-F238E27FC236}">
                        <a16:creationId xmlns:a16="http://schemas.microsoft.com/office/drawing/2014/main" id="{64F360F4-5ECD-44A9-8BAC-743489905D93}"/>
                      </a:ext>
                    </a:extLst>
                  </p:cNvPr>
                  <p:cNvSpPr>
                    <a:spLocks noChangeArrowheads="1"/>
                  </p:cNvSpPr>
                  <p:nvPr/>
                </p:nvSpPr>
                <p:spPr bwMode="auto">
                  <a:xfrm>
                    <a:off x="2620" y="84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1" name="Oval 438">
                    <a:extLst>
                      <a:ext uri="{FF2B5EF4-FFF2-40B4-BE49-F238E27FC236}">
                        <a16:creationId xmlns:a16="http://schemas.microsoft.com/office/drawing/2014/main" id="{D4CAFBCA-1C40-4960-838D-1C507E90D94B}"/>
                      </a:ext>
                    </a:extLst>
                  </p:cNvPr>
                  <p:cNvSpPr>
                    <a:spLocks noChangeArrowheads="1"/>
                  </p:cNvSpPr>
                  <p:nvPr/>
                </p:nvSpPr>
                <p:spPr bwMode="auto">
                  <a:xfrm>
                    <a:off x="2604" y="85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2" name="Oval 439">
                    <a:extLst>
                      <a:ext uri="{FF2B5EF4-FFF2-40B4-BE49-F238E27FC236}">
                        <a16:creationId xmlns:a16="http://schemas.microsoft.com/office/drawing/2014/main" id="{74A5FC84-36C2-4988-97F4-943201F62011}"/>
                      </a:ext>
                    </a:extLst>
                  </p:cNvPr>
                  <p:cNvSpPr>
                    <a:spLocks noChangeArrowheads="1"/>
                  </p:cNvSpPr>
                  <p:nvPr/>
                </p:nvSpPr>
                <p:spPr bwMode="auto">
                  <a:xfrm>
                    <a:off x="2584" y="86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3" name="Oval 440">
                    <a:extLst>
                      <a:ext uri="{FF2B5EF4-FFF2-40B4-BE49-F238E27FC236}">
                        <a16:creationId xmlns:a16="http://schemas.microsoft.com/office/drawing/2014/main" id="{5C093CFE-78EF-4155-BCB3-052613BFF38F}"/>
                      </a:ext>
                    </a:extLst>
                  </p:cNvPr>
                  <p:cNvSpPr>
                    <a:spLocks noChangeArrowheads="1"/>
                  </p:cNvSpPr>
                  <p:nvPr/>
                </p:nvSpPr>
                <p:spPr bwMode="auto">
                  <a:xfrm>
                    <a:off x="2559" y="86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4" name="Oval 441">
                    <a:extLst>
                      <a:ext uri="{FF2B5EF4-FFF2-40B4-BE49-F238E27FC236}">
                        <a16:creationId xmlns:a16="http://schemas.microsoft.com/office/drawing/2014/main" id="{591BA0EC-6277-4C7A-93D6-8741AA095734}"/>
                      </a:ext>
                    </a:extLst>
                  </p:cNvPr>
                  <p:cNvSpPr>
                    <a:spLocks noChangeArrowheads="1"/>
                  </p:cNvSpPr>
                  <p:nvPr/>
                </p:nvSpPr>
                <p:spPr bwMode="auto">
                  <a:xfrm>
                    <a:off x="2633" y="87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5" name="Oval 442">
                    <a:extLst>
                      <a:ext uri="{FF2B5EF4-FFF2-40B4-BE49-F238E27FC236}">
                        <a16:creationId xmlns:a16="http://schemas.microsoft.com/office/drawing/2014/main" id="{5A27C582-B0FB-4F90-B803-D17F78598FE1}"/>
                      </a:ext>
                    </a:extLst>
                  </p:cNvPr>
                  <p:cNvSpPr>
                    <a:spLocks noChangeArrowheads="1"/>
                  </p:cNvSpPr>
                  <p:nvPr/>
                </p:nvSpPr>
                <p:spPr bwMode="auto">
                  <a:xfrm>
                    <a:off x="2618" y="8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6" name="Oval 443">
                    <a:extLst>
                      <a:ext uri="{FF2B5EF4-FFF2-40B4-BE49-F238E27FC236}">
                        <a16:creationId xmlns:a16="http://schemas.microsoft.com/office/drawing/2014/main" id="{AA4A8E1A-FFC5-4818-9E52-C0B43C50C446}"/>
                      </a:ext>
                    </a:extLst>
                  </p:cNvPr>
                  <p:cNvSpPr>
                    <a:spLocks noChangeArrowheads="1"/>
                  </p:cNvSpPr>
                  <p:nvPr/>
                </p:nvSpPr>
                <p:spPr bwMode="auto">
                  <a:xfrm>
                    <a:off x="2605" y="8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7" name="Oval 444">
                    <a:extLst>
                      <a:ext uri="{FF2B5EF4-FFF2-40B4-BE49-F238E27FC236}">
                        <a16:creationId xmlns:a16="http://schemas.microsoft.com/office/drawing/2014/main" id="{D99229B5-3749-4613-A707-13C9F516E7B2}"/>
                      </a:ext>
                    </a:extLst>
                  </p:cNvPr>
                  <p:cNvSpPr>
                    <a:spLocks noChangeArrowheads="1"/>
                  </p:cNvSpPr>
                  <p:nvPr/>
                </p:nvSpPr>
                <p:spPr bwMode="auto">
                  <a:xfrm>
                    <a:off x="2565" y="88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8" name="Oval 445">
                    <a:extLst>
                      <a:ext uri="{FF2B5EF4-FFF2-40B4-BE49-F238E27FC236}">
                        <a16:creationId xmlns:a16="http://schemas.microsoft.com/office/drawing/2014/main" id="{38BBA031-C2D9-4A9F-BC3F-030040D6AD6E}"/>
                      </a:ext>
                    </a:extLst>
                  </p:cNvPr>
                  <p:cNvSpPr>
                    <a:spLocks noChangeArrowheads="1"/>
                  </p:cNvSpPr>
                  <p:nvPr/>
                </p:nvSpPr>
                <p:spPr bwMode="auto">
                  <a:xfrm>
                    <a:off x="2592" y="89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9" name="Oval 446">
                    <a:extLst>
                      <a:ext uri="{FF2B5EF4-FFF2-40B4-BE49-F238E27FC236}">
                        <a16:creationId xmlns:a16="http://schemas.microsoft.com/office/drawing/2014/main" id="{94A9FC65-86D4-47CE-9742-71EF7AB2844D}"/>
                      </a:ext>
                    </a:extLst>
                  </p:cNvPr>
                  <p:cNvSpPr>
                    <a:spLocks noChangeArrowheads="1"/>
                  </p:cNvSpPr>
                  <p:nvPr/>
                </p:nvSpPr>
                <p:spPr bwMode="auto">
                  <a:xfrm>
                    <a:off x="2549" y="89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pic>
        <p:nvPicPr>
          <p:cNvPr id="65584" name="Picture 447">
            <a:extLst>
              <a:ext uri="{FF2B5EF4-FFF2-40B4-BE49-F238E27FC236}">
                <a16:creationId xmlns:a16="http://schemas.microsoft.com/office/drawing/2014/main" id="{18138C63-2FCB-44A9-8F2B-50F847BA934E}"/>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689851" y="376238"/>
            <a:ext cx="12223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5585" name="Group 448">
            <a:extLst>
              <a:ext uri="{FF2B5EF4-FFF2-40B4-BE49-F238E27FC236}">
                <a16:creationId xmlns:a16="http://schemas.microsoft.com/office/drawing/2014/main" id="{DB978C69-2A1D-48A7-8677-B193F0F54813}"/>
              </a:ext>
            </a:extLst>
          </p:cNvPr>
          <p:cNvGrpSpPr>
            <a:grpSpLocks/>
          </p:cNvGrpSpPr>
          <p:nvPr/>
        </p:nvGrpSpPr>
        <p:grpSpPr bwMode="auto">
          <a:xfrm>
            <a:off x="2625726" y="1533525"/>
            <a:ext cx="1173163" cy="642938"/>
            <a:chOff x="716" y="965"/>
            <a:chExt cx="739" cy="405"/>
          </a:xfrm>
        </p:grpSpPr>
        <p:grpSp>
          <p:nvGrpSpPr>
            <p:cNvPr id="65634" name="Group 449">
              <a:extLst>
                <a:ext uri="{FF2B5EF4-FFF2-40B4-BE49-F238E27FC236}">
                  <a16:creationId xmlns:a16="http://schemas.microsoft.com/office/drawing/2014/main" id="{70BC9CCA-53ED-4F29-B0AE-38BCAD782481}"/>
                </a:ext>
              </a:extLst>
            </p:cNvPr>
            <p:cNvGrpSpPr>
              <a:grpSpLocks/>
            </p:cNvGrpSpPr>
            <p:nvPr/>
          </p:nvGrpSpPr>
          <p:grpSpPr bwMode="auto">
            <a:xfrm>
              <a:off x="716" y="965"/>
              <a:ext cx="739" cy="405"/>
              <a:chOff x="716" y="965"/>
              <a:chExt cx="739" cy="405"/>
            </a:xfrm>
          </p:grpSpPr>
          <p:sp>
            <p:nvSpPr>
              <p:cNvPr id="65661" name="Freeform 450">
                <a:extLst>
                  <a:ext uri="{FF2B5EF4-FFF2-40B4-BE49-F238E27FC236}">
                    <a16:creationId xmlns:a16="http://schemas.microsoft.com/office/drawing/2014/main" id="{6F2A53B9-A819-417F-BF4A-FFB0931CAEA4}"/>
                  </a:ext>
                </a:extLst>
              </p:cNvPr>
              <p:cNvSpPr>
                <a:spLocks/>
              </p:cNvSpPr>
              <p:nvPr/>
            </p:nvSpPr>
            <p:spPr bwMode="auto">
              <a:xfrm>
                <a:off x="716" y="965"/>
                <a:ext cx="739" cy="404"/>
              </a:xfrm>
              <a:custGeom>
                <a:avLst/>
                <a:gdLst>
                  <a:gd name="T0" fmla="*/ 54 w 2956"/>
                  <a:gd name="T1" fmla="*/ 5 h 1617"/>
                  <a:gd name="T2" fmla="*/ 57 w 2956"/>
                  <a:gd name="T3" fmla="*/ 15 h 1617"/>
                  <a:gd name="T4" fmla="*/ 61 w 2956"/>
                  <a:gd name="T5" fmla="*/ 23 h 1617"/>
                  <a:gd name="T6" fmla="*/ 68 w 2956"/>
                  <a:gd name="T7" fmla="*/ 31 h 1617"/>
                  <a:gd name="T8" fmla="*/ 77 w 2956"/>
                  <a:gd name="T9" fmla="*/ 37 h 1617"/>
                  <a:gd name="T10" fmla="*/ 89 w 2956"/>
                  <a:gd name="T11" fmla="*/ 42 h 1617"/>
                  <a:gd name="T12" fmla="*/ 101 w 2956"/>
                  <a:gd name="T13" fmla="*/ 47 h 1617"/>
                  <a:gd name="T14" fmla="*/ 111 w 2956"/>
                  <a:gd name="T15" fmla="*/ 52 h 1617"/>
                  <a:gd name="T16" fmla="*/ 118 w 2956"/>
                  <a:gd name="T17" fmla="*/ 56 h 1617"/>
                  <a:gd name="T18" fmla="*/ 129 w 2956"/>
                  <a:gd name="T19" fmla="*/ 55 h 1617"/>
                  <a:gd name="T20" fmla="*/ 138 w 2956"/>
                  <a:gd name="T21" fmla="*/ 56 h 1617"/>
                  <a:gd name="T22" fmla="*/ 145 w 2956"/>
                  <a:gd name="T23" fmla="*/ 59 h 1617"/>
                  <a:gd name="T24" fmla="*/ 154 w 2956"/>
                  <a:gd name="T25" fmla="*/ 62 h 1617"/>
                  <a:gd name="T26" fmla="*/ 166 w 2956"/>
                  <a:gd name="T27" fmla="*/ 62 h 1617"/>
                  <a:gd name="T28" fmla="*/ 179 w 2956"/>
                  <a:gd name="T29" fmla="*/ 60 h 1617"/>
                  <a:gd name="T30" fmla="*/ 183 w 2956"/>
                  <a:gd name="T31" fmla="*/ 60 h 1617"/>
                  <a:gd name="T32" fmla="*/ 184 w 2956"/>
                  <a:gd name="T33" fmla="*/ 61 h 1617"/>
                  <a:gd name="T34" fmla="*/ 185 w 2956"/>
                  <a:gd name="T35" fmla="*/ 67 h 1617"/>
                  <a:gd name="T36" fmla="*/ 184 w 2956"/>
                  <a:gd name="T37" fmla="*/ 73 h 1617"/>
                  <a:gd name="T38" fmla="*/ 183 w 2956"/>
                  <a:gd name="T39" fmla="*/ 76 h 1617"/>
                  <a:gd name="T40" fmla="*/ 183 w 2956"/>
                  <a:gd name="T41" fmla="*/ 80 h 1617"/>
                  <a:gd name="T42" fmla="*/ 180 w 2956"/>
                  <a:gd name="T43" fmla="*/ 83 h 1617"/>
                  <a:gd name="T44" fmla="*/ 176 w 2956"/>
                  <a:gd name="T45" fmla="*/ 84 h 1617"/>
                  <a:gd name="T46" fmla="*/ 173 w 2956"/>
                  <a:gd name="T47" fmla="*/ 87 h 1617"/>
                  <a:gd name="T48" fmla="*/ 169 w 2956"/>
                  <a:gd name="T49" fmla="*/ 88 h 1617"/>
                  <a:gd name="T50" fmla="*/ 162 w 2956"/>
                  <a:gd name="T51" fmla="*/ 87 h 1617"/>
                  <a:gd name="T52" fmla="*/ 162 w 2956"/>
                  <a:gd name="T53" fmla="*/ 91 h 1617"/>
                  <a:gd name="T54" fmla="*/ 161 w 2956"/>
                  <a:gd name="T55" fmla="*/ 93 h 1617"/>
                  <a:gd name="T56" fmla="*/ 157 w 2956"/>
                  <a:gd name="T57" fmla="*/ 93 h 1617"/>
                  <a:gd name="T58" fmla="*/ 151 w 2956"/>
                  <a:gd name="T59" fmla="*/ 93 h 1617"/>
                  <a:gd name="T60" fmla="*/ 145 w 2956"/>
                  <a:gd name="T61" fmla="*/ 91 h 1617"/>
                  <a:gd name="T62" fmla="*/ 144 w 2956"/>
                  <a:gd name="T63" fmla="*/ 94 h 1617"/>
                  <a:gd name="T64" fmla="*/ 141 w 2956"/>
                  <a:gd name="T65" fmla="*/ 95 h 1617"/>
                  <a:gd name="T66" fmla="*/ 136 w 2956"/>
                  <a:gd name="T67" fmla="*/ 95 h 1617"/>
                  <a:gd name="T68" fmla="*/ 132 w 2956"/>
                  <a:gd name="T69" fmla="*/ 94 h 1617"/>
                  <a:gd name="T70" fmla="*/ 127 w 2956"/>
                  <a:gd name="T71" fmla="*/ 96 h 1617"/>
                  <a:gd name="T72" fmla="*/ 122 w 2956"/>
                  <a:gd name="T73" fmla="*/ 96 h 1617"/>
                  <a:gd name="T74" fmla="*/ 112 w 2956"/>
                  <a:gd name="T75" fmla="*/ 98 h 1617"/>
                  <a:gd name="T76" fmla="*/ 104 w 2956"/>
                  <a:gd name="T77" fmla="*/ 99 h 1617"/>
                  <a:gd name="T78" fmla="*/ 94 w 2956"/>
                  <a:gd name="T79" fmla="*/ 96 h 1617"/>
                  <a:gd name="T80" fmla="*/ 84 w 2956"/>
                  <a:gd name="T81" fmla="*/ 94 h 1617"/>
                  <a:gd name="T82" fmla="*/ 76 w 2956"/>
                  <a:gd name="T83" fmla="*/ 95 h 1617"/>
                  <a:gd name="T84" fmla="*/ 67 w 2956"/>
                  <a:gd name="T85" fmla="*/ 97 h 1617"/>
                  <a:gd name="T86" fmla="*/ 58 w 2956"/>
                  <a:gd name="T87" fmla="*/ 98 h 1617"/>
                  <a:gd name="T88" fmla="*/ 46 w 2956"/>
                  <a:gd name="T89" fmla="*/ 98 h 1617"/>
                  <a:gd name="T90" fmla="*/ 33 w 2956"/>
                  <a:gd name="T91" fmla="*/ 100 h 1617"/>
                  <a:gd name="T92" fmla="*/ 23 w 2956"/>
                  <a:gd name="T93" fmla="*/ 101 h 1617"/>
                  <a:gd name="T94" fmla="*/ 15 w 2956"/>
                  <a:gd name="T95" fmla="*/ 100 h 1617"/>
                  <a:gd name="T96" fmla="*/ 9 w 2956"/>
                  <a:gd name="T97" fmla="*/ 97 h 1617"/>
                  <a:gd name="T98" fmla="*/ 4 w 2956"/>
                  <a:gd name="T99" fmla="*/ 93 h 1617"/>
                  <a:gd name="T100" fmla="*/ 1 w 2956"/>
                  <a:gd name="T101" fmla="*/ 87 h 1617"/>
                  <a:gd name="T102" fmla="*/ 1 w 2956"/>
                  <a:gd name="T103" fmla="*/ 80 h 1617"/>
                  <a:gd name="T104" fmla="*/ 3 w 2956"/>
                  <a:gd name="T105" fmla="*/ 71 h 1617"/>
                  <a:gd name="T106" fmla="*/ 8 w 2956"/>
                  <a:gd name="T107" fmla="*/ 59 h 1617"/>
                  <a:gd name="T108" fmla="*/ 10 w 2956"/>
                  <a:gd name="T109" fmla="*/ 48 h 1617"/>
                  <a:gd name="T110" fmla="*/ 9 w 2956"/>
                  <a:gd name="T111" fmla="*/ 39 h 1617"/>
                  <a:gd name="T112" fmla="*/ 7 w 2956"/>
                  <a:gd name="T113" fmla="*/ 31 h 1617"/>
                  <a:gd name="T114" fmla="*/ 3 w 2956"/>
                  <a:gd name="T115" fmla="*/ 21 h 1617"/>
                  <a:gd name="T116" fmla="*/ 53 w 2956"/>
                  <a:gd name="T117" fmla="*/ 0 h 16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56"/>
                  <a:gd name="T178" fmla="*/ 0 h 1617"/>
                  <a:gd name="T179" fmla="*/ 2956 w 2956"/>
                  <a:gd name="T180" fmla="*/ 1617 h 16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56" h="1617">
                    <a:moveTo>
                      <a:pt x="852" y="0"/>
                    </a:moveTo>
                    <a:lnTo>
                      <a:pt x="871" y="81"/>
                    </a:lnTo>
                    <a:lnTo>
                      <a:pt x="891" y="158"/>
                    </a:lnTo>
                    <a:lnTo>
                      <a:pt x="916" y="236"/>
                    </a:lnTo>
                    <a:lnTo>
                      <a:pt x="947" y="309"/>
                    </a:lnTo>
                    <a:lnTo>
                      <a:pt x="984" y="373"/>
                    </a:lnTo>
                    <a:lnTo>
                      <a:pt x="1033" y="437"/>
                    </a:lnTo>
                    <a:lnTo>
                      <a:pt x="1086" y="493"/>
                    </a:lnTo>
                    <a:lnTo>
                      <a:pt x="1150" y="549"/>
                    </a:lnTo>
                    <a:lnTo>
                      <a:pt x="1225" y="600"/>
                    </a:lnTo>
                    <a:lnTo>
                      <a:pt x="1310" y="641"/>
                    </a:lnTo>
                    <a:lnTo>
                      <a:pt x="1419" y="678"/>
                    </a:lnTo>
                    <a:lnTo>
                      <a:pt x="1534" y="715"/>
                    </a:lnTo>
                    <a:lnTo>
                      <a:pt x="1620" y="752"/>
                    </a:lnTo>
                    <a:lnTo>
                      <a:pt x="1704" y="791"/>
                    </a:lnTo>
                    <a:lnTo>
                      <a:pt x="1781" y="832"/>
                    </a:lnTo>
                    <a:lnTo>
                      <a:pt x="1836" y="867"/>
                    </a:lnTo>
                    <a:lnTo>
                      <a:pt x="1886" y="906"/>
                    </a:lnTo>
                    <a:lnTo>
                      <a:pt x="1967" y="894"/>
                    </a:lnTo>
                    <a:lnTo>
                      <a:pt x="2060" y="881"/>
                    </a:lnTo>
                    <a:lnTo>
                      <a:pt x="2130" y="885"/>
                    </a:lnTo>
                    <a:lnTo>
                      <a:pt x="2199" y="903"/>
                    </a:lnTo>
                    <a:lnTo>
                      <a:pt x="2256" y="928"/>
                    </a:lnTo>
                    <a:lnTo>
                      <a:pt x="2311" y="952"/>
                    </a:lnTo>
                    <a:lnTo>
                      <a:pt x="2382" y="974"/>
                    </a:lnTo>
                    <a:lnTo>
                      <a:pt x="2456" y="987"/>
                    </a:lnTo>
                    <a:lnTo>
                      <a:pt x="2535" y="993"/>
                    </a:lnTo>
                    <a:lnTo>
                      <a:pt x="2647" y="987"/>
                    </a:lnTo>
                    <a:lnTo>
                      <a:pt x="2763" y="968"/>
                    </a:lnTo>
                    <a:lnTo>
                      <a:pt x="2856" y="956"/>
                    </a:lnTo>
                    <a:lnTo>
                      <a:pt x="2906" y="950"/>
                    </a:lnTo>
                    <a:lnTo>
                      <a:pt x="2922" y="956"/>
                    </a:lnTo>
                    <a:lnTo>
                      <a:pt x="2930" y="967"/>
                    </a:lnTo>
                    <a:lnTo>
                      <a:pt x="2939" y="983"/>
                    </a:lnTo>
                    <a:lnTo>
                      <a:pt x="2948" y="1020"/>
                    </a:lnTo>
                    <a:lnTo>
                      <a:pt x="2956" y="1070"/>
                    </a:lnTo>
                    <a:lnTo>
                      <a:pt x="2955" y="1124"/>
                    </a:lnTo>
                    <a:lnTo>
                      <a:pt x="2943" y="1166"/>
                    </a:lnTo>
                    <a:lnTo>
                      <a:pt x="2931" y="1194"/>
                    </a:lnTo>
                    <a:lnTo>
                      <a:pt x="2918" y="1214"/>
                    </a:lnTo>
                    <a:lnTo>
                      <a:pt x="2925" y="1251"/>
                    </a:lnTo>
                    <a:lnTo>
                      <a:pt x="2918" y="1288"/>
                    </a:lnTo>
                    <a:lnTo>
                      <a:pt x="2900" y="1312"/>
                    </a:lnTo>
                    <a:lnTo>
                      <a:pt x="2878" y="1330"/>
                    </a:lnTo>
                    <a:lnTo>
                      <a:pt x="2852" y="1337"/>
                    </a:lnTo>
                    <a:lnTo>
                      <a:pt x="2813" y="1343"/>
                    </a:lnTo>
                    <a:lnTo>
                      <a:pt x="2800" y="1365"/>
                    </a:lnTo>
                    <a:lnTo>
                      <a:pt x="2773" y="1390"/>
                    </a:lnTo>
                    <a:lnTo>
                      <a:pt x="2741" y="1404"/>
                    </a:lnTo>
                    <a:lnTo>
                      <a:pt x="2706" y="1411"/>
                    </a:lnTo>
                    <a:lnTo>
                      <a:pt x="2671" y="1408"/>
                    </a:lnTo>
                    <a:lnTo>
                      <a:pt x="2597" y="1393"/>
                    </a:lnTo>
                    <a:lnTo>
                      <a:pt x="2603" y="1430"/>
                    </a:lnTo>
                    <a:lnTo>
                      <a:pt x="2597" y="1455"/>
                    </a:lnTo>
                    <a:lnTo>
                      <a:pt x="2585" y="1471"/>
                    </a:lnTo>
                    <a:lnTo>
                      <a:pt x="2566" y="1483"/>
                    </a:lnTo>
                    <a:lnTo>
                      <a:pt x="2538" y="1490"/>
                    </a:lnTo>
                    <a:lnTo>
                      <a:pt x="2504" y="1493"/>
                    </a:lnTo>
                    <a:lnTo>
                      <a:pt x="2467" y="1492"/>
                    </a:lnTo>
                    <a:lnTo>
                      <a:pt x="2414" y="1484"/>
                    </a:lnTo>
                    <a:lnTo>
                      <a:pt x="2368" y="1473"/>
                    </a:lnTo>
                    <a:lnTo>
                      <a:pt x="2318" y="1455"/>
                    </a:lnTo>
                    <a:lnTo>
                      <a:pt x="2315" y="1480"/>
                    </a:lnTo>
                    <a:lnTo>
                      <a:pt x="2302" y="1499"/>
                    </a:lnTo>
                    <a:lnTo>
                      <a:pt x="2282" y="1513"/>
                    </a:lnTo>
                    <a:lnTo>
                      <a:pt x="2254" y="1520"/>
                    </a:lnTo>
                    <a:lnTo>
                      <a:pt x="2220" y="1523"/>
                    </a:lnTo>
                    <a:lnTo>
                      <a:pt x="2171" y="1516"/>
                    </a:lnTo>
                    <a:lnTo>
                      <a:pt x="2128" y="1498"/>
                    </a:lnTo>
                    <a:lnTo>
                      <a:pt x="2104" y="1513"/>
                    </a:lnTo>
                    <a:lnTo>
                      <a:pt x="2075" y="1525"/>
                    </a:lnTo>
                    <a:lnTo>
                      <a:pt x="2038" y="1532"/>
                    </a:lnTo>
                    <a:lnTo>
                      <a:pt x="1998" y="1539"/>
                    </a:lnTo>
                    <a:lnTo>
                      <a:pt x="1948" y="1545"/>
                    </a:lnTo>
                    <a:lnTo>
                      <a:pt x="1874" y="1559"/>
                    </a:lnTo>
                    <a:lnTo>
                      <a:pt x="1793" y="1578"/>
                    </a:lnTo>
                    <a:lnTo>
                      <a:pt x="1729" y="1584"/>
                    </a:lnTo>
                    <a:lnTo>
                      <a:pt x="1670" y="1580"/>
                    </a:lnTo>
                    <a:lnTo>
                      <a:pt x="1582" y="1564"/>
                    </a:lnTo>
                    <a:lnTo>
                      <a:pt x="1502" y="1544"/>
                    </a:lnTo>
                    <a:lnTo>
                      <a:pt x="1412" y="1525"/>
                    </a:lnTo>
                    <a:lnTo>
                      <a:pt x="1335" y="1513"/>
                    </a:lnTo>
                    <a:lnTo>
                      <a:pt x="1272" y="1508"/>
                    </a:lnTo>
                    <a:lnTo>
                      <a:pt x="1217" y="1515"/>
                    </a:lnTo>
                    <a:lnTo>
                      <a:pt x="1156" y="1528"/>
                    </a:lnTo>
                    <a:lnTo>
                      <a:pt x="1076" y="1547"/>
                    </a:lnTo>
                    <a:lnTo>
                      <a:pt x="989" y="1564"/>
                    </a:lnTo>
                    <a:lnTo>
                      <a:pt x="924" y="1569"/>
                    </a:lnTo>
                    <a:lnTo>
                      <a:pt x="859" y="1565"/>
                    </a:lnTo>
                    <a:lnTo>
                      <a:pt x="736" y="1578"/>
                    </a:lnTo>
                    <a:lnTo>
                      <a:pt x="638" y="1590"/>
                    </a:lnTo>
                    <a:lnTo>
                      <a:pt x="526" y="1609"/>
                    </a:lnTo>
                    <a:lnTo>
                      <a:pt x="450" y="1617"/>
                    </a:lnTo>
                    <a:lnTo>
                      <a:pt x="370" y="1612"/>
                    </a:lnTo>
                    <a:lnTo>
                      <a:pt x="302" y="1606"/>
                    </a:lnTo>
                    <a:lnTo>
                      <a:pt x="241" y="1596"/>
                    </a:lnTo>
                    <a:lnTo>
                      <a:pt x="188" y="1583"/>
                    </a:lnTo>
                    <a:lnTo>
                      <a:pt x="137" y="1561"/>
                    </a:lnTo>
                    <a:lnTo>
                      <a:pt x="97" y="1531"/>
                    </a:lnTo>
                    <a:lnTo>
                      <a:pt x="64" y="1494"/>
                    </a:lnTo>
                    <a:lnTo>
                      <a:pt x="42" y="1451"/>
                    </a:lnTo>
                    <a:lnTo>
                      <a:pt x="26" y="1401"/>
                    </a:lnTo>
                    <a:lnTo>
                      <a:pt x="12" y="1343"/>
                    </a:lnTo>
                    <a:lnTo>
                      <a:pt x="8" y="1283"/>
                    </a:lnTo>
                    <a:lnTo>
                      <a:pt x="17" y="1221"/>
                    </a:lnTo>
                    <a:lnTo>
                      <a:pt x="42" y="1140"/>
                    </a:lnTo>
                    <a:lnTo>
                      <a:pt x="85" y="1043"/>
                    </a:lnTo>
                    <a:lnTo>
                      <a:pt x="125" y="950"/>
                    </a:lnTo>
                    <a:lnTo>
                      <a:pt x="153" y="854"/>
                    </a:lnTo>
                    <a:lnTo>
                      <a:pt x="163" y="777"/>
                    </a:lnTo>
                    <a:lnTo>
                      <a:pt x="159" y="700"/>
                    </a:lnTo>
                    <a:lnTo>
                      <a:pt x="148" y="628"/>
                    </a:lnTo>
                    <a:lnTo>
                      <a:pt x="131" y="558"/>
                    </a:lnTo>
                    <a:lnTo>
                      <a:pt x="112" y="496"/>
                    </a:lnTo>
                    <a:lnTo>
                      <a:pt x="87" y="425"/>
                    </a:lnTo>
                    <a:lnTo>
                      <a:pt x="54" y="340"/>
                    </a:lnTo>
                    <a:lnTo>
                      <a:pt x="0" y="222"/>
                    </a:lnTo>
                    <a:lnTo>
                      <a:pt x="852"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62" name="Freeform 451">
                <a:extLst>
                  <a:ext uri="{FF2B5EF4-FFF2-40B4-BE49-F238E27FC236}">
                    <a16:creationId xmlns:a16="http://schemas.microsoft.com/office/drawing/2014/main" id="{0C1E3D3C-AA36-4340-B8F8-A71A741C1B54}"/>
                  </a:ext>
                </a:extLst>
              </p:cNvPr>
              <p:cNvSpPr>
                <a:spLocks/>
              </p:cNvSpPr>
              <p:nvPr/>
            </p:nvSpPr>
            <p:spPr bwMode="auto">
              <a:xfrm>
                <a:off x="716" y="965"/>
                <a:ext cx="739" cy="405"/>
              </a:xfrm>
              <a:custGeom>
                <a:avLst/>
                <a:gdLst>
                  <a:gd name="T0" fmla="*/ 54 w 2958"/>
                  <a:gd name="T1" fmla="*/ 5 h 1619"/>
                  <a:gd name="T2" fmla="*/ 57 w 2958"/>
                  <a:gd name="T3" fmla="*/ 15 h 1619"/>
                  <a:gd name="T4" fmla="*/ 61 w 2958"/>
                  <a:gd name="T5" fmla="*/ 23 h 1619"/>
                  <a:gd name="T6" fmla="*/ 68 w 2958"/>
                  <a:gd name="T7" fmla="*/ 31 h 1619"/>
                  <a:gd name="T8" fmla="*/ 76 w 2958"/>
                  <a:gd name="T9" fmla="*/ 38 h 1619"/>
                  <a:gd name="T10" fmla="*/ 89 w 2958"/>
                  <a:gd name="T11" fmla="*/ 43 h 1619"/>
                  <a:gd name="T12" fmla="*/ 101 w 2958"/>
                  <a:gd name="T13" fmla="*/ 47 h 1619"/>
                  <a:gd name="T14" fmla="*/ 111 w 2958"/>
                  <a:gd name="T15" fmla="*/ 52 h 1619"/>
                  <a:gd name="T16" fmla="*/ 118 w 2958"/>
                  <a:gd name="T17" fmla="*/ 57 h 1619"/>
                  <a:gd name="T18" fmla="*/ 129 w 2958"/>
                  <a:gd name="T19" fmla="*/ 55 h 1619"/>
                  <a:gd name="T20" fmla="*/ 137 w 2958"/>
                  <a:gd name="T21" fmla="*/ 57 h 1619"/>
                  <a:gd name="T22" fmla="*/ 144 w 2958"/>
                  <a:gd name="T23" fmla="*/ 60 h 1619"/>
                  <a:gd name="T24" fmla="*/ 153 w 2958"/>
                  <a:gd name="T25" fmla="*/ 62 h 1619"/>
                  <a:gd name="T26" fmla="*/ 165 w 2958"/>
                  <a:gd name="T27" fmla="*/ 62 h 1619"/>
                  <a:gd name="T28" fmla="*/ 178 w 2958"/>
                  <a:gd name="T29" fmla="*/ 60 h 1619"/>
                  <a:gd name="T30" fmla="*/ 183 w 2958"/>
                  <a:gd name="T31" fmla="*/ 60 h 1619"/>
                  <a:gd name="T32" fmla="*/ 184 w 2958"/>
                  <a:gd name="T33" fmla="*/ 62 h 1619"/>
                  <a:gd name="T34" fmla="*/ 185 w 2958"/>
                  <a:gd name="T35" fmla="*/ 67 h 1619"/>
                  <a:gd name="T36" fmla="*/ 184 w 2958"/>
                  <a:gd name="T37" fmla="*/ 73 h 1619"/>
                  <a:gd name="T38" fmla="*/ 182 w 2958"/>
                  <a:gd name="T39" fmla="*/ 76 h 1619"/>
                  <a:gd name="T40" fmla="*/ 182 w 2958"/>
                  <a:gd name="T41" fmla="*/ 81 h 1619"/>
                  <a:gd name="T42" fmla="*/ 180 w 2958"/>
                  <a:gd name="T43" fmla="*/ 83 h 1619"/>
                  <a:gd name="T44" fmla="*/ 176 w 2958"/>
                  <a:gd name="T45" fmla="*/ 84 h 1619"/>
                  <a:gd name="T46" fmla="*/ 173 w 2958"/>
                  <a:gd name="T47" fmla="*/ 87 h 1619"/>
                  <a:gd name="T48" fmla="*/ 169 w 2958"/>
                  <a:gd name="T49" fmla="*/ 89 h 1619"/>
                  <a:gd name="T50" fmla="*/ 162 w 2958"/>
                  <a:gd name="T51" fmla="*/ 87 h 1619"/>
                  <a:gd name="T52" fmla="*/ 162 w 2958"/>
                  <a:gd name="T53" fmla="*/ 91 h 1619"/>
                  <a:gd name="T54" fmla="*/ 160 w 2958"/>
                  <a:gd name="T55" fmla="*/ 93 h 1619"/>
                  <a:gd name="T56" fmla="*/ 156 w 2958"/>
                  <a:gd name="T57" fmla="*/ 94 h 1619"/>
                  <a:gd name="T58" fmla="*/ 151 w 2958"/>
                  <a:gd name="T59" fmla="*/ 93 h 1619"/>
                  <a:gd name="T60" fmla="*/ 145 w 2958"/>
                  <a:gd name="T61" fmla="*/ 91 h 1619"/>
                  <a:gd name="T62" fmla="*/ 144 w 2958"/>
                  <a:gd name="T63" fmla="*/ 94 h 1619"/>
                  <a:gd name="T64" fmla="*/ 141 w 2958"/>
                  <a:gd name="T65" fmla="*/ 95 h 1619"/>
                  <a:gd name="T66" fmla="*/ 136 w 2958"/>
                  <a:gd name="T67" fmla="*/ 95 h 1619"/>
                  <a:gd name="T68" fmla="*/ 131 w 2958"/>
                  <a:gd name="T69" fmla="*/ 95 h 1619"/>
                  <a:gd name="T70" fmla="*/ 127 w 2958"/>
                  <a:gd name="T71" fmla="*/ 96 h 1619"/>
                  <a:gd name="T72" fmla="*/ 122 w 2958"/>
                  <a:gd name="T73" fmla="*/ 97 h 1619"/>
                  <a:gd name="T74" fmla="*/ 112 w 2958"/>
                  <a:gd name="T75" fmla="*/ 99 h 1619"/>
                  <a:gd name="T76" fmla="*/ 104 w 2958"/>
                  <a:gd name="T77" fmla="*/ 99 h 1619"/>
                  <a:gd name="T78" fmla="*/ 94 w 2958"/>
                  <a:gd name="T79" fmla="*/ 97 h 1619"/>
                  <a:gd name="T80" fmla="*/ 83 w 2958"/>
                  <a:gd name="T81" fmla="*/ 95 h 1619"/>
                  <a:gd name="T82" fmla="*/ 76 w 2958"/>
                  <a:gd name="T83" fmla="*/ 95 h 1619"/>
                  <a:gd name="T84" fmla="*/ 67 w 2958"/>
                  <a:gd name="T85" fmla="*/ 97 h 1619"/>
                  <a:gd name="T86" fmla="*/ 58 w 2958"/>
                  <a:gd name="T87" fmla="*/ 98 h 1619"/>
                  <a:gd name="T88" fmla="*/ 46 w 2958"/>
                  <a:gd name="T89" fmla="*/ 99 h 1619"/>
                  <a:gd name="T90" fmla="*/ 33 w 2958"/>
                  <a:gd name="T91" fmla="*/ 101 h 1619"/>
                  <a:gd name="T92" fmla="*/ 23 w 2958"/>
                  <a:gd name="T93" fmla="*/ 101 h 1619"/>
                  <a:gd name="T94" fmla="*/ 15 w 2958"/>
                  <a:gd name="T95" fmla="*/ 100 h 1619"/>
                  <a:gd name="T96" fmla="*/ 8 w 2958"/>
                  <a:gd name="T97" fmla="*/ 98 h 1619"/>
                  <a:gd name="T98" fmla="*/ 4 w 2958"/>
                  <a:gd name="T99" fmla="*/ 94 h 1619"/>
                  <a:gd name="T100" fmla="*/ 1 w 2958"/>
                  <a:gd name="T101" fmla="*/ 88 h 1619"/>
                  <a:gd name="T102" fmla="*/ 0 w 2958"/>
                  <a:gd name="T103" fmla="*/ 80 h 1619"/>
                  <a:gd name="T104" fmla="*/ 2 w 2958"/>
                  <a:gd name="T105" fmla="*/ 71 h 1619"/>
                  <a:gd name="T106" fmla="*/ 8 w 2958"/>
                  <a:gd name="T107" fmla="*/ 60 h 1619"/>
                  <a:gd name="T108" fmla="*/ 10 w 2958"/>
                  <a:gd name="T109" fmla="*/ 49 h 1619"/>
                  <a:gd name="T110" fmla="*/ 9 w 2958"/>
                  <a:gd name="T111" fmla="*/ 39 h 1619"/>
                  <a:gd name="T112" fmla="*/ 7 w 2958"/>
                  <a:gd name="T113" fmla="*/ 31 h 1619"/>
                  <a:gd name="T114" fmla="*/ 3 w 2958"/>
                  <a:gd name="T115" fmla="*/ 21 h 16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58"/>
                  <a:gd name="T175" fmla="*/ 0 h 1619"/>
                  <a:gd name="T176" fmla="*/ 2958 w 2958"/>
                  <a:gd name="T177" fmla="*/ 1619 h 16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58" h="1619">
                    <a:moveTo>
                      <a:pt x="854" y="0"/>
                    </a:moveTo>
                    <a:lnTo>
                      <a:pt x="872" y="81"/>
                    </a:lnTo>
                    <a:lnTo>
                      <a:pt x="892" y="158"/>
                    </a:lnTo>
                    <a:lnTo>
                      <a:pt x="917" y="236"/>
                    </a:lnTo>
                    <a:lnTo>
                      <a:pt x="948" y="309"/>
                    </a:lnTo>
                    <a:lnTo>
                      <a:pt x="985" y="373"/>
                    </a:lnTo>
                    <a:lnTo>
                      <a:pt x="1034" y="438"/>
                    </a:lnTo>
                    <a:lnTo>
                      <a:pt x="1087" y="494"/>
                    </a:lnTo>
                    <a:lnTo>
                      <a:pt x="1151" y="550"/>
                    </a:lnTo>
                    <a:lnTo>
                      <a:pt x="1226" y="602"/>
                    </a:lnTo>
                    <a:lnTo>
                      <a:pt x="1311" y="642"/>
                    </a:lnTo>
                    <a:lnTo>
                      <a:pt x="1420" y="679"/>
                    </a:lnTo>
                    <a:lnTo>
                      <a:pt x="1535" y="716"/>
                    </a:lnTo>
                    <a:lnTo>
                      <a:pt x="1621" y="753"/>
                    </a:lnTo>
                    <a:lnTo>
                      <a:pt x="1705" y="792"/>
                    </a:lnTo>
                    <a:lnTo>
                      <a:pt x="1782" y="833"/>
                    </a:lnTo>
                    <a:lnTo>
                      <a:pt x="1837" y="868"/>
                    </a:lnTo>
                    <a:lnTo>
                      <a:pt x="1887" y="907"/>
                    </a:lnTo>
                    <a:lnTo>
                      <a:pt x="1968" y="895"/>
                    </a:lnTo>
                    <a:lnTo>
                      <a:pt x="2061" y="883"/>
                    </a:lnTo>
                    <a:lnTo>
                      <a:pt x="2131" y="886"/>
                    </a:lnTo>
                    <a:lnTo>
                      <a:pt x="2200" y="904"/>
                    </a:lnTo>
                    <a:lnTo>
                      <a:pt x="2258" y="929"/>
                    </a:lnTo>
                    <a:lnTo>
                      <a:pt x="2313" y="953"/>
                    </a:lnTo>
                    <a:lnTo>
                      <a:pt x="2384" y="976"/>
                    </a:lnTo>
                    <a:lnTo>
                      <a:pt x="2459" y="988"/>
                    </a:lnTo>
                    <a:lnTo>
                      <a:pt x="2537" y="994"/>
                    </a:lnTo>
                    <a:lnTo>
                      <a:pt x="2649" y="988"/>
                    </a:lnTo>
                    <a:lnTo>
                      <a:pt x="2766" y="969"/>
                    </a:lnTo>
                    <a:lnTo>
                      <a:pt x="2859" y="957"/>
                    </a:lnTo>
                    <a:lnTo>
                      <a:pt x="2908" y="951"/>
                    </a:lnTo>
                    <a:lnTo>
                      <a:pt x="2924" y="957"/>
                    </a:lnTo>
                    <a:lnTo>
                      <a:pt x="2932" y="968"/>
                    </a:lnTo>
                    <a:lnTo>
                      <a:pt x="2941" y="984"/>
                    </a:lnTo>
                    <a:lnTo>
                      <a:pt x="2951" y="1021"/>
                    </a:lnTo>
                    <a:lnTo>
                      <a:pt x="2958" y="1071"/>
                    </a:lnTo>
                    <a:lnTo>
                      <a:pt x="2957" y="1125"/>
                    </a:lnTo>
                    <a:lnTo>
                      <a:pt x="2945" y="1167"/>
                    </a:lnTo>
                    <a:lnTo>
                      <a:pt x="2933" y="1195"/>
                    </a:lnTo>
                    <a:lnTo>
                      <a:pt x="2921" y="1216"/>
                    </a:lnTo>
                    <a:lnTo>
                      <a:pt x="2927" y="1253"/>
                    </a:lnTo>
                    <a:lnTo>
                      <a:pt x="2921" y="1290"/>
                    </a:lnTo>
                    <a:lnTo>
                      <a:pt x="2902" y="1314"/>
                    </a:lnTo>
                    <a:lnTo>
                      <a:pt x="2880" y="1332"/>
                    </a:lnTo>
                    <a:lnTo>
                      <a:pt x="2854" y="1339"/>
                    </a:lnTo>
                    <a:lnTo>
                      <a:pt x="2815" y="1345"/>
                    </a:lnTo>
                    <a:lnTo>
                      <a:pt x="2802" y="1367"/>
                    </a:lnTo>
                    <a:lnTo>
                      <a:pt x="2775" y="1392"/>
                    </a:lnTo>
                    <a:lnTo>
                      <a:pt x="2743" y="1406"/>
                    </a:lnTo>
                    <a:lnTo>
                      <a:pt x="2708" y="1414"/>
                    </a:lnTo>
                    <a:lnTo>
                      <a:pt x="2674" y="1410"/>
                    </a:lnTo>
                    <a:lnTo>
                      <a:pt x="2599" y="1395"/>
                    </a:lnTo>
                    <a:lnTo>
                      <a:pt x="2605" y="1432"/>
                    </a:lnTo>
                    <a:lnTo>
                      <a:pt x="2599" y="1457"/>
                    </a:lnTo>
                    <a:lnTo>
                      <a:pt x="2587" y="1473"/>
                    </a:lnTo>
                    <a:lnTo>
                      <a:pt x="2568" y="1485"/>
                    </a:lnTo>
                    <a:lnTo>
                      <a:pt x="2540" y="1492"/>
                    </a:lnTo>
                    <a:lnTo>
                      <a:pt x="2506" y="1495"/>
                    </a:lnTo>
                    <a:lnTo>
                      <a:pt x="2469" y="1494"/>
                    </a:lnTo>
                    <a:lnTo>
                      <a:pt x="2416" y="1486"/>
                    </a:lnTo>
                    <a:lnTo>
                      <a:pt x="2370" y="1476"/>
                    </a:lnTo>
                    <a:lnTo>
                      <a:pt x="2320" y="1457"/>
                    </a:lnTo>
                    <a:lnTo>
                      <a:pt x="2317" y="1482"/>
                    </a:lnTo>
                    <a:lnTo>
                      <a:pt x="2305" y="1501"/>
                    </a:lnTo>
                    <a:lnTo>
                      <a:pt x="2284" y="1515"/>
                    </a:lnTo>
                    <a:lnTo>
                      <a:pt x="2256" y="1522"/>
                    </a:lnTo>
                    <a:lnTo>
                      <a:pt x="2222" y="1525"/>
                    </a:lnTo>
                    <a:lnTo>
                      <a:pt x="2172" y="1518"/>
                    </a:lnTo>
                    <a:lnTo>
                      <a:pt x="2129" y="1500"/>
                    </a:lnTo>
                    <a:lnTo>
                      <a:pt x="2105" y="1515"/>
                    </a:lnTo>
                    <a:lnTo>
                      <a:pt x="2076" y="1527"/>
                    </a:lnTo>
                    <a:lnTo>
                      <a:pt x="2039" y="1534"/>
                    </a:lnTo>
                    <a:lnTo>
                      <a:pt x="1999" y="1541"/>
                    </a:lnTo>
                    <a:lnTo>
                      <a:pt x="1949" y="1547"/>
                    </a:lnTo>
                    <a:lnTo>
                      <a:pt x="1875" y="1561"/>
                    </a:lnTo>
                    <a:lnTo>
                      <a:pt x="1794" y="1580"/>
                    </a:lnTo>
                    <a:lnTo>
                      <a:pt x="1730" y="1586"/>
                    </a:lnTo>
                    <a:lnTo>
                      <a:pt x="1671" y="1582"/>
                    </a:lnTo>
                    <a:lnTo>
                      <a:pt x="1583" y="1566"/>
                    </a:lnTo>
                    <a:lnTo>
                      <a:pt x="1503" y="1546"/>
                    </a:lnTo>
                    <a:lnTo>
                      <a:pt x="1413" y="1527"/>
                    </a:lnTo>
                    <a:lnTo>
                      <a:pt x="1336" y="1515"/>
                    </a:lnTo>
                    <a:lnTo>
                      <a:pt x="1273" y="1510"/>
                    </a:lnTo>
                    <a:lnTo>
                      <a:pt x="1218" y="1517"/>
                    </a:lnTo>
                    <a:lnTo>
                      <a:pt x="1157" y="1530"/>
                    </a:lnTo>
                    <a:lnTo>
                      <a:pt x="1077" y="1549"/>
                    </a:lnTo>
                    <a:lnTo>
                      <a:pt x="990" y="1566"/>
                    </a:lnTo>
                    <a:lnTo>
                      <a:pt x="925" y="1571"/>
                    </a:lnTo>
                    <a:lnTo>
                      <a:pt x="860" y="1568"/>
                    </a:lnTo>
                    <a:lnTo>
                      <a:pt x="736" y="1580"/>
                    </a:lnTo>
                    <a:lnTo>
                      <a:pt x="638" y="1592"/>
                    </a:lnTo>
                    <a:lnTo>
                      <a:pt x="526" y="1611"/>
                    </a:lnTo>
                    <a:lnTo>
                      <a:pt x="450" y="1619"/>
                    </a:lnTo>
                    <a:lnTo>
                      <a:pt x="370" y="1614"/>
                    </a:lnTo>
                    <a:lnTo>
                      <a:pt x="302" y="1608"/>
                    </a:lnTo>
                    <a:lnTo>
                      <a:pt x="241" y="1598"/>
                    </a:lnTo>
                    <a:lnTo>
                      <a:pt x="188" y="1585"/>
                    </a:lnTo>
                    <a:lnTo>
                      <a:pt x="137" y="1563"/>
                    </a:lnTo>
                    <a:lnTo>
                      <a:pt x="97" y="1533"/>
                    </a:lnTo>
                    <a:lnTo>
                      <a:pt x="64" y="1496"/>
                    </a:lnTo>
                    <a:lnTo>
                      <a:pt x="42" y="1453"/>
                    </a:lnTo>
                    <a:lnTo>
                      <a:pt x="26" y="1403"/>
                    </a:lnTo>
                    <a:lnTo>
                      <a:pt x="12" y="1345"/>
                    </a:lnTo>
                    <a:lnTo>
                      <a:pt x="8" y="1285"/>
                    </a:lnTo>
                    <a:lnTo>
                      <a:pt x="17" y="1223"/>
                    </a:lnTo>
                    <a:lnTo>
                      <a:pt x="42" y="1141"/>
                    </a:lnTo>
                    <a:lnTo>
                      <a:pt x="85" y="1044"/>
                    </a:lnTo>
                    <a:lnTo>
                      <a:pt x="125" y="951"/>
                    </a:lnTo>
                    <a:lnTo>
                      <a:pt x="153" y="855"/>
                    </a:lnTo>
                    <a:lnTo>
                      <a:pt x="163" y="778"/>
                    </a:lnTo>
                    <a:lnTo>
                      <a:pt x="159" y="701"/>
                    </a:lnTo>
                    <a:lnTo>
                      <a:pt x="148" y="629"/>
                    </a:lnTo>
                    <a:lnTo>
                      <a:pt x="131" y="559"/>
                    </a:lnTo>
                    <a:lnTo>
                      <a:pt x="112" y="497"/>
                    </a:lnTo>
                    <a:lnTo>
                      <a:pt x="87" y="426"/>
                    </a:lnTo>
                    <a:lnTo>
                      <a:pt x="54" y="340"/>
                    </a:lnTo>
                    <a:lnTo>
                      <a:pt x="0" y="22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35" name="Group 452">
              <a:extLst>
                <a:ext uri="{FF2B5EF4-FFF2-40B4-BE49-F238E27FC236}">
                  <a16:creationId xmlns:a16="http://schemas.microsoft.com/office/drawing/2014/main" id="{16C426FB-328B-4E4C-8D5B-6C641986908A}"/>
                </a:ext>
              </a:extLst>
            </p:cNvPr>
            <p:cNvGrpSpPr>
              <a:grpSpLocks/>
            </p:cNvGrpSpPr>
            <p:nvPr/>
          </p:nvGrpSpPr>
          <p:grpSpPr bwMode="auto">
            <a:xfrm>
              <a:off x="826" y="1020"/>
              <a:ext cx="620" cy="330"/>
              <a:chOff x="826" y="1020"/>
              <a:chExt cx="620" cy="330"/>
            </a:xfrm>
          </p:grpSpPr>
          <p:grpSp>
            <p:nvGrpSpPr>
              <p:cNvPr id="65636" name="Group 453">
                <a:extLst>
                  <a:ext uri="{FF2B5EF4-FFF2-40B4-BE49-F238E27FC236}">
                    <a16:creationId xmlns:a16="http://schemas.microsoft.com/office/drawing/2014/main" id="{FCBD7CDA-1E55-479C-854C-ABC2D3D92CE6}"/>
                  </a:ext>
                </a:extLst>
              </p:cNvPr>
              <p:cNvGrpSpPr>
                <a:grpSpLocks/>
              </p:cNvGrpSpPr>
              <p:nvPr/>
            </p:nvGrpSpPr>
            <p:grpSpPr bwMode="auto">
              <a:xfrm>
                <a:off x="826" y="1020"/>
                <a:ext cx="425" cy="274"/>
                <a:chOff x="826" y="1020"/>
                <a:chExt cx="425" cy="274"/>
              </a:xfrm>
            </p:grpSpPr>
            <p:grpSp>
              <p:nvGrpSpPr>
                <p:cNvPr id="65653" name="Group 454">
                  <a:extLst>
                    <a:ext uri="{FF2B5EF4-FFF2-40B4-BE49-F238E27FC236}">
                      <a16:creationId xmlns:a16="http://schemas.microsoft.com/office/drawing/2014/main" id="{5AB88DEF-341F-4201-9742-CDAA8D053497}"/>
                    </a:ext>
                  </a:extLst>
                </p:cNvPr>
                <p:cNvGrpSpPr>
                  <a:grpSpLocks/>
                </p:cNvGrpSpPr>
                <p:nvPr/>
              </p:nvGrpSpPr>
              <p:grpSpPr bwMode="auto">
                <a:xfrm>
                  <a:off x="1155" y="1210"/>
                  <a:ext cx="96" cy="59"/>
                  <a:chOff x="1155" y="1210"/>
                  <a:chExt cx="96" cy="59"/>
                </a:xfrm>
              </p:grpSpPr>
              <p:sp>
                <p:nvSpPr>
                  <p:cNvPr id="65658" name="Freeform 455">
                    <a:extLst>
                      <a:ext uri="{FF2B5EF4-FFF2-40B4-BE49-F238E27FC236}">
                        <a16:creationId xmlns:a16="http://schemas.microsoft.com/office/drawing/2014/main" id="{AAC7EFBF-4A1B-4C66-A264-90BD88BC6FE1}"/>
                      </a:ext>
                    </a:extLst>
                  </p:cNvPr>
                  <p:cNvSpPr>
                    <a:spLocks/>
                  </p:cNvSpPr>
                  <p:nvPr/>
                </p:nvSpPr>
                <p:spPr bwMode="auto">
                  <a:xfrm>
                    <a:off x="1155" y="1238"/>
                    <a:ext cx="47" cy="31"/>
                  </a:xfrm>
                  <a:custGeom>
                    <a:avLst/>
                    <a:gdLst>
                      <a:gd name="T0" fmla="*/ 0 w 189"/>
                      <a:gd name="T1" fmla="*/ 0 h 125"/>
                      <a:gd name="T2" fmla="*/ 2 w 189"/>
                      <a:gd name="T3" fmla="*/ 1 h 125"/>
                      <a:gd name="T4" fmla="*/ 5 w 189"/>
                      <a:gd name="T5" fmla="*/ 2 h 125"/>
                      <a:gd name="T6" fmla="*/ 7 w 189"/>
                      <a:gd name="T7" fmla="*/ 3 h 125"/>
                      <a:gd name="T8" fmla="*/ 10 w 189"/>
                      <a:gd name="T9" fmla="*/ 5 h 125"/>
                      <a:gd name="T10" fmla="*/ 12 w 189"/>
                      <a:gd name="T11" fmla="*/ 8 h 125"/>
                      <a:gd name="T12" fmla="*/ 0 60000 65536"/>
                      <a:gd name="T13" fmla="*/ 0 60000 65536"/>
                      <a:gd name="T14" fmla="*/ 0 60000 65536"/>
                      <a:gd name="T15" fmla="*/ 0 60000 65536"/>
                      <a:gd name="T16" fmla="*/ 0 60000 65536"/>
                      <a:gd name="T17" fmla="*/ 0 60000 65536"/>
                      <a:gd name="T18" fmla="*/ 0 w 189"/>
                      <a:gd name="T19" fmla="*/ 0 h 125"/>
                      <a:gd name="T20" fmla="*/ 189 w 189"/>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89" h="125">
                        <a:moveTo>
                          <a:pt x="0" y="0"/>
                        </a:moveTo>
                        <a:lnTo>
                          <a:pt x="41" y="11"/>
                        </a:lnTo>
                        <a:lnTo>
                          <a:pt x="81" y="28"/>
                        </a:lnTo>
                        <a:lnTo>
                          <a:pt x="121" y="53"/>
                        </a:lnTo>
                        <a:lnTo>
                          <a:pt x="155" y="84"/>
                        </a:lnTo>
                        <a:lnTo>
                          <a:pt x="189" y="12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9" name="Freeform 456">
                    <a:extLst>
                      <a:ext uri="{FF2B5EF4-FFF2-40B4-BE49-F238E27FC236}">
                        <a16:creationId xmlns:a16="http://schemas.microsoft.com/office/drawing/2014/main" id="{59242A39-5102-4024-BD8F-A9C2C2AA15BA}"/>
                      </a:ext>
                    </a:extLst>
                  </p:cNvPr>
                  <p:cNvSpPr>
                    <a:spLocks/>
                  </p:cNvSpPr>
                  <p:nvPr/>
                </p:nvSpPr>
                <p:spPr bwMode="auto">
                  <a:xfrm>
                    <a:off x="1185" y="1230"/>
                    <a:ext cx="40" cy="17"/>
                  </a:xfrm>
                  <a:custGeom>
                    <a:avLst/>
                    <a:gdLst>
                      <a:gd name="T0" fmla="*/ 0 w 161"/>
                      <a:gd name="T1" fmla="*/ 0 h 68"/>
                      <a:gd name="T2" fmla="*/ 3 w 161"/>
                      <a:gd name="T3" fmla="*/ 1 h 68"/>
                      <a:gd name="T4" fmla="*/ 5 w 161"/>
                      <a:gd name="T5" fmla="*/ 1 h 68"/>
                      <a:gd name="T6" fmla="*/ 7 w 161"/>
                      <a:gd name="T7" fmla="*/ 2 h 68"/>
                      <a:gd name="T8" fmla="*/ 10 w 161"/>
                      <a:gd name="T9" fmla="*/ 4 h 68"/>
                      <a:gd name="T10" fmla="*/ 0 60000 65536"/>
                      <a:gd name="T11" fmla="*/ 0 60000 65536"/>
                      <a:gd name="T12" fmla="*/ 0 60000 65536"/>
                      <a:gd name="T13" fmla="*/ 0 60000 65536"/>
                      <a:gd name="T14" fmla="*/ 0 60000 65536"/>
                      <a:gd name="T15" fmla="*/ 0 w 161"/>
                      <a:gd name="T16" fmla="*/ 0 h 68"/>
                      <a:gd name="T17" fmla="*/ 161 w 161"/>
                      <a:gd name="T18" fmla="*/ 68 h 68"/>
                    </a:gdLst>
                    <a:ahLst/>
                    <a:cxnLst>
                      <a:cxn ang="T10">
                        <a:pos x="T0" y="T1"/>
                      </a:cxn>
                      <a:cxn ang="T11">
                        <a:pos x="T2" y="T3"/>
                      </a:cxn>
                      <a:cxn ang="T12">
                        <a:pos x="T4" y="T5"/>
                      </a:cxn>
                      <a:cxn ang="T13">
                        <a:pos x="T6" y="T7"/>
                      </a:cxn>
                      <a:cxn ang="T14">
                        <a:pos x="T8" y="T9"/>
                      </a:cxn>
                    </a:cxnLst>
                    <a:rect l="T15" t="T16" r="T17" b="T18"/>
                    <a:pathLst>
                      <a:path w="161" h="68">
                        <a:moveTo>
                          <a:pt x="0" y="0"/>
                        </a:moveTo>
                        <a:lnTo>
                          <a:pt x="44" y="10"/>
                        </a:lnTo>
                        <a:lnTo>
                          <a:pt x="86" y="25"/>
                        </a:lnTo>
                        <a:lnTo>
                          <a:pt x="122" y="42"/>
                        </a:lnTo>
                        <a:lnTo>
                          <a:pt x="161" y="6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60" name="Freeform 457">
                    <a:extLst>
                      <a:ext uri="{FF2B5EF4-FFF2-40B4-BE49-F238E27FC236}">
                        <a16:creationId xmlns:a16="http://schemas.microsoft.com/office/drawing/2014/main" id="{95DCB2D1-C9AA-4A0A-8A31-EB9B0D747595}"/>
                      </a:ext>
                    </a:extLst>
                  </p:cNvPr>
                  <p:cNvSpPr>
                    <a:spLocks/>
                  </p:cNvSpPr>
                  <p:nvPr/>
                </p:nvSpPr>
                <p:spPr bwMode="auto">
                  <a:xfrm>
                    <a:off x="1188" y="1210"/>
                    <a:ext cx="63" cy="22"/>
                  </a:xfrm>
                  <a:custGeom>
                    <a:avLst/>
                    <a:gdLst>
                      <a:gd name="T0" fmla="*/ 0 w 254"/>
                      <a:gd name="T1" fmla="*/ 0 h 84"/>
                      <a:gd name="T2" fmla="*/ 2 w 254"/>
                      <a:gd name="T3" fmla="*/ 0 h 84"/>
                      <a:gd name="T4" fmla="*/ 5 w 254"/>
                      <a:gd name="T5" fmla="*/ 0 h 84"/>
                      <a:gd name="T6" fmla="*/ 7 w 254"/>
                      <a:gd name="T7" fmla="*/ 1 h 84"/>
                      <a:gd name="T8" fmla="*/ 10 w 254"/>
                      <a:gd name="T9" fmla="*/ 2 h 84"/>
                      <a:gd name="T10" fmla="*/ 13 w 254"/>
                      <a:gd name="T11" fmla="*/ 3 h 84"/>
                      <a:gd name="T12" fmla="*/ 16 w 254"/>
                      <a:gd name="T13" fmla="*/ 6 h 84"/>
                      <a:gd name="T14" fmla="*/ 0 60000 65536"/>
                      <a:gd name="T15" fmla="*/ 0 60000 65536"/>
                      <a:gd name="T16" fmla="*/ 0 60000 65536"/>
                      <a:gd name="T17" fmla="*/ 0 60000 65536"/>
                      <a:gd name="T18" fmla="*/ 0 60000 65536"/>
                      <a:gd name="T19" fmla="*/ 0 60000 65536"/>
                      <a:gd name="T20" fmla="*/ 0 60000 65536"/>
                      <a:gd name="T21" fmla="*/ 0 w 254"/>
                      <a:gd name="T22" fmla="*/ 0 h 84"/>
                      <a:gd name="T23" fmla="*/ 254 w 254"/>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84">
                        <a:moveTo>
                          <a:pt x="0" y="5"/>
                        </a:moveTo>
                        <a:lnTo>
                          <a:pt x="37" y="0"/>
                        </a:lnTo>
                        <a:lnTo>
                          <a:pt x="81" y="2"/>
                        </a:lnTo>
                        <a:lnTo>
                          <a:pt x="118" y="8"/>
                        </a:lnTo>
                        <a:lnTo>
                          <a:pt x="161" y="24"/>
                        </a:lnTo>
                        <a:lnTo>
                          <a:pt x="205" y="48"/>
                        </a:lnTo>
                        <a:lnTo>
                          <a:pt x="254" y="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54" name="Group 458">
                  <a:extLst>
                    <a:ext uri="{FF2B5EF4-FFF2-40B4-BE49-F238E27FC236}">
                      <a16:creationId xmlns:a16="http://schemas.microsoft.com/office/drawing/2014/main" id="{9E06E2A8-7DBF-49E3-82AD-594D7BEC50CF}"/>
                    </a:ext>
                  </a:extLst>
                </p:cNvPr>
                <p:cNvGrpSpPr>
                  <a:grpSpLocks/>
                </p:cNvGrpSpPr>
                <p:nvPr/>
              </p:nvGrpSpPr>
              <p:grpSpPr bwMode="auto">
                <a:xfrm>
                  <a:off x="826" y="1020"/>
                  <a:ext cx="137" cy="274"/>
                  <a:chOff x="826" y="1020"/>
                  <a:chExt cx="137" cy="274"/>
                </a:xfrm>
              </p:grpSpPr>
              <p:sp>
                <p:nvSpPr>
                  <p:cNvPr id="65655" name="Freeform 459">
                    <a:extLst>
                      <a:ext uri="{FF2B5EF4-FFF2-40B4-BE49-F238E27FC236}">
                        <a16:creationId xmlns:a16="http://schemas.microsoft.com/office/drawing/2014/main" id="{0B4B3F50-1175-4985-96C8-2E0D2C9FD7D7}"/>
                      </a:ext>
                    </a:extLst>
                  </p:cNvPr>
                  <p:cNvSpPr>
                    <a:spLocks/>
                  </p:cNvSpPr>
                  <p:nvPr/>
                </p:nvSpPr>
                <p:spPr bwMode="auto">
                  <a:xfrm>
                    <a:off x="909" y="1020"/>
                    <a:ext cx="46" cy="68"/>
                  </a:xfrm>
                  <a:custGeom>
                    <a:avLst/>
                    <a:gdLst>
                      <a:gd name="T0" fmla="*/ 0 w 182"/>
                      <a:gd name="T1" fmla="*/ 0 h 272"/>
                      <a:gd name="T2" fmla="*/ 2 w 182"/>
                      <a:gd name="T3" fmla="*/ 3 h 272"/>
                      <a:gd name="T4" fmla="*/ 3 w 182"/>
                      <a:gd name="T5" fmla="*/ 6 h 272"/>
                      <a:gd name="T6" fmla="*/ 5 w 182"/>
                      <a:gd name="T7" fmla="*/ 10 h 272"/>
                      <a:gd name="T8" fmla="*/ 8 w 182"/>
                      <a:gd name="T9" fmla="*/ 14 h 272"/>
                      <a:gd name="T10" fmla="*/ 12 w 182"/>
                      <a:gd name="T11" fmla="*/ 17 h 272"/>
                      <a:gd name="T12" fmla="*/ 0 60000 65536"/>
                      <a:gd name="T13" fmla="*/ 0 60000 65536"/>
                      <a:gd name="T14" fmla="*/ 0 60000 65536"/>
                      <a:gd name="T15" fmla="*/ 0 60000 65536"/>
                      <a:gd name="T16" fmla="*/ 0 60000 65536"/>
                      <a:gd name="T17" fmla="*/ 0 60000 65536"/>
                      <a:gd name="T18" fmla="*/ 0 w 182"/>
                      <a:gd name="T19" fmla="*/ 0 h 272"/>
                      <a:gd name="T20" fmla="*/ 182 w 182"/>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182" h="272">
                        <a:moveTo>
                          <a:pt x="0" y="0"/>
                        </a:moveTo>
                        <a:lnTo>
                          <a:pt x="24" y="53"/>
                        </a:lnTo>
                        <a:lnTo>
                          <a:pt x="51" y="106"/>
                        </a:lnTo>
                        <a:lnTo>
                          <a:pt x="85" y="160"/>
                        </a:lnTo>
                        <a:lnTo>
                          <a:pt x="130" y="222"/>
                        </a:lnTo>
                        <a:lnTo>
                          <a:pt x="182" y="27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6" name="Freeform 460">
                    <a:extLst>
                      <a:ext uri="{FF2B5EF4-FFF2-40B4-BE49-F238E27FC236}">
                        <a16:creationId xmlns:a16="http://schemas.microsoft.com/office/drawing/2014/main" id="{8124475B-11CE-4BA1-9564-F447EB0BE3C2}"/>
                      </a:ext>
                    </a:extLst>
                  </p:cNvPr>
                  <p:cNvSpPr>
                    <a:spLocks/>
                  </p:cNvSpPr>
                  <p:nvPr/>
                </p:nvSpPr>
                <p:spPr bwMode="auto">
                  <a:xfrm>
                    <a:off x="826" y="1128"/>
                    <a:ext cx="32" cy="98"/>
                  </a:xfrm>
                  <a:custGeom>
                    <a:avLst/>
                    <a:gdLst>
                      <a:gd name="T0" fmla="*/ 0 w 130"/>
                      <a:gd name="T1" fmla="*/ 0 h 390"/>
                      <a:gd name="T2" fmla="*/ 1 w 130"/>
                      <a:gd name="T3" fmla="*/ 2 h 390"/>
                      <a:gd name="T4" fmla="*/ 1 w 130"/>
                      <a:gd name="T5" fmla="*/ 5 h 390"/>
                      <a:gd name="T6" fmla="*/ 1 w 130"/>
                      <a:gd name="T7" fmla="*/ 7 h 390"/>
                      <a:gd name="T8" fmla="*/ 1 w 130"/>
                      <a:gd name="T9" fmla="*/ 9 h 390"/>
                      <a:gd name="T10" fmla="*/ 0 w 130"/>
                      <a:gd name="T11" fmla="*/ 11 h 390"/>
                      <a:gd name="T12" fmla="*/ 0 w 130"/>
                      <a:gd name="T13" fmla="*/ 14 h 390"/>
                      <a:gd name="T14" fmla="*/ 0 w 130"/>
                      <a:gd name="T15" fmla="*/ 16 h 390"/>
                      <a:gd name="T16" fmla="*/ 1 w 130"/>
                      <a:gd name="T17" fmla="*/ 17 h 390"/>
                      <a:gd name="T18" fmla="*/ 2 w 130"/>
                      <a:gd name="T19" fmla="*/ 19 h 390"/>
                      <a:gd name="T20" fmla="*/ 4 w 130"/>
                      <a:gd name="T21" fmla="*/ 21 h 390"/>
                      <a:gd name="T22" fmla="*/ 6 w 130"/>
                      <a:gd name="T23" fmla="*/ 22 h 390"/>
                      <a:gd name="T24" fmla="*/ 8 w 130"/>
                      <a:gd name="T25" fmla="*/ 25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0"/>
                      <a:gd name="T40" fmla="*/ 0 h 390"/>
                      <a:gd name="T41" fmla="*/ 130 w 130"/>
                      <a:gd name="T42" fmla="*/ 390 h 3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0" h="390">
                        <a:moveTo>
                          <a:pt x="0" y="0"/>
                        </a:moveTo>
                        <a:lnTo>
                          <a:pt x="18" y="34"/>
                        </a:lnTo>
                        <a:lnTo>
                          <a:pt x="25" y="75"/>
                        </a:lnTo>
                        <a:lnTo>
                          <a:pt x="24" y="106"/>
                        </a:lnTo>
                        <a:lnTo>
                          <a:pt x="19" y="149"/>
                        </a:lnTo>
                        <a:lnTo>
                          <a:pt x="8" y="179"/>
                        </a:lnTo>
                        <a:lnTo>
                          <a:pt x="0" y="216"/>
                        </a:lnTo>
                        <a:lnTo>
                          <a:pt x="4" y="245"/>
                        </a:lnTo>
                        <a:lnTo>
                          <a:pt x="12" y="272"/>
                        </a:lnTo>
                        <a:lnTo>
                          <a:pt x="33" y="300"/>
                        </a:lnTo>
                        <a:lnTo>
                          <a:pt x="62" y="328"/>
                        </a:lnTo>
                        <a:lnTo>
                          <a:pt x="97" y="350"/>
                        </a:lnTo>
                        <a:lnTo>
                          <a:pt x="130" y="39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7" name="Freeform 461">
                    <a:extLst>
                      <a:ext uri="{FF2B5EF4-FFF2-40B4-BE49-F238E27FC236}">
                        <a16:creationId xmlns:a16="http://schemas.microsoft.com/office/drawing/2014/main" id="{00EC88AD-2728-4425-90C6-0165FA011984}"/>
                      </a:ext>
                    </a:extLst>
                  </p:cNvPr>
                  <p:cNvSpPr>
                    <a:spLocks/>
                  </p:cNvSpPr>
                  <p:nvPr/>
                </p:nvSpPr>
                <p:spPr bwMode="auto">
                  <a:xfrm>
                    <a:off x="846" y="1250"/>
                    <a:ext cx="117" cy="44"/>
                  </a:xfrm>
                  <a:custGeom>
                    <a:avLst/>
                    <a:gdLst>
                      <a:gd name="T0" fmla="*/ 0 w 470"/>
                      <a:gd name="T1" fmla="*/ 0 h 178"/>
                      <a:gd name="T2" fmla="*/ 2 w 470"/>
                      <a:gd name="T3" fmla="*/ 0 h 178"/>
                      <a:gd name="T4" fmla="*/ 4 w 470"/>
                      <a:gd name="T5" fmla="*/ 0 h 178"/>
                      <a:gd name="T6" fmla="*/ 7 w 470"/>
                      <a:gd name="T7" fmla="*/ 1 h 178"/>
                      <a:gd name="T8" fmla="*/ 9 w 470"/>
                      <a:gd name="T9" fmla="*/ 3 h 178"/>
                      <a:gd name="T10" fmla="*/ 12 w 470"/>
                      <a:gd name="T11" fmla="*/ 5 h 178"/>
                      <a:gd name="T12" fmla="*/ 15 w 470"/>
                      <a:gd name="T13" fmla="*/ 7 h 178"/>
                      <a:gd name="T14" fmla="*/ 18 w 470"/>
                      <a:gd name="T15" fmla="*/ 9 h 178"/>
                      <a:gd name="T16" fmla="*/ 20 w 470"/>
                      <a:gd name="T17" fmla="*/ 10 h 178"/>
                      <a:gd name="T18" fmla="*/ 23 w 470"/>
                      <a:gd name="T19" fmla="*/ 11 h 178"/>
                      <a:gd name="T20" fmla="*/ 25 w 470"/>
                      <a:gd name="T21" fmla="*/ 11 h 178"/>
                      <a:gd name="T22" fmla="*/ 27 w 470"/>
                      <a:gd name="T23" fmla="*/ 10 h 178"/>
                      <a:gd name="T24" fmla="*/ 29 w 470"/>
                      <a:gd name="T25" fmla="*/ 1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0"/>
                      <a:gd name="T40" fmla="*/ 0 h 178"/>
                      <a:gd name="T41" fmla="*/ 470 w 470"/>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0" h="178">
                        <a:moveTo>
                          <a:pt x="0" y="7"/>
                        </a:moveTo>
                        <a:lnTo>
                          <a:pt x="37" y="0"/>
                        </a:lnTo>
                        <a:lnTo>
                          <a:pt x="74" y="6"/>
                        </a:lnTo>
                        <a:lnTo>
                          <a:pt x="111" y="24"/>
                        </a:lnTo>
                        <a:lnTo>
                          <a:pt x="152" y="51"/>
                        </a:lnTo>
                        <a:lnTo>
                          <a:pt x="195" y="82"/>
                        </a:lnTo>
                        <a:lnTo>
                          <a:pt x="235" y="113"/>
                        </a:lnTo>
                        <a:lnTo>
                          <a:pt x="296" y="149"/>
                        </a:lnTo>
                        <a:lnTo>
                          <a:pt x="328" y="163"/>
                        </a:lnTo>
                        <a:lnTo>
                          <a:pt x="369" y="174"/>
                        </a:lnTo>
                        <a:lnTo>
                          <a:pt x="406" y="178"/>
                        </a:lnTo>
                        <a:lnTo>
                          <a:pt x="436" y="171"/>
                        </a:lnTo>
                        <a:lnTo>
                          <a:pt x="470" y="156"/>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637" name="Group 462">
                <a:extLst>
                  <a:ext uri="{FF2B5EF4-FFF2-40B4-BE49-F238E27FC236}">
                    <a16:creationId xmlns:a16="http://schemas.microsoft.com/office/drawing/2014/main" id="{53526102-731C-4D61-A814-B7510A968CD5}"/>
                  </a:ext>
                </a:extLst>
              </p:cNvPr>
              <p:cNvGrpSpPr>
                <a:grpSpLocks/>
              </p:cNvGrpSpPr>
              <p:nvPr/>
            </p:nvGrpSpPr>
            <p:grpSpPr bwMode="auto">
              <a:xfrm>
                <a:off x="1208" y="1204"/>
                <a:ext cx="238" cy="146"/>
                <a:chOff x="1208" y="1204"/>
                <a:chExt cx="238" cy="146"/>
              </a:xfrm>
            </p:grpSpPr>
            <p:grpSp>
              <p:nvGrpSpPr>
                <p:cNvPr id="65638" name="Group 463">
                  <a:extLst>
                    <a:ext uri="{FF2B5EF4-FFF2-40B4-BE49-F238E27FC236}">
                      <a16:creationId xmlns:a16="http://schemas.microsoft.com/office/drawing/2014/main" id="{73CB2A95-4BB8-4675-AEFE-CC6E8847C68D}"/>
                    </a:ext>
                  </a:extLst>
                </p:cNvPr>
                <p:cNvGrpSpPr>
                  <a:grpSpLocks/>
                </p:cNvGrpSpPr>
                <p:nvPr/>
              </p:nvGrpSpPr>
              <p:grpSpPr bwMode="auto">
                <a:xfrm>
                  <a:off x="1208" y="1223"/>
                  <a:ext cx="238" cy="127"/>
                  <a:chOff x="1208" y="1223"/>
                  <a:chExt cx="238" cy="127"/>
                </a:xfrm>
              </p:grpSpPr>
              <p:sp>
                <p:nvSpPr>
                  <p:cNvPr id="65646" name="Freeform 464">
                    <a:extLst>
                      <a:ext uri="{FF2B5EF4-FFF2-40B4-BE49-F238E27FC236}">
                        <a16:creationId xmlns:a16="http://schemas.microsoft.com/office/drawing/2014/main" id="{0672CD65-1159-4AB7-BD6A-46A1ADAADAB5}"/>
                      </a:ext>
                    </a:extLst>
                  </p:cNvPr>
                  <p:cNvSpPr>
                    <a:spLocks/>
                  </p:cNvSpPr>
                  <p:nvPr/>
                </p:nvSpPr>
                <p:spPr bwMode="auto">
                  <a:xfrm>
                    <a:off x="1299" y="1223"/>
                    <a:ext cx="147" cy="46"/>
                  </a:xfrm>
                  <a:custGeom>
                    <a:avLst/>
                    <a:gdLst>
                      <a:gd name="T0" fmla="*/ 0 w 587"/>
                      <a:gd name="T1" fmla="*/ 0 h 184"/>
                      <a:gd name="T2" fmla="*/ 3 w 587"/>
                      <a:gd name="T3" fmla="*/ 1 h 184"/>
                      <a:gd name="T4" fmla="*/ 5 w 587"/>
                      <a:gd name="T5" fmla="*/ 1 h 184"/>
                      <a:gd name="T6" fmla="*/ 9 w 587"/>
                      <a:gd name="T7" fmla="*/ 2 h 184"/>
                      <a:gd name="T8" fmla="*/ 11 w 587"/>
                      <a:gd name="T9" fmla="*/ 1 h 184"/>
                      <a:gd name="T10" fmla="*/ 14 w 587"/>
                      <a:gd name="T11" fmla="*/ 1 h 184"/>
                      <a:gd name="T12" fmla="*/ 16 w 587"/>
                      <a:gd name="T13" fmla="*/ 1 h 184"/>
                      <a:gd name="T14" fmla="*/ 19 w 587"/>
                      <a:gd name="T15" fmla="*/ 3 h 184"/>
                      <a:gd name="T16" fmla="*/ 22 w 587"/>
                      <a:gd name="T17" fmla="*/ 4 h 184"/>
                      <a:gd name="T18" fmla="*/ 26 w 587"/>
                      <a:gd name="T19" fmla="*/ 6 h 184"/>
                      <a:gd name="T20" fmla="*/ 29 w 587"/>
                      <a:gd name="T21" fmla="*/ 7 h 184"/>
                      <a:gd name="T22" fmla="*/ 31 w 587"/>
                      <a:gd name="T23" fmla="*/ 8 h 184"/>
                      <a:gd name="T24" fmla="*/ 33 w 587"/>
                      <a:gd name="T25" fmla="*/ 9 h 184"/>
                      <a:gd name="T26" fmla="*/ 36 w 587"/>
                      <a:gd name="T27" fmla="*/ 11 h 184"/>
                      <a:gd name="T28" fmla="*/ 37 w 587"/>
                      <a:gd name="T29" fmla="*/ 12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7"/>
                      <a:gd name="T46" fmla="*/ 0 h 184"/>
                      <a:gd name="T47" fmla="*/ 587 w 587"/>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7" h="184">
                        <a:moveTo>
                          <a:pt x="0" y="0"/>
                        </a:moveTo>
                        <a:lnTo>
                          <a:pt x="43" y="14"/>
                        </a:lnTo>
                        <a:lnTo>
                          <a:pt x="81" y="23"/>
                        </a:lnTo>
                        <a:lnTo>
                          <a:pt x="137" y="30"/>
                        </a:lnTo>
                        <a:lnTo>
                          <a:pt x="177" y="23"/>
                        </a:lnTo>
                        <a:lnTo>
                          <a:pt x="224" y="18"/>
                        </a:lnTo>
                        <a:lnTo>
                          <a:pt x="255" y="24"/>
                        </a:lnTo>
                        <a:lnTo>
                          <a:pt x="295" y="40"/>
                        </a:lnTo>
                        <a:lnTo>
                          <a:pt x="342" y="61"/>
                        </a:lnTo>
                        <a:lnTo>
                          <a:pt x="415" y="92"/>
                        </a:lnTo>
                        <a:lnTo>
                          <a:pt x="454" y="107"/>
                        </a:lnTo>
                        <a:lnTo>
                          <a:pt x="488" y="125"/>
                        </a:lnTo>
                        <a:lnTo>
                          <a:pt x="530" y="145"/>
                        </a:lnTo>
                        <a:lnTo>
                          <a:pt x="569" y="169"/>
                        </a:lnTo>
                        <a:lnTo>
                          <a:pt x="587" y="1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7" name="Freeform 465">
                    <a:extLst>
                      <a:ext uri="{FF2B5EF4-FFF2-40B4-BE49-F238E27FC236}">
                        <a16:creationId xmlns:a16="http://schemas.microsoft.com/office/drawing/2014/main" id="{C1D9AD6A-EF20-4F2E-86C2-5A3F3110C71A}"/>
                      </a:ext>
                    </a:extLst>
                  </p:cNvPr>
                  <p:cNvSpPr>
                    <a:spLocks/>
                  </p:cNvSpPr>
                  <p:nvPr/>
                </p:nvSpPr>
                <p:spPr bwMode="auto">
                  <a:xfrm>
                    <a:off x="1276" y="1235"/>
                    <a:ext cx="98" cy="26"/>
                  </a:xfrm>
                  <a:custGeom>
                    <a:avLst/>
                    <a:gdLst>
                      <a:gd name="T0" fmla="*/ 0 w 391"/>
                      <a:gd name="T1" fmla="*/ 0 h 105"/>
                      <a:gd name="T2" fmla="*/ 5 w 391"/>
                      <a:gd name="T3" fmla="*/ 1 h 105"/>
                      <a:gd name="T4" fmla="*/ 8 w 391"/>
                      <a:gd name="T5" fmla="*/ 2 h 105"/>
                      <a:gd name="T6" fmla="*/ 9 w 391"/>
                      <a:gd name="T7" fmla="*/ 2 h 105"/>
                      <a:gd name="T8" fmla="*/ 11 w 391"/>
                      <a:gd name="T9" fmla="*/ 2 h 105"/>
                      <a:gd name="T10" fmla="*/ 14 w 391"/>
                      <a:gd name="T11" fmla="*/ 1 h 105"/>
                      <a:gd name="T12" fmla="*/ 16 w 391"/>
                      <a:gd name="T13" fmla="*/ 1 h 105"/>
                      <a:gd name="T14" fmla="*/ 18 w 391"/>
                      <a:gd name="T15" fmla="*/ 1 h 105"/>
                      <a:gd name="T16" fmla="*/ 20 w 391"/>
                      <a:gd name="T17" fmla="*/ 2 h 105"/>
                      <a:gd name="T18" fmla="*/ 21 w 391"/>
                      <a:gd name="T19" fmla="*/ 4 h 105"/>
                      <a:gd name="T20" fmla="*/ 23 w 391"/>
                      <a:gd name="T21" fmla="*/ 5 h 105"/>
                      <a:gd name="T22" fmla="*/ 25 w 391"/>
                      <a:gd name="T23" fmla="*/ 6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1"/>
                      <a:gd name="T37" fmla="*/ 0 h 105"/>
                      <a:gd name="T38" fmla="*/ 391 w 391"/>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1" h="105">
                        <a:moveTo>
                          <a:pt x="0" y="0"/>
                        </a:moveTo>
                        <a:lnTo>
                          <a:pt x="75" y="12"/>
                        </a:lnTo>
                        <a:lnTo>
                          <a:pt x="121" y="27"/>
                        </a:lnTo>
                        <a:lnTo>
                          <a:pt x="145" y="33"/>
                        </a:lnTo>
                        <a:lnTo>
                          <a:pt x="174" y="30"/>
                        </a:lnTo>
                        <a:lnTo>
                          <a:pt x="217" y="18"/>
                        </a:lnTo>
                        <a:lnTo>
                          <a:pt x="248" y="15"/>
                        </a:lnTo>
                        <a:lnTo>
                          <a:pt x="279" y="18"/>
                        </a:lnTo>
                        <a:lnTo>
                          <a:pt x="311" y="37"/>
                        </a:lnTo>
                        <a:lnTo>
                          <a:pt x="338" y="62"/>
                        </a:lnTo>
                        <a:lnTo>
                          <a:pt x="360" y="83"/>
                        </a:lnTo>
                        <a:lnTo>
                          <a:pt x="391"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8" name="Freeform 466">
                    <a:extLst>
                      <a:ext uri="{FF2B5EF4-FFF2-40B4-BE49-F238E27FC236}">
                        <a16:creationId xmlns:a16="http://schemas.microsoft.com/office/drawing/2014/main" id="{95E1C97D-263B-4EA6-8A7B-194D5DC167C3}"/>
                      </a:ext>
                    </a:extLst>
                  </p:cNvPr>
                  <p:cNvSpPr>
                    <a:spLocks/>
                  </p:cNvSpPr>
                  <p:nvPr/>
                </p:nvSpPr>
                <p:spPr bwMode="auto">
                  <a:xfrm>
                    <a:off x="1248" y="1252"/>
                    <a:ext cx="118" cy="61"/>
                  </a:xfrm>
                  <a:custGeom>
                    <a:avLst/>
                    <a:gdLst>
                      <a:gd name="T0" fmla="*/ 0 w 470"/>
                      <a:gd name="T1" fmla="*/ 1 h 244"/>
                      <a:gd name="T2" fmla="*/ 3 w 470"/>
                      <a:gd name="T3" fmla="*/ 0 h 244"/>
                      <a:gd name="T4" fmla="*/ 4 w 470"/>
                      <a:gd name="T5" fmla="*/ 0 h 244"/>
                      <a:gd name="T6" fmla="*/ 6 w 470"/>
                      <a:gd name="T7" fmla="*/ 1 h 244"/>
                      <a:gd name="T8" fmla="*/ 8 w 470"/>
                      <a:gd name="T9" fmla="*/ 3 h 244"/>
                      <a:gd name="T10" fmla="*/ 12 w 470"/>
                      <a:gd name="T11" fmla="*/ 4 h 244"/>
                      <a:gd name="T12" fmla="*/ 14 w 470"/>
                      <a:gd name="T13" fmla="*/ 4 h 244"/>
                      <a:gd name="T14" fmla="*/ 17 w 470"/>
                      <a:gd name="T15" fmla="*/ 7 h 244"/>
                      <a:gd name="T16" fmla="*/ 19 w 470"/>
                      <a:gd name="T17" fmla="*/ 9 h 244"/>
                      <a:gd name="T18" fmla="*/ 21 w 470"/>
                      <a:gd name="T19" fmla="*/ 11 h 244"/>
                      <a:gd name="T20" fmla="*/ 25 w 470"/>
                      <a:gd name="T21" fmla="*/ 12 h 244"/>
                      <a:gd name="T22" fmla="*/ 27 w 470"/>
                      <a:gd name="T23" fmla="*/ 13 h 244"/>
                      <a:gd name="T24" fmla="*/ 29 w 470"/>
                      <a:gd name="T25" fmla="*/ 14 h 244"/>
                      <a:gd name="T26" fmla="*/ 30 w 470"/>
                      <a:gd name="T27" fmla="*/ 15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244"/>
                      <a:gd name="T44" fmla="*/ 470 w 470"/>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244">
                        <a:moveTo>
                          <a:pt x="0" y="6"/>
                        </a:moveTo>
                        <a:lnTo>
                          <a:pt x="43" y="0"/>
                        </a:lnTo>
                        <a:lnTo>
                          <a:pt x="69" y="4"/>
                        </a:lnTo>
                        <a:lnTo>
                          <a:pt x="95" y="20"/>
                        </a:lnTo>
                        <a:lnTo>
                          <a:pt x="129" y="50"/>
                        </a:lnTo>
                        <a:lnTo>
                          <a:pt x="185" y="56"/>
                        </a:lnTo>
                        <a:lnTo>
                          <a:pt x="228" y="68"/>
                        </a:lnTo>
                        <a:lnTo>
                          <a:pt x="272" y="105"/>
                        </a:lnTo>
                        <a:lnTo>
                          <a:pt x="303" y="142"/>
                        </a:lnTo>
                        <a:lnTo>
                          <a:pt x="340" y="166"/>
                        </a:lnTo>
                        <a:lnTo>
                          <a:pt x="396" y="185"/>
                        </a:lnTo>
                        <a:lnTo>
                          <a:pt x="433" y="200"/>
                        </a:lnTo>
                        <a:lnTo>
                          <a:pt x="458" y="220"/>
                        </a:lnTo>
                        <a:lnTo>
                          <a:pt x="470" y="24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9" name="Freeform 467">
                    <a:extLst>
                      <a:ext uri="{FF2B5EF4-FFF2-40B4-BE49-F238E27FC236}">
                        <a16:creationId xmlns:a16="http://schemas.microsoft.com/office/drawing/2014/main" id="{67FED326-A96E-4828-A7B8-49580D56473B}"/>
                      </a:ext>
                    </a:extLst>
                  </p:cNvPr>
                  <p:cNvSpPr>
                    <a:spLocks/>
                  </p:cNvSpPr>
                  <p:nvPr/>
                </p:nvSpPr>
                <p:spPr bwMode="auto">
                  <a:xfrm>
                    <a:off x="1209" y="1272"/>
                    <a:ext cx="88" cy="59"/>
                  </a:xfrm>
                  <a:custGeom>
                    <a:avLst/>
                    <a:gdLst>
                      <a:gd name="T0" fmla="*/ 0 w 352"/>
                      <a:gd name="T1" fmla="*/ 2 h 234"/>
                      <a:gd name="T2" fmla="*/ 3 w 352"/>
                      <a:gd name="T3" fmla="*/ 1 h 234"/>
                      <a:gd name="T4" fmla="*/ 5 w 352"/>
                      <a:gd name="T5" fmla="*/ 0 h 234"/>
                      <a:gd name="T6" fmla="*/ 7 w 352"/>
                      <a:gd name="T7" fmla="*/ 0 h 234"/>
                      <a:gd name="T8" fmla="*/ 9 w 352"/>
                      <a:gd name="T9" fmla="*/ 1 h 234"/>
                      <a:gd name="T10" fmla="*/ 11 w 352"/>
                      <a:gd name="T11" fmla="*/ 2 h 234"/>
                      <a:gd name="T12" fmla="*/ 12 w 352"/>
                      <a:gd name="T13" fmla="*/ 4 h 234"/>
                      <a:gd name="T14" fmla="*/ 14 w 352"/>
                      <a:gd name="T15" fmla="*/ 5 h 234"/>
                      <a:gd name="T16" fmla="*/ 16 w 352"/>
                      <a:gd name="T17" fmla="*/ 5 h 234"/>
                      <a:gd name="T18" fmla="*/ 18 w 352"/>
                      <a:gd name="T19" fmla="*/ 5 h 234"/>
                      <a:gd name="T20" fmla="*/ 19 w 352"/>
                      <a:gd name="T21" fmla="*/ 5 h 234"/>
                      <a:gd name="T22" fmla="*/ 20 w 352"/>
                      <a:gd name="T23" fmla="*/ 6 h 234"/>
                      <a:gd name="T24" fmla="*/ 21 w 352"/>
                      <a:gd name="T25" fmla="*/ 8 h 234"/>
                      <a:gd name="T26" fmla="*/ 22 w 352"/>
                      <a:gd name="T27" fmla="*/ 11 h 234"/>
                      <a:gd name="T28" fmla="*/ 22 w 352"/>
                      <a:gd name="T29" fmla="*/ 13 h 234"/>
                      <a:gd name="T30" fmla="*/ 22 w 352"/>
                      <a:gd name="T31" fmla="*/ 15 h 2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
                      <a:gd name="T49" fmla="*/ 0 h 234"/>
                      <a:gd name="T50" fmla="*/ 352 w 352"/>
                      <a:gd name="T51" fmla="*/ 234 h 2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 h="234">
                        <a:moveTo>
                          <a:pt x="0" y="24"/>
                        </a:moveTo>
                        <a:lnTo>
                          <a:pt x="38" y="9"/>
                        </a:lnTo>
                        <a:lnTo>
                          <a:pt x="83" y="0"/>
                        </a:lnTo>
                        <a:lnTo>
                          <a:pt x="115" y="4"/>
                        </a:lnTo>
                        <a:lnTo>
                          <a:pt x="145" y="16"/>
                        </a:lnTo>
                        <a:lnTo>
                          <a:pt x="174" y="37"/>
                        </a:lnTo>
                        <a:lnTo>
                          <a:pt x="198" y="54"/>
                        </a:lnTo>
                        <a:lnTo>
                          <a:pt x="226" y="79"/>
                        </a:lnTo>
                        <a:lnTo>
                          <a:pt x="256" y="73"/>
                        </a:lnTo>
                        <a:lnTo>
                          <a:pt x="281" y="76"/>
                        </a:lnTo>
                        <a:lnTo>
                          <a:pt x="299" y="85"/>
                        </a:lnTo>
                        <a:lnTo>
                          <a:pt x="313" y="101"/>
                        </a:lnTo>
                        <a:lnTo>
                          <a:pt x="330" y="129"/>
                        </a:lnTo>
                        <a:lnTo>
                          <a:pt x="346" y="166"/>
                        </a:lnTo>
                        <a:lnTo>
                          <a:pt x="352" y="201"/>
                        </a:lnTo>
                        <a:lnTo>
                          <a:pt x="349" y="23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0" name="Freeform 468">
                    <a:extLst>
                      <a:ext uri="{FF2B5EF4-FFF2-40B4-BE49-F238E27FC236}">
                        <a16:creationId xmlns:a16="http://schemas.microsoft.com/office/drawing/2014/main" id="{46908802-9E6F-4C06-A532-E843879BF63C}"/>
                      </a:ext>
                    </a:extLst>
                  </p:cNvPr>
                  <p:cNvSpPr>
                    <a:spLocks/>
                  </p:cNvSpPr>
                  <p:nvPr/>
                </p:nvSpPr>
                <p:spPr bwMode="auto">
                  <a:xfrm>
                    <a:off x="1251" y="1315"/>
                    <a:ext cx="18" cy="23"/>
                  </a:xfrm>
                  <a:custGeom>
                    <a:avLst/>
                    <a:gdLst>
                      <a:gd name="T0" fmla="*/ 5 w 72"/>
                      <a:gd name="T1" fmla="*/ 0 h 93"/>
                      <a:gd name="T2" fmla="*/ 4 w 72"/>
                      <a:gd name="T3" fmla="*/ 2 h 93"/>
                      <a:gd name="T4" fmla="*/ 3 w 72"/>
                      <a:gd name="T5" fmla="*/ 3 h 93"/>
                      <a:gd name="T6" fmla="*/ 2 w 72"/>
                      <a:gd name="T7" fmla="*/ 5 h 93"/>
                      <a:gd name="T8" fmla="*/ 0 w 72"/>
                      <a:gd name="T9" fmla="*/ 6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0"/>
                        </a:moveTo>
                        <a:lnTo>
                          <a:pt x="65" y="34"/>
                        </a:lnTo>
                        <a:lnTo>
                          <a:pt x="56" y="56"/>
                        </a:lnTo>
                        <a:lnTo>
                          <a:pt x="32" y="75"/>
                        </a:lnTo>
                        <a:lnTo>
                          <a:pt x="0" y="9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1" name="Freeform 469">
                    <a:extLst>
                      <a:ext uri="{FF2B5EF4-FFF2-40B4-BE49-F238E27FC236}">
                        <a16:creationId xmlns:a16="http://schemas.microsoft.com/office/drawing/2014/main" id="{DAFDB63B-A176-45E0-BA62-02F12B936D26}"/>
                      </a:ext>
                    </a:extLst>
                  </p:cNvPr>
                  <p:cNvSpPr>
                    <a:spLocks/>
                  </p:cNvSpPr>
                  <p:nvPr/>
                </p:nvSpPr>
                <p:spPr bwMode="auto">
                  <a:xfrm>
                    <a:off x="1208" y="1332"/>
                    <a:ext cx="5" cy="18"/>
                  </a:xfrm>
                  <a:custGeom>
                    <a:avLst/>
                    <a:gdLst>
                      <a:gd name="T0" fmla="*/ 1 w 18"/>
                      <a:gd name="T1" fmla="*/ 0 h 74"/>
                      <a:gd name="T2" fmla="*/ 1 w 18"/>
                      <a:gd name="T3" fmla="*/ 2 h 74"/>
                      <a:gd name="T4" fmla="*/ 1 w 18"/>
                      <a:gd name="T5" fmla="*/ 3 h 74"/>
                      <a:gd name="T6" fmla="*/ 0 w 18"/>
                      <a:gd name="T7" fmla="*/ 4 h 74"/>
                      <a:gd name="T8" fmla="*/ 0 60000 65536"/>
                      <a:gd name="T9" fmla="*/ 0 60000 65536"/>
                      <a:gd name="T10" fmla="*/ 0 60000 65536"/>
                      <a:gd name="T11" fmla="*/ 0 60000 65536"/>
                      <a:gd name="T12" fmla="*/ 0 w 18"/>
                      <a:gd name="T13" fmla="*/ 0 h 74"/>
                      <a:gd name="T14" fmla="*/ 18 w 18"/>
                      <a:gd name="T15" fmla="*/ 74 h 74"/>
                    </a:gdLst>
                    <a:ahLst/>
                    <a:cxnLst>
                      <a:cxn ang="T8">
                        <a:pos x="T0" y="T1"/>
                      </a:cxn>
                      <a:cxn ang="T9">
                        <a:pos x="T2" y="T3"/>
                      </a:cxn>
                      <a:cxn ang="T10">
                        <a:pos x="T4" y="T5"/>
                      </a:cxn>
                      <a:cxn ang="T11">
                        <a:pos x="T6" y="T7"/>
                      </a:cxn>
                    </a:cxnLst>
                    <a:rect l="T12" t="T13" r="T14" b="T15"/>
                    <a:pathLst>
                      <a:path w="18" h="74">
                        <a:moveTo>
                          <a:pt x="15" y="0"/>
                        </a:moveTo>
                        <a:lnTo>
                          <a:pt x="18" y="28"/>
                        </a:lnTo>
                        <a:lnTo>
                          <a:pt x="12" y="50"/>
                        </a:lnTo>
                        <a:lnTo>
                          <a:pt x="0" y="7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2" name="Freeform 470">
                    <a:extLst>
                      <a:ext uri="{FF2B5EF4-FFF2-40B4-BE49-F238E27FC236}">
                        <a16:creationId xmlns:a16="http://schemas.microsoft.com/office/drawing/2014/main" id="{1E303A0B-443F-47F0-911C-20C557E7EAE6}"/>
                      </a:ext>
                    </a:extLst>
                  </p:cNvPr>
                  <p:cNvSpPr>
                    <a:spLocks/>
                  </p:cNvSpPr>
                  <p:nvPr/>
                </p:nvSpPr>
                <p:spPr bwMode="auto">
                  <a:xfrm>
                    <a:off x="1304" y="1278"/>
                    <a:ext cx="11" cy="14"/>
                  </a:xfrm>
                  <a:custGeom>
                    <a:avLst/>
                    <a:gdLst>
                      <a:gd name="T0" fmla="*/ 3 w 43"/>
                      <a:gd name="T1" fmla="*/ 0 h 55"/>
                      <a:gd name="T2" fmla="*/ 2 w 43"/>
                      <a:gd name="T3" fmla="*/ 2 h 55"/>
                      <a:gd name="T4" fmla="*/ 0 w 43"/>
                      <a:gd name="T5" fmla="*/ 4 h 55"/>
                      <a:gd name="T6" fmla="*/ 0 60000 65536"/>
                      <a:gd name="T7" fmla="*/ 0 60000 65536"/>
                      <a:gd name="T8" fmla="*/ 0 60000 65536"/>
                      <a:gd name="T9" fmla="*/ 0 w 43"/>
                      <a:gd name="T10" fmla="*/ 0 h 55"/>
                      <a:gd name="T11" fmla="*/ 43 w 43"/>
                      <a:gd name="T12" fmla="*/ 55 h 55"/>
                    </a:gdLst>
                    <a:ahLst/>
                    <a:cxnLst>
                      <a:cxn ang="T6">
                        <a:pos x="T0" y="T1"/>
                      </a:cxn>
                      <a:cxn ang="T7">
                        <a:pos x="T2" y="T3"/>
                      </a:cxn>
                      <a:cxn ang="T8">
                        <a:pos x="T4" y="T5"/>
                      </a:cxn>
                    </a:cxnLst>
                    <a:rect l="T9" t="T10" r="T11" b="T12"/>
                    <a:pathLst>
                      <a:path w="43" h="55">
                        <a:moveTo>
                          <a:pt x="43" y="0"/>
                        </a:moveTo>
                        <a:lnTo>
                          <a:pt x="22" y="30"/>
                        </a:lnTo>
                        <a:lnTo>
                          <a:pt x="0" y="5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39" name="Group 471">
                  <a:extLst>
                    <a:ext uri="{FF2B5EF4-FFF2-40B4-BE49-F238E27FC236}">
                      <a16:creationId xmlns:a16="http://schemas.microsoft.com/office/drawing/2014/main" id="{6BD910C6-A29E-4B8B-9851-BEE4885D647B}"/>
                    </a:ext>
                  </a:extLst>
                </p:cNvPr>
                <p:cNvGrpSpPr>
                  <a:grpSpLocks/>
                </p:cNvGrpSpPr>
                <p:nvPr/>
              </p:nvGrpSpPr>
              <p:grpSpPr bwMode="auto">
                <a:xfrm>
                  <a:off x="1284" y="1204"/>
                  <a:ext cx="162" cy="134"/>
                  <a:chOff x="1284" y="1204"/>
                  <a:chExt cx="162" cy="134"/>
                </a:xfrm>
              </p:grpSpPr>
              <p:sp>
                <p:nvSpPr>
                  <p:cNvPr id="65640" name="Freeform 472">
                    <a:extLst>
                      <a:ext uri="{FF2B5EF4-FFF2-40B4-BE49-F238E27FC236}">
                        <a16:creationId xmlns:a16="http://schemas.microsoft.com/office/drawing/2014/main" id="{4DF6FFA7-5B29-4F40-858F-962398E460AE}"/>
                      </a:ext>
                    </a:extLst>
                  </p:cNvPr>
                  <p:cNvSpPr>
                    <a:spLocks/>
                  </p:cNvSpPr>
                  <p:nvPr/>
                </p:nvSpPr>
                <p:spPr bwMode="auto">
                  <a:xfrm>
                    <a:off x="1383" y="1204"/>
                    <a:ext cx="52" cy="22"/>
                  </a:xfrm>
                  <a:custGeom>
                    <a:avLst/>
                    <a:gdLst>
                      <a:gd name="T0" fmla="*/ 2 w 209"/>
                      <a:gd name="T1" fmla="*/ 1 h 88"/>
                      <a:gd name="T2" fmla="*/ 0 w 209"/>
                      <a:gd name="T3" fmla="*/ 5 h 88"/>
                      <a:gd name="T4" fmla="*/ 2 w 209"/>
                      <a:gd name="T5" fmla="*/ 5 h 88"/>
                      <a:gd name="T6" fmla="*/ 4 w 209"/>
                      <a:gd name="T7" fmla="*/ 6 h 88"/>
                      <a:gd name="T8" fmla="*/ 7 w 209"/>
                      <a:gd name="T9" fmla="*/ 5 h 88"/>
                      <a:gd name="T10" fmla="*/ 9 w 209"/>
                      <a:gd name="T11" fmla="*/ 5 h 88"/>
                      <a:gd name="T12" fmla="*/ 12 w 209"/>
                      <a:gd name="T13" fmla="*/ 4 h 88"/>
                      <a:gd name="T14" fmla="*/ 13 w 209"/>
                      <a:gd name="T15" fmla="*/ 3 h 88"/>
                      <a:gd name="T16" fmla="*/ 13 w 209"/>
                      <a:gd name="T17" fmla="*/ 1 h 88"/>
                      <a:gd name="T18" fmla="*/ 13 w 20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88"/>
                      <a:gd name="T32" fmla="*/ 209 w 20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88">
                        <a:moveTo>
                          <a:pt x="38" y="26"/>
                        </a:moveTo>
                        <a:lnTo>
                          <a:pt x="0" y="75"/>
                        </a:lnTo>
                        <a:lnTo>
                          <a:pt x="28" y="84"/>
                        </a:lnTo>
                        <a:lnTo>
                          <a:pt x="61" y="88"/>
                        </a:lnTo>
                        <a:lnTo>
                          <a:pt x="111" y="85"/>
                        </a:lnTo>
                        <a:lnTo>
                          <a:pt x="154" y="75"/>
                        </a:lnTo>
                        <a:lnTo>
                          <a:pt x="187" y="63"/>
                        </a:lnTo>
                        <a:lnTo>
                          <a:pt x="206" y="47"/>
                        </a:lnTo>
                        <a:lnTo>
                          <a:pt x="209" y="25"/>
                        </a:lnTo>
                        <a:lnTo>
                          <a:pt x="204"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1" name="Freeform 473">
                    <a:extLst>
                      <a:ext uri="{FF2B5EF4-FFF2-40B4-BE49-F238E27FC236}">
                        <a16:creationId xmlns:a16="http://schemas.microsoft.com/office/drawing/2014/main" id="{23012C42-E376-4DCC-8A9E-05323BFC791E}"/>
                      </a:ext>
                    </a:extLst>
                  </p:cNvPr>
                  <p:cNvSpPr>
                    <a:spLocks/>
                  </p:cNvSpPr>
                  <p:nvPr/>
                </p:nvSpPr>
                <p:spPr bwMode="auto">
                  <a:xfrm>
                    <a:off x="1392" y="1272"/>
                    <a:ext cx="28" cy="31"/>
                  </a:xfrm>
                  <a:custGeom>
                    <a:avLst/>
                    <a:gdLst>
                      <a:gd name="T0" fmla="*/ 0 w 110"/>
                      <a:gd name="T1" fmla="*/ 0 h 123"/>
                      <a:gd name="T2" fmla="*/ 3 w 110"/>
                      <a:gd name="T3" fmla="*/ 1 h 123"/>
                      <a:gd name="T4" fmla="*/ 6 w 110"/>
                      <a:gd name="T5" fmla="*/ 2 h 123"/>
                      <a:gd name="T6" fmla="*/ 7 w 110"/>
                      <a:gd name="T7" fmla="*/ 3 h 123"/>
                      <a:gd name="T8" fmla="*/ 7 w 110"/>
                      <a:gd name="T9" fmla="*/ 5 h 123"/>
                      <a:gd name="T10" fmla="*/ 7 w 110"/>
                      <a:gd name="T11" fmla="*/ 6 h 123"/>
                      <a:gd name="T12" fmla="*/ 7 w 110"/>
                      <a:gd name="T13" fmla="*/ 8 h 123"/>
                      <a:gd name="T14" fmla="*/ 0 60000 65536"/>
                      <a:gd name="T15" fmla="*/ 0 60000 65536"/>
                      <a:gd name="T16" fmla="*/ 0 60000 65536"/>
                      <a:gd name="T17" fmla="*/ 0 60000 65536"/>
                      <a:gd name="T18" fmla="*/ 0 60000 65536"/>
                      <a:gd name="T19" fmla="*/ 0 60000 65536"/>
                      <a:gd name="T20" fmla="*/ 0 60000 65536"/>
                      <a:gd name="T21" fmla="*/ 0 w 110"/>
                      <a:gd name="T22" fmla="*/ 0 h 123"/>
                      <a:gd name="T23" fmla="*/ 110 w 11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123">
                        <a:moveTo>
                          <a:pt x="0" y="0"/>
                        </a:moveTo>
                        <a:lnTo>
                          <a:pt x="42" y="12"/>
                        </a:lnTo>
                        <a:lnTo>
                          <a:pt x="85" y="24"/>
                        </a:lnTo>
                        <a:lnTo>
                          <a:pt x="101" y="46"/>
                        </a:lnTo>
                        <a:lnTo>
                          <a:pt x="109" y="72"/>
                        </a:lnTo>
                        <a:lnTo>
                          <a:pt x="110" y="98"/>
                        </a:lnTo>
                        <a:lnTo>
                          <a:pt x="107" y="12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2" name="Freeform 474">
                    <a:extLst>
                      <a:ext uri="{FF2B5EF4-FFF2-40B4-BE49-F238E27FC236}">
                        <a16:creationId xmlns:a16="http://schemas.microsoft.com/office/drawing/2014/main" id="{A18365D3-F217-4B46-B47A-66CEBD199621}"/>
                      </a:ext>
                    </a:extLst>
                  </p:cNvPr>
                  <p:cNvSpPr>
                    <a:spLocks/>
                  </p:cNvSpPr>
                  <p:nvPr/>
                </p:nvSpPr>
                <p:spPr bwMode="auto">
                  <a:xfrm>
                    <a:off x="1372" y="1272"/>
                    <a:ext cx="40" cy="16"/>
                  </a:xfrm>
                  <a:custGeom>
                    <a:avLst/>
                    <a:gdLst>
                      <a:gd name="T0" fmla="*/ 10 w 160"/>
                      <a:gd name="T1" fmla="*/ 2 h 62"/>
                      <a:gd name="T2" fmla="*/ 9 w 160"/>
                      <a:gd name="T3" fmla="*/ 3 h 62"/>
                      <a:gd name="T4" fmla="*/ 7 w 160"/>
                      <a:gd name="T5" fmla="*/ 3 h 62"/>
                      <a:gd name="T6" fmla="*/ 5 w 160"/>
                      <a:gd name="T7" fmla="*/ 4 h 62"/>
                      <a:gd name="T8" fmla="*/ 3 w 160"/>
                      <a:gd name="T9" fmla="*/ 4 h 62"/>
                      <a:gd name="T10" fmla="*/ 1 w 160"/>
                      <a:gd name="T11" fmla="*/ 4 h 62"/>
                      <a:gd name="T12" fmla="*/ 0 w 160"/>
                      <a:gd name="T13" fmla="*/ 3 h 62"/>
                      <a:gd name="T14" fmla="*/ 1 w 160"/>
                      <a:gd name="T15" fmla="*/ 2 h 62"/>
                      <a:gd name="T16" fmla="*/ 2 w 160"/>
                      <a:gd name="T17" fmla="*/ 1 h 62"/>
                      <a:gd name="T18" fmla="*/ 3 w 160"/>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62"/>
                      <a:gd name="T32" fmla="*/ 160 w 160"/>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62">
                        <a:moveTo>
                          <a:pt x="160" y="26"/>
                        </a:moveTo>
                        <a:lnTo>
                          <a:pt x="145" y="41"/>
                        </a:lnTo>
                        <a:lnTo>
                          <a:pt x="120" y="51"/>
                        </a:lnTo>
                        <a:lnTo>
                          <a:pt x="87" y="59"/>
                        </a:lnTo>
                        <a:lnTo>
                          <a:pt x="50" y="62"/>
                        </a:lnTo>
                        <a:lnTo>
                          <a:pt x="21" y="55"/>
                        </a:lnTo>
                        <a:lnTo>
                          <a:pt x="0" y="46"/>
                        </a:lnTo>
                        <a:lnTo>
                          <a:pt x="14" y="28"/>
                        </a:lnTo>
                        <a:lnTo>
                          <a:pt x="31" y="13"/>
                        </a:lnTo>
                        <a:lnTo>
                          <a:pt x="58"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3" name="Freeform 475">
                    <a:extLst>
                      <a:ext uri="{FF2B5EF4-FFF2-40B4-BE49-F238E27FC236}">
                        <a16:creationId xmlns:a16="http://schemas.microsoft.com/office/drawing/2014/main" id="{1D8099E8-B410-4A3D-9CC1-0ECCCA1E94E6}"/>
                      </a:ext>
                    </a:extLst>
                  </p:cNvPr>
                  <p:cNvSpPr>
                    <a:spLocks/>
                  </p:cNvSpPr>
                  <p:nvPr/>
                </p:nvSpPr>
                <p:spPr bwMode="auto">
                  <a:xfrm>
                    <a:off x="1329" y="1296"/>
                    <a:ext cx="34" cy="20"/>
                  </a:xfrm>
                  <a:custGeom>
                    <a:avLst/>
                    <a:gdLst>
                      <a:gd name="T0" fmla="*/ 3 w 137"/>
                      <a:gd name="T1" fmla="*/ 0 h 77"/>
                      <a:gd name="T2" fmla="*/ 0 w 137"/>
                      <a:gd name="T3" fmla="*/ 3 h 77"/>
                      <a:gd name="T4" fmla="*/ 2 w 137"/>
                      <a:gd name="T5" fmla="*/ 4 h 77"/>
                      <a:gd name="T6" fmla="*/ 4 w 137"/>
                      <a:gd name="T7" fmla="*/ 5 h 77"/>
                      <a:gd name="T8" fmla="*/ 5 w 137"/>
                      <a:gd name="T9" fmla="*/ 5 h 77"/>
                      <a:gd name="T10" fmla="*/ 7 w 137"/>
                      <a:gd name="T11" fmla="*/ 5 h 77"/>
                      <a:gd name="T12" fmla="*/ 8 w 137"/>
                      <a:gd name="T13" fmla="*/ 3 h 77"/>
                      <a:gd name="T14" fmla="*/ 0 60000 65536"/>
                      <a:gd name="T15" fmla="*/ 0 60000 65536"/>
                      <a:gd name="T16" fmla="*/ 0 60000 65536"/>
                      <a:gd name="T17" fmla="*/ 0 60000 65536"/>
                      <a:gd name="T18" fmla="*/ 0 60000 65536"/>
                      <a:gd name="T19" fmla="*/ 0 60000 65536"/>
                      <a:gd name="T20" fmla="*/ 0 60000 65536"/>
                      <a:gd name="T21" fmla="*/ 0 w 137"/>
                      <a:gd name="T22" fmla="*/ 0 h 77"/>
                      <a:gd name="T23" fmla="*/ 137 w 137"/>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77">
                        <a:moveTo>
                          <a:pt x="50" y="0"/>
                        </a:moveTo>
                        <a:lnTo>
                          <a:pt x="0" y="43"/>
                        </a:lnTo>
                        <a:lnTo>
                          <a:pt x="31" y="63"/>
                        </a:lnTo>
                        <a:lnTo>
                          <a:pt x="59" y="72"/>
                        </a:lnTo>
                        <a:lnTo>
                          <a:pt x="88" y="77"/>
                        </a:lnTo>
                        <a:lnTo>
                          <a:pt x="112" y="71"/>
                        </a:lnTo>
                        <a:lnTo>
                          <a:pt x="137" y="49"/>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4" name="Freeform 476">
                    <a:extLst>
                      <a:ext uri="{FF2B5EF4-FFF2-40B4-BE49-F238E27FC236}">
                        <a16:creationId xmlns:a16="http://schemas.microsoft.com/office/drawing/2014/main" id="{757B4A5D-1BFB-44D7-B3CA-241F3AC8D11C}"/>
                      </a:ext>
                    </a:extLst>
                  </p:cNvPr>
                  <p:cNvSpPr>
                    <a:spLocks/>
                  </p:cNvSpPr>
                  <p:nvPr/>
                </p:nvSpPr>
                <p:spPr bwMode="auto">
                  <a:xfrm>
                    <a:off x="1284" y="1312"/>
                    <a:ext cx="9" cy="26"/>
                  </a:xfrm>
                  <a:custGeom>
                    <a:avLst/>
                    <a:gdLst>
                      <a:gd name="T0" fmla="*/ 2 w 38"/>
                      <a:gd name="T1" fmla="*/ 0 h 105"/>
                      <a:gd name="T2" fmla="*/ 1 w 38"/>
                      <a:gd name="T3" fmla="*/ 1 h 105"/>
                      <a:gd name="T4" fmla="*/ 0 w 38"/>
                      <a:gd name="T5" fmla="*/ 2 h 105"/>
                      <a:gd name="T6" fmla="*/ 0 w 38"/>
                      <a:gd name="T7" fmla="*/ 4 h 105"/>
                      <a:gd name="T8" fmla="*/ 0 w 38"/>
                      <a:gd name="T9" fmla="*/ 6 h 105"/>
                      <a:gd name="T10" fmla="*/ 0 60000 65536"/>
                      <a:gd name="T11" fmla="*/ 0 60000 65536"/>
                      <a:gd name="T12" fmla="*/ 0 60000 65536"/>
                      <a:gd name="T13" fmla="*/ 0 60000 65536"/>
                      <a:gd name="T14" fmla="*/ 0 60000 65536"/>
                      <a:gd name="T15" fmla="*/ 0 w 38"/>
                      <a:gd name="T16" fmla="*/ 0 h 105"/>
                      <a:gd name="T17" fmla="*/ 38 w 38"/>
                      <a:gd name="T18" fmla="*/ 105 h 105"/>
                    </a:gdLst>
                    <a:ahLst/>
                    <a:cxnLst>
                      <a:cxn ang="T10">
                        <a:pos x="T0" y="T1"/>
                      </a:cxn>
                      <a:cxn ang="T11">
                        <a:pos x="T2" y="T3"/>
                      </a:cxn>
                      <a:cxn ang="T12">
                        <a:pos x="T4" y="T5"/>
                      </a:cxn>
                      <a:cxn ang="T13">
                        <a:pos x="T6" y="T7"/>
                      </a:cxn>
                      <a:cxn ang="T14">
                        <a:pos x="T8" y="T9"/>
                      </a:cxn>
                    </a:cxnLst>
                    <a:rect l="T15" t="T16" r="T17" b="T18"/>
                    <a:pathLst>
                      <a:path w="38" h="105">
                        <a:moveTo>
                          <a:pt x="38" y="0"/>
                        </a:moveTo>
                        <a:lnTo>
                          <a:pt x="19" y="15"/>
                        </a:lnTo>
                        <a:lnTo>
                          <a:pt x="5" y="38"/>
                        </a:lnTo>
                        <a:lnTo>
                          <a:pt x="0" y="68"/>
                        </a:lnTo>
                        <a:lnTo>
                          <a:pt x="7"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5" name="Freeform 477">
                    <a:extLst>
                      <a:ext uri="{FF2B5EF4-FFF2-40B4-BE49-F238E27FC236}">
                        <a16:creationId xmlns:a16="http://schemas.microsoft.com/office/drawing/2014/main" id="{28B62F55-3304-4318-8855-B2F3301BD33B}"/>
                      </a:ext>
                    </a:extLst>
                  </p:cNvPr>
                  <p:cNvSpPr>
                    <a:spLocks/>
                  </p:cNvSpPr>
                  <p:nvPr/>
                </p:nvSpPr>
                <p:spPr bwMode="auto">
                  <a:xfrm>
                    <a:off x="1420" y="1255"/>
                    <a:ext cx="26" cy="21"/>
                  </a:xfrm>
                  <a:custGeom>
                    <a:avLst/>
                    <a:gdLst>
                      <a:gd name="T0" fmla="*/ 0 w 106"/>
                      <a:gd name="T1" fmla="*/ 0 h 83"/>
                      <a:gd name="T2" fmla="*/ 0 w 106"/>
                      <a:gd name="T3" fmla="*/ 2 h 83"/>
                      <a:gd name="T4" fmla="*/ 0 w 106"/>
                      <a:gd name="T5" fmla="*/ 3 h 83"/>
                      <a:gd name="T6" fmla="*/ 1 w 106"/>
                      <a:gd name="T7" fmla="*/ 4 h 83"/>
                      <a:gd name="T8" fmla="*/ 2 w 106"/>
                      <a:gd name="T9" fmla="*/ 4 h 83"/>
                      <a:gd name="T10" fmla="*/ 3 w 106"/>
                      <a:gd name="T11" fmla="*/ 5 h 83"/>
                      <a:gd name="T12" fmla="*/ 5 w 106"/>
                      <a:gd name="T13" fmla="*/ 5 h 83"/>
                      <a:gd name="T14" fmla="*/ 6 w 106"/>
                      <a:gd name="T15" fmla="*/ 5 h 83"/>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83"/>
                      <a:gd name="T26" fmla="*/ 106 w 106"/>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83">
                        <a:moveTo>
                          <a:pt x="6" y="0"/>
                        </a:moveTo>
                        <a:lnTo>
                          <a:pt x="0" y="25"/>
                        </a:lnTo>
                        <a:lnTo>
                          <a:pt x="2" y="43"/>
                        </a:lnTo>
                        <a:lnTo>
                          <a:pt x="13" y="56"/>
                        </a:lnTo>
                        <a:lnTo>
                          <a:pt x="33" y="69"/>
                        </a:lnTo>
                        <a:lnTo>
                          <a:pt x="58" y="78"/>
                        </a:lnTo>
                        <a:lnTo>
                          <a:pt x="81" y="83"/>
                        </a:lnTo>
                        <a:lnTo>
                          <a:pt x="106" y="7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sp>
        <p:nvSpPr>
          <p:cNvPr id="65586" name="Rectangle 478">
            <a:extLst>
              <a:ext uri="{FF2B5EF4-FFF2-40B4-BE49-F238E27FC236}">
                <a16:creationId xmlns:a16="http://schemas.microsoft.com/office/drawing/2014/main" id="{653A44AA-87B3-46AB-9030-C9A5F486BBE3}"/>
              </a:ext>
            </a:extLst>
          </p:cNvPr>
          <p:cNvSpPr>
            <a:spLocks noChangeArrowheads="1"/>
          </p:cNvSpPr>
          <p:nvPr/>
        </p:nvSpPr>
        <p:spPr bwMode="auto">
          <a:xfrm>
            <a:off x="6632576" y="574675"/>
            <a:ext cx="809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87" name="Rectangle 479">
            <a:extLst>
              <a:ext uri="{FF2B5EF4-FFF2-40B4-BE49-F238E27FC236}">
                <a16:creationId xmlns:a16="http://schemas.microsoft.com/office/drawing/2014/main" id="{C48F21DB-C6C0-4ED6-B19E-0941A1E7CECA}"/>
              </a:ext>
            </a:extLst>
          </p:cNvPr>
          <p:cNvSpPr>
            <a:spLocks noChangeArrowheads="1"/>
          </p:cNvSpPr>
          <p:nvPr/>
        </p:nvSpPr>
        <p:spPr bwMode="auto">
          <a:xfrm>
            <a:off x="6724651" y="641350"/>
            <a:ext cx="6299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Plíce</a:t>
            </a:r>
            <a:endParaRPr lang="cs-CZ" altLang="en-US" sz="2400">
              <a:latin typeface="Times New Roman" panose="02020603050405020304" pitchFamily="18" charset="0"/>
            </a:endParaRPr>
          </a:p>
        </p:txBody>
      </p:sp>
      <p:sp>
        <p:nvSpPr>
          <p:cNvPr id="65588" name="Rectangle 480">
            <a:extLst>
              <a:ext uri="{FF2B5EF4-FFF2-40B4-BE49-F238E27FC236}">
                <a16:creationId xmlns:a16="http://schemas.microsoft.com/office/drawing/2014/main" id="{AD5FC90E-5EA1-4438-8A08-3F2DFC7B7698}"/>
              </a:ext>
            </a:extLst>
          </p:cNvPr>
          <p:cNvSpPr>
            <a:spLocks noChangeArrowheads="1"/>
          </p:cNvSpPr>
          <p:nvPr/>
        </p:nvSpPr>
        <p:spPr bwMode="auto">
          <a:xfrm>
            <a:off x="3497263" y="530225"/>
            <a:ext cx="6778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89" name="Rectangle 481">
            <a:extLst>
              <a:ext uri="{FF2B5EF4-FFF2-40B4-BE49-F238E27FC236}">
                <a16:creationId xmlns:a16="http://schemas.microsoft.com/office/drawing/2014/main" id="{7495ADDA-CC8E-4585-850B-6D6DEBED5850}"/>
              </a:ext>
            </a:extLst>
          </p:cNvPr>
          <p:cNvSpPr>
            <a:spLocks noChangeArrowheads="1"/>
          </p:cNvSpPr>
          <p:nvPr/>
        </p:nvSpPr>
        <p:spPr bwMode="auto">
          <a:xfrm>
            <a:off x="3589339" y="596900"/>
            <a:ext cx="496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GIT</a:t>
            </a:r>
            <a:endParaRPr lang="cs-CZ" altLang="en-US" sz="2400">
              <a:latin typeface="Times New Roman" panose="02020603050405020304" pitchFamily="18" charset="0"/>
            </a:endParaRPr>
          </a:p>
        </p:txBody>
      </p:sp>
      <p:sp>
        <p:nvSpPr>
          <p:cNvPr id="65590" name="Rectangle 482">
            <a:extLst>
              <a:ext uri="{FF2B5EF4-FFF2-40B4-BE49-F238E27FC236}">
                <a16:creationId xmlns:a16="http://schemas.microsoft.com/office/drawing/2014/main" id="{18E289B0-36DA-4937-9A1B-DEDA41DF5750}"/>
              </a:ext>
            </a:extLst>
          </p:cNvPr>
          <p:cNvSpPr>
            <a:spLocks noChangeArrowheads="1"/>
          </p:cNvSpPr>
          <p:nvPr/>
        </p:nvSpPr>
        <p:spPr bwMode="auto">
          <a:xfrm>
            <a:off x="8812213" y="982664"/>
            <a:ext cx="11493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91" name="Rectangle 483">
            <a:extLst>
              <a:ext uri="{FF2B5EF4-FFF2-40B4-BE49-F238E27FC236}">
                <a16:creationId xmlns:a16="http://schemas.microsoft.com/office/drawing/2014/main" id="{FDC9456A-6A94-4296-ABD1-F9D8282CA803}"/>
              </a:ext>
            </a:extLst>
          </p:cNvPr>
          <p:cNvSpPr>
            <a:spLocks noChangeArrowheads="1"/>
          </p:cNvSpPr>
          <p:nvPr/>
        </p:nvSpPr>
        <p:spPr bwMode="auto">
          <a:xfrm>
            <a:off x="8904289" y="1049338"/>
            <a:ext cx="9730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Ledviny</a:t>
            </a:r>
            <a:endParaRPr lang="cs-CZ" altLang="en-US" sz="2400">
              <a:latin typeface="Times New Roman" panose="02020603050405020304" pitchFamily="18" charset="0"/>
            </a:endParaRPr>
          </a:p>
        </p:txBody>
      </p:sp>
      <p:grpSp>
        <p:nvGrpSpPr>
          <p:cNvPr id="65592" name="Group 484">
            <a:extLst>
              <a:ext uri="{FF2B5EF4-FFF2-40B4-BE49-F238E27FC236}">
                <a16:creationId xmlns:a16="http://schemas.microsoft.com/office/drawing/2014/main" id="{32007438-B980-4C80-B0FC-430135AAAF22}"/>
              </a:ext>
            </a:extLst>
          </p:cNvPr>
          <p:cNvGrpSpPr>
            <a:grpSpLocks/>
          </p:cNvGrpSpPr>
          <p:nvPr/>
        </p:nvGrpSpPr>
        <p:grpSpPr bwMode="auto">
          <a:xfrm>
            <a:off x="2393951" y="1468438"/>
            <a:ext cx="525463" cy="400050"/>
            <a:chOff x="570" y="924"/>
            <a:chExt cx="331" cy="252"/>
          </a:xfrm>
        </p:grpSpPr>
        <p:sp>
          <p:nvSpPr>
            <p:cNvPr id="65632" name="Freeform 485">
              <a:extLst>
                <a:ext uri="{FF2B5EF4-FFF2-40B4-BE49-F238E27FC236}">
                  <a16:creationId xmlns:a16="http://schemas.microsoft.com/office/drawing/2014/main" id="{0738AF47-55F1-4A38-8416-B6A4351DC347}"/>
                </a:ext>
              </a:extLst>
            </p:cNvPr>
            <p:cNvSpPr>
              <a:spLocks/>
            </p:cNvSpPr>
            <p:nvPr/>
          </p:nvSpPr>
          <p:spPr bwMode="auto">
            <a:xfrm>
              <a:off x="647" y="977"/>
              <a:ext cx="254" cy="199"/>
            </a:xfrm>
            <a:custGeom>
              <a:avLst/>
              <a:gdLst>
                <a:gd name="T0" fmla="*/ 240 w 254"/>
                <a:gd name="T1" fmla="*/ 199 h 199"/>
                <a:gd name="T2" fmla="*/ 254 w 254"/>
                <a:gd name="T3" fmla="*/ 180 h 199"/>
                <a:gd name="T4" fmla="*/ 14 w 254"/>
                <a:gd name="T5" fmla="*/ 0 h 199"/>
                <a:gd name="T6" fmla="*/ 0 w 254"/>
                <a:gd name="T7" fmla="*/ 19 h 199"/>
                <a:gd name="T8" fmla="*/ 240 w 254"/>
                <a:gd name="T9" fmla="*/ 199 h 199"/>
                <a:gd name="T10" fmla="*/ 0 60000 65536"/>
                <a:gd name="T11" fmla="*/ 0 60000 65536"/>
                <a:gd name="T12" fmla="*/ 0 60000 65536"/>
                <a:gd name="T13" fmla="*/ 0 60000 65536"/>
                <a:gd name="T14" fmla="*/ 0 60000 65536"/>
                <a:gd name="T15" fmla="*/ 0 w 254"/>
                <a:gd name="T16" fmla="*/ 0 h 199"/>
                <a:gd name="T17" fmla="*/ 254 w 254"/>
                <a:gd name="T18" fmla="*/ 199 h 199"/>
              </a:gdLst>
              <a:ahLst/>
              <a:cxnLst>
                <a:cxn ang="T10">
                  <a:pos x="T0" y="T1"/>
                </a:cxn>
                <a:cxn ang="T11">
                  <a:pos x="T2" y="T3"/>
                </a:cxn>
                <a:cxn ang="T12">
                  <a:pos x="T4" y="T5"/>
                </a:cxn>
                <a:cxn ang="T13">
                  <a:pos x="T6" y="T7"/>
                </a:cxn>
                <a:cxn ang="T14">
                  <a:pos x="T8" y="T9"/>
                </a:cxn>
              </a:cxnLst>
              <a:rect l="T15" t="T16" r="T17" b="T18"/>
              <a:pathLst>
                <a:path w="254" h="199">
                  <a:moveTo>
                    <a:pt x="240" y="199"/>
                  </a:moveTo>
                  <a:lnTo>
                    <a:pt x="254" y="180"/>
                  </a:lnTo>
                  <a:lnTo>
                    <a:pt x="14" y="0"/>
                  </a:lnTo>
                  <a:lnTo>
                    <a:pt x="0" y="19"/>
                  </a:lnTo>
                  <a:lnTo>
                    <a:pt x="24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33" name="Freeform 486">
              <a:extLst>
                <a:ext uri="{FF2B5EF4-FFF2-40B4-BE49-F238E27FC236}">
                  <a16:creationId xmlns:a16="http://schemas.microsoft.com/office/drawing/2014/main" id="{B0073BD7-BA44-4729-9D90-FCBC8995CB58}"/>
                </a:ext>
              </a:extLst>
            </p:cNvPr>
            <p:cNvSpPr>
              <a:spLocks/>
            </p:cNvSpPr>
            <p:nvPr/>
          </p:nvSpPr>
          <p:spPr bwMode="auto">
            <a:xfrm>
              <a:off x="570" y="924"/>
              <a:ext cx="118" cy="106"/>
            </a:xfrm>
            <a:custGeom>
              <a:avLst/>
              <a:gdLst>
                <a:gd name="T0" fmla="*/ 118 w 118"/>
                <a:gd name="T1" fmla="*/ 21 h 106"/>
                <a:gd name="T2" fmla="*/ 0 w 118"/>
                <a:gd name="T3" fmla="*/ 0 h 106"/>
                <a:gd name="T4" fmla="*/ 54 w 118"/>
                <a:gd name="T5" fmla="*/ 106 h 106"/>
                <a:gd name="T6" fmla="*/ 118 w 118"/>
                <a:gd name="T7" fmla="*/ 21 h 106"/>
                <a:gd name="T8" fmla="*/ 0 60000 65536"/>
                <a:gd name="T9" fmla="*/ 0 60000 65536"/>
                <a:gd name="T10" fmla="*/ 0 60000 65536"/>
                <a:gd name="T11" fmla="*/ 0 60000 65536"/>
                <a:gd name="T12" fmla="*/ 0 w 118"/>
                <a:gd name="T13" fmla="*/ 0 h 106"/>
                <a:gd name="T14" fmla="*/ 118 w 118"/>
                <a:gd name="T15" fmla="*/ 106 h 106"/>
              </a:gdLst>
              <a:ahLst/>
              <a:cxnLst>
                <a:cxn ang="T8">
                  <a:pos x="T0" y="T1"/>
                </a:cxn>
                <a:cxn ang="T9">
                  <a:pos x="T2" y="T3"/>
                </a:cxn>
                <a:cxn ang="T10">
                  <a:pos x="T4" y="T5"/>
                </a:cxn>
                <a:cxn ang="T11">
                  <a:pos x="T6" y="T7"/>
                </a:cxn>
              </a:cxnLst>
              <a:rect l="T12" t="T13" r="T14" b="T15"/>
              <a:pathLst>
                <a:path w="118" h="106">
                  <a:moveTo>
                    <a:pt x="118" y="21"/>
                  </a:moveTo>
                  <a:lnTo>
                    <a:pt x="0" y="0"/>
                  </a:lnTo>
                  <a:lnTo>
                    <a:pt x="54" y="106"/>
                  </a:lnTo>
                  <a:lnTo>
                    <a:pt x="11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3" name="Group 487">
            <a:extLst>
              <a:ext uri="{FF2B5EF4-FFF2-40B4-BE49-F238E27FC236}">
                <a16:creationId xmlns:a16="http://schemas.microsoft.com/office/drawing/2014/main" id="{D760D378-A6CC-4730-A050-1390A6ED2EE8}"/>
              </a:ext>
            </a:extLst>
          </p:cNvPr>
          <p:cNvGrpSpPr>
            <a:grpSpLocks/>
          </p:cNvGrpSpPr>
          <p:nvPr/>
        </p:nvGrpSpPr>
        <p:grpSpPr bwMode="auto">
          <a:xfrm>
            <a:off x="3429000" y="182563"/>
            <a:ext cx="1111250" cy="577850"/>
            <a:chOff x="1222" y="114"/>
            <a:chExt cx="700" cy="364"/>
          </a:xfrm>
        </p:grpSpPr>
        <p:sp>
          <p:nvSpPr>
            <p:cNvPr id="65630" name="Freeform 488">
              <a:extLst>
                <a:ext uri="{FF2B5EF4-FFF2-40B4-BE49-F238E27FC236}">
                  <a16:creationId xmlns:a16="http://schemas.microsoft.com/office/drawing/2014/main" id="{1EEC69C2-ED2E-47F6-BB2B-65DE3E0EBE6F}"/>
                </a:ext>
              </a:extLst>
            </p:cNvPr>
            <p:cNvSpPr>
              <a:spLocks/>
            </p:cNvSpPr>
            <p:nvPr/>
          </p:nvSpPr>
          <p:spPr bwMode="auto">
            <a:xfrm>
              <a:off x="1222" y="114"/>
              <a:ext cx="613" cy="328"/>
            </a:xfrm>
            <a:custGeom>
              <a:avLst/>
              <a:gdLst>
                <a:gd name="T0" fmla="*/ 11 w 613"/>
                <a:gd name="T1" fmla="*/ 0 h 328"/>
                <a:gd name="T2" fmla="*/ 0 w 613"/>
                <a:gd name="T3" fmla="*/ 21 h 328"/>
                <a:gd name="T4" fmla="*/ 602 w 613"/>
                <a:gd name="T5" fmla="*/ 328 h 328"/>
                <a:gd name="T6" fmla="*/ 613 w 613"/>
                <a:gd name="T7" fmla="*/ 307 h 328"/>
                <a:gd name="T8" fmla="*/ 11 w 613"/>
                <a:gd name="T9" fmla="*/ 0 h 328"/>
                <a:gd name="T10" fmla="*/ 0 60000 65536"/>
                <a:gd name="T11" fmla="*/ 0 60000 65536"/>
                <a:gd name="T12" fmla="*/ 0 60000 65536"/>
                <a:gd name="T13" fmla="*/ 0 60000 65536"/>
                <a:gd name="T14" fmla="*/ 0 60000 65536"/>
                <a:gd name="T15" fmla="*/ 0 w 613"/>
                <a:gd name="T16" fmla="*/ 0 h 328"/>
                <a:gd name="T17" fmla="*/ 613 w 613"/>
                <a:gd name="T18" fmla="*/ 328 h 328"/>
              </a:gdLst>
              <a:ahLst/>
              <a:cxnLst>
                <a:cxn ang="T10">
                  <a:pos x="T0" y="T1"/>
                </a:cxn>
                <a:cxn ang="T11">
                  <a:pos x="T2" y="T3"/>
                </a:cxn>
                <a:cxn ang="T12">
                  <a:pos x="T4" y="T5"/>
                </a:cxn>
                <a:cxn ang="T13">
                  <a:pos x="T6" y="T7"/>
                </a:cxn>
                <a:cxn ang="T14">
                  <a:pos x="T8" y="T9"/>
                </a:cxn>
              </a:cxnLst>
              <a:rect l="T15" t="T16" r="T17" b="T18"/>
              <a:pathLst>
                <a:path w="613" h="328">
                  <a:moveTo>
                    <a:pt x="11" y="0"/>
                  </a:moveTo>
                  <a:lnTo>
                    <a:pt x="0" y="21"/>
                  </a:lnTo>
                  <a:lnTo>
                    <a:pt x="602" y="328"/>
                  </a:lnTo>
                  <a:lnTo>
                    <a:pt x="613" y="30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31" name="Freeform 489">
              <a:extLst>
                <a:ext uri="{FF2B5EF4-FFF2-40B4-BE49-F238E27FC236}">
                  <a16:creationId xmlns:a16="http://schemas.microsoft.com/office/drawing/2014/main" id="{43F8308C-1DB3-4C5F-9402-565D7EFB0221}"/>
                </a:ext>
              </a:extLst>
            </p:cNvPr>
            <p:cNvSpPr>
              <a:spLocks/>
            </p:cNvSpPr>
            <p:nvPr/>
          </p:nvSpPr>
          <p:spPr bwMode="auto">
            <a:xfrm>
              <a:off x="1802" y="382"/>
              <a:ext cx="120" cy="96"/>
            </a:xfrm>
            <a:custGeom>
              <a:avLst/>
              <a:gdLst>
                <a:gd name="T0" fmla="*/ 0 w 120"/>
                <a:gd name="T1" fmla="*/ 95 h 96"/>
                <a:gd name="T2" fmla="*/ 120 w 120"/>
                <a:gd name="T3" fmla="*/ 96 h 96"/>
                <a:gd name="T4" fmla="*/ 49 w 120"/>
                <a:gd name="T5" fmla="*/ 0 h 96"/>
                <a:gd name="T6" fmla="*/ 0 w 120"/>
                <a:gd name="T7" fmla="*/ 95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0" y="95"/>
                  </a:moveTo>
                  <a:lnTo>
                    <a:pt x="120" y="96"/>
                  </a:lnTo>
                  <a:lnTo>
                    <a:pt x="49" y="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4" name="Group 490">
            <a:extLst>
              <a:ext uri="{FF2B5EF4-FFF2-40B4-BE49-F238E27FC236}">
                <a16:creationId xmlns:a16="http://schemas.microsoft.com/office/drawing/2014/main" id="{64C34417-FC6C-44D1-926A-A7BE10D9467F}"/>
              </a:ext>
            </a:extLst>
          </p:cNvPr>
          <p:cNvGrpSpPr>
            <a:grpSpLocks/>
          </p:cNvGrpSpPr>
          <p:nvPr/>
        </p:nvGrpSpPr>
        <p:grpSpPr bwMode="auto">
          <a:xfrm>
            <a:off x="8374064" y="161925"/>
            <a:ext cx="1235075" cy="793750"/>
            <a:chOff x="4337" y="101"/>
            <a:chExt cx="778" cy="500"/>
          </a:xfrm>
        </p:grpSpPr>
        <p:sp>
          <p:nvSpPr>
            <p:cNvPr id="65628" name="Freeform 491">
              <a:extLst>
                <a:ext uri="{FF2B5EF4-FFF2-40B4-BE49-F238E27FC236}">
                  <a16:creationId xmlns:a16="http://schemas.microsoft.com/office/drawing/2014/main" id="{5B1C85B2-D2A0-4BDD-B918-D15FCA6CC0B7}"/>
                </a:ext>
              </a:extLst>
            </p:cNvPr>
            <p:cNvSpPr>
              <a:spLocks/>
            </p:cNvSpPr>
            <p:nvPr/>
          </p:nvSpPr>
          <p:spPr bwMode="auto">
            <a:xfrm>
              <a:off x="4337" y="146"/>
              <a:ext cx="697" cy="455"/>
            </a:xfrm>
            <a:custGeom>
              <a:avLst/>
              <a:gdLst>
                <a:gd name="T0" fmla="*/ 0 w 697"/>
                <a:gd name="T1" fmla="*/ 435 h 455"/>
                <a:gd name="T2" fmla="*/ 13 w 697"/>
                <a:gd name="T3" fmla="*/ 455 h 455"/>
                <a:gd name="T4" fmla="*/ 697 w 697"/>
                <a:gd name="T5" fmla="*/ 20 h 455"/>
                <a:gd name="T6" fmla="*/ 684 w 697"/>
                <a:gd name="T7" fmla="*/ 0 h 455"/>
                <a:gd name="T8" fmla="*/ 0 w 697"/>
                <a:gd name="T9" fmla="*/ 435 h 455"/>
                <a:gd name="T10" fmla="*/ 0 60000 65536"/>
                <a:gd name="T11" fmla="*/ 0 60000 65536"/>
                <a:gd name="T12" fmla="*/ 0 60000 65536"/>
                <a:gd name="T13" fmla="*/ 0 60000 65536"/>
                <a:gd name="T14" fmla="*/ 0 60000 65536"/>
                <a:gd name="T15" fmla="*/ 0 w 697"/>
                <a:gd name="T16" fmla="*/ 0 h 455"/>
                <a:gd name="T17" fmla="*/ 697 w 697"/>
                <a:gd name="T18" fmla="*/ 455 h 455"/>
              </a:gdLst>
              <a:ahLst/>
              <a:cxnLst>
                <a:cxn ang="T10">
                  <a:pos x="T0" y="T1"/>
                </a:cxn>
                <a:cxn ang="T11">
                  <a:pos x="T2" y="T3"/>
                </a:cxn>
                <a:cxn ang="T12">
                  <a:pos x="T4" y="T5"/>
                </a:cxn>
                <a:cxn ang="T13">
                  <a:pos x="T6" y="T7"/>
                </a:cxn>
                <a:cxn ang="T14">
                  <a:pos x="T8" y="T9"/>
                </a:cxn>
              </a:cxnLst>
              <a:rect l="T15" t="T16" r="T17" b="T18"/>
              <a:pathLst>
                <a:path w="697" h="455">
                  <a:moveTo>
                    <a:pt x="0" y="435"/>
                  </a:moveTo>
                  <a:lnTo>
                    <a:pt x="13" y="455"/>
                  </a:lnTo>
                  <a:lnTo>
                    <a:pt x="697" y="20"/>
                  </a:lnTo>
                  <a:lnTo>
                    <a:pt x="684" y="0"/>
                  </a:lnTo>
                  <a:lnTo>
                    <a:pt x="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29" name="Freeform 492">
              <a:extLst>
                <a:ext uri="{FF2B5EF4-FFF2-40B4-BE49-F238E27FC236}">
                  <a16:creationId xmlns:a16="http://schemas.microsoft.com/office/drawing/2014/main" id="{C6C6BE6B-F862-43D6-BB06-B9DFC1C836A8}"/>
                </a:ext>
              </a:extLst>
            </p:cNvPr>
            <p:cNvSpPr>
              <a:spLocks/>
            </p:cNvSpPr>
            <p:nvPr/>
          </p:nvSpPr>
          <p:spPr bwMode="auto">
            <a:xfrm>
              <a:off x="4996" y="101"/>
              <a:ext cx="119" cy="103"/>
            </a:xfrm>
            <a:custGeom>
              <a:avLst/>
              <a:gdLst>
                <a:gd name="T0" fmla="*/ 57 w 119"/>
                <a:gd name="T1" fmla="*/ 103 h 103"/>
                <a:gd name="T2" fmla="*/ 119 w 119"/>
                <a:gd name="T3" fmla="*/ 0 h 103"/>
                <a:gd name="T4" fmla="*/ 0 w 119"/>
                <a:gd name="T5" fmla="*/ 12 h 103"/>
                <a:gd name="T6" fmla="*/ 57 w 119"/>
                <a:gd name="T7" fmla="*/ 103 h 103"/>
                <a:gd name="T8" fmla="*/ 0 60000 65536"/>
                <a:gd name="T9" fmla="*/ 0 60000 65536"/>
                <a:gd name="T10" fmla="*/ 0 60000 65536"/>
                <a:gd name="T11" fmla="*/ 0 60000 65536"/>
                <a:gd name="T12" fmla="*/ 0 w 119"/>
                <a:gd name="T13" fmla="*/ 0 h 103"/>
                <a:gd name="T14" fmla="*/ 119 w 119"/>
                <a:gd name="T15" fmla="*/ 103 h 103"/>
              </a:gdLst>
              <a:ahLst/>
              <a:cxnLst>
                <a:cxn ang="T8">
                  <a:pos x="T0" y="T1"/>
                </a:cxn>
                <a:cxn ang="T9">
                  <a:pos x="T2" y="T3"/>
                </a:cxn>
                <a:cxn ang="T10">
                  <a:pos x="T4" y="T5"/>
                </a:cxn>
                <a:cxn ang="T11">
                  <a:pos x="T6" y="T7"/>
                </a:cxn>
              </a:cxnLst>
              <a:rect l="T12" t="T13" r="T14" b="T15"/>
              <a:pathLst>
                <a:path w="119" h="103">
                  <a:moveTo>
                    <a:pt x="57" y="103"/>
                  </a:moveTo>
                  <a:lnTo>
                    <a:pt x="119" y="0"/>
                  </a:lnTo>
                  <a:lnTo>
                    <a:pt x="0" y="12"/>
                  </a:lnTo>
                  <a:lnTo>
                    <a:pt x="5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5" name="Group 493">
            <a:extLst>
              <a:ext uri="{FF2B5EF4-FFF2-40B4-BE49-F238E27FC236}">
                <a16:creationId xmlns:a16="http://schemas.microsoft.com/office/drawing/2014/main" id="{078A2348-9280-4E75-AEAC-8902ED3A7872}"/>
              </a:ext>
            </a:extLst>
          </p:cNvPr>
          <p:cNvGrpSpPr>
            <a:grpSpLocks/>
          </p:cNvGrpSpPr>
          <p:nvPr/>
        </p:nvGrpSpPr>
        <p:grpSpPr bwMode="auto">
          <a:xfrm rot="10800000">
            <a:off x="6591300" y="323850"/>
            <a:ext cx="611188" cy="368300"/>
            <a:chOff x="3214" y="162"/>
            <a:chExt cx="385" cy="232"/>
          </a:xfrm>
        </p:grpSpPr>
        <p:sp>
          <p:nvSpPr>
            <p:cNvPr id="65626" name="Freeform 494">
              <a:extLst>
                <a:ext uri="{FF2B5EF4-FFF2-40B4-BE49-F238E27FC236}">
                  <a16:creationId xmlns:a16="http://schemas.microsoft.com/office/drawing/2014/main" id="{F70B39AD-567E-45DD-B2C6-160A2374F34C}"/>
                </a:ext>
              </a:extLst>
            </p:cNvPr>
            <p:cNvSpPr>
              <a:spLocks/>
            </p:cNvSpPr>
            <p:nvPr/>
          </p:nvSpPr>
          <p:spPr bwMode="auto">
            <a:xfrm>
              <a:off x="3298" y="162"/>
              <a:ext cx="301" cy="190"/>
            </a:xfrm>
            <a:custGeom>
              <a:avLst/>
              <a:gdLst>
                <a:gd name="T0" fmla="*/ 301 w 301"/>
                <a:gd name="T1" fmla="*/ 20 h 190"/>
                <a:gd name="T2" fmla="*/ 289 w 301"/>
                <a:gd name="T3" fmla="*/ 0 h 190"/>
                <a:gd name="T4" fmla="*/ 0 w 301"/>
                <a:gd name="T5" fmla="*/ 170 h 190"/>
                <a:gd name="T6" fmla="*/ 12 w 301"/>
                <a:gd name="T7" fmla="*/ 190 h 190"/>
                <a:gd name="T8" fmla="*/ 301 w 301"/>
                <a:gd name="T9" fmla="*/ 20 h 190"/>
                <a:gd name="T10" fmla="*/ 0 60000 65536"/>
                <a:gd name="T11" fmla="*/ 0 60000 65536"/>
                <a:gd name="T12" fmla="*/ 0 60000 65536"/>
                <a:gd name="T13" fmla="*/ 0 60000 65536"/>
                <a:gd name="T14" fmla="*/ 0 60000 65536"/>
                <a:gd name="T15" fmla="*/ 0 w 301"/>
                <a:gd name="T16" fmla="*/ 0 h 190"/>
                <a:gd name="T17" fmla="*/ 301 w 301"/>
                <a:gd name="T18" fmla="*/ 190 h 190"/>
              </a:gdLst>
              <a:ahLst/>
              <a:cxnLst>
                <a:cxn ang="T10">
                  <a:pos x="T0" y="T1"/>
                </a:cxn>
                <a:cxn ang="T11">
                  <a:pos x="T2" y="T3"/>
                </a:cxn>
                <a:cxn ang="T12">
                  <a:pos x="T4" y="T5"/>
                </a:cxn>
                <a:cxn ang="T13">
                  <a:pos x="T6" y="T7"/>
                </a:cxn>
                <a:cxn ang="T14">
                  <a:pos x="T8" y="T9"/>
                </a:cxn>
              </a:cxnLst>
              <a:rect l="T15" t="T16" r="T17" b="T18"/>
              <a:pathLst>
                <a:path w="301" h="190">
                  <a:moveTo>
                    <a:pt x="301" y="20"/>
                  </a:moveTo>
                  <a:lnTo>
                    <a:pt x="289" y="0"/>
                  </a:lnTo>
                  <a:lnTo>
                    <a:pt x="0" y="170"/>
                  </a:lnTo>
                  <a:lnTo>
                    <a:pt x="12" y="190"/>
                  </a:lnTo>
                  <a:lnTo>
                    <a:pt x="30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27" name="Freeform 495">
              <a:extLst>
                <a:ext uri="{FF2B5EF4-FFF2-40B4-BE49-F238E27FC236}">
                  <a16:creationId xmlns:a16="http://schemas.microsoft.com/office/drawing/2014/main" id="{73112501-0F21-4DFE-80E0-05A90841B452}"/>
                </a:ext>
              </a:extLst>
            </p:cNvPr>
            <p:cNvSpPr>
              <a:spLocks/>
            </p:cNvSpPr>
            <p:nvPr/>
          </p:nvSpPr>
          <p:spPr bwMode="auto">
            <a:xfrm>
              <a:off x="3214" y="293"/>
              <a:ext cx="119" cy="101"/>
            </a:xfrm>
            <a:custGeom>
              <a:avLst/>
              <a:gdLst>
                <a:gd name="T0" fmla="*/ 65 w 119"/>
                <a:gd name="T1" fmla="*/ 0 h 101"/>
                <a:gd name="T2" fmla="*/ 0 w 119"/>
                <a:gd name="T3" fmla="*/ 101 h 101"/>
                <a:gd name="T4" fmla="*/ 119 w 119"/>
                <a:gd name="T5" fmla="*/ 93 h 101"/>
                <a:gd name="T6" fmla="*/ 65 w 119"/>
                <a:gd name="T7" fmla="*/ 0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65" y="0"/>
                  </a:moveTo>
                  <a:lnTo>
                    <a:pt x="0" y="101"/>
                  </a:lnTo>
                  <a:lnTo>
                    <a:pt x="119" y="93"/>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6" name="Group 496">
            <a:extLst>
              <a:ext uri="{FF2B5EF4-FFF2-40B4-BE49-F238E27FC236}">
                <a16:creationId xmlns:a16="http://schemas.microsoft.com/office/drawing/2014/main" id="{9276D301-E50B-4751-979B-D2796CF2858A}"/>
              </a:ext>
            </a:extLst>
          </p:cNvPr>
          <p:cNvGrpSpPr>
            <a:grpSpLocks/>
          </p:cNvGrpSpPr>
          <p:nvPr/>
        </p:nvGrpSpPr>
        <p:grpSpPr bwMode="auto">
          <a:xfrm>
            <a:off x="5000626" y="311151"/>
            <a:ext cx="720725" cy="454025"/>
            <a:chOff x="2212" y="111"/>
            <a:chExt cx="454" cy="286"/>
          </a:xfrm>
        </p:grpSpPr>
        <p:sp>
          <p:nvSpPr>
            <p:cNvPr id="65624" name="Freeform 497">
              <a:extLst>
                <a:ext uri="{FF2B5EF4-FFF2-40B4-BE49-F238E27FC236}">
                  <a16:creationId xmlns:a16="http://schemas.microsoft.com/office/drawing/2014/main" id="{D8DF846F-86E6-43AB-899A-23708E94825D}"/>
                </a:ext>
              </a:extLst>
            </p:cNvPr>
            <p:cNvSpPr>
              <a:spLocks/>
            </p:cNvSpPr>
            <p:nvPr/>
          </p:nvSpPr>
          <p:spPr bwMode="auto">
            <a:xfrm>
              <a:off x="2212" y="111"/>
              <a:ext cx="371" cy="242"/>
            </a:xfrm>
            <a:custGeom>
              <a:avLst/>
              <a:gdLst>
                <a:gd name="T0" fmla="*/ 12 w 371"/>
                <a:gd name="T1" fmla="*/ 0 h 242"/>
                <a:gd name="T2" fmla="*/ 0 w 371"/>
                <a:gd name="T3" fmla="*/ 20 h 242"/>
                <a:gd name="T4" fmla="*/ 359 w 371"/>
                <a:gd name="T5" fmla="*/ 242 h 242"/>
                <a:gd name="T6" fmla="*/ 371 w 371"/>
                <a:gd name="T7" fmla="*/ 222 h 242"/>
                <a:gd name="T8" fmla="*/ 12 w 371"/>
                <a:gd name="T9" fmla="*/ 0 h 242"/>
                <a:gd name="T10" fmla="*/ 0 60000 65536"/>
                <a:gd name="T11" fmla="*/ 0 60000 65536"/>
                <a:gd name="T12" fmla="*/ 0 60000 65536"/>
                <a:gd name="T13" fmla="*/ 0 60000 65536"/>
                <a:gd name="T14" fmla="*/ 0 60000 65536"/>
                <a:gd name="T15" fmla="*/ 0 w 371"/>
                <a:gd name="T16" fmla="*/ 0 h 242"/>
                <a:gd name="T17" fmla="*/ 371 w 371"/>
                <a:gd name="T18" fmla="*/ 242 h 242"/>
              </a:gdLst>
              <a:ahLst/>
              <a:cxnLst>
                <a:cxn ang="T10">
                  <a:pos x="T0" y="T1"/>
                </a:cxn>
                <a:cxn ang="T11">
                  <a:pos x="T2" y="T3"/>
                </a:cxn>
                <a:cxn ang="T12">
                  <a:pos x="T4" y="T5"/>
                </a:cxn>
                <a:cxn ang="T13">
                  <a:pos x="T6" y="T7"/>
                </a:cxn>
                <a:cxn ang="T14">
                  <a:pos x="T8" y="T9"/>
                </a:cxn>
              </a:cxnLst>
              <a:rect l="T15" t="T16" r="T17" b="T18"/>
              <a:pathLst>
                <a:path w="371" h="242">
                  <a:moveTo>
                    <a:pt x="12" y="0"/>
                  </a:moveTo>
                  <a:lnTo>
                    <a:pt x="0" y="20"/>
                  </a:lnTo>
                  <a:lnTo>
                    <a:pt x="359" y="242"/>
                  </a:lnTo>
                  <a:lnTo>
                    <a:pt x="371" y="22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25" name="Freeform 498">
              <a:extLst>
                <a:ext uri="{FF2B5EF4-FFF2-40B4-BE49-F238E27FC236}">
                  <a16:creationId xmlns:a16="http://schemas.microsoft.com/office/drawing/2014/main" id="{7553CDDF-8C95-48F5-956D-C8E828976E47}"/>
                </a:ext>
              </a:extLst>
            </p:cNvPr>
            <p:cNvSpPr>
              <a:spLocks/>
            </p:cNvSpPr>
            <p:nvPr/>
          </p:nvSpPr>
          <p:spPr bwMode="auto">
            <a:xfrm>
              <a:off x="2547" y="296"/>
              <a:ext cx="119" cy="101"/>
            </a:xfrm>
            <a:custGeom>
              <a:avLst/>
              <a:gdLst>
                <a:gd name="T0" fmla="*/ 0 w 119"/>
                <a:gd name="T1" fmla="*/ 91 h 101"/>
                <a:gd name="T2" fmla="*/ 119 w 119"/>
                <a:gd name="T3" fmla="*/ 101 h 101"/>
                <a:gd name="T4" fmla="*/ 56 w 119"/>
                <a:gd name="T5" fmla="*/ 0 h 101"/>
                <a:gd name="T6" fmla="*/ 0 w 119"/>
                <a:gd name="T7" fmla="*/ 91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0" y="91"/>
                  </a:moveTo>
                  <a:lnTo>
                    <a:pt x="119" y="101"/>
                  </a:lnTo>
                  <a:lnTo>
                    <a:pt x="56" y="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7" name="Group 499">
            <a:extLst>
              <a:ext uri="{FF2B5EF4-FFF2-40B4-BE49-F238E27FC236}">
                <a16:creationId xmlns:a16="http://schemas.microsoft.com/office/drawing/2014/main" id="{6B992FBA-2695-47E7-894D-82E95210F746}"/>
              </a:ext>
            </a:extLst>
          </p:cNvPr>
          <p:cNvGrpSpPr>
            <a:grpSpLocks/>
          </p:cNvGrpSpPr>
          <p:nvPr/>
        </p:nvGrpSpPr>
        <p:grpSpPr bwMode="auto">
          <a:xfrm>
            <a:off x="4730751" y="1195389"/>
            <a:ext cx="873125" cy="669925"/>
            <a:chOff x="2042" y="752"/>
            <a:chExt cx="550" cy="422"/>
          </a:xfrm>
        </p:grpSpPr>
        <p:sp>
          <p:nvSpPr>
            <p:cNvPr id="65622" name="Freeform 500">
              <a:extLst>
                <a:ext uri="{FF2B5EF4-FFF2-40B4-BE49-F238E27FC236}">
                  <a16:creationId xmlns:a16="http://schemas.microsoft.com/office/drawing/2014/main" id="{443E251A-A3A5-489D-9D75-73651F99AA3A}"/>
                </a:ext>
              </a:extLst>
            </p:cNvPr>
            <p:cNvSpPr>
              <a:spLocks/>
            </p:cNvSpPr>
            <p:nvPr/>
          </p:nvSpPr>
          <p:spPr bwMode="auto">
            <a:xfrm>
              <a:off x="2042" y="752"/>
              <a:ext cx="474" cy="369"/>
            </a:xfrm>
            <a:custGeom>
              <a:avLst/>
              <a:gdLst>
                <a:gd name="T0" fmla="*/ 460 w 474"/>
                <a:gd name="T1" fmla="*/ 369 h 369"/>
                <a:gd name="T2" fmla="*/ 474 w 474"/>
                <a:gd name="T3" fmla="*/ 350 h 369"/>
                <a:gd name="T4" fmla="*/ 14 w 474"/>
                <a:gd name="T5" fmla="*/ 0 h 369"/>
                <a:gd name="T6" fmla="*/ 0 w 474"/>
                <a:gd name="T7" fmla="*/ 19 h 369"/>
                <a:gd name="T8" fmla="*/ 460 w 474"/>
                <a:gd name="T9" fmla="*/ 369 h 369"/>
                <a:gd name="T10" fmla="*/ 0 60000 65536"/>
                <a:gd name="T11" fmla="*/ 0 60000 65536"/>
                <a:gd name="T12" fmla="*/ 0 60000 65536"/>
                <a:gd name="T13" fmla="*/ 0 60000 65536"/>
                <a:gd name="T14" fmla="*/ 0 60000 65536"/>
                <a:gd name="T15" fmla="*/ 0 w 474"/>
                <a:gd name="T16" fmla="*/ 0 h 369"/>
                <a:gd name="T17" fmla="*/ 474 w 474"/>
                <a:gd name="T18" fmla="*/ 369 h 369"/>
              </a:gdLst>
              <a:ahLst/>
              <a:cxnLst>
                <a:cxn ang="T10">
                  <a:pos x="T0" y="T1"/>
                </a:cxn>
                <a:cxn ang="T11">
                  <a:pos x="T2" y="T3"/>
                </a:cxn>
                <a:cxn ang="T12">
                  <a:pos x="T4" y="T5"/>
                </a:cxn>
                <a:cxn ang="T13">
                  <a:pos x="T6" y="T7"/>
                </a:cxn>
                <a:cxn ang="T14">
                  <a:pos x="T8" y="T9"/>
                </a:cxn>
              </a:cxnLst>
              <a:rect l="T15" t="T16" r="T17" b="T18"/>
              <a:pathLst>
                <a:path w="474" h="369">
                  <a:moveTo>
                    <a:pt x="460" y="369"/>
                  </a:moveTo>
                  <a:lnTo>
                    <a:pt x="474" y="350"/>
                  </a:lnTo>
                  <a:lnTo>
                    <a:pt x="14" y="0"/>
                  </a:lnTo>
                  <a:lnTo>
                    <a:pt x="0" y="19"/>
                  </a:lnTo>
                  <a:lnTo>
                    <a:pt x="460"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23" name="Freeform 501">
              <a:extLst>
                <a:ext uri="{FF2B5EF4-FFF2-40B4-BE49-F238E27FC236}">
                  <a16:creationId xmlns:a16="http://schemas.microsoft.com/office/drawing/2014/main" id="{88DB70C6-14BB-474D-95B8-395507FCD788}"/>
                </a:ext>
              </a:extLst>
            </p:cNvPr>
            <p:cNvSpPr>
              <a:spLocks/>
            </p:cNvSpPr>
            <p:nvPr/>
          </p:nvSpPr>
          <p:spPr bwMode="auto">
            <a:xfrm>
              <a:off x="2474" y="1067"/>
              <a:ext cx="118" cy="107"/>
            </a:xfrm>
            <a:custGeom>
              <a:avLst/>
              <a:gdLst>
                <a:gd name="T0" fmla="*/ 0 w 118"/>
                <a:gd name="T1" fmla="*/ 85 h 107"/>
                <a:gd name="T2" fmla="*/ 118 w 118"/>
                <a:gd name="T3" fmla="*/ 107 h 107"/>
                <a:gd name="T4" fmla="*/ 65 w 118"/>
                <a:gd name="T5" fmla="*/ 0 h 107"/>
                <a:gd name="T6" fmla="*/ 0 w 118"/>
                <a:gd name="T7" fmla="*/ 85 h 107"/>
                <a:gd name="T8" fmla="*/ 0 60000 65536"/>
                <a:gd name="T9" fmla="*/ 0 60000 65536"/>
                <a:gd name="T10" fmla="*/ 0 60000 65536"/>
                <a:gd name="T11" fmla="*/ 0 60000 65536"/>
                <a:gd name="T12" fmla="*/ 0 w 118"/>
                <a:gd name="T13" fmla="*/ 0 h 107"/>
                <a:gd name="T14" fmla="*/ 118 w 118"/>
                <a:gd name="T15" fmla="*/ 107 h 107"/>
              </a:gdLst>
              <a:ahLst/>
              <a:cxnLst>
                <a:cxn ang="T8">
                  <a:pos x="T0" y="T1"/>
                </a:cxn>
                <a:cxn ang="T9">
                  <a:pos x="T2" y="T3"/>
                </a:cxn>
                <a:cxn ang="T10">
                  <a:pos x="T4" y="T5"/>
                </a:cxn>
                <a:cxn ang="T11">
                  <a:pos x="T6" y="T7"/>
                </a:cxn>
              </a:cxnLst>
              <a:rect l="T12" t="T13" r="T14" b="T15"/>
              <a:pathLst>
                <a:path w="118" h="107">
                  <a:moveTo>
                    <a:pt x="0" y="85"/>
                  </a:moveTo>
                  <a:lnTo>
                    <a:pt x="118" y="107"/>
                  </a:lnTo>
                  <a:lnTo>
                    <a:pt x="65" y="0"/>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8" name="Group 502">
            <a:extLst>
              <a:ext uri="{FF2B5EF4-FFF2-40B4-BE49-F238E27FC236}">
                <a16:creationId xmlns:a16="http://schemas.microsoft.com/office/drawing/2014/main" id="{6D193223-AEA2-4B87-824B-DD531015B08D}"/>
              </a:ext>
            </a:extLst>
          </p:cNvPr>
          <p:cNvGrpSpPr>
            <a:grpSpLocks/>
          </p:cNvGrpSpPr>
          <p:nvPr/>
        </p:nvGrpSpPr>
        <p:grpSpPr bwMode="auto">
          <a:xfrm>
            <a:off x="4652964" y="1365250"/>
            <a:ext cx="708025" cy="496888"/>
            <a:chOff x="1993" y="859"/>
            <a:chExt cx="446" cy="313"/>
          </a:xfrm>
        </p:grpSpPr>
        <p:sp>
          <p:nvSpPr>
            <p:cNvPr id="65620" name="Freeform 503">
              <a:extLst>
                <a:ext uri="{FF2B5EF4-FFF2-40B4-BE49-F238E27FC236}">
                  <a16:creationId xmlns:a16="http://schemas.microsoft.com/office/drawing/2014/main" id="{56E0BAC9-131E-4A10-BCF0-D3F77D5EDB5D}"/>
                </a:ext>
              </a:extLst>
            </p:cNvPr>
            <p:cNvSpPr>
              <a:spLocks/>
            </p:cNvSpPr>
            <p:nvPr/>
          </p:nvSpPr>
          <p:spPr bwMode="auto">
            <a:xfrm>
              <a:off x="2073" y="909"/>
              <a:ext cx="366" cy="263"/>
            </a:xfrm>
            <a:custGeom>
              <a:avLst/>
              <a:gdLst>
                <a:gd name="T0" fmla="*/ 353 w 366"/>
                <a:gd name="T1" fmla="*/ 263 h 263"/>
                <a:gd name="T2" fmla="*/ 366 w 366"/>
                <a:gd name="T3" fmla="*/ 244 h 263"/>
                <a:gd name="T4" fmla="*/ 13 w 366"/>
                <a:gd name="T5" fmla="*/ 0 h 263"/>
                <a:gd name="T6" fmla="*/ 0 w 366"/>
                <a:gd name="T7" fmla="*/ 19 h 263"/>
                <a:gd name="T8" fmla="*/ 353 w 366"/>
                <a:gd name="T9" fmla="*/ 263 h 263"/>
                <a:gd name="T10" fmla="*/ 0 60000 65536"/>
                <a:gd name="T11" fmla="*/ 0 60000 65536"/>
                <a:gd name="T12" fmla="*/ 0 60000 65536"/>
                <a:gd name="T13" fmla="*/ 0 60000 65536"/>
                <a:gd name="T14" fmla="*/ 0 60000 65536"/>
                <a:gd name="T15" fmla="*/ 0 w 366"/>
                <a:gd name="T16" fmla="*/ 0 h 263"/>
                <a:gd name="T17" fmla="*/ 366 w 366"/>
                <a:gd name="T18" fmla="*/ 263 h 263"/>
              </a:gdLst>
              <a:ahLst/>
              <a:cxnLst>
                <a:cxn ang="T10">
                  <a:pos x="T0" y="T1"/>
                </a:cxn>
                <a:cxn ang="T11">
                  <a:pos x="T2" y="T3"/>
                </a:cxn>
                <a:cxn ang="T12">
                  <a:pos x="T4" y="T5"/>
                </a:cxn>
                <a:cxn ang="T13">
                  <a:pos x="T6" y="T7"/>
                </a:cxn>
                <a:cxn ang="T14">
                  <a:pos x="T8" y="T9"/>
                </a:cxn>
              </a:cxnLst>
              <a:rect l="T15" t="T16" r="T17" b="T18"/>
              <a:pathLst>
                <a:path w="366" h="263">
                  <a:moveTo>
                    <a:pt x="353" y="263"/>
                  </a:moveTo>
                  <a:lnTo>
                    <a:pt x="366" y="244"/>
                  </a:lnTo>
                  <a:lnTo>
                    <a:pt x="13" y="0"/>
                  </a:lnTo>
                  <a:lnTo>
                    <a:pt x="0" y="19"/>
                  </a:lnTo>
                  <a:lnTo>
                    <a:pt x="35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21" name="Freeform 504">
              <a:extLst>
                <a:ext uri="{FF2B5EF4-FFF2-40B4-BE49-F238E27FC236}">
                  <a16:creationId xmlns:a16="http://schemas.microsoft.com/office/drawing/2014/main" id="{F6C7DD3A-0FF9-4A4A-8447-AA860F00F075}"/>
                </a:ext>
              </a:extLst>
            </p:cNvPr>
            <p:cNvSpPr>
              <a:spLocks/>
            </p:cNvSpPr>
            <p:nvPr/>
          </p:nvSpPr>
          <p:spPr bwMode="auto">
            <a:xfrm>
              <a:off x="1993" y="859"/>
              <a:ext cx="119" cy="105"/>
            </a:xfrm>
            <a:custGeom>
              <a:avLst/>
              <a:gdLst>
                <a:gd name="T0" fmla="*/ 119 w 119"/>
                <a:gd name="T1" fmla="*/ 17 h 105"/>
                <a:gd name="T2" fmla="*/ 0 w 119"/>
                <a:gd name="T3" fmla="*/ 0 h 105"/>
                <a:gd name="T4" fmla="*/ 58 w 119"/>
                <a:gd name="T5" fmla="*/ 105 h 105"/>
                <a:gd name="T6" fmla="*/ 119 w 119"/>
                <a:gd name="T7" fmla="*/ 17 h 105"/>
                <a:gd name="T8" fmla="*/ 0 60000 65536"/>
                <a:gd name="T9" fmla="*/ 0 60000 65536"/>
                <a:gd name="T10" fmla="*/ 0 60000 65536"/>
                <a:gd name="T11" fmla="*/ 0 60000 65536"/>
                <a:gd name="T12" fmla="*/ 0 w 119"/>
                <a:gd name="T13" fmla="*/ 0 h 105"/>
                <a:gd name="T14" fmla="*/ 119 w 119"/>
                <a:gd name="T15" fmla="*/ 105 h 105"/>
              </a:gdLst>
              <a:ahLst/>
              <a:cxnLst>
                <a:cxn ang="T8">
                  <a:pos x="T0" y="T1"/>
                </a:cxn>
                <a:cxn ang="T9">
                  <a:pos x="T2" y="T3"/>
                </a:cxn>
                <a:cxn ang="T10">
                  <a:pos x="T4" y="T5"/>
                </a:cxn>
                <a:cxn ang="T11">
                  <a:pos x="T6" y="T7"/>
                </a:cxn>
              </a:cxnLst>
              <a:rect l="T12" t="T13" r="T14" b="T15"/>
              <a:pathLst>
                <a:path w="119" h="105">
                  <a:moveTo>
                    <a:pt x="119" y="17"/>
                  </a:moveTo>
                  <a:lnTo>
                    <a:pt x="0" y="0"/>
                  </a:lnTo>
                  <a:lnTo>
                    <a:pt x="58" y="105"/>
                  </a:lnTo>
                  <a:lnTo>
                    <a:pt x="11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9" name="Group 505">
            <a:extLst>
              <a:ext uri="{FF2B5EF4-FFF2-40B4-BE49-F238E27FC236}">
                <a16:creationId xmlns:a16="http://schemas.microsoft.com/office/drawing/2014/main" id="{877EC45E-C6DC-470A-A15D-95E4873BB06B}"/>
              </a:ext>
            </a:extLst>
          </p:cNvPr>
          <p:cNvGrpSpPr>
            <a:grpSpLocks/>
          </p:cNvGrpSpPr>
          <p:nvPr/>
        </p:nvGrpSpPr>
        <p:grpSpPr bwMode="auto">
          <a:xfrm>
            <a:off x="6715126" y="981075"/>
            <a:ext cx="1185863" cy="890588"/>
            <a:chOff x="3292" y="617"/>
            <a:chExt cx="747" cy="561"/>
          </a:xfrm>
        </p:grpSpPr>
        <p:sp>
          <p:nvSpPr>
            <p:cNvPr id="65618" name="Freeform 506">
              <a:extLst>
                <a:ext uri="{FF2B5EF4-FFF2-40B4-BE49-F238E27FC236}">
                  <a16:creationId xmlns:a16="http://schemas.microsoft.com/office/drawing/2014/main" id="{C65D3881-F659-4A0B-B75A-20B260BFEF9E}"/>
                </a:ext>
              </a:extLst>
            </p:cNvPr>
            <p:cNvSpPr>
              <a:spLocks/>
            </p:cNvSpPr>
            <p:nvPr/>
          </p:nvSpPr>
          <p:spPr bwMode="auto">
            <a:xfrm>
              <a:off x="3292" y="670"/>
              <a:ext cx="670" cy="508"/>
            </a:xfrm>
            <a:custGeom>
              <a:avLst/>
              <a:gdLst>
                <a:gd name="T0" fmla="*/ 0 w 670"/>
                <a:gd name="T1" fmla="*/ 489 h 508"/>
                <a:gd name="T2" fmla="*/ 14 w 670"/>
                <a:gd name="T3" fmla="*/ 508 h 508"/>
                <a:gd name="T4" fmla="*/ 670 w 670"/>
                <a:gd name="T5" fmla="*/ 19 h 508"/>
                <a:gd name="T6" fmla="*/ 656 w 670"/>
                <a:gd name="T7" fmla="*/ 0 h 508"/>
                <a:gd name="T8" fmla="*/ 0 w 670"/>
                <a:gd name="T9" fmla="*/ 489 h 508"/>
                <a:gd name="T10" fmla="*/ 0 60000 65536"/>
                <a:gd name="T11" fmla="*/ 0 60000 65536"/>
                <a:gd name="T12" fmla="*/ 0 60000 65536"/>
                <a:gd name="T13" fmla="*/ 0 60000 65536"/>
                <a:gd name="T14" fmla="*/ 0 60000 65536"/>
                <a:gd name="T15" fmla="*/ 0 w 670"/>
                <a:gd name="T16" fmla="*/ 0 h 508"/>
                <a:gd name="T17" fmla="*/ 670 w 670"/>
                <a:gd name="T18" fmla="*/ 508 h 508"/>
              </a:gdLst>
              <a:ahLst/>
              <a:cxnLst>
                <a:cxn ang="T10">
                  <a:pos x="T0" y="T1"/>
                </a:cxn>
                <a:cxn ang="T11">
                  <a:pos x="T2" y="T3"/>
                </a:cxn>
                <a:cxn ang="T12">
                  <a:pos x="T4" y="T5"/>
                </a:cxn>
                <a:cxn ang="T13">
                  <a:pos x="T6" y="T7"/>
                </a:cxn>
                <a:cxn ang="T14">
                  <a:pos x="T8" y="T9"/>
                </a:cxn>
              </a:cxnLst>
              <a:rect l="T15" t="T16" r="T17" b="T18"/>
              <a:pathLst>
                <a:path w="670" h="508">
                  <a:moveTo>
                    <a:pt x="0" y="489"/>
                  </a:moveTo>
                  <a:lnTo>
                    <a:pt x="14" y="508"/>
                  </a:lnTo>
                  <a:lnTo>
                    <a:pt x="670" y="19"/>
                  </a:lnTo>
                  <a:lnTo>
                    <a:pt x="656" y="0"/>
                  </a:lnTo>
                  <a:lnTo>
                    <a:pt x="0"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19" name="Freeform 507">
              <a:extLst>
                <a:ext uri="{FF2B5EF4-FFF2-40B4-BE49-F238E27FC236}">
                  <a16:creationId xmlns:a16="http://schemas.microsoft.com/office/drawing/2014/main" id="{CE01DD00-252C-41B5-AAD4-7E42535D2D5D}"/>
                </a:ext>
              </a:extLst>
            </p:cNvPr>
            <p:cNvSpPr>
              <a:spLocks/>
            </p:cNvSpPr>
            <p:nvPr/>
          </p:nvSpPr>
          <p:spPr bwMode="auto">
            <a:xfrm>
              <a:off x="3922" y="617"/>
              <a:ext cx="117" cy="107"/>
            </a:xfrm>
            <a:custGeom>
              <a:avLst/>
              <a:gdLst>
                <a:gd name="T0" fmla="*/ 63 w 117"/>
                <a:gd name="T1" fmla="*/ 107 h 107"/>
                <a:gd name="T2" fmla="*/ 117 w 117"/>
                <a:gd name="T3" fmla="*/ 0 h 107"/>
                <a:gd name="T4" fmla="*/ 0 w 117"/>
                <a:gd name="T5" fmla="*/ 21 h 107"/>
                <a:gd name="T6" fmla="*/ 63 w 117"/>
                <a:gd name="T7" fmla="*/ 107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63" y="107"/>
                  </a:moveTo>
                  <a:lnTo>
                    <a:pt x="117" y="0"/>
                  </a:lnTo>
                  <a:lnTo>
                    <a:pt x="0" y="21"/>
                  </a:lnTo>
                  <a:lnTo>
                    <a:pt x="6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00" name="Group 508">
            <a:extLst>
              <a:ext uri="{FF2B5EF4-FFF2-40B4-BE49-F238E27FC236}">
                <a16:creationId xmlns:a16="http://schemas.microsoft.com/office/drawing/2014/main" id="{DA82C4A9-F1CC-470D-8A4F-A60BF1EE4DF2}"/>
              </a:ext>
            </a:extLst>
          </p:cNvPr>
          <p:cNvGrpSpPr>
            <a:grpSpLocks/>
          </p:cNvGrpSpPr>
          <p:nvPr/>
        </p:nvGrpSpPr>
        <p:grpSpPr bwMode="auto">
          <a:xfrm>
            <a:off x="6985001" y="1198563"/>
            <a:ext cx="904875" cy="660400"/>
            <a:chOff x="3477" y="754"/>
            <a:chExt cx="555" cy="416"/>
          </a:xfrm>
        </p:grpSpPr>
        <p:sp>
          <p:nvSpPr>
            <p:cNvPr id="65616" name="Freeform 509">
              <a:extLst>
                <a:ext uri="{FF2B5EF4-FFF2-40B4-BE49-F238E27FC236}">
                  <a16:creationId xmlns:a16="http://schemas.microsoft.com/office/drawing/2014/main" id="{08FC1792-4518-4199-BE84-94B80882F475}"/>
                </a:ext>
              </a:extLst>
            </p:cNvPr>
            <p:cNvSpPr>
              <a:spLocks/>
            </p:cNvSpPr>
            <p:nvPr/>
          </p:nvSpPr>
          <p:spPr bwMode="auto">
            <a:xfrm>
              <a:off x="3554" y="754"/>
              <a:ext cx="478" cy="364"/>
            </a:xfrm>
            <a:custGeom>
              <a:avLst/>
              <a:gdLst>
                <a:gd name="T0" fmla="*/ 0 w 478"/>
                <a:gd name="T1" fmla="*/ 345 h 364"/>
                <a:gd name="T2" fmla="*/ 14 w 478"/>
                <a:gd name="T3" fmla="*/ 364 h 364"/>
                <a:gd name="T4" fmla="*/ 478 w 478"/>
                <a:gd name="T5" fmla="*/ 19 h 364"/>
                <a:gd name="T6" fmla="*/ 464 w 478"/>
                <a:gd name="T7" fmla="*/ 0 h 364"/>
                <a:gd name="T8" fmla="*/ 0 w 478"/>
                <a:gd name="T9" fmla="*/ 345 h 364"/>
                <a:gd name="T10" fmla="*/ 0 60000 65536"/>
                <a:gd name="T11" fmla="*/ 0 60000 65536"/>
                <a:gd name="T12" fmla="*/ 0 60000 65536"/>
                <a:gd name="T13" fmla="*/ 0 60000 65536"/>
                <a:gd name="T14" fmla="*/ 0 60000 65536"/>
                <a:gd name="T15" fmla="*/ 0 w 478"/>
                <a:gd name="T16" fmla="*/ 0 h 364"/>
                <a:gd name="T17" fmla="*/ 478 w 478"/>
                <a:gd name="T18" fmla="*/ 364 h 364"/>
              </a:gdLst>
              <a:ahLst/>
              <a:cxnLst>
                <a:cxn ang="T10">
                  <a:pos x="T0" y="T1"/>
                </a:cxn>
                <a:cxn ang="T11">
                  <a:pos x="T2" y="T3"/>
                </a:cxn>
                <a:cxn ang="T12">
                  <a:pos x="T4" y="T5"/>
                </a:cxn>
                <a:cxn ang="T13">
                  <a:pos x="T6" y="T7"/>
                </a:cxn>
                <a:cxn ang="T14">
                  <a:pos x="T8" y="T9"/>
                </a:cxn>
              </a:cxnLst>
              <a:rect l="T15" t="T16" r="T17" b="T18"/>
              <a:pathLst>
                <a:path w="478" h="364">
                  <a:moveTo>
                    <a:pt x="0" y="345"/>
                  </a:moveTo>
                  <a:lnTo>
                    <a:pt x="14" y="364"/>
                  </a:lnTo>
                  <a:lnTo>
                    <a:pt x="478" y="19"/>
                  </a:lnTo>
                  <a:lnTo>
                    <a:pt x="464" y="0"/>
                  </a:lnTo>
                  <a:lnTo>
                    <a:pt x="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17" name="Freeform 510">
              <a:extLst>
                <a:ext uri="{FF2B5EF4-FFF2-40B4-BE49-F238E27FC236}">
                  <a16:creationId xmlns:a16="http://schemas.microsoft.com/office/drawing/2014/main" id="{9139285F-598C-4F98-BD06-AD328F75485B}"/>
                </a:ext>
              </a:extLst>
            </p:cNvPr>
            <p:cNvSpPr>
              <a:spLocks/>
            </p:cNvSpPr>
            <p:nvPr/>
          </p:nvSpPr>
          <p:spPr bwMode="auto">
            <a:xfrm>
              <a:off x="3477" y="1063"/>
              <a:ext cx="117" cy="107"/>
            </a:xfrm>
            <a:custGeom>
              <a:avLst/>
              <a:gdLst>
                <a:gd name="T0" fmla="*/ 54 w 117"/>
                <a:gd name="T1" fmla="*/ 0 h 107"/>
                <a:gd name="T2" fmla="*/ 0 w 117"/>
                <a:gd name="T3" fmla="*/ 107 h 107"/>
                <a:gd name="T4" fmla="*/ 117 w 117"/>
                <a:gd name="T5" fmla="*/ 86 h 107"/>
                <a:gd name="T6" fmla="*/ 54 w 117"/>
                <a:gd name="T7" fmla="*/ 0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54" y="0"/>
                  </a:moveTo>
                  <a:lnTo>
                    <a:pt x="0" y="107"/>
                  </a:lnTo>
                  <a:lnTo>
                    <a:pt x="117" y="86"/>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01" name="Group 511">
            <a:extLst>
              <a:ext uri="{FF2B5EF4-FFF2-40B4-BE49-F238E27FC236}">
                <a16:creationId xmlns:a16="http://schemas.microsoft.com/office/drawing/2014/main" id="{017D8340-1D8C-4ECF-B90D-DBE36CD8A9AF}"/>
              </a:ext>
            </a:extLst>
          </p:cNvPr>
          <p:cNvGrpSpPr>
            <a:grpSpLocks/>
          </p:cNvGrpSpPr>
          <p:nvPr/>
        </p:nvGrpSpPr>
        <p:grpSpPr bwMode="auto">
          <a:xfrm>
            <a:off x="3303589" y="1892301"/>
            <a:ext cx="1990725" cy="169863"/>
            <a:chOff x="1143" y="1191"/>
            <a:chExt cx="1254" cy="107"/>
          </a:xfrm>
        </p:grpSpPr>
        <p:sp>
          <p:nvSpPr>
            <p:cNvPr id="65614" name="Freeform 512">
              <a:extLst>
                <a:ext uri="{FF2B5EF4-FFF2-40B4-BE49-F238E27FC236}">
                  <a16:creationId xmlns:a16="http://schemas.microsoft.com/office/drawing/2014/main" id="{DC65D7F2-E882-41D9-997A-2FEF0D4D8C44}"/>
                </a:ext>
              </a:extLst>
            </p:cNvPr>
            <p:cNvSpPr>
              <a:spLocks/>
            </p:cNvSpPr>
            <p:nvPr/>
          </p:nvSpPr>
          <p:spPr bwMode="auto">
            <a:xfrm>
              <a:off x="1248" y="1228"/>
              <a:ext cx="1149" cy="29"/>
            </a:xfrm>
            <a:custGeom>
              <a:avLst/>
              <a:gdLst>
                <a:gd name="T0" fmla="*/ 1149 w 1149"/>
                <a:gd name="T1" fmla="*/ 24 h 29"/>
                <a:gd name="T2" fmla="*/ 1149 w 1149"/>
                <a:gd name="T3" fmla="*/ 0 h 29"/>
                <a:gd name="T4" fmla="*/ 0 w 1149"/>
                <a:gd name="T5" fmla="*/ 5 h 29"/>
                <a:gd name="T6" fmla="*/ 0 w 1149"/>
                <a:gd name="T7" fmla="*/ 29 h 29"/>
                <a:gd name="T8" fmla="*/ 1149 w 1149"/>
                <a:gd name="T9" fmla="*/ 24 h 29"/>
                <a:gd name="T10" fmla="*/ 0 60000 65536"/>
                <a:gd name="T11" fmla="*/ 0 60000 65536"/>
                <a:gd name="T12" fmla="*/ 0 60000 65536"/>
                <a:gd name="T13" fmla="*/ 0 60000 65536"/>
                <a:gd name="T14" fmla="*/ 0 60000 65536"/>
                <a:gd name="T15" fmla="*/ 0 w 1149"/>
                <a:gd name="T16" fmla="*/ 0 h 29"/>
                <a:gd name="T17" fmla="*/ 1149 w 1149"/>
                <a:gd name="T18" fmla="*/ 29 h 29"/>
              </a:gdLst>
              <a:ahLst/>
              <a:cxnLst>
                <a:cxn ang="T10">
                  <a:pos x="T0" y="T1"/>
                </a:cxn>
                <a:cxn ang="T11">
                  <a:pos x="T2" y="T3"/>
                </a:cxn>
                <a:cxn ang="T12">
                  <a:pos x="T4" y="T5"/>
                </a:cxn>
                <a:cxn ang="T13">
                  <a:pos x="T6" y="T7"/>
                </a:cxn>
                <a:cxn ang="T14">
                  <a:pos x="T8" y="T9"/>
                </a:cxn>
              </a:cxnLst>
              <a:rect l="T15" t="T16" r="T17" b="T18"/>
              <a:pathLst>
                <a:path w="1149" h="29">
                  <a:moveTo>
                    <a:pt x="1149" y="24"/>
                  </a:moveTo>
                  <a:lnTo>
                    <a:pt x="1149" y="0"/>
                  </a:lnTo>
                  <a:lnTo>
                    <a:pt x="0" y="5"/>
                  </a:lnTo>
                  <a:lnTo>
                    <a:pt x="0" y="29"/>
                  </a:lnTo>
                  <a:lnTo>
                    <a:pt x="114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15" name="Freeform 513">
              <a:extLst>
                <a:ext uri="{FF2B5EF4-FFF2-40B4-BE49-F238E27FC236}">
                  <a16:creationId xmlns:a16="http://schemas.microsoft.com/office/drawing/2014/main" id="{0BF45244-5298-442A-9F31-37E69A9EC63F}"/>
                </a:ext>
              </a:extLst>
            </p:cNvPr>
            <p:cNvSpPr>
              <a:spLocks/>
            </p:cNvSpPr>
            <p:nvPr/>
          </p:nvSpPr>
          <p:spPr bwMode="auto">
            <a:xfrm>
              <a:off x="1143" y="1191"/>
              <a:ext cx="107" cy="107"/>
            </a:xfrm>
            <a:custGeom>
              <a:avLst/>
              <a:gdLst>
                <a:gd name="T0" fmla="*/ 107 w 107"/>
                <a:gd name="T1" fmla="*/ 0 h 107"/>
                <a:gd name="T2" fmla="*/ 0 w 107"/>
                <a:gd name="T3" fmla="*/ 54 h 107"/>
                <a:gd name="T4" fmla="*/ 107 w 107"/>
                <a:gd name="T5" fmla="*/ 107 h 107"/>
                <a:gd name="T6" fmla="*/ 107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0"/>
                  </a:moveTo>
                  <a:lnTo>
                    <a:pt x="0" y="54"/>
                  </a:lnTo>
                  <a:lnTo>
                    <a:pt x="107" y="107"/>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02" name="Group 514">
            <a:extLst>
              <a:ext uri="{FF2B5EF4-FFF2-40B4-BE49-F238E27FC236}">
                <a16:creationId xmlns:a16="http://schemas.microsoft.com/office/drawing/2014/main" id="{4D6C5268-A9BC-404E-8BAB-4C3994BC5EE7}"/>
              </a:ext>
            </a:extLst>
          </p:cNvPr>
          <p:cNvGrpSpPr>
            <a:grpSpLocks/>
          </p:cNvGrpSpPr>
          <p:nvPr/>
        </p:nvGrpSpPr>
        <p:grpSpPr bwMode="auto">
          <a:xfrm>
            <a:off x="2005013" y="115889"/>
            <a:ext cx="8153400" cy="1755775"/>
            <a:chOff x="325" y="72"/>
            <a:chExt cx="5136" cy="1106"/>
          </a:xfrm>
        </p:grpSpPr>
        <p:sp>
          <p:nvSpPr>
            <p:cNvPr id="65612" name="Freeform 515">
              <a:extLst>
                <a:ext uri="{FF2B5EF4-FFF2-40B4-BE49-F238E27FC236}">
                  <a16:creationId xmlns:a16="http://schemas.microsoft.com/office/drawing/2014/main" id="{BFFC87F4-A358-4CAB-AA0F-B44C611961EB}"/>
                </a:ext>
              </a:extLst>
            </p:cNvPr>
            <p:cNvSpPr>
              <a:spLocks/>
            </p:cNvSpPr>
            <p:nvPr/>
          </p:nvSpPr>
          <p:spPr bwMode="auto">
            <a:xfrm>
              <a:off x="325" y="72"/>
              <a:ext cx="188" cy="1106"/>
            </a:xfrm>
            <a:custGeom>
              <a:avLst/>
              <a:gdLst>
                <a:gd name="T0" fmla="*/ 188 w 188"/>
                <a:gd name="T1" fmla="*/ 0 h 1106"/>
                <a:gd name="T2" fmla="*/ 167 w 188"/>
                <a:gd name="T3" fmla="*/ 2 h 1106"/>
                <a:gd name="T4" fmla="*/ 135 w 188"/>
                <a:gd name="T5" fmla="*/ 16 h 1106"/>
                <a:gd name="T6" fmla="*/ 119 w 188"/>
                <a:gd name="T7" fmla="*/ 28 h 1106"/>
                <a:gd name="T8" fmla="*/ 100 w 188"/>
                <a:gd name="T9" fmla="*/ 57 h 1106"/>
                <a:gd name="T10" fmla="*/ 93 w 188"/>
                <a:gd name="T11" fmla="*/ 79 h 1106"/>
                <a:gd name="T12" fmla="*/ 91 w 188"/>
                <a:gd name="T13" fmla="*/ 462 h 1106"/>
                <a:gd name="T14" fmla="*/ 84 w 188"/>
                <a:gd name="T15" fmla="*/ 497 h 1106"/>
                <a:gd name="T16" fmla="*/ 85 w 188"/>
                <a:gd name="T17" fmla="*/ 493 h 1106"/>
                <a:gd name="T18" fmla="*/ 66 w 188"/>
                <a:gd name="T19" fmla="*/ 522 h 1106"/>
                <a:gd name="T20" fmla="*/ 57 w 188"/>
                <a:gd name="T21" fmla="*/ 537 h 1106"/>
                <a:gd name="T22" fmla="*/ 39 w 188"/>
                <a:gd name="T23" fmla="*/ 540 h 1106"/>
                <a:gd name="T24" fmla="*/ 24 w 188"/>
                <a:gd name="T25" fmla="*/ 551 h 1106"/>
                <a:gd name="T26" fmla="*/ 6 w 188"/>
                <a:gd name="T27" fmla="*/ 547 h 1106"/>
                <a:gd name="T28" fmla="*/ 4 w 188"/>
                <a:gd name="T29" fmla="*/ 548 h 1106"/>
                <a:gd name="T30" fmla="*/ 0 w 188"/>
                <a:gd name="T31" fmla="*/ 553 h 1106"/>
                <a:gd name="T32" fmla="*/ 4 w 188"/>
                <a:gd name="T33" fmla="*/ 558 h 1106"/>
                <a:gd name="T34" fmla="*/ 24 w 188"/>
                <a:gd name="T35" fmla="*/ 561 h 1106"/>
                <a:gd name="T36" fmla="*/ 22 w 188"/>
                <a:gd name="T37" fmla="*/ 560 h 1106"/>
                <a:gd name="T38" fmla="*/ 54 w 188"/>
                <a:gd name="T39" fmla="*/ 574 h 1106"/>
                <a:gd name="T40" fmla="*/ 52 w 188"/>
                <a:gd name="T41" fmla="*/ 573 h 1106"/>
                <a:gd name="T42" fmla="*/ 77 w 188"/>
                <a:gd name="T43" fmla="*/ 598 h 1106"/>
                <a:gd name="T44" fmla="*/ 90 w 188"/>
                <a:gd name="T45" fmla="*/ 609 h 1106"/>
                <a:gd name="T46" fmla="*/ 89 w 188"/>
                <a:gd name="T47" fmla="*/ 626 h 1106"/>
                <a:gd name="T48" fmla="*/ 91 w 188"/>
                <a:gd name="T49" fmla="*/ 1009 h 1106"/>
                <a:gd name="T50" fmla="*/ 98 w 188"/>
                <a:gd name="T51" fmla="*/ 1044 h 1106"/>
                <a:gd name="T52" fmla="*/ 108 w 188"/>
                <a:gd name="T53" fmla="*/ 1064 h 1106"/>
                <a:gd name="T54" fmla="*/ 133 w 188"/>
                <a:gd name="T55" fmla="*/ 1089 h 1106"/>
                <a:gd name="T56" fmla="*/ 150 w 188"/>
                <a:gd name="T57" fmla="*/ 1098 h 1106"/>
                <a:gd name="T58" fmla="*/ 170 w 188"/>
                <a:gd name="T59" fmla="*/ 1104 h 1106"/>
                <a:gd name="T60" fmla="*/ 188 w 188"/>
                <a:gd name="T61" fmla="*/ 1094 h 1106"/>
                <a:gd name="T62" fmla="*/ 170 w 188"/>
                <a:gd name="T63" fmla="*/ 1098 h 1106"/>
                <a:gd name="T64" fmla="*/ 155 w 188"/>
                <a:gd name="T65" fmla="*/ 1087 h 1106"/>
                <a:gd name="T66" fmla="*/ 137 w 188"/>
                <a:gd name="T67" fmla="*/ 1084 h 1106"/>
                <a:gd name="T68" fmla="*/ 128 w 188"/>
                <a:gd name="T69" fmla="*/ 1069 h 1106"/>
                <a:gd name="T70" fmla="*/ 109 w 188"/>
                <a:gd name="T71" fmla="*/ 1040 h 1106"/>
                <a:gd name="T72" fmla="*/ 110 w 188"/>
                <a:gd name="T73" fmla="*/ 1044 h 1106"/>
                <a:gd name="T74" fmla="*/ 103 w 188"/>
                <a:gd name="T75" fmla="*/ 1009 h 1106"/>
                <a:gd name="T76" fmla="*/ 101 w 188"/>
                <a:gd name="T77" fmla="*/ 626 h 1106"/>
                <a:gd name="T78" fmla="*/ 94 w 188"/>
                <a:gd name="T79" fmla="*/ 604 h 1106"/>
                <a:gd name="T80" fmla="*/ 75 w 188"/>
                <a:gd name="T81" fmla="*/ 575 h 1106"/>
                <a:gd name="T82" fmla="*/ 59 w 188"/>
                <a:gd name="T83" fmla="*/ 563 h 1106"/>
                <a:gd name="T84" fmla="*/ 27 w 188"/>
                <a:gd name="T85" fmla="*/ 549 h 1106"/>
                <a:gd name="T86" fmla="*/ 6 w 188"/>
                <a:gd name="T87" fmla="*/ 547 h 1106"/>
                <a:gd name="T88" fmla="*/ 8 w 188"/>
                <a:gd name="T89" fmla="*/ 558 h 1106"/>
                <a:gd name="T90" fmla="*/ 12 w 188"/>
                <a:gd name="T91" fmla="*/ 553 h 1106"/>
                <a:gd name="T92" fmla="*/ 8 w 188"/>
                <a:gd name="T93" fmla="*/ 548 h 1106"/>
                <a:gd name="T94" fmla="*/ 6 w 188"/>
                <a:gd name="T95" fmla="*/ 559 h 1106"/>
                <a:gd name="T96" fmla="*/ 27 w 188"/>
                <a:gd name="T97" fmla="*/ 557 h 1106"/>
                <a:gd name="T98" fmla="*/ 59 w 188"/>
                <a:gd name="T99" fmla="*/ 543 h 1106"/>
                <a:gd name="T100" fmla="*/ 75 w 188"/>
                <a:gd name="T101" fmla="*/ 531 h 1106"/>
                <a:gd name="T102" fmla="*/ 94 w 188"/>
                <a:gd name="T103" fmla="*/ 502 h 1106"/>
                <a:gd name="T104" fmla="*/ 96 w 188"/>
                <a:gd name="T105" fmla="*/ 497 h 1106"/>
                <a:gd name="T106" fmla="*/ 103 w 188"/>
                <a:gd name="T107" fmla="*/ 462 h 1106"/>
                <a:gd name="T108" fmla="*/ 105 w 188"/>
                <a:gd name="T109" fmla="*/ 79 h 1106"/>
                <a:gd name="T110" fmla="*/ 104 w 188"/>
                <a:gd name="T111" fmla="*/ 62 h 1106"/>
                <a:gd name="T112" fmla="*/ 117 w 188"/>
                <a:gd name="T113" fmla="*/ 51 h 1106"/>
                <a:gd name="T114" fmla="*/ 142 w 188"/>
                <a:gd name="T115" fmla="*/ 26 h 1106"/>
                <a:gd name="T116" fmla="*/ 140 w 188"/>
                <a:gd name="T117" fmla="*/ 27 h 1106"/>
                <a:gd name="T118" fmla="*/ 172 w 188"/>
                <a:gd name="T119" fmla="*/ 13 h 1106"/>
                <a:gd name="T120" fmla="*/ 170 w 188"/>
                <a:gd name="T121" fmla="*/ 14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188" y="12"/>
                  </a:moveTo>
                  <a:lnTo>
                    <a:pt x="188" y="0"/>
                  </a:lnTo>
                  <a:lnTo>
                    <a:pt x="170" y="2"/>
                  </a:lnTo>
                  <a:lnTo>
                    <a:pt x="167" y="2"/>
                  </a:lnTo>
                  <a:lnTo>
                    <a:pt x="150" y="8"/>
                  </a:lnTo>
                  <a:lnTo>
                    <a:pt x="135" y="16"/>
                  </a:lnTo>
                  <a:lnTo>
                    <a:pt x="133" y="17"/>
                  </a:lnTo>
                  <a:lnTo>
                    <a:pt x="119" y="28"/>
                  </a:lnTo>
                  <a:lnTo>
                    <a:pt x="108" y="42"/>
                  </a:lnTo>
                  <a:lnTo>
                    <a:pt x="100" y="57"/>
                  </a:lnTo>
                  <a:lnTo>
                    <a:pt x="98" y="62"/>
                  </a:lnTo>
                  <a:lnTo>
                    <a:pt x="93" y="79"/>
                  </a:lnTo>
                  <a:lnTo>
                    <a:pt x="91" y="97"/>
                  </a:lnTo>
                  <a:lnTo>
                    <a:pt x="91" y="462"/>
                  </a:lnTo>
                  <a:lnTo>
                    <a:pt x="89" y="480"/>
                  </a:lnTo>
                  <a:lnTo>
                    <a:pt x="84" y="497"/>
                  </a:lnTo>
                  <a:lnTo>
                    <a:pt x="90" y="497"/>
                  </a:lnTo>
                  <a:lnTo>
                    <a:pt x="85" y="493"/>
                  </a:lnTo>
                  <a:lnTo>
                    <a:pt x="77" y="508"/>
                  </a:lnTo>
                  <a:lnTo>
                    <a:pt x="66" y="522"/>
                  </a:lnTo>
                  <a:lnTo>
                    <a:pt x="52" y="533"/>
                  </a:lnTo>
                  <a:lnTo>
                    <a:pt x="57" y="537"/>
                  </a:lnTo>
                  <a:lnTo>
                    <a:pt x="54" y="532"/>
                  </a:lnTo>
                  <a:lnTo>
                    <a:pt x="39" y="540"/>
                  </a:lnTo>
                  <a:lnTo>
                    <a:pt x="22" y="546"/>
                  </a:lnTo>
                  <a:lnTo>
                    <a:pt x="24" y="551"/>
                  </a:lnTo>
                  <a:lnTo>
                    <a:pt x="24" y="545"/>
                  </a:lnTo>
                  <a:lnTo>
                    <a:pt x="6" y="547"/>
                  </a:lnTo>
                  <a:lnTo>
                    <a:pt x="4" y="548"/>
                  </a:lnTo>
                  <a:lnTo>
                    <a:pt x="2" y="549"/>
                  </a:lnTo>
                  <a:lnTo>
                    <a:pt x="0" y="553"/>
                  </a:lnTo>
                  <a:lnTo>
                    <a:pt x="2" y="557"/>
                  </a:lnTo>
                  <a:lnTo>
                    <a:pt x="4" y="558"/>
                  </a:lnTo>
                  <a:lnTo>
                    <a:pt x="6" y="559"/>
                  </a:lnTo>
                  <a:lnTo>
                    <a:pt x="24" y="561"/>
                  </a:lnTo>
                  <a:lnTo>
                    <a:pt x="24" y="555"/>
                  </a:lnTo>
                  <a:lnTo>
                    <a:pt x="22" y="560"/>
                  </a:lnTo>
                  <a:lnTo>
                    <a:pt x="39" y="566"/>
                  </a:lnTo>
                  <a:lnTo>
                    <a:pt x="54" y="574"/>
                  </a:lnTo>
                  <a:lnTo>
                    <a:pt x="57" y="569"/>
                  </a:lnTo>
                  <a:lnTo>
                    <a:pt x="52" y="573"/>
                  </a:lnTo>
                  <a:lnTo>
                    <a:pt x="66" y="584"/>
                  </a:lnTo>
                  <a:lnTo>
                    <a:pt x="77" y="598"/>
                  </a:lnTo>
                  <a:lnTo>
                    <a:pt x="85" y="613"/>
                  </a:lnTo>
                  <a:lnTo>
                    <a:pt x="90" y="609"/>
                  </a:lnTo>
                  <a:lnTo>
                    <a:pt x="84" y="609"/>
                  </a:lnTo>
                  <a:lnTo>
                    <a:pt x="89" y="626"/>
                  </a:lnTo>
                  <a:lnTo>
                    <a:pt x="91" y="644"/>
                  </a:lnTo>
                  <a:lnTo>
                    <a:pt x="91" y="1009"/>
                  </a:lnTo>
                  <a:lnTo>
                    <a:pt x="93" y="1027"/>
                  </a:lnTo>
                  <a:lnTo>
                    <a:pt x="98" y="1044"/>
                  </a:lnTo>
                  <a:lnTo>
                    <a:pt x="100" y="1049"/>
                  </a:lnTo>
                  <a:lnTo>
                    <a:pt x="108" y="1064"/>
                  </a:lnTo>
                  <a:lnTo>
                    <a:pt x="119" y="1078"/>
                  </a:lnTo>
                  <a:lnTo>
                    <a:pt x="133" y="1089"/>
                  </a:lnTo>
                  <a:lnTo>
                    <a:pt x="135" y="1090"/>
                  </a:lnTo>
                  <a:lnTo>
                    <a:pt x="150" y="1098"/>
                  </a:lnTo>
                  <a:lnTo>
                    <a:pt x="167" y="1104"/>
                  </a:lnTo>
                  <a:lnTo>
                    <a:pt x="170" y="1104"/>
                  </a:lnTo>
                  <a:lnTo>
                    <a:pt x="188" y="1106"/>
                  </a:lnTo>
                  <a:lnTo>
                    <a:pt x="188" y="1094"/>
                  </a:lnTo>
                  <a:lnTo>
                    <a:pt x="170" y="1092"/>
                  </a:lnTo>
                  <a:lnTo>
                    <a:pt x="170" y="1098"/>
                  </a:lnTo>
                  <a:lnTo>
                    <a:pt x="172" y="1093"/>
                  </a:lnTo>
                  <a:lnTo>
                    <a:pt x="155" y="1087"/>
                  </a:lnTo>
                  <a:lnTo>
                    <a:pt x="140" y="1079"/>
                  </a:lnTo>
                  <a:lnTo>
                    <a:pt x="137" y="1084"/>
                  </a:lnTo>
                  <a:lnTo>
                    <a:pt x="142" y="1080"/>
                  </a:lnTo>
                  <a:lnTo>
                    <a:pt x="128" y="1069"/>
                  </a:lnTo>
                  <a:lnTo>
                    <a:pt x="117" y="1055"/>
                  </a:lnTo>
                  <a:lnTo>
                    <a:pt x="109" y="1040"/>
                  </a:lnTo>
                  <a:lnTo>
                    <a:pt x="104" y="1044"/>
                  </a:lnTo>
                  <a:lnTo>
                    <a:pt x="110" y="1044"/>
                  </a:lnTo>
                  <a:lnTo>
                    <a:pt x="105" y="1027"/>
                  </a:lnTo>
                  <a:lnTo>
                    <a:pt x="103" y="1009"/>
                  </a:lnTo>
                  <a:lnTo>
                    <a:pt x="103" y="644"/>
                  </a:lnTo>
                  <a:lnTo>
                    <a:pt x="101" y="626"/>
                  </a:lnTo>
                  <a:lnTo>
                    <a:pt x="96" y="609"/>
                  </a:lnTo>
                  <a:lnTo>
                    <a:pt x="94" y="604"/>
                  </a:lnTo>
                  <a:lnTo>
                    <a:pt x="86" y="589"/>
                  </a:lnTo>
                  <a:lnTo>
                    <a:pt x="75" y="575"/>
                  </a:lnTo>
                  <a:lnTo>
                    <a:pt x="61" y="564"/>
                  </a:lnTo>
                  <a:lnTo>
                    <a:pt x="59" y="563"/>
                  </a:lnTo>
                  <a:lnTo>
                    <a:pt x="44" y="555"/>
                  </a:lnTo>
                  <a:lnTo>
                    <a:pt x="27" y="549"/>
                  </a:lnTo>
                  <a:lnTo>
                    <a:pt x="24" y="549"/>
                  </a:lnTo>
                  <a:lnTo>
                    <a:pt x="6" y="547"/>
                  </a:lnTo>
                  <a:lnTo>
                    <a:pt x="6" y="559"/>
                  </a:lnTo>
                  <a:lnTo>
                    <a:pt x="8" y="558"/>
                  </a:lnTo>
                  <a:lnTo>
                    <a:pt x="10" y="557"/>
                  </a:lnTo>
                  <a:lnTo>
                    <a:pt x="12" y="553"/>
                  </a:lnTo>
                  <a:lnTo>
                    <a:pt x="10" y="549"/>
                  </a:lnTo>
                  <a:lnTo>
                    <a:pt x="8" y="548"/>
                  </a:lnTo>
                  <a:lnTo>
                    <a:pt x="6" y="553"/>
                  </a:lnTo>
                  <a:lnTo>
                    <a:pt x="6" y="559"/>
                  </a:lnTo>
                  <a:lnTo>
                    <a:pt x="24" y="557"/>
                  </a:lnTo>
                  <a:lnTo>
                    <a:pt x="27" y="557"/>
                  </a:lnTo>
                  <a:lnTo>
                    <a:pt x="44" y="551"/>
                  </a:lnTo>
                  <a:lnTo>
                    <a:pt x="59" y="543"/>
                  </a:lnTo>
                  <a:lnTo>
                    <a:pt x="61" y="542"/>
                  </a:lnTo>
                  <a:lnTo>
                    <a:pt x="75" y="531"/>
                  </a:lnTo>
                  <a:lnTo>
                    <a:pt x="86" y="517"/>
                  </a:lnTo>
                  <a:lnTo>
                    <a:pt x="94" y="502"/>
                  </a:lnTo>
                  <a:lnTo>
                    <a:pt x="96" y="497"/>
                  </a:lnTo>
                  <a:lnTo>
                    <a:pt x="101" y="480"/>
                  </a:lnTo>
                  <a:lnTo>
                    <a:pt x="103" y="462"/>
                  </a:lnTo>
                  <a:lnTo>
                    <a:pt x="103" y="97"/>
                  </a:lnTo>
                  <a:lnTo>
                    <a:pt x="105" y="79"/>
                  </a:lnTo>
                  <a:lnTo>
                    <a:pt x="110" y="62"/>
                  </a:lnTo>
                  <a:lnTo>
                    <a:pt x="104" y="62"/>
                  </a:lnTo>
                  <a:lnTo>
                    <a:pt x="109" y="66"/>
                  </a:lnTo>
                  <a:lnTo>
                    <a:pt x="117" y="51"/>
                  </a:lnTo>
                  <a:lnTo>
                    <a:pt x="128" y="37"/>
                  </a:lnTo>
                  <a:lnTo>
                    <a:pt x="142" y="26"/>
                  </a:lnTo>
                  <a:lnTo>
                    <a:pt x="137" y="22"/>
                  </a:lnTo>
                  <a:lnTo>
                    <a:pt x="140" y="27"/>
                  </a:lnTo>
                  <a:lnTo>
                    <a:pt x="155" y="19"/>
                  </a:lnTo>
                  <a:lnTo>
                    <a:pt x="172" y="13"/>
                  </a:lnTo>
                  <a:lnTo>
                    <a:pt x="170" y="8"/>
                  </a:lnTo>
                  <a:lnTo>
                    <a:pt x="170" y="14"/>
                  </a:lnTo>
                  <a:lnTo>
                    <a:pt x="18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13" name="Freeform 516">
              <a:extLst>
                <a:ext uri="{FF2B5EF4-FFF2-40B4-BE49-F238E27FC236}">
                  <a16:creationId xmlns:a16="http://schemas.microsoft.com/office/drawing/2014/main" id="{390B9890-DA68-42FF-9DA4-35338F610649}"/>
                </a:ext>
              </a:extLst>
            </p:cNvPr>
            <p:cNvSpPr>
              <a:spLocks/>
            </p:cNvSpPr>
            <p:nvPr/>
          </p:nvSpPr>
          <p:spPr bwMode="auto">
            <a:xfrm>
              <a:off x="5273" y="72"/>
              <a:ext cx="188" cy="1106"/>
            </a:xfrm>
            <a:custGeom>
              <a:avLst/>
              <a:gdLst>
                <a:gd name="T0" fmla="*/ 0 w 188"/>
                <a:gd name="T1" fmla="*/ 12 h 1106"/>
                <a:gd name="T2" fmla="*/ 18 w 188"/>
                <a:gd name="T3" fmla="*/ 8 h 1106"/>
                <a:gd name="T4" fmla="*/ 33 w 188"/>
                <a:gd name="T5" fmla="*/ 19 h 1106"/>
                <a:gd name="T6" fmla="*/ 51 w 188"/>
                <a:gd name="T7" fmla="*/ 22 h 1106"/>
                <a:gd name="T8" fmla="*/ 60 w 188"/>
                <a:gd name="T9" fmla="*/ 37 h 1106"/>
                <a:gd name="T10" fmla="*/ 79 w 188"/>
                <a:gd name="T11" fmla="*/ 66 h 1106"/>
                <a:gd name="T12" fmla="*/ 78 w 188"/>
                <a:gd name="T13" fmla="*/ 62 h 1106"/>
                <a:gd name="T14" fmla="*/ 85 w 188"/>
                <a:gd name="T15" fmla="*/ 97 h 1106"/>
                <a:gd name="T16" fmla="*/ 87 w 188"/>
                <a:gd name="T17" fmla="*/ 480 h 1106"/>
                <a:gd name="T18" fmla="*/ 94 w 188"/>
                <a:gd name="T19" fmla="*/ 502 h 1106"/>
                <a:gd name="T20" fmla="*/ 113 w 188"/>
                <a:gd name="T21" fmla="*/ 531 h 1106"/>
                <a:gd name="T22" fmla="*/ 129 w 188"/>
                <a:gd name="T23" fmla="*/ 543 h 1106"/>
                <a:gd name="T24" fmla="*/ 161 w 188"/>
                <a:gd name="T25" fmla="*/ 557 h 1106"/>
                <a:gd name="T26" fmla="*/ 182 w 188"/>
                <a:gd name="T27" fmla="*/ 559 h 1106"/>
                <a:gd name="T28" fmla="*/ 182 w 188"/>
                <a:gd name="T29" fmla="*/ 547 h 1106"/>
                <a:gd name="T30" fmla="*/ 178 w 188"/>
                <a:gd name="T31" fmla="*/ 549 h 1106"/>
                <a:gd name="T32" fmla="*/ 178 w 188"/>
                <a:gd name="T33" fmla="*/ 557 h 1106"/>
                <a:gd name="T34" fmla="*/ 182 w 188"/>
                <a:gd name="T35" fmla="*/ 547 h 1106"/>
                <a:gd name="T36" fmla="*/ 161 w 188"/>
                <a:gd name="T37" fmla="*/ 549 h 1106"/>
                <a:gd name="T38" fmla="*/ 129 w 188"/>
                <a:gd name="T39" fmla="*/ 563 h 1106"/>
                <a:gd name="T40" fmla="*/ 113 w 188"/>
                <a:gd name="T41" fmla="*/ 575 h 1106"/>
                <a:gd name="T42" fmla="*/ 94 w 188"/>
                <a:gd name="T43" fmla="*/ 604 h 1106"/>
                <a:gd name="T44" fmla="*/ 87 w 188"/>
                <a:gd name="T45" fmla="*/ 626 h 1106"/>
                <a:gd name="T46" fmla="*/ 85 w 188"/>
                <a:gd name="T47" fmla="*/ 1009 h 1106"/>
                <a:gd name="T48" fmla="*/ 78 w 188"/>
                <a:gd name="T49" fmla="*/ 1044 h 1106"/>
                <a:gd name="T50" fmla="*/ 79 w 188"/>
                <a:gd name="T51" fmla="*/ 1040 h 1106"/>
                <a:gd name="T52" fmla="*/ 60 w 188"/>
                <a:gd name="T53" fmla="*/ 1069 h 1106"/>
                <a:gd name="T54" fmla="*/ 51 w 188"/>
                <a:gd name="T55" fmla="*/ 1084 h 1106"/>
                <a:gd name="T56" fmla="*/ 33 w 188"/>
                <a:gd name="T57" fmla="*/ 1087 h 1106"/>
                <a:gd name="T58" fmla="*/ 18 w 188"/>
                <a:gd name="T59" fmla="*/ 1098 h 1106"/>
                <a:gd name="T60" fmla="*/ 0 w 188"/>
                <a:gd name="T61" fmla="*/ 1094 h 1106"/>
                <a:gd name="T62" fmla="*/ 18 w 188"/>
                <a:gd name="T63" fmla="*/ 1104 h 1106"/>
                <a:gd name="T64" fmla="*/ 38 w 188"/>
                <a:gd name="T65" fmla="*/ 1098 h 1106"/>
                <a:gd name="T66" fmla="*/ 55 w 188"/>
                <a:gd name="T67" fmla="*/ 1089 h 1106"/>
                <a:gd name="T68" fmla="*/ 80 w 188"/>
                <a:gd name="T69" fmla="*/ 1064 h 1106"/>
                <a:gd name="T70" fmla="*/ 90 w 188"/>
                <a:gd name="T71" fmla="*/ 1044 h 1106"/>
                <a:gd name="T72" fmla="*/ 95 w 188"/>
                <a:gd name="T73" fmla="*/ 1027 h 1106"/>
                <a:gd name="T74" fmla="*/ 97 w 188"/>
                <a:gd name="T75" fmla="*/ 644 h 1106"/>
                <a:gd name="T76" fmla="*/ 104 w 188"/>
                <a:gd name="T77" fmla="*/ 609 h 1106"/>
                <a:gd name="T78" fmla="*/ 103 w 188"/>
                <a:gd name="T79" fmla="*/ 613 h 1106"/>
                <a:gd name="T80" fmla="*/ 122 w 188"/>
                <a:gd name="T81" fmla="*/ 584 h 1106"/>
                <a:gd name="T82" fmla="*/ 131 w 188"/>
                <a:gd name="T83" fmla="*/ 569 h 1106"/>
                <a:gd name="T84" fmla="*/ 149 w 188"/>
                <a:gd name="T85" fmla="*/ 566 h 1106"/>
                <a:gd name="T86" fmla="*/ 164 w 188"/>
                <a:gd name="T87" fmla="*/ 555 h 1106"/>
                <a:gd name="T88" fmla="*/ 182 w 188"/>
                <a:gd name="T89" fmla="*/ 559 h 1106"/>
                <a:gd name="T90" fmla="*/ 184 w 188"/>
                <a:gd name="T91" fmla="*/ 558 h 1106"/>
                <a:gd name="T92" fmla="*/ 188 w 188"/>
                <a:gd name="T93" fmla="*/ 553 h 1106"/>
                <a:gd name="T94" fmla="*/ 184 w 188"/>
                <a:gd name="T95" fmla="*/ 548 h 1106"/>
                <a:gd name="T96" fmla="*/ 164 w 188"/>
                <a:gd name="T97" fmla="*/ 545 h 1106"/>
                <a:gd name="T98" fmla="*/ 166 w 188"/>
                <a:gd name="T99" fmla="*/ 546 h 1106"/>
                <a:gd name="T100" fmla="*/ 134 w 188"/>
                <a:gd name="T101" fmla="*/ 532 h 1106"/>
                <a:gd name="T102" fmla="*/ 136 w 188"/>
                <a:gd name="T103" fmla="*/ 533 h 1106"/>
                <a:gd name="T104" fmla="*/ 111 w 188"/>
                <a:gd name="T105" fmla="*/ 508 h 1106"/>
                <a:gd name="T106" fmla="*/ 98 w 188"/>
                <a:gd name="T107" fmla="*/ 497 h 1106"/>
                <a:gd name="T108" fmla="*/ 99 w 188"/>
                <a:gd name="T109" fmla="*/ 480 h 1106"/>
                <a:gd name="T110" fmla="*/ 97 w 188"/>
                <a:gd name="T111" fmla="*/ 97 h 1106"/>
                <a:gd name="T112" fmla="*/ 90 w 188"/>
                <a:gd name="T113" fmla="*/ 62 h 1106"/>
                <a:gd name="T114" fmla="*/ 80 w 188"/>
                <a:gd name="T115" fmla="*/ 42 h 1106"/>
                <a:gd name="T116" fmla="*/ 55 w 188"/>
                <a:gd name="T117" fmla="*/ 17 h 1106"/>
                <a:gd name="T118" fmla="*/ 38 w 188"/>
                <a:gd name="T119" fmla="*/ 8 h 1106"/>
                <a:gd name="T120" fmla="*/ 18 w 188"/>
                <a:gd name="T121" fmla="*/ 2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0" y="0"/>
                  </a:moveTo>
                  <a:lnTo>
                    <a:pt x="0" y="12"/>
                  </a:lnTo>
                  <a:lnTo>
                    <a:pt x="18" y="14"/>
                  </a:lnTo>
                  <a:lnTo>
                    <a:pt x="18" y="8"/>
                  </a:lnTo>
                  <a:lnTo>
                    <a:pt x="16" y="13"/>
                  </a:lnTo>
                  <a:lnTo>
                    <a:pt x="33" y="19"/>
                  </a:lnTo>
                  <a:lnTo>
                    <a:pt x="48" y="27"/>
                  </a:lnTo>
                  <a:lnTo>
                    <a:pt x="51" y="22"/>
                  </a:lnTo>
                  <a:lnTo>
                    <a:pt x="46" y="26"/>
                  </a:lnTo>
                  <a:lnTo>
                    <a:pt x="60" y="37"/>
                  </a:lnTo>
                  <a:lnTo>
                    <a:pt x="71" y="51"/>
                  </a:lnTo>
                  <a:lnTo>
                    <a:pt x="79" y="66"/>
                  </a:lnTo>
                  <a:lnTo>
                    <a:pt x="84" y="62"/>
                  </a:lnTo>
                  <a:lnTo>
                    <a:pt x="78" y="62"/>
                  </a:lnTo>
                  <a:lnTo>
                    <a:pt x="83" y="79"/>
                  </a:lnTo>
                  <a:lnTo>
                    <a:pt x="85" y="97"/>
                  </a:lnTo>
                  <a:lnTo>
                    <a:pt x="85" y="462"/>
                  </a:lnTo>
                  <a:lnTo>
                    <a:pt x="87" y="480"/>
                  </a:lnTo>
                  <a:lnTo>
                    <a:pt x="92" y="497"/>
                  </a:lnTo>
                  <a:lnTo>
                    <a:pt x="94" y="502"/>
                  </a:lnTo>
                  <a:lnTo>
                    <a:pt x="102" y="517"/>
                  </a:lnTo>
                  <a:lnTo>
                    <a:pt x="113" y="531"/>
                  </a:lnTo>
                  <a:lnTo>
                    <a:pt x="127" y="542"/>
                  </a:lnTo>
                  <a:lnTo>
                    <a:pt x="129" y="543"/>
                  </a:lnTo>
                  <a:lnTo>
                    <a:pt x="144" y="551"/>
                  </a:lnTo>
                  <a:lnTo>
                    <a:pt x="161" y="557"/>
                  </a:lnTo>
                  <a:lnTo>
                    <a:pt x="164" y="557"/>
                  </a:lnTo>
                  <a:lnTo>
                    <a:pt x="182" y="559"/>
                  </a:lnTo>
                  <a:lnTo>
                    <a:pt x="182" y="553"/>
                  </a:lnTo>
                  <a:lnTo>
                    <a:pt x="182" y="547"/>
                  </a:lnTo>
                  <a:lnTo>
                    <a:pt x="180" y="548"/>
                  </a:lnTo>
                  <a:lnTo>
                    <a:pt x="178" y="549"/>
                  </a:lnTo>
                  <a:lnTo>
                    <a:pt x="176" y="553"/>
                  </a:lnTo>
                  <a:lnTo>
                    <a:pt x="178" y="557"/>
                  </a:lnTo>
                  <a:lnTo>
                    <a:pt x="180" y="558"/>
                  </a:lnTo>
                  <a:lnTo>
                    <a:pt x="182" y="547"/>
                  </a:lnTo>
                  <a:lnTo>
                    <a:pt x="164" y="549"/>
                  </a:lnTo>
                  <a:lnTo>
                    <a:pt x="161" y="549"/>
                  </a:lnTo>
                  <a:lnTo>
                    <a:pt x="144" y="555"/>
                  </a:lnTo>
                  <a:lnTo>
                    <a:pt x="129" y="563"/>
                  </a:lnTo>
                  <a:lnTo>
                    <a:pt x="127" y="564"/>
                  </a:lnTo>
                  <a:lnTo>
                    <a:pt x="113" y="575"/>
                  </a:lnTo>
                  <a:lnTo>
                    <a:pt x="102" y="589"/>
                  </a:lnTo>
                  <a:lnTo>
                    <a:pt x="94" y="604"/>
                  </a:lnTo>
                  <a:lnTo>
                    <a:pt x="92" y="609"/>
                  </a:lnTo>
                  <a:lnTo>
                    <a:pt x="87" y="626"/>
                  </a:lnTo>
                  <a:lnTo>
                    <a:pt x="85" y="644"/>
                  </a:lnTo>
                  <a:lnTo>
                    <a:pt x="85" y="1009"/>
                  </a:lnTo>
                  <a:lnTo>
                    <a:pt x="83" y="1027"/>
                  </a:lnTo>
                  <a:lnTo>
                    <a:pt x="78" y="1044"/>
                  </a:lnTo>
                  <a:lnTo>
                    <a:pt x="84" y="1044"/>
                  </a:lnTo>
                  <a:lnTo>
                    <a:pt x="79" y="1040"/>
                  </a:lnTo>
                  <a:lnTo>
                    <a:pt x="71" y="1055"/>
                  </a:lnTo>
                  <a:lnTo>
                    <a:pt x="60" y="1069"/>
                  </a:lnTo>
                  <a:lnTo>
                    <a:pt x="46" y="1080"/>
                  </a:lnTo>
                  <a:lnTo>
                    <a:pt x="51" y="1084"/>
                  </a:lnTo>
                  <a:lnTo>
                    <a:pt x="48" y="1079"/>
                  </a:lnTo>
                  <a:lnTo>
                    <a:pt x="33" y="1087"/>
                  </a:lnTo>
                  <a:lnTo>
                    <a:pt x="16" y="1093"/>
                  </a:lnTo>
                  <a:lnTo>
                    <a:pt x="18" y="1098"/>
                  </a:lnTo>
                  <a:lnTo>
                    <a:pt x="18" y="1092"/>
                  </a:lnTo>
                  <a:lnTo>
                    <a:pt x="0" y="1094"/>
                  </a:lnTo>
                  <a:lnTo>
                    <a:pt x="0" y="1106"/>
                  </a:lnTo>
                  <a:lnTo>
                    <a:pt x="18" y="1104"/>
                  </a:lnTo>
                  <a:lnTo>
                    <a:pt x="21" y="1104"/>
                  </a:lnTo>
                  <a:lnTo>
                    <a:pt x="38" y="1098"/>
                  </a:lnTo>
                  <a:lnTo>
                    <a:pt x="53" y="1090"/>
                  </a:lnTo>
                  <a:lnTo>
                    <a:pt x="55" y="1089"/>
                  </a:lnTo>
                  <a:lnTo>
                    <a:pt x="69" y="1078"/>
                  </a:lnTo>
                  <a:lnTo>
                    <a:pt x="80" y="1064"/>
                  </a:lnTo>
                  <a:lnTo>
                    <a:pt x="88" y="1049"/>
                  </a:lnTo>
                  <a:lnTo>
                    <a:pt x="90" y="1044"/>
                  </a:lnTo>
                  <a:lnTo>
                    <a:pt x="95" y="1027"/>
                  </a:lnTo>
                  <a:lnTo>
                    <a:pt x="97" y="1009"/>
                  </a:lnTo>
                  <a:lnTo>
                    <a:pt x="97" y="644"/>
                  </a:lnTo>
                  <a:lnTo>
                    <a:pt x="99" y="626"/>
                  </a:lnTo>
                  <a:lnTo>
                    <a:pt x="104" y="609"/>
                  </a:lnTo>
                  <a:lnTo>
                    <a:pt x="98" y="609"/>
                  </a:lnTo>
                  <a:lnTo>
                    <a:pt x="103" y="613"/>
                  </a:lnTo>
                  <a:lnTo>
                    <a:pt x="111" y="598"/>
                  </a:lnTo>
                  <a:lnTo>
                    <a:pt x="122" y="584"/>
                  </a:lnTo>
                  <a:lnTo>
                    <a:pt x="136" y="573"/>
                  </a:lnTo>
                  <a:lnTo>
                    <a:pt x="131" y="569"/>
                  </a:lnTo>
                  <a:lnTo>
                    <a:pt x="134" y="574"/>
                  </a:lnTo>
                  <a:lnTo>
                    <a:pt x="149" y="566"/>
                  </a:lnTo>
                  <a:lnTo>
                    <a:pt x="166" y="560"/>
                  </a:lnTo>
                  <a:lnTo>
                    <a:pt x="164" y="555"/>
                  </a:lnTo>
                  <a:lnTo>
                    <a:pt x="164" y="561"/>
                  </a:lnTo>
                  <a:lnTo>
                    <a:pt x="182" y="559"/>
                  </a:lnTo>
                  <a:lnTo>
                    <a:pt x="184" y="558"/>
                  </a:lnTo>
                  <a:lnTo>
                    <a:pt x="186" y="557"/>
                  </a:lnTo>
                  <a:lnTo>
                    <a:pt x="188" y="553"/>
                  </a:lnTo>
                  <a:lnTo>
                    <a:pt x="186" y="549"/>
                  </a:lnTo>
                  <a:lnTo>
                    <a:pt x="184" y="548"/>
                  </a:lnTo>
                  <a:lnTo>
                    <a:pt x="182" y="547"/>
                  </a:lnTo>
                  <a:lnTo>
                    <a:pt x="164" y="545"/>
                  </a:lnTo>
                  <a:lnTo>
                    <a:pt x="164" y="551"/>
                  </a:lnTo>
                  <a:lnTo>
                    <a:pt x="166" y="546"/>
                  </a:lnTo>
                  <a:lnTo>
                    <a:pt x="149" y="540"/>
                  </a:lnTo>
                  <a:lnTo>
                    <a:pt x="134" y="532"/>
                  </a:lnTo>
                  <a:lnTo>
                    <a:pt x="131" y="537"/>
                  </a:lnTo>
                  <a:lnTo>
                    <a:pt x="136" y="533"/>
                  </a:lnTo>
                  <a:lnTo>
                    <a:pt x="122" y="522"/>
                  </a:lnTo>
                  <a:lnTo>
                    <a:pt x="111" y="508"/>
                  </a:lnTo>
                  <a:lnTo>
                    <a:pt x="103" y="493"/>
                  </a:lnTo>
                  <a:lnTo>
                    <a:pt x="98" y="497"/>
                  </a:lnTo>
                  <a:lnTo>
                    <a:pt x="104" y="497"/>
                  </a:lnTo>
                  <a:lnTo>
                    <a:pt x="99" y="480"/>
                  </a:lnTo>
                  <a:lnTo>
                    <a:pt x="97" y="462"/>
                  </a:lnTo>
                  <a:lnTo>
                    <a:pt x="97" y="97"/>
                  </a:lnTo>
                  <a:lnTo>
                    <a:pt x="95" y="79"/>
                  </a:lnTo>
                  <a:lnTo>
                    <a:pt x="90" y="62"/>
                  </a:lnTo>
                  <a:lnTo>
                    <a:pt x="88" y="57"/>
                  </a:lnTo>
                  <a:lnTo>
                    <a:pt x="80" y="42"/>
                  </a:lnTo>
                  <a:lnTo>
                    <a:pt x="69" y="28"/>
                  </a:lnTo>
                  <a:lnTo>
                    <a:pt x="55" y="17"/>
                  </a:lnTo>
                  <a:lnTo>
                    <a:pt x="53" y="16"/>
                  </a:lnTo>
                  <a:lnTo>
                    <a:pt x="38" y="8"/>
                  </a:lnTo>
                  <a:lnTo>
                    <a:pt x="21" y="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603" name="Rectangle 517">
            <a:extLst>
              <a:ext uri="{FF2B5EF4-FFF2-40B4-BE49-F238E27FC236}">
                <a16:creationId xmlns:a16="http://schemas.microsoft.com/office/drawing/2014/main" id="{DB2876EF-4C52-44D7-B951-C982AC55E5CD}"/>
              </a:ext>
            </a:extLst>
          </p:cNvPr>
          <p:cNvSpPr>
            <a:spLocks noChangeArrowheads="1"/>
          </p:cNvSpPr>
          <p:nvPr/>
        </p:nvSpPr>
        <p:spPr bwMode="auto">
          <a:xfrm rot="16200000">
            <a:off x="990481" y="827366"/>
            <a:ext cx="150201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„výměníky“</a:t>
            </a:r>
            <a:endParaRPr lang="cs-CZ" altLang="en-US" sz="2400">
              <a:latin typeface="Times New Roman" panose="02020603050405020304" pitchFamily="18" charset="0"/>
            </a:endParaRPr>
          </a:p>
        </p:txBody>
      </p:sp>
      <p:grpSp>
        <p:nvGrpSpPr>
          <p:cNvPr id="65604" name="Group 518">
            <a:extLst>
              <a:ext uri="{FF2B5EF4-FFF2-40B4-BE49-F238E27FC236}">
                <a16:creationId xmlns:a16="http://schemas.microsoft.com/office/drawing/2014/main" id="{13BF700D-86FB-4F54-A88F-CEE59CAB7DE4}"/>
              </a:ext>
            </a:extLst>
          </p:cNvPr>
          <p:cNvGrpSpPr>
            <a:grpSpLocks/>
          </p:cNvGrpSpPr>
          <p:nvPr/>
        </p:nvGrpSpPr>
        <p:grpSpPr bwMode="auto">
          <a:xfrm>
            <a:off x="2736850" y="857251"/>
            <a:ext cx="1703388" cy="885825"/>
            <a:chOff x="764" y="540"/>
            <a:chExt cx="1073" cy="558"/>
          </a:xfrm>
        </p:grpSpPr>
        <p:sp>
          <p:nvSpPr>
            <p:cNvPr id="65610" name="Freeform 519">
              <a:extLst>
                <a:ext uri="{FF2B5EF4-FFF2-40B4-BE49-F238E27FC236}">
                  <a16:creationId xmlns:a16="http://schemas.microsoft.com/office/drawing/2014/main" id="{EAAF4823-37ED-4574-810A-4E04F61BC9A0}"/>
                </a:ext>
              </a:extLst>
            </p:cNvPr>
            <p:cNvSpPr>
              <a:spLocks/>
            </p:cNvSpPr>
            <p:nvPr/>
          </p:nvSpPr>
          <p:spPr bwMode="auto">
            <a:xfrm>
              <a:off x="852" y="577"/>
              <a:ext cx="985" cy="521"/>
            </a:xfrm>
            <a:custGeom>
              <a:avLst/>
              <a:gdLst>
                <a:gd name="T0" fmla="*/ 974 w 985"/>
                <a:gd name="T1" fmla="*/ 521 h 521"/>
                <a:gd name="T2" fmla="*/ 985 w 985"/>
                <a:gd name="T3" fmla="*/ 500 h 521"/>
                <a:gd name="T4" fmla="*/ 11 w 985"/>
                <a:gd name="T5" fmla="*/ 0 h 521"/>
                <a:gd name="T6" fmla="*/ 0 w 985"/>
                <a:gd name="T7" fmla="*/ 21 h 521"/>
                <a:gd name="T8" fmla="*/ 974 w 985"/>
                <a:gd name="T9" fmla="*/ 521 h 521"/>
                <a:gd name="T10" fmla="*/ 0 60000 65536"/>
                <a:gd name="T11" fmla="*/ 0 60000 65536"/>
                <a:gd name="T12" fmla="*/ 0 60000 65536"/>
                <a:gd name="T13" fmla="*/ 0 60000 65536"/>
                <a:gd name="T14" fmla="*/ 0 60000 65536"/>
                <a:gd name="T15" fmla="*/ 0 w 985"/>
                <a:gd name="T16" fmla="*/ 0 h 521"/>
                <a:gd name="T17" fmla="*/ 985 w 985"/>
                <a:gd name="T18" fmla="*/ 521 h 521"/>
              </a:gdLst>
              <a:ahLst/>
              <a:cxnLst>
                <a:cxn ang="T10">
                  <a:pos x="T0" y="T1"/>
                </a:cxn>
                <a:cxn ang="T11">
                  <a:pos x="T2" y="T3"/>
                </a:cxn>
                <a:cxn ang="T12">
                  <a:pos x="T4" y="T5"/>
                </a:cxn>
                <a:cxn ang="T13">
                  <a:pos x="T6" y="T7"/>
                </a:cxn>
                <a:cxn ang="T14">
                  <a:pos x="T8" y="T9"/>
                </a:cxn>
              </a:cxnLst>
              <a:rect l="T15" t="T16" r="T17" b="T18"/>
              <a:pathLst>
                <a:path w="985" h="521">
                  <a:moveTo>
                    <a:pt x="974" y="521"/>
                  </a:moveTo>
                  <a:lnTo>
                    <a:pt x="985" y="500"/>
                  </a:lnTo>
                  <a:lnTo>
                    <a:pt x="11" y="0"/>
                  </a:lnTo>
                  <a:lnTo>
                    <a:pt x="0" y="21"/>
                  </a:lnTo>
                  <a:lnTo>
                    <a:pt x="974"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11" name="Freeform 520">
              <a:extLst>
                <a:ext uri="{FF2B5EF4-FFF2-40B4-BE49-F238E27FC236}">
                  <a16:creationId xmlns:a16="http://schemas.microsoft.com/office/drawing/2014/main" id="{30292712-CA55-4F84-974B-AFE3E6B966B8}"/>
                </a:ext>
              </a:extLst>
            </p:cNvPr>
            <p:cNvSpPr>
              <a:spLocks/>
            </p:cNvSpPr>
            <p:nvPr/>
          </p:nvSpPr>
          <p:spPr bwMode="auto">
            <a:xfrm>
              <a:off x="764" y="540"/>
              <a:ext cx="120" cy="96"/>
            </a:xfrm>
            <a:custGeom>
              <a:avLst/>
              <a:gdLst>
                <a:gd name="T0" fmla="*/ 120 w 120"/>
                <a:gd name="T1" fmla="*/ 1 h 96"/>
                <a:gd name="T2" fmla="*/ 0 w 120"/>
                <a:gd name="T3" fmla="*/ 0 h 96"/>
                <a:gd name="T4" fmla="*/ 71 w 120"/>
                <a:gd name="T5" fmla="*/ 96 h 96"/>
                <a:gd name="T6" fmla="*/ 120 w 120"/>
                <a:gd name="T7" fmla="*/ 1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120" y="1"/>
                  </a:moveTo>
                  <a:lnTo>
                    <a:pt x="0" y="0"/>
                  </a:lnTo>
                  <a:lnTo>
                    <a:pt x="71" y="96"/>
                  </a:lnTo>
                  <a:lnTo>
                    <a:pt x="1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605" name="Rectangle 521">
            <a:extLst>
              <a:ext uri="{FF2B5EF4-FFF2-40B4-BE49-F238E27FC236}">
                <a16:creationId xmlns:a16="http://schemas.microsoft.com/office/drawing/2014/main" id="{627FC99D-E475-433E-8C3F-CB4E35C641CE}"/>
              </a:ext>
            </a:extLst>
          </p:cNvPr>
          <p:cNvSpPr>
            <a:spLocks noChangeArrowheads="1"/>
          </p:cNvSpPr>
          <p:nvPr/>
        </p:nvSpPr>
        <p:spPr bwMode="auto">
          <a:xfrm>
            <a:off x="3071813" y="2703513"/>
            <a:ext cx="121187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Cirkulace</a:t>
            </a:r>
            <a:endParaRPr lang="cs-CZ" altLang="en-US" sz="2400">
              <a:latin typeface="Times New Roman" panose="02020603050405020304" pitchFamily="18" charset="0"/>
            </a:endParaRPr>
          </a:p>
        </p:txBody>
      </p:sp>
      <p:grpSp>
        <p:nvGrpSpPr>
          <p:cNvPr id="65606" name="Group 522">
            <a:extLst>
              <a:ext uri="{FF2B5EF4-FFF2-40B4-BE49-F238E27FC236}">
                <a16:creationId xmlns:a16="http://schemas.microsoft.com/office/drawing/2014/main" id="{828668F9-1271-4895-A880-0C16D7AA132C}"/>
              </a:ext>
            </a:extLst>
          </p:cNvPr>
          <p:cNvGrpSpPr>
            <a:grpSpLocks/>
          </p:cNvGrpSpPr>
          <p:nvPr/>
        </p:nvGrpSpPr>
        <p:grpSpPr bwMode="auto">
          <a:xfrm>
            <a:off x="2740025" y="2601913"/>
            <a:ext cx="9620250" cy="933450"/>
            <a:chOff x="845" y="1503"/>
            <a:chExt cx="4769" cy="588"/>
          </a:xfrm>
        </p:grpSpPr>
        <p:sp>
          <p:nvSpPr>
            <p:cNvPr id="65608" name="Freeform 523">
              <a:extLst>
                <a:ext uri="{FF2B5EF4-FFF2-40B4-BE49-F238E27FC236}">
                  <a16:creationId xmlns:a16="http://schemas.microsoft.com/office/drawing/2014/main" id="{CF9CD848-EAC0-49CB-9BB8-6F65C447B484}"/>
                </a:ext>
              </a:extLst>
            </p:cNvPr>
            <p:cNvSpPr>
              <a:spLocks/>
            </p:cNvSpPr>
            <p:nvPr/>
          </p:nvSpPr>
          <p:spPr bwMode="auto">
            <a:xfrm>
              <a:off x="845" y="1503"/>
              <a:ext cx="102" cy="588"/>
            </a:xfrm>
            <a:custGeom>
              <a:avLst/>
              <a:gdLst>
                <a:gd name="T0" fmla="*/ 102 w 102"/>
                <a:gd name="T1" fmla="*/ 0 h 588"/>
                <a:gd name="T2" fmla="*/ 90 w 102"/>
                <a:gd name="T3" fmla="*/ 1 h 588"/>
                <a:gd name="T4" fmla="*/ 72 w 102"/>
                <a:gd name="T5" fmla="*/ 9 h 588"/>
                <a:gd name="T6" fmla="*/ 63 w 102"/>
                <a:gd name="T7" fmla="*/ 15 h 588"/>
                <a:gd name="T8" fmla="*/ 53 w 102"/>
                <a:gd name="T9" fmla="*/ 31 h 588"/>
                <a:gd name="T10" fmla="*/ 49 w 102"/>
                <a:gd name="T11" fmla="*/ 44 h 588"/>
                <a:gd name="T12" fmla="*/ 48 w 102"/>
                <a:gd name="T13" fmla="*/ 246 h 588"/>
                <a:gd name="T14" fmla="*/ 44 w 102"/>
                <a:gd name="T15" fmla="*/ 265 h 588"/>
                <a:gd name="T16" fmla="*/ 46 w 102"/>
                <a:gd name="T17" fmla="*/ 260 h 588"/>
                <a:gd name="T18" fmla="*/ 36 w 102"/>
                <a:gd name="T19" fmla="*/ 276 h 588"/>
                <a:gd name="T20" fmla="*/ 33 w 102"/>
                <a:gd name="T21" fmla="*/ 286 h 588"/>
                <a:gd name="T22" fmla="*/ 22 w 102"/>
                <a:gd name="T23" fmla="*/ 285 h 588"/>
                <a:gd name="T24" fmla="*/ 16 w 102"/>
                <a:gd name="T25" fmla="*/ 293 h 588"/>
                <a:gd name="T26" fmla="*/ 6 w 102"/>
                <a:gd name="T27" fmla="*/ 288 h 588"/>
                <a:gd name="T28" fmla="*/ 4 w 102"/>
                <a:gd name="T29" fmla="*/ 289 h 588"/>
                <a:gd name="T30" fmla="*/ 0 w 102"/>
                <a:gd name="T31" fmla="*/ 294 h 588"/>
                <a:gd name="T32" fmla="*/ 4 w 102"/>
                <a:gd name="T33" fmla="*/ 299 h 588"/>
                <a:gd name="T34" fmla="*/ 16 w 102"/>
                <a:gd name="T35" fmla="*/ 301 h 588"/>
                <a:gd name="T36" fmla="*/ 13 w 102"/>
                <a:gd name="T37" fmla="*/ 300 h 588"/>
                <a:gd name="T38" fmla="*/ 31 w 102"/>
                <a:gd name="T39" fmla="*/ 308 h 588"/>
                <a:gd name="T40" fmla="*/ 29 w 102"/>
                <a:gd name="T41" fmla="*/ 307 h 588"/>
                <a:gd name="T42" fmla="*/ 41 w 102"/>
                <a:gd name="T43" fmla="*/ 319 h 588"/>
                <a:gd name="T44" fmla="*/ 50 w 102"/>
                <a:gd name="T45" fmla="*/ 323 h 588"/>
                <a:gd name="T46" fmla="*/ 47 w 102"/>
                <a:gd name="T47" fmla="*/ 332 h 588"/>
                <a:gd name="T48" fmla="*/ 48 w 102"/>
                <a:gd name="T49" fmla="*/ 534 h 588"/>
                <a:gd name="T50" fmla="*/ 52 w 102"/>
                <a:gd name="T51" fmla="*/ 553 h 588"/>
                <a:gd name="T52" fmla="*/ 58 w 102"/>
                <a:gd name="T53" fmla="*/ 566 h 588"/>
                <a:gd name="T54" fmla="*/ 70 w 102"/>
                <a:gd name="T55" fmla="*/ 578 h 588"/>
                <a:gd name="T56" fmla="*/ 81 w 102"/>
                <a:gd name="T57" fmla="*/ 584 h 588"/>
                <a:gd name="T58" fmla="*/ 92 w 102"/>
                <a:gd name="T59" fmla="*/ 587 h 588"/>
                <a:gd name="T60" fmla="*/ 102 w 102"/>
                <a:gd name="T61" fmla="*/ 576 h 588"/>
                <a:gd name="T62" fmla="*/ 92 w 102"/>
                <a:gd name="T63" fmla="*/ 581 h 588"/>
                <a:gd name="T64" fmla="*/ 86 w 102"/>
                <a:gd name="T65" fmla="*/ 573 h 588"/>
                <a:gd name="T66" fmla="*/ 75 w 102"/>
                <a:gd name="T67" fmla="*/ 574 h 588"/>
                <a:gd name="T68" fmla="*/ 72 w 102"/>
                <a:gd name="T69" fmla="*/ 564 h 588"/>
                <a:gd name="T70" fmla="*/ 62 w 102"/>
                <a:gd name="T71" fmla="*/ 548 h 588"/>
                <a:gd name="T72" fmla="*/ 64 w 102"/>
                <a:gd name="T73" fmla="*/ 553 h 588"/>
                <a:gd name="T74" fmla="*/ 60 w 102"/>
                <a:gd name="T75" fmla="*/ 534 h 588"/>
                <a:gd name="T76" fmla="*/ 59 w 102"/>
                <a:gd name="T77" fmla="*/ 332 h 588"/>
                <a:gd name="T78" fmla="*/ 55 w 102"/>
                <a:gd name="T79" fmla="*/ 319 h 588"/>
                <a:gd name="T80" fmla="*/ 45 w 102"/>
                <a:gd name="T81" fmla="*/ 303 h 588"/>
                <a:gd name="T82" fmla="*/ 36 w 102"/>
                <a:gd name="T83" fmla="*/ 297 h 588"/>
                <a:gd name="T84" fmla="*/ 18 w 102"/>
                <a:gd name="T85" fmla="*/ 289 h 588"/>
                <a:gd name="T86" fmla="*/ 6 w 102"/>
                <a:gd name="T87" fmla="*/ 288 h 588"/>
                <a:gd name="T88" fmla="*/ 8 w 102"/>
                <a:gd name="T89" fmla="*/ 299 h 588"/>
                <a:gd name="T90" fmla="*/ 12 w 102"/>
                <a:gd name="T91" fmla="*/ 294 h 588"/>
                <a:gd name="T92" fmla="*/ 8 w 102"/>
                <a:gd name="T93" fmla="*/ 289 h 588"/>
                <a:gd name="T94" fmla="*/ 6 w 102"/>
                <a:gd name="T95" fmla="*/ 300 h 588"/>
                <a:gd name="T96" fmla="*/ 18 w 102"/>
                <a:gd name="T97" fmla="*/ 299 h 588"/>
                <a:gd name="T98" fmla="*/ 36 w 102"/>
                <a:gd name="T99" fmla="*/ 291 h 588"/>
                <a:gd name="T100" fmla="*/ 45 w 102"/>
                <a:gd name="T101" fmla="*/ 285 h 588"/>
                <a:gd name="T102" fmla="*/ 55 w 102"/>
                <a:gd name="T103" fmla="*/ 269 h 588"/>
                <a:gd name="T104" fmla="*/ 56 w 102"/>
                <a:gd name="T105" fmla="*/ 265 h 588"/>
                <a:gd name="T106" fmla="*/ 60 w 102"/>
                <a:gd name="T107" fmla="*/ 246 h 588"/>
                <a:gd name="T108" fmla="*/ 61 w 102"/>
                <a:gd name="T109" fmla="*/ 44 h 588"/>
                <a:gd name="T110" fmla="*/ 58 w 102"/>
                <a:gd name="T111" fmla="*/ 35 h 588"/>
                <a:gd name="T112" fmla="*/ 67 w 102"/>
                <a:gd name="T113" fmla="*/ 31 h 588"/>
                <a:gd name="T114" fmla="*/ 79 w 102"/>
                <a:gd name="T115" fmla="*/ 19 h 588"/>
                <a:gd name="T116" fmla="*/ 77 w 102"/>
                <a:gd name="T117" fmla="*/ 20 h 588"/>
                <a:gd name="T118" fmla="*/ 95 w 102"/>
                <a:gd name="T119" fmla="*/ 12 h 588"/>
                <a:gd name="T120" fmla="*/ 92 w 102"/>
                <a:gd name="T121" fmla="*/ 13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102" y="12"/>
                  </a:moveTo>
                  <a:lnTo>
                    <a:pt x="102" y="0"/>
                  </a:lnTo>
                  <a:lnTo>
                    <a:pt x="92" y="1"/>
                  </a:lnTo>
                  <a:lnTo>
                    <a:pt x="90" y="1"/>
                  </a:lnTo>
                  <a:lnTo>
                    <a:pt x="81" y="4"/>
                  </a:lnTo>
                  <a:lnTo>
                    <a:pt x="72" y="9"/>
                  </a:lnTo>
                  <a:lnTo>
                    <a:pt x="70" y="10"/>
                  </a:lnTo>
                  <a:lnTo>
                    <a:pt x="63" y="15"/>
                  </a:lnTo>
                  <a:lnTo>
                    <a:pt x="58" y="22"/>
                  </a:lnTo>
                  <a:lnTo>
                    <a:pt x="53" y="31"/>
                  </a:lnTo>
                  <a:lnTo>
                    <a:pt x="52" y="35"/>
                  </a:lnTo>
                  <a:lnTo>
                    <a:pt x="49" y="44"/>
                  </a:lnTo>
                  <a:lnTo>
                    <a:pt x="48" y="54"/>
                  </a:lnTo>
                  <a:lnTo>
                    <a:pt x="48" y="246"/>
                  </a:lnTo>
                  <a:lnTo>
                    <a:pt x="47" y="256"/>
                  </a:lnTo>
                  <a:lnTo>
                    <a:pt x="44" y="265"/>
                  </a:lnTo>
                  <a:lnTo>
                    <a:pt x="50" y="265"/>
                  </a:lnTo>
                  <a:lnTo>
                    <a:pt x="46" y="260"/>
                  </a:lnTo>
                  <a:lnTo>
                    <a:pt x="41" y="269"/>
                  </a:lnTo>
                  <a:lnTo>
                    <a:pt x="36" y="276"/>
                  </a:lnTo>
                  <a:lnTo>
                    <a:pt x="29" y="281"/>
                  </a:lnTo>
                  <a:lnTo>
                    <a:pt x="33" y="286"/>
                  </a:lnTo>
                  <a:lnTo>
                    <a:pt x="31" y="280"/>
                  </a:lnTo>
                  <a:lnTo>
                    <a:pt x="22" y="285"/>
                  </a:lnTo>
                  <a:lnTo>
                    <a:pt x="13" y="288"/>
                  </a:lnTo>
                  <a:lnTo>
                    <a:pt x="16" y="293"/>
                  </a:lnTo>
                  <a:lnTo>
                    <a:pt x="16" y="287"/>
                  </a:lnTo>
                  <a:lnTo>
                    <a:pt x="6" y="288"/>
                  </a:lnTo>
                  <a:lnTo>
                    <a:pt x="4" y="289"/>
                  </a:lnTo>
                  <a:lnTo>
                    <a:pt x="2" y="290"/>
                  </a:lnTo>
                  <a:lnTo>
                    <a:pt x="0" y="294"/>
                  </a:lnTo>
                  <a:lnTo>
                    <a:pt x="2" y="298"/>
                  </a:lnTo>
                  <a:lnTo>
                    <a:pt x="4" y="299"/>
                  </a:lnTo>
                  <a:lnTo>
                    <a:pt x="6" y="300"/>
                  </a:lnTo>
                  <a:lnTo>
                    <a:pt x="16" y="301"/>
                  </a:lnTo>
                  <a:lnTo>
                    <a:pt x="16" y="295"/>
                  </a:lnTo>
                  <a:lnTo>
                    <a:pt x="13" y="300"/>
                  </a:lnTo>
                  <a:lnTo>
                    <a:pt x="22" y="303"/>
                  </a:lnTo>
                  <a:lnTo>
                    <a:pt x="31" y="308"/>
                  </a:lnTo>
                  <a:lnTo>
                    <a:pt x="33" y="302"/>
                  </a:lnTo>
                  <a:lnTo>
                    <a:pt x="29" y="307"/>
                  </a:lnTo>
                  <a:lnTo>
                    <a:pt x="36" y="312"/>
                  </a:lnTo>
                  <a:lnTo>
                    <a:pt x="41" y="319"/>
                  </a:lnTo>
                  <a:lnTo>
                    <a:pt x="46" y="328"/>
                  </a:lnTo>
                  <a:lnTo>
                    <a:pt x="50" y="323"/>
                  </a:lnTo>
                  <a:lnTo>
                    <a:pt x="44" y="323"/>
                  </a:lnTo>
                  <a:lnTo>
                    <a:pt x="47" y="332"/>
                  </a:lnTo>
                  <a:lnTo>
                    <a:pt x="48" y="342"/>
                  </a:lnTo>
                  <a:lnTo>
                    <a:pt x="48" y="534"/>
                  </a:lnTo>
                  <a:lnTo>
                    <a:pt x="49" y="544"/>
                  </a:lnTo>
                  <a:lnTo>
                    <a:pt x="52" y="553"/>
                  </a:lnTo>
                  <a:lnTo>
                    <a:pt x="53" y="557"/>
                  </a:lnTo>
                  <a:lnTo>
                    <a:pt x="58" y="566"/>
                  </a:lnTo>
                  <a:lnTo>
                    <a:pt x="63" y="573"/>
                  </a:lnTo>
                  <a:lnTo>
                    <a:pt x="70" y="578"/>
                  </a:lnTo>
                  <a:lnTo>
                    <a:pt x="72" y="579"/>
                  </a:lnTo>
                  <a:lnTo>
                    <a:pt x="81" y="584"/>
                  </a:lnTo>
                  <a:lnTo>
                    <a:pt x="90" y="587"/>
                  </a:lnTo>
                  <a:lnTo>
                    <a:pt x="92" y="587"/>
                  </a:lnTo>
                  <a:lnTo>
                    <a:pt x="102" y="588"/>
                  </a:lnTo>
                  <a:lnTo>
                    <a:pt x="102" y="576"/>
                  </a:lnTo>
                  <a:lnTo>
                    <a:pt x="92" y="575"/>
                  </a:lnTo>
                  <a:lnTo>
                    <a:pt x="92" y="581"/>
                  </a:lnTo>
                  <a:lnTo>
                    <a:pt x="95" y="576"/>
                  </a:lnTo>
                  <a:lnTo>
                    <a:pt x="86" y="573"/>
                  </a:lnTo>
                  <a:lnTo>
                    <a:pt x="77" y="568"/>
                  </a:lnTo>
                  <a:lnTo>
                    <a:pt x="75" y="574"/>
                  </a:lnTo>
                  <a:lnTo>
                    <a:pt x="79" y="569"/>
                  </a:lnTo>
                  <a:lnTo>
                    <a:pt x="72" y="564"/>
                  </a:lnTo>
                  <a:lnTo>
                    <a:pt x="67" y="557"/>
                  </a:lnTo>
                  <a:lnTo>
                    <a:pt x="62" y="548"/>
                  </a:lnTo>
                  <a:lnTo>
                    <a:pt x="58" y="553"/>
                  </a:lnTo>
                  <a:lnTo>
                    <a:pt x="64" y="553"/>
                  </a:lnTo>
                  <a:lnTo>
                    <a:pt x="61" y="544"/>
                  </a:lnTo>
                  <a:lnTo>
                    <a:pt x="60" y="534"/>
                  </a:lnTo>
                  <a:lnTo>
                    <a:pt x="60" y="342"/>
                  </a:lnTo>
                  <a:lnTo>
                    <a:pt x="59" y="332"/>
                  </a:lnTo>
                  <a:lnTo>
                    <a:pt x="56" y="323"/>
                  </a:lnTo>
                  <a:lnTo>
                    <a:pt x="55" y="319"/>
                  </a:lnTo>
                  <a:lnTo>
                    <a:pt x="50" y="310"/>
                  </a:lnTo>
                  <a:lnTo>
                    <a:pt x="45" y="303"/>
                  </a:lnTo>
                  <a:lnTo>
                    <a:pt x="38" y="298"/>
                  </a:lnTo>
                  <a:lnTo>
                    <a:pt x="36" y="297"/>
                  </a:lnTo>
                  <a:lnTo>
                    <a:pt x="27" y="292"/>
                  </a:lnTo>
                  <a:lnTo>
                    <a:pt x="18" y="289"/>
                  </a:lnTo>
                  <a:lnTo>
                    <a:pt x="16" y="289"/>
                  </a:lnTo>
                  <a:lnTo>
                    <a:pt x="6" y="288"/>
                  </a:lnTo>
                  <a:lnTo>
                    <a:pt x="6" y="300"/>
                  </a:lnTo>
                  <a:lnTo>
                    <a:pt x="8" y="299"/>
                  </a:lnTo>
                  <a:lnTo>
                    <a:pt x="10" y="298"/>
                  </a:lnTo>
                  <a:lnTo>
                    <a:pt x="12" y="294"/>
                  </a:lnTo>
                  <a:lnTo>
                    <a:pt x="10" y="290"/>
                  </a:lnTo>
                  <a:lnTo>
                    <a:pt x="8" y="289"/>
                  </a:lnTo>
                  <a:lnTo>
                    <a:pt x="6" y="294"/>
                  </a:lnTo>
                  <a:lnTo>
                    <a:pt x="6" y="300"/>
                  </a:lnTo>
                  <a:lnTo>
                    <a:pt x="16" y="299"/>
                  </a:lnTo>
                  <a:lnTo>
                    <a:pt x="18" y="299"/>
                  </a:lnTo>
                  <a:lnTo>
                    <a:pt x="27" y="296"/>
                  </a:lnTo>
                  <a:lnTo>
                    <a:pt x="36" y="291"/>
                  </a:lnTo>
                  <a:lnTo>
                    <a:pt x="38" y="290"/>
                  </a:lnTo>
                  <a:lnTo>
                    <a:pt x="45" y="285"/>
                  </a:lnTo>
                  <a:lnTo>
                    <a:pt x="50" y="278"/>
                  </a:lnTo>
                  <a:lnTo>
                    <a:pt x="55" y="269"/>
                  </a:lnTo>
                  <a:lnTo>
                    <a:pt x="56" y="265"/>
                  </a:lnTo>
                  <a:lnTo>
                    <a:pt x="59" y="256"/>
                  </a:lnTo>
                  <a:lnTo>
                    <a:pt x="60" y="246"/>
                  </a:lnTo>
                  <a:lnTo>
                    <a:pt x="60" y="54"/>
                  </a:lnTo>
                  <a:lnTo>
                    <a:pt x="61" y="44"/>
                  </a:lnTo>
                  <a:lnTo>
                    <a:pt x="64" y="35"/>
                  </a:lnTo>
                  <a:lnTo>
                    <a:pt x="58" y="35"/>
                  </a:lnTo>
                  <a:lnTo>
                    <a:pt x="62" y="40"/>
                  </a:lnTo>
                  <a:lnTo>
                    <a:pt x="67" y="31"/>
                  </a:lnTo>
                  <a:lnTo>
                    <a:pt x="72" y="24"/>
                  </a:lnTo>
                  <a:lnTo>
                    <a:pt x="79" y="19"/>
                  </a:lnTo>
                  <a:lnTo>
                    <a:pt x="75" y="14"/>
                  </a:lnTo>
                  <a:lnTo>
                    <a:pt x="77" y="20"/>
                  </a:lnTo>
                  <a:lnTo>
                    <a:pt x="86" y="15"/>
                  </a:lnTo>
                  <a:lnTo>
                    <a:pt x="95" y="12"/>
                  </a:lnTo>
                  <a:lnTo>
                    <a:pt x="92" y="7"/>
                  </a:lnTo>
                  <a:lnTo>
                    <a:pt x="92" y="13"/>
                  </a:lnTo>
                  <a:lnTo>
                    <a:pt x="10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09" name="Freeform 524">
              <a:extLst>
                <a:ext uri="{FF2B5EF4-FFF2-40B4-BE49-F238E27FC236}">
                  <a16:creationId xmlns:a16="http://schemas.microsoft.com/office/drawing/2014/main" id="{41757C75-9FB6-4CEA-8012-935AC6FC04A7}"/>
                </a:ext>
              </a:extLst>
            </p:cNvPr>
            <p:cNvSpPr>
              <a:spLocks/>
            </p:cNvSpPr>
            <p:nvPr/>
          </p:nvSpPr>
          <p:spPr bwMode="auto">
            <a:xfrm>
              <a:off x="5512" y="1503"/>
              <a:ext cx="102" cy="588"/>
            </a:xfrm>
            <a:custGeom>
              <a:avLst/>
              <a:gdLst>
                <a:gd name="T0" fmla="*/ 0 w 102"/>
                <a:gd name="T1" fmla="*/ 12 h 588"/>
                <a:gd name="T2" fmla="*/ 10 w 102"/>
                <a:gd name="T3" fmla="*/ 7 h 588"/>
                <a:gd name="T4" fmla="*/ 16 w 102"/>
                <a:gd name="T5" fmla="*/ 15 h 588"/>
                <a:gd name="T6" fmla="*/ 27 w 102"/>
                <a:gd name="T7" fmla="*/ 14 h 588"/>
                <a:gd name="T8" fmla="*/ 30 w 102"/>
                <a:gd name="T9" fmla="*/ 24 h 588"/>
                <a:gd name="T10" fmla="*/ 40 w 102"/>
                <a:gd name="T11" fmla="*/ 40 h 588"/>
                <a:gd name="T12" fmla="*/ 38 w 102"/>
                <a:gd name="T13" fmla="*/ 35 h 588"/>
                <a:gd name="T14" fmla="*/ 42 w 102"/>
                <a:gd name="T15" fmla="*/ 54 h 588"/>
                <a:gd name="T16" fmla="*/ 43 w 102"/>
                <a:gd name="T17" fmla="*/ 256 h 588"/>
                <a:gd name="T18" fmla="*/ 47 w 102"/>
                <a:gd name="T19" fmla="*/ 269 h 588"/>
                <a:gd name="T20" fmla="*/ 57 w 102"/>
                <a:gd name="T21" fmla="*/ 285 h 588"/>
                <a:gd name="T22" fmla="*/ 66 w 102"/>
                <a:gd name="T23" fmla="*/ 291 h 588"/>
                <a:gd name="T24" fmla="*/ 84 w 102"/>
                <a:gd name="T25" fmla="*/ 299 h 588"/>
                <a:gd name="T26" fmla="*/ 96 w 102"/>
                <a:gd name="T27" fmla="*/ 300 h 588"/>
                <a:gd name="T28" fmla="*/ 96 w 102"/>
                <a:gd name="T29" fmla="*/ 288 h 588"/>
                <a:gd name="T30" fmla="*/ 92 w 102"/>
                <a:gd name="T31" fmla="*/ 290 h 588"/>
                <a:gd name="T32" fmla="*/ 92 w 102"/>
                <a:gd name="T33" fmla="*/ 298 h 588"/>
                <a:gd name="T34" fmla="*/ 96 w 102"/>
                <a:gd name="T35" fmla="*/ 288 h 588"/>
                <a:gd name="T36" fmla="*/ 84 w 102"/>
                <a:gd name="T37" fmla="*/ 289 h 588"/>
                <a:gd name="T38" fmla="*/ 66 w 102"/>
                <a:gd name="T39" fmla="*/ 297 h 588"/>
                <a:gd name="T40" fmla="*/ 57 w 102"/>
                <a:gd name="T41" fmla="*/ 303 h 588"/>
                <a:gd name="T42" fmla="*/ 47 w 102"/>
                <a:gd name="T43" fmla="*/ 319 h 588"/>
                <a:gd name="T44" fmla="*/ 43 w 102"/>
                <a:gd name="T45" fmla="*/ 332 h 588"/>
                <a:gd name="T46" fmla="*/ 42 w 102"/>
                <a:gd name="T47" fmla="*/ 534 h 588"/>
                <a:gd name="T48" fmla="*/ 38 w 102"/>
                <a:gd name="T49" fmla="*/ 553 h 588"/>
                <a:gd name="T50" fmla="*/ 40 w 102"/>
                <a:gd name="T51" fmla="*/ 548 h 588"/>
                <a:gd name="T52" fmla="*/ 30 w 102"/>
                <a:gd name="T53" fmla="*/ 564 h 588"/>
                <a:gd name="T54" fmla="*/ 27 w 102"/>
                <a:gd name="T55" fmla="*/ 574 h 588"/>
                <a:gd name="T56" fmla="*/ 16 w 102"/>
                <a:gd name="T57" fmla="*/ 573 h 588"/>
                <a:gd name="T58" fmla="*/ 10 w 102"/>
                <a:gd name="T59" fmla="*/ 581 h 588"/>
                <a:gd name="T60" fmla="*/ 0 w 102"/>
                <a:gd name="T61" fmla="*/ 576 h 588"/>
                <a:gd name="T62" fmla="*/ 10 w 102"/>
                <a:gd name="T63" fmla="*/ 587 h 588"/>
                <a:gd name="T64" fmla="*/ 21 w 102"/>
                <a:gd name="T65" fmla="*/ 584 h 588"/>
                <a:gd name="T66" fmla="*/ 32 w 102"/>
                <a:gd name="T67" fmla="*/ 578 h 588"/>
                <a:gd name="T68" fmla="*/ 44 w 102"/>
                <a:gd name="T69" fmla="*/ 566 h 588"/>
                <a:gd name="T70" fmla="*/ 50 w 102"/>
                <a:gd name="T71" fmla="*/ 553 h 588"/>
                <a:gd name="T72" fmla="*/ 53 w 102"/>
                <a:gd name="T73" fmla="*/ 544 h 588"/>
                <a:gd name="T74" fmla="*/ 54 w 102"/>
                <a:gd name="T75" fmla="*/ 342 h 588"/>
                <a:gd name="T76" fmla="*/ 58 w 102"/>
                <a:gd name="T77" fmla="*/ 323 h 588"/>
                <a:gd name="T78" fmla="*/ 56 w 102"/>
                <a:gd name="T79" fmla="*/ 328 h 588"/>
                <a:gd name="T80" fmla="*/ 66 w 102"/>
                <a:gd name="T81" fmla="*/ 312 h 588"/>
                <a:gd name="T82" fmla="*/ 69 w 102"/>
                <a:gd name="T83" fmla="*/ 302 h 588"/>
                <a:gd name="T84" fmla="*/ 80 w 102"/>
                <a:gd name="T85" fmla="*/ 303 h 588"/>
                <a:gd name="T86" fmla="*/ 86 w 102"/>
                <a:gd name="T87" fmla="*/ 295 h 588"/>
                <a:gd name="T88" fmla="*/ 96 w 102"/>
                <a:gd name="T89" fmla="*/ 300 h 588"/>
                <a:gd name="T90" fmla="*/ 98 w 102"/>
                <a:gd name="T91" fmla="*/ 299 h 588"/>
                <a:gd name="T92" fmla="*/ 102 w 102"/>
                <a:gd name="T93" fmla="*/ 294 h 588"/>
                <a:gd name="T94" fmla="*/ 98 w 102"/>
                <a:gd name="T95" fmla="*/ 289 h 588"/>
                <a:gd name="T96" fmla="*/ 86 w 102"/>
                <a:gd name="T97" fmla="*/ 287 h 588"/>
                <a:gd name="T98" fmla="*/ 89 w 102"/>
                <a:gd name="T99" fmla="*/ 288 h 588"/>
                <a:gd name="T100" fmla="*/ 71 w 102"/>
                <a:gd name="T101" fmla="*/ 280 h 588"/>
                <a:gd name="T102" fmla="*/ 73 w 102"/>
                <a:gd name="T103" fmla="*/ 281 h 588"/>
                <a:gd name="T104" fmla="*/ 61 w 102"/>
                <a:gd name="T105" fmla="*/ 269 h 588"/>
                <a:gd name="T106" fmla="*/ 52 w 102"/>
                <a:gd name="T107" fmla="*/ 265 h 588"/>
                <a:gd name="T108" fmla="*/ 55 w 102"/>
                <a:gd name="T109" fmla="*/ 256 h 588"/>
                <a:gd name="T110" fmla="*/ 54 w 102"/>
                <a:gd name="T111" fmla="*/ 54 h 588"/>
                <a:gd name="T112" fmla="*/ 50 w 102"/>
                <a:gd name="T113" fmla="*/ 35 h 588"/>
                <a:gd name="T114" fmla="*/ 44 w 102"/>
                <a:gd name="T115" fmla="*/ 22 h 588"/>
                <a:gd name="T116" fmla="*/ 32 w 102"/>
                <a:gd name="T117" fmla="*/ 10 h 588"/>
                <a:gd name="T118" fmla="*/ 21 w 102"/>
                <a:gd name="T119" fmla="*/ 4 h 588"/>
                <a:gd name="T120" fmla="*/ 10 w 102"/>
                <a:gd name="T121" fmla="*/ 1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0" y="0"/>
                  </a:moveTo>
                  <a:lnTo>
                    <a:pt x="0" y="12"/>
                  </a:lnTo>
                  <a:lnTo>
                    <a:pt x="10" y="13"/>
                  </a:lnTo>
                  <a:lnTo>
                    <a:pt x="10" y="7"/>
                  </a:lnTo>
                  <a:lnTo>
                    <a:pt x="7" y="12"/>
                  </a:lnTo>
                  <a:lnTo>
                    <a:pt x="16" y="15"/>
                  </a:lnTo>
                  <a:lnTo>
                    <a:pt x="25" y="20"/>
                  </a:lnTo>
                  <a:lnTo>
                    <a:pt x="27" y="14"/>
                  </a:lnTo>
                  <a:lnTo>
                    <a:pt x="23" y="19"/>
                  </a:lnTo>
                  <a:lnTo>
                    <a:pt x="30" y="24"/>
                  </a:lnTo>
                  <a:lnTo>
                    <a:pt x="35" y="31"/>
                  </a:lnTo>
                  <a:lnTo>
                    <a:pt x="40" y="40"/>
                  </a:lnTo>
                  <a:lnTo>
                    <a:pt x="44" y="35"/>
                  </a:lnTo>
                  <a:lnTo>
                    <a:pt x="38" y="35"/>
                  </a:lnTo>
                  <a:lnTo>
                    <a:pt x="41" y="44"/>
                  </a:lnTo>
                  <a:lnTo>
                    <a:pt x="42" y="54"/>
                  </a:lnTo>
                  <a:lnTo>
                    <a:pt x="42" y="246"/>
                  </a:lnTo>
                  <a:lnTo>
                    <a:pt x="43" y="256"/>
                  </a:lnTo>
                  <a:lnTo>
                    <a:pt x="46" y="265"/>
                  </a:lnTo>
                  <a:lnTo>
                    <a:pt x="47" y="269"/>
                  </a:lnTo>
                  <a:lnTo>
                    <a:pt x="52" y="278"/>
                  </a:lnTo>
                  <a:lnTo>
                    <a:pt x="57" y="285"/>
                  </a:lnTo>
                  <a:lnTo>
                    <a:pt x="64" y="290"/>
                  </a:lnTo>
                  <a:lnTo>
                    <a:pt x="66" y="291"/>
                  </a:lnTo>
                  <a:lnTo>
                    <a:pt x="75" y="296"/>
                  </a:lnTo>
                  <a:lnTo>
                    <a:pt x="84" y="299"/>
                  </a:lnTo>
                  <a:lnTo>
                    <a:pt x="86" y="299"/>
                  </a:lnTo>
                  <a:lnTo>
                    <a:pt x="96" y="300"/>
                  </a:lnTo>
                  <a:lnTo>
                    <a:pt x="96" y="294"/>
                  </a:lnTo>
                  <a:lnTo>
                    <a:pt x="96" y="288"/>
                  </a:lnTo>
                  <a:lnTo>
                    <a:pt x="94" y="289"/>
                  </a:lnTo>
                  <a:lnTo>
                    <a:pt x="92" y="290"/>
                  </a:lnTo>
                  <a:lnTo>
                    <a:pt x="90" y="294"/>
                  </a:lnTo>
                  <a:lnTo>
                    <a:pt x="92" y="298"/>
                  </a:lnTo>
                  <a:lnTo>
                    <a:pt x="94" y="299"/>
                  </a:lnTo>
                  <a:lnTo>
                    <a:pt x="96" y="288"/>
                  </a:lnTo>
                  <a:lnTo>
                    <a:pt x="86" y="289"/>
                  </a:lnTo>
                  <a:lnTo>
                    <a:pt x="84" y="289"/>
                  </a:lnTo>
                  <a:lnTo>
                    <a:pt x="75" y="292"/>
                  </a:lnTo>
                  <a:lnTo>
                    <a:pt x="66" y="297"/>
                  </a:lnTo>
                  <a:lnTo>
                    <a:pt x="64" y="298"/>
                  </a:lnTo>
                  <a:lnTo>
                    <a:pt x="57" y="303"/>
                  </a:lnTo>
                  <a:lnTo>
                    <a:pt x="52" y="310"/>
                  </a:lnTo>
                  <a:lnTo>
                    <a:pt x="47" y="319"/>
                  </a:lnTo>
                  <a:lnTo>
                    <a:pt x="46" y="323"/>
                  </a:lnTo>
                  <a:lnTo>
                    <a:pt x="43" y="332"/>
                  </a:lnTo>
                  <a:lnTo>
                    <a:pt x="42" y="342"/>
                  </a:lnTo>
                  <a:lnTo>
                    <a:pt x="42" y="534"/>
                  </a:lnTo>
                  <a:lnTo>
                    <a:pt x="41" y="544"/>
                  </a:lnTo>
                  <a:lnTo>
                    <a:pt x="38" y="553"/>
                  </a:lnTo>
                  <a:lnTo>
                    <a:pt x="44" y="553"/>
                  </a:lnTo>
                  <a:lnTo>
                    <a:pt x="40" y="548"/>
                  </a:lnTo>
                  <a:lnTo>
                    <a:pt x="35" y="557"/>
                  </a:lnTo>
                  <a:lnTo>
                    <a:pt x="30" y="564"/>
                  </a:lnTo>
                  <a:lnTo>
                    <a:pt x="23" y="569"/>
                  </a:lnTo>
                  <a:lnTo>
                    <a:pt x="27" y="574"/>
                  </a:lnTo>
                  <a:lnTo>
                    <a:pt x="25" y="568"/>
                  </a:lnTo>
                  <a:lnTo>
                    <a:pt x="16" y="573"/>
                  </a:lnTo>
                  <a:lnTo>
                    <a:pt x="7" y="576"/>
                  </a:lnTo>
                  <a:lnTo>
                    <a:pt x="10" y="581"/>
                  </a:lnTo>
                  <a:lnTo>
                    <a:pt x="10" y="575"/>
                  </a:lnTo>
                  <a:lnTo>
                    <a:pt x="0" y="576"/>
                  </a:lnTo>
                  <a:lnTo>
                    <a:pt x="0" y="588"/>
                  </a:lnTo>
                  <a:lnTo>
                    <a:pt x="10" y="587"/>
                  </a:lnTo>
                  <a:lnTo>
                    <a:pt x="12" y="587"/>
                  </a:lnTo>
                  <a:lnTo>
                    <a:pt x="21" y="584"/>
                  </a:lnTo>
                  <a:lnTo>
                    <a:pt x="30" y="579"/>
                  </a:lnTo>
                  <a:lnTo>
                    <a:pt x="32" y="578"/>
                  </a:lnTo>
                  <a:lnTo>
                    <a:pt x="39" y="573"/>
                  </a:lnTo>
                  <a:lnTo>
                    <a:pt x="44" y="566"/>
                  </a:lnTo>
                  <a:lnTo>
                    <a:pt x="49" y="557"/>
                  </a:lnTo>
                  <a:lnTo>
                    <a:pt x="50" y="553"/>
                  </a:lnTo>
                  <a:lnTo>
                    <a:pt x="53" y="544"/>
                  </a:lnTo>
                  <a:lnTo>
                    <a:pt x="54" y="534"/>
                  </a:lnTo>
                  <a:lnTo>
                    <a:pt x="54" y="342"/>
                  </a:lnTo>
                  <a:lnTo>
                    <a:pt x="55" y="332"/>
                  </a:lnTo>
                  <a:lnTo>
                    <a:pt x="58" y="323"/>
                  </a:lnTo>
                  <a:lnTo>
                    <a:pt x="52" y="323"/>
                  </a:lnTo>
                  <a:lnTo>
                    <a:pt x="56" y="328"/>
                  </a:lnTo>
                  <a:lnTo>
                    <a:pt x="61" y="319"/>
                  </a:lnTo>
                  <a:lnTo>
                    <a:pt x="66" y="312"/>
                  </a:lnTo>
                  <a:lnTo>
                    <a:pt x="73" y="307"/>
                  </a:lnTo>
                  <a:lnTo>
                    <a:pt x="69" y="302"/>
                  </a:lnTo>
                  <a:lnTo>
                    <a:pt x="71" y="308"/>
                  </a:lnTo>
                  <a:lnTo>
                    <a:pt x="80" y="303"/>
                  </a:lnTo>
                  <a:lnTo>
                    <a:pt x="89" y="300"/>
                  </a:lnTo>
                  <a:lnTo>
                    <a:pt x="86" y="295"/>
                  </a:lnTo>
                  <a:lnTo>
                    <a:pt x="86" y="301"/>
                  </a:lnTo>
                  <a:lnTo>
                    <a:pt x="96" y="300"/>
                  </a:lnTo>
                  <a:lnTo>
                    <a:pt x="98" y="299"/>
                  </a:lnTo>
                  <a:lnTo>
                    <a:pt x="100" y="298"/>
                  </a:lnTo>
                  <a:lnTo>
                    <a:pt x="102" y="294"/>
                  </a:lnTo>
                  <a:lnTo>
                    <a:pt x="100" y="290"/>
                  </a:lnTo>
                  <a:lnTo>
                    <a:pt x="98" y="289"/>
                  </a:lnTo>
                  <a:lnTo>
                    <a:pt x="96" y="288"/>
                  </a:lnTo>
                  <a:lnTo>
                    <a:pt x="86" y="287"/>
                  </a:lnTo>
                  <a:lnTo>
                    <a:pt x="86" y="293"/>
                  </a:lnTo>
                  <a:lnTo>
                    <a:pt x="89" y="288"/>
                  </a:lnTo>
                  <a:lnTo>
                    <a:pt x="80" y="285"/>
                  </a:lnTo>
                  <a:lnTo>
                    <a:pt x="71" y="280"/>
                  </a:lnTo>
                  <a:lnTo>
                    <a:pt x="69" y="286"/>
                  </a:lnTo>
                  <a:lnTo>
                    <a:pt x="73" y="281"/>
                  </a:lnTo>
                  <a:lnTo>
                    <a:pt x="66" y="276"/>
                  </a:lnTo>
                  <a:lnTo>
                    <a:pt x="61" y="269"/>
                  </a:lnTo>
                  <a:lnTo>
                    <a:pt x="56" y="260"/>
                  </a:lnTo>
                  <a:lnTo>
                    <a:pt x="52" y="265"/>
                  </a:lnTo>
                  <a:lnTo>
                    <a:pt x="58" y="265"/>
                  </a:lnTo>
                  <a:lnTo>
                    <a:pt x="55" y="256"/>
                  </a:lnTo>
                  <a:lnTo>
                    <a:pt x="54" y="246"/>
                  </a:lnTo>
                  <a:lnTo>
                    <a:pt x="54" y="54"/>
                  </a:lnTo>
                  <a:lnTo>
                    <a:pt x="53" y="44"/>
                  </a:lnTo>
                  <a:lnTo>
                    <a:pt x="50" y="35"/>
                  </a:lnTo>
                  <a:lnTo>
                    <a:pt x="49" y="31"/>
                  </a:lnTo>
                  <a:lnTo>
                    <a:pt x="44" y="22"/>
                  </a:lnTo>
                  <a:lnTo>
                    <a:pt x="39" y="15"/>
                  </a:lnTo>
                  <a:lnTo>
                    <a:pt x="32" y="10"/>
                  </a:lnTo>
                  <a:lnTo>
                    <a:pt x="30" y="9"/>
                  </a:lnTo>
                  <a:lnTo>
                    <a:pt x="21" y="4"/>
                  </a:lnTo>
                  <a:lnTo>
                    <a:pt x="12" y="1"/>
                  </a:ln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607" name="Rectangle 525">
            <a:extLst>
              <a:ext uri="{FF2B5EF4-FFF2-40B4-BE49-F238E27FC236}">
                <a16:creationId xmlns:a16="http://schemas.microsoft.com/office/drawing/2014/main" id="{3FD67956-D2B3-4775-BD3D-64161DE931A2}"/>
              </a:ext>
            </a:extLst>
          </p:cNvPr>
          <p:cNvSpPr>
            <a:spLocks noChangeArrowheads="1"/>
          </p:cNvSpPr>
          <p:nvPr/>
        </p:nvSpPr>
        <p:spPr bwMode="auto">
          <a:xfrm>
            <a:off x="1606550" y="2851150"/>
            <a:ext cx="12615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„míchání“</a:t>
            </a:r>
            <a:endParaRPr lang="cs-CZ" altLang="en-US" sz="240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51236"/>
                                        </p:tgtEl>
                                        <p:attrNameLst>
                                          <p:attrName>style.visibility</p:attrName>
                                        </p:attrNameLst>
                                      </p:cBhvr>
                                      <p:to>
                                        <p:strVal val="visible"/>
                                      </p:to>
                                    </p:set>
                                    <p:animEffect transition="in" filter="checkerboard(across)">
                                      <p:cBhvr>
                                        <p:cTn id="7" dur="500"/>
                                        <p:tgtEl>
                                          <p:spTgt spid="35123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51235"/>
                                        </p:tgtEl>
                                        <p:attrNameLst>
                                          <p:attrName>style.visibility</p:attrName>
                                        </p:attrNameLst>
                                      </p:cBhvr>
                                      <p:to>
                                        <p:strVal val="visible"/>
                                      </p:to>
                                    </p:set>
                                    <p:animEffect transition="in" filter="checkerboard(across)">
                                      <p:cBhvr>
                                        <p:cTn id="12" dur="500"/>
                                        <p:tgtEl>
                                          <p:spTgt spid="35123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351237"/>
                                        </p:tgtEl>
                                        <p:attrNameLst>
                                          <p:attrName>style.visibility</p:attrName>
                                        </p:attrNameLst>
                                      </p:cBhvr>
                                      <p:to>
                                        <p:strVal val="visible"/>
                                      </p:to>
                                    </p:set>
                                    <p:animEffect transition="in" filter="checkerboard(across)">
                                      <p:cBhvr>
                                        <p:cTn id="17" dur="500"/>
                                        <p:tgtEl>
                                          <p:spTgt spid="35123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351234"/>
                                        </p:tgtEl>
                                        <p:attrNameLst>
                                          <p:attrName>style.visibility</p:attrName>
                                        </p:attrNameLst>
                                      </p:cBhvr>
                                      <p:to>
                                        <p:strVal val="visible"/>
                                      </p:to>
                                    </p:set>
                                    <p:animEffect transition="in" filter="checkerboard(across)">
                                      <p:cBhvr>
                                        <p:cTn id="22" dur="500"/>
                                        <p:tgtEl>
                                          <p:spTgt spid="351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34" grpId="0" animBg="1"/>
      <p:bldP spid="351235" grpId="0" animBg="1"/>
      <p:bldP spid="351236" grpId="0" animBg="1"/>
      <p:bldP spid="35123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Oval 2">
            <a:extLst>
              <a:ext uri="{FF2B5EF4-FFF2-40B4-BE49-F238E27FC236}">
                <a16:creationId xmlns:a16="http://schemas.microsoft.com/office/drawing/2014/main" id="{5139A1EB-3C61-4727-9745-D20162AA99CC}"/>
              </a:ext>
            </a:extLst>
          </p:cNvPr>
          <p:cNvSpPr>
            <a:spLocks noChangeArrowheads="1"/>
          </p:cNvSpPr>
          <p:nvPr/>
        </p:nvSpPr>
        <p:spPr bwMode="auto">
          <a:xfrm>
            <a:off x="3432176" y="331789"/>
            <a:ext cx="1584325" cy="15843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51235" name="Oval 3">
            <a:extLst>
              <a:ext uri="{FF2B5EF4-FFF2-40B4-BE49-F238E27FC236}">
                <a16:creationId xmlns:a16="http://schemas.microsoft.com/office/drawing/2014/main" id="{0CB88125-52D1-4CD9-B42A-CD4B4D7D1E6E}"/>
              </a:ext>
            </a:extLst>
          </p:cNvPr>
          <p:cNvSpPr>
            <a:spLocks noChangeArrowheads="1"/>
          </p:cNvSpPr>
          <p:nvPr/>
        </p:nvSpPr>
        <p:spPr bwMode="auto">
          <a:xfrm>
            <a:off x="7678738" y="0"/>
            <a:ext cx="2305050" cy="2058988"/>
          </a:xfrm>
          <a:prstGeom prst="ellipse">
            <a:avLst/>
          </a:prstGeom>
          <a:solidFill>
            <a:schemeClr val="bg2">
              <a:lumMod val="90000"/>
            </a:schemeClr>
          </a:solidFill>
          <a:ln>
            <a:noFill/>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51236" name="Oval 4">
            <a:extLst>
              <a:ext uri="{FF2B5EF4-FFF2-40B4-BE49-F238E27FC236}">
                <a16:creationId xmlns:a16="http://schemas.microsoft.com/office/drawing/2014/main" id="{CDE6EF2A-CC70-4E1E-A27E-9280F54C694F}"/>
              </a:ext>
            </a:extLst>
          </p:cNvPr>
          <p:cNvSpPr>
            <a:spLocks noChangeArrowheads="1"/>
          </p:cNvSpPr>
          <p:nvPr/>
        </p:nvSpPr>
        <p:spPr bwMode="auto">
          <a:xfrm>
            <a:off x="5159375" y="260351"/>
            <a:ext cx="2374900" cy="1368425"/>
          </a:xfrm>
          <a:prstGeom prst="ellipse">
            <a:avLst/>
          </a:prstGeom>
          <a:solidFill>
            <a:schemeClr val="bg2"/>
          </a:solidFill>
          <a:ln>
            <a:noFill/>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51237" name="Oval 5">
            <a:extLst>
              <a:ext uri="{FF2B5EF4-FFF2-40B4-BE49-F238E27FC236}">
                <a16:creationId xmlns:a16="http://schemas.microsoft.com/office/drawing/2014/main" id="{8B70ABEB-8073-456D-9013-3FC555C534E3}"/>
              </a:ext>
            </a:extLst>
          </p:cNvPr>
          <p:cNvSpPr>
            <a:spLocks noChangeArrowheads="1"/>
          </p:cNvSpPr>
          <p:nvPr/>
        </p:nvSpPr>
        <p:spPr bwMode="auto">
          <a:xfrm>
            <a:off x="2782888" y="2349501"/>
            <a:ext cx="3313112" cy="1223963"/>
          </a:xfrm>
          <a:prstGeom prst="ellipse">
            <a:avLst/>
          </a:prstGeom>
          <a:solidFill>
            <a:schemeClr val="bg2"/>
          </a:solidFill>
          <a:ln>
            <a:noFill/>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542" name="Group 6">
            <a:extLst>
              <a:ext uri="{FF2B5EF4-FFF2-40B4-BE49-F238E27FC236}">
                <a16:creationId xmlns:a16="http://schemas.microsoft.com/office/drawing/2014/main" id="{97AC8C3A-49DA-4C8F-AEBF-AC798EF735EB}"/>
              </a:ext>
            </a:extLst>
          </p:cNvPr>
          <p:cNvGrpSpPr>
            <a:grpSpLocks/>
          </p:cNvGrpSpPr>
          <p:nvPr/>
        </p:nvGrpSpPr>
        <p:grpSpPr bwMode="auto">
          <a:xfrm>
            <a:off x="4295775" y="2205039"/>
            <a:ext cx="1430338" cy="1328737"/>
            <a:chOff x="1739" y="1340"/>
            <a:chExt cx="901" cy="837"/>
          </a:xfrm>
        </p:grpSpPr>
        <p:grpSp>
          <p:nvGrpSpPr>
            <p:cNvPr id="65904" name="Group 7">
              <a:extLst>
                <a:ext uri="{FF2B5EF4-FFF2-40B4-BE49-F238E27FC236}">
                  <a16:creationId xmlns:a16="http://schemas.microsoft.com/office/drawing/2014/main" id="{187954C3-D0FF-462F-8DF7-3BB244AEBE1F}"/>
                </a:ext>
              </a:extLst>
            </p:cNvPr>
            <p:cNvGrpSpPr>
              <a:grpSpLocks/>
            </p:cNvGrpSpPr>
            <p:nvPr/>
          </p:nvGrpSpPr>
          <p:grpSpPr bwMode="auto">
            <a:xfrm>
              <a:off x="1739" y="1340"/>
              <a:ext cx="901" cy="837"/>
              <a:chOff x="1739" y="1340"/>
              <a:chExt cx="901" cy="837"/>
            </a:xfrm>
          </p:grpSpPr>
          <p:sp>
            <p:nvSpPr>
              <p:cNvPr id="66058" name="Freeform 8">
                <a:extLst>
                  <a:ext uri="{FF2B5EF4-FFF2-40B4-BE49-F238E27FC236}">
                    <a16:creationId xmlns:a16="http://schemas.microsoft.com/office/drawing/2014/main" id="{4ED12361-4D6F-4EE2-BEB9-7363E733A9B9}"/>
                  </a:ext>
                </a:extLst>
              </p:cNvPr>
              <p:cNvSpPr>
                <a:spLocks/>
              </p:cNvSpPr>
              <p:nvPr/>
            </p:nvSpPr>
            <p:spPr bwMode="auto">
              <a:xfrm>
                <a:off x="2199" y="1341"/>
                <a:ext cx="441" cy="498"/>
              </a:xfrm>
              <a:custGeom>
                <a:avLst/>
                <a:gdLst>
                  <a:gd name="T0" fmla="*/ 54 w 1323"/>
                  <a:gd name="T1" fmla="*/ 165 h 1496"/>
                  <a:gd name="T2" fmla="*/ 67 w 1323"/>
                  <a:gd name="T3" fmla="*/ 163 h 1496"/>
                  <a:gd name="T4" fmla="*/ 78 w 1323"/>
                  <a:gd name="T5" fmla="*/ 161 h 1496"/>
                  <a:gd name="T6" fmla="*/ 88 w 1323"/>
                  <a:gd name="T7" fmla="*/ 158 h 1496"/>
                  <a:gd name="T8" fmla="*/ 102 w 1323"/>
                  <a:gd name="T9" fmla="*/ 152 h 1496"/>
                  <a:gd name="T10" fmla="*/ 113 w 1323"/>
                  <a:gd name="T11" fmla="*/ 145 h 1496"/>
                  <a:gd name="T12" fmla="*/ 121 w 1323"/>
                  <a:gd name="T13" fmla="*/ 139 h 1496"/>
                  <a:gd name="T14" fmla="*/ 127 w 1323"/>
                  <a:gd name="T15" fmla="*/ 133 h 1496"/>
                  <a:gd name="T16" fmla="*/ 133 w 1323"/>
                  <a:gd name="T17" fmla="*/ 126 h 1496"/>
                  <a:gd name="T18" fmla="*/ 138 w 1323"/>
                  <a:gd name="T19" fmla="*/ 119 h 1496"/>
                  <a:gd name="T20" fmla="*/ 143 w 1323"/>
                  <a:gd name="T21" fmla="*/ 110 h 1496"/>
                  <a:gd name="T22" fmla="*/ 145 w 1323"/>
                  <a:gd name="T23" fmla="*/ 101 h 1496"/>
                  <a:gd name="T24" fmla="*/ 147 w 1323"/>
                  <a:gd name="T25" fmla="*/ 90 h 1496"/>
                  <a:gd name="T26" fmla="*/ 146 w 1323"/>
                  <a:gd name="T27" fmla="*/ 80 h 1496"/>
                  <a:gd name="T28" fmla="*/ 143 w 1323"/>
                  <a:gd name="T29" fmla="*/ 70 h 1496"/>
                  <a:gd name="T30" fmla="*/ 140 w 1323"/>
                  <a:gd name="T31" fmla="*/ 62 h 1496"/>
                  <a:gd name="T32" fmla="*/ 133 w 1323"/>
                  <a:gd name="T33" fmla="*/ 52 h 1496"/>
                  <a:gd name="T34" fmla="*/ 126 w 1323"/>
                  <a:gd name="T35" fmla="*/ 44 h 1496"/>
                  <a:gd name="T36" fmla="*/ 118 w 1323"/>
                  <a:gd name="T37" fmla="*/ 37 h 1496"/>
                  <a:gd name="T38" fmla="*/ 108 w 1323"/>
                  <a:gd name="T39" fmla="*/ 30 h 1496"/>
                  <a:gd name="T40" fmla="*/ 96 w 1323"/>
                  <a:gd name="T41" fmla="*/ 23 h 1496"/>
                  <a:gd name="T42" fmla="*/ 72 w 1323"/>
                  <a:gd name="T43" fmla="*/ 16 h 1496"/>
                  <a:gd name="T44" fmla="*/ 51 w 1323"/>
                  <a:gd name="T45" fmla="*/ 12 h 1496"/>
                  <a:gd name="T46" fmla="*/ 40 w 1323"/>
                  <a:gd name="T47" fmla="*/ 0 h 1496"/>
                  <a:gd name="T48" fmla="*/ 40 w 1323"/>
                  <a:gd name="T49" fmla="*/ 53 h 1496"/>
                  <a:gd name="T50" fmla="*/ 52 w 1323"/>
                  <a:gd name="T51" fmla="*/ 42 h 1496"/>
                  <a:gd name="T52" fmla="*/ 70 w 1323"/>
                  <a:gd name="T53" fmla="*/ 46 h 1496"/>
                  <a:gd name="T54" fmla="*/ 89 w 1323"/>
                  <a:gd name="T55" fmla="*/ 54 h 1496"/>
                  <a:gd name="T56" fmla="*/ 100 w 1323"/>
                  <a:gd name="T57" fmla="*/ 61 h 1496"/>
                  <a:gd name="T58" fmla="*/ 108 w 1323"/>
                  <a:gd name="T59" fmla="*/ 69 h 1496"/>
                  <a:gd name="T60" fmla="*/ 115 w 1323"/>
                  <a:gd name="T61" fmla="*/ 78 h 1496"/>
                  <a:gd name="T62" fmla="*/ 120 w 1323"/>
                  <a:gd name="T63" fmla="*/ 88 h 1496"/>
                  <a:gd name="T64" fmla="*/ 123 w 1323"/>
                  <a:gd name="T65" fmla="*/ 99 h 1496"/>
                  <a:gd name="T66" fmla="*/ 123 w 1323"/>
                  <a:gd name="T67" fmla="*/ 109 h 1496"/>
                  <a:gd name="T68" fmla="*/ 120 w 1323"/>
                  <a:gd name="T69" fmla="*/ 118 h 1496"/>
                  <a:gd name="T70" fmla="*/ 116 w 1323"/>
                  <a:gd name="T71" fmla="*/ 127 h 1496"/>
                  <a:gd name="T72" fmla="*/ 108 w 1323"/>
                  <a:gd name="T73" fmla="*/ 138 h 1496"/>
                  <a:gd name="T74" fmla="*/ 98 w 1323"/>
                  <a:gd name="T75" fmla="*/ 147 h 1496"/>
                  <a:gd name="T76" fmla="*/ 87 w 1323"/>
                  <a:gd name="T77" fmla="*/ 154 h 1496"/>
                  <a:gd name="T78" fmla="*/ 77 w 1323"/>
                  <a:gd name="T79" fmla="*/ 158 h 1496"/>
                  <a:gd name="T80" fmla="*/ 69 w 1323"/>
                  <a:gd name="T81" fmla="*/ 161 h 1496"/>
                  <a:gd name="T82" fmla="*/ 59 w 1323"/>
                  <a:gd name="T83" fmla="*/ 163 h 1496"/>
                  <a:gd name="T84" fmla="*/ 36 w 1323"/>
                  <a:gd name="T85" fmla="*/ 166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1496"/>
                    </a:moveTo>
                    <a:lnTo>
                      <a:pt x="483" y="1493"/>
                    </a:lnTo>
                    <a:lnTo>
                      <a:pt x="537" y="1487"/>
                    </a:lnTo>
                    <a:lnTo>
                      <a:pt x="603" y="1476"/>
                    </a:lnTo>
                    <a:lnTo>
                      <a:pt x="653" y="1467"/>
                    </a:lnTo>
                    <a:lnTo>
                      <a:pt x="702" y="1455"/>
                    </a:lnTo>
                    <a:lnTo>
                      <a:pt x="752" y="1439"/>
                    </a:lnTo>
                    <a:lnTo>
                      <a:pt x="796" y="1423"/>
                    </a:lnTo>
                    <a:lnTo>
                      <a:pt x="850" y="1401"/>
                    </a:lnTo>
                    <a:lnTo>
                      <a:pt x="915" y="1371"/>
                    </a:lnTo>
                    <a:lnTo>
                      <a:pt x="965" y="1343"/>
                    </a:lnTo>
                    <a:lnTo>
                      <a:pt x="1014" y="1312"/>
                    </a:lnTo>
                    <a:lnTo>
                      <a:pt x="1047" y="1286"/>
                    </a:lnTo>
                    <a:lnTo>
                      <a:pt x="1086" y="1256"/>
                    </a:lnTo>
                    <a:lnTo>
                      <a:pt x="1113" y="1232"/>
                    </a:lnTo>
                    <a:lnTo>
                      <a:pt x="1143" y="1199"/>
                    </a:lnTo>
                    <a:lnTo>
                      <a:pt x="1170" y="1169"/>
                    </a:lnTo>
                    <a:lnTo>
                      <a:pt x="1196" y="1135"/>
                    </a:lnTo>
                    <a:lnTo>
                      <a:pt x="1217" y="1108"/>
                    </a:lnTo>
                    <a:lnTo>
                      <a:pt x="1242" y="1070"/>
                    </a:lnTo>
                    <a:lnTo>
                      <a:pt x="1267" y="1029"/>
                    </a:lnTo>
                    <a:lnTo>
                      <a:pt x="1283" y="987"/>
                    </a:lnTo>
                    <a:lnTo>
                      <a:pt x="1297" y="952"/>
                    </a:lnTo>
                    <a:lnTo>
                      <a:pt x="1309" y="910"/>
                    </a:lnTo>
                    <a:lnTo>
                      <a:pt x="1319" y="867"/>
                    </a:lnTo>
                    <a:lnTo>
                      <a:pt x="1323" y="809"/>
                    </a:lnTo>
                    <a:lnTo>
                      <a:pt x="1320" y="761"/>
                    </a:lnTo>
                    <a:lnTo>
                      <a:pt x="1313" y="721"/>
                    </a:lnTo>
                    <a:lnTo>
                      <a:pt x="1306" y="680"/>
                    </a:lnTo>
                    <a:lnTo>
                      <a:pt x="1291" y="635"/>
                    </a:lnTo>
                    <a:lnTo>
                      <a:pt x="1278" y="598"/>
                    </a:lnTo>
                    <a:lnTo>
                      <a:pt x="1260" y="563"/>
                    </a:lnTo>
                    <a:lnTo>
                      <a:pt x="1233" y="519"/>
                    </a:lnTo>
                    <a:lnTo>
                      <a:pt x="1200" y="469"/>
                    </a:lnTo>
                    <a:lnTo>
                      <a:pt x="1165" y="429"/>
                    </a:lnTo>
                    <a:lnTo>
                      <a:pt x="1136" y="395"/>
                    </a:lnTo>
                    <a:lnTo>
                      <a:pt x="1100" y="362"/>
                    </a:lnTo>
                    <a:lnTo>
                      <a:pt x="1064" y="335"/>
                    </a:lnTo>
                    <a:lnTo>
                      <a:pt x="1023" y="305"/>
                    </a:lnTo>
                    <a:lnTo>
                      <a:pt x="970" y="268"/>
                    </a:lnTo>
                    <a:lnTo>
                      <a:pt x="920" y="241"/>
                    </a:lnTo>
                    <a:lnTo>
                      <a:pt x="863" y="211"/>
                    </a:lnTo>
                    <a:lnTo>
                      <a:pt x="746" y="168"/>
                    </a:lnTo>
                    <a:lnTo>
                      <a:pt x="651" y="141"/>
                    </a:lnTo>
                    <a:lnTo>
                      <a:pt x="547" y="121"/>
                    </a:lnTo>
                    <a:lnTo>
                      <a:pt x="463" y="111"/>
                    </a:lnTo>
                    <a:lnTo>
                      <a:pt x="356" y="105"/>
                    </a:lnTo>
                    <a:lnTo>
                      <a:pt x="356" y="0"/>
                    </a:lnTo>
                    <a:lnTo>
                      <a:pt x="0" y="238"/>
                    </a:lnTo>
                    <a:lnTo>
                      <a:pt x="361" y="479"/>
                    </a:lnTo>
                    <a:lnTo>
                      <a:pt x="360" y="372"/>
                    </a:lnTo>
                    <a:lnTo>
                      <a:pt x="467" y="379"/>
                    </a:lnTo>
                    <a:lnTo>
                      <a:pt x="547" y="392"/>
                    </a:lnTo>
                    <a:lnTo>
                      <a:pt x="630" y="412"/>
                    </a:lnTo>
                    <a:lnTo>
                      <a:pt x="746" y="456"/>
                    </a:lnTo>
                    <a:lnTo>
                      <a:pt x="801" y="485"/>
                    </a:lnTo>
                    <a:lnTo>
                      <a:pt x="853" y="516"/>
                    </a:lnTo>
                    <a:lnTo>
                      <a:pt x="897" y="552"/>
                    </a:lnTo>
                    <a:lnTo>
                      <a:pt x="940" y="587"/>
                    </a:lnTo>
                    <a:lnTo>
                      <a:pt x="975" y="620"/>
                    </a:lnTo>
                    <a:lnTo>
                      <a:pt x="1004" y="656"/>
                    </a:lnTo>
                    <a:lnTo>
                      <a:pt x="1036" y="700"/>
                    </a:lnTo>
                    <a:lnTo>
                      <a:pt x="1064" y="750"/>
                    </a:lnTo>
                    <a:lnTo>
                      <a:pt x="1084" y="797"/>
                    </a:lnTo>
                    <a:lnTo>
                      <a:pt x="1094" y="841"/>
                    </a:lnTo>
                    <a:lnTo>
                      <a:pt x="1104" y="894"/>
                    </a:lnTo>
                    <a:lnTo>
                      <a:pt x="1105" y="946"/>
                    </a:lnTo>
                    <a:lnTo>
                      <a:pt x="1103" y="982"/>
                    </a:lnTo>
                    <a:lnTo>
                      <a:pt x="1097" y="1020"/>
                    </a:lnTo>
                    <a:lnTo>
                      <a:pt x="1084" y="1065"/>
                    </a:lnTo>
                    <a:lnTo>
                      <a:pt x="1067" y="1108"/>
                    </a:lnTo>
                    <a:lnTo>
                      <a:pt x="1047" y="1150"/>
                    </a:lnTo>
                    <a:lnTo>
                      <a:pt x="1020" y="1190"/>
                    </a:lnTo>
                    <a:lnTo>
                      <a:pt x="973" y="1249"/>
                    </a:lnTo>
                    <a:lnTo>
                      <a:pt x="932" y="1288"/>
                    </a:lnTo>
                    <a:lnTo>
                      <a:pt x="880" y="1330"/>
                    </a:lnTo>
                    <a:lnTo>
                      <a:pt x="827" y="1366"/>
                    </a:lnTo>
                    <a:lnTo>
                      <a:pt x="786" y="1389"/>
                    </a:lnTo>
                    <a:lnTo>
                      <a:pt x="739" y="1413"/>
                    </a:lnTo>
                    <a:lnTo>
                      <a:pt x="693" y="1430"/>
                    </a:lnTo>
                    <a:lnTo>
                      <a:pt x="656" y="1444"/>
                    </a:lnTo>
                    <a:lnTo>
                      <a:pt x="620" y="1456"/>
                    </a:lnTo>
                    <a:lnTo>
                      <a:pt x="574" y="1465"/>
                    </a:lnTo>
                    <a:lnTo>
                      <a:pt x="531" y="1472"/>
                    </a:lnTo>
                    <a:lnTo>
                      <a:pt x="473" y="1482"/>
                    </a:lnTo>
                    <a:lnTo>
                      <a:pt x="326" y="1496"/>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59" name="Freeform 9">
                <a:extLst>
                  <a:ext uri="{FF2B5EF4-FFF2-40B4-BE49-F238E27FC236}">
                    <a16:creationId xmlns:a16="http://schemas.microsoft.com/office/drawing/2014/main" id="{F72B0E2E-C24B-405F-980E-B756BE68B024}"/>
                  </a:ext>
                </a:extLst>
              </p:cNvPr>
              <p:cNvSpPr>
                <a:spLocks/>
              </p:cNvSpPr>
              <p:nvPr/>
            </p:nvSpPr>
            <p:spPr bwMode="auto">
              <a:xfrm>
                <a:off x="2199" y="1672"/>
                <a:ext cx="441" cy="499"/>
              </a:xfrm>
              <a:custGeom>
                <a:avLst/>
                <a:gdLst>
                  <a:gd name="T0" fmla="*/ 54 w 1323"/>
                  <a:gd name="T1" fmla="*/ 0 h 1496"/>
                  <a:gd name="T2" fmla="*/ 67 w 1323"/>
                  <a:gd name="T3" fmla="*/ 2 h 1496"/>
                  <a:gd name="T4" fmla="*/ 78 w 1323"/>
                  <a:gd name="T5" fmla="*/ 5 h 1496"/>
                  <a:gd name="T6" fmla="*/ 88 w 1323"/>
                  <a:gd name="T7" fmla="*/ 8 h 1496"/>
                  <a:gd name="T8" fmla="*/ 102 w 1323"/>
                  <a:gd name="T9" fmla="*/ 14 h 1496"/>
                  <a:gd name="T10" fmla="*/ 113 w 1323"/>
                  <a:gd name="T11" fmla="*/ 21 h 1496"/>
                  <a:gd name="T12" fmla="*/ 121 w 1323"/>
                  <a:gd name="T13" fmla="*/ 27 h 1496"/>
                  <a:gd name="T14" fmla="*/ 127 w 1323"/>
                  <a:gd name="T15" fmla="*/ 33 h 1496"/>
                  <a:gd name="T16" fmla="*/ 133 w 1323"/>
                  <a:gd name="T17" fmla="*/ 40 h 1496"/>
                  <a:gd name="T18" fmla="*/ 138 w 1323"/>
                  <a:gd name="T19" fmla="*/ 47 h 1496"/>
                  <a:gd name="T20" fmla="*/ 143 w 1323"/>
                  <a:gd name="T21" fmla="*/ 57 h 1496"/>
                  <a:gd name="T22" fmla="*/ 145 w 1323"/>
                  <a:gd name="T23" fmla="*/ 65 h 1496"/>
                  <a:gd name="T24" fmla="*/ 147 w 1323"/>
                  <a:gd name="T25" fmla="*/ 76 h 1496"/>
                  <a:gd name="T26" fmla="*/ 146 w 1323"/>
                  <a:gd name="T27" fmla="*/ 86 h 1496"/>
                  <a:gd name="T28" fmla="*/ 143 w 1323"/>
                  <a:gd name="T29" fmla="*/ 96 h 1496"/>
                  <a:gd name="T30" fmla="*/ 140 w 1323"/>
                  <a:gd name="T31" fmla="*/ 104 h 1496"/>
                  <a:gd name="T32" fmla="*/ 133 w 1323"/>
                  <a:gd name="T33" fmla="*/ 114 h 1496"/>
                  <a:gd name="T34" fmla="*/ 126 w 1323"/>
                  <a:gd name="T35" fmla="*/ 122 h 1496"/>
                  <a:gd name="T36" fmla="*/ 118 w 1323"/>
                  <a:gd name="T37" fmla="*/ 129 h 1496"/>
                  <a:gd name="T38" fmla="*/ 108 w 1323"/>
                  <a:gd name="T39" fmla="*/ 137 h 1496"/>
                  <a:gd name="T40" fmla="*/ 96 w 1323"/>
                  <a:gd name="T41" fmla="*/ 143 h 1496"/>
                  <a:gd name="T42" fmla="*/ 72 w 1323"/>
                  <a:gd name="T43" fmla="*/ 151 h 1496"/>
                  <a:gd name="T44" fmla="*/ 51 w 1323"/>
                  <a:gd name="T45" fmla="*/ 154 h 1496"/>
                  <a:gd name="T46" fmla="*/ 40 w 1323"/>
                  <a:gd name="T47" fmla="*/ 166 h 1496"/>
                  <a:gd name="T48" fmla="*/ 40 w 1323"/>
                  <a:gd name="T49" fmla="*/ 113 h 1496"/>
                  <a:gd name="T50" fmla="*/ 52 w 1323"/>
                  <a:gd name="T51" fmla="*/ 124 h 1496"/>
                  <a:gd name="T52" fmla="*/ 70 w 1323"/>
                  <a:gd name="T53" fmla="*/ 121 h 1496"/>
                  <a:gd name="T54" fmla="*/ 89 w 1323"/>
                  <a:gd name="T55" fmla="*/ 113 h 1496"/>
                  <a:gd name="T56" fmla="*/ 100 w 1323"/>
                  <a:gd name="T57" fmla="*/ 105 h 1496"/>
                  <a:gd name="T58" fmla="*/ 108 w 1323"/>
                  <a:gd name="T59" fmla="*/ 98 h 1496"/>
                  <a:gd name="T60" fmla="*/ 115 w 1323"/>
                  <a:gd name="T61" fmla="*/ 89 h 1496"/>
                  <a:gd name="T62" fmla="*/ 120 w 1323"/>
                  <a:gd name="T63" fmla="*/ 78 h 1496"/>
                  <a:gd name="T64" fmla="*/ 123 w 1323"/>
                  <a:gd name="T65" fmla="*/ 67 h 1496"/>
                  <a:gd name="T66" fmla="*/ 123 w 1323"/>
                  <a:gd name="T67" fmla="*/ 57 h 1496"/>
                  <a:gd name="T68" fmla="*/ 120 w 1323"/>
                  <a:gd name="T69" fmla="*/ 48 h 1496"/>
                  <a:gd name="T70" fmla="*/ 116 w 1323"/>
                  <a:gd name="T71" fmla="*/ 39 h 1496"/>
                  <a:gd name="T72" fmla="*/ 108 w 1323"/>
                  <a:gd name="T73" fmla="*/ 27 h 1496"/>
                  <a:gd name="T74" fmla="*/ 98 w 1323"/>
                  <a:gd name="T75" fmla="*/ 19 h 1496"/>
                  <a:gd name="T76" fmla="*/ 87 w 1323"/>
                  <a:gd name="T77" fmla="*/ 12 h 1496"/>
                  <a:gd name="T78" fmla="*/ 77 w 1323"/>
                  <a:gd name="T79" fmla="*/ 7 h 1496"/>
                  <a:gd name="T80" fmla="*/ 69 w 1323"/>
                  <a:gd name="T81" fmla="*/ 5 h 1496"/>
                  <a:gd name="T82" fmla="*/ 59 w 1323"/>
                  <a:gd name="T83" fmla="*/ 3 h 1496"/>
                  <a:gd name="T84" fmla="*/ 36 w 1323"/>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0"/>
                    </a:moveTo>
                    <a:lnTo>
                      <a:pt x="483" y="4"/>
                    </a:lnTo>
                    <a:lnTo>
                      <a:pt x="537" y="9"/>
                    </a:lnTo>
                    <a:lnTo>
                      <a:pt x="603" y="20"/>
                    </a:lnTo>
                    <a:lnTo>
                      <a:pt x="653" y="29"/>
                    </a:lnTo>
                    <a:lnTo>
                      <a:pt x="702" y="43"/>
                    </a:lnTo>
                    <a:lnTo>
                      <a:pt x="752" y="57"/>
                    </a:lnTo>
                    <a:lnTo>
                      <a:pt x="796" y="74"/>
                    </a:lnTo>
                    <a:lnTo>
                      <a:pt x="850" y="95"/>
                    </a:lnTo>
                    <a:lnTo>
                      <a:pt x="915" y="126"/>
                    </a:lnTo>
                    <a:lnTo>
                      <a:pt x="965" y="153"/>
                    </a:lnTo>
                    <a:lnTo>
                      <a:pt x="1014" y="185"/>
                    </a:lnTo>
                    <a:lnTo>
                      <a:pt x="1047" y="211"/>
                    </a:lnTo>
                    <a:lnTo>
                      <a:pt x="1086" y="241"/>
                    </a:lnTo>
                    <a:lnTo>
                      <a:pt x="1113" y="264"/>
                    </a:lnTo>
                    <a:lnTo>
                      <a:pt x="1143" y="298"/>
                    </a:lnTo>
                    <a:lnTo>
                      <a:pt x="1170" y="328"/>
                    </a:lnTo>
                    <a:lnTo>
                      <a:pt x="1196" y="362"/>
                    </a:lnTo>
                    <a:lnTo>
                      <a:pt x="1217" y="388"/>
                    </a:lnTo>
                    <a:lnTo>
                      <a:pt x="1242" y="426"/>
                    </a:lnTo>
                    <a:lnTo>
                      <a:pt x="1267" y="469"/>
                    </a:lnTo>
                    <a:lnTo>
                      <a:pt x="1283" y="509"/>
                    </a:lnTo>
                    <a:lnTo>
                      <a:pt x="1297" y="545"/>
                    </a:lnTo>
                    <a:lnTo>
                      <a:pt x="1309" y="586"/>
                    </a:lnTo>
                    <a:lnTo>
                      <a:pt x="1319" y="630"/>
                    </a:lnTo>
                    <a:lnTo>
                      <a:pt x="1323" y="687"/>
                    </a:lnTo>
                    <a:lnTo>
                      <a:pt x="1320" y="735"/>
                    </a:lnTo>
                    <a:lnTo>
                      <a:pt x="1313" y="776"/>
                    </a:lnTo>
                    <a:lnTo>
                      <a:pt x="1306" y="817"/>
                    </a:lnTo>
                    <a:lnTo>
                      <a:pt x="1291" y="862"/>
                    </a:lnTo>
                    <a:lnTo>
                      <a:pt x="1278" y="899"/>
                    </a:lnTo>
                    <a:lnTo>
                      <a:pt x="1260" y="933"/>
                    </a:lnTo>
                    <a:lnTo>
                      <a:pt x="1233" y="978"/>
                    </a:lnTo>
                    <a:lnTo>
                      <a:pt x="1200" y="1027"/>
                    </a:lnTo>
                    <a:lnTo>
                      <a:pt x="1165" y="1068"/>
                    </a:lnTo>
                    <a:lnTo>
                      <a:pt x="1136" y="1101"/>
                    </a:lnTo>
                    <a:lnTo>
                      <a:pt x="1100" y="1135"/>
                    </a:lnTo>
                    <a:lnTo>
                      <a:pt x="1064" y="1162"/>
                    </a:lnTo>
                    <a:lnTo>
                      <a:pt x="1023" y="1192"/>
                    </a:lnTo>
                    <a:lnTo>
                      <a:pt x="970" y="1229"/>
                    </a:lnTo>
                    <a:lnTo>
                      <a:pt x="920" y="1256"/>
                    </a:lnTo>
                    <a:lnTo>
                      <a:pt x="863" y="1286"/>
                    </a:lnTo>
                    <a:lnTo>
                      <a:pt x="746" y="1328"/>
                    </a:lnTo>
                    <a:lnTo>
                      <a:pt x="651" y="1355"/>
                    </a:lnTo>
                    <a:lnTo>
                      <a:pt x="547" y="1375"/>
                    </a:lnTo>
                    <a:lnTo>
                      <a:pt x="463" y="1385"/>
                    </a:lnTo>
                    <a:lnTo>
                      <a:pt x="356" y="1392"/>
                    </a:lnTo>
                    <a:lnTo>
                      <a:pt x="356" y="1496"/>
                    </a:lnTo>
                    <a:lnTo>
                      <a:pt x="0" y="1259"/>
                    </a:lnTo>
                    <a:lnTo>
                      <a:pt x="361" y="1017"/>
                    </a:lnTo>
                    <a:lnTo>
                      <a:pt x="360" y="1125"/>
                    </a:lnTo>
                    <a:lnTo>
                      <a:pt x="467" y="1118"/>
                    </a:lnTo>
                    <a:lnTo>
                      <a:pt x="547" y="1105"/>
                    </a:lnTo>
                    <a:lnTo>
                      <a:pt x="630" y="1084"/>
                    </a:lnTo>
                    <a:lnTo>
                      <a:pt x="746" y="1041"/>
                    </a:lnTo>
                    <a:lnTo>
                      <a:pt x="801" y="1012"/>
                    </a:lnTo>
                    <a:lnTo>
                      <a:pt x="853" y="980"/>
                    </a:lnTo>
                    <a:lnTo>
                      <a:pt x="897" y="945"/>
                    </a:lnTo>
                    <a:lnTo>
                      <a:pt x="940" y="910"/>
                    </a:lnTo>
                    <a:lnTo>
                      <a:pt x="975" y="877"/>
                    </a:lnTo>
                    <a:lnTo>
                      <a:pt x="1004" y="840"/>
                    </a:lnTo>
                    <a:lnTo>
                      <a:pt x="1036" y="797"/>
                    </a:lnTo>
                    <a:lnTo>
                      <a:pt x="1064" y="746"/>
                    </a:lnTo>
                    <a:lnTo>
                      <a:pt x="1084" y="699"/>
                    </a:lnTo>
                    <a:lnTo>
                      <a:pt x="1094" y="656"/>
                    </a:lnTo>
                    <a:lnTo>
                      <a:pt x="1104" y="602"/>
                    </a:lnTo>
                    <a:lnTo>
                      <a:pt x="1105" y="551"/>
                    </a:lnTo>
                    <a:lnTo>
                      <a:pt x="1103" y="515"/>
                    </a:lnTo>
                    <a:lnTo>
                      <a:pt x="1097" y="477"/>
                    </a:lnTo>
                    <a:lnTo>
                      <a:pt x="1084" y="432"/>
                    </a:lnTo>
                    <a:lnTo>
                      <a:pt x="1067" y="388"/>
                    </a:lnTo>
                    <a:lnTo>
                      <a:pt x="1047" y="347"/>
                    </a:lnTo>
                    <a:lnTo>
                      <a:pt x="1020" y="307"/>
                    </a:lnTo>
                    <a:lnTo>
                      <a:pt x="973" y="247"/>
                    </a:lnTo>
                    <a:lnTo>
                      <a:pt x="932" y="208"/>
                    </a:lnTo>
                    <a:lnTo>
                      <a:pt x="880" y="167"/>
                    </a:lnTo>
                    <a:lnTo>
                      <a:pt x="827" y="131"/>
                    </a:lnTo>
                    <a:lnTo>
                      <a:pt x="786" y="108"/>
                    </a:lnTo>
                    <a:lnTo>
                      <a:pt x="739" y="84"/>
                    </a:lnTo>
                    <a:lnTo>
                      <a:pt x="693" y="66"/>
                    </a:lnTo>
                    <a:lnTo>
                      <a:pt x="656" y="53"/>
                    </a:lnTo>
                    <a:lnTo>
                      <a:pt x="620" y="42"/>
                    </a:lnTo>
                    <a:lnTo>
                      <a:pt x="574" y="32"/>
                    </a:lnTo>
                    <a:lnTo>
                      <a:pt x="531" y="25"/>
                    </a:lnTo>
                    <a:lnTo>
                      <a:pt x="473" y="15"/>
                    </a:lnTo>
                    <a:lnTo>
                      <a:pt x="326" y="0"/>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60" name="Freeform 10">
                <a:extLst>
                  <a:ext uri="{FF2B5EF4-FFF2-40B4-BE49-F238E27FC236}">
                    <a16:creationId xmlns:a16="http://schemas.microsoft.com/office/drawing/2014/main" id="{978954C2-E35B-4872-A363-AAE44A4A8CA5}"/>
                  </a:ext>
                </a:extLst>
              </p:cNvPr>
              <p:cNvSpPr>
                <a:spLocks/>
              </p:cNvSpPr>
              <p:nvPr/>
            </p:nvSpPr>
            <p:spPr bwMode="auto">
              <a:xfrm>
                <a:off x="1741" y="1678"/>
                <a:ext cx="441" cy="499"/>
              </a:xfrm>
              <a:custGeom>
                <a:avLst/>
                <a:gdLst>
                  <a:gd name="T0" fmla="*/ 93 w 1324"/>
                  <a:gd name="T1" fmla="*/ 0 h 1496"/>
                  <a:gd name="T2" fmla="*/ 80 w 1324"/>
                  <a:gd name="T3" fmla="*/ 2 h 1496"/>
                  <a:gd name="T4" fmla="*/ 69 w 1324"/>
                  <a:gd name="T5" fmla="*/ 5 h 1496"/>
                  <a:gd name="T6" fmla="*/ 59 w 1324"/>
                  <a:gd name="T7" fmla="*/ 8 h 1496"/>
                  <a:gd name="T8" fmla="*/ 45 w 1324"/>
                  <a:gd name="T9" fmla="*/ 14 h 1496"/>
                  <a:gd name="T10" fmla="*/ 34 w 1324"/>
                  <a:gd name="T11" fmla="*/ 21 h 1496"/>
                  <a:gd name="T12" fmla="*/ 26 w 1324"/>
                  <a:gd name="T13" fmla="*/ 27 h 1496"/>
                  <a:gd name="T14" fmla="*/ 20 w 1324"/>
                  <a:gd name="T15" fmla="*/ 33 h 1496"/>
                  <a:gd name="T16" fmla="*/ 14 w 1324"/>
                  <a:gd name="T17" fmla="*/ 40 h 1496"/>
                  <a:gd name="T18" fmla="*/ 9 w 1324"/>
                  <a:gd name="T19" fmla="*/ 47 h 1496"/>
                  <a:gd name="T20" fmla="*/ 4 w 1324"/>
                  <a:gd name="T21" fmla="*/ 57 h 1496"/>
                  <a:gd name="T22" fmla="*/ 2 w 1324"/>
                  <a:gd name="T23" fmla="*/ 65 h 1496"/>
                  <a:gd name="T24" fmla="*/ 0 w 1324"/>
                  <a:gd name="T25" fmla="*/ 76 h 1496"/>
                  <a:gd name="T26" fmla="*/ 1 w 1324"/>
                  <a:gd name="T27" fmla="*/ 86 h 1496"/>
                  <a:gd name="T28" fmla="*/ 4 w 1324"/>
                  <a:gd name="T29" fmla="*/ 96 h 1496"/>
                  <a:gd name="T30" fmla="*/ 7 w 1324"/>
                  <a:gd name="T31" fmla="*/ 104 h 1496"/>
                  <a:gd name="T32" fmla="*/ 14 w 1324"/>
                  <a:gd name="T33" fmla="*/ 114 h 1496"/>
                  <a:gd name="T34" fmla="*/ 21 w 1324"/>
                  <a:gd name="T35" fmla="*/ 122 h 1496"/>
                  <a:gd name="T36" fmla="*/ 29 w 1324"/>
                  <a:gd name="T37" fmla="*/ 129 h 1496"/>
                  <a:gd name="T38" fmla="*/ 39 w 1324"/>
                  <a:gd name="T39" fmla="*/ 137 h 1496"/>
                  <a:gd name="T40" fmla="*/ 51 w 1324"/>
                  <a:gd name="T41" fmla="*/ 143 h 1496"/>
                  <a:gd name="T42" fmla="*/ 75 w 1324"/>
                  <a:gd name="T43" fmla="*/ 151 h 1496"/>
                  <a:gd name="T44" fmla="*/ 95 w 1324"/>
                  <a:gd name="T45" fmla="*/ 154 h 1496"/>
                  <a:gd name="T46" fmla="*/ 107 w 1324"/>
                  <a:gd name="T47" fmla="*/ 166 h 1496"/>
                  <a:gd name="T48" fmla="*/ 107 w 1324"/>
                  <a:gd name="T49" fmla="*/ 113 h 1496"/>
                  <a:gd name="T50" fmla="*/ 95 w 1324"/>
                  <a:gd name="T51" fmla="*/ 124 h 1496"/>
                  <a:gd name="T52" fmla="*/ 77 w 1324"/>
                  <a:gd name="T53" fmla="*/ 121 h 1496"/>
                  <a:gd name="T54" fmla="*/ 58 w 1324"/>
                  <a:gd name="T55" fmla="*/ 113 h 1496"/>
                  <a:gd name="T56" fmla="*/ 47 w 1324"/>
                  <a:gd name="T57" fmla="*/ 105 h 1496"/>
                  <a:gd name="T58" fmla="*/ 39 w 1324"/>
                  <a:gd name="T59" fmla="*/ 97 h 1496"/>
                  <a:gd name="T60" fmla="*/ 32 w 1324"/>
                  <a:gd name="T61" fmla="*/ 89 h 1496"/>
                  <a:gd name="T62" fmla="*/ 27 w 1324"/>
                  <a:gd name="T63" fmla="*/ 78 h 1496"/>
                  <a:gd name="T64" fmla="*/ 24 w 1324"/>
                  <a:gd name="T65" fmla="*/ 67 h 1496"/>
                  <a:gd name="T66" fmla="*/ 25 w 1324"/>
                  <a:gd name="T67" fmla="*/ 57 h 1496"/>
                  <a:gd name="T68" fmla="*/ 27 w 1324"/>
                  <a:gd name="T69" fmla="*/ 48 h 1496"/>
                  <a:gd name="T70" fmla="*/ 31 w 1324"/>
                  <a:gd name="T71" fmla="*/ 39 h 1496"/>
                  <a:gd name="T72" fmla="*/ 39 w 1324"/>
                  <a:gd name="T73" fmla="*/ 27 h 1496"/>
                  <a:gd name="T74" fmla="*/ 49 w 1324"/>
                  <a:gd name="T75" fmla="*/ 19 h 1496"/>
                  <a:gd name="T76" fmla="*/ 60 w 1324"/>
                  <a:gd name="T77" fmla="*/ 12 h 1496"/>
                  <a:gd name="T78" fmla="*/ 70 w 1324"/>
                  <a:gd name="T79" fmla="*/ 7 h 1496"/>
                  <a:gd name="T80" fmla="*/ 78 w 1324"/>
                  <a:gd name="T81" fmla="*/ 4 h 1496"/>
                  <a:gd name="T82" fmla="*/ 88 w 1324"/>
                  <a:gd name="T83" fmla="*/ 3 h 1496"/>
                  <a:gd name="T84" fmla="*/ 111 w 1324"/>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7" y="0"/>
                    </a:moveTo>
                    <a:lnTo>
                      <a:pt x="840" y="3"/>
                    </a:lnTo>
                    <a:lnTo>
                      <a:pt x="787" y="9"/>
                    </a:lnTo>
                    <a:lnTo>
                      <a:pt x="721" y="20"/>
                    </a:lnTo>
                    <a:lnTo>
                      <a:pt x="671" y="29"/>
                    </a:lnTo>
                    <a:lnTo>
                      <a:pt x="622" y="41"/>
                    </a:lnTo>
                    <a:lnTo>
                      <a:pt x="572" y="57"/>
                    </a:lnTo>
                    <a:lnTo>
                      <a:pt x="527" y="74"/>
                    </a:lnTo>
                    <a:lnTo>
                      <a:pt x="474" y="95"/>
                    </a:lnTo>
                    <a:lnTo>
                      <a:pt x="409" y="125"/>
                    </a:lnTo>
                    <a:lnTo>
                      <a:pt x="359" y="153"/>
                    </a:lnTo>
                    <a:lnTo>
                      <a:pt x="310" y="185"/>
                    </a:lnTo>
                    <a:lnTo>
                      <a:pt x="276" y="210"/>
                    </a:lnTo>
                    <a:lnTo>
                      <a:pt x="237" y="241"/>
                    </a:lnTo>
                    <a:lnTo>
                      <a:pt x="209" y="264"/>
                    </a:lnTo>
                    <a:lnTo>
                      <a:pt x="180" y="298"/>
                    </a:lnTo>
                    <a:lnTo>
                      <a:pt x="154" y="328"/>
                    </a:lnTo>
                    <a:lnTo>
                      <a:pt x="127" y="361"/>
                    </a:lnTo>
                    <a:lnTo>
                      <a:pt x="107" y="388"/>
                    </a:lnTo>
                    <a:lnTo>
                      <a:pt x="81" y="426"/>
                    </a:lnTo>
                    <a:lnTo>
                      <a:pt x="57" y="468"/>
                    </a:lnTo>
                    <a:lnTo>
                      <a:pt x="40" y="509"/>
                    </a:lnTo>
                    <a:lnTo>
                      <a:pt x="27" y="545"/>
                    </a:lnTo>
                    <a:lnTo>
                      <a:pt x="14" y="586"/>
                    </a:lnTo>
                    <a:lnTo>
                      <a:pt x="4" y="630"/>
                    </a:lnTo>
                    <a:lnTo>
                      <a:pt x="0" y="687"/>
                    </a:lnTo>
                    <a:lnTo>
                      <a:pt x="3" y="735"/>
                    </a:lnTo>
                    <a:lnTo>
                      <a:pt x="10" y="775"/>
                    </a:lnTo>
                    <a:lnTo>
                      <a:pt x="18" y="817"/>
                    </a:lnTo>
                    <a:lnTo>
                      <a:pt x="32" y="862"/>
                    </a:lnTo>
                    <a:lnTo>
                      <a:pt x="46" y="899"/>
                    </a:lnTo>
                    <a:lnTo>
                      <a:pt x="64" y="933"/>
                    </a:lnTo>
                    <a:lnTo>
                      <a:pt x="90" y="978"/>
                    </a:lnTo>
                    <a:lnTo>
                      <a:pt x="124" y="1027"/>
                    </a:lnTo>
                    <a:lnTo>
                      <a:pt x="158" y="1068"/>
                    </a:lnTo>
                    <a:lnTo>
                      <a:pt x="187" y="1101"/>
                    </a:lnTo>
                    <a:lnTo>
                      <a:pt x="224" y="1135"/>
                    </a:lnTo>
                    <a:lnTo>
                      <a:pt x="260" y="1161"/>
                    </a:lnTo>
                    <a:lnTo>
                      <a:pt x="301" y="1192"/>
                    </a:lnTo>
                    <a:lnTo>
                      <a:pt x="353" y="1229"/>
                    </a:lnTo>
                    <a:lnTo>
                      <a:pt x="403" y="1255"/>
                    </a:lnTo>
                    <a:lnTo>
                      <a:pt x="460" y="1286"/>
                    </a:lnTo>
                    <a:lnTo>
                      <a:pt x="577" y="1328"/>
                    </a:lnTo>
                    <a:lnTo>
                      <a:pt x="673" y="1355"/>
                    </a:lnTo>
                    <a:lnTo>
                      <a:pt x="777" y="1375"/>
                    </a:lnTo>
                    <a:lnTo>
                      <a:pt x="860" y="1385"/>
                    </a:lnTo>
                    <a:lnTo>
                      <a:pt x="967" y="1392"/>
                    </a:lnTo>
                    <a:lnTo>
                      <a:pt x="967" y="1496"/>
                    </a:lnTo>
                    <a:lnTo>
                      <a:pt x="1324" y="1259"/>
                    </a:lnTo>
                    <a:lnTo>
                      <a:pt x="963" y="1017"/>
                    </a:lnTo>
                    <a:lnTo>
                      <a:pt x="964" y="1125"/>
                    </a:lnTo>
                    <a:lnTo>
                      <a:pt x="857" y="1118"/>
                    </a:lnTo>
                    <a:lnTo>
                      <a:pt x="777" y="1104"/>
                    </a:lnTo>
                    <a:lnTo>
                      <a:pt x="693" y="1084"/>
                    </a:lnTo>
                    <a:lnTo>
                      <a:pt x="577" y="1041"/>
                    </a:lnTo>
                    <a:lnTo>
                      <a:pt x="523" y="1012"/>
                    </a:lnTo>
                    <a:lnTo>
                      <a:pt x="470" y="980"/>
                    </a:lnTo>
                    <a:lnTo>
                      <a:pt x="427" y="944"/>
                    </a:lnTo>
                    <a:lnTo>
                      <a:pt x="383" y="910"/>
                    </a:lnTo>
                    <a:lnTo>
                      <a:pt x="349" y="876"/>
                    </a:lnTo>
                    <a:lnTo>
                      <a:pt x="320" y="840"/>
                    </a:lnTo>
                    <a:lnTo>
                      <a:pt x="287" y="797"/>
                    </a:lnTo>
                    <a:lnTo>
                      <a:pt x="260" y="746"/>
                    </a:lnTo>
                    <a:lnTo>
                      <a:pt x="240" y="699"/>
                    </a:lnTo>
                    <a:lnTo>
                      <a:pt x="230" y="656"/>
                    </a:lnTo>
                    <a:lnTo>
                      <a:pt x="219" y="602"/>
                    </a:lnTo>
                    <a:lnTo>
                      <a:pt x="218" y="551"/>
                    </a:lnTo>
                    <a:lnTo>
                      <a:pt x="221" y="515"/>
                    </a:lnTo>
                    <a:lnTo>
                      <a:pt x="226" y="477"/>
                    </a:lnTo>
                    <a:lnTo>
                      <a:pt x="240" y="432"/>
                    </a:lnTo>
                    <a:lnTo>
                      <a:pt x="256" y="388"/>
                    </a:lnTo>
                    <a:lnTo>
                      <a:pt x="276" y="347"/>
                    </a:lnTo>
                    <a:lnTo>
                      <a:pt x="303" y="307"/>
                    </a:lnTo>
                    <a:lnTo>
                      <a:pt x="351" y="247"/>
                    </a:lnTo>
                    <a:lnTo>
                      <a:pt x="391" y="208"/>
                    </a:lnTo>
                    <a:lnTo>
                      <a:pt x="443" y="167"/>
                    </a:lnTo>
                    <a:lnTo>
                      <a:pt x="497" y="131"/>
                    </a:lnTo>
                    <a:lnTo>
                      <a:pt x="537" y="108"/>
                    </a:lnTo>
                    <a:lnTo>
                      <a:pt x="585" y="84"/>
                    </a:lnTo>
                    <a:lnTo>
                      <a:pt x="631" y="66"/>
                    </a:lnTo>
                    <a:lnTo>
                      <a:pt x="666" y="53"/>
                    </a:lnTo>
                    <a:lnTo>
                      <a:pt x="703" y="40"/>
                    </a:lnTo>
                    <a:lnTo>
                      <a:pt x="750" y="30"/>
                    </a:lnTo>
                    <a:lnTo>
                      <a:pt x="792" y="25"/>
                    </a:lnTo>
                    <a:lnTo>
                      <a:pt x="850" y="15"/>
                    </a:lnTo>
                    <a:lnTo>
                      <a:pt x="997" y="0"/>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61" name="Freeform 11">
                <a:extLst>
                  <a:ext uri="{FF2B5EF4-FFF2-40B4-BE49-F238E27FC236}">
                    <a16:creationId xmlns:a16="http://schemas.microsoft.com/office/drawing/2014/main" id="{8148E67D-95C1-48CD-B89B-11EDA1E9C0F2}"/>
                  </a:ext>
                </a:extLst>
              </p:cNvPr>
              <p:cNvSpPr>
                <a:spLocks/>
              </p:cNvSpPr>
              <p:nvPr/>
            </p:nvSpPr>
            <p:spPr bwMode="auto">
              <a:xfrm>
                <a:off x="1739" y="1340"/>
                <a:ext cx="441" cy="499"/>
              </a:xfrm>
              <a:custGeom>
                <a:avLst/>
                <a:gdLst>
                  <a:gd name="T0" fmla="*/ 93 w 1324"/>
                  <a:gd name="T1" fmla="*/ 166 h 1496"/>
                  <a:gd name="T2" fmla="*/ 80 w 1324"/>
                  <a:gd name="T3" fmla="*/ 164 h 1496"/>
                  <a:gd name="T4" fmla="*/ 69 w 1324"/>
                  <a:gd name="T5" fmla="*/ 162 h 1496"/>
                  <a:gd name="T6" fmla="*/ 59 w 1324"/>
                  <a:gd name="T7" fmla="*/ 158 h 1496"/>
                  <a:gd name="T8" fmla="*/ 45 w 1324"/>
                  <a:gd name="T9" fmla="*/ 152 h 1496"/>
                  <a:gd name="T10" fmla="*/ 34 w 1324"/>
                  <a:gd name="T11" fmla="*/ 146 h 1496"/>
                  <a:gd name="T12" fmla="*/ 26 w 1324"/>
                  <a:gd name="T13" fmla="*/ 140 h 1496"/>
                  <a:gd name="T14" fmla="*/ 20 w 1324"/>
                  <a:gd name="T15" fmla="*/ 133 h 1496"/>
                  <a:gd name="T16" fmla="*/ 14 w 1324"/>
                  <a:gd name="T17" fmla="*/ 126 h 1496"/>
                  <a:gd name="T18" fmla="*/ 9 w 1324"/>
                  <a:gd name="T19" fmla="*/ 119 h 1496"/>
                  <a:gd name="T20" fmla="*/ 5 w 1324"/>
                  <a:gd name="T21" fmla="*/ 110 h 1496"/>
                  <a:gd name="T22" fmla="*/ 2 w 1324"/>
                  <a:gd name="T23" fmla="*/ 101 h 1496"/>
                  <a:gd name="T24" fmla="*/ 0 w 1324"/>
                  <a:gd name="T25" fmla="*/ 90 h 1496"/>
                  <a:gd name="T26" fmla="*/ 1 w 1324"/>
                  <a:gd name="T27" fmla="*/ 80 h 1496"/>
                  <a:gd name="T28" fmla="*/ 4 w 1324"/>
                  <a:gd name="T29" fmla="*/ 71 h 1496"/>
                  <a:gd name="T30" fmla="*/ 7 w 1324"/>
                  <a:gd name="T31" fmla="*/ 63 h 1496"/>
                  <a:gd name="T32" fmla="*/ 14 w 1324"/>
                  <a:gd name="T33" fmla="*/ 52 h 1496"/>
                  <a:gd name="T34" fmla="*/ 21 w 1324"/>
                  <a:gd name="T35" fmla="*/ 44 h 1496"/>
                  <a:gd name="T36" fmla="*/ 29 w 1324"/>
                  <a:gd name="T37" fmla="*/ 37 h 1496"/>
                  <a:gd name="T38" fmla="*/ 39 w 1324"/>
                  <a:gd name="T39" fmla="*/ 30 h 1496"/>
                  <a:gd name="T40" fmla="*/ 51 w 1324"/>
                  <a:gd name="T41" fmla="*/ 23 h 1496"/>
                  <a:gd name="T42" fmla="*/ 75 w 1324"/>
                  <a:gd name="T43" fmla="*/ 16 h 1496"/>
                  <a:gd name="T44" fmla="*/ 96 w 1324"/>
                  <a:gd name="T45" fmla="*/ 12 h 1496"/>
                  <a:gd name="T46" fmla="*/ 107 w 1324"/>
                  <a:gd name="T47" fmla="*/ 0 h 1496"/>
                  <a:gd name="T48" fmla="*/ 107 w 1324"/>
                  <a:gd name="T49" fmla="*/ 53 h 1496"/>
                  <a:gd name="T50" fmla="*/ 95 w 1324"/>
                  <a:gd name="T51" fmla="*/ 42 h 1496"/>
                  <a:gd name="T52" fmla="*/ 77 w 1324"/>
                  <a:gd name="T53" fmla="*/ 46 h 1496"/>
                  <a:gd name="T54" fmla="*/ 58 w 1324"/>
                  <a:gd name="T55" fmla="*/ 54 h 1496"/>
                  <a:gd name="T56" fmla="*/ 47 w 1324"/>
                  <a:gd name="T57" fmla="*/ 61 h 1496"/>
                  <a:gd name="T58" fmla="*/ 39 w 1324"/>
                  <a:gd name="T59" fmla="*/ 69 h 1496"/>
                  <a:gd name="T60" fmla="*/ 32 w 1324"/>
                  <a:gd name="T61" fmla="*/ 78 h 1496"/>
                  <a:gd name="T62" fmla="*/ 27 w 1324"/>
                  <a:gd name="T63" fmla="*/ 89 h 1496"/>
                  <a:gd name="T64" fmla="*/ 24 w 1324"/>
                  <a:gd name="T65" fmla="*/ 99 h 1496"/>
                  <a:gd name="T66" fmla="*/ 25 w 1324"/>
                  <a:gd name="T67" fmla="*/ 109 h 1496"/>
                  <a:gd name="T68" fmla="*/ 27 w 1324"/>
                  <a:gd name="T69" fmla="*/ 118 h 1496"/>
                  <a:gd name="T70" fmla="*/ 31 w 1324"/>
                  <a:gd name="T71" fmla="*/ 128 h 1496"/>
                  <a:gd name="T72" fmla="*/ 39 w 1324"/>
                  <a:gd name="T73" fmla="*/ 139 h 1496"/>
                  <a:gd name="T74" fmla="*/ 49 w 1324"/>
                  <a:gd name="T75" fmla="*/ 148 h 1496"/>
                  <a:gd name="T76" fmla="*/ 60 w 1324"/>
                  <a:gd name="T77" fmla="*/ 154 h 1496"/>
                  <a:gd name="T78" fmla="*/ 70 w 1324"/>
                  <a:gd name="T79" fmla="*/ 159 h 1496"/>
                  <a:gd name="T80" fmla="*/ 78 w 1324"/>
                  <a:gd name="T81" fmla="*/ 162 h 1496"/>
                  <a:gd name="T82" fmla="*/ 88 w 1324"/>
                  <a:gd name="T83" fmla="*/ 164 h 1496"/>
                  <a:gd name="T84" fmla="*/ 111 w 1324"/>
                  <a:gd name="T85" fmla="*/ 166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8" y="1496"/>
                    </a:moveTo>
                    <a:lnTo>
                      <a:pt x="840" y="1493"/>
                    </a:lnTo>
                    <a:lnTo>
                      <a:pt x="787" y="1487"/>
                    </a:lnTo>
                    <a:lnTo>
                      <a:pt x="721" y="1476"/>
                    </a:lnTo>
                    <a:lnTo>
                      <a:pt x="671" y="1467"/>
                    </a:lnTo>
                    <a:lnTo>
                      <a:pt x="622" y="1455"/>
                    </a:lnTo>
                    <a:lnTo>
                      <a:pt x="572" y="1439"/>
                    </a:lnTo>
                    <a:lnTo>
                      <a:pt x="527" y="1422"/>
                    </a:lnTo>
                    <a:lnTo>
                      <a:pt x="474" y="1401"/>
                    </a:lnTo>
                    <a:lnTo>
                      <a:pt x="409" y="1371"/>
                    </a:lnTo>
                    <a:lnTo>
                      <a:pt x="359" y="1343"/>
                    </a:lnTo>
                    <a:lnTo>
                      <a:pt x="310" y="1312"/>
                    </a:lnTo>
                    <a:lnTo>
                      <a:pt x="277" y="1286"/>
                    </a:lnTo>
                    <a:lnTo>
                      <a:pt x="238" y="1256"/>
                    </a:lnTo>
                    <a:lnTo>
                      <a:pt x="211" y="1232"/>
                    </a:lnTo>
                    <a:lnTo>
                      <a:pt x="181" y="1199"/>
                    </a:lnTo>
                    <a:lnTo>
                      <a:pt x="154" y="1168"/>
                    </a:lnTo>
                    <a:lnTo>
                      <a:pt x="127" y="1135"/>
                    </a:lnTo>
                    <a:lnTo>
                      <a:pt x="107" y="1108"/>
                    </a:lnTo>
                    <a:lnTo>
                      <a:pt x="82" y="1070"/>
                    </a:lnTo>
                    <a:lnTo>
                      <a:pt x="57" y="1029"/>
                    </a:lnTo>
                    <a:lnTo>
                      <a:pt x="41" y="987"/>
                    </a:lnTo>
                    <a:lnTo>
                      <a:pt x="27" y="951"/>
                    </a:lnTo>
                    <a:lnTo>
                      <a:pt x="15" y="910"/>
                    </a:lnTo>
                    <a:lnTo>
                      <a:pt x="5" y="866"/>
                    </a:lnTo>
                    <a:lnTo>
                      <a:pt x="0" y="809"/>
                    </a:lnTo>
                    <a:lnTo>
                      <a:pt x="4" y="761"/>
                    </a:lnTo>
                    <a:lnTo>
                      <a:pt x="10" y="721"/>
                    </a:lnTo>
                    <a:lnTo>
                      <a:pt x="18" y="679"/>
                    </a:lnTo>
                    <a:lnTo>
                      <a:pt x="33" y="635"/>
                    </a:lnTo>
                    <a:lnTo>
                      <a:pt x="46" y="598"/>
                    </a:lnTo>
                    <a:lnTo>
                      <a:pt x="64" y="563"/>
                    </a:lnTo>
                    <a:lnTo>
                      <a:pt x="91" y="518"/>
                    </a:lnTo>
                    <a:lnTo>
                      <a:pt x="124" y="469"/>
                    </a:lnTo>
                    <a:lnTo>
                      <a:pt x="159" y="429"/>
                    </a:lnTo>
                    <a:lnTo>
                      <a:pt x="188" y="395"/>
                    </a:lnTo>
                    <a:lnTo>
                      <a:pt x="224" y="362"/>
                    </a:lnTo>
                    <a:lnTo>
                      <a:pt x="260" y="335"/>
                    </a:lnTo>
                    <a:lnTo>
                      <a:pt x="301" y="305"/>
                    </a:lnTo>
                    <a:lnTo>
                      <a:pt x="354" y="268"/>
                    </a:lnTo>
                    <a:lnTo>
                      <a:pt x="404" y="241"/>
                    </a:lnTo>
                    <a:lnTo>
                      <a:pt x="461" y="211"/>
                    </a:lnTo>
                    <a:lnTo>
                      <a:pt x="578" y="168"/>
                    </a:lnTo>
                    <a:lnTo>
                      <a:pt x="673" y="141"/>
                    </a:lnTo>
                    <a:lnTo>
                      <a:pt x="777" y="121"/>
                    </a:lnTo>
                    <a:lnTo>
                      <a:pt x="861" y="111"/>
                    </a:lnTo>
                    <a:lnTo>
                      <a:pt x="968" y="104"/>
                    </a:lnTo>
                    <a:lnTo>
                      <a:pt x="968" y="0"/>
                    </a:lnTo>
                    <a:lnTo>
                      <a:pt x="1324" y="237"/>
                    </a:lnTo>
                    <a:lnTo>
                      <a:pt x="963" y="479"/>
                    </a:lnTo>
                    <a:lnTo>
                      <a:pt x="964" y="372"/>
                    </a:lnTo>
                    <a:lnTo>
                      <a:pt x="857" y="378"/>
                    </a:lnTo>
                    <a:lnTo>
                      <a:pt x="777" y="392"/>
                    </a:lnTo>
                    <a:lnTo>
                      <a:pt x="693" y="412"/>
                    </a:lnTo>
                    <a:lnTo>
                      <a:pt x="578" y="456"/>
                    </a:lnTo>
                    <a:lnTo>
                      <a:pt x="523" y="485"/>
                    </a:lnTo>
                    <a:lnTo>
                      <a:pt x="471" y="516"/>
                    </a:lnTo>
                    <a:lnTo>
                      <a:pt x="427" y="552"/>
                    </a:lnTo>
                    <a:lnTo>
                      <a:pt x="384" y="587"/>
                    </a:lnTo>
                    <a:lnTo>
                      <a:pt x="349" y="620"/>
                    </a:lnTo>
                    <a:lnTo>
                      <a:pt x="320" y="656"/>
                    </a:lnTo>
                    <a:lnTo>
                      <a:pt x="288" y="700"/>
                    </a:lnTo>
                    <a:lnTo>
                      <a:pt x="260" y="750"/>
                    </a:lnTo>
                    <a:lnTo>
                      <a:pt x="240" y="797"/>
                    </a:lnTo>
                    <a:lnTo>
                      <a:pt x="230" y="841"/>
                    </a:lnTo>
                    <a:lnTo>
                      <a:pt x="220" y="894"/>
                    </a:lnTo>
                    <a:lnTo>
                      <a:pt x="219" y="946"/>
                    </a:lnTo>
                    <a:lnTo>
                      <a:pt x="221" y="982"/>
                    </a:lnTo>
                    <a:lnTo>
                      <a:pt x="227" y="1020"/>
                    </a:lnTo>
                    <a:lnTo>
                      <a:pt x="240" y="1064"/>
                    </a:lnTo>
                    <a:lnTo>
                      <a:pt x="257" y="1108"/>
                    </a:lnTo>
                    <a:lnTo>
                      <a:pt x="277" y="1149"/>
                    </a:lnTo>
                    <a:lnTo>
                      <a:pt x="303" y="1190"/>
                    </a:lnTo>
                    <a:lnTo>
                      <a:pt x="351" y="1249"/>
                    </a:lnTo>
                    <a:lnTo>
                      <a:pt x="391" y="1288"/>
                    </a:lnTo>
                    <a:lnTo>
                      <a:pt x="444" y="1329"/>
                    </a:lnTo>
                    <a:lnTo>
                      <a:pt x="497" y="1365"/>
                    </a:lnTo>
                    <a:lnTo>
                      <a:pt x="537" y="1389"/>
                    </a:lnTo>
                    <a:lnTo>
                      <a:pt x="585" y="1412"/>
                    </a:lnTo>
                    <a:lnTo>
                      <a:pt x="631" y="1430"/>
                    </a:lnTo>
                    <a:lnTo>
                      <a:pt x="668" y="1444"/>
                    </a:lnTo>
                    <a:lnTo>
                      <a:pt x="703" y="1456"/>
                    </a:lnTo>
                    <a:lnTo>
                      <a:pt x="750" y="1466"/>
                    </a:lnTo>
                    <a:lnTo>
                      <a:pt x="793" y="1472"/>
                    </a:lnTo>
                    <a:lnTo>
                      <a:pt x="851" y="1482"/>
                    </a:lnTo>
                    <a:lnTo>
                      <a:pt x="998" y="1496"/>
                    </a:lnTo>
                    <a:close/>
                  </a:path>
                </a:pathLst>
              </a:custGeom>
              <a:solidFill>
                <a:srgbClr val="000080"/>
              </a:solidFill>
              <a:ln w="4763">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905" name="Group 12">
              <a:extLst>
                <a:ext uri="{FF2B5EF4-FFF2-40B4-BE49-F238E27FC236}">
                  <a16:creationId xmlns:a16="http://schemas.microsoft.com/office/drawing/2014/main" id="{A76F5518-69FF-4A7D-935E-D5011073F393}"/>
                </a:ext>
              </a:extLst>
            </p:cNvPr>
            <p:cNvGrpSpPr>
              <a:grpSpLocks/>
            </p:cNvGrpSpPr>
            <p:nvPr/>
          </p:nvGrpSpPr>
          <p:grpSpPr bwMode="auto">
            <a:xfrm>
              <a:off x="2009" y="1522"/>
              <a:ext cx="369" cy="440"/>
              <a:chOff x="2009" y="1522"/>
              <a:chExt cx="369" cy="440"/>
            </a:xfrm>
          </p:grpSpPr>
          <p:grpSp>
            <p:nvGrpSpPr>
              <p:cNvPr id="65906" name="Group 13">
                <a:extLst>
                  <a:ext uri="{FF2B5EF4-FFF2-40B4-BE49-F238E27FC236}">
                    <a16:creationId xmlns:a16="http://schemas.microsoft.com/office/drawing/2014/main" id="{DE6BCDDE-05FC-4DD1-9133-1FEBA3F38175}"/>
                  </a:ext>
                </a:extLst>
              </p:cNvPr>
              <p:cNvGrpSpPr>
                <a:grpSpLocks/>
              </p:cNvGrpSpPr>
              <p:nvPr/>
            </p:nvGrpSpPr>
            <p:grpSpPr bwMode="auto">
              <a:xfrm>
                <a:off x="2012" y="1522"/>
                <a:ext cx="366" cy="440"/>
                <a:chOff x="2012" y="1522"/>
                <a:chExt cx="366" cy="440"/>
              </a:xfrm>
            </p:grpSpPr>
            <p:grpSp>
              <p:nvGrpSpPr>
                <p:cNvPr id="65921" name="Group 14">
                  <a:extLst>
                    <a:ext uri="{FF2B5EF4-FFF2-40B4-BE49-F238E27FC236}">
                      <a16:creationId xmlns:a16="http://schemas.microsoft.com/office/drawing/2014/main" id="{509739F5-71B1-4E63-A298-8B6F42009961}"/>
                    </a:ext>
                  </a:extLst>
                </p:cNvPr>
                <p:cNvGrpSpPr>
                  <a:grpSpLocks/>
                </p:cNvGrpSpPr>
                <p:nvPr/>
              </p:nvGrpSpPr>
              <p:grpSpPr bwMode="auto">
                <a:xfrm>
                  <a:off x="2025" y="1624"/>
                  <a:ext cx="353" cy="338"/>
                  <a:chOff x="2025" y="1624"/>
                  <a:chExt cx="353" cy="338"/>
                </a:xfrm>
              </p:grpSpPr>
              <p:grpSp>
                <p:nvGrpSpPr>
                  <p:cNvPr id="65957" name="Group 15">
                    <a:extLst>
                      <a:ext uri="{FF2B5EF4-FFF2-40B4-BE49-F238E27FC236}">
                        <a16:creationId xmlns:a16="http://schemas.microsoft.com/office/drawing/2014/main" id="{353A0692-0130-4C7E-B843-4224F0A9A684}"/>
                      </a:ext>
                    </a:extLst>
                  </p:cNvPr>
                  <p:cNvGrpSpPr>
                    <a:grpSpLocks/>
                  </p:cNvGrpSpPr>
                  <p:nvPr/>
                </p:nvGrpSpPr>
                <p:grpSpPr bwMode="auto">
                  <a:xfrm>
                    <a:off x="2025" y="1624"/>
                    <a:ext cx="285" cy="72"/>
                    <a:chOff x="2025" y="1624"/>
                    <a:chExt cx="285" cy="72"/>
                  </a:xfrm>
                </p:grpSpPr>
                <p:grpSp>
                  <p:nvGrpSpPr>
                    <p:cNvPr id="66036" name="Group 16">
                      <a:extLst>
                        <a:ext uri="{FF2B5EF4-FFF2-40B4-BE49-F238E27FC236}">
                          <a16:creationId xmlns:a16="http://schemas.microsoft.com/office/drawing/2014/main" id="{4A0B07B9-5BAA-48F7-A35E-BA176F192898}"/>
                        </a:ext>
                      </a:extLst>
                    </p:cNvPr>
                    <p:cNvGrpSpPr>
                      <a:grpSpLocks/>
                    </p:cNvGrpSpPr>
                    <p:nvPr/>
                  </p:nvGrpSpPr>
                  <p:grpSpPr bwMode="auto">
                    <a:xfrm>
                      <a:off x="2248" y="1634"/>
                      <a:ext cx="62" cy="62"/>
                      <a:chOff x="2248" y="1634"/>
                      <a:chExt cx="62" cy="62"/>
                    </a:xfrm>
                  </p:grpSpPr>
                  <p:grpSp>
                    <p:nvGrpSpPr>
                      <p:cNvPr id="66050" name="Group 17">
                        <a:extLst>
                          <a:ext uri="{FF2B5EF4-FFF2-40B4-BE49-F238E27FC236}">
                            <a16:creationId xmlns:a16="http://schemas.microsoft.com/office/drawing/2014/main" id="{B3FD2848-18DD-492F-A699-E6C0256F7FCE}"/>
                          </a:ext>
                        </a:extLst>
                      </p:cNvPr>
                      <p:cNvGrpSpPr>
                        <a:grpSpLocks/>
                      </p:cNvGrpSpPr>
                      <p:nvPr/>
                    </p:nvGrpSpPr>
                    <p:grpSpPr bwMode="auto">
                      <a:xfrm>
                        <a:off x="2248" y="1634"/>
                        <a:ext cx="44" cy="39"/>
                        <a:chOff x="2248" y="1634"/>
                        <a:chExt cx="44" cy="39"/>
                      </a:xfrm>
                    </p:grpSpPr>
                    <p:sp>
                      <p:nvSpPr>
                        <p:cNvPr id="66055" name="Freeform 18">
                          <a:extLst>
                            <a:ext uri="{FF2B5EF4-FFF2-40B4-BE49-F238E27FC236}">
                              <a16:creationId xmlns:a16="http://schemas.microsoft.com/office/drawing/2014/main" id="{A494C6FE-683D-46AE-9239-2A1D51BCD732}"/>
                            </a:ext>
                          </a:extLst>
                        </p:cNvPr>
                        <p:cNvSpPr>
                          <a:spLocks/>
                        </p:cNvSpPr>
                        <p:nvPr/>
                      </p:nvSpPr>
                      <p:spPr bwMode="auto">
                        <a:xfrm>
                          <a:off x="2248" y="1637"/>
                          <a:ext cx="40" cy="32"/>
                        </a:xfrm>
                        <a:custGeom>
                          <a:avLst/>
                          <a:gdLst>
                            <a:gd name="T0" fmla="*/ 0 w 198"/>
                            <a:gd name="T1" fmla="*/ 6 h 161"/>
                            <a:gd name="T2" fmla="*/ 1 w 198"/>
                            <a:gd name="T3" fmla="*/ 5 h 161"/>
                            <a:gd name="T4" fmla="*/ 1 w 198"/>
                            <a:gd name="T5" fmla="*/ 4 h 161"/>
                            <a:gd name="T6" fmla="*/ 2 w 198"/>
                            <a:gd name="T7" fmla="*/ 3 h 161"/>
                            <a:gd name="T8" fmla="*/ 3 w 198"/>
                            <a:gd name="T9" fmla="*/ 2 h 161"/>
                            <a:gd name="T10" fmla="*/ 4 w 198"/>
                            <a:gd name="T11" fmla="*/ 1 h 161"/>
                            <a:gd name="T12" fmla="*/ 5 w 198"/>
                            <a:gd name="T13" fmla="*/ 1 h 161"/>
                            <a:gd name="T14" fmla="*/ 6 w 198"/>
                            <a:gd name="T15" fmla="*/ 0 h 161"/>
                            <a:gd name="T16" fmla="*/ 7 w 198"/>
                            <a:gd name="T17" fmla="*/ 0 h 161"/>
                            <a:gd name="T18" fmla="*/ 8 w 198"/>
                            <a:gd name="T19" fmla="*/ 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1"/>
                            <a:gd name="T32" fmla="*/ 198 w 198"/>
                            <a:gd name="T33" fmla="*/ 161 h 1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1">
                              <a:moveTo>
                                <a:pt x="0" y="161"/>
                              </a:moveTo>
                              <a:lnTo>
                                <a:pt x="18" y="132"/>
                              </a:lnTo>
                              <a:lnTo>
                                <a:pt x="37" y="108"/>
                              </a:lnTo>
                              <a:lnTo>
                                <a:pt x="58" y="81"/>
                              </a:lnTo>
                              <a:lnTo>
                                <a:pt x="82" y="57"/>
                              </a:lnTo>
                              <a:lnTo>
                                <a:pt x="107" y="37"/>
                              </a:lnTo>
                              <a:lnTo>
                                <a:pt x="131" y="23"/>
                              </a:lnTo>
                              <a:lnTo>
                                <a:pt x="150" y="12"/>
                              </a:lnTo>
                              <a:lnTo>
                                <a:pt x="170"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56" name="Freeform 19">
                          <a:extLst>
                            <a:ext uri="{FF2B5EF4-FFF2-40B4-BE49-F238E27FC236}">
                              <a16:creationId xmlns:a16="http://schemas.microsoft.com/office/drawing/2014/main" id="{15B76D1A-EE26-472B-8EF7-9352C3FB9C59}"/>
                            </a:ext>
                          </a:extLst>
                        </p:cNvPr>
                        <p:cNvSpPr>
                          <a:spLocks/>
                        </p:cNvSpPr>
                        <p:nvPr/>
                      </p:nvSpPr>
                      <p:spPr bwMode="auto">
                        <a:xfrm>
                          <a:off x="2253" y="1641"/>
                          <a:ext cx="39" cy="32"/>
                        </a:xfrm>
                        <a:custGeom>
                          <a:avLst/>
                          <a:gdLst>
                            <a:gd name="T0" fmla="*/ 0 w 195"/>
                            <a:gd name="T1" fmla="*/ 6 h 160"/>
                            <a:gd name="T2" fmla="*/ 1 w 195"/>
                            <a:gd name="T3" fmla="*/ 5 h 160"/>
                            <a:gd name="T4" fmla="*/ 1 w 195"/>
                            <a:gd name="T5" fmla="*/ 4 h 160"/>
                            <a:gd name="T6" fmla="*/ 2 w 195"/>
                            <a:gd name="T7" fmla="*/ 3 h 160"/>
                            <a:gd name="T8" fmla="*/ 3 w 195"/>
                            <a:gd name="T9" fmla="*/ 2 h 160"/>
                            <a:gd name="T10" fmla="*/ 4 w 195"/>
                            <a:gd name="T11" fmla="*/ 1 h 160"/>
                            <a:gd name="T12" fmla="*/ 5 w 195"/>
                            <a:gd name="T13" fmla="*/ 1 h 160"/>
                            <a:gd name="T14" fmla="*/ 6 w 195"/>
                            <a:gd name="T15" fmla="*/ 0 h 160"/>
                            <a:gd name="T16" fmla="*/ 7 w 195"/>
                            <a:gd name="T17" fmla="*/ 0 h 160"/>
                            <a:gd name="T18" fmla="*/ 8 w 195"/>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60"/>
                            <a:gd name="T32" fmla="*/ 195 w 195"/>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60">
                              <a:moveTo>
                                <a:pt x="0" y="160"/>
                              </a:moveTo>
                              <a:lnTo>
                                <a:pt x="19" y="131"/>
                              </a:lnTo>
                              <a:lnTo>
                                <a:pt x="37" y="106"/>
                              </a:lnTo>
                              <a:lnTo>
                                <a:pt x="59" y="80"/>
                              </a:lnTo>
                              <a:lnTo>
                                <a:pt x="82" y="55"/>
                              </a:lnTo>
                              <a:lnTo>
                                <a:pt x="108" y="35"/>
                              </a:lnTo>
                              <a:lnTo>
                                <a:pt x="131" y="21"/>
                              </a:lnTo>
                              <a:lnTo>
                                <a:pt x="156" y="11"/>
                              </a:lnTo>
                              <a:lnTo>
                                <a:pt x="177" y="3"/>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57" name="Freeform 20">
                          <a:extLst>
                            <a:ext uri="{FF2B5EF4-FFF2-40B4-BE49-F238E27FC236}">
                              <a16:creationId xmlns:a16="http://schemas.microsoft.com/office/drawing/2014/main" id="{E612621D-13C4-42FC-9B05-33A2CEF62E44}"/>
                            </a:ext>
                          </a:extLst>
                        </p:cNvPr>
                        <p:cNvSpPr>
                          <a:spLocks/>
                        </p:cNvSpPr>
                        <p:nvPr/>
                      </p:nvSpPr>
                      <p:spPr bwMode="auto">
                        <a:xfrm>
                          <a:off x="2248" y="1634"/>
                          <a:ext cx="39" cy="32"/>
                        </a:xfrm>
                        <a:custGeom>
                          <a:avLst/>
                          <a:gdLst>
                            <a:gd name="T0" fmla="*/ 0 w 194"/>
                            <a:gd name="T1" fmla="*/ 6 h 160"/>
                            <a:gd name="T2" fmla="*/ 1 w 194"/>
                            <a:gd name="T3" fmla="*/ 5 h 160"/>
                            <a:gd name="T4" fmla="*/ 1 w 194"/>
                            <a:gd name="T5" fmla="*/ 4 h 160"/>
                            <a:gd name="T6" fmla="*/ 2 w 194"/>
                            <a:gd name="T7" fmla="*/ 3 h 160"/>
                            <a:gd name="T8" fmla="*/ 3 w 194"/>
                            <a:gd name="T9" fmla="*/ 2 h 160"/>
                            <a:gd name="T10" fmla="*/ 4 w 194"/>
                            <a:gd name="T11" fmla="*/ 1 h 160"/>
                            <a:gd name="T12" fmla="*/ 5 w 194"/>
                            <a:gd name="T13" fmla="*/ 1 h 160"/>
                            <a:gd name="T14" fmla="*/ 6 w 194"/>
                            <a:gd name="T15" fmla="*/ 0 h 160"/>
                            <a:gd name="T16" fmla="*/ 7 w 194"/>
                            <a:gd name="T17" fmla="*/ 0 h 160"/>
                            <a:gd name="T18" fmla="*/ 8 w 194"/>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60"/>
                            <a:gd name="T32" fmla="*/ 194 w 194"/>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60">
                              <a:moveTo>
                                <a:pt x="0" y="160"/>
                              </a:moveTo>
                              <a:lnTo>
                                <a:pt x="18" y="131"/>
                              </a:lnTo>
                              <a:lnTo>
                                <a:pt x="37" y="106"/>
                              </a:lnTo>
                              <a:lnTo>
                                <a:pt x="58" y="80"/>
                              </a:lnTo>
                              <a:lnTo>
                                <a:pt x="82" y="55"/>
                              </a:lnTo>
                              <a:lnTo>
                                <a:pt x="107" y="36"/>
                              </a:lnTo>
                              <a:lnTo>
                                <a:pt x="131" y="21"/>
                              </a:lnTo>
                              <a:lnTo>
                                <a:pt x="155" y="11"/>
                              </a:lnTo>
                              <a:lnTo>
                                <a:pt x="178"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6051" name="Group 21">
                        <a:extLst>
                          <a:ext uri="{FF2B5EF4-FFF2-40B4-BE49-F238E27FC236}">
                            <a16:creationId xmlns:a16="http://schemas.microsoft.com/office/drawing/2014/main" id="{BBEC5C30-69FC-4C84-854B-13A1272E3515}"/>
                          </a:ext>
                        </a:extLst>
                      </p:cNvPr>
                      <p:cNvGrpSpPr>
                        <a:grpSpLocks/>
                      </p:cNvGrpSpPr>
                      <p:nvPr/>
                    </p:nvGrpSpPr>
                    <p:grpSpPr bwMode="auto">
                      <a:xfrm>
                        <a:off x="2265" y="1658"/>
                        <a:ext cx="45" cy="38"/>
                        <a:chOff x="2265" y="1658"/>
                        <a:chExt cx="45" cy="38"/>
                      </a:xfrm>
                    </p:grpSpPr>
                    <p:sp>
                      <p:nvSpPr>
                        <p:cNvPr id="66052" name="Freeform 22">
                          <a:extLst>
                            <a:ext uri="{FF2B5EF4-FFF2-40B4-BE49-F238E27FC236}">
                              <a16:creationId xmlns:a16="http://schemas.microsoft.com/office/drawing/2014/main" id="{9383443B-2CC8-4979-B8EE-5D86053671E2}"/>
                            </a:ext>
                          </a:extLst>
                        </p:cNvPr>
                        <p:cNvSpPr>
                          <a:spLocks/>
                        </p:cNvSpPr>
                        <p:nvPr/>
                      </p:nvSpPr>
                      <p:spPr bwMode="auto">
                        <a:xfrm>
                          <a:off x="2265" y="1660"/>
                          <a:ext cx="40" cy="32"/>
                        </a:xfrm>
                        <a:custGeom>
                          <a:avLst/>
                          <a:gdLst>
                            <a:gd name="T0" fmla="*/ 0 w 198"/>
                            <a:gd name="T1" fmla="*/ 6 h 160"/>
                            <a:gd name="T2" fmla="*/ 1 w 198"/>
                            <a:gd name="T3" fmla="*/ 5 h 160"/>
                            <a:gd name="T4" fmla="*/ 1 w 198"/>
                            <a:gd name="T5" fmla="*/ 4 h 160"/>
                            <a:gd name="T6" fmla="*/ 2 w 198"/>
                            <a:gd name="T7" fmla="*/ 3 h 160"/>
                            <a:gd name="T8" fmla="*/ 3 w 198"/>
                            <a:gd name="T9" fmla="*/ 2 h 160"/>
                            <a:gd name="T10" fmla="*/ 4 w 198"/>
                            <a:gd name="T11" fmla="*/ 1 h 160"/>
                            <a:gd name="T12" fmla="*/ 5 w 198"/>
                            <a:gd name="T13" fmla="*/ 1 h 160"/>
                            <a:gd name="T14" fmla="*/ 6 w 198"/>
                            <a:gd name="T15" fmla="*/ 0 h 160"/>
                            <a:gd name="T16" fmla="*/ 7 w 198"/>
                            <a:gd name="T17" fmla="*/ 0 h 160"/>
                            <a:gd name="T18" fmla="*/ 8 w 19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0"/>
                            <a:gd name="T32" fmla="*/ 198 w 19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0">
                              <a:moveTo>
                                <a:pt x="0" y="160"/>
                              </a:moveTo>
                              <a:lnTo>
                                <a:pt x="18" y="131"/>
                              </a:lnTo>
                              <a:lnTo>
                                <a:pt x="37" y="107"/>
                              </a:lnTo>
                              <a:lnTo>
                                <a:pt x="58" y="81"/>
                              </a:lnTo>
                              <a:lnTo>
                                <a:pt x="82" y="56"/>
                              </a:lnTo>
                              <a:lnTo>
                                <a:pt x="106" y="37"/>
                              </a:lnTo>
                              <a:lnTo>
                                <a:pt x="130" y="23"/>
                              </a:lnTo>
                              <a:lnTo>
                                <a:pt x="149" y="12"/>
                              </a:lnTo>
                              <a:lnTo>
                                <a:pt x="168"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53" name="Freeform 23">
                          <a:extLst>
                            <a:ext uri="{FF2B5EF4-FFF2-40B4-BE49-F238E27FC236}">
                              <a16:creationId xmlns:a16="http://schemas.microsoft.com/office/drawing/2014/main" id="{F684EFA8-541B-4C65-8367-4834FE6BC782}"/>
                            </a:ext>
                          </a:extLst>
                        </p:cNvPr>
                        <p:cNvSpPr>
                          <a:spLocks/>
                        </p:cNvSpPr>
                        <p:nvPr/>
                      </p:nvSpPr>
                      <p:spPr bwMode="auto">
                        <a:xfrm>
                          <a:off x="2271" y="1664"/>
                          <a:ext cx="39" cy="32"/>
                        </a:xfrm>
                        <a:custGeom>
                          <a:avLst/>
                          <a:gdLst>
                            <a:gd name="T0" fmla="*/ 0 w 195"/>
                            <a:gd name="T1" fmla="*/ 6 h 159"/>
                            <a:gd name="T2" fmla="*/ 1 w 195"/>
                            <a:gd name="T3" fmla="*/ 5 h 159"/>
                            <a:gd name="T4" fmla="*/ 1 w 195"/>
                            <a:gd name="T5" fmla="*/ 4 h 159"/>
                            <a:gd name="T6" fmla="*/ 2 w 195"/>
                            <a:gd name="T7" fmla="*/ 3 h 159"/>
                            <a:gd name="T8" fmla="*/ 3 w 195"/>
                            <a:gd name="T9" fmla="*/ 2 h 159"/>
                            <a:gd name="T10" fmla="*/ 4 w 195"/>
                            <a:gd name="T11" fmla="*/ 1 h 159"/>
                            <a:gd name="T12" fmla="*/ 5 w 195"/>
                            <a:gd name="T13" fmla="*/ 1 h 159"/>
                            <a:gd name="T14" fmla="*/ 6 w 195"/>
                            <a:gd name="T15" fmla="*/ 0 h 159"/>
                            <a:gd name="T16" fmla="*/ 7 w 195"/>
                            <a:gd name="T17" fmla="*/ 0 h 159"/>
                            <a:gd name="T18" fmla="*/ 8 w 195"/>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59"/>
                            <a:gd name="T32" fmla="*/ 195 w 19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59">
                              <a:moveTo>
                                <a:pt x="0" y="159"/>
                              </a:moveTo>
                              <a:lnTo>
                                <a:pt x="19" y="131"/>
                              </a:lnTo>
                              <a:lnTo>
                                <a:pt x="37" y="106"/>
                              </a:lnTo>
                              <a:lnTo>
                                <a:pt x="59" y="79"/>
                              </a:lnTo>
                              <a:lnTo>
                                <a:pt x="81" y="56"/>
                              </a:lnTo>
                              <a:lnTo>
                                <a:pt x="107" y="36"/>
                              </a:lnTo>
                              <a:lnTo>
                                <a:pt x="130" y="22"/>
                              </a:lnTo>
                              <a:lnTo>
                                <a:pt x="155" y="12"/>
                              </a:lnTo>
                              <a:lnTo>
                                <a:pt x="177" y="4"/>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54" name="Freeform 24">
                          <a:extLst>
                            <a:ext uri="{FF2B5EF4-FFF2-40B4-BE49-F238E27FC236}">
                              <a16:creationId xmlns:a16="http://schemas.microsoft.com/office/drawing/2014/main" id="{331E9B61-DE34-41CF-A874-05A21DDCD9F9}"/>
                            </a:ext>
                          </a:extLst>
                        </p:cNvPr>
                        <p:cNvSpPr>
                          <a:spLocks/>
                        </p:cNvSpPr>
                        <p:nvPr/>
                      </p:nvSpPr>
                      <p:spPr bwMode="auto">
                        <a:xfrm>
                          <a:off x="2265" y="1658"/>
                          <a:ext cx="39" cy="31"/>
                        </a:xfrm>
                        <a:custGeom>
                          <a:avLst/>
                          <a:gdLst>
                            <a:gd name="T0" fmla="*/ 0 w 194"/>
                            <a:gd name="T1" fmla="*/ 6 h 159"/>
                            <a:gd name="T2" fmla="*/ 1 w 194"/>
                            <a:gd name="T3" fmla="*/ 5 h 159"/>
                            <a:gd name="T4" fmla="*/ 1 w 194"/>
                            <a:gd name="T5" fmla="*/ 4 h 159"/>
                            <a:gd name="T6" fmla="*/ 2 w 194"/>
                            <a:gd name="T7" fmla="*/ 3 h 159"/>
                            <a:gd name="T8" fmla="*/ 3 w 194"/>
                            <a:gd name="T9" fmla="*/ 2 h 159"/>
                            <a:gd name="T10" fmla="*/ 4 w 194"/>
                            <a:gd name="T11" fmla="*/ 1 h 159"/>
                            <a:gd name="T12" fmla="*/ 5 w 194"/>
                            <a:gd name="T13" fmla="*/ 1 h 159"/>
                            <a:gd name="T14" fmla="*/ 6 w 194"/>
                            <a:gd name="T15" fmla="*/ 0 h 159"/>
                            <a:gd name="T16" fmla="*/ 7 w 194"/>
                            <a:gd name="T17" fmla="*/ 0 h 159"/>
                            <a:gd name="T18" fmla="*/ 8 w 194"/>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59"/>
                            <a:gd name="T32" fmla="*/ 194 w 194"/>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59">
                              <a:moveTo>
                                <a:pt x="0" y="159"/>
                              </a:moveTo>
                              <a:lnTo>
                                <a:pt x="18" y="130"/>
                              </a:lnTo>
                              <a:lnTo>
                                <a:pt x="37" y="106"/>
                              </a:lnTo>
                              <a:lnTo>
                                <a:pt x="58" y="80"/>
                              </a:lnTo>
                              <a:lnTo>
                                <a:pt x="82" y="55"/>
                              </a:lnTo>
                              <a:lnTo>
                                <a:pt x="106" y="36"/>
                              </a:lnTo>
                              <a:lnTo>
                                <a:pt x="130" y="21"/>
                              </a:lnTo>
                              <a:lnTo>
                                <a:pt x="154" y="11"/>
                              </a:lnTo>
                              <a:lnTo>
                                <a:pt x="177"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6037" name="Group 25">
                      <a:extLst>
                        <a:ext uri="{FF2B5EF4-FFF2-40B4-BE49-F238E27FC236}">
                          <a16:creationId xmlns:a16="http://schemas.microsoft.com/office/drawing/2014/main" id="{FE2F408B-0AF7-4347-9ADF-D5E8BFE77154}"/>
                        </a:ext>
                      </a:extLst>
                    </p:cNvPr>
                    <p:cNvGrpSpPr>
                      <a:grpSpLocks/>
                    </p:cNvGrpSpPr>
                    <p:nvPr/>
                  </p:nvGrpSpPr>
                  <p:grpSpPr bwMode="auto">
                    <a:xfrm>
                      <a:off x="2025" y="1624"/>
                      <a:ext cx="213" cy="55"/>
                      <a:chOff x="2025" y="1624"/>
                      <a:chExt cx="213" cy="55"/>
                    </a:xfrm>
                  </p:grpSpPr>
                  <p:grpSp>
                    <p:nvGrpSpPr>
                      <p:cNvPr id="66038" name="Group 26">
                        <a:extLst>
                          <a:ext uri="{FF2B5EF4-FFF2-40B4-BE49-F238E27FC236}">
                            <a16:creationId xmlns:a16="http://schemas.microsoft.com/office/drawing/2014/main" id="{E395560E-F75C-4C5F-8A96-9D3B5D5F976D}"/>
                          </a:ext>
                        </a:extLst>
                      </p:cNvPr>
                      <p:cNvGrpSpPr>
                        <a:grpSpLocks/>
                      </p:cNvGrpSpPr>
                      <p:nvPr/>
                    </p:nvGrpSpPr>
                    <p:grpSpPr bwMode="auto">
                      <a:xfrm>
                        <a:off x="2051" y="1650"/>
                        <a:ext cx="148" cy="29"/>
                        <a:chOff x="2051" y="1650"/>
                        <a:chExt cx="148" cy="29"/>
                      </a:xfrm>
                    </p:grpSpPr>
                    <p:grpSp>
                      <p:nvGrpSpPr>
                        <p:cNvPr id="66045" name="Group 27">
                          <a:extLst>
                            <a:ext uri="{FF2B5EF4-FFF2-40B4-BE49-F238E27FC236}">
                              <a16:creationId xmlns:a16="http://schemas.microsoft.com/office/drawing/2014/main" id="{8996997F-E4AE-4A2C-A9AD-90F24974F55F}"/>
                            </a:ext>
                          </a:extLst>
                        </p:cNvPr>
                        <p:cNvGrpSpPr>
                          <a:grpSpLocks/>
                        </p:cNvGrpSpPr>
                        <p:nvPr/>
                      </p:nvGrpSpPr>
                      <p:grpSpPr bwMode="auto">
                        <a:xfrm>
                          <a:off x="2057" y="1650"/>
                          <a:ext cx="142" cy="29"/>
                          <a:chOff x="2057" y="1650"/>
                          <a:chExt cx="142" cy="29"/>
                        </a:xfrm>
                      </p:grpSpPr>
                      <p:sp>
                        <p:nvSpPr>
                          <p:cNvPr id="66047" name="Freeform 28">
                            <a:extLst>
                              <a:ext uri="{FF2B5EF4-FFF2-40B4-BE49-F238E27FC236}">
                                <a16:creationId xmlns:a16="http://schemas.microsoft.com/office/drawing/2014/main" id="{DA996839-24CD-4A4A-B15D-5B050EB23F4F}"/>
                              </a:ext>
                            </a:extLst>
                          </p:cNvPr>
                          <p:cNvSpPr>
                            <a:spLocks/>
                          </p:cNvSpPr>
                          <p:nvPr/>
                        </p:nvSpPr>
                        <p:spPr bwMode="auto">
                          <a:xfrm>
                            <a:off x="2058" y="1653"/>
                            <a:ext cx="139" cy="20"/>
                          </a:xfrm>
                          <a:custGeom>
                            <a:avLst/>
                            <a:gdLst>
                              <a:gd name="T0" fmla="*/ 0 w 694"/>
                              <a:gd name="T1" fmla="*/ 3 h 101"/>
                              <a:gd name="T2" fmla="*/ 2 w 694"/>
                              <a:gd name="T3" fmla="*/ 3 h 101"/>
                              <a:gd name="T4" fmla="*/ 3 w 694"/>
                              <a:gd name="T5" fmla="*/ 2 h 101"/>
                              <a:gd name="T6" fmla="*/ 6 w 694"/>
                              <a:gd name="T7" fmla="*/ 2 h 101"/>
                              <a:gd name="T8" fmla="*/ 8 w 694"/>
                              <a:gd name="T9" fmla="*/ 1 h 101"/>
                              <a:gd name="T10" fmla="*/ 11 w 694"/>
                              <a:gd name="T11" fmla="*/ 1 h 101"/>
                              <a:gd name="T12" fmla="*/ 13 w 694"/>
                              <a:gd name="T13" fmla="*/ 0 h 101"/>
                              <a:gd name="T14" fmla="*/ 15 w 694"/>
                              <a:gd name="T15" fmla="*/ 0 h 101"/>
                              <a:gd name="T16" fmla="*/ 17 w 694"/>
                              <a:gd name="T17" fmla="*/ 0 h 101"/>
                              <a:gd name="T18" fmla="*/ 20 w 694"/>
                              <a:gd name="T19" fmla="*/ 0 h 101"/>
                              <a:gd name="T20" fmla="*/ 22 w 694"/>
                              <a:gd name="T21" fmla="*/ 0 h 101"/>
                              <a:gd name="T22" fmla="*/ 24 w 694"/>
                              <a:gd name="T23" fmla="*/ 1 h 101"/>
                              <a:gd name="T24" fmla="*/ 25 w 694"/>
                              <a:gd name="T25" fmla="*/ 1 h 101"/>
                              <a:gd name="T26" fmla="*/ 26 w 694"/>
                              <a:gd name="T27" fmla="*/ 2 h 101"/>
                              <a:gd name="T28" fmla="*/ 27 w 694"/>
                              <a:gd name="T29" fmla="*/ 2 h 101"/>
                              <a:gd name="T30" fmla="*/ 27 w 694"/>
                              <a:gd name="T31" fmla="*/ 3 h 101"/>
                              <a:gd name="T32" fmla="*/ 28 w 694"/>
                              <a:gd name="T33" fmla="*/ 4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1"/>
                              <a:gd name="T53" fmla="*/ 694 w 69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1">
                                <a:moveTo>
                                  <a:pt x="0" y="80"/>
                                </a:moveTo>
                                <a:lnTo>
                                  <a:pt x="42" y="67"/>
                                </a:lnTo>
                                <a:lnTo>
                                  <a:pt x="85" y="54"/>
                                </a:lnTo>
                                <a:lnTo>
                                  <a:pt x="143" y="40"/>
                                </a:lnTo>
                                <a:lnTo>
                                  <a:pt x="205" y="27"/>
                                </a:lnTo>
                                <a:lnTo>
                                  <a:pt x="268" y="14"/>
                                </a:lnTo>
                                <a:lnTo>
                                  <a:pt x="315" y="8"/>
                                </a:lnTo>
                                <a:lnTo>
                                  <a:pt x="372" y="2"/>
                                </a:lnTo>
                                <a:lnTo>
                                  <a:pt x="433" y="0"/>
                                </a:lnTo>
                                <a:lnTo>
                                  <a:pt x="490" y="3"/>
                                </a:lnTo>
                                <a:lnTo>
                                  <a:pt x="540" y="6"/>
                                </a:lnTo>
                                <a:lnTo>
                                  <a:pt x="590" y="14"/>
                                </a:lnTo>
                                <a:lnTo>
                                  <a:pt x="617" y="25"/>
                                </a:lnTo>
                                <a:lnTo>
                                  <a:pt x="642" y="39"/>
                                </a:lnTo>
                                <a:lnTo>
                                  <a:pt x="663" y="56"/>
                                </a:lnTo>
                                <a:lnTo>
                                  <a:pt x="685" y="83"/>
                                </a:lnTo>
                                <a:lnTo>
                                  <a:pt x="694" y="101"/>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48" name="Freeform 29">
                            <a:extLst>
                              <a:ext uri="{FF2B5EF4-FFF2-40B4-BE49-F238E27FC236}">
                                <a16:creationId xmlns:a16="http://schemas.microsoft.com/office/drawing/2014/main" id="{CEC8228B-7A21-477A-898C-88D312C09E17}"/>
                              </a:ext>
                            </a:extLst>
                          </p:cNvPr>
                          <p:cNvSpPr>
                            <a:spLocks/>
                          </p:cNvSpPr>
                          <p:nvPr/>
                        </p:nvSpPr>
                        <p:spPr bwMode="auto">
                          <a:xfrm>
                            <a:off x="2057" y="1659"/>
                            <a:ext cx="138" cy="20"/>
                          </a:xfrm>
                          <a:custGeom>
                            <a:avLst/>
                            <a:gdLst>
                              <a:gd name="T0" fmla="*/ 0 w 694"/>
                              <a:gd name="T1" fmla="*/ 3 h 100"/>
                              <a:gd name="T2" fmla="*/ 2 w 694"/>
                              <a:gd name="T3" fmla="*/ 3 h 100"/>
                              <a:gd name="T4" fmla="*/ 3 w 694"/>
                              <a:gd name="T5" fmla="*/ 2 h 100"/>
                              <a:gd name="T6" fmla="*/ 6 w 694"/>
                              <a:gd name="T7" fmla="*/ 2 h 100"/>
                              <a:gd name="T8" fmla="*/ 8 w 694"/>
                              <a:gd name="T9" fmla="*/ 1 h 100"/>
                              <a:gd name="T10" fmla="*/ 11 w 694"/>
                              <a:gd name="T11" fmla="*/ 1 h 100"/>
                              <a:gd name="T12" fmla="*/ 13 w 694"/>
                              <a:gd name="T13" fmla="*/ 0 h 100"/>
                              <a:gd name="T14" fmla="*/ 15 w 694"/>
                              <a:gd name="T15" fmla="*/ 0 h 100"/>
                              <a:gd name="T16" fmla="*/ 17 w 694"/>
                              <a:gd name="T17" fmla="*/ 0 h 100"/>
                              <a:gd name="T18" fmla="*/ 19 w 694"/>
                              <a:gd name="T19" fmla="*/ 0 h 100"/>
                              <a:gd name="T20" fmla="*/ 21 w 694"/>
                              <a:gd name="T21" fmla="*/ 0 h 100"/>
                              <a:gd name="T22" fmla="*/ 23 w 694"/>
                              <a:gd name="T23" fmla="*/ 1 h 100"/>
                              <a:gd name="T24" fmla="*/ 24 w 694"/>
                              <a:gd name="T25" fmla="*/ 1 h 100"/>
                              <a:gd name="T26" fmla="*/ 25 w 694"/>
                              <a:gd name="T27" fmla="*/ 2 h 100"/>
                              <a:gd name="T28" fmla="*/ 26 w 694"/>
                              <a:gd name="T29" fmla="*/ 2 h 100"/>
                              <a:gd name="T30" fmla="*/ 27 w 694"/>
                              <a:gd name="T31" fmla="*/ 3 h 100"/>
                              <a:gd name="T32" fmla="*/ 27 w 694"/>
                              <a:gd name="T33" fmla="*/ 4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1" y="66"/>
                                </a:lnTo>
                                <a:lnTo>
                                  <a:pt x="84" y="54"/>
                                </a:lnTo>
                                <a:lnTo>
                                  <a:pt x="143" y="40"/>
                                </a:lnTo>
                                <a:lnTo>
                                  <a:pt x="205" y="26"/>
                                </a:lnTo>
                                <a:lnTo>
                                  <a:pt x="267" y="14"/>
                                </a:lnTo>
                                <a:lnTo>
                                  <a:pt x="315" y="8"/>
                                </a:lnTo>
                                <a:lnTo>
                                  <a:pt x="372" y="2"/>
                                </a:lnTo>
                                <a:lnTo>
                                  <a:pt x="433" y="0"/>
                                </a:lnTo>
                                <a:lnTo>
                                  <a:pt x="489" y="3"/>
                                </a:lnTo>
                                <a:lnTo>
                                  <a:pt x="540" y="6"/>
                                </a:lnTo>
                                <a:lnTo>
                                  <a:pt x="590" y="14"/>
                                </a:lnTo>
                                <a:lnTo>
                                  <a:pt x="617" y="24"/>
                                </a:lnTo>
                                <a:lnTo>
                                  <a:pt x="642" y="39"/>
                                </a:lnTo>
                                <a:lnTo>
                                  <a:pt x="663" y="55"/>
                                </a:lnTo>
                                <a:lnTo>
                                  <a:pt x="685" y="83"/>
                                </a:lnTo>
                                <a:lnTo>
                                  <a:pt x="694" y="10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49" name="Freeform 30">
                            <a:extLst>
                              <a:ext uri="{FF2B5EF4-FFF2-40B4-BE49-F238E27FC236}">
                                <a16:creationId xmlns:a16="http://schemas.microsoft.com/office/drawing/2014/main" id="{F384D033-945C-4E8D-9D5B-CC231F8AD9E0}"/>
                              </a:ext>
                            </a:extLst>
                          </p:cNvPr>
                          <p:cNvSpPr>
                            <a:spLocks/>
                          </p:cNvSpPr>
                          <p:nvPr/>
                        </p:nvSpPr>
                        <p:spPr bwMode="auto">
                          <a:xfrm>
                            <a:off x="2060" y="1650"/>
                            <a:ext cx="139" cy="20"/>
                          </a:xfrm>
                          <a:custGeom>
                            <a:avLst/>
                            <a:gdLst>
                              <a:gd name="T0" fmla="*/ 0 w 694"/>
                              <a:gd name="T1" fmla="*/ 3 h 100"/>
                              <a:gd name="T2" fmla="*/ 2 w 694"/>
                              <a:gd name="T3" fmla="*/ 3 h 100"/>
                              <a:gd name="T4" fmla="*/ 3 w 694"/>
                              <a:gd name="T5" fmla="*/ 2 h 100"/>
                              <a:gd name="T6" fmla="*/ 6 w 694"/>
                              <a:gd name="T7" fmla="*/ 2 h 100"/>
                              <a:gd name="T8" fmla="*/ 8 w 694"/>
                              <a:gd name="T9" fmla="*/ 1 h 100"/>
                              <a:gd name="T10" fmla="*/ 11 w 694"/>
                              <a:gd name="T11" fmla="*/ 1 h 100"/>
                              <a:gd name="T12" fmla="*/ 13 w 694"/>
                              <a:gd name="T13" fmla="*/ 0 h 100"/>
                              <a:gd name="T14" fmla="*/ 15 w 694"/>
                              <a:gd name="T15" fmla="*/ 0 h 100"/>
                              <a:gd name="T16" fmla="*/ 17 w 694"/>
                              <a:gd name="T17" fmla="*/ 0 h 100"/>
                              <a:gd name="T18" fmla="*/ 20 w 694"/>
                              <a:gd name="T19" fmla="*/ 0 h 100"/>
                              <a:gd name="T20" fmla="*/ 22 w 694"/>
                              <a:gd name="T21" fmla="*/ 0 h 100"/>
                              <a:gd name="T22" fmla="*/ 24 w 694"/>
                              <a:gd name="T23" fmla="*/ 1 h 100"/>
                              <a:gd name="T24" fmla="*/ 25 w 694"/>
                              <a:gd name="T25" fmla="*/ 1 h 100"/>
                              <a:gd name="T26" fmla="*/ 26 w 694"/>
                              <a:gd name="T27" fmla="*/ 2 h 100"/>
                              <a:gd name="T28" fmla="*/ 27 w 694"/>
                              <a:gd name="T29" fmla="*/ 2 h 100"/>
                              <a:gd name="T30" fmla="*/ 27 w 694"/>
                              <a:gd name="T31" fmla="*/ 3 h 100"/>
                              <a:gd name="T32" fmla="*/ 28 w 694"/>
                              <a:gd name="T33" fmla="*/ 4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2" y="66"/>
                                </a:lnTo>
                                <a:lnTo>
                                  <a:pt x="85" y="54"/>
                                </a:lnTo>
                                <a:lnTo>
                                  <a:pt x="143" y="40"/>
                                </a:lnTo>
                                <a:lnTo>
                                  <a:pt x="204" y="26"/>
                                </a:lnTo>
                                <a:lnTo>
                                  <a:pt x="268" y="14"/>
                                </a:lnTo>
                                <a:lnTo>
                                  <a:pt x="315" y="8"/>
                                </a:lnTo>
                                <a:lnTo>
                                  <a:pt x="372" y="2"/>
                                </a:lnTo>
                                <a:lnTo>
                                  <a:pt x="434" y="0"/>
                                </a:lnTo>
                                <a:lnTo>
                                  <a:pt x="490" y="3"/>
                                </a:lnTo>
                                <a:lnTo>
                                  <a:pt x="540" y="6"/>
                                </a:lnTo>
                                <a:lnTo>
                                  <a:pt x="590" y="14"/>
                                </a:lnTo>
                                <a:lnTo>
                                  <a:pt x="618" y="24"/>
                                </a:lnTo>
                                <a:lnTo>
                                  <a:pt x="642" y="39"/>
                                </a:lnTo>
                                <a:lnTo>
                                  <a:pt x="664" y="55"/>
                                </a:lnTo>
                                <a:lnTo>
                                  <a:pt x="685" y="83"/>
                                </a:lnTo>
                                <a:lnTo>
                                  <a:pt x="694" y="10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6046" name="Oval 31">
                          <a:extLst>
                            <a:ext uri="{FF2B5EF4-FFF2-40B4-BE49-F238E27FC236}">
                              <a16:creationId xmlns:a16="http://schemas.microsoft.com/office/drawing/2014/main" id="{9B53622A-4552-4103-89AD-A47950E7B022}"/>
                            </a:ext>
                          </a:extLst>
                        </p:cNvPr>
                        <p:cNvSpPr>
                          <a:spLocks noChangeArrowheads="1"/>
                        </p:cNvSpPr>
                        <p:nvPr/>
                      </p:nvSpPr>
                      <p:spPr bwMode="auto">
                        <a:xfrm>
                          <a:off x="2051" y="1663"/>
                          <a:ext cx="8" cy="14"/>
                        </a:xfrm>
                        <a:prstGeom prst="ellipse">
                          <a:avLst/>
                        </a:prstGeom>
                        <a:solidFill>
                          <a:srgbClr val="200020"/>
                        </a:solidFill>
                        <a:ln w="3175">
                          <a:solidFill>
                            <a:srgbClr val="80008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6039" name="Group 32">
                        <a:extLst>
                          <a:ext uri="{FF2B5EF4-FFF2-40B4-BE49-F238E27FC236}">
                            <a16:creationId xmlns:a16="http://schemas.microsoft.com/office/drawing/2014/main" id="{F6859D94-0DBD-44BF-BDA8-E7E1BBB46510}"/>
                          </a:ext>
                        </a:extLst>
                      </p:cNvPr>
                      <p:cNvGrpSpPr>
                        <a:grpSpLocks/>
                      </p:cNvGrpSpPr>
                      <p:nvPr/>
                    </p:nvGrpSpPr>
                    <p:grpSpPr bwMode="auto">
                      <a:xfrm>
                        <a:off x="2025" y="1624"/>
                        <a:ext cx="213" cy="42"/>
                        <a:chOff x="2025" y="1624"/>
                        <a:chExt cx="213" cy="42"/>
                      </a:xfrm>
                    </p:grpSpPr>
                    <p:grpSp>
                      <p:nvGrpSpPr>
                        <p:cNvPr id="66040" name="Group 33">
                          <a:extLst>
                            <a:ext uri="{FF2B5EF4-FFF2-40B4-BE49-F238E27FC236}">
                              <a16:creationId xmlns:a16="http://schemas.microsoft.com/office/drawing/2014/main" id="{4EDFD3E1-1567-4F3B-8ACF-BD87CDD627C9}"/>
                            </a:ext>
                          </a:extLst>
                        </p:cNvPr>
                        <p:cNvGrpSpPr>
                          <a:grpSpLocks/>
                        </p:cNvGrpSpPr>
                        <p:nvPr/>
                      </p:nvGrpSpPr>
                      <p:grpSpPr bwMode="auto">
                        <a:xfrm>
                          <a:off x="2030" y="1624"/>
                          <a:ext cx="208" cy="42"/>
                          <a:chOff x="2030" y="1624"/>
                          <a:chExt cx="208" cy="42"/>
                        </a:xfrm>
                      </p:grpSpPr>
                      <p:sp>
                        <p:nvSpPr>
                          <p:cNvPr id="66042" name="Freeform 34">
                            <a:extLst>
                              <a:ext uri="{FF2B5EF4-FFF2-40B4-BE49-F238E27FC236}">
                                <a16:creationId xmlns:a16="http://schemas.microsoft.com/office/drawing/2014/main" id="{E85F3B6F-26C2-40EB-AC22-079DC95CAC22}"/>
                              </a:ext>
                            </a:extLst>
                          </p:cNvPr>
                          <p:cNvSpPr>
                            <a:spLocks/>
                          </p:cNvSpPr>
                          <p:nvPr/>
                        </p:nvSpPr>
                        <p:spPr bwMode="auto">
                          <a:xfrm>
                            <a:off x="2032" y="1629"/>
                            <a:ext cx="202" cy="29"/>
                          </a:xfrm>
                          <a:custGeom>
                            <a:avLst/>
                            <a:gdLst>
                              <a:gd name="T0" fmla="*/ 0 w 1012"/>
                              <a:gd name="T1" fmla="*/ 5 h 148"/>
                              <a:gd name="T2" fmla="*/ 2 w 1012"/>
                              <a:gd name="T3" fmla="*/ 4 h 148"/>
                              <a:gd name="T4" fmla="*/ 5 w 1012"/>
                              <a:gd name="T5" fmla="*/ 3 h 148"/>
                              <a:gd name="T6" fmla="*/ 8 w 1012"/>
                              <a:gd name="T7" fmla="*/ 2 h 148"/>
                              <a:gd name="T8" fmla="*/ 12 w 1012"/>
                              <a:gd name="T9" fmla="*/ 2 h 148"/>
                              <a:gd name="T10" fmla="*/ 16 w 1012"/>
                              <a:gd name="T11" fmla="*/ 1 h 148"/>
                              <a:gd name="T12" fmla="*/ 18 w 1012"/>
                              <a:gd name="T13" fmla="*/ 0 h 148"/>
                              <a:gd name="T14" fmla="*/ 22 w 1012"/>
                              <a:gd name="T15" fmla="*/ 0 h 148"/>
                              <a:gd name="T16" fmla="*/ 25 w 1012"/>
                              <a:gd name="T17" fmla="*/ 0 h 148"/>
                              <a:gd name="T18" fmla="*/ 29 w 1012"/>
                              <a:gd name="T19" fmla="*/ 0 h 148"/>
                              <a:gd name="T20" fmla="*/ 31 w 1012"/>
                              <a:gd name="T21" fmla="*/ 0 h 148"/>
                              <a:gd name="T22" fmla="*/ 34 w 1012"/>
                              <a:gd name="T23" fmla="*/ 1 h 148"/>
                              <a:gd name="T24" fmla="*/ 36 w 1012"/>
                              <a:gd name="T25" fmla="*/ 1 h 148"/>
                              <a:gd name="T26" fmla="*/ 37 w 1012"/>
                              <a:gd name="T27" fmla="*/ 2 h 148"/>
                              <a:gd name="T28" fmla="*/ 39 w 1012"/>
                              <a:gd name="T29" fmla="*/ 3 h 148"/>
                              <a:gd name="T30" fmla="*/ 40 w 1012"/>
                              <a:gd name="T31" fmla="*/ 5 h 148"/>
                              <a:gd name="T32" fmla="*/ 40 w 1012"/>
                              <a:gd name="T33" fmla="*/ 6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8"/>
                              <a:gd name="T53" fmla="*/ 1012 w 1012"/>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8">
                                <a:moveTo>
                                  <a:pt x="0" y="117"/>
                                </a:moveTo>
                                <a:lnTo>
                                  <a:pt x="60" y="98"/>
                                </a:lnTo>
                                <a:lnTo>
                                  <a:pt x="123" y="80"/>
                                </a:lnTo>
                                <a:lnTo>
                                  <a:pt x="207" y="59"/>
                                </a:lnTo>
                                <a:lnTo>
                                  <a:pt x="298" y="39"/>
                                </a:lnTo>
                                <a:lnTo>
                                  <a:pt x="390" y="22"/>
                                </a:lnTo>
                                <a:lnTo>
                                  <a:pt x="459" y="12"/>
                                </a:lnTo>
                                <a:lnTo>
                                  <a:pt x="543" y="3"/>
                                </a:lnTo>
                                <a:lnTo>
                                  <a:pt x="632" y="0"/>
                                </a:lnTo>
                                <a:lnTo>
                                  <a:pt x="714" y="4"/>
                                </a:lnTo>
                                <a:lnTo>
                                  <a:pt x="788" y="9"/>
                                </a:lnTo>
                                <a:lnTo>
                                  <a:pt x="861" y="22"/>
                                </a:lnTo>
                                <a:lnTo>
                                  <a:pt x="901" y="36"/>
                                </a:lnTo>
                                <a:lnTo>
                                  <a:pt x="937" y="58"/>
                                </a:lnTo>
                                <a:lnTo>
                                  <a:pt x="967" y="81"/>
                                </a:lnTo>
                                <a:lnTo>
                                  <a:pt x="999" y="122"/>
                                </a:lnTo>
                                <a:lnTo>
                                  <a:pt x="1012" y="148"/>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43" name="Freeform 35">
                            <a:extLst>
                              <a:ext uri="{FF2B5EF4-FFF2-40B4-BE49-F238E27FC236}">
                                <a16:creationId xmlns:a16="http://schemas.microsoft.com/office/drawing/2014/main" id="{118BF5E4-4924-4658-B5D7-48DFAF540813}"/>
                              </a:ext>
                            </a:extLst>
                          </p:cNvPr>
                          <p:cNvSpPr>
                            <a:spLocks/>
                          </p:cNvSpPr>
                          <p:nvPr/>
                        </p:nvSpPr>
                        <p:spPr bwMode="auto">
                          <a:xfrm>
                            <a:off x="2030" y="1637"/>
                            <a:ext cx="203" cy="29"/>
                          </a:xfrm>
                          <a:custGeom>
                            <a:avLst/>
                            <a:gdLst>
                              <a:gd name="T0" fmla="*/ 0 w 1012"/>
                              <a:gd name="T1" fmla="*/ 5 h 147"/>
                              <a:gd name="T2" fmla="*/ 2 w 1012"/>
                              <a:gd name="T3" fmla="*/ 4 h 147"/>
                              <a:gd name="T4" fmla="*/ 5 w 1012"/>
                              <a:gd name="T5" fmla="*/ 3 h 147"/>
                              <a:gd name="T6" fmla="*/ 8 w 1012"/>
                              <a:gd name="T7" fmla="*/ 2 h 147"/>
                              <a:gd name="T8" fmla="*/ 12 w 1012"/>
                              <a:gd name="T9" fmla="*/ 2 h 147"/>
                              <a:gd name="T10" fmla="*/ 16 w 1012"/>
                              <a:gd name="T11" fmla="*/ 1 h 147"/>
                              <a:gd name="T12" fmla="*/ 18 w 1012"/>
                              <a:gd name="T13" fmla="*/ 0 h 147"/>
                              <a:gd name="T14" fmla="*/ 22 w 1012"/>
                              <a:gd name="T15" fmla="*/ 0 h 147"/>
                              <a:gd name="T16" fmla="*/ 25 w 1012"/>
                              <a:gd name="T17" fmla="*/ 0 h 147"/>
                              <a:gd name="T18" fmla="*/ 29 w 1012"/>
                              <a:gd name="T19" fmla="*/ 0 h 147"/>
                              <a:gd name="T20" fmla="*/ 32 w 1012"/>
                              <a:gd name="T21" fmla="*/ 0 h 147"/>
                              <a:gd name="T22" fmla="*/ 35 w 1012"/>
                              <a:gd name="T23" fmla="*/ 1 h 147"/>
                              <a:gd name="T24" fmla="*/ 36 w 1012"/>
                              <a:gd name="T25" fmla="*/ 1 h 147"/>
                              <a:gd name="T26" fmla="*/ 38 w 1012"/>
                              <a:gd name="T27" fmla="*/ 2 h 147"/>
                              <a:gd name="T28" fmla="*/ 39 w 1012"/>
                              <a:gd name="T29" fmla="*/ 3 h 147"/>
                              <a:gd name="T30" fmla="*/ 40 w 1012"/>
                              <a:gd name="T31" fmla="*/ 5 h 147"/>
                              <a:gd name="T32" fmla="*/ 41 w 1012"/>
                              <a:gd name="T33" fmla="*/ 6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2" y="79"/>
                                </a:lnTo>
                                <a:lnTo>
                                  <a:pt x="208" y="59"/>
                                </a:lnTo>
                                <a:lnTo>
                                  <a:pt x="299" y="39"/>
                                </a:lnTo>
                                <a:lnTo>
                                  <a:pt x="390" y="21"/>
                                </a:lnTo>
                                <a:lnTo>
                                  <a:pt x="459" y="11"/>
                                </a:lnTo>
                                <a:lnTo>
                                  <a:pt x="543" y="3"/>
                                </a:lnTo>
                                <a:lnTo>
                                  <a:pt x="633" y="0"/>
                                </a:lnTo>
                                <a:lnTo>
                                  <a:pt x="713" y="4"/>
                                </a:lnTo>
                                <a:lnTo>
                                  <a:pt x="788" y="8"/>
                                </a:lnTo>
                                <a:lnTo>
                                  <a:pt x="861" y="21"/>
                                </a:lnTo>
                                <a:lnTo>
                                  <a:pt x="902" y="36"/>
                                </a:lnTo>
                                <a:lnTo>
                                  <a:pt x="937" y="57"/>
                                </a:lnTo>
                                <a:lnTo>
                                  <a:pt x="968" y="81"/>
                                </a:lnTo>
                                <a:lnTo>
                                  <a:pt x="999" y="121"/>
                                </a:lnTo>
                                <a:lnTo>
                                  <a:pt x="1012" y="147"/>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44" name="Freeform 36">
                            <a:extLst>
                              <a:ext uri="{FF2B5EF4-FFF2-40B4-BE49-F238E27FC236}">
                                <a16:creationId xmlns:a16="http://schemas.microsoft.com/office/drawing/2014/main" id="{9752367B-04FA-4BCC-88BA-5C6050310038}"/>
                              </a:ext>
                            </a:extLst>
                          </p:cNvPr>
                          <p:cNvSpPr>
                            <a:spLocks/>
                          </p:cNvSpPr>
                          <p:nvPr/>
                        </p:nvSpPr>
                        <p:spPr bwMode="auto">
                          <a:xfrm>
                            <a:off x="2036" y="1624"/>
                            <a:ext cx="202" cy="29"/>
                          </a:xfrm>
                          <a:custGeom>
                            <a:avLst/>
                            <a:gdLst>
                              <a:gd name="T0" fmla="*/ 0 w 1012"/>
                              <a:gd name="T1" fmla="*/ 5 h 147"/>
                              <a:gd name="T2" fmla="*/ 2 w 1012"/>
                              <a:gd name="T3" fmla="*/ 4 h 147"/>
                              <a:gd name="T4" fmla="*/ 5 w 1012"/>
                              <a:gd name="T5" fmla="*/ 3 h 147"/>
                              <a:gd name="T6" fmla="*/ 8 w 1012"/>
                              <a:gd name="T7" fmla="*/ 2 h 147"/>
                              <a:gd name="T8" fmla="*/ 12 w 1012"/>
                              <a:gd name="T9" fmla="*/ 2 h 147"/>
                              <a:gd name="T10" fmla="*/ 16 w 1012"/>
                              <a:gd name="T11" fmla="*/ 1 h 147"/>
                              <a:gd name="T12" fmla="*/ 18 w 1012"/>
                              <a:gd name="T13" fmla="*/ 0 h 147"/>
                              <a:gd name="T14" fmla="*/ 22 w 1012"/>
                              <a:gd name="T15" fmla="*/ 0 h 147"/>
                              <a:gd name="T16" fmla="*/ 25 w 1012"/>
                              <a:gd name="T17" fmla="*/ 0 h 147"/>
                              <a:gd name="T18" fmla="*/ 28 w 1012"/>
                              <a:gd name="T19" fmla="*/ 0 h 147"/>
                              <a:gd name="T20" fmla="*/ 31 w 1012"/>
                              <a:gd name="T21" fmla="*/ 0 h 147"/>
                              <a:gd name="T22" fmla="*/ 34 w 1012"/>
                              <a:gd name="T23" fmla="*/ 1 h 147"/>
                              <a:gd name="T24" fmla="*/ 36 w 1012"/>
                              <a:gd name="T25" fmla="*/ 1 h 147"/>
                              <a:gd name="T26" fmla="*/ 37 w 1012"/>
                              <a:gd name="T27" fmla="*/ 2 h 147"/>
                              <a:gd name="T28" fmla="*/ 39 w 1012"/>
                              <a:gd name="T29" fmla="*/ 3 h 147"/>
                              <a:gd name="T30" fmla="*/ 40 w 1012"/>
                              <a:gd name="T31" fmla="*/ 5 h 147"/>
                              <a:gd name="T32" fmla="*/ 40 w 1012"/>
                              <a:gd name="T33" fmla="*/ 6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3" y="79"/>
                                </a:lnTo>
                                <a:lnTo>
                                  <a:pt x="208" y="59"/>
                                </a:lnTo>
                                <a:lnTo>
                                  <a:pt x="299" y="39"/>
                                </a:lnTo>
                                <a:lnTo>
                                  <a:pt x="390" y="21"/>
                                </a:lnTo>
                                <a:lnTo>
                                  <a:pt x="458" y="12"/>
                                </a:lnTo>
                                <a:lnTo>
                                  <a:pt x="542" y="3"/>
                                </a:lnTo>
                                <a:lnTo>
                                  <a:pt x="632" y="0"/>
                                </a:lnTo>
                                <a:lnTo>
                                  <a:pt x="713" y="5"/>
                                </a:lnTo>
                                <a:lnTo>
                                  <a:pt x="788" y="9"/>
                                </a:lnTo>
                                <a:lnTo>
                                  <a:pt x="861" y="21"/>
                                </a:lnTo>
                                <a:lnTo>
                                  <a:pt x="901" y="36"/>
                                </a:lnTo>
                                <a:lnTo>
                                  <a:pt x="937" y="57"/>
                                </a:lnTo>
                                <a:lnTo>
                                  <a:pt x="968" y="82"/>
                                </a:lnTo>
                                <a:lnTo>
                                  <a:pt x="998" y="122"/>
                                </a:lnTo>
                                <a:lnTo>
                                  <a:pt x="1012" y="147"/>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6041" name="Oval 37">
                          <a:extLst>
                            <a:ext uri="{FF2B5EF4-FFF2-40B4-BE49-F238E27FC236}">
                              <a16:creationId xmlns:a16="http://schemas.microsoft.com/office/drawing/2014/main" id="{163BC34C-B942-404A-BF44-5FB650AB6602}"/>
                            </a:ext>
                          </a:extLst>
                        </p:cNvPr>
                        <p:cNvSpPr>
                          <a:spLocks noChangeArrowheads="1"/>
                        </p:cNvSpPr>
                        <p:nvPr/>
                      </p:nvSpPr>
                      <p:spPr bwMode="auto">
                        <a:xfrm>
                          <a:off x="2025" y="1645"/>
                          <a:ext cx="10" cy="17"/>
                        </a:xfrm>
                        <a:prstGeom prst="ellipse">
                          <a:avLst/>
                        </a:prstGeom>
                        <a:solidFill>
                          <a:srgbClr val="200020"/>
                        </a:solidFill>
                        <a:ln w="3175">
                          <a:solidFill>
                            <a:srgbClr val="80008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nvGrpSpPr>
                  <p:cNvPr id="65958" name="Group 38">
                    <a:extLst>
                      <a:ext uri="{FF2B5EF4-FFF2-40B4-BE49-F238E27FC236}">
                        <a16:creationId xmlns:a16="http://schemas.microsoft.com/office/drawing/2014/main" id="{6D6E328C-5BA0-4835-B41E-D4CF167CC2BD}"/>
                      </a:ext>
                    </a:extLst>
                  </p:cNvPr>
                  <p:cNvGrpSpPr>
                    <a:grpSpLocks/>
                  </p:cNvGrpSpPr>
                  <p:nvPr/>
                </p:nvGrpSpPr>
                <p:grpSpPr bwMode="auto">
                  <a:xfrm>
                    <a:off x="2034" y="1657"/>
                    <a:ext cx="344" cy="305"/>
                    <a:chOff x="2034" y="1657"/>
                    <a:chExt cx="344" cy="305"/>
                  </a:xfrm>
                </p:grpSpPr>
                <p:grpSp>
                  <p:nvGrpSpPr>
                    <p:cNvPr id="65959" name="Group 39">
                      <a:extLst>
                        <a:ext uri="{FF2B5EF4-FFF2-40B4-BE49-F238E27FC236}">
                          <a16:creationId xmlns:a16="http://schemas.microsoft.com/office/drawing/2014/main" id="{E2242A84-BF2A-4DEA-B922-34614CA6E57B}"/>
                        </a:ext>
                      </a:extLst>
                    </p:cNvPr>
                    <p:cNvGrpSpPr>
                      <a:grpSpLocks/>
                    </p:cNvGrpSpPr>
                    <p:nvPr/>
                  </p:nvGrpSpPr>
                  <p:grpSpPr bwMode="auto">
                    <a:xfrm>
                      <a:off x="2034" y="1657"/>
                      <a:ext cx="344" cy="305"/>
                      <a:chOff x="2034" y="1657"/>
                      <a:chExt cx="344" cy="305"/>
                    </a:xfrm>
                  </p:grpSpPr>
                  <p:grpSp>
                    <p:nvGrpSpPr>
                      <p:cNvPr id="65979" name="Group 40">
                        <a:extLst>
                          <a:ext uri="{FF2B5EF4-FFF2-40B4-BE49-F238E27FC236}">
                            <a16:creationId xmlns:a16="http://schemas.microsoft.com/office/drawing/2014/main" id="{2CA16C7C-3B62-414D-BF36-65FB92B8A37A}"/>
                          </a:ext>
                        </a:extLst>
                      </p:cNvPr>
                      <p:cNvGrpSpPr>
                        <a:grpSpLocks/>
                      </p:cNvGrpSpPr>
                      <p:nvPr/>
                    </p:nvGrpSpPr>
                    <p:grpSpPr bwMode="auto">
                      <a:xfrm>
                        <a:off x="2034" y="1657"/>
                        <a:ext cx="344" cy="305"/>
                        <a:chOff x="2034" y="1657"/>
                        <a:chExt cx="344" cy="305"/>
                      </a:xfrm>
                    </p:grpSpPr>
                    <p:grpSp>
                      <p:nvGrpSpPr>
                        <p:cNvPr id="66030" name="Group 41">
                          <a:extLst>
                            <a:ext uri="{FF2B5EF4-FFF2-40B4-BE49-F238E27FC236}">
                              <a16:creationId xmlns:a16="http://schemas.microsoft.com/office/drawing/2014/main" id="{D42902B7-E62C-41FA-9E8B-E471951F72A8}"/>
                            </a:ext>
                          </a:extLst>
                        </p:cNvPr>
                        <p:cNvGrpSpPr>
                          <a:grpSpLocks/>
                        </p:cNvGrpSpPr>
                        <p:nvPr/>
                      </p:nvGrpSpPr>
                      <p:grpSpPr bwMode="auto">
                        <a:xfrm>
                          <a:off x="2034" y="1657"/>
                          <a:ext cx="344" cy="305"/>
                          <a:chOff x="2034" y="1657"/>
                          <a:chExt cx="344" cy="305"/>
                        </a:xfrm>
                      </p:grpSpPr>
                      <p:grpSp>
                        <p:nvGrpSpPr>
                          <p:cNvPr id="66032" name="Group 42">
                            <a:extLst>
                              <a:ext uri="{FF2B5EF4-FFF2-40B4-BE49-F238E27FC236}">
                                <a16:creationId xmlns:a16="http://schemas.microsoft.com/office/drawing/2014/main" id="{0F82844A-9885-4CD8-991C-621BF9DB2289}"/>
                              </a:ext>
                            </a:extLst>
                          </p:cNvPr>
                          <p:cNvGrpSpPr>
                            <a:grpSpLocks/>
                          </p:cNvGrpSpPr>
                          <p:nvPr/>
                        </p:nvGrpSpPr>
                        <p:grpSpPr bwMode="auto">
                          <a:xfrm>
                            <a:off x="2034" y="1657"/>
                            <a:ext cx="344" cy="305"/>
                            <a:chOff x="2034" y="1657"/>
                            <a:chExt cx="344" cy="305"/>
                          </a:xfrm>
                        </p:grpSpPr>
                        <p:sp>
                          <p:nvSpPr>
                            <p:cNvPr id="66034" name="Freeform 43">
                              <a:extLst>
                                <a:ext uri="{FF2B5EF4-FFF2-40B4-BE49-F238E27FC236}">
                                  <a16:creationId xmlns:a16="http://schemas.microsoft.com/office/drawing/2014/main" id="{D70A4991-A371-47E8-9638-85B5DB37FCAA}"/>
                                </a:ext>
                              </a:extLst>
                            </p:cNvPr>
                            <p:cNvSpPr>
                              <a:spLocks/>
                            </p:cNvSpPr>
                            <p:nvPr/>
                          </p:nvSpPr>
                          <p:spPr bwMode="auto">
                            <a:xfrm>
                              <a:off x="2034" y="1657"/>
                              <a:ext cx="344" cy="305"/>
                            </a:xfrm>
                            <a:custGeom>
                              <a:avLst/>
                              <a:gdLst>
                                <a:gd name="T0" fmla="*/ 22 w 1716"/>
                                <a:gd name="T1" fmla="*/ 10 h 1521"/>
                                <a:gd name="T2" fmla="*/ 25 w 1716"/>
                                <a:gd name="T3" fmla="*/ 6 h 1521"/>
                                <a:gd name="T4" fmla="*/ 29 w 1716"/>
                                <a:gd name="T5" fmla="*/ 3 h 1521"/>
                                <a:gd name="T6" fmla="*/ 32 w 1716"/>
                                <a:gd name="T7" fmla="*/ 1 h 1521"/>
                                <a:gd name="T8" fmla="*/ 36 w 1716"/>
                                <a:gd name="T9" fmla="*/ 0 h 1521"/>
                                <a:gd name="T10" fmla="*/ 40 w 1716"/>
                                <a:gd name="T11" fmla="*/ 1 h 1521"/>
                                <a:gd name="T12" fmla="*/ 44 w 1716"/>
                                <a:gd name="T13" fmla="*/ 2 h 1521"/>
                                <a:gd name="T14" fmla="*/ 47 w 1716"/>
                                <a:gd name="T15" fmla="*/ 3 h 1521"/>
                                <a:gd name="T16" fmla="*/ 50 w 1716"/>
                                <a:gd name="T17" fmla="*/ 6 h 1521"/>
                                <a:gd name="T18" fmla="*/ 52 w 1716"/>
                                <a:gd name="T19" fmla="*/ 9 h 1521"/>
                                <a:gd name="T20" fmla="*/ 52 w 1716"/>
                                <a:gd name="T21" fmla="*/ 12 h 1521"/>
                                <a:gd name="T22" fmla="*/ 54 w 1716"/>
                                <a:gd name="T23" fmla="*/ 14 h 1521"/>
                                <a:gd name="T24" fmla="*/ 56 w 1716"/>
                                <a:gd name="T25" fmla="*/ 15 h 1521"/>
                                <a:gd name="T26" fmla="*/ 58 w 1716"/>
                                <a:gd name="T27" fmla="*/ 18 h 1521"/>
                                <a:gd name="T28" fmla="*/ 60 w 1716"/>
                                <a:gd name="T29" fmla="*/ 20 h 1521"/>
                                <a:gd name="T30" fmla="*/ 63 w 1716"/>
                                <a:gd name="T31" fmla="*/ 24 h 1521"/>
                                <a:gd name="T32" fmla="*/ 65 w 1716"/>
                                <a:gd name="T33" fmla="*/ 28 h 1521"/>
                                <a:gd name="T34" fmla="*/ 66 w 1716"/>
                                <a:gd name="T35" fmla="*/ 33 h 1521"/>
                                <a:gd name="T36" fmla="*/ 67 w 1716"/>
                                <a:gd name="T37" fmla="*/ 38 h 1521"/>
                                <a:gd name="T38" fmla="*/ 68 w 1716"/>
                                <a:gd name="T39" fmla="*/ 43 h 1521"/>
                                <a:gd name="T40" fmla="*/ 69 w 1716"/>
                                <a:gd name="T41" fmla="*/ 48 h 1521"/>
                                <a:gd name="T42" fmla="*/ 69 w 1716"/>
                                <a:gd name="T43" fmla="*/ 52 h 1521"/>
                                <a:gd name="T44" fmla="*/ 68 w 1716"/>
                                <a:gd name="T45" fmla="*/ 55 h 1521"/>
                                <a:gd name="T46" fmla="*/ 67 w 1716"/>
                                <a:gd name="T47" fmla="*/ 58 h 1521"/>
                                <a:gd name="T48" fmla="*/ 63 w 1716"/>
                                <a:gd name="T49" fmla="*/ 60 h 1521"/>
                                <a:gd name="T50" fmla="*/ 59 w 1716"/>
                                <a:gd name="T51" fmla="*/ 60 h 1521"/>
                                <a:gd name="T52" fmla="*/ 54 w 1716"/>
                                <a:gd name="T53" fmla="*/ 61 h 1521"/>
                                <a:gd name="T54" fmla="*/ 49 w 1716"/>
                                <a:gd name="T55" fmla="*/ 61 h 1521"/>
                                <a:gd name="T56" fmla="*/ 44 w 1716"/>
                                <a:gd name="T57" fmla="*/ 61 h 1521"/>
                                <a:gd name="T58" fmla="*/ 40 w 1716"/>
                                <a:gd name="T59" fmla="*/ 61 h 1521"/>
                                <a:gd name="T60" fmla="*/ 36 w 1716"/>
                                <a:gd name="T61" fmla="*/ 59 h 1521"/>
                                <a:gd name="T62" fmla="*/ 32 w 1716"/>
                                <a:gd name="T63" fmla="*/ 58 h 1521"/>
                                <a:gd name="T64" fmla="*/ 28 w 1716"/>
                                <a:gd name="T65" fmla="*/ 56 h 1521"/>
                                <a:gd name="T66" fmla="*/ 24 w 1716"/>
                                <a:gd name="T67" fmla="*/ 54 h 1521"/>
                                <a:gd name="T68" fmla="*/ 20 w 1716"/>
                                <a:gd name="T69" fmla="*/ 52 h 1521"/>
                                <a:gd name="T70" fmla="*/ 17 w 1716"/>
                                <a:gd name="T71" fmla="*/ 49 h 1521"/>
                                <a:gd name="T72" fmla="*/ 14 w 1716"/>
                                <a:gd name="T73" fmla="*/ 45 h 1521"/>
                                <a:gd name="T74" fmla="*/ 12 w 1716"/>
                                <a:gd name="T75" fmla="*/ 42 h 1521"/>
                                <a:gd name="T76" fmla="*/ 10 w 1716"/>
                                <a:gd name="T77" fmla="*/ 41 h 1521"/>
                                <a:gd name="T78" fmla="*/ 8 w 1716"/>
                                <a:gd name="T79" fmla="*/ 40 h 1521"/>
                                <a:gd name="T80" fmla="*/ 4 w 1716"/>
                                <a:gd name="T81" fmla="*/ 37 h 1521"/>
                                <a:gd name="T82" fmla="*/ 2 w 1716"/>
                                <a:gd name="T83" fmla="*/ 34 h 1521"/>
                                <a:gd name="T84" fmla="*/ 0 w 1716"/>
                                <a:gd name="T85" fmla="*/ 31 h 1521"/>
                                <a:gd name="T86" fmla="*/ 0 w 1716"/>
                                <a:gd name="T87" fmla="*/ 27 h 1521"/>
                                <a:gd name="T88" fmla="*/ 0 w 1716"/>
                                <a:gd name="T89" fmla="*/ 24 h 1521"/>
                                <a:gd name="T90" fmla="*/ 2 w 1716"/>
                                <a:gd name="T91" fmla="*/ 20 h 1521"/>
                                <a:gd name="T92" fmla="*/ 4 w 1716"/>
                                <a:gd name="T93" fmla="*/ 16 h 1521"/>
                                <a:gd name="T94" fmla="*/ 7 w 1716"/>
                                <a:gd name="T95" fmla="*/ 14 h 1521"/>
                                <a:gd name="T96" fmla="*/ 10 w 1716"/>
                                <a:gd name="T97" fmla="*/ 12 h 1521"/>
                                <a:gd name="T98" fmla="*/ 14 w 1716"/>
                                <a:gd name="T99" fmla="*/ 11 h 1521"/>
                                <a:gd name="T100" fmla="*/ 19 w 1716"/>
                                <a:gd name="T101" fmla="*/ 12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16"/>
                                <a:gd name="T154" fmla="*/ 0 h 1521"/>
                                <a:gd name="T155" fmla="*/ 1716 w 1716"/>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16" h="1521">
                                  <a:moveTo>
                                    <a:pt x="499" y="282"/>
                                  </a:moveTo>
                                  <a:lnTo>
                                    <a:pt x="548" y="246"/>
                                  </a:lnTo>
                                  <a:lnTo>
                                    <a:pt x="591" y="194"/>
                                  </a:lnTo>
                                  <a:lnTo>
                                    <a:pt x="634" y="140"/>
                                  </a:lnTo>
                                  <a:lnTo>
                                    <a:pt x="673" y="105"/>
                                  </a:lnTo>
                                  <a:lnTo>
                                    <a:pt x="716" y="70"/>
                                  </a:lnTo>
                                  <a:lnTo>
                                    <a:pt x="768" y="40"/>
                                  </a:lnTo>
                                  <a:lnTo>
                                    <a:pt x="806" y="19"/>
                                  </a:lnTo>
                                  <a:lnTo>
                                    <a:pt x="854" y="9"/>
                                  </a:lnTo>
                                  <a:lnTo>
                                    <a:pt x="906" y="0"/>
                                  </a:lnTo>
                                  <a:lnTo>
                                    <a:pt x="960" y="6"/>
                                  </a:lnTo>
                                  <a:lnTo>
                                    <a:pt x="1004" y="13"/>
                                  </a:lnTo>
                                  <a:lnTo>
                                    <a:pt x="1040" y="22"/>
                                  </a:lnTo>
                                  <a:lnTo>
                                    <a:pt x="1084" y="43"/>
                                  </a:lnTo>
                                  <a:lnTo>
                                    <a:pt x="1130" y="64"/>
                                  </a:lnTo>
                                  <a:lnTo>
                                    <a:pt x="1168" y="84"/>
                                  </a:lnTo>
                                  <a:lnTo>
                                    <a:pt x="1211" y="116"/>
                                  </a:lnTo>
                                  <a:lnTo>
                                    <a:pt x="1244" y="152"/>
                                  </a:lnTo>
                                  <a:lnTo>
                                    <a:pt x="1270" y="199"/>
                                  </a:lnTo>
                                  <a:lnTo>
                                    <a:pt x="1281" y="227"/>
                                  </a:lnTo>
                                  <a:lnTo>
                                    <a:pt x="1283" y="263"/>
                                  </a:lnTo>
                                  <a:lnTo>
                                    <a:pt x="1298" y="294"/>
                                  </a:lnTo>
                                  <a:lnTo>
                                    <a:pt x="1319" y="323"/>
                                  </a:lnTo>
                                  <a:lnTo>
                                    <a:pt x="1347" y="343"/>
                                  </a:lnTo>
                                  <a:lnTo>
                                    <a:pt x="1381" y="360"/>
                                  </a:lnTo>
                                  <a:lnTo>
                                    <a:pt x="1401" y="378"/>
                                  </a:lnTo>
                                  <a:lnTo>
                                    <a:pt x="1418" y="404"/>
                                  </a:lnTo>
                                  <a:lnTo>
                                    <a:pt x="1444" y="438"/>
                                  </a:lnTo>
                                  <a:lnTo>
                                    <a:pt x="1472" y="471"/>
                                  </a:lnTo>
                                  <a:lnTo>
                                    <a:pt x="1503" y="505"/>
                                  </a:lnTo>
                                  <a:lnTo>
                                    <a:pt x="1534" y="539"/>
                                  </a:lnTo>
                                  <a:lnTo>
                                    <a:pt x="1567" y="601"/>
                                  </a:lnTo>
                                  <a:lnTo>
                                    <a:pt x="1591" y="661"/>
                                  </a:lnTo>
                                  <a:lnTo>
                                    <a:pt x="1609" y="707"/>
                                  </a:lnTo>
                                  <a:lnTo>
                                    <a:pt x="1622" y="769"/>
                                  </a:lnTo>
                                  <a:lnTo>
                                    <a:pt x="1641" y="832"/>
                                  </a:lnTo>
                                  <a:lnTo>
                                    <a:pt x="1656" y="891"/>
                                  </a:lnTo>
                                  <a:lnTo>
                                    <a:pt x="1668" y="947"/>
                                  </a:lnTo>
                                  <a:lnTo>
                                    <a:pt x="1680" y="1005"/>
                                  </a:lnTo>
                                  <a:lnTo>
                                    <a:pt x="1695" y="1057"/>
                                  </a:lnTo>
                                  <a:lnTo>
                                    <a:pt x="1702" y="1122"/>
                                  </a:lnTo>
                                  <a:lnTo>
                                    <a:pt x="1710" y="1190"/>
                                  </a:lnTo>
                                  <a:lnTo>
                                    <a:pt x="1716" y="1253"/>
                                  </a:lnTo>
                                  <a:lnTo>
                                    <a:pt x="1708" y="1301"/>
                                  </a:lnTo>
                                  <a:lnTo>
                                    <a:pt x="1702" y="1340"/>
                                  </a:lnTo>
                                  <a:lnTo>
                                    <a:pt x="1698" y="1374"/>
                                  </a:lnTo>
                                  <a:lnTo>
                                    <a:pt x="1683" y="1404"/>
                                  </a:lnTo>
                                  <a:lnTo>
                                    <a:pt x="1658" y="1435"/>
                                  </a:lnTo>
                                  <a:lnTo>
                                    <a:pt x="1621" y="1463"/>
                                  </a:lnTo>
                                  <a:lnTo>
                                    <a:pt x="1576" y="1480"/>
                                  </a:lnTo>
                                  <a:lnTo>
                                    <a:pt x="1525" y="1491"/>
                                  </a:lnTo>
                                  <a:lnTo>
                                    <a:pt x="1464" y="1499"/>
                                  </a:lnTo>
                                  <a:lnTo>
                                    <a:pt x="1408" y="1506"/>
                                  </a:lnTo>
                                  <a:lnTo>
                                    <a:pt x="1346" y="1509"/>
                                  </a:lnTo>
                                  <a:lnTo>
                                    <a:pt x="1273" y="1516"/>
                                  </a:lnTo>
                                  <a:lnTo>
                                    <a:pt x="1210" y="1521"/>
                                  </a:lnTo>
                                  <a:lnTo>
                                    <a:pt x="1152" y="1521"/>
                                  </a:lnTo>
                                  <a:lnTo>
                                    <a:pt x="1094" y="1516"/>
                                  </a:lnTo>
                                  <a:lnTo>
                                    <a:pt x="1042" y="1509"/>
                                  </a:lnTo>
                                  <a:lnTo>
                                    <a:pt x="1001" y="1505"/>
                                  </a:lnTo>
                                  <a:lnTo>
                                    <a:pt x="957" y="1493"/>
                                  </a:lnTo>
                                  <a:lnTo>
                                    <a:pt x="903" y="1478"/>
                                  </a:lnTo>
                                  <a:lnTo>
                                    <a:pt x="843" y="1459"/>
                                  </a:lnTo>
                                  <a:lnTo>
                                    <a:pt x="796" y="1441"/>
                                  </a:lnTo>
                                  <a:lnTo>
                                    <a:pt x="741" y="1419"/>
                                  </a:lnTo>
                                  <a:lnTo>
                                    <a:pt x="694" y="1399"/>
                                  </a:lnTo>
                                  <a:lnTo>
                                    <a:pt x="647" y="1375"/>
                                  </a:lnTo>
                                  <a:lnTo>
                                    <a:pt x="597" y="1349"/>
                                  </a:lnTo>
                                  <a:lnTo>
                                    <a:pt x="550" y="1321"/>
                                  </a:lnTo>
                                  <a:lnTo>
                                    <a:pt x="503" y="1286"/>
                                  </a:lnTo>
                                  <a:lnTo>
                                    <a:pt x="460" y="1252"/>
                                  </a:lnTo>
                                  <a:lnTo>
                                    <a:pt x="429" y="1224"/>
                                  </a:lnTo>
                                  <a:lnTo>
                                    <a:pt x="388" y="1170"/>
                                  </a:lnTo>
                                  <a:lnTo>
                                    <a:pt x="355" y="1127"/>
                                  </a:lnTo>
                                  <a:lnTo>
                                    <a:pt x="321" y="1079"/>
                                  </a:lnTo>
                                  <a:lnTo>
                                    <a:pt x="301" y="1051"/>
                                  </a:lnTo>
                                  <a:lnTo>
                                    <a:pt x="285" y="1014"/>
                                  </a:lnTo>
                                  <a:lnTo>
                                    <a:pt x="255" y="1006"/>
                                  </a:lnTo>
                                  <a:lnTo>
                                    <a:pt x="221" y="996"/>
                                  </a:lnTo>
                                  <a:lnTo>
                                    <a:pt x="190" y="981"/>
                                  </a:lnTo>
                                  <a:lnTo>
                                    <a:pt x="150" y="957"/>
                                  </a:lnTo>
                                  <a:lnTo>
                                    <a:pt x="111" y="928"/>
                                  </a:lnTo>
                                  <a:lnTo>
                                    <a:pt x="85" y="894"/>
                                  </a:lnTo>
                                  <a:lnTo>
                                    <a:pt x="55" y="854"/>
                                  </a:lnTo>
                                  <a:lnTo>
                                    <a:pt x="33" y="817"/>
                                  </a:lnTo>
                                  <a:lnTo>
                                    <a:pt x="12" y="777"/>
                                  </a:lnTo>
                                  <a:lnTo>
                                    <a:pt x="4" y="738"/>
                                  </a:lnTo>
                                  <a:lnTo>
                                    <a:pt x="0" y="684"/>
                                  </a:lnTo>
                                  <a:lnTo>
                                    <a:pt x="3" y="641"/>
                                  </a:lnTo>
                                  <a:lnTo>
                                    <a:pt x="12" y="597"/>
                                  </a:lnTo>
                                  <a:lnTo>
                                    <a:pt x="27" y="547"/>
                                  </a:lnTo>
                                  <a:lnTo>
                                    <a:pt x="49" y="499"/>
                                  </a:lnTo>
                                  <a:lnTo>
                                    <a:pt x="76" y="451"/>
                                  </a:lnTo>
                                  <a:lnTo>
                                    <a:pt x="107" y="409"/>
                                  </a:lnTo>
                                  <a:lnTo>
                                    <a:pt x="134" y="378"/>
                                  </a:lnTo>
                                  <a:lnTo>
                                    <a:pt x="168" y="347"/>
                                  </a:lnTo>
                                  <a:lnTo>
                                    <a:pt x="208" y="320"/>
                                  </a:lnTo>
                                  <a:lnTo>
                                    <a:pt x="248" y="301"/>
                                  </a:lnTo>
                                  <a:lnTo>
                                    <a:pt x="298" y="289"/>
                                  </a:lnTo>
                                  <a:lnTo>
                                    <a:pt x="360" y="281"/>
                                  </a:lnTo>
                                  <a:lnTo>
                                    <a:pt x="415" y="282"/>
                                  </a:lnTo>
                                  <a:lnTo>
                                    <a:pt x="466" y="288"/>
                                  </a:lnTo>
                                  <a:lnTo>
                                    <a:pt x="499" y="282"/>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35" name="Freeform 44">
                              <a:extLst>
                                <a:ext uri="{FF2B5EF4-FFF2-40B4-BE49-F238E27FC236}">
                                  <a16:creationId xmlns:a16="http://schemas.microsoft.com/office/drawing/2014/main" id="{FDCE7ADF-D1AA-4E64-BDE0-AAB238546C71}"/>
                                </a:ext>
                              </a:extLst>
                            </p:cNvPr>
                            <p:cNvSpPr>
                              <a:spLocks/>
                            </p:cNvSpPr>
                            <p:nvPr/>
                          </p:nvSpPr>
                          <p:spPr bwMode="auto">
                            <a:xfrm>
                              <a:off x="2105" y="1733"/>
                              <a:ext cx="273" cy="229"/>
                            </a:xfrm>
                            <a:custGeom>
                              <a:avLst/>
                              <a:gdLst>
                                <a:gd name="T0" fmla="*/ 42 w 1361"/>
                                <a:gd name="T1" fmla="*/ 1 h 1143"/>
                                <a:gd name="T2" fmla="*/ 43 w 1361"/>
                                <a:gd name="T3" fmla="*/ 1 h 1143"/>
                                <a:gd name="T4" fmla="*/ 45 w 1361"/>
                                <a:gd name="T5" fmla="*/ 4 h 1143"/>
                                <a:gd name="T6" fmla="*/ 47 w 1361"/>
                                <a:gd name="T7" fmla="*/ 6 h 1143"/>
                                <a:gd name="T8" fmla="*/ 50 w 1361"/>
                                <a:gd name="T9" fmla="*/ 11 h 1143"/>
                                <a:gd name="T10" fmla="*/ 51 w 1361"/>
                                <a:gd name="T11" fmla="*/ 16 h 1143"/>
                                <a:gd name="T12" fmla="*/ 52 w 1361"/>
                                <a:gd name="T13" fmla="*/ 21 h 1143"/>
                                <a:gd name="T14" fmla="*/ 53 w 1361"/>
                                <a:gd name="T15" fmla="*/ 25 h 1143"/>
                                <a:gd name="T16" fmla="*/ 54 w 1361"/>
                                <a:gd name="T17" fmla="*/ 30 h 1143"/>
                                <a:gd name="T18" fmla="*/ 55 w 1361"/>
                                <a:gd name="T19" fmla="*/ 35 h 1143"/>
                                <a:gd name="T20" fmla="*/ 54 w 1361"/>
                                <a:gd name="T21" fmla="*/ 39 h 1143"/>
                                <a:gd name="T22" fmla="*/ 53 w 1361"/>
                                <a:gd name="T23" fmla="*/ 41 h 1143"/>
                                <a:gd name="T24" fmla="*/ 51 w 1361"/>
                                <a:gd name="T25" fmla="*/ 43 h 1143"/>
                                <a:gd name="T26" fmla="*/ 47 w 1361"/>
                                <a:gd name="T27" fmla="*/ 45 h 1143"/>
                                <a:gd name="T28" fmla="*/ 42 w 1361"/>
                                <a:gd name="T29" fmla="*/ 45 h 1143"/>
                                <a:gd name="T30" fmla="*/ 37 w 1361"/>
                                <a:gd name="T31" fmla="*/ 46 h 1143"/>
                                <a:gd name="T32" fmla="*/ 32 w 1361"/>
                                <a:gd name="T33" fmla="*/ 46 h 1143"/>
                                <a:gd name="T34" fmla="*/ 28 w 1361"/>
                                <a:gd name="T35" fmla="*/ 45 h 1143"/>
                                <a:gd name="T36" fmla="*/ 24 w 1361"/>
                                <a:gd name="T37" fmla="*/ 45 h 1143"/>
                                <a:gd name="T38" fmla="*/ 20 w 1361"/>
                                <a:gd name="T39" fmla="*/ 43 h 1143"/>
                                <a:gd name="T40" fmla="*/ 15 w 1361"/>
                                <a:gd name="T41" fmla="*/ 42 h 1143"/>
                                <a:gd name="T42" fmla="*/ 12 w 1361"/>
                                <a:gd name="T43" fmla="*/ 40 h 1143"/>
                                <a:gd name="T44" fmla="*/ 8 w 1361"/>
                                <a:gd name="T45" fmla="*/ 38 h 1143"/>
                                <a:gd name="T46" fmla="*/ 4 w 1361"/>
                                <a:gd name="T47" fmla="*/ 35 h 1143"/>
                                <a:gd name="T48" fmla="*/ 1 w 1361"/>
                                <a:gd name="T49" fmla="*/ 32 h 1143"/>
                                <a:gd name="T50" fmla="*/ 1 w 1361"/>
                                <a:gd name="T51" fmla="*/ 30 h 1143"/>
                                <a:gd name="T52" fmla="*/ 3 w 1361"/>
                                <a:gd name="T53" fmla="*/ 33 h 1143"/>
                                <a:gd name="T54" fmla="*/ 6 w 1361"/>
                                <a:gd name="T55" fmla="*/ 35 h 1143"/>
                                <a:gd name="T56" fmla="*/ 9 w 1361"/>
                                <a:gd name="T57" fmla="*/ 37 h 1143"/>
                                <a:gd name="T58" fmla="*/ 13 w 1361"/>
                                <a:gd name="T59" fmla="*/ 39 h 1143"/>
                                <a:gd name="T60" fmla="*/ 16 w 1361"/>
                                <a:gd name="T61" fmla="*/ 41 h 1143"/>
                                <a:gd name="T62" fmla="*/ 19 w 1361"/>
                                <a:gd name="T63" fmla="*/ 42 h 1143"/>
                                <a:gd name="T64" fmla="*/ 23 w 1361"/>
                                <a:gd name="T65" fmla="*/ 43 h 1143"/>
                                <a:gd name="T66" fmla="*/ 26 w 1361"/>
                                <a:gd name="T67" fmla="*/ 44 h 1143"/>
                                <a:gd name="T68" fmla="*/ 30 w 1361"/>
                                <a:gd name="T69" fmla="*/ 44 h 1143"/>
                                <a:gd name="T70" fmla="*/ 34 w 1361"/>
                                <a:gd name="T71" fmla="*/ 44 h 1143"/>
                                <a:gd name="T72" fmla="*/ 37 w 1361"/>
                                <a:gd name="T73" fmla="*/ 44 h 1143"/>
                                <a:gd name="T74" fmla="*/ 41 w 1361"/>
                                <a:gd name="T75" fmla="*/ 44 h 1143"/>
                                <a:gd name="T76" fmla="*/ 44 w 1361"/>
                                <a:gd name="T77" fmla="*/ 43 h 1143"/>
                                <a:gd name="T78" fmla="*/ 47 w 1361"/>
                                <a:gd name="T79" fmla="*/ 43 h 1143"/>
                                <a:gd name="T80" fmla="*/ 49 w 1361"/>
                                <a:gd name="T81" fmla="*/ 41 h 1143"/>
                                <a:gd name="T82" fmla="*/ 50 w 1361"/>
                                <a:gd name="T83" fmla="*/ 39 h 1143"/>
                                <a:gd name="T84" fmla="*/ 52 w 1361"/>
                                <a:gd name="T85" fmla="*/ 37 h 1143"/>
                                <a:gd name="T86" fmla="*/ 52 w 1361"/>
                                <a:gd name="T87" fmla="*/ 35 h 1143"/>
                                <a:gd name="T88" fmla="*/ 52 w 1361"/>
                                <a:gd name="T89" fmla="*/ 30 h 1143"/>
                                <a:gd name="T90" fmla="*/ 52 w 1361"/>
                                <a:gd name="T91" fmla="*/ 26 h 1143"/>
                                <a:gd name="T92" fmla="*/ 51 w 1361"/>
                                <a:gd name="T93" fmla="*/ 22 h 1143"/>
                                <a:gd name="T94" fmla="*/ 50 w 1361"/>
                                <a:gd name="T95" fmla="*/ 19 h 1143"/>
                                <a:gd name="T96" fmla="*/ 49 w 1361"/>
                                <a:gd name="T97" fmla="*/ 16 h 1143"/>
                                <a:gd name="T98" fmla="*/ 48 w 1361"/>
                                <a:gd name="T99" fmla="*/ 12 h 1143"/>
                                <a:gd name="T100" fmla="*/ 47 w 1361"/>
                                <a:gd name="T101" fmla="*/ 9 h 1143"/>
                                <a:gd name="T102" fmla="*/ 45 w 1361"/>
                                <a:gd name="T103" fmla="*/ 6 h 1143"/>
                                <a:gd name="T104" fmla="*/ 43 w 1361"/>
                                <a:gd name="T105" fmla="*/ 3 h 11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61"/>
                                <a:gd name="T160" fmla="*/ 0 h 1143"/>
                                <a:gd name="T161" fmla="*/ 1361 w 1361"/>
                                <a:gd name="T162" fmla="*/ 1143 h 11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61" h="1143">
                                  <a:moveTo>
                                    <a:pt x="1051" y="53"/>
                                  </a:moveTo>
                                  <a:lnTo>
                                    <a:pt x="1042" y="25"/>
                                  </a:lnTo>
                                  <a:lnTo>
                                    <a:pt x="1046" y="0"/>
                                  </a:lnTo>
                                  <a:lnTo>
                                    <a:pt x="1063" y="27"/>
                                  </a:lnTo>
                                  <a:lnTo>
                                    <a:pt x="1089" y="61"/>
                                  </a:lnTo>
                                  <a:lnTo>
                                    <a:pt x="1117" y="94"/>
                                  </a:lnTo>
                                  <a:lnTo>
                                    <a:pt x="1148" y="128"/>
                                  </a:lnTo>
                                  <a:lnTo>
                                    <a:pt x="1179" y="162"/>
                                  </a:lnTo>
                                  <a:lnTo>
                                    <a:pt x="1212" y="224"/>
                                  </a:lnTo>
                                  <a:lnTo>
                                    <a:pt x="1236" y="284"/>
                                  </a:lnTo>
                                  <a:lnTo>
                                    <a:pt x="1254" y="329"/>
                                  </a:lnTo>
                                  <a:lnTo>
                                    <a:pt x="1267" y="391"/>
                                  </a:lnTo>
                                  <a:lnTo>
                                    <a:pt x="1286" y="454"/>
                                  </a:lnTo>
                                  <a:lnTo>
                                    <a:pt x="1301" y="513"/>
                                  </a:lnTo>
                                  <a:lnTo>
                                    <a:pt x="1313" y="569"/>
                                  </a:lnTo>
                                  <a:lnTo>
                                    <a:pt x="1325" y="627"/>
                                  </a:lnTo>
                                  <a:lnTo>
                                    <a:pt x="1340" y="679"/>
                                  </a:lnTo>
                                  <a:lnTo>
                                    <a:pt x="1347" y="744"/>
                                  </a:lnTo>
                                  <a:lnTo>
                                    <a:pt x="1355" y="813"/>
                                  </a:lnTo>
                                  <a:lnTo>
                                    <a:pt x="1361" y="875"/>
                                  </a:lnTo>
                                  <a:lnTo>
                                    <a:pt x="1353" y="923"/>
                                  </a:lnTo>
                                  <a:lnTo>
                                    <a:pt x="1347" y="962"/>
                                  </a:lnTo>
                                  <a:lnTo>
                                    <a:pt x="1343" y="996"/>
                                  </a:lnTo>
                                  <a:lnTo>
                                    <a:pt x="1328" y="1026"/>
                                  </a:lnTo>
                                  <a:lnTo>
                                    <a:pt x="1303" y="1057"/>
                                  </a:lnTo>
                                  <a:lnTo>
                                    <a:pt x="1266" y="1085"/>
                                  </a:lnTo>
                                  <a:lnTo>
                                    <a:pt x="1221" y="1102"/>
                                  </a:lnTo>
                                  <a:lnTo>
                                    <a:pt x="1170" y="1113"/>
                                  </a:lnTo>
                                  <a:lnTo>
                                    <a:pt x="1109" y="1121"/>
                                  </a:lnTo>
                                  <a:lnTo>
                                    <a:pt x="1053" y="1128"/>
                                  </a:lnTo>
                                  <a:lnTo>
                                    <a:pt x="992" y="1131"/>
                                  </a:lnTo>
                                  <a:lnTo>
                                    <a:pt x="918" y="1138"/>
                                  </a:lnTo>
                                  <a:lnTo>
                                    <a:pt x="855" y="1143"/>
                                  </a:lnTo>
                                  <a:lnTo>
                                    <a:pt x="797" y="1143"/>
                                  </a:lnTo>
                                  <a:lnTo>
                                    <a:pt x="739" y="1138"/>
                                  </a:lnTo>
                                  <a:lnTo>
                                    <a:pt x="687" y="1131"/>
                                  </a:lnTo>
                                  <a:lnTo>
                                    <a:pt x="646" y="1127"/>
                                  </a:lnTo>
                                  <a:lnTo>
                                    <a:pt x="602" y="1115"/>
                                  </a:lnTo>
                                  <a:lnTo>
                                    <a:pt x="548" y="1100"/>
                                  </a:lnTo>
                                  <a:lnTo>
                                    <a:pt x="488" y="1081"/>
                                  </a:lnTo>
                                  <a:lnTo>
                                    <a:pt x="441" y="1063"/>
                                  </a:lnTo>
                                  <a:lnTo>
                                    <a:pt x="386" y="1041"/>
                                  </a:lnTo>
                                  <a:lnTo>
                                    <a:pt x="341" y="1021"/>
                                  </a:lnTo>
                                  <a:lnTo>
                                    <a:pt x="293" y="997"/>
                                  </a:lnTo>
                                  <a:lnTo>
                                    <a:pt x="243" y="971"/>
                                  </a:lnTo>
                                  <a:lnTo>
                                    <a:pt x="196" y="943"/>
                                  </a:lnTo>
                                  <a:lnTo>
                                    <a:pt x="149" y="908"/>
                                  </a:lnTo>
                                  <a:lnTo>
                                    <a:pt x="106" y="874"/>
                                  </a:lnTo>
                                  <a:lnTo>
                                    <a:pt x="74" y="847"/>
                                  </a:lnTo>
                                  <a:lnTo>
                                    <a:pt x="33" y="793"/>
                                  </a:lnTo>
                                  <a:lnTo>
                                    <a:pt x="0" y="749"/>
                                  </a:lnTo>
                                  <a:lnTo>
                                    <a:pt x="29" y="760"/>
                                  </a:lnTo>
                                  <a:lnTo>
                                    <a:pt x="54" y="782"/>
                                  </a:lnTo>
                                  <a:lnTo>
                                    <a:pt x="84" y="819"/>
                                  </a:lnTo>
                                  <a:lnTo>
                                    <a:pt x="122" y="853"/>
                                  </a:lnTo>
                                  <a:lnTo>
                                    <a:pt x="157" y="879"/>
                                  </a:lnTo>
                                  <a:lnTo>
                                    <a:pt x="198" y="908"/>
                                  </a:lnTo>
                                  <a:lnTo>
                                    <a:pt x="236" y="932"/>
                                  </a:lnTo>
                                  <a:lnTo>
                                    <a:pt x="278" y="960"/>
                                  </a:lnTo>
                                  <a:lnTo>
                                    <a:pt x="318" y="976"/>
                                  </a:lnTo>
                                  <a:lnTo>
                                    <a:pt x="366" y="1001"/>
                                  </a:lnTo>
                                  <a:lnTo>
                                    <a:pt x="406" y="1013"/>
                                  </a:lnTo>
                                  <a:lnTo>
                                    <a:pt x="443" y="1033"/>
                                  </a:lnTo>
                                  <a:lnTo>
                                    <a:pt x="483" y="1047"/>
                                  </a:lnTo>
                                  <a:lnTo>
                                    <a:pt x="519" y="1058"/>
                                  </a:lnTo>
                                  <a:lnTo>
                                    <a:pt x="568" y="1078"/>
                                  </a:lnTo>
                                  <a:lnTo>
                                    <a:pt x="613" y="1085"/>
                                  </a:lnTo>
                                  <a:lnTo>
                                    <a:pt x="660" y="1093"/>
                                  </a:lnTo>
                                  <a:lnTo>
                                    <a:pt x="708" y="1100"/>
                                  </a:lnTo>
                                  <a:lnTo>
                                    <a:pt x="757" y="1106"/>
                                  </a:lnTo>
                                  <a:lnTo>
                                    <a:pt x="805" y="1109"/>
                                  </a:lnTo>
                                  <a:lnTo>
                                    <a:pt x="845" y="1107"/>
                                  </a:lnTo>
                                  <a:lnTo>
                                    <a:pt x="889" y="1106"/>
                                  </a:lnTo>
                                  <a:lnTo>
                                    <a:pt x="928" y="1104"/>
                                  </a:lnTo>
                                  <a:lnTo>
                                    <a:pt x="971" y="1100"/>
                                  </a:lnTo>
                                  <a:lnTo>
                                    <a:pt x="1012" y="1097"/>
                                  </a:lnTo>
                                  <a:lnTo>
                                    <a:pt x="1052" y="1090"/>
                                  </a:lnTo>
                                  <a:lnTo>
                                    <a:pt x="1098" y="1084"/>
                                  </a:lnTo>
                                  <a:lnTo>
                                    <a:pt x="1140" y="1081"/>
                                  </a:lnTo>
                                  <a:lnTo>
                                    <a:pt x="1163" y="1067"/>
                                  </a:lnTo>
                                  <a:lnTo>
                                    <a:pt x="1190" y="1047"/>
                                  </a:lnTo>
                                  <a:lnTo>
                                    <a:pt x="1216" y="1033"/>
                                  </a:lnTo>
                                  <a:lnTo>
                                    <a:pt x="1234" y="1008"/>
                                  </a:lnTo>
                                  <a:lnTo>
                                    <a:pt x="1251" y="980"/>
                                  </a:lnTo>
                                  <a:lnTo>
                                    <a:pt x="1265" y="952"/>
                                  </a:lnTo>
                                  <a:lnTo>
                                    <a:pt x="1280" y="921"/>
                                  </a:lnTo>
                                  <a:lnTo>
                                    <a:pt x="1290" y="888"/>
                                  </a:lnTo>
                                  <a:lnTo>
                                    <a:pt x="1302" y="867"/>
                                  </a:lnTo>
                                  <a:lnTo>
                                    <a:pt x="1297" y="809"/>
                                  </a:lnTo>
                                  <a:lnTo>
                                    <a:pt x="1293" y="750"/>
                                  </a:lnTo>
                                  <a:lnTo>
                                    <a:pt x="1290" y="692"/>
                                  </a:lnTo>
                                  <a:lnTo>
                                    <a:pt x="1287" y="644"/>
                                  </a:lnTo>
                                  <a:lnTo>
                                    <a:pt x="1277" y="604"/>
                                  </a:lnTo>
                                  <a:lnTo>
                                    <a:pt x="1266" y="558"/>
                                  </a:lnTo>
                                  <a:lnTo>
                                    <a:pt x="1253" y="516"/>
                                  </a:lnTo>
                                  <a:lnTo>
                                    <a:pt x="1245" y="479"/>
                                  </a:lnTo>
                                  <a:lnTo>
                                    <a:pt x="1234" y="436"/>
                                  </a:lnTo>
                                  <a:lnTo>
                                    <a:pt x="1220" y="387"/>
                                  </a:lnTo>
                                  <a:lnTo>
                                    <a:pt x="1208" y="337"/>
                                  </a:lnTo>
                                  <a:lnTo>
                                    <a:pt x="1203" y="299"/>
                                  </a:lnTo>
                                  <a:lnTo>
                                    <a:pt x="1180" y="263"/>
                                  </a:lnTo>
                                  <a:lnTo>
                                    <a:pt x="1159" y="232"/>
                                  </a:lnTo>
                                  <a:lnTo>
                                    <a:pt x="1137" y="192"/>
                                  </a:lnTo>
                                  <a:lnTo>
                                    <a:pt x="1113" y="149"/>
                                  </a:lnTo>
                                  <a:lnTo>
                                    <a:pt x="1092" y="113"/>
                                  </a:lnTo>
                                  <a:lnTo>
                                    <a:pt x="1070" y="84"/>
                                  </a:lnTo>
                                  <a:lnTo>
                                    <a:pt x="1051" y="53"/>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6033" name="Freeform 45">
                            <a:extLst>
                              <a:ext uri="{FF2B5EF4-FFF2-40B4-BE49-F238E27FC236}">
                                <a16:creationId xmlns:a16="http://schemas.microsoft.com/office/drawing/2014/main" id="{D0D2B17C-9BC5-4700-9C25-C8B8FA7406FC}"/>
                              </a:ext>
                            </a:extLst>
                          </p:cNvPr>
                          <p:cNvSpPr>
                            <a:spLocks/>
                          </p:cNvSpPr>
                          <p:nvPr/>
                        </p:nvSpPr>
                        <p:spPr bwMode="auto">
                          <a:xfrm>
                            <a:off x="2215" y="1825"/>
                            <a:ext cx="97" cy="98"/>
                          </a:xfrm>
                          <a:custGeom>
                            <a:avLst/>
                            <a:gdLst>
                              <a:gd name="T0" fmla="*/ 1 w 488"/>
                              <a:gd name="T1" fmla="*/ 0 h 488"/>
                              <a:gd name="T2" fmla="*/ 2 w 488"/>
                              <a:gd name="T3" fmla="*/ 1 h 488"/>
                              <a:gd name="T4" fmla="*/ 4 w 488"/>
                              <a:gd name="T5" fmla="*/ 2 h 488"/>
                              <a:gd name="T6" fmla="*/ 5 w 488"/>
                              <a:gd name="T7" fmla="*/ 4 h 488"/>
                              <a:gd name="T8" fmla="*/ 6 w 488"/>
                              <a:gd name="T9" fmla="*/ 5 h 488"/>
                              <a:gd name="T10" fmla="*/ 8 w 488"/>
                              <a:gd name="T11" fmla="*/ 7 h 488"/>
                              <a:gd name="T12" fmla="*/ 10 w 488"/>
                              <a:gd name="T13" fmla="*/ 9 h 488"/>
                              <a:gd name="T14" fmla="*/ 12 w 488"/>
                              <a:gd name="T15" fmla="*/ 11 h 488"/>
                              <a:gd name="T16" fmla="*/ 13 w 488"/>
                              <a:gd name="T17" fmla="*/ 13 h 488"/>
                              <a:gd name="T18" fmla="*/ 14 w 488"/>
                              <a:gd name="T19" fmla="*/ 14 h 488"/>
                              <a:gd name="T20" fmla="*/ 15 w 488"/>
                              <a:gd name="T21" fmla="*/ 15 h 488"/>
                              <a:gd name="T22" fmla="*/ 16 w 488"/>
                              <a:gd name="T23" fmla="*/ 16 h 488"/>
                              <a:gd name="T24" fmla="*/ 17 w 488"/>
                              <a:gd name="T25" fmla="*/ 17 h 488"/>
                              <a:gd name="T26" fmla="*/ 18 w 488"/>
                              <a:gd name="T27" fmla="*/ 17 h 488"/>
                              <a:gd name="T28" fmla="*/ 19 w 488"/>
                              <a:gd name="T29" fmla="*/ 18 h 488"/>
                              <a:gd name="T30" fmla="*/ 19 w 488"/>
                              <a:gd name="T31" fmla="*/ 19 h 488"/>
                              <a:gd name="T32" fmla="*/ 19 w 488"/>
                              <a:gd name="T33" fmla="*/ 19 h 488"/>
                              <a:gd name="T34" fmla="*/ 19 w 488"/>
                              <a:gd name="T35" fmla="*/ 20 h 488"/>
                              <a:gd name="T36" fmla="*/ 18 w 488"/>
                              <a:gd name="T37" fmla="*/ 20 h 488"/>
                              <a:gd name="T38" fmla="*/ 17 w 488"/>
                              <a:gd name="T39" fmla="*/ 19 h 488"/>
                              <a:gd name="T40" fmla="*/ 16 w 488"/>
                              <a:gd name="T41" fmla="*/ 19 h 488"/>
                              <a:gd name="T42" fmla="*/ 16 w 488"/>
                              <a:gd name="T43" fmla="*/ 18 h 488"/>
                              <a:gd name="T44" fmla="*/ 15 w 488"/>
                              <a:gd name="T45" fmla="*/ 18 h 488"/>
                              <a:gd name="T46" fmla="*/ 13 w 488"/>
                              <a:gd name="T47" fmla="*/ 17 h 488"/>
                              <a:gd name="T48" fmla="*/ 12 w 488"/>
                              <a:gd name="T49" fmla="*/ 16 h 488"/>
                              <a:gd name="T50" fmla="*/ 11 w 488"/>
                              <a:gd name="T51" fmla="*/ 14 h 488"/>
                              <a:gd name="T52" fmla="*/ 10 w 488"/>
                              <a:gd name="T53" fmla="*/ 13 h 488"/>
                              <a:gd name="T54" fmla="*/ 8 w 488"/>
                              <a:gd name="T55" fmla="*/ 12 h 488"/>
                              <a:gd name="T56" fmla="*/ 7 w 488"/>
                              <a:gd name="T57" fmla="*/ 11 h 488"/>
                              <a:gd name="T58" fmla="*/ 6 w 488"/>
                              <a:gd name="T59" fmla="*/ 10 h 488"/>
                              <a:gd name="T60" fmla="*/ 5 w 488"/>
                              <a:gd name="T61" fmla="*/ 9 h 488"/>
                              <a:gd name="T62" fmla="*/ 5 w 488"/>
                              <a:gd name="T63" fmla="*/ 8 h 488"/>
                              <a:gd name="T64" fmla="*/ 4 w 488"/>
                              <a:gd name="T65" fmla="*/ 7 h 488"/>
                              <a:gd name="T66" fmla="*/ 3 w 488"/>
                              <a:gd name="T67" fmla="*/ 6 h 488"/>
                              <a:gd name="T68" fmla="*/ 2 w 488"/>
                              <a:gd name="T69" fmla="*/ 4 h 488"/>
                              <a:gd name="T70" fmla="*/ 1 w 488"/>
                              <a:gd name="T71" fmla="*/ 3 h 488"/>
                              <a:gd name="T72" fmla="*/ 1 w 488"/>
                              <a:gd name="T73" fmla="*/ 2 h 488"/>
                              <a:gd name="T74" fmla="*/ 0 w 488"/>
                              <a:gd name="T75" fmla="*/ 1 h 488"/>
                              <a:gd name="T76" fmla="*/ 0 w 488"/>
                              <a:gd name="T77" fmla="*/ 1 h 488"/>
                              <a:gd name="T78" fmla="*/ 0 w 488"/>
                              <a:gd name="T79" fmla="*/ 0 h 488"/>
                              <a:gd name="T80" fmla="*/ 1 w 488"/>
                              <a:gd name="T81" fmla="*/ 0 h 4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88"/>
                              <a:gd name="T124" fmla="*/ 0 h 488"/>
                              <a:gd name="T125" fmla="*/ 488 w 488"/>
                              <a:gd name="T126" fmla="*/ 488 h 4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88" h="488">
                                <a:moveTo>
                                  <a:pt x="22" y="0"/>
                                </a:moveTo>
                                <a:lnTo>
                                  <a:pt x="57" y="24"/>
                                </a:lnTo>
                                <a:lnTo>
                                  <a:pt x="89" y="55"/>
                                </a:lnTo>
                                <a:lnTo>
                                  <a:pt x="122" y="89"/>
                                </a:lnTo>
                                <a:lnTo>
                                  <a:pt x="158" y="130"/>
                                </a:lnTo>
                                <a:lnTo>
                                  <a:pt x="197" y="173"/>
                                </a:lnTo>
                                <a:lnTo>
                                  <a:pt x="243" y="221"/>
                                </a:lnTo>
                                <a:lnTo>
                                  <a:pt x="290" y="273"/>
                                </a:lnTo>
                                <a:lnTo>
                                  <a:pt x="323" y="313"/>
                                </a:lnTo>
                                <a:lnTo>
                                  <a:pt x="352" y="339"/>
                                </a:lnTo>
                                <a:lnTo>
                                  <a:pt x="381" y="364"/>
                                </a:lnTo>
                                <a:lnTo>
                                  <a:pt x="413" y="386"/>
                                </a:lnTo>
                                <a:lnTo>
                                  <a:pt x="444" y="412"/>
                                </a:lnTo>
                                <a:lnTo>
                                  <a:pt x="470" y="433"/>
                                </a:lnTo>
                                <a:lnTo>
                                  <a:pt x="484" y="449"/>
                                </a:lnTo>
                                <a:lnTo>
                                  <a:pt x="488" y="466"/>
                                </a:lnTo>
                                <a:lnTo>
                                  <a:pt x="485" y="479"/>
                                </a:lnTo>
                                <a:lnTo>
                                  <a:pt x="476" y="486"/>
                                </a:lnTo>
                                <a:lnTo>
                                  <a:pt x="462" y="488"/>
                                </a:lnTo>
                                <a:lnTo>
                                  <a:pt x="444" y="482"/>
                                </a:lnTo>
                                <a:lnTo>
                                  <a:pt x="417" y="463"/>
                                </a:lnTo>
                                <a:lnTo>
                                  <a:pt x="390" y="448"/>
                                </a:lnTo>
                                <a:lnTo>
                                  <a:pt x="365" y="436"/>
                                </a:lnTo>
                                <a:lnTo>
                                  <a:pt x="336" y="411"/>
                                </a:lnTo>
                                <a:lnTo>
                                  <a:pt x="308" y="389"/>
                                </a:lnTo>
                                <a:lnTo>
                                  <a:pt x="274" y="361"/>
                                </a:lnTo>
                                <a:lnTo>
                                  <a:pt x="243" y="336"/>
                                </a:lnTo>
                                <a:lnTo>
                                  <a:pt x="208" y="307"/>
                                </a:lnTo>
                                <a:lnTo>
                                  <a:pt x="179" y="281"/>
                                </a:lnTo>
                                <a:lnTo>
                                  <a:pt x="155" y="252"/>
                                </a:lnTo>
                                <a:lnTo>
                                  <a:pt x="130" y="228"/>
                                </a:lnTo>
                                <a:lnTo>
                                  <a:pt x="116" y="208"/>
                                </a:lnTo>
                                <a:lnTo>
                                  <a:pt x="92" y="176"/>
                                </a:lnTo>
                                <a:lnTo>
                                  <a:pt x="71" y="142"/>
                                </a:lnTo>
                                <a:lnTo>
                                  <a:pt x="49" y="109"/>
                                </a:lnTo>
                                <a:lnTo>
                                  <a:pt x="31" y="79"/>
                                </a:lnTo>
                                <a:lnTo>
                                  <a:pt x="15" y="52"/>
                                </a:lnTo>
                                <a:lnTo>
                                  <a:pt x="4" y="30"/>
                                </a:lnTo>
                                <a:lnTo>
                                  <a:pt x="0" y="15"/>
                                </a:lnTo>
                                <a:lnTo>
                                  <a:pt x="4" y="5"/>
                                </a:lnTo>
                                <a:lnTo>
                                  <a:pt x="22" y="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6031" name="Freeform 46">
                          <a:extLst>
                            <a:ext uri="{FF2B5EF4-FFF2-40B4-BE49-F238E27FC236}">
                              <a16:creationId xmlns:a16="http://schemas.microsoft.com/office/drawing/2014/main" id="{5AFB8E61-BCBA-44C7-BD80-EBB3CA6C1581}"/>
                            </a:ext>
                          </a:extLst>
                        </p:cNvPr>
                        <p:cNvSpPr>
                          <a:spLocks/>
                        </p:cNvSpPr>
                        <p:nvPr/>
                      </p:nvSpPr>
                      <p:spPr bwMode="auto">
                        <a:xfrm>
                          <a:off x="2267" y="1883"/>
                          <a:ext cx="85" cy="65"/>
                        </a:xfrm>
                        <a:custGeom>
                          <a:avLst/>
                          <a:gdLst>
                            <a:gd name="T0" fmla="*/ 17 w 422"/>
                            <a:gd name="T1" fmla="*/ 0 h 325"/>
                            <a:gd name="T2" fmla="*/ 17 w 422"/>
                            <a:gd name="T3" fmla="*/ 2 h 325"/>
                            <a:gd name="T4" fmla="*/ 17 w 422"/>
                            <a:gd name="T5" fmla="*/ 4 h 325"/>
                            <a:gd name="T6" fmla="*/ 17 w 422"/>
                            <a:gd name="T7" fmla="*/ 6 h 325"/>
                            <a:gd name="T8" fmla="*/ 16 w 422"/>
                            <a:gd name="T9" fmla="*/ 8 h 325"/>
                            <a:gd name="T10" fmla="*/ 16 w 422"/>
                            <a:gd name="T11" fmla="*/ 9 h 325"/>
                            <a:gd name="T12" fmla="*/ 15 w 422"/>
                            <a:gd name="T13" fmla="*/ 10 h 325"/>
                            <a:gd name="T14" fmla="*/ 13 w 422"/>
                            <a:gd name="T15" fmla="*/ 10 h 325"/>
                            <a:gd name="T16" fmla="*/ 12 w 422"/>
                            <a:gd name="T17" fmla="*/ 11 h 325"/>
                            <a:gd name="T18" fmla="*/ 10 w 422"/>
                            <a:gd name="T19" fmla="*/ 12 h 325"/>
                            <a:gd name="T20" fmla="*/ 8 w 422"/>
                            <a:gd name="T21" fmla="*/ 13 h 325"/>
                            <a:gd name="T22" fmla="*/ 6 w 422"/>
                            <a:gd name="T23" fmla="*/ 13 h 325"/>
                            <a:gd name="T24" fmla="*/ 4 w 422"/>
                            <a:gd name="T25" fmla="*/ 13 h 325"/>
                            <a:gd name="T26" fmla="*/ 2 w 422"/>
                            <a:gd name="T27" fmla="*/ 13 h 325"/>
                            <a:gd name="T28" fmla="*/ 0 w 422"/>
                            <a:gd name="T29" fmla="*/ 13 h 3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2"/>
                            <a:gd name="T46" fmla="*/ 0 h 325"/>
                            <a:gd name="T47" fmla="*/ 422 w 422"/>
                            <a:gd name="T48" fmla="*/ 325 h 3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2" h="325">
                              <a:moveTo>
                                <a:pt x="422" y="0"/>
                              </a:moveTo>
                              <a:lnTo>
                                <a:pt x="422" y="44"/>
                              </a:lnTo>
                              <a:lnTo>
                                <a:pt x="421" y="99"/>
                              </a:lnTo>
                              <a:lnTo>
                                <a:pt x="415" y="148"/>
                              </a:lnTo>
                              <a:lnTo>
                                <a:pt x="403" y="188"/>
                              </a:lnTo>
                              <a:lnTo>
                                <a:pt x="383" y="215"/>
                              </a:lnTo>
                              <a:lnTo>
                                <a:pt x="359" y="238"/>
                              </a:lnTo>
                              <a:lnTo>
                                <a:pt x="325" y="260"/>
                              </a:lnTo>
                              <a:lnTo>
                                <a:pt x="290" y="279"/>
                              </a:lnTo>
                              <a:lnTo>
                                <a:pt x="239" y="300"/>
                              </a:lnTo>
                              <a:lnTo>
                                <a:pt x="193" y="313"/>
                              </a:lnTo>
                              <a:lnTo>
                                <a:pt x="141" y="320"/>
                              </a:lnTo>
                              <a:lnTo>
                                <a:pt x="95" y="325"/>
                              </a:lnTo>
                              <a:lnTo>
                                <a:pt x="47" y="323"/>
                              </a:lnTo>
                              <a:lnTo>
                                <a:pt x="0" y="320"/>
                              </a:lnTo>
                            </a:path>
                          </a:pathLst>
                        </a:custGeom>
                        <a:noFill/>
                        <a:ln w="3175">
                          <a:solidFill>
                            <a:srgbClr val="FF8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980" name="Group 47">
                        <a:extLst>
                          <a:ext uri="{FF2B5EF4-FFF2-40B4-BE49-F238E27FC236}">
                            <a16:creationId xmlns:a16="http://schemas.microsoft.com/office/drawing/2014/main" id="{ED417743-77AE-4900-A992-3C31E7A8185C}"/>
                          </a:ext>
                        </a:extLst>
                      </p:cNvPr>
                      <p:cNvGrpSpPr>
                        <a:grpSpLocks/>
                      </p:cNvGrpSpPr>
                      <p:nvPr/>
                    </p:nvGrpSpPr>
                    <p:grpSpPr bwMode="auto">
                      <a:xfrm>
                        <a:off x="2045" y="1667"/>
                        <a:ext cx="293" cy="271"/>
                        <a:chOff x="2045" y="1667"/>
                        <a:chExt cx="293" cy="271"/>
                      </a:xfrm>
                    </p:grpSpPr>
                    <p:grpSp>
                      <p:nvGrpSpPr>
                        <p:cNvPr id="65981" name="Group 48">
                          <a:extLst>
                            <a:ext uri="{FF2B5EF4-FFF2-40B4-BE49-F238E27FC236}">
                              <a16:creationId xmlns:a16="http://schemas.microsoft.com/office/drawing/2014/main" id="{59AC071A-DC5F-4878-B82E-9D89CC912E18}"/>
                            </a:ext>
                          </a:extLst>
                        </p:cNvPr>
                        <p:cNvGrpSpPr>
                          <a:grpSpLocks/>
                        </p:cNvGrpSpPr>
                        <p:nvPr/>
                      </p:nvGrpSpPr>
                      <p:grpSpPr bwMode="auto">
                        <a:xfrm>
                          <a:off x="2150" y="1667"/>
                          <a:ext cx="188" cy="243"/>
                          <a:chOff x="2150" y="1667"/>
                          <a:chExt cx="188" cy="243"/>
                        </a:xfrm>
                      </p:grpSpPr>
                      <p:grpSp>
                        <p:nvGrpSpPr>
                          <p:cNvPr id="66007" name="Group 49">
                            <a:extLst>
                              <a:ext uri="{FF2B5EF4-FFF2-40B4-BE49-F238E27FC236}">
                                <a16:creationId xmlns:a16="http://schemas.microsoft.com/office/drawing/2014/main" id="{C9A74B85-5C0A-4DCE-8AB5-5CAE87E8FA6D}"/>
                              </a:ext>
                            </a:extLst>
                          </p:cNvPr>
                          <p:cNvGrpSpPr>
                            <a:grpSpLocks/>
                          </p:cNvGrpSpPr>
                          <p:nvPr/>
                        </p:nvGrpSpPr>
                        <p:grpSpPr bwMode="auto">
                          <a:xfrm>
                            <a:off x="2150" y="1667"/>
                            <a:ext cx="188" cy="243"/>
                            <a:chOff x="2150" y="1667"/>
                            <a:chExt cx="188" cy="243"/>
                          </a:xfrm>
                        </p:grpSpPr>
                        <p:grpSp>
                          <p:nvGrpSpPr>
                            <p:cNvPr id="66012" name="Group 50">
                              <a:extLst>
                                <a:ext uri="{FF2B5EF4-FFF2-40B4-BE49-F238E27FC236}">
                                  <a16:creationId xmlns:a16="http://schemas.microsoft.com/office/drawing/2014/main" id="{04D1F1E6-19F1-475F-8902-B9B8665E1189}"/>
                                </a:ext>
                              </a:extLst>
                            </p:cNvPr>
                            <p:cNvGrpSpPr>
                              <a:grpSpLocks/>
                            </p:cNvGrpSpPr>
                            <p:nvPr/>
                          </p:nvGrpSpPr>
                          <p:grpSpPr bwMode="auto">
                            <a:xfrm>
                              <a:off x="2150" y="1667"/>
                              <a:ext cx="188" cy="243"/>
                              <a:chOff x="2150" y="1667"/>
                              <a:chExt cx="188" cy="243"/>
                            </a:xfrm>
                          </p:grpSpPr>
                          <p:grpSp>
                            <p:nvGrpSpPr>
                              <p:cNvPr id="66018" name="Group 51">
                                <a:extLst>
                                  <a:ext uri="{FF2B5EF4-FFF2-40B4-BE49-F238E27FC236}">
                                    <a16:creationId xmlns:a16="http://schemas.microsoft.com/office/drawing/2014/main" id="{C4FEB69E-0D6D-4ECF-9C69-CF76D73C1A89}"/>
                                  </a:ext>
                                </a:extLst>
                              </p:cNvPr>
                              <p:cNvGrpSpPr>
                                <a:grpSpLocks/>
                              </p:cNvGrpSpPr>
                              <p:nvPr/>
                            </p:nvGrpSpPr>
                            <p:grpSpPr bwMode="auto">
                              <a:xfrm>
                                <a:off x="2150" y="1667"/>
                                <a:ext cx="188" cy="243"/>
                                <a:chOff x="2150" y="1667"/>
                                <a:chExt cx="188" cy="243"/>
                              </a:xfrm>
                            </p:grpSpPr>
                            <p:grpSp>
                              <p:nvGrpSpPr>
                                <p:cNvPr id="66024" name="Group 52">
                                  <a:extLst>
                                    <a:ext uri="{FF2B5EF4-FFF2-40B4-BE49-F238E27FC236}">
                                      <a16:creationId xmlns:a16="http://schemas.microsoft.com/office/drawing/2014/main" id="{B9643305-1B34-45A4-AD35-951BA8B3C879}"/>
                                    </a:ext>
                                  </a:extLst>
                                </p:cNvPr>
                                <p:cNvGrpSpPr>
                                  <a:grpSpLocks/>
                                </p:cNvGrpSpPr>
                                <p:nvPr/>
                              </p:nvGrpSpPr>
                              <p:grpSpPr bwMode="auto">
                                <a:xfrm>
                                  <a:off x="2150" y="1667"/>
                                  <a:ext cx="188" cy="243"/>
                                  <a:chOff x="2150" y="1667"/>
                                  <a:chExt cx="188" cy="243"/>
                                </a:xfrm>
                              </p:grpSpPr>
                              <p:sp>
                                <p:nvSpPr>
                                  <p:cNvPr id="66026" name="Freeform 53">
                                    <a:extLst>
                                      <a:ext uri="{FF2B5EF4-FFF2-40B4-BE49-F238E27FC236}">
                                        <a16:creationId xmlns:a16="http://schemas.microsoft.com/office/drawing/2014/main" id="{3E6BBCAC-54B4-4255-9762-4462EE941E6F}"/>
                                      </a:ext>
                                    </a:extLst>
                                  </p:cNvPr>
                                  <p:cNvSpPr>
                                    <a:spLocks/>
                                  </p:cNvSpPr>
                                  <p:nvPr/>
                                </p:nvSpPr>
                                <p:spPr bwMode="auto">
                                  <a:xfrm>
                                    <a:off x="2150" y="1667"/>
                                    <a:ext cx="188" cy="243"/>
                                  </a:xfrm>
                                  <a:custGeom>
                                    <a:avLst/>
                                    <a:gdLst>
                                      <a:gd name="T0" fmla="*/ 1 w 939"/>
                                      <a:gd name="T1" fmla="*/ 9 h 1215"/>
                                      <a:gd name="T2" fmla="*/ 2 w 939"/>
                                      <a:gd name="T3" fmla="*/ 7 h 1215"/>
                                      <a:gd name="T4" fmla="*/ 4 w 939"/>
                                      <a:gd name="T5" fmla="*/ 5 h 1215"/>
                                      <a:gd name="T6" fmla="*/ 7 w 939"/>
                                      <a:gd name="T7" fmla="*/ 2 h 1215"/>
                                      <a:gd name="T8" fmla="*/ 9 w 939"/>
                                      <a:gd name="T9" fmla="*/ 1 h 1215"/>
                                      <a:gd name="T10" fmla="*/ 13 w 939"/>
                                      <a:gd name="T11" fmla="*/ 0 h 1215"/>
                                      <a:gd name="T12" fmla="*/ 17 w 939"/>
                                      <a:gd name="T13" fmla="*/ 0 h 1215"/>
                                      <a:gd name="T14" fmla="*/ 20 w 939"/>
                                      <a:gd name="T15" fmla="*/ 1 h 1215"/>
                                      <a:gd name="T16" fmla="*/ 23 w 939"/>
                                      <a:gd name="T17" fmla="*/ 3 h 1215"/>
                                      <a:gd name="T18" fmla="*/ 25 w 939"/>
                                      <a:gd name="T19" fmla="*/ 5 h 1215"/>
                                      <a:gd name="T20" fmla="*/ 26 w 939"/>
                                      <a:gd name="T21" fmla="*/ 8 h 1215"/>
                                      <a:gd name="T22" fmla="*/ 26 w 939"/>
                                      <a:gd name="T23" fmla="*/ 11 h 1215"/>
                                      <a:gd name="T24" fmla="*/ 25 w 939"/>
                                      <a:gd name="T25" fmla="*/ 14 h 1215"/>
                                      <a:gd name="T26" fmla="*/ 24 w 939"/>
                                      <a:gd name="T27" fmla="*/ 16 h 1215"/>
                                      <a:gd name="T28" fmla="*/ 23 w 939"/>
                                      <a:gd name="T29" fmla="*/ 19 h 1215"/>
                                      <a:gd name="T30" fmla="*/ 24 w 939"/>
                                      <a:gd name="T31" fmla="*/ 19 h 1215"/>
                                      <a:gd name="T32" fmla="*/ 25 w 939"/>
                                      <a:gd name="T33" fmla="*/ 18 h 1215"/>
                                      <a:gd name="T34" fmla="*/ 26 w 939"/>
                                      <a:gd name="T35" fmla="*/ 15 h 1215"/>
                                      <a:gd name="T36" fmla="*/ 27 w 939"/>
                                      <a:gd name="T37" fmla="*/ 13 h 1215"/>
                                      <a:gd name="T38" fmla="*/ 28 w 939"/>
                                      <a:gd name="T39" fmla="*/ 14 h 1215"/>
                                      <a:gd name="T40" fmla="*/ 30 w 939"/>
                                      <a:gd name="T41" fmla="*/ 16 h 1215"/>
                                      <a:gd name="T42" fmla="*/ 31 w 939"/>
                                      <a:gd name="T43" fmla="*/ 19 h 1215"/>
                                      <a:gd name="T44" fmla="*/ 32 w 939"/>
                                      <a:gd name="T45" fmla="*/ 21 h 1215"/>
                                      <a:gd name="T46" fmla="*/ 33 w 939"/>
                                      <a:gd name="T47" fmla="*/ 23 h 1215"/>
                                      <a:gd name="T48" fmla="*/ 32 w 939"/>
                                      <a:gd name="T49" fmla="*/ 26 h 1215"/>
                                      <a:gd name="T50" fmla="*/ 33 w 939"/>
                                      <a:gd name="T51" fmla="*/ 28 h 1215"/>
                                      <a:gd name="T52" fmla="*/ 35 w 939"/>
                                      <a:gd name="T53" fmla="*/ 32 h 1215"/>
                                      <a:gd name="T54" fmla="*/ 36 w 939"/>
                                      <a:gd name="T55" fmla="*/ 34 h 1215"/>
                                      <a:gd name="T56" fmla="*/ 37 w 939"/>
                                      <a:gd name="T57" fmla="*/ 38 h 1215"/>
                                      <a:gd name="T58" fmla="*/ 37 w 939"/>
                                      <a:gd name="T59" fmla="*/ 41 h 1215"/>
                                      <a:gd name="T60" fmla="*/ 38 w 939"/>
                                      <a:gd name="T61" fmla="*/ 46 h 1215"/>
                                      <a:gd name="T62" fmla="*/ 37 w 939"/>
                                      <a:gd name="T63" fmla="*/ 48 h 1215"/>
                                      <a:gd name="T64" fmla="*/ 35 w 939"/>
                                      <a:gd name="T65" fmla="*/ 48 h 1215"/>
                                      <a:gd name="T66" fmla="*/ 32 w 939"/>
                                      <a:gd name="T67" fmla="*/ 47 h 1215"/>
                                      <a:gd name="T68" fmla="*/ 29 w 939"/>
                                      <a:gd name="T69" fmla="*/ 44 h 1215"/>
                                      <a:gd name="T70" fmla="*/ 25 w 939"/>
                                      <a:gd name="T71" fmla="*/ 40 h 1215"/>
                                      <a:gd name="T72" fmla="*/ 21 w 939"/>
                                      <a:gd name="T73" fmla="*/ 36 h 1215"/>
                                      <a:gd name="T74" fmla="*/ 15 w 939"/>
                                      <a:gd name="T75" fmla="*/ 30 h 1215"/>
                                      <a:gd name="T76" fmla="*/ 12 w 939"/>
                                      <a:gd name="T77" fmla="*/ 26 h 1215"/>
                                      <a:gd name="T78" fmla="*/ 11 w 939"/>
                                      <a:gd name="T79" fmla="*/ 24 h 1215"/>
                                      <a:gd name="T80" fmla="*/ 12 w 939"/>
                                      <a:gd name="T81" fmla="*/ 23 h 1215"/>
                                      <a:gd name="T82" fmla="*/ 15 w 939"/>
                                      <a:gd name="T83" fmla="*/ 22 h 1215"/>
                                      <a:gd name="T84" fmla="*/ 17 w 939"/>
                                      <a:gd name="T85" fmla="*/ 21 h 1215"/>
                                      <a:gd name="T86" fmla="*/ 18 w 939"/>
                                      <a:gd name="T87" fmla="*/ 20 h 1215"/>
                                      <a:gd name="T88" fmla="*/ 17 w 939"/>
                                      <a:gd name="T89" fmla="*/ 20 h 1215"/>
                                      <a:gd name="T90" fmla="*/ 14 w 939"/>
                                      <a:gd name="T91" fmla="*/ 20 h 1215"/>
                                      <a:gd name="T92" fmla="*/ 12 w 939"/>
                                      <a:gd name="T93" fmla="*/ 22 h 1215"/>
                                      <a:gd name="T94" fmla="*/ 9 w 939"/>
                                      <a:gd name="T95" fmla="*/ 23 h 1215"/>
                                      <a:gd name="T96" fmla="*/ 7 w 939"/>
                                      <a:gd name="T97" fmla="*/ 22 h 1215"/>
                                      <a:gd name="T98" fmla="*/ 6 w 939"/>
                                      <a:gd name="T99" fmla="*/ 21 h 1215"/>
                                      <a:gd name="T100" fmla="*/ 4 w 939"/>
                                      <a:gd name="T101" fmla="*/ 19 h 1215"/>
                                      <a:gd name="T102" fmla="*/ 2 w 939"/>
                                      <a:gd name="T103" fmla="*/ 16 h 1215"/>
                                      <a:gd name="T104" fmla="*/ 1 w 939"/>
                                      <a:gd name="T105" fmla="*/ 14 h 1215"/>
                                      <a:gd name="T106" fmla="*/ 0 w 939"/>
                                      <a:gd name="T107" fmla="*/ 12 h 1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9"/>
                                      <a:gd name="T163" fmla="*/ 0 h 1215"/>
                                      <a:gd name="T164" fmla="*/ 939 w 939"/>
                                      <a:gd name="T165" fmla="*/ 1215 h 1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9" h="1215">
                                        <a:moveTo>
                                          <a:pt x="2" y="270"/>
                                        </a:moveTo>
                                        <a:lnTo>
                                          <a:pt x="10" y="248"/>
                                        </a:lnTo>
                                        <a:lnTo>
                                          <a:pt x="20" y="228"/>
                                        </a:lnTo>
                                        <a:lnTo>
                                          <a:pt x="32" y="206"/>
                                        </a:lnTo>
                                        <a:lnTo>
                                          <a:pt x="45" y="191"/>
                                        </a:lnTo>
                                        <a:lnTo>
                                          <a:pt x="58" y="178"/>
                                        </a:lnTo>
                                        <a:lnTo>
                                          <a:pt x="75" y="160"/>
                                        </a:lnTo>
                                        <a:lnTo>
                                          <a:pt x="95" y="137"/>
                                        </a:lnTo>
                                        <a:lnTo>
                                          <a:pt x="110" y="116"/>
                                        </a:lnTo>
                                        <a:lnTo>
                                          <a:pt x="126" y="96"/>
                                        </a:lnTo>
                                        <a:lnTo>
                                          <a:pt x="143" y="80"/>
                                        </a:lnTo>
                                        <a:lnTo>
                                          <a:pt x="164" y="62"/>
                                        </a:lnTo>
                                        <a:lnTo>
                                          <a:pt x="184" y="47"/>
                                        </a:lnTo>
                                        <a:lnTo>
                                          <a:pt x="205" y="34"/>
                                        </a:lnTo>
                                        <a:lnTo>
                                          <a:pt x="231" y="21"/>
                                        </a:lnTo>
                                        <a:lnTo>
                                          <a:pt x="259" y="11"/>
                                        </a:lnTo>
                                        <a:lnTo>
                                          <a:pt x="288" y="4"/>
                                        </a:lnTo>
                                        <a:lnTo>
                                          <a:pt x="324" y="1"/>
                                        </a:lnTo>
                                        <a:lnTo>
                                          <a:pt x="358" y="0"/>
                                        </a:lnTo>
                                        <a:lnTo>
                                          <a:pt x="385" y="2"/>
                                        </a:lnTo>
                                        <a:lnTo>
                                          <a:pt x="413" y="6"/>
                                        </a:lnTo>
                                        <a:lnTo>
                                          <a:pt x="439" y="11"/>
                                        </a:lnTo>
                                        <a:lnTo>
                                          <a:pt x="471" y="19"/>
                                        </a:lnTo>
                                        <a:lnTo>
                                          <a:pt x="499" y="32"/>
                                        </a:lnTo>
                                        <a:lnTo>
                                          <a:pt x="521" y="43"/>
                                        </a:lnTo>
                                        <a:lnTo>
                                          <a:pt x="546" y="56"/>
                                        </a:lnTo>
                                        <a:lnTo>
                                          <a:pt x="565" y="74"/>
                                        </a:lnTo>
                                        <a:lnTo>
                                          <a:pt x="584" y="93"/>
                                        </a:lnTo>
                                        <a:lnTo>
                                          <a:pt x="599" y="112"/>
                                        </a:lnTo>
                                        <a:lnTo>
                                          <a:pt x="616" y="135"/>
                                        </a:lnTo>
                                        <a:lnTo>
                                          <a:pt x="631" y="158"/>
                                        </a:lnTo>
                                        <a:lnTo>
                                          <a:pt x="640" y="179"/>
                                        </a:lnTo>
                                        <a:lnTo>
                                          <a:pt x="646" y="206"/>
                                        </a:lnTo>
                                        <a:lnTo>
                                          <a:pt x="651" y="231"/>
                                        </a:lnTo>
                                        <a:lnTo>
                                          <a:pt x="654" y="250"/>
                                        </a:lnTo>
                                        <a:lnTo>
                                          <a:pt x="653" y="271"/>
                                        </a:lnTo>
                                        <a:lnTo>
                                          <a:pt x="648" y="286"/>
                                        </a:lnTo>
                                        <a:lnTo>
                                          <a:pt x="638" y="310"/>
                                        </a:lnTo>
                                        <a:lnTo>
                                          <a:pt x="624" y="339"/>
                                        </a:lnTo>
                                        <a:lnTo>
                                          <a:pt x="611" y="365"/>
                                        </a:lnTo>
                                        <a:lnTo>
                                          <a:pt x="601" y="386"/>
                                        </a:lnTo>
                                        <a:lnTo>
                                          <a:pt x="594" y="409"/>
                                        </a:lnTo>
                                        <a:lnTo>
                                          <a:pt x="586" y="433"/>
                                        </a:lnTo>
                                        <a:lnTo>
                                          <a:pt x="580" y="454"/>
                                        </a:lnTo>
                                        <a:lnTo>
                                          <a:pt x="577" y="465"/>
                                        </a:lnTo>
                                        <a:lnTo>
                                          <a:pt x="578" y="473"/>
                                        </a:lnTo>
                                        <a:lnTo>
                                          <a:pt x="583" y="476"/>
                                        </a:lnTo>
                                        <a:lnTo>
                                          <a:pt x="590" y="476"/>
                                        </a:lnTo>
                                        <a:lnTo>
                                          <a:pt x="596" y="470"/>
                                        </a:lnTo>
                                        <a:lnTo>
                                          <a:pt x="603" y="459"/>
                                        </a:lnTo>
                                        <a:lnTo>
                                          <a:pt x="612" y="439"/>
                                        </a:lnTo>
                                        <a:lnTo>
                                          <a:pt x="625" y="411"/>
                                        </a:lnTo>
                                        <a:lnTo>
                                          <a:pt x="640" y="385"/>
                                        </a:lnTo>
                                        <a:lnTo>
                                          <a:pt x="654" y="363"/>
                                        </a:lnTo>
                                        <a:lnTo>
                                          <a:pt x="668" y="343"/>
                                        </a:lnTo>
                                        <a:lnTo>
                                          <a:pt x="676" y="334"/>
                                        </a:lnTo>
                                        <a:lnTo>
                                          <a:pt x="684" y="329"/>
                                        </a:lnTo>
                                        <a:lnTo>
                                          <a:pt x="694" y="327"/>
                                        </a:lnTo>
                                        <a:lnTo>
                                          <a:pt x="701" y="333"/>
                                        </a:lnTo>
                                        <a:lnTo>
                                          <a:pt x="711" y="351"/>
                                        </a:lnTo>
                                        <a:lnTo>
                                          <a:pt x="720" y="367"/>
                                        </a:lnTo>
                                        <a:lnTo>
                                          <a:pt x="731" y="389"/>
                                        </a:lnTo>
                                        <a:lnTo>
                                          <a:pt x="743" y="410"/>
                                        </a:lnTo>
                                        <a:lnTo>
                                          <a:pt x="753" y="429"/>
                                        </a:lnTo>
                                        <a:lnTo>
                                          <a:pt x="761" y="450"/>
                                        </a:lnTo>
                                        <a:lnTo>
                                          <a:pt x="770" y="469"/>
                                        </a:lnTo>
                                        <a:lnTo>
                                          <a:pt x="778" y="491"/>
                                        </a:lnTo>
                                        <a:lnTo>
                                          <a:pt x="792" y="505"/>
                                        </a:lnTo>
                                        <a:lnTo>
                                          <a:pt x="808" y="524"/>
                                        </a:lnTo>
                                        <a:lnTo>
                                          <a:pt x="820" y="541"/>
                                        </a:lnTo>
                                        <a:lnTo>
                                          <a:pt x="823" y="561"/>
                                        </a:lnTo>
                                        <a:lnTo>
                                          <a:pt x="821" y="581"/>
                                        </a:lnTo>
                                        <a:lnTo>
                                          <a:pt x="817" y="608"/>
                                        </a:lnTo>
                                        <a:lnTo>
                                          <a:pt x="812" y="633"/>
                                        </a:lnTo>
                                        <a:lnTo>
                                          <a:pt x="807" y="659"/>
                                        </a:lnTo>
                                        <a:lnTo>
                                          <a:pt x="817" y="675"/>
                                        </a:lnTo>
                                        <a:lnTo>
                                          <a:pt x="827" y="691"/>
                                        </a:lnTo>
                                        <a:lnTo>
                                          <a:pt x="836" y="709"/>
                                        </a:lnTo>
                                        <a:lnTo>
                                          <a:pt x="847" y="729"/>
                                        </a:lnTo>
                                        <a:lnTo>
                                          <a:pt x="863" y="762"/>
                                        </a:lnTo>
                                        <a:lnTo>
                                          <a:pt x="877" y="790"/>
                                        </a:lnTo>
                                        <a:lnTo>
                                          <a:pt x="893" y="817"/>
                                        </a:lnTo>
                                        <a:lnTo>
                                          <a:pt x="905" y="843"/>
                                        </a:lnTo>
                                        <a:lnTo>
                                          <a:pt x="911" y="861"/>
                                        </a:lnTo>
                                        <a:lnTo>
                                          <a:pt x="917" y="888"/>
                                        </a:lnTo>
                                        <a:lnTo>
                                          <a:pt x="922" y="918"/>
                                        </a:lnTo>
                                        <a:lnTo>
                                          <a:pt x="927" y="940"/>
                                        </a:lnTo>
                                        <a:lnTo>
                                          <a:pt x="933" y="971"/>
                                        </a:lnTo>
                                        <a:lnTo>
                                          <a:pt x="935" y="1002"/>
                                        </a:lnTo>
                                        <a:lnTo>
                                          <a:pt x="934" y="1023"/>
                                        </a:lnTo>
                                        <a:lnTo>
                                          <a:pt x="934" y="1047"/>
                                        </a:lnTo>
                                        <a:lnTo>
                                          <a:pt x="935" y="1096"/>
                                        </a:lnTo>
                                        <a:lnTo>
                                          <a:pt x="939" y="1153"/>
                                        </a:lnTo>
                                        <a:lnTo>
                                          <a:pt x="938" y="1179"/>
                                        </a:lnTo>
                                        <a:lnTo>
                                          <a:pt x="935" y="1196"/>
                                        </a:lnTo>
                                        <a:lnTo>
                                          <a:pt x="924" y="1206"/>
                                        </a:lnTo>
                                        <a:lnTo>
                                          <a:pt x="906" y="1214"/>
                                        </a:lnTo>
                                        <a:lnTo>
                                          <a:pt x="888" y="1215"/>
                                        </a:lnTo>
                                        <a:lnTo>
                                          <a:pt x="873" y="1208"/>
                                        </a:lnTo>
                                        <a:lnTo>
                                          <a:pt x="862" y="1199"/>
                                        </a:lnTo>
                                        <a:lnTo>
                                          <a:pt x="833" y="1181"/>
                                        </a:lnTo>
                                        <a:lnTo>
                                          <a:pt x="806" y="1167"/>
                                        </a:lnTo>
                                        <a:lnTo>
                                          <a:pt x="779" y="1155"/>
                                        </a:lnTo>
                                        <a:lnTo>
                                          <a:pt x="758" y="1136"/>
                                        </a:lnTo>
                                        <a:lnTo>
                                          <a:pt x="721" y="1103"/>
                                        </a:lnTo>
                                        <a:lnTo>
                                          <a:pt x="687" y="1069"/>
                                        </a:lnTo>
                                        <a:lnTo>
                                          <a:pt x="653" y="1038"/>
                                        </a:lnTo>
                                        <a:lnTo>
                                          <a:pt x="621" y="1002"/>
                                        </a:lnTo>
                                        <a:lnTo>
                                          <a:pt x="582" y="954"/>
                                        </a:lnTo>
                                        <a:lnTo>
                                          <a:pt x="553" y="918"/>
                                        </a:lnTo>
                                        <a:lnTo>
                                          <a:pt x="520" y="888"/>
                                        </a:lnTo>
                                        <a:lnTo>
                                          <a:pt x="481" y="847"/>
                                        </a:lnTo>
                                        <a:lnTo>
                                          <a:pt x="441" y="806"/>
                                        </a:lnTo>
                                        <a:lnTo>
                                          <a:pt x="385" y="754"/>
                                        </a:lnTo>
                                        <a:lnTo>
                                          <a:pt x="334" y="711"/>
                                        </a:lnTo>
                                        <a:lnTo>
                                          <a:pt x="310" y="684"/>
                                        </a:lnTo>
                                        <a:lnTo>
                                          <a:pt x="291" y="662"/>
                                        </a:lnTo>
                                        <a:lnTo>
                                          <a:pt x="280" y="643"/>
                                        </a:lnTo>
                                        <a:lnTo>
                                          <a:pt x="271" y="619"/>
                                        </a:lnTo>
                                        <a:lnTo>
                                          <a:pt x="270" y="607"/>
                                        </a:lnTo>
                                        <a:lnTo>
                                          <a:pt x="275" y="599"/>
                                        </a:lnTo>
                                        <a:lnTo>
                                          <a:pt x="287" y="590"/>
                                        </a:lnTo>
                                        <a:lnTo>
                                          <a:pt x="306" y="576"/>
                                        </a:lnTo>
                                        <a:lnTo>
                                          <a:pt x="327" y="562"/>
                                        </a:lnTo>
                                        <a:lnTo>
                                          <a:pt x="347" y="548"/>
                                        </a:lnTo>
                                        <a:lnTo>
                                          <a:pt x="363" y="538"/>
                                        </a:lnTo>
                                        <a:lnTo>
                                          <a:pt x="381" y="531"/>
                                        </a:lnTo>
                                        <a:lnTo>
                                          <a:pt x="402" y="524"/>
                                        </a:lnTo>
                                        <a:lnTo>
                                          <a:pt x="422" y="517"/>
                                        </a:lnTo>
                                        <a:lnTo>
                                          <a:pt x="443" y="510"/>
                                        </a:lnTo>
                                        <a:lnTo>
                                          <a:pt x="457" y="504"/>
                                        </a:lnTo>
                                        <a:lnTo>
                                          <a:pt x="459" y="498"/>
                                        </a:lnTo>
                                        <a:lnTo>
                                          <a:pt x="454" y="491"/>
                                        </a:lnTo>
                                        <a:lnTo>
                                          <a:pt x="445" y="489"/>
                                        </a:lnTo>
                                        <a:lnTo>
                                          <a:pt x="422" y="492"/>
                                        </a:lnTo>
                                        <a:lnTo>
                                          <a:pt x="398" y="496"/>
                                        </a:lnTo>
                                        <a:lnTo>
                                          <a:pt x="369" y="502"/>
                                        </a:lnTo>
                                        <a:lnTo>
                                          <a:pt x="340" y="510"/>
                                        </a:lnTo>
                                        <a:lnTo>
                                          <a:pt x="327" y="515"/>
                                        </a:lnTo>
                                        <a:lnTo>
                                          <a:pt x="311" y="527"/>
                                        </a:lnTo>
                                        <a:lnTo>
                                          <a:pt x="292" y="541"/>
                                        </a:lnTo>
                                        <a:lnTo>
                                          <a:pt x="268" y="562"/>
                                        </a:lnTo>
                                        <a:lnTo>
                                          <a:pt x="254" y="565"/>
                                        </a:lnTo>
                                        <a:lnTo>
                                          <a:pt x="232" y="567"/>
                                        </a:lnTo>
                                        <a:lnTo>
                                          <a:pt x="211" y="568"/>
                                        </a:lnTo>
                                        <a:lnTo>
                                          <a:pt x="197" y="564"/>
                                        </a:lnTo>
                                        <a:lnTo>
                                          <a:pt x="182" y="557"/>
                                        </a:lnTo>
                                        <a:lnTo>
                                          <a:pt x="162" y="549"/>
                                        </a:lnTo>
                                        <a:lnTo>
                                          <a:pt x="152" y="539"/>
                                        </a:lnTo>
                                        <a:lnTo>
                                          <a:pt x="141" y="523"/>
                                        </a:lnTo>
                                        <a:lnTo>
                                          <a:pt x="129" y="504"/>
                                        </a:lnTo>
                                        <a:lnTo>
                                          <a:pt x="119" y="489"/>
                                        </a:lnTo>
                                        <a:lnTo>
                                          <a:pt x="98" y="468"/>
                                        </a:lnTo>
                                        <a:lnTo>
                                          <a:pt x="83" y="449"/>
                                        </a:lnTo>
                                        <a:lnTo>
                                          <a:pt x="61" y="428"/>
                                        </a:lnTo>
                                        <a:lnTo>
                                          <a:pt x="44" y="410"/>
                                        </a:lnTo>
                                        <a:lnTo>
                                          <a:pt x="33" y="398"/>
                                        </a:lnTo>
                                        <a:lnTo>
                                          <a:pt x="26" y="383"/>
                                        </a:lnTo>
                                        <a:lnTo>
                                          <a:pt x="18" y="362"/>
                                        </a:lnTo>
                                        <a:lnTo>
                                          <a:pt x="9" y="338"/>
                                        </a:lnTo>
                                        <a:lnTo>
                                          <a:pt x="4" y="314"/>
                                        </a:lnTo>
                                        <a:lnTo>
                                          <a:pt x="0" y="288"/>
                                        </a:lnTo>
                                        <a:lnTo>
                                          <a:pt x="2" y="270"/>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6027" name="Group 54">
                                    <a:extLst>
                                      <a:ext uri="{FF2B5EF4-FFF2-40B4-BE49-F238E27FC236}">
                                        <a16:creationId xmlns:a16="http://schemas.microsoft.com/office/drawing/2014/main" id="{9AFAF0F2-2CA5-4F4C-884E-6BEB1CFAAE60}"/>
                                      </a:ext>
                                    </a:extLst>
                                  </p:cNvPr>
                                  <p:cNvGrpSpPr>
                                    <a:grpSpLocks/>
                                  </p:cNvGrpSpPr>
                                  <p:nvPr/>
                                </p:nvGrpSpPr>
                                <p:grpSpPr bwMode="auto">
                                  <a:xfrm>
                                    <a:off x="2150" y="1667"/>
                                    <a:ext cx="188" cy="242"/>
                                    <a:chOff x="2150" y="1667"/>
                                    <a:chExt cx="188" cy="242"/>
                                  </a:xfrm>
                                </p:grpSpPr>
                                <p:sp>
                                  <p:nvSpPr>
                                    <p:cNvPr id="66028" name="Freeform 55">
                                      <a:extLst>
                                        <a:ext uri="{FF2B5EF4-FFF2-40B4-BE49-F238E27FC236}">
                                          <a16:creationId xmlns:a16="http://schemas.microsoft.com/office/drawing/2014/main" id="{F958F19D-2481-41B9-97AE-4E11B3266AB2}"/>
                                        </a:ext>
                                      </a:extLst>
                                    </p:cNvPr>
                                    <p:cNvSpPr>
                                      <a:spLocks/>
                                    </p:cNvSpPr>
                                    <p:nvPr/>
                                  </p:nvSpPr>
                                  <p:spPr bwMode="auto">
                                    <a:xfrm>
                                      <a:off x="2204" y="1732"/>
                                      <a:ext cx="134" cy="177"/>
                                    </a:xfrm>
                                    <a:custGeom>
                                      <a:avLst/>
                                      <a:gdLst>
                                        <a:gd name="T0" fmla="*/ 15 w 668"/>
                                        <a:gd name="T1" fmla="*/ 3 h 887"/>
                                        <a:gd name="T2" fmla="*/ 15 w 668"/>
                                        <a:gd name="T3" fmla="*/ 2 h 887"/>
                                        <a:gd name="T4" fmla="*/ 16 w 668"/>
                                        <a:gd name="T5" fmla="*/ 0 h 887"/>
                                        <a:gd name="T6" fmla="*/ 17 w 668"/>
                                        <a:gd name="T7" fmla="*/ 0 h 887"/>
                                        <a:gd name="T8" fmla="*/ 18 w 668"/>
                                        <a:gd name="T9" fmla="*/ 2 h 887"/>
                                        <a:gd name="T10" fmla="*/ 20 w 668"/>
                                        <a:gd name="T11" fmla="*/ 5 h 887"/>
                                        <a:gd name="T12" fmla="*/ 21 w 668"/>
                                        <a:gd name="T13" fmla="*/ 7 h 887"/>
                                        <a:gd name="T14" fmla="*/ 22 w 668"/>
                                        <a:gd name="T15" fmla="*/ 9 h 887"/>
                                        <a:gd name="T16" fmla="*/ 22 w 668"/>
                                        <a:gd name="T17" fmla="*/ 12 h 887"/>
                                        <a:gd name="T18" fmla="*/ 22 w 668"/>
                                        <a:gd name="T19" fmla="*/ 14 h 887"/>
                                        <a:gd name="T20" fmla="*/ 24 w 668"/>
                                        <a:gd name="T21" fmla="*/ 17 h 887"/>
                                        <a:gd name="T22" fmla="*/ 25 w 668"/>
                                        <a:gd name="T23" fmla="*/ 21 h 887"/>
                                        <a:gd name="T24" fmla="*/ 26 w 668"/>
                                        <a:gd name="T25" fmla="*/ 24 h 887"/>
                                        <a:gd name="T26" fmla="*/ 27 w 668"/>
                                        <a:gd name="T27" fmla="*/ 27 h 887"/>
                                        <a:gd name="T28" fmla="*/ 27 w 668"/>
                                        <a:gd name="T29" fmla="*/ 31 h 887"/>
                                        <a:gd name="T30" fmla="*/ 27 w 668"/>
                                        <a:gd name="T31" fmla="*/ 35 h 887"/>
                                        <a:gd name="T32" fmla="*/ 25 w 668"/>
                                        <a:gd name="T33" fmla="*/ 35 h 887"/>
                                        <a:gd name="T34" fmla="*/ 23 w 668"/>
                                        <a:gd name="T35" fmla="*/ 34 h 887"/>
                                        <a:gd name="T36" fmla="*/ 20 w 668"/>
                                        <a:gd name="T37" fmla="*/ 32 h 887"/>
                                        <a:gd name="T38" fmla="*/ 15 w 668"/>
                                        <a:gd name="T39" fmla="*/ 28 h 887"/>
                                        <a:gd name="T40" fmla="*/ 11 w 668"/>
                                        <a:gd name="T41" fmla="*/ 24 h 887"/>
                                        <a:gd name="T42" fmla="*/ 7 w 668"/>
                                        <a:gd name="T43" fmla="*/ 19 h 887"/>
                                        <a:gd name="T44" fmla="*/ 2 w 668"/>
                                        <a:gd name="T45" fmla="*/ 14 h 887"/>
                                        <a:gd name="T46" fmla="*/ 0 w 668"/>
                                        <a:gd name="T47" fmla="*/ 12 h 887"/>
                                        <a:gd name="T48" fmla="*/ 1 w 668"/>
                                        <a:gd name="T49" fmla="*/ 10 h 887"/>
                                        <a:gd name="T50" fmla="*/ 3 w 668"/>
                                        <a:gd name="T51" fmla="*/ 9 h 887"/>
                                        <a:gd name="T52" fmla="*/ 3 w 668"/>
                                        <a:gd name="T53" fmla="*/ 10 h 887"/>
                                        <a:gd name="T54" fmla="*/ 2 w 668"/>
                                        <a:gd name="T55" fmla="*/ 12 h 887"/>
                                        <a:gd name="T56" fmla="*/ 4 w 668"/>
                                        <a:gd name="T57" fmla="*/ 15 h 887"/>
                                        <a:gd name="T58" fmla="*/ 7 w 668"/>
                                        <a:gd name="T59" fmla="*/ 17 h 887"/>
                                        <a:gd name="T60" fmla="*/ 10 w 668"/>
                                        <a:gd name="T61" fmla="*/ 20 h 887"/>
                                        <a:gd name="T62" fmla="*/ 12 w 668"/>
                                        <a:gd name="T63" fmla="*/ 22 h 887"/>
                                        <a:gd name="T64" fmla="*/ 14 w 668"/>
                                        <a:gd name="T65" fmla="*/ 25 h 887"/>
                                        <a:gd name="T66" fmla="*/ 17 w 668"/>
                                        <a:gd name="T67" fmla="*/ 28 h 887"/>
                                        <a:gd name="T68" fmla="*/ 20 w 668"/>
                                        <a:gd name="T69" fmla="*/ 30 h 887"/>
                                        <a:gd name="T70" fmla="*/ 22 w 668"/>
                                        <a:gd name="T71" fmla="*/ 32 h 887"/>
                                        <a:gd name="T72" fmla="*/ 24 w 668"/>
                                        <a:gd name="T73" fmla="*/ 32 h 887"/>
                                        <a:gd name="T74" fmla="*/ 25 w 668"/>
                                        <a:gd name="T75" fmla="*/ 31 h 887"/>
                                        <a:gd name="T76" fmla="*/ 25 w 668"/>
                                        <a:gd name="T77" fmla="*/ 28 h 887"/>
                                        <a:gd name="T78" fmla="*/ 24 w 668"/>
                                        <a:gd name="T79" fmla="*/ 25 h 887"/>
                                        <a:gd name="T80" fmla="*/ 24 w 668"/>
                                        <a:gd name="T81" fmla="*/ 22 h 887"/>
                                        <a:gd name="T82" fmla="*/ 23 w 668"/>
                                        <a:gd name="T83" fmla="*/ 19 h 887"/>
                                        <a:gd name="T84" fmla="*/ 21 w 668"/>
                                        <a:gd name="T85" fmla="*/ 17 h 887"/>
                                        <a:gd name="T86" fmla="*/ 20 w 668"/>
                                        <a:gd name="T87" fmla="*/ 14 h 887"/>
                                        <a:gd name="T88" fmla="*/ 20 w 668"/>
                                        <a:gd name="T89" fmla="*/ 12 h 887"/>
                                        <a:gd name="T90" fmla="*/ 20 w 668"/>
                                        <a:gd name="T91" fmla="*/ 10 h 887"/>
                                        <a:gd name="T92" fmla="*/ 20 w 668"/>
                                        <a:gd name="T93" fmla="*/ 8 h 887"/>
                                        <a:gd name="T94" fmla="*/ 18 w 668"/>
                                        <a:gd name="T95" fmla="*/ 4 h 887"/>
                                        <a:gd name="T96" fmla="*/ 17 w 668"/>
                                        <a:gd name="T97" fmla="*/ 2 h 8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8"/>
                                        <a:gd name="T148" fmla="*/ 0 h 887"/>
                                        <a:gd name="T149" fmla="*/ 668 w 668"/>
                                        <a:gd name="T150" fmla="*/ 887 h 8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8" h="887">
                                          <a:moveTo>
                                            <a:pt x="408" y="53"/>
                                          </a:moveTo>
                                          <a:lnTo>
                                            <a:pt x="395" y="57"/>
                                          </a:lnTo>
                                          <a:lnTo>
                                            <a:pt x="379" y="68"/>
                                          </a:lnTo>
                                          <a:lnTo>
                                            <a:pt x="365" y="77"/>
                                          </a:lnTo>
                                          <a:lnTo>
                                            <a:pt x="354" y="84"/>
                                          </a:lnTo>
                                          <a:lnTo>
                                            <a:pt x="369" y="58"/>
                                          </a:lnTo>
                                          <a:lnTo>
                                            <a:pt x="383" y="36"/>
                                          </a:lnTo>
                                          <a:lnTo>
                                            <a:pt x="397" y="16"/>
                                          </a:lnTo>
                                          <a:lnTo>
                                            <a:pt x="405" y="7"/>
                                          </a:lnTo>
                                          <a:lnTo>
                                            <a:pt x="413" y="2"/>
                                          </a:lnTo>
                                          <a:lnTo>
                                            <a:pt x="423" y="0"/>
                                          </a:lnTo>
                                          <a:lnTo>
                                            <a:pt x="430" y="6"/>
                                          </a:lnTo>
                                          <a:lnTo>
                                            <a:pt x="441" y="24"/>
                                          </a:lnTo>
                                          <a:lnTo>
                                            <a:pt x="450" y="40"/>
                                          </a:lnTo>
                                          <a:lnTo>
                                            <a:pt x="461" y="62"/>
                                          </a:lnTo>
                                          <a:lnTo>
                                            <a:pt x="473" y="83"/>
                                          </a:lnTo>
                                          <a:lnTo>
                                            <a:pt x="483" y="102"/>
                                          </a:lnTo>
                                          <a:lnTo>
                                            <a:pt x="491" y="123"/>
                                          </a:lnTo>
                                          <a:lnTo>
                                            <a:pt x="500" y="142"/>
                                          </a:lnTo>
                                          <a:lnTo>
                                            <a:pt x="507" y="164"/>
                                          </a:lnTo>
                                          <a:lnTo>
                                            <a:pt x="521" y="178"/>
                                          </a:lnTo>
                                          <a:lnTo>
                                            <a:pt x="537" y="197"/>
                                          </a:lnTo>
                                          <a:lnTo>
                                            <a:pt x="549" y="214"/>
                                          </a:lnTo>
                                          <a:lnTo>
                                            <a:pt x="552" y="233"/>
                                          </a:lnTo>
                                          <a:lnTo>
                                            <a:pt x="550" y="253"/>
                                          </a:lnTo>
                                          <a:lnTo>
                                            <a:pt x="546" y="280"/>
                                          </a:lnTo>
                                          <a:lnTo>
                                            <a:pt x="541" y="305"/>
                                          </a:lnTo>
                                          <a:lnTo>
                                            <a:pt x="536" y="331"/>
                                          </a:lnTo>
                                          <a:lnTo>
                                            <a:pt x="546" y="347"/>
                                          </a:lnTo>
                                          <a:lnTo>
                                            <a:pt x="556" y="363"/>
                                          </a:lnTo>
                                          <a:lnTo>
                                            <a:pt x="565" y="381"/>
                                          </a:lnTo>
                                          <a:lnTo>
                                            <a:pt x="576" y="401"/>
                                          </a:lnTo>
                                          <a:lnTo>
                                            <a:pt x="592" y="434"/>
                                          </a:lnTo>
                                          <a:lnTo>
                                            <a:pt x="606" y="462"/>
                                          </a:lnTo>
                                          <a:lnTo>
                                            <a:pt x="622" y="489"/>
                                          </a:lnTo>
                                          <a:lnTo>
                                            <a:pt x="634" y="515"/>
                                          </a:lnTo>
                                          <a:lnTo>
                                            <a:pt x="640" y="533"/>
                                          </a:lnTo>
                                          <a:lnTo>
                                            <a:pt x="646" y="560"/>
                                          </a:lnTo>
                                          <a:lnTo>
                                            <a:pt x="651" y="591"/>
                                          </a:lnTo>
                                          <a:lnTo>
                                            <a:pt x="656" y="613"/>
                                          </a:lnTo>
                                          <a:lnTo>
                                            <a:pt x="662" y="644"/>
                                          </a:lnTo>
                                          <a:lnTo>
                                            <a:pt x="664" y="674"/>
                                          </a:lnTo>
                                          <a:lnTo>
                                            <a:pt x="663" y="695"/>
                                          </a:lnTo>
                                          <a:lnTo>
                                            <a:pt x="663" y="719"/>
                                          </a:lnTo>
                                          <a:lnTo>
                                            <a:pt x="664" y="768"/>
                                          </a:lnTo>
                                          <a:lnTo>
                                            <a:pt x="668" y="825"/>
                                          </a:lnTo>
                                          <a:lnTo>
                                            <a:pt x="667" y="851"/>
                                          </a:lnTo>
                                          <a:lnTo>
                                            <a:pt x="664" y="868"/>
                                          </a:lnTo>
                                          <a:lnTo>
                                            <a:pt x="653" y="878"/>
                                          </a:lnTo>
                                          <a:lnTo>
                                            <a:pt x="635" y="886"/>
                                          </a:lnTo>
                                          <a:lnTo>
                                            <a:pt x="617" y="887"/>
                                          </a:lnTo>
                                          <a:lnTo>
                                            <a:pt x="602" y="880"/>
                                          </a:lnTo>
                                          <a:lnTo>
                                            <a:pt x="591" y="871"/>
                                          </a:lnTo>
                                          <a:lnTo>
                                            <a:pt x="562" y="853"/>
                                          </a:lnTo>
                                          <a:lnTo>
                                            <a:pt x="535" y="839"/>
                                          </a:lnTo>
                                          <a:lnTo>
                                            <a:pt x="508" y="827"/>
                                          </a:lnTo>
                                          <a:lnTo>
                                            <a:pt x="488" y="808"/>
                                          </a:lnTo>
                                          <a:lnTo>
                                            <a:pt x="451" y="775"/>
                                          </a:lnTo>
                                          <a:lnTo>
                                            <a:pt x="416" y="741"/>
                                          </a:lnTo>
                                          <a:lnTo>
                                            <a:pt x="382" y="710"/>
                                          </a:lnTo>
                                          <a:lnTo>
                                            <a:pt x="350" y="674"/>
                                          </a:lnTo>
                                          <a:lnTo>
                                            <a:pt x="311" y="627"/>
                                          </a:lnTo>
                                          <a:lnTo>
                                            <a:pt x="282" y="591"/>
                                          </a:lnTo>
                                          <a:lnTo>
                                            <a:pt x="249" y="560"/>
                                          </a:lnTo>
                                          <a:lnTo>
                                            <a:pt x="210" y="519"/>
                                          </a:lnTo>
                                          <a:lnTo>
                                            <a:pt x="170" y="478"/>
                                          </a:lnTo>
                                          <a:lnTo>
                                            <a:pt x="115" y="426"/>
                                          </a:lnTo>
                                          <a:lnTo>
                                            <a:pt x="64" y="383"/>
                                          </a:lnTo>
                                          <a:lnTo>
                                            <a:pt x="40" y="356"/>
                                          </a:lnTo>
                                          <a:lnTo>
                                            <a:pt x="21" y="334"/>
                                          </a:lnTo>
                                          <a:lnTo>
                                            <a:pt x="10" y="315"/>
                                          </a:lnTo>
                                          <a:lnTo>
                                            <a:pt x="1" y="291"/>
                                          </a:lnTo>
                                          <a:lnTo>
                                            <a:pt x="0" y="279"/>
                                          </a:lnTo>
                                          <a:lnTo>
                                            <a:pt x="5" y="271"/>
                                          </a:lnTo>
                                          <a:lnTo>
                                            <a:pt x="17" y="262"/>
                                          </a:lnTo>
                                          <a:lnTo>
                                            <a:pt x="36" y="248"/>
                                          </a:lnTo>
                                          <a:lnTo>
                                            <a:pt x="57" y="234"/>
                                          </a:lnTo>
                                          <a:lnTo>
                                            <a:pt x="77" y="221"/>
                                          </a:lnTo>
                                          <a:lnTo>
                                            <a:pt x="93" y="211"/>
                                          </a:lnTo>
                                          <a:lnTo>
                                            <a:pt x="82" y="237"/>
                                          </a:lnTo>
                                          <a:lnTo>
                                            <a:pt x="71" y="258"/>
                                          </a:lnTo>
                                          <a:lnTo>
                                            <a:pt x="60" y="280"/>
                                          </a:lnTo>
                                          <a:lnTo>
                                            <a:pt x="54" y="295"/>
                                          </a:lnTo>
                                          <a:lnTo>
                                            <a:pt x="55" y="308"/>
                                          </a:lnTo>
                                          <a:lnTo>
                                            <a:pt x="62" y="325"/>
                                          </a:lnTo>
                                          <a:lnTo>
                                            <a:pt x="74" y="347"/>
                                          </a:lnTo>
                                          <a:lnTo>
                                            <a:pt x="91" y="366"/>
                                          </a:lnTo>
                                          <a:lnTo>
                                            <a:pt x="109" y="390"/>
                                          </a:lnTo>
                                          <a:lnTo>
                                            <a:pt x="138" y="411"/>
                                          </a:lnTo>
                                          <a:lnTo>
                                            <a:pt x="167" y="436"/>
                                          </a:lnTo>
                                          <a:lnTo>
                                            <a:pt x="190" y="455"/>
                                          </a:lnTo>
                                          <a:lnTo>
                                            <a:pt x="215" y="475"/>
                                          </a:lnTo>
                                          <a:lnTo>
                                            <a:pt x="239" y="495"/>
                                          </a:lnTo>
                                          <a:lnTo>
                                            <a:pt x="264" y="516"/>
                                          </a:lnTo>
                                          <a:lnTo>
                                            <a:pt x="284" y="541"/>
                                          </a:lnTo>
                                          <a:lnTo>
                                            <a:pt x="307" y="559"/>
                                          </a:lnTo>
                                          <a:lnTo>
                                            <a:pt x="322" y="577"/>
                                          </a:lnTo>
                                          <a:lnTo>
                                            <a:pt x="341" y="603"/>
                                          </a:lnTo>
                                          <a:lnTo>
                                            <a:pt x="358" y="628"/>
                                          </a:lnTo>
                                          <a:lnTo>
                                            <a:pt x="377" y="655"/>
                                          </a:lnTo>
                                          <a:lnTo>
                                            <a:pt x="397" y="678"/>
                                          </a:lnTo>
                                          <a:lnTo>
                                            <a:pt x="420" y="697"/>
                                          </a:lnTo>
                                          <a:lnTo>
                                            <a:pt x="453" y="724"/>
                                          </a:lnTo>
                                          <a:lnTo>
                                            <a:pt x="475" y="743"/>
                                          </a:lnTo>
                                          <a:lnTo>
                                            <a:pt x="496" y="760"/>
                                          </a:lnTo>
                                          <a:lnTo>
                                            <a:pt x="509" y="776"/>
                                          </a:lnTo>
                                          <a:lnTo>
                                            <a:pt x="528" y="783"/>
                                          </a:lnTo>
                                          <a:lnTo>
                                            <a:pt x="546" y="792"/>
                                          </a:lnTo>
                                          <a:lnTo>
                                            <a:pt x="564" y="798"/>
                                          </a:lnTo>
                                          <a:lnTo>
                                            <a:pt x="582" y="803"/>
                                          </a:lnTo>
                                          <a:lnTo>
                                            <a:pt x="594" y="802"/>
                                          </a:lnTo>
                                          <a:lnTo>
                                            <a:pt x="604" y="798"/>
                                          </a:lnTo>
                                          <a:lnTo>
                                            <a:pt x="614" y="792"/>
                                          </a:lnTo>
                                          <a:lnTo>
                                            <a:pt x="620" y="779"/>
                                          </a:lnTo>
                                          <a:lnTo>
                                            <a:pt x="623" y="766"/>
                                          </a:lnTo>
                                          <a:lnTo>
                                            <a:pt x="620" y="738"/>
                                          </a:lnTo>
                                          <a:lnTo>
                                            <a:pt x="618" y="704"/>
                                          </a:lnTo>
                                          <a:lnTo>
                                            <a:pt x="614" y="673"/>
                                          </a:lnTo>
                                          <a:lnTo>
                                            <a:pt x="610" y="640"/>
                                          </a:lnTo>
                                          <a:lnTo>
                                            <a:pt x="607" y="617"/>
                                          </a:lnTo>
                                          <a:lnTo>
                                            <a:pt x="601" y="595"/>
                                          </a:lnTo>
                                          <a:lnTo>
                                            <a:pt x="595" y="566"/>
                                          </a:lnTo>
                                          <a:lnTo>
                                            <a:pt x="586" y="539"/>
                                          </a:lnTo>
                                          <a:lnTo>
                                            <a:pt x="583" y="521"/>
                                          </a:lnTo>
                                          <a:lnTo>
                                            <a:pt x="577" y="502"/>
                                          </a:lnTo>
                                          <a:lnTo>
                                            <a:pt x="564" y="481"/>
                                          </a:lnTo>
                                          <a:lnTo>
                                            <a:pt x="555" y="459"/>
                                          </a:lnTo>
                                          <a:lnTo>
                                            <a:pt x="543" y="440"/>
                                          </a:lnTo>
                                          <a:lnTo>
                                            <a:pt x="531" y="417"/>
                                          </a:lnTo>
                                          <a:lnTo>
                                            <a:pt x="519" y="395"/>
                                          </a:lnTo>
                                          <a:lnTo>
                                            <a:pt x="506" y="370"/>
                                          </a:lnTo>
                                          <a:lnTo>
                                            <a:pt x="492" y="347"/>
                                          </a:lnTo>
                                          <a:lnTo>
                                            <a:pt x="485" y="334"/>
                                          </a:lnTo>
                                          <a:lnTo>
                                            <a:pt x="483" y="325"/>
                                          </a:lnTo>
                                          <a:lnTo>
                                            <a:pt x="487" y="313"/>
                                          </a:lnTo>
                                          <a:lnTo>
                                            <a:pt x="492" y="291"/>
                                          </a:lnTo>
                                          <a:lnTo>
                                            <a:pt x="498" y="267"/>
                                          </a:lnTo>
                                          <a:lnTo>
                                            <a:pt x="501" y="253"/>
                                          </a:lnTo>
                                          <a:lnTo>
                                            <a:pt x="506" y="242"/>
                                          </a:lnTo>
                                          <a:lnTo>
                                            <a:pt x="497" y="222"/>
                                          </a:lnTo>
                                          <a:lnTo>
                                            <a:pt x="487" y="196"/>
                                          </a:lnTo>
                                          <a:lnTo>
                                            <a:pt x="475" y="165"/>
                                          </a:lnTo>
                                          <a:lnTo>
                                            <a:pt x="463" y="135"/>
                                          </a:lnTo>
                                          <a:lnTo>
                                            <a:pt x="449" y="103"/>
                                          </a:lnTo>
                                          <a:lnTo>
                                            <a:pt x="438" y="78"/>
                                          </a:lnTo>
                                          <a:lnTo>
                                            <a:pt x="427" y="57"/>
                                          </a:lnTo>
                                          <a:lnTo>
                                            <a:pt x="418" y="52"/>
                                          </a:lnTo>
                                          <a:lnTo>
                                            <a:pt x="408" y="5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29" name="Freeform 56">
                                      <a:extLst>
                                        <a:ext uri="{FF2B5EF4-FFF2-40B4-BE49-F238E27FC236}">
                                          <a16:creationId xmlns:a16="http://schemas.microsoft.com/office/drawing/2014/main" id="{8A78855A-8455-442D-A945-B74DAE8AC1BE}"/>
                                        </a:ext>
                                      </a:extLst>
                                    </p:cNvPr>
                                    <p:cNvSpPr>
                                      <a:spLocks/>
                                    </p:cNvSpPr>
                                    <p:nvPr/>
                                  </p:nvSpPr>
                                  <p:spPr bwMode="auto">
                                    <a:xfrm>
                                      <a:off x="2150" y="1667"/>
                                      <a:ext cx="130" cy="113"/>
                                    </a:xfrm>
                                    <a:custGeom>
                                      <a:avLst/>
                                      <a:gdLst>
                                        <a:gd name="T0" fmla="*/ 0 w 653"/>
                                        <a:gd name="T1" fmla="*/ 10 h 567"/>
                                        <a:gd name="T2" fmla="*/ 1 w 653"/>
                                        <a:gd name="T3" fmla="*/ 8 h 567"/>
                                        <a:gd name="T4" fmla="*/ 2 w 653"/>
                                        <a:gd name="T5" fmla="*/ 7 h 567"/>
                                        <a:gd name="T6" fmla="*/ 4 w 653"/>
                                        <a:gd name="T7" fmla="*/ 5 h 567"/>
                                        <a:gd name="T8" fmla="*/ 5 w 653"/>
                                        <a:gd name="T9" fmla="*/ 4 h 567"/>
                                        <a:gd name="T10" fmla="*/ 6 w 653"/>
                                        <a:gd name="T11" fmla="*/ 2 h 567"/>
                                        <a:gd name="T12" fmla="*/ 8 w 653"/>
                                        <a:gd name="T13" fmla="*/ 1 h 567"/>
                                        <a:gd name="T14" fmla="*/ 10 w 653"/>
                                        <a:gd name="T15" fmla="*/ 0 h 567"/>
                                        <a:gd name="T16" fmla="*/ 13 w 653"/>
                                        <a:gd name="T17" fmla="*/ 0 h 567"/>
                                        <a:gd name="T18" fmla="*/ 15 w 653"/>
                                        <a:gd name="T19" fmla="*/ 0 h 567"/>
                                        <a:gd name="T20" fmla="*/ 17 w 653"/>
                                        <a:gd name="T21" fmla="*/ 0 h 567"/>
                                        <a:gd name="T22" fmla="*/ 20 w 653"/>
                                        <a:gd name="T23" fmla="*/ 1 h 567"/>
                                        <a:gd name="T24" fmla="*/ 22 w 653"/>
                                        <a:gd name="T25" fmla="*/ 2 h 567"/>
                                        <a:gd name="T26" fmla="*/ 23 w 653"/>
                                        <a:gd name="T27" fmla="*/ 4 h 567"/>
                                        <a:gd name="T28" fmla="*/ 24 w 653"/>
                                        <a:gd name="T29" fmla="*/ 5 h 567"/>
                                        <a:gd name="T30" fmla="*/ 25 w 653"/>
                                        <a:gd name="T31" fmla="*/ 7 h 567"/>
                                        <a:gd name="T32" fmla="*/ 26 w 653"/>
                                        <a:gd name="T33" fmla="*/ 9 h 567"/>
                                        <a:gd name="T34" fmla="*/ 25 w 653"/>
                                        <a:gd name="T35" fmla="*/ 8 h 567"/>
                                        <a:gd name="T36" fmla="*/ 24 w 653"/>
                                        <a:gd name="T37" fmla="*/ 6 h 567"/>
                                        <a:gd name="T38" fmla="*/ 23 w 653"/>
                                        <a:gd name="T39" fmla="*/ 5 h 567"/>
                                        <a:gd name="T40" fmla="*/ 22 w 653"/>
                                        <a:gd name="T41" fmla="*/ 4 h 567"/>
                                        <a:gd name="T42" fmla="*/ 21 w 653"/>
                                        <a:gd name="T43" fmla="*/ 3 h 567"/>
                                        <a:gd name="T44" fmla="*/ 19 w 653"/>
                                        <a:gd name="T45" fmla="*/ 2 h 567"/>
                                        <a:gd name="T46" fmla="*/ 18 w 653"/>
                                        <a:gd name="T47" fmla="*/ 2 h 567"/>
                                        <a:gd name="T48" fmla="*/ 16 w 653"/>
                                        <a:gd name="T49" fmla="*/ 1 h 567"/>
                                        <a:gd name="T50" fmla="*/ 14 w 653"/>
                                        <a:gd name="T51" fmla="*/ 1 h 567"/>
                                        <a:gd name="T52" fmla="*/ 12 w 653"/>
                                        <a:gd name="T53" fmla="*/ 1 h 567"/>
                                        <a:gd name="T54" fmla="*/ 10 w 653"/>
                                        <a:gd name="T55" fmla="*/ 2 h 567"/>
                                        <a:gd name="T56" fmla="*/ 9 w 653"/>
                                        <a:gd name="T57" fmla="*/ 2 h 567"/>
                                        <a:gd name="T58" fmla="*/ 7 w 653"/>
                                        <a:gd name="T59" fmla="*/ 3 h 567"/>
                                        <a:gd name="T60" fmla="*/ 6 w 653"/>
                                        <a:gd name="T61" fmla="*/ 5 h 567"/>
                                        <a:gd name="T62" fmla="*/ 4 w 653"/>
                                        <a:gd name="T63" fmla="*/ 7 h 567"/>
                                        <a:gd name="T64" fmla="*/ 3 w 653"/>
                                        <a:gd name="T65" fmla="*/ 8 h 567"/>
                                        <a:gd name="T66" fmla="*/ 2 w 653"/>
                                        <a:gd name="T67" fmla="*/ 10 h 567"/>
                                        <a:gd name="T68" fmla="*/ 1 w 653"/>
                                        <a:gd name="T69" fmla="*/ 11 h 567"/>
                                        <a:gd name="T70" fmla="*/ 2 w 653"/>
                                        <a:gd name="T71" fmla="*/ 13 h 567"/>
                                        <a:gd name="T72" fmla="*/ 2 w 653"/>
                                        <a:gd name="T73" fmla="*/ 14 h 567"/>
                                        <a:gd name="T74" fmla="*/ 3 w 653"/>
                                        <a:gd name="T75" fmla="*/ 16 h 567"/>
                                        <a:gd name="T76" fmla="*/ 4 w 653"/>
                                        <a:gd name="T77" fmla="*/ 17 h 567"/>
                                        <a:gd name="T78" fmla="*/ 6 w 653"/>
                                        <a:gd name="T79" fmla="*/ 19 h 567"/>
                                        <a:gd name="T80" fmla="*/ 7 w 653"/>
                                        <a:gd name="T81" fmla="*/ 21 h 567"/>
                                        <a:gd name="T82" fmla="*/ 8 w 653"/>
                                        <a:gd name="T83" fmla="*/ 21 h 567"/>
                                        <a:gd name="T84" fmla="*/ 9 w 653"/>
                                        <a:gd name="T85" fmla="*/ 22 h 567"/>
                                        <a:gd name="T86" fmla="*/ 10 w 653"/>
                                        <a:gd name="T87" fmla="*/ 22 h 567"/>
                                        <a:gd name="T88" fmla="*/ 10 w 653"/>
                                        <a:gd name="T89" fmla="*/ 22 h 567"/>
                                        <a:gd name="T90" fmla="*/ 8 w 653"/>
                                        <a:gd name="T91" fmla="*/ 23 h 567"/>
                                        <a:gd name="T92" fmla="*/ 7 w 653"/>
                                        <a:gd name="T93" fmla="*/ 22 h 567"/>
                                        <a:gd name="T94" fmla="*/ 6 w 653"/>
                                        <a:gd name="T95" fmla="*/ 21 h 567"/>
                                        <a:gd name="T96" fmla="*/ 5 w 653"/>
                                        <a:gd name="T97" fmla="*/ 20 h 567"/>
                                        <a:gd name="T98" fmla="*/ 4 w 653"/>
                                        <a:gd name="T99" fmla="*/ 19 h 567"/>
                                        <a:gd name="T100" fmla="*/ 2 w 653"/>
                                        <a:gd name="T101" fmla="*/ 17 h 567"/>
                                        <a:gd name="T102" fmla="*/ 1 w 653"/>
                                        <a:gd name="T103" fmla="*/ 16 h 567"/>
                                        <a:gd name="T104" fmla="*/ 1 w 653"/>
                                        <a:gd name="T105" fmla="*/ 14 h 567"/>
                                        <a:gd name="T106" fmla="*/ 0 w 653"/>
                                        <a:gd name="T107" fmla="*/ 13 h 567"/>
                                        <a:gd name="T108" fmla="*/ 0 w 653"/>
                                        <a:gd name="T109" fmla="*/ 11 h 5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3"/>
                                        <a:gd name="T166" fmla="*/ 0 h 567"/>
                                        <a:gd name="T167" fmla="*/ 653 w 653"/>
                                        <a:gd name="T168" fmla="*/ 567 h 5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3" h="567">
                                          <a:moveTo>
                                            <a:pt x="2" y="269"/>
                                          </a:moveTo>
                                          <a:lnTo>
                                            <a:pt x="10" y="247"/>
                                          </a:lnTo>
                                          <a:lnTo>
                                            <a:pt x="20" y="226"/>
                                          </a:lnTo>
                                          <a:lnTo>
                                            <a:pt x="32" y="205"/>
                                          </a:lnTo>
                                          <a:lnTo>
                                            <a:pt x="45" y="190"/>
                                          </a:lnTo>
                                          <a:lnTo>
                                            <a:pt x="58" y="177"/>
                                          </a:lnTo>
                                          <a:lnTo>
                                            <a:pt x="75" y="159"/>
                                          </a:lnTo>
                                          <a:lnTo>
                                            <a:pt x="95" y="137"/>
                                          </a:lnTo>
                                          <a:lnTo>
                                            <a:pt x="110" y="116"/>
                                          </a:lnTo>
                                          <a:lnTo>
                                            <a:pt x="126" y="96"/>
                                          </a:lnTo>
                                          <a:lnTo>
                                            <a:pt x="143" y="80"/>
                                          </a:lnTo>
                                          <a:lnTo>
                                            <a:pt x="163" y="62"/>
                                          </a:lnTo>
                                          <a:lnTo>
                                            <a:pt x="183" y="47"/>
                                          </a:lnTo>
                                          <a:lnTo>
                                            <a:pt x="204" y="34"/>
                                          </a:lnTo>
                                          <a:lnTo>
                                            <a:pt x="230" y="21"/>
                                          </a:lnTo>
                                          <a:lnTo>
                                            <a:pt x="259" y="11"/>
                                          </a:lnTo>
                                          <a:lnTo>
                                            <a:pt x="288" y="4"/>
                                          </a:lnTo>
                                          <a:lnTo>
                                            <a:pt x="324" y="1"/>
                                          </a:lnTo>
                                          <a:lnTo>
                                            <a:pt x="358" y="0"/>
                                          </a:lnTo>
                                          <a:lnTo>
                                            <a:pt x="385" y="2"/>
                                          </a:lnTo>
                                          <a:lnTo>
                                            <a:pt x="413" y="6"/>
                                          </a:lnTo>
                                          <a:lnTo>
                                            <a:pt x="439" y="11"/>
                                          </a:lnTo>
                                          <a:lnTo>
                                            <a:pt x="471" y="19"/>
                                          </a:lnTo>
                                          <a:lnTo>
                                            <a:pt x="498" y="32"/>
                                          </a:lnTo>
                                          <a:lnTo>
                                            <a:pt x="520" y="43"/>
                                          </a:lnTo>
                                          <a:lnTo>
                                            <a:pt x="545" y="56"/>
                                          </a:lnTo>
                                          <a:lnTo>
                                            <a:pt x="564" y="74"/>
                                          </a:lnTo>
                                          <a:lnTo>
                                            <a:pt x="583" y="93"/>
                                          </a:lnTo>
                                          <a:lnTo>
                                            <a:pt x="598" y="112"/>
                                          </a:lnTo>
                                          <a:lnTo>
                                            <a:pt x="615" y="135"/>
                                          </a:lnTo>
                                          <a:lnTo>
                                            <a:pt x="630" y="157"/>
                                          </a:lnTo>
                                          <a:lnTo>
                                            <a:pt x="639" y="178"/>
                                          </a:lnTo>
                                          <a:lnTo>
                                            <a:pt x="645" y="205"/>
                                          </a:lnTo>
                                          <a:lnTo>
                                            <a:pt x="650" y="230"/>
                                          </a:lnTo>
                                          <a:lnTo>
                                            <a:pt x="653" y="249"/>
                                          </a:lnTo>
                                          <a:lnTo>
                                            <a:pt x="634" y="208"/>
                                          </a:lnTo>
                                          <a:lnTo>
                                            <a:pt x="623" y="188"/>
                                          </a:lnTo>
                                          <a:lnTo>
                                            <a:pt x="610" y="162"/>
                                          </a:lnTo>
                                          <a:lnTo>
                                            <a:pt x="599" y="142"/>
                                          </a:lnTo>
                                          <a:lnTo>
                                            <a:pt x="586" y="125"/>
                                          </a:lnTo>
                                          <a:lnTo>
                                            <a:pt x="571" y="105"/>
                                          </a:lnTo>
                                          <a:lnTo>
                                            <a:pt x="552" y="89"/>
                                          </a:lnTo>
                                          <a:lnTo>
                                            <a:pt x="537" y="75"/>
                                          </a:lnTo>
                                          <a:lnTo>
                                            <a:pt x="521" y="65"/>
                                          </a:lnTo>
                                          <a:lnTo>
                                            <a:pt x="503" y="59"/>
                                          </a:lnTo>
                                          <a:lnTo>
                                            <a:pt x="486" y="51"/>
                                          </a:lnTo>
                                          <a:lnTo>
                                            <a:pt x="464" y="43"/>
                                          </a:lnTo>
                                          <a:lnTo>
                                            <a:pt x="445" y="38"/>
                                          </a:lnTo>
                                          <a:lnTo>
                                            <a:pt x="422" y="32"/>
                                          </a:lnTo>
                                          <a:lnTo>
                                            <a:pt x="397" y="26"/>
                                          </a:lnTo>
                                          <a:lnTo>
                                            <a:pt x="371" y="24"/>
                                          </a:lnTo>
                                          <a:lnTo>
                                            <a:pt x="349" y="22"/>
                                          </a:lnTo>
                                          <a:lnTo>
                                            <a:pt x="331" y="24"/>
                                          </a:lnTo>
                                          <a:lnTo>
                                            <a:pt x="305" y="29"/>
                                          </a:lnTo>
                                          <a:lnTo>
                                            <a:pt x="280" y="35"/>
                                          </a:lnTo>
                                          <a:lnTo>
                                            <a:pt x="260" y="40"/>
                                          </a:lnTo>
                                          <a:lnTo>
                                            <a:pt x="240" y="49"/>
                                          </a:lnTo>
                                          <a:lnTo>
                                            <a:pt x="215" y="61"/>
                                          </a:lnTo>
                                          <a:lnTo>
                                            <a:pt x="199" y="69"/>
                                          </a:lnTo>
                                          <a:lnTo>
                                            <a:pt x="183" y="82"/>
                                          </a:lnTo>
                                          <a:lnTo>
                                            <a:pt x="161" y="99"/>
                                          </a:lnTo>
                                          <a:lnTo>
                                            <a:pt x="140" y="120"/>
                                          </a:lnTo>
                                          <a:lnTo>
                                            <a:pt x="118" y="141"/>
                                          </a:lnTo>
                                          <a:lnTo>
                                            <a:pt x="100" y="164"/>
                                          </a:lnTo>
                                          <a:lnTo>
                                            <a:pt x="82" y="189"/>
                                          </a:lnTo>
                                          <a:lnTo>
                                            <a:pt x="64" y="211"/>
                                          </a:lnTo>
                                          <a:lnTo>
                                            <a:pt x="56" y="225"/>
                                          </a:lnTo>
                                          <a:lnTo>
                                            <a:pt x="51" y="244"/>
                                          </a:lnTo>
                                          <a:lnTo>
                                            <a:pt x="43" y="261"/>
                                          </a:lnTo>
                                          <a:lnTo>
                                            <a:pt x="37" y="274"/>
                                          </a:lnTo>
                                          <a:lnTo>
                                            <a:pt x="40" y="298"/>
                                          </a:lnTo>
                                          <a:lnTo>
                                            <a:pt x="41" y="321"/>
                                          </a:lnTo>
                                          <a:lnTo>
                                            <a:pt x="47" y="336"/>
                                          </a:lnTo>
                                          <a:lnTo>
                                            <a:pt x="55" y="356"/>
                                          </a:lnTo>
                                          <a:lnTo>
                                            <a:pt x="63" y="375"/>
                                          </a:lnTo>
                                          <a:lnTo>
                                            <a:pt x="72" y="393"/>
                                          </a:lnTo>
                                          <a:lnTo>
                                            <a:pt x="91" y="415"/>
                                          </a:lnTo>
                                          <a:lnTo>
                                            <a:pt x="112" y="439"/>
                                          </a:lnTo>
                                          <a:lnTo>
                                            <a:pt x="133" y="463"/>
                                          </a:lnTo>
                                          <a:lnTo>
                                            <a:pt x="149" y="484"/>
                                          </a:lnTo>
                                          <a:lnTo>
                                            <a:pt x="163" y="502"/>
                                          </a:lnTo>
                                          <a:lnTo>
                                            <a:pt x="176" y="517"/>
                                          </a:lnTo>
                                          <a:lnTo>
                                            <a:pt x="184" y="529"/>
                                          </a:lnTo>
                                          <a:lnTo>
                                            <a:pt x="194" y="533"/>
                                          </a:lnTo>
                                          <a:lnTo>
                                            <a:pt x="208" y="536"/>
                                          </a:lnTo>
                                          <a:lnTo>
                                            <a:pt x="225" y="540"/>
                                          </a:lnTo>
                                          <a:lnTo>
                                            <a:pt x="242" y="545"/>
                                          </a:lnTo>
                                          <a:lnTo>
                                            <a:pt x="256" y="553"/>
                                          </a:lnTo>
                                          <a:lnTo>
                                            <a:pt x="268" y="561"/>
                                          </a:lnTo>
                                          <a:lnTo>
                                            <a:pt x="253" y="564"/>
                                          </a:lnTo>
                                          <a:lnTo>
                                            <a:pt x="231" y="566"/>
                                          </a:lnTo>
                                          <a:lnTo>
                                            <a:pt x="210" y="567"/>
                                          </a:lnTo>
                                          <a:lnTo>
                                            <a:pt x="196" y="563"/>
                                          </a:lnTo>
                                          <a:lnTo>
                                            <a:pt x="181" y="556"/>
                                          </a:lnTo>
                                          <a:lnTo>
                                            <a:pt x="162" y="548"/>
                                          </a:lnTo>
                                          <a:lnTo>
                                            <a:pt x="152" y="538"/>
                                          </a:lnTo>
                                          <a:lnTo>
                                            <a:pt x="141" y="522"/>
                                          </a:lnTo>
                                          <a:lnTo>
                                            <a:pt x="129" y="503"/>
                                          </a:lnTo>
                                          <a:lnTo>
                                            <a:pt x="118" y="488"/>
                                          </a:lnTo>
                                          <a:lnTo>
                                            <a:pt x="98" y="466"/>
                                          </a:lnTo>
                                          <a:lnTo>
                                            <a:pt x="83" y="448"/>
                                          </a:lnTo>
                                          <a:lnTo>
                                            <a:pt x="61" y="426"/>
                                          </a:lnTo>
                                          <a:lnTo>
                                            <a:pt x="44" y="410"/>
                                          </a:lnTo>
                                          <a:lnTo>
                                            <a:pt x="33" y="398"/>
                                          </a:lnTo>
                                          <a:lnTo>
                                            <a:pt x="26" y="383"/>
                                          </a:lnTo>
                                          <a:lnTo>
                                            <a:pt x="18" y="362"/>
                                          </a:lnTo>
                                          <a:lnTo>
                                            <a:pt x="9" y="338"/>
                                          </a:lnTo>
                                          <a:lnTo>
                                            <a:pt x="4" y="314"/>
                                          </a:lnTo>
                                          <a:lnTo>
                                            <a:pt x="0" y="287"/>
                                          </a:lnTo>
                                          <a:lnTo>
                                            <a:pt x="2" y="269"/>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6025" name="Freeform 57">
                                  <a:extLst>
                                    <a:ext uri="{FF2B5EF4-FFF2-40B4-BE49-F238E27FC236}">
                                      <a16:creationId xmlns:a16="http://schemas.microsoft.com/office/drawing/2014/main" id="{31BEF848-4B24-4F67-84BE-7A62AD829FF9}"/>
                                    </a:ext>
                                  </a:extLst>
                                </p:cNvPr>
                                <p:cNvSpPr>
                                  <a:spLocks/>
                                </p:cNvSpPr>
                                <p:nvPr/>
                              </p:nvSpPr>
                              <p:spPr bwMode="auto">
                                <a:xfrm>
                                  <a:off x="2240" y="1768"/>
                                  <a:ext cx="78" cy="101"/>
                                </a:xfrm>
                                <a:custGeom>
                                  <a:avLst/>
                                  <a:gdLst>
                                    <a:gd name="T0" fmla="*/ 4 w 391"/>
                                    <a:gd name="T1" fmla="*/ 3 h 501"/>
                                    <a:gd name="T2" fmla="*/ 5 w 391"/>
                                    <a:gd name="T3" fmla="*/ 2 h 501"/>
                                    <a:gd name="T4" fmla="*/ 6 w 391"/>
                                    <a:gd name="T5" fmla="*/ 1 h 501"/>
                                    <a:gd name="T6" fmla="*/ 7 w 391"/>
                                    <a:gd name="T7" fmla="*/ 0 h 501"/>
                                    <a:gd name="T8" fmla="*/ 8 w 391"/>
                                    <a:gd name="T9" fmla="*/ 0 h 501"/>
                                    <a:gd name="T10" fmla="*/ 9 w 391"/>
                                    <a:gd name="T11" fmla="*/ 0 h 501"/>
                                    <a:gd name="T12" fmla="*/ 9 w 391"/>
                                    <a:gd name="T13" fmla="*/ 0 h 501"/>
                                    <a:gd name="T14" fmla="*/ 10 w 391"/>
                                    <a:gd name="T15" fmla="*/ 1 h 501"/>
                                    <a:gd name="T16" fmla="*/ 10 w 391"/>
                                    <a:gd name="T17" fmla="*/ 1 h 501"/>
                                    <a:gd name="T18" fmla="*/ 10 w 391"/>
                                    <a:gd name="T19" fmla="*/ 2 h 501"/>
                                    <a:gd name="T20" fmla="*/ 10 w 391"/>
                                    <a:gd name="T21" fmla="*/ 4 h 501"/>
                                    <a:gd name="T22" fmla="*/ 10 w 391"/>
                                    <a:gd name="T23" fmla="*/ 5 h 501"/>
                                    <a:gd name="T24" fmla="*/ 11 w 391"/>
                                    <a:gd name="T25" fmla="*/ 7 h 501"/>
                                    <a:gd name="T26" fmla="*/ 11 w 391"/>
                                    <a:gd name="T27" fmla="*/ 8 h 501"/>
                                    <a:gd name="T28" fmla="*/ 12 w 391"/>
                                    <a:gd name="T29" fmla="*/ 10 h 501"/>
                                    <a:gd name="T30" fmla="*/ 13 w 391"/>
                                    <a:gd name="T31" fmla="*/ 11 h 501"/>
                                    <a:gd name="T32" fmla="*/ 14 w 391"/>
                                    <a:gd name="T33" fmla="*/ 13 h 501"/>
                                    <a:gd name="T34" fmla="*/ 15 w 391"/>
                                    <a:gd name="T35" fmla="*/ 15 h 501"/>
                                    <a:gd name="T36" fmla="*/ 15 w 391"/>
                                    <a:gd name="T37" fmla="*/ 17 h 501"/>
                                    <a:gd name="T38" fmla="*/ 16 w 391"/>
                                    <a:gd name="T39" fmla="*/ 18 h 501"/>
                                    <a:gd name="T40" fmla="*/ 16 w 391"/>
                                    <a:gd name="T41" fmla="*/ 19 h 501"/>
                                    <a:gd name="T42" fmla="*/ 15 w 391"/>
                                    <a:gd name="T43" fmla="*/ 20 h 501"/>
                                    <a:gd name="T44" fmla="*/ 15 w 391"/>
                                    <a:gd name="T45" fmla="*/ 20 h 501"/>
                                    <a:gd name="T46" fmla="*/ 14 w 391"/>
                                    <a:gd name="T47" fmla="*/ 20 h 501"/>
                                    <a:gd name="T48" fmla="*/ 13 w 391"/>
                                    <a:gd name="T49" fmla="*/ 20 h 501"/>
                                    <a:gd name="T50" fmla="*/ 12 w 391"/>
                                    <a:gd name="T51" fmla="*/ 20 h 501"/>
                                    <a:gd name="T52" fmla="*/ 11 w 391"/>
                                    <a:gd name="T53" fmla="*/ 19 h 501"/>
                                    <a:gd name="T54" fmla="*/ 10 w 391"/>
                                    <a:gd name="T55" fmla="*/ 18 h 501"/>
                                    <a:gd name="T56" fmla="*/ 9 w 391"/>
                                    <a:gd name="T57" fmla="*/ 17 h 501"/>
                                    <a:gd name="T58" fmla="*/ 8 w 391"/>
                                    <a:gd name="T59" fmla="*/ 15 h 501"/>
                                    <a:gd name="T60" fmla="*/ 7 w 391"/>
                                    <a:gd name="T61" fmla="*/ 14 h 501"/>
                                    <a:gd name="T62" fmla="*/ 6 w 391"/>
                                    <a:gd name="T63" fmla="*/ 13 h 501"/>
                                    <a:gd name="T64" fmla="*/ 4 w 391"/>
                                    <a:gd name="T65" fmla="*/ 12 h 501"/>
                                    <a:gd name="T66" fmla="*/ 4 w 391"/>
                                    <a:gd name="T67" fmla="*/ 10 h 501"/>
                                    <a:gd name="T68" fmla="*/ 3 w 391"/>
                                    <a:gd name="T69" fmla="*/ 9 h 501"/>
                                    <a:gd name="T70" fmla="*/ 1 w 391"/>
                                    <a:gd name="T71" fmla="*/ 7 h 501"/>
                                    <a:gd name="T72" fmla="*/ 1 w 391"/>
                                    <a:gd name="T73" fmla="*/ 7 h 501"/>
                                    <a:gd name="T74" fmla="*/ 0 w 391"/>
                                    <a:gd name="T75" fmla="*/ 6 h 501"/>
                                    <a:gd name="T76" fmla="*/ 0 w 391"/>
                                    <a:gd name="T77" fmla="*/ 5 h 501"/>
                                    <a:gd name="T78" fmla="*/ 0 w 391"/>
                                    <a:gd name="T79" fmla="*/ 4 h 501"/>
                                    <a:gd name="T80" fmla="*/ 1 w 391"/>
                                    <a:gd name="T81" fmla="*/ 4 h 501"/>
                                    <a:gd name="T82" fmla="*/ 1 w 391"/>
                                    <a:gd name="T83" fmla="*/ 3 h 501"/>
                                    <a:gd name="T84" fmla="*/ 2 w 391"/>
                                    <a:gd name="T85" fmla="*/ 3 h 501"/>
                                    <a:gd name="T86" fmla="*/ 3 w 391"/>
                                    <a:gd name="T87" fmla="*/ 3 h 501"/>
                                    <a:gd name="T88" fmla="*/ 4 w 391"/>
                                    <a:gd name="T89" fmla="*/ 3 h 5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1"/>
                                    <a:gd name="T136" fmla="*/ 0 h 501"/>
                                    <a:gd name="T137" fmla="*/ 391 w 391"/>
                                    <a:gd name="T138" fmla="*/ 501 h 5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1" h="501">
                                      <a:moveTo>
                                        <a:pt x="103" y="64"/>
                                      </a:moveTo>
                                      <a:lnTo>
                                        <a:pt x="132" y="49"/>
                                      </a:lnTo>
                                      <a:lnTo>
                                        <a:pt x="152" y="31"/>
                                      </a:lnTo>
                                      <a:lnTo>
                                        <a:pt x="178" y="12"/>
                                      </a:lnTo>
                                      <a:lnTo>
                                        <a:pt x="198" y="3"/>
                                      </a:lnTo>
                                      <a:lnTo>
                                        <a:pt x="217" y="0"/>
                                      </a:lnTo>
                                      <a:lnTo>
                                        <a:pt x="229" y="3"/>
                                      </a:lnTo>
                                      <a:lnTo>
                                        <a:pt x="241" y="13"/>
                                      </a:lnTo>
                                      <a:lnTo>
                                        <a:pt x="249" y="31"/>
                                      </a:lnTo>
                                      <a:lnTo>
                                        <a:pt x="259" y="62"/>
                                      </a:lnTo>
                                      <a:lnTo>
                                        <a:pt x="262" y="95"/>
                                      </a:lnTo>
                                      <a:lnTo>
                                        <a:pt x="263" y="131"/>
                                      </a:lnTo>
                                      <a:lnTo>
                                        <a:pt x="269" y="165"/>
                                      </a:lnTo>
                                      <a:lnTo>
                                        <a:pt x="283" y="197"/>
                                      </a:lnTo>
                                      <a:lnTo>
                                        <a:pt x="301" y="237"/>
                                      </a:lnTo>
                                      <a:lnTo>
                                        <a:pt x="319" y="277"/>
                                      </a:lnTo>
                                      <a:lnTo>
                                        <a:pt x="340" y="319"/>
                                      </a:lnTo>
                                      <a:lnTo>
                                        <a:pt x="365" y="368"/>
                                      </a:lnTo>
                                      <a:lnTo>
                                        <a:pt x="383" y="409"/>
                                      </a:lnTo>
                                      <a:lnTo>
                                        <a:pt x="391" y="434"/>
                                      </a:lnTo>
                                      <a:lnTo>
                                        <a:pt x="391" y="458"/>
                                      </a:lnTo>
                                      <a:lnTo>
                                        <a:pt x="384" y="480"/>
                                      </a:lnTo>
                                      <a:lnTo>
                                        <a:pt x="371" y="494"/>
                                      </a:lnTo>
                                      <a:lnTo>
                                        <a:pt x="350" y="501"/>
                                      </a:lnTo>
                                      <a:lnTo>
                                        <a:pt x="326" y="498"/>
                                      </a:lnTo>
                                      <a:lnTo>
                                        <a:pt x="298" y="490"/>
                                      </a:lnTo>
                                      <a:lnTo>
                                        <a:pt x="274" y="468"/>
                                      </a:lnTo>
                                      <a:lnTo>
                                        <a:pt x="249" y="446"/>
                                      </a:lnTo>
                                      <a:lnTo>
                                        <a:pt x="227" y="416"/>
                                      </a:lnTo>
                                      <a:lnTo>
                                        <a:pt x="198" y="378"/>
                                      </a:lnTo>
                                      <a:lnTo>
                                        <a:pt x="177" y="346"/>
                                      </a:lnTo>
                                      <a:lnTo>
                                        <a:pt x="143" y="317"/>
                                      </a:lnTo>
                                      <a:lnTo>
                                        <a:pt x="112" y="288"/>
                                      </a:lnTo>
                                      <a:lnTo>
                                        <a:pt x="89" y="259"/>
                                      </a:lnTo>
                                      <a:lnTo>
                                        <a:pt x="64" y="222"/>
                                      </a:lnTo>
                                      <a:lnTo>
                                        <a:pt x="35" y="186"/>
                                      </a:lnTo>
                                      <a:lnTo>
                                        <a:pt x="15" y="163"/>
                                      </a:lnTo>
                                      <a:lnTo>
                                        <a:pt x="3" y="143"/>
                                      </a:lnTo>
                                      <a:lnTo>
                                        <a:pt x="0" y="125"/>
                                      </a:lnTo>
                                      <a:lnTo>
                                        <a:pt x="4" y="102"/>
                                      </a:lnTo>
                                      <a:lnTo>
                                        <a:pt x="16" y="87"/>
                                      </a:lnTo>
                                      <a:lnTo>
                                        <a:pt x="34" y="80"/>
                                      </a:lnTo>
                                      <a:lnTo>
                                        <a:pt x="55" y="74"/>
                                      </a:lnTo>
                                      <a:lnTo>
                                        <a:pt x="80" y="68"/>
                                      </a:lnTo>
                                      <a:lnTo>
                                        <a:pt x="103" y="6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6019" name="Group 58">
                                <a:extLst>
                                  <a:ext uri="{FF2B5EF4-FFF2-40B4-BE49-F238E27FC236}">
                                    <a16:creationId xmlns:a16="http://schemas.microsoft.com/office/drawing/2014/main" id="{0566BC0A-2284-4068-BB07-492CF2098867}"/>
                                  </a:ext>
                                </a:extLst>
                              </p:cNvPr>
                              <p:cNvGrpSpPr>
                                <a:grpSpLocks/>
                              </p:cNvGrpSpPr>
                              <p:nvPr/>
                            </p:nvGrpSpPr>
                            <p:grpSpPr bwMode="auto">
                              <a:xfrm>
                                <a:off x="2162" y="1678"/>
                                <a:ext cx="108" cy="94"/>
                                <a:chOff x="2162" y="1678"/>
                                <a:chExt cx="108" cy="94"/>
                              </a:xfrm>
                            </p:grpSpPr>
                            <p:sp>
                              <p:nvSpPr>
                                <p:cNvPr id="66020" name="Freeform 59">
                                  <a:extLst>
                                    <a:ext uri="{FF2B5EF4-FFF2-40B4-BE49-F238E27FC236}">
                                      <a16:creationId xmlns:a16="http://schemas.microsoft.com/office/drawing/2014/main" id="{1EC95CBC-2E29-470F-A9E5-89D5E4AF54B0}"/>
                                    </a:ext>
                                  </a:extLst>
                                </p:cNvPr>
                                <p:cNvSpPr>
                                  <a:spLocks/>
                                </p:cNvSpPr>
                                <p:nvPr/>
                              </p:nvSpPr>
                              <p:spPr bwMode="auto">
                                <a:xfrm>
                                  <a:off x="2162" y="1678"/>
                                  <a:ext cx="108" cy="94"/>
                                </a:xfrm>
                                <a:custGeom>
                                  <a:avLst/>
                                  <a:gdLst>
                                    <a:gd name="T0" fmla="*/ 0 w 541"/>
                                    <a:gd name="T1" fmla="*/ 8 h 470"/>
                                    <a:gd name="T2" fmla="*/ 1 w 541"/>
                                    <a:gd name="T3" fmla="*/ 7 h 470"/>
                                    <a:gd name="T4" fmla="*/ 2 w 541"/>
                                    <a:gd name="T5" fmla="*/ 6 h 470"/>
                                    <a:gd name="T6" fmla="*/ 3 w 541"/>
                                    <a:gd name="T7" fmla="*/ 5 h 470"/>
                                    <a:gd name="T8" fmla="*/ 4 w 541"/>
                                    <a:gd name="T9" fmla="*/ 3 h 470"/>
                                    <a:gd name="T10" fmla="*/ 5 w 541"/>
                                    <a:gd name="T11" fmla="*/ 2 h 470"/>
                                    <a:gd name="T12" fmla="*/ 7 w 541"/>
                                    <a:gd name="T13" fmla="*/ 1 h 470"/>
                                    <a:gd name="T14" fmla="*/ 9 w 541"/>
                                    <a:gd name="T15" fmla="*/ 0 h 470"/>
                                    <a:gd name="T16" fmla="*/ 11 w 541"/>
                                    <a:gd name="T17" fmla="*/ 0 h 470"/>
                                    <a:gd name="T18" fmla="*/ 13 w 541"/>
                                    <a:gd name="T19" fmla="*/ 0 h 470"/>
                                    <a:gd name="T20" fmla="*/ 14 w 541"/>
                                    <a:gd name="T21" fmla="*/ 0 h 470"/>
                                    <a:gd name="T22" fmla="*/ 16 w 541"/>
                                    <a:gd name="T23" fmla="*/ 1 h 470"/>
                                    <a:gd name="T24" fmla="*/ 18 w 541"/>
                                    <a:gd name="T25" fmla="*/ 2 h 470"/>
                                    <a:gd name="T26" fmla="*/ 19 w 541"/>
                                    <a:gd name="T27" fmla="*/ 3 h 470"/>
                                    <a:gd name="T28" fmla="*/ 20 w 541"/>
                                    <a:gd name="T29" fmla="*/ 4 h 470"/>
                                    <a:gd name="T30" fmla="*/ 21 w 541"/>
                                    <a:gd name="T31" fmla="*/ 6 h 470"/>
                                    <a:gd name="T32" fmla="*/ 22 w 541"/>
                                    <a:gd name="T33" fmla="*/ 8 h 470"/>
                                    <a:gd name="T34" fmla="*/ 22 w 541"/>
                                    <a:gd name="T35" fmla="*/ 9 h 470"/>
                                    <a:gd name="T36" fmla="*/ 21 w 541"/>
                                    <a:gd name="T37" fmla="*/ 10 h 470"/>
                                    <a:gd name="T38" fmla="*/ 20 w 541"/>
                                    <a:gd name="T39" fmla="*/ 12 h 470"/>
                                    <a:gd name="T40" fmla="*/ 20 w 541"/>
                                    <a:gd name="T41" fmla="*/ 14 h 470"/>
                                    <a:gd name="T42" fmla="*/ 19 w 541"/>
                                    <a:gd name="T43" fmla="*/ 15 h 470"/>
                                    <a:gd name="T44" fmla="*/ 19 w 541"/>
                                    <a:gd name="T45" fmla="*/ 16 h 470"/>
                                    <a:gd name="T46" fmla="*/ 16 w 541"/>
                                    <a:gd name="T47" fmla="*/ 18 h 470"/>
                                    <a:gd name="T48" fmla="*/ 15 w 541"/>
                                    <a:gd name="T49" fmla="*/ 17 h 470"/>
                                    <a:gd name="T50" fmla="*/ 15 w 541"/>
                                    <a:gd name="T51" fmla="*/ 16 h 470"/>
                                    <a:gd name="T52" fmla="*/ 13 w 541"/>
                                    <a:gd name="T53" fmla="*/ 16 h 470"/>
                                    <a:gd name="T54" fmla="*/ 11 w 541"/>
                                    <a:gd name="T55" fmla="*/ 17 h 470"/>
                                    <a:gd name="T56" fmla="*/ 10 w 541"/>
                                    <a:gd name="T57" fmla="*/ 17 h 470"/>
                                    <a:gd name="T58" fmla="*/ 9 w 541"/>
                                    <a:gd name="T59" fmla="*/ 19 h 470"/>
                                    <a:gd name="T60" fmla="*/ 8 w 541"/>
                                    <a:gd name="T61" fmla="*/ 19 h 470"/>
                                    <a:gd name="T62" fmla="*/ 7 w 541"/>
                                    <a:gd name="T63" fmla="*/ 19 h 470"/>
                                    <a:gd name="T64" fmla="*/ 5 w 541"/>
                                    <a:gd name="T65" fmla="*/ 18 h 470"/>
                                    <a:gd name="T66" fmla="*/ 5 w 541"/>
                                    <a:gd name="T67" fmla="*/ 17 h 470"/>
                                    <a:gd name="T68" fmla="*/ 4 w 541"/>
                                    <a:gd name="T69" fmla="*/ 16 h 470"/>
                                    <a:gd name="T70" fmla="*/ 3 w 541"/>
                                    <a:gd name="T71" fmla="*/ 15 h 470"/>
                                    <a:gd name="T72" fmla="*/ 1 w 541"/>
                                    <a:gd name="T73" fmla="*/ 14 h 470"/>
                                    <a:gd name="T74" fmla="*/ 1 w 541"/>
                                    <a:gd name="T75" fmla="*/ 13 h 470"/>
                                    <a:gd name="T76" fmla="*/ 0 w 541"/>
                                    <a:gd name="T77" fmla="*/ 11 h 470"/>
                                    <a:gd name="T78" fmla="*/ 0 w 541"/>
                                    <a:gd name="T79" fmla="*/ 10 h 4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470"/>
                                    <a:gd name="T122" fmla="*/ 541 w 541"/>
                                    <a:gd name="T123" fmla="*/ 470 h 4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470">
                                      <a:moveTo>
                                        <a:pt x="1" y="223"/>
                                      </a:moveTo>
                                      <a:lnTo>
                                        <a:pt x="7" y="204"/>
                                      </a:lnTo>
                                      <a:lnTo>
                                        <a:pt x="16" y="188"/>
                                      </a:lnTo>
                                      <a:lnTo>
                                        <a:pt x="25" y="169"/>
                                      </a:lnTo>
                                      <a:lnTo>
                                        <a:pt x="36" y="157"/>
                                      </a:lnTo>
                                      <a:lnTo>
                                        <a:pt x="47" y="147"/>
                                      </a:lnTo>
                                      <a:lnTo>
                                        <a:pt x="62" y="131"/>
                                      </a:lnTo>
                                      <a:lnTo>
                                        <a:pt x="79" y="114"/>
                                      </a:lnTo>
                                      <a:lnTo>
                                        <a:pt x="91" y="96"/>
                                      </a:lnTo>
                                      <a:lnTo>
                                        <a:pt x="104" y="79"/>
                                      </a:lnTo>
                                      <a:lnTo>
                                        <a:pt x="119" y="66"/>
                                      </a:lnTo>
                                      <a:lnTo>
                                        <a:pt x="135" y="51"/>
                                      </a:lnTo>
                                      <a:lnTo>
                                        <a:pt x="152" y="38"/>
                                      </a:lnTo>
                                      <a:lnTo>
                                        <a:pt x="169" y="27"/>
                                      </a:lnTo>
                                      <a:lnTo>
                                        <a:pt x="190" y="17"/>
                                      </a:lnTo>
                                      <a:lnTo>
                                        <a:pt x="214" y="8"/>
                                      </a:lnTo>
                                      <a:lnTo>
                                        <a:pt x="239" y="3"/>
                                      </a:lnTo>
                                      <a:lnTo>
                                        <a:pt x="268" y="0"/>
                                      </a:lnTo>
                                      <a:lnTo>
                                        <a:pt x="297" y="0"/>
                                      </a:lnTo>
                                      <a:lnTo>
                                        <a:pt x="319" y="1"/>
                                      </a:lnTo>
                                      <a:lnTo>
                                        <a:pt x="342" y="4"/>
                                      </a:lnTo>
                                      <a:lnTo>
                                        <a:pt x="363" y="8"/>
                                      </a:lnTo>
                                      <a:lnTo>
                                        <a:pt x="391" y="15"/>
                                      </a:lnTo>
                                      <a:lnTo>
                                        <a:pt x="412" y="25"/>
                                      </a:lnTo>
                                      <a:lnTo>
                                        <a:pt x="431" y="34"/>
                                      </a:lnTo>
                                      <a:lnTo>
                                        <a:pt x="451" y="45"/>
                                      </a:lnTo>
                                      <a:lnTo>
                                        <a:pt x="468" y="61"/>
                                      </a:lnTo>
                                      <a:lnTo>
                                        <a:pt x="483" y="77"/>
                                      </a:lnTo>
                                      <a:lnTo>
                                        <a:pt x="496" y="93"/>
                                      </a:lnTo>
                                      <a:lnTo>
                                        <a:pt x="510" y="112"/>
                                      </a:lnTo>
                                      <a:lnTo>
                                        <a:pt x="522" y="129"/>
                                      </a:lnTo>
                                      <a:lnTo>
                                        <a:pt x="530" y="148"/>
                                      </a:lnTo>
                                      <a:lnTo>
                                        <a:pt x="535" y="169"/>
                                      </a:lnTo>
                                      <a:lnTo>
                                        <a:pt x="539" y="190"/>
                                      </a:lnTo>
                                      <a:lnTo>
                                        <a:pt x="541" y="206"/>
                                      </a:lnTo>
                                      <a:lnTo>
                                        <a:pt x="541" y="224"/>
                                      </a:lnTo>
                                      <a:lnTo>
                                        <a:pt x="536" y="236"/>
                                      </a:lnTo>
                                      <a:lnTo>
                                        <a:pt x="528" y="257"/>
                                      </a:lnTo>
                                      <a:lnTo>
                                        <a:pt x="516" y="281"/>
                                      </a:lnTo>
                                      <a:lnTo>
                                        <a:pt x="506" y="303"/>
                                      </a:lnTo>
                                      <a:lnTo>
                                        <a:pt x="497" y="320"/>
                                      </a:lnTo>
                                      <a:lnTo>
                                        <a:pt x="491" y="340"/>
                                      </a:lnTo>
                                      <a:lnTo>
                                        <a:pt x="485" y="358"/>
                                      </a:lnTo>
                                      <a:lnTo>
                                        <a:pt x="480" y="376"/>
                                      </a:lnTo>
                                      <a:lnTo>
                                        <a:pt x="477" y="385"/>
                                      </a:lnTo>
                                      <a:lnTo>
                                        <a:pt x="476" y="399"/>
                                      </a:lnTo>
                                      <a:lnTo>
                                        <a:pt x="475" y="421"/>
                                      </a:lnTo>
                                      <a:lnTo>
                                        <a:pt x="389" y="441"/>
                                      </a:lnTo>
                                      <a:lnTo>
                                        <a:pt x="387" y="427"/>
                                      </a:lnTo>
                                      <a:lnTo>
                                        <a:pt x="384" y="417"/>
                                      </a:lnTo>
                                      <a:lnTo>
                                        <a:pt x="379" y="409"/>
                                      </a:lnTo>
                                      <a:lnTo>
                                        <a:pt x="368" y="404"/>
                                      </a:lnTo>
                                      <a:lnTo>
                                        <a:pt x="350" y="407"/>
                                      </a:lnTo>
                                      <a:lnTo>
                                        <a:pt x="330" y="410"/>
                                      </a:lnTo>
                                      <a:lnTo>
                                        <a:pt x="306" y="416"/>
                                      </a:lnTo>
                                      <a:lnTo>
                                        <a:pt x="283" y="422"/>
                                      </a:lnTo>
                                      <a:lnTo>
                                        <a:pt x="271" y="426"/>
                                      </a:lnTo>
                                      <a:lnTo>
                                        <a:pt x="258" y="436"/>
                                      </a:lnTo>
                                      <a:lnTo>
                                        <a:pt x="243" y="448"/>
                                      </a:lnTo>
                                      <a:lnTo>
                                        <a:pt x="222" y="465"/>
                                      </a:lnTo>
                                      <a:lnTo>
                                        <a:pt x="210" y="468"/>
                                      </a:lnTo>
                                      <a:lnTo>
                                        <a:pt x="191" y="470"/>
                                      </a:lnTo>
                                      <a:lnTo>
                                        <a:pt x="173" y="470"/>
                                      </a:lnTo>
                                      <a:lnTo>
                                        <a:pt x="163" y="467"/>
                                      </a:lnTo>
                                      <a:lnTo>
                                        <a:pt x="150" y="461"/>
                                      </a:lnTo>
                                      <a:lnTo>
                                        <a:pt x="134" y="455"/>
                                      </a:lnTo>
                                      <a:lnTo>
                                        <a:pt x="126" y="446"/>
                                      </a:lnTo>
                                      <a:lnTo>
                                        <a:pt x="117" y="433"/>
                                      </a:lnTo>
                                      <a:lnTo>
                                        <a:pt x="107" y="418"/>
                                      </a:lnTo>
                                      <a:lnTo>
                                        <a:pt x="98" y="404"/>
                                      </a:lnTo>
                                      <a:lnTo>
                                        <a:pt x="81" y="387"/>
                                      </a:lnTo>
                                      <a:lnTo>
                                        <a:pt x="69" y="371"/>
                                      </a:lnTo>
                                      <a:lnTo>
                                        <a:pt x="49" y="354"/>
                                      </a:lnTo>
                                      <a:lnTo>
                                        <a:pt x="35" y="340"/>
                                      </a:lnTo>
                                      <a:lnTo>
                                        <a:pt x="26" y="329"/>
                                      </a:lnTo>
                                      <a:lnTo>
                                        <a:pt x="21" y="319"/>
                                      </a:lnTo>
                                      <a:lnTo>
                                        <a:pt x="14" y="301"/>
                                      </a:lnTo>
                                      <a:lnTo>
                                        <a:pt x="6" y="280"/>
                                      </a:lnTo>
                                      <a:lnTo>
                                        <a:pt x="2" y="260"/>
                                      </a:lnTo>
                                      <a:lnTo>
                                        <a:pt x="0" y="238"/>
                                      </a:lnTo>
                                      <a:lnTo>
                                        <a:pt x="1" y="22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21" name="Freeform 60">
                                  <a:extLst>
                                    <a:ext uri="{FF2B5EF4-FFF2-40B4-BE49-F238E27FC236}">
                                      <a16:creationId xmlns:a16="http://schemas.microsoft.com/office/drawing/2014/main" id="{906D502E-51EA-4916-B0FC-3D572DB0370A}"/>
                                    </a:ext>
                                  </a:extLst>
                                </p:cNvPr>
                                <p:cNvSpPr>
                                  <a:spLocks/>
                                </p:cNvSpPr>
                                <p:nvPr/>
                              </p:nvSpPr>
                              <p:spPr bwMode="auto">
                                <a:xfrm>
                                  <a:off x="2169" y="1685"/>
                                  <a:ext cx="99" cy="85"/>
                                </a:xfrm>
                                <a:custGeom>
                                  <a:avLst/>
                                  <a:gdLst>
                                    <a:gd name="T0" fmla="*/ 0 w 492"/>
                                    <a:gd name="T1" fmla="*/ 7 h 428"/>
                                    <a:gd name="T2" fmla="*/ 1 w 492"/>
                                    <a:gd name="T3" fmla="*/ 6 h 428"/>
                                    <a:gd name="T4" fmla="*/ 2 w 492"/>
                                    <a:gd name="T5" fmla="*/ 5 h 428"/>
                                    <a:gd name="T6" fmla="*/ 3 w 492"/>
                                    <a:gd name="T7" fmla="*/ 4 h 428"/>
                                    <a:gd name="T8" fmla="*/ 4 w 492"/>
                                    <a:gd name="T9" fmla="*/ 3 h 428"/>
                                    <a:gd name="T10" fmla="*/ 5 w 492"/>
                                    <a:gd name="T11" fmla="*/ 2 h 428"/>
                                    <a:gd name="T12" fmla="*/ 6 w 492"/>
                                    <a:gd name="T13" fmla="*/ 1 h 428"/>
                                    <a:gd name="T14" fmla="*/ 8 w 492"/>
                                    <a:gd name="T15" fmla="*/ 0 h 428"/>
                                    <a:gd name="T16" fmla="*/ 10 w 492"/>
                                    <a:gd name="T17" fmla="*/ 0 h 428"/>
                                    <a:gd name="T18" fmla="*/ 12 w 492"/>
                                    <a:gd name="T19" fmla="*/ 0 h 428"/>
                                    <a:gd name="T20" fmla="*/ 13 w 492"/>
                                    <a:gd name="T21" fmla="*/ 0 h 428"/>
                                    <a:gd name="T22" fmla="*/ 15 w 492"/>
                                    <a:gd name="T23" fmla="*/ 1 h 428"/>
                                    <a:gd name="T24" fmla="*/ 17 w 492"/>
                                    <a:gd name="T25" fmla="*/ 2 h 428"/>
                                    <a:gd name="T26" fmla="*/ 18 w 492"/>
                                    <a:gd name="T27" fmla="*/ 3 h 428"/>
                                    <a:gd name="T28" fmla="*/ 19 w 492"/>
                                    <a:gd name="T29" fmla="*/ 4 h 428"/>
                                    <a:gd name="T30" fmla="*/ 20 w 492"/>
                                    <a:gd name="T31" fmla="*/ 5 h 428"/>
                                    <a:gd name="T32" fmla="*/ 20 w 492"/>
                                    <a:gd name="T33" fmla="*/ 7 h 428"/>
                                    <a:gd name="T34" fmla="*/ 20 w 492"/>
                                    <a:gd name="T35" fmla="*/ 8 h 428"/>
                                    <a:gd name="T36" fmla="*/ 20 w 492"/>
                                    <a:gd name="T37" fmla="*/ 9 h 428"/>
                                    <a:gd name="T38" fmla="*/ 19 w 492"/>
                                    <a:gd name="T39" fmla="*/ 11 h 428"/>
                                    <a:gd name="T40" fmla="*/ 18 w 492"/>
                                    <a:gd name="T41" fmla="*/ 12 h 428"/>
                                    <a:gd name="T42" fmla="*/ 18 w 492"/>
                                    <a:gd name="T43" fmla="*/ 14 h 428"/>
                                    <a:gd name="T44" fmla="*/ 18 w 492"/>
                                    <a:gd name="T45" fmla="*/ 14 h 428"/>
                                    <a:gd name="T46" fmla="*/ 14 w 492"/>
                                    <a:gd name="T47" fmla="*/ 16 h 428"/>
                                    <a:gd name="T48" fmla="*/ 14 w 492"/>
                                    <a:gd name="T49" fmla="*/ 15 h 428"/>
                                    <a:gd name="T50" fmla="*/ 13 w 492"/>
                                    <a:gd name="T51" fmla="*/ 14 h 428"/>
                                    <a:gd name="T52" fmla="*/ 12 w 492"/>
                                    <a:gd name="T53" fmla="*/ 15 h 428"/>
                                    <a:gd name="T54" fmla="*/ 10 w 492"/>
                                    <a:gd name="T55" fmla="*/ 15 h 428"/>
                                    <a:gd name="T56" fmla="*/ 9 w 492"/>
                                    <a:gd name="T57" fmla="*/ 16 h 428"/>
                                    <a:gd name="T58" fmla="*/ 8 w 492"/>
                                    <a:gd name="T59" fmla="*/ 17 h 428"/>
                                    <a:gd name="T60" fmla="*/ 7 w 492"/>
                                    <a:gd name="T61" fmla="*/ 17 h 428"/>
                                    <a:gd name="T62" fmla="*/ 6 w 492"/>
                                    <a:gd name="T63" fmla="*/ 17 h 428"/>
                                    <a:gd name="T64" fmla="*/ 5 w 492"/>
                                    <a:gd name="T65" fmla="*/ 16 h 428"/>
                                    <a:gd name="T66" fmla="*/ 4 w 492"/>
                                    <a:gd name="T67" fmla="*/ 15 h 428"/>
                                    <a:gd name="T68" fmla="*/ 4 w 492"/>
                                    <a:gd name="T69" fmla="*/ 14 h 428"/>
                                    <a:gd name="T70" fmla="*/ 2 w 492"/>
                                    <a:gd name="T71" fmla="*/ 13 h 428"/>
                                    <a:gd name="T72" fmla="*/ 1 w 492"/>
                                    <a:gd name="T73" fmla="*/ 12 h 428"/>
                                    <a:gd name="T74" fmla="*/ 1 w 492"/>
                                    <a:gd name="T75" fmla="*/ 12 h 428"/>
                                    <a:gd name="T76" fmla="*/ 0 w 492"/>
                                    <a:gd name="T77" fmla="*/ 10 h 428"/>
                                    <a:gd name="T78" fmla="*/ 0 w 492"/>
                                    <a:gd name="T79" fmla="*/ 9 h 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2"/>
                                    <a:gd name="T121" fmla="*/ 0 h 428"/>
                                    <a:gd name="T122" fmla="*/ 492 w 492"/>
                                    <a:gd name="T123" fmla="*/ 428 h 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2" h="428">
                                      <a:moveTo>
                                        <a:pt x="0" y="203"/>
                                      </a:moveTo>
                                      <a:lnTo>
                                        <a:pt x="7" y="187"/>
                                      </a:lnTo>
                                      <a:lnTo>
                                        <a:pt x="14" y="171"/>
                                      </a:lnTo>
                                      <a:lnTo>
                                        <a:pt x="23" y="155"/>
                                      </a:lnTo>
                                      <a:lnTo>
                                        <a:pt x="33" y="144"/>
                                      </a:lnTo>
                                      <a:lnTo>
                                        <a:pt x="43" y="134"/>
                                      </a:lnTo>
                                      <a:lnTo>
                                        <a:pt x="56" y="120"/>
                                      </a:lnTo>
                                      <a:lnTo>
                                        <a:pt x="72" y="105"/>
                                      </a:lnTo>
                                      <a:lnTo>
                                        <a:pt x="83" y="87"/>
                                      </a:lnTo>
                                      <a:lnTo>
                                        <a:pt x="94" y="73"/>
                                      </a:lnTo>
                                      <a:lnTo>
                                        <a:pt x="108" y="61"/>
                                      </a:lnTo>
                                      <a:lnTo>
                                        <a:pt x="123" y="47"/>
                                      </a:lnTo>
                                      <a:lnTo>
                                        <a:pt x="138" y="35"/>
                                      </a:lnTo>
                                      <a:lnTo>
                                        <a:pt x="153" y="25"/>
                                      </a:lnTo>
                                      <a:lnTo>
                                        <a:pt x="174" y="15"/>
                                      </a:lnTo>
                                      <a:lnTo>
                                        <a:pt x="194" y="8"/>
                                      </a:lnTo>
                                      <a:lnTo>
                                        <a:pt x="217" y="2"/>
                                      </a:lnTo>
                                      <a:lnTo>
                                        <a:pt x="244" y="0"/>
                                      </a:lnTo>
                                      <a:lnTo>
                                        <a:pt x="270" y="0"/>
                                      </a:lnTo>
                                      <a:lnTo>
                                        <a:pt x="290" y="0"/>
                                      </a:lnTo>
                                      <a:lnTo>
                                        <a:pt x="311" y="3"/>
                                      </a:lnTo>
                                      <a:lnTo>
                                        <a:pt x="330" y="8"/>
                                      </a:lnTo>
                                      <a:lnTo>
                                        <a:pt x="356" y="13"/>
                                      </a:lnTo>
                                      <a:lnTo>
                                        <a:pt x="375" y="23"/>
                                      </a:lnTo>
                                      <a:lnTo>
                                        <a:pt x="392" y="31"/>
                                      </a:lnTo>
                                      <a:lnTo>
                                        <a:pt x="410" y="42"/>
                                      </a:lnTo>
                                      <a:lnTo>
                                        <a:pt x="425" y="55"/>
                                      </a:lnTo>
                                      <a:lnTo>
                                        <a:pt x="440" y="71"/>
                                      </a:lnTo>
                                      <a:lnTo>
                                        <a:pt x="451" y="84"/>
                                      </a:lnTo>
                                      <a:lnTo>
                                        <a:pt x="463" y="103"/>
                                      </a:lnTo>
                                      <a:lnTo>
                                        <a:pt x="475" y="118"/>
                                      </a:lnTo>
                                      <a:lnTo>
                                        <a:pt x="482" y="135"/>
                                      </a:lnTo>
                                      <a:lnTo>
                                        <a:pt x="487" y="155"/>
                                      </a:lnTo>
                                      <a:lnTo>
                                        <a:pt x="491" y="173"/>
                                      </a:lnTo>
                                      <a:lnTo>
                                        <a:pt x="492" y="188"/>
                                      </a:lnTo>
                                      <a:lnTo>
                                        <a:pt x="492" y="204"/>
                                      </a:lnTo>
                                      <a:lnTo>
                                        <a:pt x="488" y="215"/>
                                      </a:lnTo>
                                      <a:lnTo>
                                        <a:pt x="481" y="234"/>
                                      </a:lnTo>
                                      <a:lnTo>
                                        <a:pt x="469" y="257"/>
                                      </a:lnTo>
                                      <a:lnTo>
                                        <a:pt x="461" y="276"/>
                                      </a:lnTo>
                                      <a:lnTo>
                                        <a:pt x="452" y="292"/>
                                      </a:lnTo>
                                      <a:lnTo>
                                        <a:pt x="447" y="310"/>
                                      </a:lnTo>
                                      <a:lnTo>
                                        <a:pt x="441" y="326"/>
                                      </a:lnTo>
                                      <a:lnTo>
                                        <a:pt x="437" y="343"/>
                                      </a:lnTo>
                                      <a:lnTo>
                                        <a:pt x="434" y="351"/>
                                      </a:lnTo>
                                      <a:lnTo>
                                        <a:pt x="433" y="364"/>
                                      </a:lnTo>
                                      <a:lnTo>
                                        <a:pt x="432" y="384"/>
                                      </a:lnTo>
                                      <a:lnTo>
                                        <a:pt x="354" y="402"/>
                                      </a:lnTo>
                                      <a:lnTo>
                                        <a:pt x="352" y="389"/>
                                      </a:lnTo>
                                      <a:lnTo>
                                        <a:pt x="349" y="380"/>
                                      </a:lnTo>
                                      <a:lnTo>
                                        <a:pt x="345" y="373"/>
                                      </a:lnTo>
                                      <a:lnTo>
                                        <a:pt x="335" y="368"/>
                                      </a:lnTo>
                                      <a:lnTo>
                                        <a:pt x="318" y="371"/>
                                      </a:lnTo>
                                      <a:lnTo>
                                        <a:pt x="300" y="374"/>
                                      </a:lnTo>
                                      <a:lnTo>
                                        <a:pt x="277" y="379"/>
                                      </a:lnTo>
                                      <a:lnTo>
                                        <a:pt x="257" y="385"/>
                                      </a:lnTo>
                                      <a:lnTo>
                                        <a:pt x="247" y="388"/>
                                      </a:lnTo>
                                      <a:lnTo>
                                        <a:pt x="235" y="397"/>
                                      </a:lnTo>
                                      <a:lnTo>
                                        <a:pt x="221" y="408"/>
                                      </a:lnTo>
                                      <a:lnTo>
                                        <a:pt x="203" y="424"/>
                                      </a:lnTo>
                                      <a:lnTo>
                                        <a:pt x="191" y="427"/>
                                      </a:lnTo>
                                      <a:lnTo>
                                        <a:pt x="174" y="428"/>
                                      </a:lnTo>
                                      <a:lnTo>
                                        <a:pt x="158" y="428"/>
                                      </a:lnTo>
                                      <a:lnTo>
                                        <a:pt x="148" y="426"/>
                                      </a:lnTo>
                                      <a:lnTo>
                                        <a:pt x="136" y="420"/>
                                      </a:lnTo>
                                      <a:lnTo>
                                        <a:pt x="123" y="414"/>
                                      </a:lnTo>
                                      <a:lnTo>
                                        <a:pt x="115" y="407"/>
                                      </a:lnTo>
                                      <a:lnTo>
                                        <a:pt x="106" y="395"/>
                                      </a:lnTo>
                                      <a:lnTo>
                                        <a:pt x="97" y="381"/>
                                      </a:lnTo>
                                      <a:lnTo>
                                        <a:pt x="90" y="368"/>
                                      </a:lnTo>
                                      <a:lnTo>
                                        <a:pt x="74" y="353"/>
                                      </a:lnTo>
                                      <a:lnTo>
                                        <a:pt x="62" y="339"/>
                                      </a:lnTo>
                                      <a:lnTo>
                                        <a:pt x="45" y="323"/>
                                      </a:lnTo>
                                      <a:lnTo>
                                        <a:pt x="32" y="310"/>
                                      </a:lnTo>
                                      <a:lnTo>
                                        <a:pt x="24" y="301"/>
                                      </a:lnTo>
                                      <a:lnTo>
                                        <a:pt x="19" y="290"/>
                                      </a:lnTo>
                                      <a:lnTo>
                                        <a:pt x="12" y="274"/>
                                      </a:lnTo>
                                      <a:lnTo>
                                        <a:pt x="6" y="255"/>
                                      </a:lnTo>
                                      <a:lnTo>
                                        <a:pt x="2" y="237"/>
                                      </a:lnTo>
                                      <a:lnTo>
                                        <a:pt x="0" y="218"/>
                                      </a:lnTo>
                                      <a:lnTo>
                                        <a:pt x="0" y="2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22" name="Freeform 61">
                                  <a:extLst>
                                    <a:ext uri="{FF2B5EF4-FFF2-40B4-BE49-F238E27FC236}">
                                      <a16:creationId xmlns:a16="http://schemas.microsoft.com/office/drawing/2014/main" id="{8CDB0BD1-CB82-4CC1-A18D-D29A71748C36}"/>
                                    </a:ext>
                                  </a:extLst>
                                </p:cNvPr>
                                <p:cNvSpPr>
                                  <a:spLocks/>
                                </p:cNvSpPr>
                                <p:nvPr/>
                              </p:nvSpPr>
                              <p:spPr bwMode="auto">
                                <a:xfrm>
                                  <a:off x="2176" y="1691"/>
                                  <a:ext cx="89" cy="77"/>
                                </a:xfrm>
                                <a:custGeom>
                                  <a:avLst/>
                                  <a:gdLst>
                                    <a:gd name="T0" fmla="*/ 0 w 441"/>
                                    <a:gd name="T1" fmla="*/ 7 h 383"/>
                                    <a:gd name="T2" fmla="*/ 1 w 441"/>
                                    <a:gd name="T3" fmla="*/ 6 h 383"/>
                                    <a:gd name="T4" fmla="*/ 2 w 441"/>
                                    <a:gd name="T5" fmla="*/ 5 h 383"/>
                                    <a:gd name="T6" fmla="*/ 3 w 441"/>
                                    <a:gd name="T7" fmla="*/ 4 h 383"/>
                                    <a:gd name="T8" fmla="*/ 3 w 441"/>
                                    <a:gd name="T9" fmla="*/ 3 h 383"/>
                                    <a:gd name="T10" fmla="*/ 4 w 441"/>
                                    <a:gd name="T11" fmla="*/ 2 h 383"/>
                                    <a:gd name="T12" fmla="*/ 6 w 441"/>
                                    <a:gd name="T13" fmla="*/ 1 h 383"/>
                                    <a:gd name="T14" fmla="*/ 7 w 441"/>
                                    <a:gd name="T15" fmla="*/ 0 h 383"/>
                                    <a:gd name="T16" fmla="*/ 9 w 441"/>
                                    <a:gd name="T17" fmla="*/ 0 h 383"/>
                                    <a:gd name="T18" fmla="*/ 11 w 441"/>
                                    <a:gd name="T19" fmla="*/ 0 h 383"/>
                                    <a:gd name="T20" fmla="*/ 12 w 441"/>
                                    <a:gd name="T21" fmla="*/ 0 h 383"/>
                                    <a:gd name="T22" fmla="*/ 14 w 441"/>
                                    <a:gd name="T23" fmla="*/ 1 h 383"/>
                                    <a:gd name="T24" fmla="*/ 15 w 441"/>
                                    <a:gd name="T25" fmla="*/ 1 h 383"/>
                                    <a:gd name="T26" fmla="*/ 16 w 441"/>
                                    <a:gd name="T27" fmla="*/ 3 h 383"/>
                                    <a:gd name="T28" fmla="*/ 17 w 441"/>
                                    <a:gd name="T29" fmla="*/ 4 h 383"/>
                                    <a:gd name="T30" fmla="*/ 18 w 441"/>
                                    <a:gd name="T31" fmla="*/ 5 h 383"/>
                                    <a:gd name="T32" fmla="*/ 18 w 441"/>
                                    <a:gd name="T33" fmla="*/ 6 h 383"/>
                                    <a:gd name="T34" fmla="*/ 18 w 441"/>
                                    <a:gd name="T35" fmla="*/ 7 h 383"/>
                                    <a:gd name="T36" fmla="*/ 18 w 441"/>
                                    <a:gd name="T37" fmla="*/ 8 h 383"/>
                                    <a:gd name="T38" fmla="*/ 17 w 441"/>
                                    <a:gd name="T39" fmla="*/ 10 h 383"/>
                                    <a:gd name="T40" fmla="*/ 16 w 441"/>
                                    <a:gd name="T41" fmla="*/ 11 h 383"/>
                                    <a:gd name="T42" fmla="*/ 16 w 441"/>
                                    <a:gd name="T43" fmla="*/ 12 h 383"/>
                                    <a:gd name="T44" fmla="*/ 16 w 441"/>
                                    <a:gd name="T45" fmla="*/ 13 h 383"/>
                                    <a:gd name="T46" fmla="*/ 13 w 441"/>
                                    <a:gd name="T47" fmla="*/ 15 h 383"/>
                                    <a:gd name="T48" fmla="*/ 13 w 441"/>
                                    <a:gd name="T49" fmla="*/ 14 h 383"/>
                                    <a:gd name="T50" fmla="*/ 12 w 441"/>
                                    <a:gd name="T51" fmla="*/ 13 h 383"/>
                                    <a:gd name="T52" fmla="*/ 11 w 441"/>
                                    <a:gd name="T53" fmla="*/ 14 h 383"/>
                                    <a:gd name="T54" fmla="*/ 9 w 441"/>
                                    <a:gd name="T55" fmla="*/ 14 h 383"/>
                                    <a:gd name="T56" fmla="*/ 9 w 441"/>
                                    <a:gd name="T57" fmla="*/ 14 h 383"/>
                                    <a:gd name="T58" fmla="*/ 7 w 441"/>
                                    <a:gd name="T59" fmla="*/ 15 h 383"/>
                                    <a:gd name="T60" fmla="*/ 6 w 441"/>
                                    <a:gd name="T61" fmla="*/ 15 h 383"/>
                                    <a:gd name="T62" fmla="*/ 5 w 441"/>
                                    <a:gd name="T63" fmla="*/ 15 h 383"/>
                                    <a:gd name="T64" fmla="*/ 4 w 441"/>
                                    <a:gd name="T65" fmla="*/ 15 h 383"/>
                                    <a:gd name="T66" fmla="*/ 4 w 441"/>
                                    <a:gd name="T67" fmla="*/ 14 h 383"/>
                                    <a:gd name="T68" fmla="*/ 3 w 441"/>
                                    <a:gd name="T69" fmla="*/ 13 h 383"/>
                                    <a:gd name="T70" fmla="*/ 2 w 441"/>
                                    <a:gd name="T71" fmla="*/ 12 h 383"/>
                                    <a:gd name="T72" fmla="*/ 1 w 441"/>
                                    <a:gd name="T73" fmla="*/ 11 h 383"/>
                                    <a:gd name="T74" fmla="*/ 1 w 441"/>
                                    <a:gd name="T75" fmla="*/ 10 h 383"/>
                                    <a:gd name="T76" fmla="*/ 0 w 441"/>
                                    <a:gd name="T77" fmla="*/ 9 h 383"/>
                                    <a:gd name="T78" fmla="*/ 0 w 441"/>
                                    <a:gd name="T79" fmla="*/ 8 h 3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383"/>
                                    <a:gd name="T122" fmla="*/ 441 w 441"/>
                                    <a:gd name="T123" fmla="*/ 383 h 3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383">
                                      <a:moveTo>
                                        <a:pt x="0" y="182"/>
                                      </a:moveTo>
                                      <a:lnTo>
                                        <a:pt x="6" y="167"/>
                                      </a:lnTo>
                                      <a:lnTo>
                                        <a:pt x="12" y="154"/>
                                      </a:lnTo>
                                      <a:lnTo>
                                        <a:pt x="19" y="138"/>
                                      </a:lnTo>
                                      <a:lnTo>
                                        <a:pt x="28" y="128"/>
                                      </a:lnTo>
                                      <a:lnTo>
                                        <a:pt x="38" y="120"/>
                                      </a:lnTo>
                                      <a:lnTo>
                                        <a:pt x="50" y="108"/>
                                      </a:lnTo>
                                      <a:lnTo>
                                        <a:pt x="63" y="93"/>
                                      </a:lnTo>
                                      <a:lnTo>
                                        <a:pt x="73" y="78"/>
                                      </a:lnTo>
                                      <a:lnTo>
                                        <a:pt x="84" y="64"/>
                                      </a:lnTo>
                                      <a:lnTo>
                                        <a:pt x="97" y="54"/>
                                      </a:lnTo>
                                      <a:lnTo>
                                        <a:pt x="110" y="42"/>
                                      </a:lnTo>
                                      <a:lnTo>
                                        <a:pt x="124" y="31"/>
                                      </a:lnTo>
                                      <a:lnTo>
                                        <a:pt x="137" y="21"/>
                                      </a:lnTo>
                                      <a:lnTo>
                                        <a:pt x="155" y="13"/>
                                      </a:lnTo>
                                      <a:lnTo>
                                        <a:pt x="174" y="7"/>
                                      </a:lnTo>
                                      <a:lnTo>
                                        <a:pt x="194" y="1"/>
                                      </a:lnTo>
                                      <a:lnTo>
                                        <a:pt x="219" y="0"/>
                                      </a:lnTo>
                                      <a:lnTo>
                                        <a:pt x="241" y="0"/>
                                      </a:lnTo>
                                      <a:lnTo>
                                        <a:pt x="261" y="0"/>
                                      </a:lnTo>
                                      <a:lnTo>
                                        <a:pt x="279" y="2"/>
                                      </a:lnTo>
                                      <a:lnTo>
                                        <a:pt x="296" y="7"/>
                                      </a:lnTo>
                                      <a:lnTo>
                                        <a:pt x="319" y="11"/>
                                      </a:lnTo>
                                      <a:lnTo>
                                        <a:pt x="336" y="19"/>
                                      </a:lnTo>
                                      <a:lnTo>
                                        <a:pt x="351" y="27"/>
                                      </a:lnTo>
                                      <a:lnTo>
                                        <a:pt x="368" y="37"/>
                                      </a:lnTo>
                                      <a:lnTo>
                                        <a:pt x="381" y="49"/>
                                      </a:lnTo>
                                      <a:lnTo>
                                        <a:pt x="395" y="63"/>
                                      </a:lnTo>
                                      <a:lnTo>
                                        <a:pt x="405" y="75"/>
                                      </a:lnTo>
                                      <a:lnTo>
                                        <a:pt x="415" y="91"/>
                                      </a:lnTo>
                                      <a:lnTo>
                                        <a:pt x="425" y="106"/>
                                      </a:lnTo>
                                      <a:lnTo>
                                        <a:pt x="432" y="121"/>
                                      </a:lnTo>
                                      <a:lnTo>
                                        <a:pt x="437" y="138"/>
                                      </a:lnTo>
                                      <a:lnTo>
                                        <a:pt x="441" y="155"/>
                                      </a:lnTo>
                                      <a:lnTo>
                                        <a:pt x="441" y="168"/>
                                      </a:lnTo>
                                      <a:lnTo>
                                        <a:pt x="441" y="182"/>
                                      </a:lnTo>
                                      <a:lnTo>
                                        <a:pt x="438" y="193"/>
                                      </a:lnTo>
                                      <a:lnTo>
                                        <a:pt x="431" y="210"/>
                                      </a:lnTo>
                                      <a:lnTo>
                                        <a:pt x="421" y="230"/>
                                      </a:lnTo>
                                      <a:lnTo>
                                        <a:pt x="414" y="247"/>
                                      </a:lnTo>
                                      <a:lnTo>
                                        <a:pt x="405" y="262"/>
                                      </a:lnTo>
                                      <a:lnTo>
                                        <a:pt x="401" y="278"/>
                                      </a:lnTo>
                                      <a:lnTo>
                                        <a:pt x="396" y="292"/>
                                      </a:lnTo>
                                      <a:lnTo>
                                        <a:pt x="392" y="308"/>
                                      </a:lnTo>
                                      <a:lnTo>
                                        <a:pt x="388" y="315"/>
                                      </a:lnTo>
                                      <a:lnTo>
                                        <a:pt x="387" y="327"/>
                                      </a:lnTo>
                                      <a:lnTo>
                                        <a:pt x="386" y="344"/>
                                      </a:lnTo>
                                      <a:lnTo>
                                        <a:pt x="317" y="361"/>
                                      </a:lnTo>
                                      <a:lnTo>
                                        <a:pt x="315" y="349"/>
                                      </a:lnTo>
                                      <a:lnTo>
                                        <a:pt x="313" y="340"/>
                                      </a:lnTo>
                                      <a:lnTo>
                                        <a:pt x="309" y="335"/>
                                      </a:lnTo>
                                      <a:lnTo>
                                        <a:pt x="301" y="330"/>
                                      </a:lnTo>
                                      <a:lnTo>
                                        <a:pt x="285" y="333"/>
                                      </a:lnTo>
                                      <a:lnTo>
                                        <a:pt x="269" y="336"/>
                                      </a:lnTo>
                                      <a:lnTo>
                                        <a:pt x="248" y="339"/>
                                      </a:lnTo>
                                      <a:lnTo>
                                        <a:pt x="230" y="346"/>
                                      </a:lnTo>
                                      <a:lnTo>
                                        <a:pt x="221" y="348"/>
                                      </a:lnTo>
                                      <a:lnTo>
                                        <a:pt x="211" y="356"/>
                                      </a:lnTo>
                                      <a:lnTo>
                                        <a:pt x="198" y="366"/>
                                      </a:lnTo>
                                      <a:lnTo>
                                        <a:pt x="181" y="380"/>
                                      </a:lnTo>
                                      <a:lnTo>
                                        <a:pt x="171" y="383"/>
                                      </a:lnTo>
                                      <a:lnTo>
                                        <a:pt x="155" y="383"/>
                                      </a:lnTo>
                                      <a:lnTo>
                                        <a:pt x="141" y="383"/>
                                      </a:lnTo>
                                      <a:lnTo>
                                        <a:pt x="133" y="382"/>
                                      </a:lnTo>
                                      <a:lnTo>
                                        <a:pt x="122" y="376"/>
                                      </a:lnTo>
                                      <a:lnTo>
                                        <a:pt x="109" y="372"/>
                                      </a:lnTo>
                                      <a:lnTo>
                                        <a:pt x="102" y="365"/>
                                      </a:lnTo>
                                      <a:lnTo>
                                        <a:pt x="95" y="355"/>
                                      </a:lnTo>
                                      <a:lnTo>
                                        <a:pt x="87" y="341"/>
                                      </a:lnTo>
                                      <a:lnTo>
                                        <a:pt x="81" y="330"/>
                                      </a:lnTo>
                                      <a:lnTo>
                                        <a:pt x="65" y="317"/>
                                      </a:lnTo>
                                      <a:lnTo>
                                        <a:pt x="55" y="303"/>
                                      </a:lnTo>
                                      <a:lnTo>
                                        <a:pt x="40" y="290"/>
                                      </a:lnTo>
                                      <a:lnTo>
                                        <a:pt x="27" y="278"/>
                                      </a:lnTo>
                                      <a:lnTo>
                                        <a:pt x="20" y="270"/>
                                      </a:lnTo>
                                      <a:lnTo>
                                        <a:pt x="17" y="260"/>
                                      </a:lnTo>
                                      <a:lnTo>
                                        <a:pt x="10" y="246"/>
                                      </a:lnTo>
                                      <a:lnTo>
                                        <a:pt x="5" y="229"/>
                                      </a:lnTo>
                                      <a:lnTo>
                                        <a:pt x="1" y="212"/>
                                      </a:lnTo>
                                      <a:lnTo>
                                        <a:pt x="0" y="195"/>
                                      </a:lnTo>
                                      <a:lnTo>
                                        <a:pt x="0" y="182"/>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23" name="Freeform 62">
                                  <a:extLst>
                                    <a:ext uri="{FF2B5EF4-FFF2-40B4-BE49-F238E27FC236}">
                                      <a16:creationId xmlns:a16="http://schemas.microsoft.com/office/drawing/2014/main" id="{2CE7FB92-28BB-4BF0-8444-A7AD33DF9907}"/>
                                    </a:ext>
                                  </a:extLst>
                                </p:cNvPr>
                                <p:cNvSpPr>
                                  <a:spLocks/>
                                </p:cNvSpPr>
                                <p:nvPr/>
                              </p:nvSpPr>
                              <p:spPr bwMode="auto">
                                <a:xfrm>
                                  <a:off x="2183" y="1697"/>
                                  <a:ext cx="79" cy="69"/>
                                </a:xfrm>
                                <a:custGeom>
                                  <a:avLst/>
                                  <a:gdLst>
                                    <a:gd name="T0" fmla="*/ 0 w 396"/>
                                    <a:gd name="T1" fmla="*/ 6 h 345"/>
                                    <a:gd name="T2" fmla="*/ 1 w 396"/>
                                    <a:gd name="T3" fmla="*/ 5 h 345"/>
                                    <a:gd name="T4" fmla="*/ 1 w 396"/>
                                    <a:gd name="T5" fmla="*/ 4 h 345"/>
                                    <a:gd name="T6" fmla="*/ 2 w 396"/>
                                    <a:gd name="T7" fmla="*/ 3 h 345"/>
                                    <a:gd name="T8" fmla="*/ 3 w 396"/>
                                    <a:gd name="T9" fmla="*/ 2 h 345"/>
                                    <a:gd name="T10" fmla="*/ 4 w 396"/>
                                    <a:gd name="T11" fmla="*/ 2 h 345"/>
                                    <a:gd name="T12" fmla="*/ 5 w 396"/>
                                    <a:gd name="T13" fmla="*/ 1 h 345"/>
                                    <a:gd name="T14" fmla="*/ 6 w 396"/>
                                    <a:gd name="T15" fmla="*/ 0 h 345"/>
                                    <a:gd name="T16" fmla="*/ 8 w 396"/>
                                    <a:gd name="T17" fmla="*/ 0 h 345"/>
                                    <a:gd name="T18" fmla="*/ 9 w 396"/>
                                    <a:gd name="T19" fmla="*/ 0 h 345"/>
                                    <a:gd name="T20" fmla="*/ 11 w 396"/>
                                    <a:gd name="T21" fmla="*/ 0 h 345"/>
                                    <a:gd name="T22" fmla="*/ 12 w 396"/>
                                    <a:gd name="T23" fmla="*/ 1 h 345"/>
                                    <a:gd name="T24" fmla="*/ 13 w 396"/>
                                    <a:gd name="T25" fmla="*/ 1 h 345"/>
                                    <a:gd name="T26" fmla="*/ 14 w 396"/>
                                    <a:gd name="T27" fmla="*/ 2 h 345"/>
                                    <a:gd name="T28" fmla="*/ 15 w 396"/>
                                    <a:gd name="T29" fmla="*/ 3 h 345"/>
                                    <a:gd name="T30" fmla="*/ 16 w 396"/>
                                    <a:gd name="T31" fmla="*/ 4 h 345"/>
                                    <a:gd name="T32" fmla="*/ 16 w 396"/>
                                    <a:gd name="T33" fmla="*/ 6 h 345"/>
                                    <a:gd name="T34" fmla="*/ 16 w 396"/>
                                    <a:gd name="T35" fmla="*/ 7 h 345"/>
                                    <a:gd name="T36" fmla="*/ 15 w 396"/>
                                    <a:gd name="T37" fmla="*/ 8 h 345"/>
                                    <a:gd name="T38" fmla="*/ 15 w 396"/>
                                    <a:gd name="T39" fmla="*/ 9 h 345"/>
                                    <a:gd name="T40" fmla="*/ 14 w 396"/>
                                    <a:gd name="T41" fmla="*/ 10 h 345"/>
                                    <a:gd name="T42" fmla="*/ 14 w 396"/>
                                    <a:gd name="T43" fmla="*/ 11 h 345"/>
                                    <a:gd name="T44" fmla="*/ 14 w 396"/>
                                    <a:gd name="T45" fmla="*/ 12 h 345"/>
                                    <a:gd name="T46" fmla="*/ 11 w 396"/>
                                    <a:gd name="T47" fmla="*/ 13 h 345"/>
                                    <a:gd name="T48" fmla="*/ 11 w 396"/>
                                    <a:gd name="T49" fmla="*/ 12 h 345"/>
                                    <a:gd name="T50" fmla="*/ 11 w 396"/>
                                    <a:gd name="T51" fmla="*/ 12 h 345"/>
                                    <a:gd name="T52" fmla="*/ 10 w 396"/>
                                    <a:gd name="T53" fmla="*/ 12 h 345"/>
                                    <a:gd name="T54" fmla="*/ 8 w 396"/>
                                    <a:gd name="T55" fmla="*/ 12 h 345"/>
                                    <a:gd name="T56" fmla="*/ 8 w 396"/>
                                    <a:gd name="T57" fmla="*/ 13 h 345"/>
                                    <a:gd name="T58" fmla="*/ 6 w 396"/>
                                    <a:gd name="T59" fmla="*/ 14 h 345"/>
                                    <a:gd name="T60" fmla="*/ 6 w 396"/>
                                    <a:gd name="T61" fmla="*/ 14 h 345"/>
                                    <a:gd name="T62" fmla="*/ 5 w 396"/>
                                    <a:gd name="T63" fmla="*/ 14 h 345"/>
                                    <a:gd name="T64" fmla="*/ 4 w 396"/>
                                    <a:gd name="T65" fmla="*/ 13 h 345"/>
                                    <a:gd name="T66" fmla="*/ 3 w 396"/>
                                    <a:gd name="T67" fmla="*/ 13 h 345"/>
                                    <a:gd name="T68" fmla="*/ 3 w 396"/>
                                    <a:gd name="T69" fmla="*/ 12 h 345"/>
                                    <a:gd name="T70" fmla="*/ 2 w 396"/>
                                    <a:gd name="T71" fmla="*/ 11 h 345"/>
                                    <a:gd name="T72" fmla="*/ 1 w 396"/>
                                    <a:gd name="T73" fmla="*/ 10 h 345"/>
                                    <a:gd name="T74" fmla="*/ 1 w 396"/>
                                    <a:gd name="T75" fmla="*/ 9 h 345"/>
                                    <a:gd name="T76" fmla="*/ 0 w 396"/>
                                    <a:gd name="T77" fmla="*/ 8 h 345"/>
                                    <a:gd name="T78" fmla="*/ 0 w 396"/>
                                    <a:gd name="T79" fmla="*/ 7 h 3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345"/>
                                    <a:gd name="T122" fmla="*/ 396 w 396"/>
                                    <a:gd name="T123" fmla="*/ 345 h 3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345">
                                      <a:moveTo>
                                        <a:pt x="0" y="164"/>
                                      </a:moveTo>
                                      <a:lnTo>
                                        <a:pt x="5" y="150"/>
                                      </a:lnTo>
                                      <a:lnTo>
                                        <a:pt x="10" y="138"/>
                                      </a:lnTo>
                                      <a:lnTo>
                                        <a:pt x="17" y="125"/>
                                      </a:lnTo>
                                      <a:lnTo>
                                        <a:pt x="25" y="114"/>
                                      </a:lnTo>
                                      <a:lnTo>
                                        <a:pt x="33" y="107"/>
                                      </a:lnTo>
                                      <a:lnTo>
                                        <a:pt x="45" y="96"/>
                                      </a:lnTo>
                                      <a:lnTo>
                                        <a:pt x="56" y="84"/>
                                      </a:lnTo>
                                      <a:lnTo>
                                        <a:pt x="66" y="69"/>
                                      </a:lnTo>
                                      <a:lnTo>
                                        <a:pt x="75" y="57"/>
                                      </a:lnTo>
                                      <a:lnTo>
                                        <a:pt x="86" y="48"/>
                                      </a:lnTo>
                                      <a:lnTo>
                                        <a:pt x="99" y="38"/>
                                      </a:lnTo>
                                      <a:lnTo>
                                        <a:pt x="111" y="27"/>
                                      </a:lnTo>
                                      <a:lnTo>
                                        <a:pt x="122" y="18"/>
                                      </a:lnTo>
                                      <a:lnTo>
                                        <a:pt x="140" y="11"/>
                                      </a:lnTo>
                                      <a:lnTo>
                                        <a:pt x="156" y="6"/>
                                      </a:lnTo>
                                      <a:lnTo>
                                        <a:pt x="174" y="0"/>
                                      </a:lnTo>
                                      <a:lnTo>
                                        <a:pt x="197" y="0"/>
                                      </a:lnTo>
                                      <a:lnTo>
                                        <a:pt x="216" y="0"/>
                                      </a:lnTo>
                                      <a:lnTo>
                                        <a:pt x="235" y="0"/>
                                      </a:lnTo>
                                      <a:lnTo>
                                        <a:pt x="251" y="1"/>
                                      </a:lnTo>
                                      <a:lnTo>
                                        <a:pt x="266" y="6"/>
                                      </a:lnTo>
                                      <a:lnTo>
                                        <a:pt x="287" y="9"/>
                                      </a:lnTo>
                                      <a:lnTo>
                                        <a:pt x="302" y="17"/>
                                      </a:lnTo>
                                      <a:lnTo>
                                        <a:pt x="316" y="23"/>
                                      </a:lnTo>
                                      <a:lnTo>
                                        <a:pt x="331" y="32"/>
                                      </a:lnTo>
                                      <a:lnTo>
                                        <a:pt x="343" y="44"/>
                                      </a:lnTo>
                                      <a:lnTo>
                                        <a:pt x="355" y="57"/>
                                      </a:lnTo>
                                      <a:lnTo>
                                        <a:pt x="365" y="67"/>
                                      </a:lnTo>
                                      <a:lnTo>
                                        <a:pt x="374" y="82"/>
                                      </a:lnTo>
                                      <a:lnTo>
                                        <a:pt x="383" y="95"/>
                                      </a:lnTo>
                                      <a:lnTo>
                                        <a:pt x="389" y="108"/>
                                      </a:lnTo>
                                      <a:lnTo>
                                        <a:pt x="393" y="125"/>
                                      </a:lnTo>
                                      <a:lnTo>
                                        <a:pt x="396" y="139"/>
                                      </a:lnTo>
                                      <a:lnTo>
                                        <a:pt x="396" y="151"/>
                                      </a:lnTo>
                                      <a:lnTo>
                                        <a:pt x="396" y="164"/>
                                      </a:lnTo>
                                      <a:lnTo>
                                        <a:pt x="394" y="173"/>
                                      </a:lnTo>
                                      <a:lnTo>
                                        <a:pt x="388" y="189"/>
                                      </a:lnTo>
                                      <a:lnTo>
                                        <a:pt x="379" y="207"/>
                                      </a:lnTo>
                                      <a:lnTo>
                                        <a:pt x="373" y="222"/>
                                      </a:lnTo>
                                      <a:lnTo>
                                        <a:pt x="365" y="237"/>
                                      </a:lnTo>
                                      <a:lnTo>
                                        <a:pt x="361" y="250"/>
                                      </a:lnTo>
                                      <a:lnTo>
                                        <a:pt x="356" y="263"/>
                                      </a:lnTo>
                                      <a:lnTo>
                                        <a:pt x="352" y="278"/>
                                      </a:lnTo>
                                      <a:lnTo>
                                        <a:pt x="349" y="284"/>
                                      </a:lnTo>
                                      <a:lnTo>
                                        <a:pt x="349" y="295"/>
                                      </a:lnTo>
                                      <a:lnTo>
                                        <a:pt x="348" y="310"/>
                                      </a:lnTo>
                                      <a:lnTo>
                                        <a:pt x="285" y="326"/>
                                      </a:lnTo>
                                      <a:lnTo>
                                        <a:pt x="283" y="314"/>
                                      </a:lnTo>
                                      <a:lnTo>
                                        <a:pt x="282" y="307"/>
                                      </a:lnTo>
                                      <a:lnTo>
                                        <a:pt x="278" y="302"/>
                                      </a:lnTo>
                                      <a:lnTo>
                                        <a:pt x="271" y="297"/>
                                      </a:lnTo>
                                      <a:lnTo>
                                        <a:pt x="256" y="300"/>
                                      </a:lnTo>
                                      <a:lnTo>
                                        <a:pt x="242" y="303"/>
                                      </a:lnTo>
                                      <a:lnTo>
                                        <a:pt x="223" y="306"/>
                                      </a:lnTo>
                                      <a:lnTo>
                                        <a:pt x="206" y="311"/>
                                      </a:lnTo>
                                      <a:lnTo>
                                        <a:pt x="198" y="313"/>
                                      </a:lnTo>
                                      <a:lnTo>
                                        <a:pt x="189" y="321"/>
                                      </a:lnTo>
                                      <a:lnTo>
                                        <a:pt x="178" y="330"/>
                                      </a:lnTo>
                                      <a:lnTo>
                                        <a:pt x="162" y="343"/>
                                      </a:lnTo>
                                      <a:lnTo>
                                        <a:pt x="153" y="345"/>
                                      </a:lnTo>
                                      <a:lnTo>
                                        <a:pt x="140" y="345"/>
                                      </a:lnTo>
                                      <a:lnTo>
                                        <a:pt x="126" y="345"/>
                                      </a:lnTo>
                                      <a:lnTo>
                                        <a:pt x="119" y="345"/>
                                      </a:lnTo>
                                      <a:lnTo>
                                        <a:pt x="109" y="339"/>
                                      </a:lnTo>
                                      <a:lnTo>
                                        <a:pt x="98" y="336"/>
                                      </a:lnTo>
                                      <a:lnTo>
                                        <a:pt x="92" y="329"/>
                                      </a:lnTo>
                                      <a:lnTo>
                                        <a:pt x="84" y="320"/>
                                      </a:lnTo>
                                      <a:lnTo>
                                        <a:pt x="77" y="307"/>
                                      </a:lnTo>
                                      <a:lnTo>
                                        <a:pt x="72" y="297"/>
                                      </a:lnTo>
                                      <a:lnTo>
                                        <a:pt x="58" y="286"/>
                                      </a:lnTo>
                                      <a:lnTo>
                                        <a:pt x="49" y="273"/>
                                      </a:lnTo>
                                      <a:lnTo>
                                        <a:pt x="35" y="261"/>
                                      </a:lnTo>
                                      <a:lnTo>
                                        <a:pt x="24" y="250"/>
                                      </a:lnTo>
                                      <a:lnTo>
                                        <a:pt x="18" y="243"/>
                                      </a:lnTo>
                                      <a:lnTo>
                                        <a:pt x="15" y="234"/>
                                      </a:lnTo>
                                      <a:lnTo>
                                        <a:pt x="9" y="221"/>
                                      </a:lnTo>
                                      <a:lnTo>
                                        <a:pt x="4" y="206"/>
                                      </a:lnTo>
                                      <a:lnTo>
                                        <a:pt x="0" y="191"/>
                                      </a:lnTo>
                                      <a:lnTo>
                                        <a:pt x="0" y="175"/>
                                      </a:lnTo>
                                      <a:lnTo>
                                        <a:pt x="0" y="16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6013" name="Group 63">
                              <a:extLst>
                                <a:ext uri="{FF2B5EF4-FFF2-40B4-BE49-F238E27FC236}">
                                  <a16:creationId xmlns:a16="http://schemas.microsoft.com/office/drawing/2014/main" id="{0EECF025-30F2-4843-BA8A-5F78938A2EDD}"/>
                                </a:ext>
                              </a:extLst>
                            </p:cNvPr>
                            <p:cNvGrpSpPr>
                              <a:grpSpLocks/>
                            </p:cNvGrpSpPr>
                            <p:nvPr/>
                          </p:nvGrpSpPr>
                          <p:grpSpPr bwMode="auto">
                            <a:xfrm>
                              <a:off x="2199" y="1676"/>
                              <a:ext cx="73" cy="34"/>
                              <a:chOff x="2199" y="1676"/>
                              <a:chExt cx="73" cy="34"/>
                            </a:xfrm>
                          </p:grpSpPr>
                          <p:sp>
                            <p:nvSpPr>
                              <p:cNvPr id="66014" name="Freeform 64">
                                <a:extLst>
                                  <a:ext uri="{FF2B5EF4-FFF2-40B4-BE49-F238E27FC236}">
                                    <a16:creationId xmlns:a16="http://schemas.microsoft.com/office/drawing/2014/main" id="{A5C21617-5C2C-4EFA-87FD-701DF7FD6379}"/>
                                  </a:ext>
                                </a:extLst>
                              </p:cNvPr>
                              <p:cNvSpPr>
                                <a:spLocks/>
                              </p:cNvSpPr>
                              <p:nvPr/>
                            </p:nvSpPr>
                            <p:spPr bwMode="auto">
                              <a:xfrm>
                                <a:off x="2199" y="1677"/>
                                <a:ext cx="17" cy="10"/>
                              </a:xfrm>
                              <a:custGeom>
                                <a:avLst/>
                                <a:gdLst>
                                  <a:gd name="T0" fmla="*/ 1 w 88"/>
                                  <a:gd name="T1" fmla="*/ 0 h 49"/>
                                  <a:gd name="T2" fmla="*/ 2 w 88"/>
                                  <a:gd name="T3" fmla="*/ 0 h 49"/>
                                  <a:gd name="T4" fmla="*/ 2 w 88"/>
                                  <a:gd name="T5" fmla="*/ 0 h 49"/>
                                  <a:gd name="T6" fmla="*/ 3 w 88"/>
                                  <a:gd name="T7" fmla="*/ 0 h 49"/>
                                  <a:gd name="T8" fmla="*/ 3 w 88"/>
                                  <a:gd name="T9" fmla="*/ 0 h 49"/>
                                  <a:gd name="T10" fmla="*/ 3 w 88"/>
                                  <a:gd name="T11" fmla="*/ 0 h 49"/>
                                  <a:gd name="T12" fmla="*/ 3 w 88"/>
                                  <a:gd name="T13" fmla="*/ 1 h 49"/>
                                  <a:gd name="T14" fmla="*/ 3 w 88"/>
                                  <a:gd name="T15" fmla="*/ 1 h 49"/>
                                  <a:gd name="T16" fmla="*/ 3 w 88"/>
                                  <a:gd name="T17" fmla="*/ 2 h 49"/>
                                  <a:gd name="T18" fmla="*/ 3 w 88"/>
                                  <a:gd name="T19" fmla="*/ 2 h 49"/>
                                  <a:gd name="T20" fmla="*/ 2 w 88"/>
                                  <a:gd name="T21" fmla="*/ 2 h 49"/>
                                  <a:gd name="T22" fmla="*/ 2 w 88"/>
                                  <a:gd name="T23" fmla="*/ 2 h 49"/>
                                  <a:gd name="T24" fmla="*/ 1 w 88"/>
                                  <a:gd name="T25" fmla="*/ 2 h 49"/>
                                  <a:gd name="T26" fmla="*/ 1 w 88"/>
                                  <a:gd name="T27" fmla="*/ 2 h 49"/>
                                  <a:gd name="T28" fmla="*/ 0 w 88"/>
                                  <a:gd name="T29" fmla="*/ 2 h 49"/>
                                  <a:gd name="T30" fmla="*/ 0 w 88"/>
                                  <a:gd name="T31" fmla="*/ 2 h 49"/>
                                  <a:gd name="T32" fmla="*/ 0 w 88"/>
                                  <a:gd name="T33" fmla="*/ 1 h 49"/>
                                  <a:gd name="T34" fmla="*/ 0 w 88"/>
                                  <a:gd name="T35" fmla="*/ 1 h 49"/>
                                  <a:gd name="T36" fmla="*/ 0 w 88"/>
                                  <a:gd name="T37" fmla="*/ 1 h 49"/>
                                  <a:gd name="T38" fmla="*/ 1 w 88"/>
                                  <a:gd name="T39" fmla="*/ 0 h 49"/>
                                  <a:gd name="T40" fmla="*/ 1 w 88"/>
                                  <a:gd name="T41" fmla="*/ 0 h 49"/>
                                  <a:gd name="T42" fmla="*/ 1 w 88"/>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8"/>
                                  <a:gd name="T67" fmla="*/ 0 h 49"/>
                                  <a:gd name="T68" fmla="*/ 88 w 8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8" h="49">
                                    <a:moveTo>
                                      <a:pt x="37" y="2"/>
                                    </a:moveTo>
                                    <a:lnTo>
                                      <a:pt x="48" y="0"/>
                                    </a:lnTo>
                                    <a:lnTo>
                                      <a:pt x="60" y="0"/>
                                    </a:lnTo>
                                    <a:lnTo>
                                      <a:pt x="68" y="1"/>
                                    </a:lnTo>
                                    <a:lnTo>
                                      <a:pt x="79" y="6"/>
                                    </a:lnTo>
                                    <a:lnTo>
                                      <a:pt x="85" y="10"/>
                                    </a:lnTo>
                                    <a:lnTo>
                                      <a:pt x="88" y="19"/>
                                    </a:lnTo>
                                    <a:lnTo>
                                      <a:pt x="85" y="29"/>
                                    </a:lnTo>
                                    <a:lnTo>
                                      <a:pt x="79" y="37"/>
                                    </a:lnTo>
                                    <a:lnTo>
                                      <a:pt x="70" y="41"/>
                                    </a:lnTo>
                                    <a:lnTo>
                                      <a:pt x="61" y="45"/>
                                    </a:lnTo>
                                    <a:lnTo>
                                      <a:pt x="48" y="47"/>
                                    </a:lnTo>
                                    <a:lnTo>
                                      <a:pt x="36" y="49"/>
                                    </a:lnTo>
                                    <a:lnTo>
                                      <a:pt x="23" y="49"/>
                                    </a:lnTo>
                                    <a:lnTo>
                                      <a:pt x="12" y="47"/>
                                    </a:lnTo>
                                    <a:lnTo>
                                      <a:pt x="3" y="42"/>
                                    </a:lnTo>
                                    <a:lnTo>
                                      <a:pt x="0" y="35"/>
                                    </a:lnTo>
                                    <a:lnTo>
                                      <a:pt x="1" y="25"/>
                                    </a:lnTo>
                                    <a:lnTo>
                                      <a:pt x="6" y="16"/>
                                    </a:lnTo>
                                    <a:lnTo>
                                      <a:pt x="16" y="9"/>
                                    </a:lnTo>
                                    <a:lnTo>
                                      <a:pt x="25" y="5"/>
                                    </a:lnTo>
                                    <a:lnTo>
                                      <a:pt x="37" y="2"/>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15" name="Freeform 65">
                                <a:extLst>
                                  <a:ext uri="{FF2B5EF4-FFF2-40B4-BE49-F238E27FC236}">
                                    <a16:creationId xmlns:a16="http://schemas.microsoft.com/office/drawing/2014/main" id="{A437FF1B-324C-4B29-8A74-F88FD8FDF838}"/>
                                  </a:ext>
                                </a:extLst>
                              </p:cNvPr>
                              <p:cNvSpPr>
                                <a:spLocks/>
                              </p:cNvSpPr>
                              <p:nvPr/>
                            </p:nvSpPr>
                            <p:spPr bwMode="auto">
                              <a:xfrm>
                                <a:off x="2222" y="1676"/>
                                <a:ext cx="18" cy="9"/>
                              </a:xfrm>
                              <a:custGeom>
                                <a:avLst/>
                                <a:gdLst>
                                  <a:gd name="T0" fmla="*/ 1 w 87"/>
                                  <a:gd name="T1" fmla="*/ 2 h 49"/>
                                  <a:gd name="T2" fmla="*/ 2 w 87"/>
                                  <a:gd name="T3" fmla="*/ 2 h 49"/>
                                  <a:gd name="T4" fmla="*/ 2 w 87"/>
                                  <a:gd name="T5" fmla="*/ 2 h 49"/>
                                  <a:gd name="T6" fmla="*/ 3 w 87"/>
                                  <a:gd name="T7" fmla="*/ 2 h 49"/>
                                  <a:gd name="T8" fmla="*/ 3 w 87"/>
                                  <a:gd name="T9" fmla="*/ 1 h 49"/>
                                  <a:gd name="T10" fmla="*/ 4 w 87"/>
                                  <a:gd name="T11" fmla="*/ 1 h 49"/>
                                  <a:gd name="T12" fmla="*/ 4 w 87"/>
                                  <a:gd name="T13" fmla="*/ 1 h 49"/>
                                  <a:gd name="T14" fmla="*/ 4 w 87"/>
                                  <a:gd name="T15" fmla="*/ 1 h 49"/>
                                  <a:gd name="T16" fmla="*/ 3 w 87"/>
                                  <a:gd name="T17" fmla="*/ 0 h 49"/>
                                  <a:gd name="T18" fmla="*/ 3 w 87"/>
                                  <a:gd name="T19" fmla="*/ 0 h 49"/>
                                  <a:gd name="T20" fmla="*/ 2 w 87"/>
                                  <a:gd name="T21" fmla="*/ 0 h 49"/>
                                  <a:gd name="T22" fmla="*/ 2 w 87"/>
                                  <a:gd name="T23" fmla="*/ 0 h 49"/>
                                  <a:gd name="T24" fmla="*/ 1 w 87"/>
                                  <a:gd name="T25" fmla="*/ 0 h 49"/>
                                  <a:gd name="T26" fmla="*/ 1 w 87"/>
                                  <a:gd name="T27" fmla="*/ 0 h 49"/>
                                  <a:gd name="T28" fmla="*/ 0 w 87"/>
                                  <a:gd name="T29" fmla="*/ 0 h 49"/>
                                  <a:gd name="T30" fmla="*/ 0 w 87"/>
                                  <a:gd name="T31" fmla="*/ 0 h 49"/>
                                  <a:gd name="T32" fmla="*/ 0 w 87"/>
                                  <a:gd name="T33" fmla="*/ 1 h 49"/>
                                  <a:gd name="T34" fmla="*/ 0 w 87"/>
                                  <a:gd name="T35" fmla="*/ 1 h 49"/>
                                  <a:gd name="T36" fmla="*/ 0 w 87"/>
                                  <a:gd name="T37" fmla="*/ 1 h 49"/>
                                  <a:gd name="T38" fmla="*/ 1 w 87"/>
                                  <a:gd name="T39" fmla="*/ 1 h 49"/>
                                  <a:gd name="T40" fmla="*/ 1 w 87"/>
                                  <a:gd name="T41" fmla="*/ 1 h 49"/>
                                  <a:gd name="T42" fmla="*/ 1 w 87"/>
                                  <a:gd name="T43" fmla="*/ 2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
                                  <a:gd name="T67" fmla="*/ 0 h 49"/>
                                  <a:gd name="T68" fmla="*/ 87 w 8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 h="49">
                                    <a:moveTo>
                                      <a:pt x="36" y="47"/>
                                    </a:moveTo>
                                    <a:lnTo>
                                      <a:pt x="47" y="49"/>
                                    </a:lnTo>
                                    <a:lnTo>
                                      <a:pt x="58" y="49"/>
                                    </a:lnTo>
                                    <a:lnTo>
                                      <a:pt x="66" y="48"/>
                                    </a:lnTo>
                                    <a:lnTo>
                                      <a:pt x="78" y="43"/>
                                    </a:lnTo>
                                    <a:lnTo>
                                      <a:pt x="84" y="38"/>
                                    </a:lnTo>
                                    <a:lnTo>
                                      <a:pt x="87" y="30"/>
                                    </a:lnTo>
                                    <a:lnTo>
                                      <a:pt x="84" y="19"/>
                                    </a:lnTo>
                                    <a:lnTo>
                                      <a:pt x="78" y="12"/>
                                    </a:lnTo>
                                    <a:lnTo>
                                      <a:pt x="68" y="8"/>
                                    </a:lnTo>
                                    <a:lnTo>
                                      <a:pt x="59" y="4"/>
                                    </a:lnTo>
                                    <a:lnTo>
                                      <a:pt x="47" y="2"/>
                                    </a:lnTo>
                                    <a:lnTo>
                                      <a:pt x="35" y="0"/>
                                    </a:lnTo>
                                    <a:lnTo>
                                      <a:pt x="21" y="0"/>
                                    </a:lnTo>
                                    <a:lnTo>
                                      <a:pt x="10" y="2"/>
                                    </a:lnTo>
                                    <a:lnTo>
                                      <a:pt x="3" y="7"/>
                                    </a:lnTo>
                                    <a:lnTo>
                                      <a:pt x="0" y="14"/>
                                    </a:lnTo>
                                    <a:lnTo>
                                      <a:pt x="1" y="24"/>
                                    </a:lnTo>
                                    <a:lnTo>
                                      <a:pt x="6" y="33"/>
                                    </a:lnTo>
                                    <a:lnTo>
                                      <a:pt x="14" y="39"/>
                                    </a:lnTo>
                                    <a:lnTo>
                                      <a:pt x="23" y="44"/>
                                    </a:lnTo>
                                    <a:lnTo>
                                      <a:pt x="36" y="4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16" name="Freeform 66">
                                <a:extLst>
                                  <a:ext uri="{FF2B5EF4-FFF2-40B4-BE49-F238E27FC236}">
                                    <a16:creationId xmlns:a16="http://schemas.microsoft.com/office/drawing/2014/main" id="{FF095A7B-8EB1-4063-B198-C77D996EE490}"/>
                                  </a:ext>
                                </a:extLst>
                              </p:cNvPr>
                              <p:cNvSpPr>
                                <a:spLocks/>
                              </p:cNvSpPr>
                              <p:nvPr/>
                            </p:nvSpPr>
                            <p:spPr bwMode="auto">
                              <a:xfrm>
                                <a:off x="2245" y="1683"/>
                                <a:ext cx="13" cy="11"/>
                              </a:xfrm>
                              <a:custGeom>
                                <a:avLst/>
                                <a:gdLst>
                                  <a:gd name="T0" fmla="*/ 1 w 68"/>
                                  <a:gd name="T1" fmla="*/ 2 h 56"/>
                                  <a:gd name="T2" fmla="*/ 2 w 68"/>
                                  <a:gd name="T3" fmla="*/ 2 h 56"/>
                                  <a:gd name="T4" fmla="*/ 2 w 68"/>
                                  <a:gd name="T5" fmla="*/ 2 h 56"/>
                                  <a:gd name="T6" fmla="*/ 2 w 68"/>
                                  <a:gd name="T7" fmla="*/ 2 h 56"/>
                                  <a:gd name="T8" fmla="*/ 2 w 68"/>
                                  <a:gd name="T9" fmla="*/ 2 h 56"/>
                                  <a:gd name="T10" fmla="*/ 2 w 68"/>
                                  <a:gd name="T11" fmla="*/ 2 h 56"/>
                                  <a:gd name="T12" fmla="*/ 2 w 68"/>
                                  <a:gd name="T13" fmla="*/ 1 h 56"/>
                                  <a:gd name="T14" fmla="*/ 2 w 68"/>
                                  <a:gd name="T15" fmla="*/ 1 h 56"/>
                                  <a:gd name="T16" fmla="*/ 2 w 68"/>
                                  <a:gd name="T17" fmla="*/ 0 h 56"/>
                                  <a:gd name="T18" fmla="*/ 2 w 68"/>
                                  <a:gd name="T19" fmla="*/ 0 h 56"/>
                                  <a:gd name="T20" fmla="*/ 1 w 68"/>
                                  <a:gd name="T21" fmla="*/ 0 h 56"/>
                                  <a:gd name="T22" fmla="*/ 1 w 68"/>
                                  <a:gd name="T23" fmla="*/ 0 h 56"/>
                                  <a:gd name="T24" fmla="*/ 0 w 68"/>
                                  <a:gd name="T25" fmla="*/ 0 h 56"/>
                                  <a:gd name="T26" fmla="*/ 0 w 68"/>
                                  <a:gd name="T27" fmla="*/ 0 h 56"/>
                                  <a:gd name="T28" fmla="*/ 0 w 68"/>
                                  <a:gd name="T29" fmla="*/ 1 h 56"/>
                                  <a:gd name="T30" fmla="*/ 0 w 68"/>
                                  <a:gd name="T31" fmla="*/ 1 h 56"/>
                                  <a:gd name="T32" fmla="*/ 0 w 68"/>
                                  <a:gd name="T33" fmla="*/ 1 h 56"/>
                                  <a:gd name="T34" fmla="*/ 1 w 68"/>
                                  <a:gd name="T35" fmla="*/ 2 h 56"/>
                                  <a:gd name="T36" fmla="*/ 1 w 68"/>
                                  <a:gd name="T37" fmla="*/ 2 h 56"/>
                                  <a:gd name="T38" fmla="*/ 1 w 68"/>
                                  <a:gd name="T39" fmla="*/ 2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
                                  <a:gd name="T61" fmla="*/ 0 h 56"/>
                                  <a:gd name="T62" fmla="*/ 68 w 68"/>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 h="56">
                                    <a:moveTo>
                                      <a:pt x="34" y="53"/>
                                    </a:moveTo>
                                    <a:lnTo>
                                      <a:pt x="45" y="56"/>
                                    </a:lnTo>
                                    <a:lnTo>
                                      <a:pt x="53" y="56"/>
                                    </a:lnTo>
                                    <a:lnTo>
                                      <a:pt x="61" y="54"/>
                                    </a:lnTo>
                                    <a:lnTo>
                                      <a:pt x="65" y="48"/>
                                    </a:lnTo>
                                    <a:lnTo>
                                      <a:pt x="68" y="40"/>
                                    </a:lnTo>
                                    <a:lnTo>
                                      <a:pt x="66" y="31"/>
                                    </a:lnTo>
                                    <a:lnTo>
                                      <a:pt x="60" y="19"/>
                                    </a:lnTo>
                                    <a:lnTo>
                                      <a:pt x="52" y="11"/>
                                    </a:lnTo>
                                    <a:lnTo>
                                      <a:pt x="41" y="5"/>
                                    </a:lnTo>
                                    <a:lnTo>
                                      <a:pt x="29" y="1"/>
                                    </a:lnTo>
                                    <a:lnTo>
                                      <a:pt x="20" y="0"/>
                                    </a:lnTo>
                                    <a:lnTo>
                                      <a:pt x="12" y="2"/>
                                    </a:lnTo>
                                    <a:lnTo>
                                      <a:pt x="4" y="7"/>
                                    </a:lnTo>
                                    <a:lnTo>
                                      <a:pt x="0" y="14"/>
                                    </a:lnTo>
                                    <a:lnTo>
                                      <a:pt x="1" y="24"/>
                                    </a:lnTo>
                                    <a:lnTo>
                                      <a:pt x="7" y="34"/>
                                    </a:lnTo>
                                    <a:lnTo>
                                      <a:pt x="16" y="41"/>
                                    </a:lnTo>
                                    <a:lnTo>
                                      <a:pt x="25" y="47"/>
                                    </a:lnTo>
                                    <a:lnTo>
                                      <a:pt x="34" y="53"/>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17" name="Freeform 67">
                                <a:extLst>
                                  <a:ext uri="{FF2B5EF4-FFF2-40B4-BE49-F238E27FC236}">
                                    <a16:creationId xmlns:a16="http://schemas.microsoft.com/office/drawing/2014/main" id="{8E257C0B-5636-4D29-A3DF-223352A90E50}"/>
                                  </a:ext>
                                </a:extLst>
                              </p:cNvPr>
                              <p:cNvSpPr>
                                <a:spLocks/>
                              </p:cNvSpPr>
                              <p:nvPr/>
                            </p:nvSpPr>
                            <p:spPr bwMode="auto">
                              <a:xfrm>
                                <a:off x="2260" y="1697"/>
                                <a:ext cx="12" cy="13"/>
                              </a:xfrm>
                              <a:custGeom>
                                <a:avLst/>
                                <a:gdLst>
                                  <a:gd name="T0" fmla="*/ 1 w 57"/>
                                  <a:gd name="T1" fmla="*/ 2 h 65"/>
                                  <a:gd name="T2" fmla="*/ 1 w 57"/>
                                  <a:gd name="T3" fmla="*/ 3 h 65"/>
                                  <a:gd name="T4" fmla="*/ 2 w 57"/>
                                  <a:gd name="T5" fmla="*/ 3 h 65"/>
                                  <a:gd name="T6" fmla="*/ 2 w 57"/>
                                  <a:gd name="T7" fmla="*/ 2 h 65"/>
                                  <a:gd name="T8" fmla="*/ 3 w 57"/>
                                  <a:gd name="T9" fmla="*/ 2 h 65"/>
                                  <a:gd name="T10" fmla="*/ 3 w 57"/>
                                  <a:gd name="T11" fmla="*/ 1 h 65"/>
                                  <a:gd name="T12" fmla="*/ 2 w 57"/>
                                  <a:gd name="T13" fmla="*/ 1 h 65"/>
                                  <a:gd name="T14" fmla="*/ 2 w 57"/>
                                  <a:gd name="T15" fmla="*/ 1 h 65"/>
                                  <a:gd name="T16" fmla="*/ 2 w 57"/>
                                  <a:gd name="T17" fmla="*/ 0 h 65"/>
                                  <a:gd name="T18" fmla="*/ 1 w 57"/>
                                  <a:gd name="T19" fmla="*/ 0 h 65"/>
                                  <a:gd name="T20" fmla="*/ 1 w 57"/>
                                  <a:gd name="T21" fmla="*/ 0 h 65"/>
                                  <a:gd name="T22" fmla="*/ 0 w 57"/>
                                  <a:gd name="T23" fmla="*/ 0 h 65"/>
                                  <a:gd name="T24" fmla="*/ 0 w 57"/>
                                  <a:gd name="T25" fmla="*/ 0 h 65"/>
                                  <a:gd name="T26" fmla="*/ 0 w 57"/>
                                  <a:gd name="T27" fmla="*/ 1 h 65"/>
                                  <a:gd name="T28" fmla="*/ 0 w 57"/>
                                  <a:gd name="T29" fmla="*/ 1 h 65"/>
                                  <a:gd name="T30" fmla="*/ 0 w 57"/>
                                  <a:gd name="T31" fmla="*/ 1 h 65"/>
                                  <a:gd name="T32" fmla="*/ 0 w 57"/>
                                  <a:gd name="T33" fmla="*/ 2 h 65"/>
                                  <a:gd name="T34" fmla="*/ 1 w 57"/>
                                  <a:gd name="T35" fmla="*/ 2 h 65"/>
                                  <a:gd name="T36" fmla="*/ 1 w 57"/>
                                  <a:gd name="T37" fmla="*/ 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65"/>
                                  <a:gd name="T59" fmla="*/ 57 w 5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65">
                                    <a:moveTo>
                                      <a:pt x="24" y="61"/>
                                    </a:moveTo>
                                    <a:lnTo>
                                      <a:pt x="35" y="65"/>
                                    </a:lnTo>
                                    <a:lnTo>
                                      <a:pt x="45" y="64"/>
                                    </a:lnTo>
                                    <a:lnTo>
                                      <a:pt x="52" y="59"/>
                                    </a:lnTo>
                                    <a:lnTo>
                                      <a:pt x="57" y="48"/>
                                    </a:lnTo>
                                    <a:lnTo>
                                      <a:pt x="55" y="34"/>
                                    </a:lnTo>
                                    <a:lnTo>
                                      <a:pt x="52" y="23"/>
                                    </a:lnTo>
                                    <a:lnTo>
                                      <a:pt x="46" y="14"/>
                                    </a:lnTo>
                                    <a:lnTo>
                                      <a:pt x="40" y="6"/>
                                    </a:lnTo>
                                    <a:lnTo>
                                      <a:pt x="29" y="1"/>
                                    </a:lnTo>
                                    <a:lnTo>
                                      <a:pt x="21" y="0"/>
                                    </a:lnTo>
                                    <a:lnTo>
                                      <a:pt x="11" y="2"/>
                                    </a:lnTo>
                                    <a:lnTo>
                                      <a:pt x="3" y="7"/>
                                    </a:lnTo>
                                    <a:lnTo>
                                      <a:pt x="0" y="15"/>
                                    </a:lnTo>
                                    <a:lnTo>
                                      <a:pt x="1" y="24"/>
                                    </a:lnTo>
                                    <a:lnTo>
                                      <a:pt x="3" y="34"/>
                                    </a:lnTo>
                                    <a:lnTo>
                                      <a:pt x="9" y="44"/>
                                    </a:lnTo>
                                    <a:lnTo>
                                      <a:pt x="17" y="53"/>
                                    </a:lnTo>
                                    <a:lnTo>
                                      <a:pt x="24" y="61"/>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6008" name="Group 68">
                            <a:extLst>
                              <a:ext uri="{FF2B5EF4-FFF2-40B4-BE49-F238E27FC236}">
                                <a16:creationId xmlns:a16="http://schemas.microsoft.com/office/drawing/2014/main" id="{B5A85A5A-B7AA-446C-A8B0-F327173ED126}"/>
                              </a:ext>
                            </a:extLst>
                          </p:cNvPr>
                          <p:cNvGrpSpPr>
                            <a:grpSpLocks/>
                          </p:cNvGrpSpPr>
                          <p:nvPr/>
                        </p:nvGrpSpPr>
                        <p:grpSpPr bwMode="auto">
                          <a:xfrm>
                            <a:off x="2223" y="1728"/>
                            <a:ext cx="82" cy="131"/>
                            <a:chOff x="2223" y="1728"/>
                            <a:chExt cx="82" cy="131"/>
                          </a:xfrm>
                        </p:grpSpPr>
                        <p:sp>
                          <p:nvSpPr>
                            <p:cNvPr id="66009" name="Freeform 69">
                              <a:extLst>
                                <a:ext uri="{FF2B5EF4-FFF2-40B4-BE49-F238E27FC236}">
                                  <a16:creationId xmlns:a16="http://schemas.microsoft.com/office/drawing/2014/main" id="{E098CA0F-2ABA-4704-95EE-DCF6D68FC501}"/>
                                </a:ext>
                              </a:extLst>
                            </p:cNvPr>
                            <p:cNvSpPr>
                              <a:spLocks/>
                            </p:cNvSpPr>
                            <p:nvPr/>
                          </p:nvSpPr>
                          <p:spPr bwMode="auto">
                            <a:xfrm>
                              <a:off x="2259" y="1729"/>
                              <a:ext cx="46" cy="82"/>
                            </a:xfrm>
                            <a:custGeom>
                              <a:avLst/>
                              <a:gdLst>
                                <a:gd name="T0" fmla="*/ 1 w 229"/>
                                <a:gd name="T1" fmla="*/ 0 h 410"/>
                                <a:gd name="T2" fmla="*/ 1 w 229"/>
                                <a:gd name="T3" fmla="*/ 1 h 410"/>
                                <a:gd name="T4" fmla="*/ 0 w 229"/>
                                <a:gd name="T5" fmla="*/ 3 h 410"/>
                                <a:gd name="T6" fmla="*/ 0 w 229"/>
                                <a:gd name="T7" fmla="*/ 4 h 410"/>
                                <a:gd name="T8" fmla="*/ 0 w 229"/>
                                <a:gd name="T9" fmla="*/ 5 h 410"/>
                                <a:gd name="T10" fmla="*/ 0 w 229"/>
                                <a:gd name="T11" fmla="*/ 7 h 410"/>
                                <a:gd name="T12" fmla="*/ 1 w 229"/>
                                <a:gd name="T13" fmla="*/ 8 h 410"/>
                                <a:gd name="T14" fmla="*/ 1 w 229"/>
                                <a:gd name="T15" fmla="*/ 9 h 410"/>
                                <a:gd name="T16" fmla="*/ 2 w 229"/>
                                <a:gd name="T17" fmla="*/ 10 h 410"/>
                                <a:gd name="T18" fmla="*/ 3 w 229"/>
                                <a:gd name="T19" fmla="*/ 11 h 410"/>
                                <a:gd name="T20" fmla="*/ 5 w 229"/>
                                <a:gd name="T21" fmla="*/ 12 h 410"/>
                                <a:gd name="T22" fmla="*/ 6 w 229"/>
                                <a:gd name="T23" fmla="*/ 13 h 410"/>
                                <a:gd name="T24" fmla="*/ 7 w 229"/>
                                <a:gd name="T25" fmla="*/ 14 h 410"/>
                                <a:gd name="T26" fmla="*/ 8 w 229"/>
                                <a:gd name="T27" fmla="*/ 15 h 410"/>
                                <a:gd name="T28" fmla="*/ 9 w 229"/>
                                <a:gd name="T29" fmla="*/ 16 h 410"/>
                                <a:gd name="T30" fmla="*/ 9 w 229"/>
                                <a:gd name="T31" fmla="*/ 16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9"/>
                                <a:gd name="T49" fmla="*/ 0 h 410"/>
                                <a:gd name="T50" fmla="*/ 229 w 229"/>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9" h="410">
                                  <a:moveTo>
                                    <a:pt x="27" y="0"/>
                                  </a:moveTo>
                                  <a:lnTo>
                                    <a:pt x="17" y="28"/>
                                  </a:lnTo>
                                  <a:lnTo>
                                    <a:pt x="8" y="64"/>
                                  </a:lnTo>
                                  <a:lnTo>
                                    <a:pt x="3" y="103"/>
                                  </a:lnTo>
                                  <a:lnTo>
                                    <a:pt x="0" y="137"/>
                                  </a:lnTo>
                                  <a:lnTo>
                                    <a:pt x="5" y="166"/>
                                  </a:lnTo>
                                  <a:lnTo>
                                    <a:pt x="14" y="190"/>
                                  </a:lnTo>
                                  <a:lnTo>
                                    <a:pt x="30" y="215"/>
                                  </a:lnTo>
                                  <a:lnTo>
                                    <a:pt x="52" y="245"/>
                                  </a:lnTo>
                                  <a:lnTo>
                                    <a:pt x="82" y="272"/>
                                  </a:lnTo>
                                  <a:lnTo>
                                    <a:pt x="122" y="304"/>
                                  </a:lnTo>
                                  <a:lnTo>
                                    <a:pt x="152" y="329"/>
                                  </a:lnTo>
                                  <a:lnTo>
                                    <a:pt x="176" y="347"/>
                                  </a:lnTo>
                                  <a:lnTo>
                                    <a:pt x="192" y="366"/>
                                  </a:lnTo>
                                  <a:lnTo>
                                    <a:pt x="213" y="389"/>
                                  </a:lnTo>
                                  <a:lnTo>
                                    <a:pt x="229" y="41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10" name="Freeform 70">
                              <a:extLst>
                                <a:ext uri="{FF2B5EF4-FFF2-40B4-BE49-F238E27FC236}">
                                  <a16:creationId xmlns:a16="http://schemas.microsoft.com/office/drawing/2014/main" id="{3DA916C6-32EA-43E5-88A2-380DAAA71EFF}"/>
                                </a:ext>
                              </a:extLst>
                            </p:cNvPr>
                            <p:cNvSpPr>
                              <a:spLocks/>
                            </p:cNvSpPr>
                            <p:nvPr/>
                          </p:nvSpPr>
                          <p:spPr bwMode="auto">
                            <a:xfrm>
                              <a:off x="2223" y="1756"/>
                              <a:ext cx="44" cy="78"/>
                            </a:xfrm>
                            <a:custGeom>
                              <a:avLst/>
                              <a:gdLst>
                                <a:gd name="T0" fmla="*/ 0 w 216"/>
                                <a:gd name="T1" fmla="*/ 0 h 391"/>
                                <a:gd name="T2" fmla="*/ 1 w 216"/>
                                <a:gd name="T3" fmla="*/ 0 h 391"/>
                                <a:gd name="T4" fmla="*/ 2 w 216"/>
                                <a:gd name="T5" fmla="*/ 0 h 391"/>
                                <a:gd name="T6" fmla="*/ 3 w 216"/>
                                <a:gd name="T7" fmla="*/ 1 h 391"/>
                                <a:gd name="T8" fmla="*/ 4 w 216"/>
                                <a:gd name="T9" fmla="*/ 1 h 391"/>
                                <a:gd name="T10" fmla="*/ 5 w 216"/>
                                <a:gd name="T11" fmla="*/ 2 h 391"/>
                                <a:gd name="T12" fmla="*/ 5 w 216"/>
                                <a:gd name="T13" fmla="*/ 3 h 391"/>
                                <a:gd name="T14" fmla="*/ 6 w 216"/>
                                <a:gd name="T15" fmla="*/ 3 h 391"/>
                                <a:gd name="T16" fmla="*/ 6 w 216"/>
                                <a:gd name="T17" fmla="*/ 5 h 391"/>
                                <a:gd name="T18" fmla="*/ 7 w 216"/>
                                <a:gd name="T19" fmla="*/ 6 h 391"/>
                                <a:gd name="T20" fmla="*/ 7 w 216"/>
                                <a:gd name="T21" fmla="*/ 7 h 391"/>
                                <a:gd name="T22" fmla="*/ 7 w 216"/>
                                <a:gd name="T23" fmla="*/ 9 h 391"/>
                                <a:gd name="T24" fmla="*/ 7 w 216"/>
                                <a:gd name="T25" fmla="*/ 11 h 391"/>
                                <a:gd name="T26" fmla="*/ 8 w 216"/>
                                <a:gd name="T27" fmla="*/ 13 h 391"/>
                                <a:gd name="T28" fmla="*/ 8 w 216"/>
                                <a:gd name="T29" fmla="*/ 14 h 391"/>
                                <a:gd name="T30" fmla="*/ 8 w 216"/>
                                <a:gd name="T31" fmla="*/ 15 h 391"/>
                                <a:gd name="T32" fmla="*/ 9 w 216"/>
                                <a:gd name="T33" fmla="*/ 16 h 391"/>
                                <a:gd name="T34" fmla="*/ 9 w 216"/>
                                <a:gd name="T35" fmla="*/ 16 h 3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6"/>
                                <a:gd name="T55" fmla="*/ 0 h 391"/>
                                <a:gd name="T56" fmla="*/ 216 w 216"/>
                                <a:gd name="T57" fmla="*/ 391 h 39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6" h="391">
                                  <a:moveTo>
                                    <a:pt x="0" y="0"/>
                                  </a:moveTo>
                                  <a:lnTo>
                                    <a:pt x="24" y="4"/>
                                  </a:lnTo>
                                  <a:lnTo>
                                    <a:pt x="47" y="9"/>
                                  </a:lnTo>
                                  <a:lnTo>
                                    <a:pt x="73" y="18"/>
                                  </a:lnTo>
                                  <a:lnTo>
                                    <a:pt x="93" y="29"/>
                                  </a:lnTo>
                                  <a:lnTo>
                                    <a:pt x="112" y="41"/>
                                  </a:lnTo>
                                  <a:lnTo>
                                    <a:pt x="128" y="65"/>
                                  </a:lnTo>
                                  <a:lnTo>
                                    <a:pt x="142" y="87"/>
                                  </a:lnTo>
                                  <a:lnTo>
                                    <a:pt x="152" y="114"/>
                                  </a:lnTo>
                                  <a:lnTo>
                                    <a:pt x="162" y="146"/>
                                  </a:lnTo>
                                  <a:lnTo>
                                    <a:pt x="171" y="182"/>
                                  </a:lnTo>
                                  <a:lnTo>
                                    <a:pt x="174" y="222"/>
                                  </a:lnTo>
                                  <a:lnTo>
                                    <a:pt x="177" y="276"/>
                                  </a:lnTo>
                                  <a:lnTo>
                                    <a:pt x="180" y="314"/>
                                  </a:lnTo>
                                  <a:lnTo>
                                    <a:pt x="188" y="347"/>
                                  </a:lnTo>
                                  <a:lnTo>
                                    <a:pt x="201" y="372"/>
                                  </a:lnTo>
                                  <a:lnTo>
                                    <a:pt x="216" y="391"/>
                                  </a:lnTo>
                                  <a:lnTo>
                                    <a:pt x="214" y="39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11" name="Freeform 71">
                              <a:extLst>
                                <a:ext uri="{FF2B5EF4-FFF2-40B4-BE49-F238E27FC236}">
                                  <a16:creationId xmlns:a16="http://schemas.microsoft.com/office/drawing/2014/main" id="{7421047D-AB62-4754-8B4A-8891E8F323AF}"/>
                                </a:ext>
                              </a:extLst>
                            </p:cNvPr>
                            <p:cNvSpPr>
                              <a:spLocks/>
                            </p:cNvSpPr>
                            <p:nvPr/>
                          </p:nvSpPr>
                          <p:spPr bwMode="auto">
                            <a:xfrm>
                              <a:off x="2225" y="1728"/>
                              <a:ext cx="74" cy="131"/>
                            </a:xfrm>
                            <a:custGeom>
                              <a:avLst/>
                              <a:gdLst>
                                <a:gd name="T0" fmla="*/ 0 w 371"/>
                                <a:gd name="T1" fmla="*/ 0 h 657"/>
                                <a:gd name="T2" fmla="*/ 1 w 371"/>
                                <a:gd name="T3" fmla="*/ 1 h 657"/>
                                <a:gd name="T4" fmla="*/ 2 w 371"/>
                                <a:gd name="T5" fmla="*/ 2 h 657"/>
                                <a:gd name="T6" fmla="*/ 3 w 371"/>
                                <a:gd name="T7" fmla="*/ 3 h 657"/>
                                <a:gd name="T8" fmla="*/ 4 w 371"/>
                                <a:gd name="T9" fmla="*/ 5 h 657"/>
                                <a:gd name="T10" fmla="*/ 5 w 371"/>
                                <a:gd name="T11" fmla="*/ 6 h 657"/>
                                <a:gd name="T12" fmla="*/ 6 w 371"/>
                                <a:gd name="T13" fmla="*/ 8 h 657"/>
                                <a:gd name="T14" fmla="*/ 7 w 371"/>
                                <a:gd name="T15" fmla="*/ 9 h 657"/>
                                <a:gd name="T16" fmla="*/ 8 w 371"/>
                                <a:gd name="T17" fmla="*/ 11 h 657"/>
                                <a:gd name="T18" fmla="*/ 8 w 371"/>
                                <a:gd name="T19" fmla="*/ 12 h 657"/>
                                <a:gd name="T20" fmla="*/ 9 w 371"/>
                                <a:gd name="T21" fmla="*/ 14 h 657"/>
                                <a:gd name="T22" fmla="*/ 10 w 371"/>
                                <a:gd name="T23" fmla="*/ 16 h 657"/>
                                <a:gd name="T24" fmla="*/ 10 w 371"/>
                                <a:gd name="T25" fmla="*/ 18 h 657"/>
                                <a:gd name="T26" fmla="*/ 11 w 371"/>
                                <a:gd name="T27" fmla="*/ 20 h 657"/>
                                <a:gd name="T28" fmla="*/ 12 w 371"/>
                                <a:gd name="T29" fmla="*/ 21 h 657"/>
                                <a:gd name="T30" fmla="*/ 12 w 371"/>
                                <a:gd name="T31" fmla="*/ 23 h 657"/>
                                <a:gd name="T32" fmla="*/ 13 w 371"/>
                                <a:gd name="T33" fmla="*/ 25 h 657"/>
                                <a:gd name="T34" fmla="*/ 15 w 371"/>
                                <a:gd name="T35" fmla="*/ 26 h 6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1"/>
                                <a:gd name="T55" fmla="*/ 0 h 657"/>
                                <a:gd name="T56" fmla="*/ 371 w 371"/>
                                <a:gd name="T57" fmla="*/ 657 h 6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1" h="657">
                                  <a:moveTo>
                                    <a:pt x="0" y="0"/>
                                  </a:moveTo>
                                  <a:lnTo>
                                    <a:pt x="26" y="25"/>
                                  </a:lnTo>
                                  <a:lnTo>
                                    <a:pt x="60" y="56"/>
                                  </a:lnTo>
                                  <a:lnTo>
                                    <a:pt x="84" y="86"/>
                                  </a:lnTo>
                                  <a:lnTo>
                                    <a:pt x="108" y="120"/>
                                  </a:lnTo>
                                  <a:lnTo>
                                    <a:pt x="132" y="159"/>
                                  </a:lnTo>
                                  <a:lnTo>
                                    <a:pt x="154" y="196"/>
                                  </a:lnTo>
                                  <a:lnTo>
                                    <a:pt x="176" y="236"/>
                                  </a:lnTo>
                                  <a:lnTo>
                                    <a:pt x="195" y="272"/>
                                  </a:lnTo>
                                  <a:lnTo>
                                    <a:pt x="213" y="313"/>
                                  </a:lnTo>
                                  <a:lnTo>
                                    <a:pt x="230" y="357"/>
                                  </a:lnTo>
                                  <a:lnTo>
                                    <a:pt x="247" y="409"/>
                                  </a:lnTo>
                                  <a:lnTo>
                                    <a:pt x="261" y="452"/>
                                  </a:lnTo>
                                  <a:lnTo>
                                    <a:pt x="277" y="496"/>
                                  </a:lnTo>
                                  <a:lnTo>
                                    <a:pt x="292" y="533"/>
                                  </a:lnTo>
                                  <a:lnTo>
                                    <a:pt x="312" y="577"/>
                                  </a:lnTo>
                                  <a:lnTo>
                                    <a:pt x="338" y="616"/>
                                  </a:lnTo>
                                  <a:lnTo>
                                    <a:pt x="371" y="657"/>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82" name="Group 72">
                          <a:extLst>
                            <a:ext uri="{FF2B5EF4-FFF2-40B4-BE49-F238E27FC236}">
                              <a16:creationId xmlns:a16="http://schemas.microsoft.com/office/drawing/2014/main" id="{EB9A35BF-A93E-4A66-A667-1EACE251534B}"/>
                            </a:ext>
                          </a:extLst>
                        </p:cNvPr>
                        <p:cNvGrpSpPr>
                          <a:grpSpLocks/>
                        </p:cNvGrpSpPr>
                        <p:nvPr/>
                      </p:nvGrpSpPr>
                      <p:grpSpPr bwMode="auto">
                        <a:xfrm>
                          <a:off x="2045" y="1723"/>
                          <a:ext cx="244" cy="215"/>
                          <a:chOff x="2045" y="1723"/>
                          <a:chExt cx="244" cy="215"/>
                        </a:xfrm>
                      </p:grpSpPr>
                      <p:grpSp>
                        <p:nvGrpSpPr>
                          <p:cNvPr id="65983" name="Group 73">
                            <a:extLst>
                              <a:ext uri="{FF2B5EF4-FFF2-40B4-BE49-F238E27FC236}">
                                <a16:creationId xmlns:a16="http://schemas.microsoft.com/office/drawing/2014/main" id="{ECAD5B5D-D4E8-452F-8019-D43E41DBFD81}"/>
                              </a:ext>
                            </a:extLst>
                          </p:cNvPr>
                          <p:cNvGrpSpPr>
                            <a:grpSpLocks/>
                          </p:cNvGrpSpPr>
                          <p:nvPr/>
                        </p:nvGrpSpPr>
                        <p:grpSpPr bwMode="auto">
                          <a:xfrm>
                            <a:off x="2045" y="1723"/>
                            <a:ext cx="244" cy="215"/>
                            <a:chOff x="2045" y="1723"/>
                            <a:chExt cx="244" cy="215"/>
                          </a:xfrm>
                        </p:grpSpPr>
                        <p:grpSp>
                          <p:nvGrpSpPr>
                            <p:cNvPr id="65988" name="Group 74">
                              <a:extLst>
                                <a:ext uri="{FF2B5EF4-FFF2-40B4-BE49-F238E27FC236}">
                                  <a16:creationId xmlns:a16="http://schemas.microsoft.com/office/drawing/2014/main" id="{3F3498F7-F0ED-4FC4-AB3A-64EEB6EB2936}"/>
                                </a:ext>
                              </a:extLst>
                            </p:cNvPr>
                            <p:cNvGrpSpPr>
                              <a:grpSpLocks/>
                            </p:cNvGrpSpPr>
                            <p:nvPr/>
                          </p:nvGrpSpPr>
                          <p:grpSpPr bwMode="auto">
                            <a:xfrm>
                              <a:off x="2045" y="1723"/>
                              <a:ext cx="244" cy="215"/>
                              <a:chOff x="2045" y="1723"/>
                              <a:chExt cx="244" cy="215"/>
                            </a:xfrm>
                          </p:grpSpPr>
                          <p:grpSp>
                            <p:nvGrpSpPr>
                              <p:cNvPr id="65995" name="Group 75">
                                <a:extLst>
                                  <a:ext uri="{FF2B5EF4-FFF2-40B4-BE49-F238E27FC236}">
                                    <a16:creationId xmlns:a16="http://schemas.microsoft.com/office/drawing/2014/main" id="{E2B9E282-D5D1-4701-9815-17F10BE40680}"/>
                                  </a:ext>
                                </a:extLst>
                              </p:cNvPr>
                              <p:cNvGrpSpPr>
                                <a:grpSpLocks/>
                              </p:cNvGrpSpPr>
                              <p:nvPr/>
                            </p:nvGrpSpPr>
                            <p:grpSpPr bwMode="auto">
                              <a:xfrm>
                                <a:off x="2045" y="1723"/>
                                <a:ext cx="244" cy="215"/>
                                <a:chOff x="2045" y="1723"/>
                                <a:chExt cx="244" cy="215"/>
                              </a:xfrm>
                            </p:grpSpPr>
                            <p:grpSp>
                              <p:nvGrpSpPr>
                                <p:cNvPr id="66001" name="Group 76">
                                  <a:extLst>
                                    <a:ext uri="{FF2B5EF4-FFF2-40B4-BE49-F238E27FC236}">
                                      <a16:creationId xmlns:a16="http://schemas.microsoft.com/office/drawing/2014/main" id="{F1522D3D-1331-4325-A772-BD0F3F6CB210}"/>
                                    </a:ext>
                                  </a:extLst>
                                </p:cNvPr>
                                <p:cNvGrpSpPr>
                                  <a:grpSpLocks/>
                                </p:cNvGrpSpPr>
                                <p:nvPr/>
                              </p:nvGrpSpPr>
                              <p:grpSpPr bwMode="auto">
                                <a:xfrm>
                                  <a:off x="2045" y="1723"/>
                                  <a:ext cx="244" cy="215"/>
                                  <a:chOff x="2045" y="1723"/>
                                  <a:chExt cx="244" cy="215"/>
                                </a:xfrm>
                              </p:grpSpPr>
                              <p:sp>
                                <p:nvSpPr>
                                  <p:cNvPr id="66003" name="Freeform 77">
                                    <a:extLst>
                                      <a:ext uri="{FF2B5EF4-FFF2-40B4-BE49-F238E27FC236}">
                                        <a16:creationId xmlns:a16="http://schemas.microsoft.com/office/drawing/2014/main" id="{8948C11B-DC98-4642-BFC5-4A92EE4945AF}"/>
                                      </a:ext>
                                    </a:extLst>
                                  </p:cNvPr>
                                  <p:cNvSpPr>
                                    <a:spLocks/>
                                  </p:cNvSpPr>
                                  <p:nvPr/>
                                </p:nvSpPr>
                                <p:spPr bwMode="auto">
                                  <a:xfrm>
                                    <a:off x="2045" y="1723"/>
                                    <a:ext cx="244" cy="215"/>
                                  </a:xfrm>
                                  <a:custGeom>
                                    <a:avLst/>
                                    <a:gdLst>
                                      <a:gd name="T0" fmla="*/ 5 w 1224"/>
                                      <a:gd name="T1" fmla="*/ 2 h 1076"/>
                                      <a:gd name="T2" fmla="*/ 8 w 1224"/>
                                      <a:gd name="T3" fmla="*/ 1 h 1076"/>
                                      <a:gd name="T4" fmla="*/ 11 w 1224"/>
                                      <a:gd name="T5" fmla="*/ 0 h 1076"/>
                                      <a:gd name="T6" fmla="*/ 15 w 1224"/>
                                      <a:gd name="T7" fmla="*/ 0 h 1076"/>
                                      <a:gd name="T8" fmla="*/ 18 w 1224"/>
                                      <a:gd name="T9" fmla="*/ 2 h 1076"/>
                                      <a:gd name="T10" fmla="*/ 20 w 1224"/>
                                      <a:gd name="T11" fmla="*/ 5 h 1076"/>
                                      <a:gd name="T12" fmla="*/ 23 w 1224"/>
                                      <a:gd name="T13" fmla="*/ 8 h 1076"/>
                                      <a:gd name="T14" fmla="*/ 25 w 1224"/>
                                      <a:gd name="T15" fmla="*/ 10 h 1076"/>
                                      <a:gd name="T16" fmla="*/ 26 w 1224"/>
                                      <a:gd name="T17" fmla="*/ 13 h 1076"/>
                                      <a:gd name="T18" fmla="*/ 25 w 1224"/>
                                      <a:gd name="T19" fmla="*/ 15 h 1076"/>
                                      <a:gd name="T20" fmla="*/ 24 w 1224"/>
                                      <a:gd name="T21" fmla="*/ 17 h 1076"/>
                                      <a:gd name="T22" fmla="*/ 22 w 1224"/>
                                      <a:gd name="T23" fmla="*/ 20 h 1076"/>
                                      <a:gd name="T24" fmla="*/ 21 w 1224"/>
                                      <a:gd name="T25" fmla="*/ 22 h 1076"/>
                                      <a:gd name="T26" fmla="*/ 21 w 1224"/>
                                      <a:gd name="T27" fmla="*/ 22 h 1076"/>
                                      <a:gd name="T28" fmla="*/ 22 w 1224"/>
                                      <a:gd name="T29" fmla="*/ 22 h 1076"/>
                                      <a:gd name="T30" fmla="*/ 23 w 1224"/>
                                      <a:gd name="T31" fmla="*/ 21 h 1076"/>
                                      <a:gd name="T32" fmla="*/ 24 w 1224"/>
                                      <a:gd name="T33" fmla="*/ 19 h 1076"/>
                                      <a:gd name="T34" fmla="*/ 26 w 1224"/>
                                      <a:gd name="T35" fmla="*/ 17 h 1076"/>
                                      <a:gd name="T36" fmla="*/ 27 w 1224"/>
                                      <a:gd name="T37" fmla="*/ 16 h 1076"/>
                                      <a:gd name="T38" fmla="*/ 28 w 1224"/>
                                      <a:gd name="T39" fmla="*/ 16 h 1076"/>
                                      <a:gd name="T40" fmla="*/ 29 w 1224"/>
                                      <a:gd name="T41" fmla="*/ 17 h 1076"/>
                                      <a:gd name="T42" fmla="*/ 31 w 1224"/>
                                      <a:gd name="T43" fmla="*/ 21 h 1076"/>
                                      <a:gd name="T44" fmla="*/ 33 w 1224"/>
                                      <a:gd name="T45" fmla="*/ 25 h 1076"/>
                                      <a:gd name="T46" fmla="*/ 36 w 1224"/>
                                      <a:gd name="T47" fmla="*/ 29 h 1076"/>
                                      <a:gd name="T48" fmla="*/ 39 w 1224"/>
                                      <a:gd name="T49" fmla="*/ 34 h 1076"/>
                                      <a:gd name="T50" fmla="*/ 42 w 1224"/>
                                      <a:gd name="T51" fmla="*/ 36 h 1076"/>
                                      <a:gd name="T52" fmla="*/ 46 w 1224"/>
                                      <a:gd name="T53" fmla="*/ 39 h 1076"/>
                                      <a:gd name="T54" fmla="*/ 48 w 1224"/>
                                      <a:gd name="T55" fmla="*/ 41 h 1076"/>
                                      <a:gd name="T56" fmla="*/ 49 w 1224"/>
                                      <a:gd name="T57" fmla="*/ 42 h 1076"/>
                                      <a:gd name="T58" fmla="*/ 48 w 1224"/>
                                      <a:gd name="T59" fmla="*/ 43 h 1076"/>
                                      <a:gd name="T60" fmla="*/ 46 w 1224"/>
                                      <a:gd name="T61" fmla="*/ 43 h 1076"/>
                                      <a:gd name="T62" fmla="*/ 42 w 1224"/>
                                      <a:gd name="T63" fmla="*/ 43 h 1076"/>
                                      <a:gd name="T64" fmla="*/ 38 w 1224"/>
                                      <a:gd name="T65" fmla="*/ 42 h 1076"/>
                                      <a:gd name="T66" fmla="*/ 33 w 1224"/>
                                      <a:gd name="T67" fmla="*/ 41 h 1076"/>
                                      <a:gd name="T68" fmla="*/ 29 w 1224"/>
                                      <a:gd name="T69" fmla="*/ 39 h 1076"/>
                                      <a:gd name="T70" fmla="*/ 24 w 1224"/>
                                      <a:gd name="T71" fmla="*/ 37 h 1076"/>
                                      <a:gd name="T72" fmla="*/ 20 w 1224"/>
                                      <a:gd name="T73" fmla="*/ 34 h 1076"/>
                                      <a:gd name="T74" fmla="*/ 16 w 1224"/>
                                      <a:gd name="T75" fmla="*/ 32 h 1076"/>
                                      <a:gd name="T76" fmla="*/ 14 w 1224"/>
                                      <a:gd name="T77" fmla="*/ 29 h 1076"/>
                                      <a:gd name="T78" fmla="*/ 12 w 1224"/>
                                      <a:gd name="T79" fmla="*/ 27 h 1076"/>
                                      <a:gd name="T80" fmla="*/ 13 w 1224"/>
                                      <a:gd name="T81" fmla="*/ 26 h 1076"/>
                                      <a:gd name="T82" fmla="*/ 14 w 1224"/>
                                      <a:gd name="T83" fmla="*/ 25 h 1076"/>
                                      <a:gd name="T84" fmla="*/ 17 w 1224"/>
                                      <a:gd name="T85" fmla="*/ 25 h 1076"/>
                                      <a:gd name="T86" fmla="*/ 19 w 1224"/>
                                      <a:gd name="T87" fmla="*/ 25 h 1076"/>
                                      <a:gd name="T88" fmla="*/ 19 w 1224"/>
                                      <a:gd name="T89" fmla="*/ 25 h 1076"/>
                                      <a:gd name="T90" fmla="*/ 19 w 1224"/>
                                      <a:gd name="T91" fmla="*/ 25 h 1076"/>
                                      <a:gd name="T92" fmla="*/ 18 w 1224"/>
                                      <a:gd name="T93" fmla="*/ 24 h 1076"/>
                                      <a:gd name="T94" fmla="*/ 16 w 1224"/>
                                      <a:gd name="T95" fmla="*/ 23 h 1076"/>
                                      <a:gd name="T96" fmla="*/ 13 w 1224"/>
                                      <a:gd name="T97" fmla="*/ 24 h 1076"/>
                                      <a:gd name="T98" fmla="*/ 10 w 1224"/>
                                      <a:gd name="T99" fmla="*/ 25 h 1076"/>
                                      <a:gd name="T100" fmla="*/ 8 w 1224"/>
                                      <a:gd name="T101" fmla="*/ 25 h 1076"/>
                                      <a:gd name="T102" fmla="*/ 6 w 1224"/>
                                      <a:gd name="T103" fmla="*/ 24 h 1076"/>
                                      <a:gd name="T104" fmla="*/ 4 w 1224"/>
                                      <a:gd name="T105" fmla="*/ 22 h 1076"/>
                                      <a:gd name="T106" fmla="*/ 2 w 1224"/>
                                      <a:gd name="T107" fmla="*/ 19 h 1076"/>
                                      <a:gd name="T108" fmla="*/ 0 w 1224"/>
                                      <a:gd name="T109" fmla="*/ 15 h 1076"/>
                                      <a:gd name="T110" fmla="*/ 0 w 1224"/>
                                      <a:gd name="T111" fmla="*/ 13 h 1076"/>
                                      <a:gd name="T112" fmla="*/ 1 w 1224"/>
                                      <a:gd name="T113" fmla="*/ 8 h 1076"/>
                                      <a:gd name="T114" fmla="*/ 3 w 1224"/>
                                      <a:gd name="T115" fmla="*/ 5 h 1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4"/>
                                      <a:gd name="T175" fmla="*/ 0 h 1076"/>
                                      <a:gd name="T176" fmla="*/ 1224 w 1224"/>
                                      <a:gd name="T177" fmla="*/ 1076 h 10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4" h="1076">
                                        <a:moveTo>
                                          <a:pt x="95" y="86"/>
                                        </a:moveTo>
                                        <a:lnTo>
                                          <a:pt x="127" y="60"/>
                                        </a:lnTo>
                                        <a:lnTo>
                                          <a:pt x="158" y="37"/>
                                        </a:lnTo>
                                        <a:lnTo>
                                          <a:pt x="193" y="18"/>
                                        </a:lnTo>
                                        <a:lnTo>
                                          <a:pt x="234" y="6"/>
                                        </a:lnTo>
                                        <a:lnTo>
                                          <a:pt x="269" y="2"/>
                                        </a:lnTo>
                                        <a:lnTo>
                                          <a:pt x="309" y="0"/>
                                        </a:lnTo>
                                        <a:lnTo>
                                          <a:pt x="367" y="5"/>
                                        </a:lnTo>
                                        <a:lnTo>
                                          <a:pt x="424" y="17"/>
                                        </a:lnTo>
                                        <a:lnTo>
                                          <a:pt x="460" y="42"/>
                                        </a:lnTo>
                                        <a:lnTo>
                                          <a:pt x="488" y="77"/>
                                        </a:lnTo>
                                        <a:lnTo>
                                          <a:pt x="512" y="119"/>
                                        </a:lnTo>
                                        <a:lnTo>
                                          <a:pt x="537" y="159"/>
                                        </a:lnTo>
                                        <a:lnTo>
                                          <a:pt x="567" y="193"/>
                                        </a:lnTo>
                                        <a:lnTo>
                                          <a:pt x="593" y="220"/>
                                        </a:lnTo>
                                        <a:lnTo>
                                          <a:pt x="628" y="260"/>
                                        </a:lnTo>
                                        <a:lnTo>
                                          <a:pt x="642" y="297"/>
                                        </a:lnTo>
                                        <a:lnTo>
                                          <a:pt x="646" y="326"/>
                                        </a:lnTo>
                                        <a:lnTo>
                                          <a:pt x="642" y="342"/>
                                        </a:lnTo>
                                        <a:lnTo>
                                          <a:pt x="633" y="370"/>
                                        </a:lnTo>
                                        <a:lnTo>
                                          <a:pt x="618" y="396"/>
                                        </a:lnTo>
                                        <a:lnTo>
                                          <a:pt x="596" y="424"/>
                                        </a:lnTo>
                                        <a:lnTo>
                                          <a:pt x="570" y="461"/>
                                        </a:lnTo>
                                        <a:lnTo>
                                          <a:pt x="546" y="489"/>
                                        </a:lnTo>
                                        <a:lnTo>
                                          <a:pt x="527" y="520"/>
                                        </a:lnTo>
                                        <a:lnTo>
                                          <a:pt x="519" y="538"/>
                                        </a:lnTo>
                                        <a:lnTo>
                                          <a:pt x="518" y="550"/>
                                        </a:lnTo>
                                        <a:lnTo>
                                          <a:pt x="523" y="559"/>
                                        </a:lnTo>
                                        <a:lnTo>
                                          <a:pt x="533" y="563"/>
                                        </a:lnTo>
                                        <a:lnTo>
                                          <a:pt x="542" y="561"/>
                                        </a:lnTo>
                                        <a:lnTo>
                                          <a:pt x="552" y="552"/>
                                        </a:lnTo>
                                        <a:lnTo>
                                          <a:pt x="565" y="532"/>
                                        </a:lnTo>
                                        <a:lnTo>
                                          <a:pt x="585" y="502"/>
                                        </a:lnTo>
                                        <a:lnTo>
                                          <a:pt x="609" y="470"/>
                                        </a:lnTo>
                                        <a:lnTo>
                                          <a:pt x="631" y="442"/>
                                        </a:lnTo>
                                        <a:lnTo>
                                          <a:pt x="653" y="417"/>
                                        </a:lnTo>
                                        <a:lnTo>
                                          <a:pt x="676" y="395"/>
                                        </a:lnTo>
                                        <a:lnTo>
                                          <a:pt x="687" y="388"/>
                                        </a:lnTo>
                                        <a:lnTo>
                                          <a:pt x="701" y="386"/>
                                        </a:lnTo>
                                        <a:lnTo>
                                          <a:pt x="714" y="390"/>
                                        </a:lnTo>
                                        <a:lnTo>
                                          <a:pt x="722" y="395"/>
                                        </a:lnTo>
                                        <a:lnTo>
                                          <a:pt x="737" y="421"/>
                                        </a:lnTo>
                                        <a:lnTo>
                                          <a:pt x="758" y="467"/>
                                        </a:lnTo>
                                        <a:lnTo>
                                          <a:pt x="781" y="520"/>
                                        </a:lnTo>
                                        <a:lnTo>
                                          <a:pt x="803" y="571"/>
                                        </a:lnTo>
                                        <a:lnTo>
                                          <a:pt x="825" y="614"/>
                                        </a:lnTo>
                                        <a:lnTo>
                                          <a:pt x="863" y="674"/>
                                        </a:lnTo>
                                        <a:lnTo>
                                          <a:pt x="902" y="734"/>
                                        </a:lnTo>
                                        <a:lnTo>
                                          <a:pt x="944" y="793"/>
                                        </a:lnTo>
                                        <a:lnTo>
                                          <a:pt x="983" y="839"/>
                                        </a:lnTo>
                                        <a:lnTo>
                                          <a:pt x="1027" y="874"/>
                                        </a:lnTo>
                                        <a:lnTo>
                                          <a:pt x="1069" y="910"/>
                                        </a:lnTo>
                                        <a:lnTo>
                                          <a:pt x="1108" y="941"/>
                                        </a:lnTo>
                                        <a:lnTo>
                                          <a:pt x="1150" y="972"/>
                                        </a:lnTo>
                                        <a:lnTo>
                                          <a:pt x="1202" y="1009"/>
                                        </a:lnTo>
                                        <a:lnTo>
                                          <a:pt x="1213" y="1021"/>
                                        </a:lnTo>
                                        <a:lnTo>
                                          <a:pt x="1223" y="1035"/>
                                        </a:lnTo>
                                        <a:lnTo>
                                          <a:pt x="1224" y="1045"/>
                                        </a:lnTo>
                                        <a:lnTo>
                                          <a:pt x="1219" y="1059"/>
                                        </a:lnTo>
                                        <a:lnTo>
                                          <a:pt x="1209" y="1067"/>
                                        </a:lnTo>
                                        <a:lnTo>
                                          <a:pt x="1194" y="1072"/>
                                        </a:lnTo>
                                        <a:lnTo>
                                          <a:pt x="1162" y="1075"/>
                                        </a:lnTo>
                                        <a:lnTo>
                                          <a:pt x="1125" y="1076"/>
                                        </a:lnTo>
                                        <a:lnTo>
                                          <a:pt x="1062" y="1071"/>
                                        </a:lnTo>
                                        <a:lnTo>
                                          <a:pt x="1003" y="1063"/>
                                        </a:lnTo>
                                        <a:lnTo>
                                          <a:pt x="951" y="1056"/>
                                        </a:lnTo>
                                        <a:lnTo>
                                          <a:pt x="888" y="1044"/>
                                        </a:lnTo>
                                        <a:lnTo>
                                          <a:pt x="826" y="1026"/>
                                        </a:lnTo>
                                        <a:lnTo>
                                          <a:pt x="778" y="1006"/>
                                        </a:lnTo>
                                        <a:lnTo>
                                          <a:pt x="735" y="981"/>
                                        </a:lnTo>
                                        <a:lnTo>
                                          <a:pt x="670" y="954"/>
                                        </a:lnTo>
                                        <a:lnTo>
                                          <a:pt x="603" y="921"/>
                                        </a:lnTo>
                                        <a:lnTo>
                                          <a:pt x="542" y="890"/>
                                        </a:lnTo>
                                        <a:lnTo>
                                          <a:pt x="496" y="856"/>
                                        </a:lnTo>
                                        <a:lnTo>
                                          <a:pt x="453" y="826"/>
                                        </a:lnTo>
                                        <a:lnTo>
                                          <a:pt x="413" y="796"/>
                                        </a:lnTo>
                                        <a:lnTo>
                                          <a:pt x="373" y="753"/>
                                        </a:lnTo>
                                        <a:lnTo>
                                          <a:pt x="340" y="720"/>
                                        </a:lnTo>
                                        <a:lnTo>
                                          <a:pt x="311" y="689"/>
                                        </a:lnTo>
                                        <a:lnTo>
                                          <a:pt x="306" y="675"/>
                                        </a:lnTo>
                                        <a:lnTo>
                                          <a:pt x="306" y="658"/>
                                        </a:lnTo>
                                        <a:lnTo>
                                          <a:pt x="317" y="641"/>
                                        </a:lnTo>
                                        <a:lnTo>
                                          <a:pt x="335" y="629"/>
                                        </a:lnTo>
                                        <a:lnTo>
                                          <a:pt x="358" y="620"/>
                                        </a:lnTo>
                                        <a:lnTo>
                                          <a:pt x="387" y="616"/>
                                        </a:lnTo>
                                        <a:lnTo>
                                          <a:pt x="421" y="621"/>
                                        </a:lnTo>
                                        <a:lnTo>
                                          <a:pt x="453" y="631"/>
                                        </a:lnTo>
                                        <a:lnTo>
                                          <a:pt x="467" y="635"/>
                                        </a:lnTo>
                                        <a:lnTo>
                                          <a:pt x="478" y="637"/>
                                        </a:lnTo>
                                        <a:lnTo>
                                          <a:pt x="485" y="634"/>
                                        </a:lnTo>
                                        <a:lnTo>
                                          <a:pt x="490" y="626"/>
                                        </a:lnTo>
                                        <a:lnTo>
                                          <a:pt x="488" y="616"/>
                                        </a:lnTo>
                                        <a:lnTo>
                                          <a:pt x="481" y="606"/>
                                        </a:lnTo>
                                        <a:lnTo>
                                          <a:pt x="454" y="593"/>
                                        </a:lnTo>
                                        <a:lnTo>
                                          <a:pt x="425" y="586"/>
                                        </a:lnTo>
                                        <a:lnTo>
                                          <a:pt x="395" y="583"/>
                                        </a:lnTo>
                                        <a:lnTo>
                                          <a:pt x="365" y="589"/>
                                        </a:lnTo>
                                        <a:lnTo>
                                          <a:pt x="327" y="599"/>
                                        </a:lnTo>
                                        <a:lnTo>
                                          <a:pt x="283" y="613"/>
                                        </a:lnTo>
                                        <a:lnTo>
                                          <a:pt x="249" y="623"/>
                                        </a:lnTo>
                                        <a:lnTo>
                                          <a:pt x="222" y="628"/>
                                        </a:lnTo>
                                        <a:lnTo>
                                          <a:pt x="196" y="624"/>
                                        </a:lnTo>
                                        <a:lnTo>
                                          <a:pt x="170" y="616"/>
                                        </a:lnTo>
                                        <a:lnTo>
                                          <a:pt x="142" y="602"/>
                                        </a:lnTo>
                                        <a:lnTo>
                                          <a:pt x="122" y="584"/>
                                        </a:lnTo>
                                        <a:lnTo>
                                          <a:pt x="100" y="561"/>
                                        </a:lnTo>
                                        <a:lnTo>
                                          <a:pt x="72" y="525"/>
                                        </a:lnTo>
                                        <a:lnTo>
                                          <a:pt x="41" y="477"/>
                                        </a:lnTo>
                                        <a:lnTo>
                                          <a:pt x="18" y="431"/>
                                        </a:lnTo>
                                        <a:lnTo>
                                          <a:pt x="3" y="387"/>
                                        </a:lnTo>
                                        <a:lnTo>
                                          <a:pt x="0" y="356"/>
                                        </a:lnTo>
                                        <a:lnTo>
                                          <a:pt x="4" y="327"/>
                                        </a:lnTo>
                                        <a:lnTo>
                                          <a:pt x="13" y="269"/>
                                        </a:lnTo>
                                        <a:lnTo>
                                          <a:pt x="23" y="205"/>
                                        </a:lnTo>
                                        <a:lnTo>
                                          <a:pt x="44" y="153"/>
                                        </a:lnTo>
                                        <a:lnTo>
                                          <a:pt x="69" y="116"/>
                                        </a:lnTo>
                                        <a:lnTo>
                                          <a:pt x="95" y="86"/>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6004" name="Group 78">
                                    <a:extLst>
                                      <a:ext uri="{FF2B5EF4-FFF2-40B4-BE49-F238E27FC236}">
                                        <a16:creationId xmlns:a16="http://schemas.microsoft.com/office/drawing/2014/main" id="{02D590A0-7691-4B17-B15D-0C35AED1CF53}"/>
                                      </a:ext>
                                    </a:extLst>
                                  </p:cNvPr>
                                  <p:cNvGrpSpPr>
                                    <a:grpSpLocks/>
                                  </p:cNvGrpSpPr>
                                  <p:nvPr/>
                                </p:nvGrpSpPr>
                                <p:grpSpPr bwMode="auto">
                                  <a:xfrm>
                                    <a:off x="2045" y="1723"/>
                                    <a:ext cx="244" cy="215"/>
                                    <a:chOff x="2045" y="1723"/>
                                    <a:chExt cx="244" cy="215"/>
                                  </a:xfrm>
                                </p:grpSpPr>
                                <p:sp>
                                  <p:nvSpPr>
                                    <p:cNvPr id="66005" name="Freeform 79">
                                      <a:extLst>
                                        <a:ext uri="{FF2B5EF4-FFF2-40B4-BE49-F238E27FC236}">
                                          <a16:creationId xmlns:a16="http://schemas.microsoft.com/office/drawing/2014/main" id="{1D4B36E3-EE36-42AE-9552-F14215FEACF5}"/>
                                        </a:ext>
                                      </a:extLst>
                                    </p:cNvPr>
                                    <p:cNvSpPr>
                                      <a:spLocks/>
                                    </p:cNvSpPr>
                                    <p:nvPr/>
                                  </p:nvSpPr>
                                  <p:spPr bwMode="auto">
                                    <a:xfrm>
                                      <a:off x="2105" y="1800"/>
                                      <a:ext cx="184" cy="138"/>
                                    </a:xfrm>
                                    <a:custGeom>
                                      <a:avLst/>
                                      <a:gdLst>
                                        <a:gd name="T0" fmla="*/ 13 w 919"/>
                                        <a:gd name="T1" fmla="*/ 2 h 689"/>
                                        <a:gd name="T2" fmla="*/ 15 w 919"/>
                                        <a:gd name="T3" fmla="*/ 0 h 689"/>
                                        <a:gd name="T4" fmla="*/ 16 w 919"/>
                                        <a:gd name="T5" fmla="*/ 0 h 689"/>
                                        <a:gd name="T6" fmla="*/ 17 w 919"/>
                                        <a:gd name="T7" fmla="*/ 0 h 689"/>
                                        <a:gd name="T8" fmla="*/ 18 w 919"/>
                                        <a:gd name="T9" fmla="*/ 3 h 689"/>
                                        <a:gd name="T10" fmla="*/ 20 w 919"/>
                                        <a:gd name="T11" fmla="*/ 7 h 689"/>
                                        <a:gd name="T12" fmla="*/ 22 w 919"/>
                                        <a:gd name="T13" fmla="*/ 11 h 689"/>
                                        <a:gd name="T14" fmla="*/ 26 w 919"/>
                                        <a:gd name="T15" fmla="*/ 16 h 689"/>
                                        <a:gd name="T16" fmla="*/ 29 w 919"/>
                                        <a:gd name="T17" fmla="*/ 20 h 689"/>
                                        <a:gd name="T18" fmla="*/ 32 w 919"/>
                                        <a:gd name="T19" fmla="*/ 22 h 689"/>
                                        <a:gd name="T20" fmla="*/ 36 w 919"/>
                                        <a:gd name="T21" fmla="*/ 25 h 689"/>
                                        <a:gd name="T22" fmla="*/ 37 w 919"/>
                                        <a:gd name="T23" fmla="*/ 26 h 689"/>
                                        <a:gd name="T24" fmla="*/ 37 w 919"/>
                                        <a:gd name="T25" fmla="*/ 27 h 689"/>
                                        <a:gd name="T26" fmla="*/ 36 w 919"/>
                                        <a:gd name="T27" fmla="*/ 27 h 689"/>
                                        <a:gd name="T28" fmla="*/ 33 w 919"/>
                                        <a:gd name="T29" fmla="*/ 28 h 689"/>
                                        <a:gd name="T30" fmla="*/ 28 w 919"/>
                                        <a:gd name="T31" fmla="*/ 27 h 689"/>
                                        <a:gd name="T32" fmla="*/ 23 w 919"/>
                                        <a:gd name="T33" fmla="*/ 26 h 689"/>
                                        <a:gd name="T34" fmla="*/ 19 w 919"/>
                                        <a:gd name="T35" fmla="*/ 25 h 689"/>
                                        <a:gd name="T36" fmla="*/ 15 w 919"/>
                                        <a:gd name="T37" fmla="*/ 23 h 689"/>
                                        <a:gd name="T38" fmla="*/ 9 w 919"/>
                                        <a:gd name="T39" fmla="*/ 20 h 689"/>
                                        <a:gd name="T40" fmla="*/ 6 w 919"/>
                                        <a:gd name="T41" fmla="*/ 18 h 689"/>
                                        <a:gd name="T42" fmla="*/ 3 w 919"/>
                                        <a:gd name="T43" fmla="*/ 15 h 689"/>
                                        <a:gd name="T44" fmla="*/ 0 w 919"/>
                                        <a:gd name="T45" fmla="*/ 12 h 689"/>
                                        <a:gd name="T46" fmla="*/ 0 w 919"/>
                                        <a:gd name="T47" fmla="*/ 11 h 689"/>
                                        <a:gd name="T48" fmla="*/ 1 w 919"/>
                                        <a:gd name="T49" fmla="*/ 10 h 689"/>
                                        <a:gd name="T50" fmla="*/ 3 w 919"/>
                                        <a:gd name="T51" fmla="*/ 9 h 689"/>
                                        <a:gd name="T52" fmla="*/ 5 w 919"/>
                                        <a:gd name="T53" fmla="*/ 9 h 689"/>
                                        <a:gd name="T54" fmla="*/ 7 w 919"/>
                                        <a:gd name="T55" fmla="*/ 10 h 689"/>
                                        <a:gd name="T56" fmla="*/ 5 w 919"/>
                                        <a:gd name="T57" fmla="*/ 10 h 689"/>
                                        <a:gd name="T58" fmla="*/ 4 w 919"/>
                                        <a:gd name="T59" fmla="*/ 10 h 689"/>
                                        <a:gd name="T60" fmla="*/ 2 w 919"/>
                                        <a:gd name="T61" fmla="*/ 11 h 689"/>
                                        <a:gd name="T62" fmla="*/ 2 w 919"/>
                                        <a:gd name="T63" fmla="*/ 12 h 689"/>
                                        <a:gd name="T64" fmla="*/ 2 w 919"/>
                                        <a:gd name="T65" fmla="*/ 12 h 689"/>
                                        <a:gd name="T66" fmla="*/ 3 w 919"/>
                                        <a:gd name="T67" fmla="*/ 14 h 689"/>
                                        <a:gd name="T68" fmla="*/ 5 w 919"/>
                                        <a:gd name="T69" fmla="*/ 16 h 689"/>
                                        <a:gd name="T70" fmla="*/ 8 w 919"/>
                                        <a:gd name="T71" fmla="*/ 18 h 689"/>
                                        <a:gd name="T72" fmla="*/ 10 w 919"/>
                                        <a:gd name="T73" fmla="*/ 19 h 689"/>
                                        <a:gd name="T74" fmla="*/ 12 w 919"/>
                                        <a:gd name="T75" fmla="*/ 20 h 689"/>
                                        <a:gd name="T76" fmla="*/ 13 w 919"/>
                                        <a:gd name="T77" fmla="*/ 21 h 689"/>
                                        <a:gd name="T78" fmla="*/ 15 w 919"/>
                                        <a:gd name="T79" fmla="*/ 22 h 689"/>
                                        <a:gd name="T80" fmla="*/ 18 w 919"/>
                                        <a:gd name="T81" fmla="*/ 23 h 689"/>
                                        <a:gd name="T82" fmla="*/ 21 w 919"/>
                                        <a:gd name="T83" fmla="*/ 24 h 689"/>
                                        <a:gd name="T84" fmla="*/ 23 w 919"/>
                                        <a:gd name="T85" fmla="*/ 25 h 689"/>
                                        <a:gd name="T86" fmla="*/ 25 w 919"/>
                                        <a:gd name="T87" fmla="*/ 26 h 689"/>
                                        <a:gd name="T88" fmla="*/ 28 w 919"/>
                                        <a:gd name="T89" fmla="*/ 26 h 689"/>
                                        <a:gd name="T90" fmla="*/ 31 w 919"/>
                                        <a:gd name="T91" fmla="*/ 26 h 689"/>
                                        <a:gd name="T92" fmla="*/ 32 w 919"/>
                                        <a:gd name="T93" fmla="*/ 26 h 689"/>
                                        <a:gd name="T94" fmla="*/ 32 w 919"/>
                                        <a:gd name="T95" fmla="*/ 25 h 689"/>
                                        <a:gd name="T96" fmla="*/ 32 w 919"/>
                                        <a:gd name="T97" fmla="*/ 24 h 689"/>
                                        <a:gd name="T98" fmla="*/ 30 w 919"/>
                                        <a:gd name="T99" fmla="*/ 22 h 689"/>
                                        <a:gd name="T100" fmla="*/ 28 w 919"/>
                                        <a:gd name="T101" fmla="*/ 20 h 689"/>
                                        <a:gd name="T102" fmla="*/ 25 w 919"/>
                                        <a:gd name="T103" fmla="*/ 18 h 689"/>
                                        <a:gd name="T104" fmla="*/ 24 w 919"/>
                                        <a:gd name="T105" fmla="*/ 17 h 689"/>
                                        <a:gd name="T106" fmla="*/ 22 w 919"/>
                                        <a:gd name="T107" fmla="*/ 14 h 689"/>
                                        <a:gd name="T108" fmla="*/ 21 w 919"/>
                                        <a:gd name="T109" fmla="*/ 12 h 689"/>
                                        <a:gd name="T110" fmla="*/ 20 w 919"/>
                                        <a:gd name="T111" fmla="*/ 10 h 689"/>
                                        <a:gd name="T112" fmla="*/ 19 w 919"/>
                                        <a:gd name="T113" fmla="*/ 7 h 689"/>
                                        <a:gd name="T114" fmla="*/ 17 w 919"/>
                                        <a:gd name="T115" fmla="*/ 5 h 689"/>
                                        <a:gd name="T116" fmla="*/ 17 w 919"/>
                                        <a:gd name="T117" fmla="*/ 3 h 689"/>
                                        <a:gd name="T118" fmla="*/ 16 w 919"/>
                                        <a:gd name="T119" fmla="*/ 2 h 689"/>
                                        <a:gd name="T120" fmla="*/ 15 w 919"/>
                                        <a:gd name="T121" fmla="*/ 2 h 689"/>
                                        <a:gd name="T122" fmla="*/ 14 w 919"/>
                                        <a:gd name="T123" fmla="*/ 3 h 689"/>
                                        <a:gd name="T124" fmla="*/ 12 w 919"/>
                                        <a:gd name="T125" fmla="*/ 3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9"/>
                                        <a:gd name="T190" fmla="*/ 0 h 689"/>
                                        <a:gd name="T191" fmla="*/ 919 w 919"/>
                                        <a:gd name="T192" fmla="*/ 689 h 6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9" h="689">
                                          <a:moveTo>
                                            <a:pt x="304" y="84"/>
                                          </a:moveTo>
                                          <a:lnTo>
                                            <a:pt x="326" y="56"/>
                                          </a:lnTo>
                                          <a:lnTo>
                                            <a:pt x="348" y="31"/>
                                          </a:lnTo>
                                          <a:lnTo>
                                            <a:pt x="371" y="9"/>
                                          </a:lnTo>
                                          <a:lnTo>
                                            <a:pt x="382" y="2"/>
                                          </a:lnTo>
                                          <a:lnTo>
                                            <a:pt x="396" y="0"/>
                                          </a:lnTo>
                                          <a:lnTo>
                                            <a:pt x="409" y="4"/>
                                          </a:lnTo>
                                          <a:lnTo>
                                            <a:pt x="417" y="9"/>
                                          </a:lnTo>
                                          <a:lnTo>
                                            <a:pt x="432" y="35"/>
                                          </a:lnTo>
                                          <a:lnTo>
                                            <a:pt x="453" y="81"/>
                                          </a:lnTo>
                                          <a:lnTo>
                                            <a:pt x="476" y="134"/>
                                          </a:lnTo>
                                          <a:lnTo>
                                            <a:pt x="498" y="184"/>
                                          </a:lnTo>
                                          <a:lnTo>
                                            <a:pt x="519" y="227"/>
                                          </a:lnTo>
                                          <a:lnTo>
                                            <a:pt x="558" y="287"/>
                                          </a:lnTo>
                                          <a:lnTo>
                                            <a:pt x="597" y="347"/>
                                          </a:lnTo>
                                          <a:lnTo>
                                            <a:pt x="640" y="406"/>
                                          </a:lnTo>
                                          <a:lnTo>
                                            <a:pt x="679" y="453"/>
                                          </a:lnTo>
                                          <a:lnTo>
                                            <a:pt x="722" y="488"/>
                                          </a:lnTo>
                                          <a:lnTo>
                                            <a:pt x="764" y="523"/>
                                          </a:lnTo>
                                          <a:lnTo>
                                            <a:pt x="803" y="554"/>
                                          </a:lnTo>
                                          <a:lnTo>
                                            <a:pt x="845" y="585"/>
                                          </a:lnTo>
                                          <a:lnTo>
                                            <a:pt x="897" y="622"/>
                                          </a:lnTo>
                                          <a:lnTo>
                                            <a:pt x="908" y="634"/>
                                          </a:lnTo>
                                          <a:lnTo>
                                            <a:pt x="918" y="648"/>
                                          </a:lnTo>
                                          <a:lnTo>
                                            <a:pt x="919" y="658"/>
                                          </a:lnTo>
                                          <a:lnTo>
                                            <a:pt x="914" y="672"/>
                                          </a:lnTo>
                                          <a:lnTo>
                                            <a:pt x="904" y="680"/>
                                          </a:lnTo>
                                          <a:lnTo>
                                            <a:pt x="889" y="685"/>
                                          </a:lnTo>
                                          <a:lnTo>
                                            <a:pt x="857" y="688"/>
                                          </a:lnTo>
                                          <a:lnTo>
                                            <a:pt x="820" y="689"/>
                                          </a:lnTo>
                                          <a:lnTo>
                                            <a:pt x="757" y="684"/>
                                          </a:lnTo>
                                          <a:lnTo>
                                            <a:pt x="698" y="676"/>
                                          </a:lnTo>
                                          <a:lnTo>
                                            <a:pt x="647" y="669"/>
                                          </a:lnTo>
                                          <a:lnTo>
                                            <a:pt x="583" y="657"/>
                                          </a:lnTo>
                                          <a:lnTo>
                                            <a:pt x="521" y="639"/>
                                          </a:lnTo>
                                          <a:lnTo>
                                            <a:pt x="473" y="619"/>
                                          </a:lnTo>
                                          <a:lnTo>
                                            <a:pt x="429" y="594"/>
                                          </a:lnTo>
                                          <a:lnTo>
                                            <a:pt x="365" y="567"/>
                                          </a:lnTo>
                                          <a:lnTo>
                                            <a:pt x="298" y="534"/>
                                          </a:lnTo>
                                          <a:lnTo>
                                            <a:pt x="237" y="504"/>
                                          </a:lnTo>
                                          <a:lnTo>
                                            <a:pt x="192" y="470"/>
                                          </a:lnTo>
                                          <a:lnTo>
                                            <a:pt x="149" y="440"/>
                                          </a:lnTo>
                                          <a:lnTo>
                                            <a:pt x="109" y="409"/>
                                          </a:lnTo>
                                          <a:lnTo>
                                            <a:pt x="69" y="366"/>
                                          </a:lnTo>
                                          <a:lnTo>
                                            <a:pt x="36" y="333"/>
                                          </a:lnTo>
                                          <a:lnTo>
                                            <a:pt x="7" y="302"/>
                                          </a:lnTo>
                                          <a:lnTo>
                                            <a:pt x="0" y="288"/>
                                          </a:lnTo>
                                          <a:lnTo>
                                            <a:pt x="3" y="271"/>
                                          </a:lnTo>
                                          <a:lnTo>
                                            <a:pt x="13" y="254"/>
                                          </a:lnTo>
                                          <a:lnTo>
                                            <a:pt x="31" y="242"/>
                                          </a:lnTo>
                                          <a:lnTo>
                                            <a:pt x="54" y="233"/>
                                          </a:lnTo>
                                          <a:lnTo>
                                            <a:pt x="83" y="229"/>
                                          </a:lnTo>
                                          <a:lnTo>
                                            <a:pt x="110" y="231"/>
                                          </a:lnTo>
                                          <a:lnTo>
                                            <a:pt x="131" y="236"/>
                                          </a:lnTo>
                                          <a:lnTo>
                                            <a:pt x="156" y="245"/>
                                          </a:lnTo>
                                          <a:lnTo>
                                            <a:pt x="170" y="249"/>
                                          </a:lnTo>
                                          <a:lnTo>
                                            <a:pt x="148" y="249"/>
                                          </a:lnTo>
                                          <a:lnTo>
                                            <a:pt x="126" y="247"/>
                                          </a:lnTo>
                                          <a:lnTo>
                                            <a:pt x="107" y="248"/>
                                          </a:lnTo>
                                          <a:lnTo>
                                            <a:pt x="89" y="251"/>
                                          </a:lnTo>
                                          <a:lnTo>
                                            <a:pt x="73" y="257"/>
                                          </a:lnTo>
                                          <a:lnTo>
                                            <a:pt x="57" y="265"/>
                                          </a:lnTo>
                                          <a:lnTo>
                                            <a:pt x="46" y="277"/>
                                          </a:lnTo>
                                          <a:lnTo>
                                            <a:pt x="40" y="288"/>
                                          </a:lnTo>
                                          <a:lnTo>
                                            <a:pt x="41" y="294"/>
                                          </a:lnTo>
                                          <a:lnTo>
                                            <a:pt x="46" y="302"/>
                                          </a:lnTo>
                                          <a:lnTo>
                                            <a:pt x="56" y="315"/>
                                          </a:lnTo>
                                          <a:lnTo>
                                            <a:pt x="75" y="339"/>
                                          </a:lnTo>
                                          <a:lnTo>
                                            <a:pt x="99" y="368"/>
                                          </a:lnTo>
                                          <a:lnTo>
                                            <a:pt x="128" y="391"/>
                                          </a:lnTo>
                                          <a:lnTo>
                                            <a:pt x="159" y="420"/>
                                          </a:lnTo>
                                          <a:lnTo>
                                            <a:pt x="193" y="445"/>
                                          </a:lnTo>
                                          <a:lnTo>
                                            <a:pt x="219" y="462"/>
                                          </a:lnTo>
                                          <a:lnTo>
                                            <a:pt x="241" y="477"/>
                                          </a:lnTo>
                                          <a:lnTo>
                                            <a:pt x="270" y="493"/>
                                          </a:lnTo>
                                          <a:lnTo>
                                            <a:pt x="292" y="507"/>
                                          </a:lnTo>
                                          <a:lnTo>
                                            <a:pt x="315" y="516"/>
                                          </a:lnTo>
                                          <a:lnTo>
                                            <a:pt x="334" y="520"/>
                                          </a:lnTo>
                                          <a:lnTo>
                                            <a:pt x="355" y="526"/>
                                          </a:lnTo>
                                          <a:lnTo>
                                            <a:pt x="376" y="537"/>
                                          </a:lnTo>
                                          <a:lnTo>
                                            <a:pt x="411" y="554"/>
                                          </a:lnTo>
                                          <a:lnTo>
                                            <a:pt x="448" y="572"/>
                                          </a:lnTo>
                                          <a:lnTo>
                                            <a:pt x="481" y="587"/>
                                          </a:lnTo>
                                          <a:lnTo>
                                            <a:pt x="512" y="604"/>
                                          </a:lnTo>
                                          <a:lnTo>
                                            <a:pt x="543" y="620"/>
                                          </a:lnTo>
                                          <a:lnTo>
                                            <a:pt x="570" y="625"/>
                                          </a:lnTo>
                                          <a:lnTo>
                                            <a:pt x="598" y="633"/>
                                          </a:lnTo>
                                          <a:lnTo>
                                            <a:pt x="628" y="642"/>
                                          </a:lnTo>
                                          <a:lnTo>
                                            <a:pt x="657" y="645"/>
                                          </a:lnTo>
                                          <a:lnTo>
                                            <a:pt x="693" y="649"/>
                                          </a:lnTo>
                                          <a:lnTo>
                                            <a:pt x="730" y="652"/>
                                          </a:lnTo>
                                          <a:lnTo>
                                            <a:pt x="764" y="655"/>
                                          </a:lnTo>
                                          <a:lnTo>
                                            <a:pt x="777" y="653"/>
                                          </a:lnTo>
                                          <a:lnTo>
                                            <a:pt x="791" y="647"/>
                                          </a:lnTo>
                                          <a:lnTo>
                                            <a:pt x="799" y="635"/>
                                          </a:lnTo>
                                          <a:lnTo>
                                            <a:pt x="803" y="621"/>
                                          </a:lnTo>
                                          <a:lnTo>
                                            <a:pt x="801" y="609"/>
                                          </a:lnTo>
                                          <a:lnTo>
                                            <a:pt x="787" y="589"/>
                                          </a:lnTo>
                                          <a:lnTo>
                                            <a:pt x="764" y="562"/>
                                          </a:lnTo>
                                          <a:lnTo>
                                            <a:pt x="739" y="540"/>
                                          </a:lnTo>
                                          <a:lnTo>
                                            <a:pt x="716" y="520"/>
                                          </a:lnTo>
                                          <a:lnTo>
                                            <a:pt x="688" y="502"/>
                                          </a:lnTo>
                                          <a:lnTo>
                                            <a:pt x="661" y="483"/>
                                          </a:lnTo>
                                          <a:lnTo>
                                            <a:pt x="635" y="461"/>
                                          </a:lnTo>
                                          <a:lnTo>
                                            <a:pt x="616" y="437"/>
                                          </a:lnTo>
                                          <a:lnTo>
                                            <a:pt x="597" y="412"/>
                                          </a:lnTo>
                                          <a:lnTo>
                                            <a:pt x="577" y="380"/>
                                          </a:lnTo>
                                          <a:lnTo>
                                            <a:pt x="561" y="355"/>
                                          </a:lnTo>
                                          <a:lnTo>
                                            <a:pt x="545" y="330"/>
                                          </a:lnTo>
                                          <a:lnTo>
                                            <a:pt x="526" y="299"/>
                                          </a:lnTo>
                                          <a:lnTo>
                                            <a:pt x="508" y="268"/>
                                          </a:lnTo>
                                          <a:lnTo>
                                            <a:pt x="493" y="240"/>
                                          </a:lnTo>
                                          <a:lnTo>
                                            <a:pt x="478" y="211"/>
                                          </a:lnTo>
                                          <a:lnTo>
                                            <a:pt x="463" y="181"/>
                                          </a:lnTo>
                                          <a:lnTo>
                                            <a:pt x="449" y="154"/>
                                          </a:lnTo>
                                          <a:lnTo>
                                            <a:pt x="436" y="128"/>
                                          </a:lnTo>
                                          <a:lnTo>
                                            <a:pt x="426" y="99"/>
                                          </a:lnTo>
                                          <a:lnTo>
                                            <a:pt x="419" y="80"/>
                                          </a:lnTo>
                                          <a:lnTo>
                                            <a:pt x="412" y="68"/>
                                          </a:lnTo>
                                          <a:lnTo>
                                            <a:pt x="401" y="59"/>
                                          </a:lnTo>
                                          <a:lnTo>
                                            <a:pt x="389" y="55"/>
                                          </a:lnTo>
                                          <a:lnTo>
                                            <a:pt x="375" y="56"/>
                                          </a:lnTo>
                                          <a:lnTo>
                                            <a:pt x="360" y="61"/>
                                          </a:lnTo>
                                          <a:lnTo>
                                            <a:pt x="344" y="70"/>
                                          </a:lnTo>
                                          <a:lnTo>
                                            <a:pt x="325" y="77"/>
                                          </a:lnTo>
                                          <a:lnTo>
                                            <a:pt x="304" y="84"/>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06" name="Freeform 80">
                                      <a:extLst>
                                        <a:ext uri="{FF2B5EF4-FFF2-40B4-BE49-F238E27FC236}">
                                          <a16:creationId xmlns:a16="http://schemas.microsoft.com/office/drawing/2014/main" id="{68D9BA2F-536C-4CED-ADC6-E527FBCCEB8E}"/>
                                        </a:ext>
                                      </a:extLst>
                                    </p:cNvPr>
                                    <p:cNvSpPr>
                                      <a:spLocks/>
                                    </p:cNvSpPr>
                                    <p:nvPr/>
                                  </p:nvSpPr>
                                  <p:spPr bwMode="auto">
                                    <a:xfrm>
                                      <a:off x="2045" y="1723"/>
                                      <a:ext cx="129" cy="125"/>
                                    </a:xfrm>
                                    <a:custGeom>
                                      <a:avLst/>
                                      <a:gdLst>
                                        <a:gd name="T0" fmla="*/ 5 w 645"/>
                                        <a:gd name="T1" fmla="*/ 2 h 627"/>
                                        <a:gd name="T2" fmla="*/ 8 w 645"/>
                                        <a:gd name="T3" fmla="*/ 1 h 627"/>
                                        <a:gd name="T4" fmla="*/ 11 w 645"/>
                                        <a:gd name="T5" fmla="*/ 0 h 627"/>
                                        <a:gd name="T6" fmla="*/ 15 w 645"/>
                                        <a:gd name="T7" fmla="*/ 0 h 627"/>
                                        <a:gd name="T8" fmla="*/ 18 w 645"/>
                                        <a:gd name="T9" fmla="*/ 2 h 627"/>
                                        <a:gd name="T10" fmla="*/ 20 w 645"/>
                                        <a:gd name="T11" fmla="*/ 5 h 627"/>
                                        <a:gd name="T12" fmla="*/ 23 w 645"/>
                                        <a:gd name="T13" fmla="*/ 8 h 627"/>
                                        <a:gd name="T14" fmla="*/ 25 w 645"/>
                                        <a:gd name="T15" fmla="*/ 10 h 627"/>
                                        <a:gd name="T16" fmla="*/ 26 w 645"/>
                                        <a:gd name="T17" fmla="*/ 13 h 627"/>
                                        <a:gd name="T18" fmla="*/ 25 w 645"/>
                                        <a:gd name="T19" fmla="*/ 15 h 627"/>
                                        <a:gd name="T20" fmla="*/ 24 w 645"/>
                                        <a:gd name="T21" fmla="*/ 17 h 627"/>
                                        <a:gd name="T22" fmla="*/ 22 w 645"/>
                                        <a:gd name="T23" fmla="*/ 19 h 627"/>
                                        <a:gd name="T24" fmla="*/ 23 w 645"/>
                                        <a:gd name="T25" fmla="*/ 18 h 627"/>
                                        <a:gd name="T26" fmla="*/ 24 w 645"/>
                                        <a:gd name="T27" fmla="*/ 16 h 627"/>
                                        <a:gd name="T28" fmla="*/ 24 w 645"/>
                                        <a:gd name="T29" fmla="*/ 14 h 627"/>
                                        <a:gd name="T30" fmla="*/ 25 w 645"/>
                                        <a:gd name="T31" fmla="*/ 12 h 627"/>
                                        <a:gd name="T32" fmla="*/ 24 w 645"/>
                                        <a:gd name="T33" fmla="*/ 11 h 627"/>
                                        <a:gd name="T34" fmla="*/ 24 w 645"/>
                                        <a:gd name="T35" fmla="*/ 10 h 627"/>
                                        <a:gd name="T36" fmla="*/ 22 w 645"/>
                                        <a:gd name="T37" fmla="*/ 9 h 627"/>
                                        <a:gd name="T38" fmla="*/ 21 w 645"/>
                                        <a:gd name="T39" fmla="*/ 7 h 627"/>
                                        <a:gd name="T40" fmla="*/ 20 w 645"/>
                                        <a:gd name="T41" fmla="*/ 6 h 627"/>
                                        <a:gd name="T42" fmla="*/ 19 w 645"/>
                                        <a:gd name="T43" fmla="*/ 4 h 627"/>
                                        <a:gd name="T44" fmla="*/ 18 w 645"/>
                                        <a:gd name="T45" fmla="*/ 3 h 627"/>
                                        <a:gd name="T46" fmla="*/ 17 w 645"/>
                                        <a:gd name="T47" fmla="*/ 2 h 627"/>
                                        <a:gd name="T48" fmla="*/ 15 w 645"/>
                                        <a:gd name="T49" fmla="*/ 1 h 627"/>
                                        <a:gd name="T50" fmla="*/ 13 w 645"/>
                                        <a:gd name="T51" fmla="*/ 1 h 627"/>
                                        <a:gd name="T52" fmla="*/ 11 w 645"/>
                                        <a:gd name="T53" fmla="*/ 1 h 627"/>
                                        <a:gd name="T54" fmla="*/ 9 w 645"/>
                                        <a:gd name="T55" fmla="*/ 1 h 627"/>
                                        <a:gd name="T56" fmla="*/ 8 w 645"/>
                                        <a:gd name="T57" fmla="*/ 2 h 627"/>
                                        <a:gd name="T58" fmla="*/ 6 w 645"/>
                                        <a:gd name="T59" fmla="*/ 3 h 627"/>
                                        <a:gd name="T60" fmla="*/ 5 w 645"/>
                                        <a:gd name="T61" fmla="*/ 4 h 627"/>
                                        <a:gd name="T62" fmla="*/ 3 w 645"/>
                                        <a:gd name="T63" fmla="*/ 6 h 627"/>
                                        <a:gd name="T64" fmla="*/ 3 w 645"/>
                                        <a:gd name="T65" fmla="*/ 7 h 627"/>
                                        <a:gd name="T66" fmla="*/ 2 w 645"/>
                                        <a:gd name="T67" fmla="*/ 9 h 627"/>
                                        <a:gd name="T68" fmla="*/ 1 w 645"/>
                                        <a:gd name="T69" fmla="*/ 11 h 627"/>
                                        <a:gd name="T70" fmla="*/ 1 w 645"/>
                                        <a:gd name="T71" fmla="*/ 13 h 627"/>
                                        <a:gd name="T72" fmla="*/ 1 w 645"/>
                                        <a:gd name="T73" fmla="*/ 14 h 627"/>
                                        <a:gd name="T74" fmla="*/ 2 w 645"/>
                                        <a:gd name="T75" fmla="*/ 16 h 627"/>
                                        <a:gd name="T76" fmla="*/ 2 w 645"/>
                                        <a:gd name="T77" fmla="*/ 18 h 627"/>
                                        <a:gd name="T78" fmla="*/ 3 w 645"/>
                                        <a:gd name="T79" fmla="*/ 20 h 627"/>
                                        <a:gd name="T80" fmla="*/ 4 w 645"/>
                                        <a:gd name="T81" fmla="*/ 21 h 627"/>
                                        <a:gd name="T82" fmla="*/ 5 w 645"/>
                                        <a:gd name="T83" fmla="*/ 23 h 627"/>
                                        <a:gd name="T84" fmla="*/ 7 w 645"/>
                                        <a:gd name="T85" fmla="*/ 24 h 627"/>
                                        <a:gd name="T86" fmla="*/ 8 w 645"/>
                                        <a:gd name="T87" fmla="*/ 24 h 627"/>
                                        <a:gd name="T88" fmla="*/ 9 w 645"/>
                                        <a:gd name="T89" fmla="*/ 24 h 627"/>
                                        <a:gd name="T90" fmla="*/ 11 w 645"/>
                                        <a:gd name="T91" fmla="*/ 24 h 627"/>
                                        <a:gd name="T92" fmla="*/ 9 w 645"/>
                                        <a:gd name="T93" fmla="*/ 25 h 627"/>
                                        <a:gd name="T94" fmla="*/ 7 w 645"/>
                                        <a:gd name="T95" fmla="*/ 25 h 627"/>
                                        <a:gd name="T96" fmla="*/ 5 w 645"/>
                                        <a:gd name="T97" fmla="*/ 23 h 627"/>
                                        <a:gd name="T98" fmla="*/ 3 w 645"/>
                                        <a:gd name="T99" fmla="*/ 21 h 627"/>
                                        <a:gd name="T100" fmla="*/ 1 w 645"/>
                                        <a:gd name="T101" fmla="*/ 17 h 627"/>
                                        <a:gd name="T102" fmla="*/ 0 w 645"/>
                                        <a:gd name="T103" fmla="*/ 14 h 627"/>
                                        <a:gd name="T104" fmla="*/ 1 w 645"/>
                                        <a:gd name="T105" fmla="*/ 11 h 627"/>
                                        <a:gd name="T106" fmla="*/ 2 w 645"/>
                                        <a:gd name="T107" fmla="*/ 6 h 627"/>
                                        <a:gd name="T108" fmla="*/ 4 w 645"/>
                                        <a:gd name="T109" fmla="*/ 3 h 6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627"/>
                                        <a:gd name="T167" fmla="*/ 645 w 645"/>
                                        <a:gd name="T168" fmla="*/ 627 h 6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627">
                                          <a:moveTo>
                                            <a:pt x="95" y="86"/>
                                          </a:moveTo>
                                          <a:lnTo>
                                            <a:pt x="127" y="60"/>
                                          </a:lnTo>
                                          <a:lnTo>
                                            <a:pt x="158" y="37"/>
                                          </a:lnTo>
                                          <a:lnTo>
                                            <a:pt x="192" y="18"/>
                                          </a:lnTo>
                                          <a:lnTo>
                                            <a:pt x="233" y="6"/>
                                          </a:lnTo>
                                          <a:lnTo>
                                            <a:pt x="268" y="2"/>
                                          </a:lnTo>
                                          <a:lnTo>
                                            <a:pt x="309" y="0"/>
                                          </a:lnTo>
                                          <a:lnTo>
                                            <a:pt x="367" y="5"/>
                                          </a:lnTo>
                                          <a:lnTo>
                                            <a:pt x="424" y="17"/>
                                          </a:lnTo>
                                          <a:lnTo>
                                            <a:pt x="460" y="42"/>
                                          </a:lnTo>
                                          <a:lnTo>
                                            <a:pt x="487" y="77"/>
                                          </a:lnTo>
                                          <a:lnTo>
                                            <a:pt x="511" y="119"/>
                                          </a:lnTo>
                                          <a:lnTo>
                                            <a:pt x="536" y="158"/>
                                          </a:lnTo>
                                          <a:lnTo>
                                            <a:pt x="566" y="192"/>
                                          </a:lnTo>
                                          <a:lnTo>
                                            <a:pt x="592" y="219"/>
                                          </a:lnTo>
                                          <a:lnTo>
                                            <a:pt x="627" y="259"/>
                                          </a:lnTo>
                                          <a:lnTo>
                                            <a:pt x="641" y="297"/>
                                          </a:lnTo>
                                          <a:lnTo>
                                            <a:pt x="645" y="326"/>
                                          </a:lnTo>
                                          <a:lnTo>
                                            <a:pt x="641" y="342"/>
                                          </a:lnTo>
                                          <a:lnTo>
                                            <a:pt x="632" y="370"/>
                                          </a:lnTo>
                                          <a:lnTo>
                                            <a:pt x="617" y="396"/>
                                          </a:lnTo>
                                          <a:lnTo>
                                            <a:pt x="595" y="424"/>
                                          </a:lnTo>
                                          <a:lnTo>
                                            <a:pt x="569" y="461"/>
                                          </a:lnTo>
                                          <a:lnTo>
                                            <a:pt x="545" y="488"/>
                                          </a:lnTo>
                                          <a:lnTo>
                                            <a:pt x="559" y="462"/>
                                          </a:lnTo>
                                          <a:lnTo>
                                            <a:pt x="569" y="445"/>
                                          </a:lnTo>
                                          <a:lnTo>
                                            <a:pt x="582" y="424"/>
                                          </a:lnTo>
                                          <a:lnTo>
                                            <a:pt x="591" y="407"/>
                                          </a:lnTo>
                                          <a:lnTo>
                                            <a:pt x="604" y="381"/>
                                          </a:lnTo>
                                          <a:lnTo>
                                            <a:pt x="611" y="355"/>
                                          </a:lnTo>
                                          <a:lnTo>
                                            <a:pt x="618" y="327"/>
                                          </a:lnTo>
                                          <a:lnTo>
                                            <a:pt x="620" y="312"/>
                                          </a:lnTo>
                                          <a:lnTo>
                                            <a:pt x="616" y="297"/>
                                          </a:lnTo>
                                          <a:lnTo>
                                            <a:pt x="608" y="279"/>
                                          </a:lnTo>
                                          <a:lnTo>
                                            <a:pt x="602" y="263"/>
                                          </a:lnTo>
                                          <a:lnTo>
                                            <a:pt x="589" y="251"/>
                                          </a:lnTo>
                                          <a:lnTo>
                                            <a:pt x="574" y="238"/>
                                          </a:lnTo>
                                          <a:lnTo>
                                            <a:pt x="562" y="221"/>
                                          </a:lnTo>
                                          <a:lnTo>
                                            <a:pt x="546" y="203"/>
                                          </a:lnTo>
                                          <a:lnTo>
                                            <a:pt x="531" y="181"/>
                                          </a:lnTo>
                                          <a:lnTo>
                                            <a:pt x="515" y="159"/>
                                          </a:lnTo>
                                          <a:lnTo>
                                            <a:pt x="500" y="141"/>
                                          </a:lnTo>
                                          <a:lnTo>
                                            <a:pt x="488" y="120"/>
                                          </a:lnTo>
                                          <a:lnTo>
                                            <a:pt x="477" y="97"/>
                                          </a:lnTo>
                                          <a:lnTo>
                                            <a:pt x="468" y="81"/>
                                          </a:lnTo>
                                          <a:lnTo>
                                            <a:pt x="453" y="68"/>
                                          </a:lnTo>
                                          <a:lnTo>
                                            <a:pt x="437" y="55"/>
                                          </a:lnTo>
                                          <a:lnTo>
                                            <a:pt x="421" y="43"/>
                                          </a:lnTo>
                                          <a:lnTo>
                                            <a:pt x="403" y="35"/>
                                          </a:lnTo>
                                          <a:lnTo>
                                            <a:pt x="385" y="31"/>
                                          </a:lnTo>
                                          <a:lnTo>
                                            <a:pt x="355" y="29"/>
                                          </a:lnTo>
                                          <a:lnTo>
                                            <a:pt x="325" y="29"/>
                                          </a:lnTo>
                                          <a:lnTo>
                                            <a:pt x="302" y="30"/>
                                          </a:lnTo>
                                          <a:lnTo>
                                            <a:pt x="280" y="29"/>
                                          </a:lnTo>
                                          <a:lnTo>
                                            <a:pt x="259" y="31"/>
                                          </a:lnTo>
                                          <a:lnTo>
                                            <a:pt x="236" y="36"/>
                                          </a:lnTo>
                                          <a:lnTo>
                                            <a:pt x="215" y="41"/>
                                          </a:lnTo>
                                          <a:lnTo>
                                            <a:pt x="195" y="49"/>
                                          </a:lnTo>
                                          <a:lnTo>
                                            <a:pt x="176" y="60"/>
                                          </a:lnTo>
                                          <a:lnTo>
                                            <a:pt x="158" y="74"/>
                                          </a:lnTo>
                                          <a:lnTo>
                                            <a:pt x="138" y="87"/>
                                          </a:lnTo>
                                          <a:lnTo>
                                            <a:pt x="119" y="103"/>
                                          </a:lnTo>
                                          <a:lnTo>
                                            <a:pt x="99" y="124"/>
                                          </a:lnTo>
                                          <a:lnTo>
                                            <a:pt x="83" y="143"/>
                                          </a:lnTo>
                                          <a:lnTo>
                                            <a:pt x="72" y="160"/>
                                          </a:lnTo>
                                          <a:lnTo>
                                            <a:pt x="65" y="181"/>
                                          </a:lnTo>
                                          <a:lnTo>
                                            <a:pt x="56" y="202"/>
                                          </a:lnTo>
                                          <a:lnTo>
                                            <a:pt x="47" y="223"/>
                                          </a:lnTo>
                                          <a:lnTo>
                                            <a:pt x="37" y="247"/>
                                          </a:lnTo>
                                          <a:lnTo>
                                            <a:pt x="35" y="275"/>
                                          </a:lnTo>
                                          <a:lnTo>
                                            <a:pt x="32" y="300"/>
                                          </a:lnTo>
                                          <a:lnTo>
                                            <a:pt x="29" y="324"/>
                                          </a:lnTo>
                                          <a:lnTo>
                                            <a:pt x="29" y="340"/>
                                          </a:lnTo>
                                          <a:lnTo>
                                            <a:pt x="31" y="361"/>
                                          </a:lnTo>
                                          <a:lnTo>
                                            <a:pt x="36" y="384"/>
                                          </a:lnTo>
                                          <a:lnTo>
                                            <a:pt x="40" y="408"/>
                                          </a:lnTo>
                                          <a:lnTo>
                                            <a:pt x="51" y="436"/>
                                          </a:lnTo>
                                          <a:lnTo>
                                            <a:pt x="61" y="462"/>
                                          </a:lnTo>
                                          <a:lnTo>
                                            <a:pt x="68" y="477"/>
                                          </a:lnTo>
                                          <a:lnTo>
                                            <a:pt x="80" y="496"/>
                                          </a:lnTo>
                                          <a:lnTo>
                                            <a:pt x="95" y="519"/>
                                          </a:lnTo>
                                          <a:lnTo>
                                            <a:pt x="108" y="535"/>
                                          </a:lnTo>
                                          <a:lnTo>
                                            <a:pt x="120" y="551"/>
                                          </a:lnTo>
                                          <a:lnTo>
                                            <a:pt x="136" y="566"/>
                                          </a:lnTo>
                                          <a:lnTo>
                                            <a:pt x="155" y="581"/>
                                          </a:lnTo>
                                          <a:lnTo>
                                            <a:pt x="170" y="593"/>
                                          </a:lnTo>
                                          <a:lnTo>
                                            <a:pt x="183" y="600"/>
                                          </a:lnTo>
                                          <a:lnTo>
                                            <a:pt x="202" y="607"/>
                                          </a:lnTo>
                                          <a:lnTo>
                                            <a:pt x="218" y="611"/>
                                          </a:lnTo>
                                          <a:lnTo>
                                            <a:pt x="235" y="614"/>
                                          </a:lnTo>
                                          <a:lnTo>
                                            <a:pt x="253" y="615"/>
                                          </a:lnTo>
                                          <a:lnTo>
                                            <a:pt x="282" y="612"/>
                                          </a:lnTo>
                                          <a:lnTo>
                                            <a:pt x="248" y="622"/>
                                          </a:lnTo>
                                          <a:lnTo>
                                            <a:pt x="221" y="627"/>
                                          </a:lnTo>
                                          <a:lnTo>
                                            <a:pt x="195" y="623"/>
                                          </a:lnTo>
                                          <a:lnTo>
                                            <a:pt x="169" y="615"/>
                                          </a:lnTo>
                                          <a:lnTo>
                                            <a:pt x="142" y="601"/>
                                          </a:lnTo>
                                          <a:lnTo>
                                            <a:pt x="122" y="583"/>
                                          </a:lnTo>
                                          <a:lnTo>
                                            <a:pt x="100" y="560"/>
                                          </a:lnTo>
                                          <a:lnTo>
                                            <a:pt x="72" y="524"/>
                                          </a:lnTo>
                                          <a:lnTo>
                                            <a:pt x="41" y="476"/>
                                          </a:lnTo>
                                          <a:lnTo>
                                            <a:pt x="18" y="431"/>
                                          </a:lnTo>
                                          <a:lnTo>
                                            <a:pt x="3" y="387"/>
                                          </a:lnTo>
                                          <a:lnTo>
                                            <a:pt x="0" y="356"/>
                                          </a:lnTo>
                                          <a:lnTo>
                                            <a:pt x="4" y="327"/>
                                          </a:lnTo>
                                          <a:lnTo>
                                            <a:pt x="13" y="269"/>
                                          </a:lnTo>
                                          <a:lnTo>
                                            <a:pt x="23" y="204"/>
                                          </a:lnTo>
                                          <a:lnTo>
                                            <a:pt x="44" y="153"/>
                                          </a:lnTo>
                                          <a:lnTo>
                                            <a:pt x="69" y="116"/>
                                          </a:lnTo>
                                          <a:lnTo>
                                            <a:pt x="95" y="86"/>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6002" name="Freeform 81">
                                  <a:extLst>
                                    <a:ext uri="{FF2B5EF4-FFF2-40B4-BE49-F238E27FC236}">
                                      <a16:creationId xmlns:a16="http://schemas.microsoft.com/office/drawing/2014/main" id="{F586F045-C5CC-43DD-878A-8E3998BE19DF}"/>
                                    </a:ext>
                                  </a:extLst>
                                </p:cNvPr>
                                <p:cNvSpPr>
                                  <a:spLocks/>
                                </p:cNvSpPr>
                                <p:nvPr/>
                              </p:nvSpPr>
                              <p:spPr bwMode="auto">
                                <a:xfrm>
                                  <a:off x="2147" y="1838"/>
                                  <a:ext cx="90" cy="81"/>
                                </a:xfrm>
                                <a:custGeom>
                                  <a:avLst/>
                                  <a:gdLst>
                                    <a:gd name="T0" fmla="*/ 2 w 447"/>
                                    <a:gd name="T1" fmla="*/ 2 h 407"/>
                                    <a:gd name="T2" fmla="*/ 3 w 447"/>
                                    <a:gd name="T3" fmla="*/ 1 h 407"/>
                                    <a:gd name="T4" fmla="*/ 4 w 447"/>
                                    <a:gd name="T5" fmla="*/ 1 h 407"/>
                                    <a:gd name="T6" fmla="*/ 4 w 447"/>
                                    <a:gd name="T7" fmla="*/ 0 h 407"/>
                                    <a:gd name="T8" fmla="*/ 5 w 447"/>
                                    <a:gd name="T9" fmla="*/ 0 h 407"/>
                                    <a:gd name="T10" fmla="*/ 6 w 447"/>
                                    <a:gd name="T11" fmla="*/ 0 h 407"/>
                                    <a:gd name="T12" fmla="*/ 6 w 447"/>
                                    <a:gd name="T13" fmla="*/ 0 h 407"/>
                                    <a:gd name="T14" fmla="*/ 7 w 447"/>
                                    <a:gd name="T15" fmla="*/ 0 h 407"/>
                                    <a:gd name="T16" fmla="*/ 8 w 447"/>
                                    <a:gd name="T17" fmla="*/ 1 h 407"/>
                                    <a:gd name="T18" fmla="*/ 9 w 447"/>
                                    <a:gd name="T19" fmla="*/ 2 h 407"/>
                                    <a:gd name="T20" fmla="*/ 10 w 447"/>
                                    <a:gd name="T21" fmla="*/ 3 h 407"/>
                                    <a:gd name="T22" fmla="*/ 10 w 447"/>
                                    <a:gd name="T23" fmla="*/ 4 h 407"/>
                                    <a:gd name="T24" fmla="*/ 11 w 447"/>
                                    <a:gd name="T25" fmla="*/ 5 h 407"/>
                                    <a:gd name="T26" fmla="*/ 12 w 447"/>
                                    <a:gd name="T27" fmla="*/ 7 h 407"/>
                                    <a:gd name="T28" fmla="*/ 13 w 447"/>
                                    <a:gd name="T29" fmla="*/ 8 h 407"/>
                                    <a:gd name="T30" fmla="*/ 14 w 447"/>
                                    <a:gd name="T31" fmla="*/ 10 h 407"/>
                                    <a:gd name="T32" fmla="*/ 15 w 447"/>
                                    <a:gd name="T33" fmla="*/ 11 h 407"/>
                                    <a:gd name="T34" fmla="*/ 16 w 447"/>
                                    <a:gd name="T35" fmla="*/ 12 h 407"/>
                                    <a:gd name="T36" fmla="*/ 17 w 447"/>
                                    <a:gd name="T37" fmla="*/ 12 h 407"/>
                                    <a:gd name="T38" fmla="*/ 18 w 447"/>
                                    <a:gd name="T39" fmla="*/ 13 h 407"/>
                                    <a:gd name="T40" fmla="*/ 18 w 447"/>
                                    <a:gd name="T41" fmla="*/ 14 h 407"/>
                                    <a:gd name="T42" fmla="*/ 18 w 447"/>
                                    <a:gd name="T43" fmla="*/ 15 h 407"/>
                                    <a:gd name="T44" fmla="*/ 18 w 447"/>
                                    <a:gd name="T45" fmla="*/ 15 h 407"/>
                                    <a:gd name="T46" fmla="*/ 18 w 447"/>
                                    <a:gd name="T47" fmla="*/ 16 h 407"/>
                                    <a:gd name="T48" fmla="*/ 17 w 447"/>
                                    <a:gd name="T49" fmla="*/ 16 h 407"/>
                                    <a:gd name="T50" fmla="*/ 16 w 447"/>
                                    <a:gd name="T51" fmla="*/ 16 h 407"/>
                                    <a:gd name="T52" fmla="*/ 15 w 447"/>
                                    <a:gd name="T53" fmla="*/ 16 h 407"/>
                                    <a:gd name="T54" fmla="*/ 14 w 447"/>
                                    <a:gd name="T55" fmla="*/ 16 h 407"/>
                                    <a:gd name="T56" fmla="*/ 13 w 447"/>
                                    <a:gd name="T57" fmla="*/ 16 h 407"/>
                                    <a:gd name="T58" fmla="*/ 12 w 447"/>
                                    <a:gd name="T59" fmla="*/ 15 h 407"/>
                                    <a:gd name="T60" fmla="*/ 11 w 447"/>
                                    <a:gd name="T61" fmla="*/ 15 h 407"/>
                                    <a:gd name="T62" fmla="*/ 9 w 447"/>
                                    <a:gd name="T63" fmla="*/ 14 h 407"/>
                                    <a:gd name="T64" fmla="*/ 8 w 447"/>
                                    <a:gd name="T65" fmla="*/ 13 h 407"/>
                                    <a:gd name="T66" fmla="*/ 7 w 447"/>
                                    <a:gd name="T67" fmla="*/ 12 h 407"/>
                                    <a:gd name="T68" fmla="*/ 5 w 447"/>
                                    <a:gd name="T69" fmla="*/ 11 h 407"/>
                                    <a:gd name="T70" fmla="*/ 4 w 447"/>
                                    <a:gd name="T71" fmla="*/ 11 h 407"/>
                                    <a:gd name="T72" fmla="*/ 3 w 447"/>
                                    <a:gd name="T73" fmla="*/ 10 h 407"/>
                                    <a:gd name="T74" fmla="*/ 2 w 447"/>
                                    <a:gd name="T75" fmla="*/ 9 h 407"/>
                                    <a:gd name="T76" fmla="*/ 1 w 447"/>
                                    <a:gd name="T77" fmla="*/ 8 h 407"/>
                                    <a:gd name="T78" fmla="*/ 0 w 447"/>
                                    <a:gd name="T79" fmla="*/ 7 h 407"/>
                                    <a:gd name="T80" fmla="*/ 0 w 447"/>
                                    <a:gd name="T81" fmla="*/ 6 h 407"/>
                                    <a:gd name="T82" fmla="*/ 0 w 447"/>
                                    <a:gd name="T83" fmla="*/ 6 h 407"/>
                                    <a:gd name="T84" fmla="*/ 0 w 447"/>
                                    <a:gd name="T85" fmla="*/ 5 h 407"/>
                                    <a:gd name="T86" fmla="*/ 0 w 447"/>
                                    <a:gd name="T87" fmla="*/ 4 h 407"/>
                                    <a:gd name="T88" fmla="*/ 1 w 447"/>
                                    <a:gd name="T89" fmla="*/ 4 h 407"/>
                                    <a:gd name="T90" fmla="*/ 1 w 447"/>
                                    <a:gd name="T91" fmla="*/ 3 h 407"/>
                                    <a:gd name="T92" fmla="*/ 2 w 447"/>
                                    <a:gd name="T93" fmla="*/ 2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7"/>
                                    <a:gd name="T142" fmla="*/ 0 h 407"/>
                                    <a:gd name="T143" fmla="*/ 447 w 447"/>
                                    <a:gd name="T144" fmla="*/ 407 h 4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7" h="407">
                                      <a:moveTo>
                                        <a:pt x="48" y="55"/>
                                      </a:moveTo>
                                      <a:lnTo>
                                        <a:pt x="71" y="35"/>
                                      </a:lnTo>
                                      <a:lnTo>
                                        <a:pt x="95" y="18"/>
                                      </a:lnTo>
                                      <a:lnTo>
                                        <a:pt x="111" y="7"/>
                                      </a:lnTo>
                                      <a:lnTo>
                                        <a:pt x="124" y="2"/>
                                      </a:lnTo>
                                      <a:lnTo>
                                        <a:pt x="139" y="0"/>
                                      </a:lnTo>
                                      <a:lnTo>
                                        <a:pt x="154" y="1"/>
                                      </a:lnTo>
                                      <a:lnTo>
                                        <a:pt x="171" y="8"/>
                                      </a:lnTo>
                                      <a:lnTo>
                                        <a:pt x="195" y="24"/>
                                      </a:lnTo>
                                      <a:lnTo>
                                        <a:pt x="218" y="43"/>
                                      </a:lnTo>
                                      <a:lnTo>
                                        <a:pt x="239" y="69"/>
                                      </a:lnTo>
                                      <a:lnTo>
                                        <a:pt x="256" y="96"/>
                                      </a:lnTo>
                                      <a:lnTo>
                                        <a:pt x="278" y="134"/>
                                      </a:lnTo>
                                      <a:lnTo>
                                        <a:pt x="301" y="174"/>
                                      </a:lnTo>
                                      <a:lnTo>
                                        <a:pt x="321" y="207"/>
                                      </a:lnTo>
                                      <a:lnTo>
                                        <a:pt x="341" y="240"/>
                                      </a:lnTo>
                                      <a:lnTo>
                                        <a:pt x="361" y="265"/>
                                      </a:lnTo>
                                      <a:lnTo>
                                        <a:pt x="381" y="290"/>
                                      </a:lnTo>
                                      <a:lnTo>
                                        <a:pt x="410" y="313"/>
                                      </a:lnTo>
                                      <a:lnTo>
                                        <a:pt x="432" y="338"/>
                                      </a:lnTo>
                                      <a:lnTo>
                                        <a:pt x="444" y="357"/>
                                      </a:lnTo>
                                      <a:lnTo>
                                        <a:pt x="447" y="375"/>
                                      </a:lnTo>
                                      <a:lnTo>
                                        <a:pt x="442" y="389"/>
                                      </a:lnTo>
                                      <a:lnTo>
                                        <a:pt x="433" y="399"/>
                                      </a:lnTo>
                                      <a:lnTo>
                                        <a:pt x="416" y="405"/>
                                      </a:lnTo>
                                      <a:lnTo>
                                        <a:pt x="394" y="407"/>
                                      </a:lnTo>
                                      <a:lnTo>
                                        <a:pt x="374" y="405"/>
                                      </a:lnTo>
                                      <a:lnTo>
                                        <a:pt x="338" y="397"/>
                                      </a:lnTo>
                                      <a:lnTo>
                                        <a:pt x="315" y="390"/>
                                      </a:lnTo>
                                      <a:lnTo>
                                        <a:pt x="287" y="379"/>
                                      </a:lnTo>
                                      <a:lnTo>
                                        <a:pt x="261" y="365"/>
                                      </a:lnTo>
                                      <a:lnTo>
                                        <a:pt x="235" y="350"/>
                                      </a:lnTo>
                                      <a:lnTo>
                                        <a:pt x="203" y="332"/>
                                      </a:lnTo>
                                      <a:lnTo>
                                        <a:pt x="162" y="309"/>
                                      </a:lnTo>
                                      <a:lnTo>
                                        <a:pt x="124" y="288"/>
                                      </a:lnTo>
                                      <a:lnTo>
                                        <a:pt x="94" y="269"/>
                                      </a:lnTo>
                                      <a:lnTo>
                                        <a:pt x="64" y="248"/>
                                      </a:lnTo>
                                      <a:lnTo>
                                        <a:pt x="38" y="227"/>
                                      </a:lnTo>
                                      <a:lnTo>
                                        <a:pt x="21" y="204"/>
                                      </a:lnTo>
                                      <a:lnTo>
                                        <a:pt x="9" y="183"/>
                                      </a:lnTo>
                                      <a:lnTo>
                                        <a:pt x="3" y="161"/>
                                      </a:lnTo>
                                      <a:lnTo>
                                        <a:pt x="0" y="141"/>
                                      </a:lnTo>
                                      <a:lnTo>
                                        <a:pt x="3" y="125"/>
                                      </a:lnTo>
                                      <a:lnTo>
                                        <a:pt x="8" y="108"/>
                                      </a:lnTo>
                                      <a:lnTo>
                                        <a:pt x="18" y="90"/>
                                      </a:lnTo>
                                      <a:lnTo>
                                        <a:pt x="31" y="73"/>
                                      </a:lnTo>
                                      <a:lnTo>
                                        <a:pt x="48" y="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996" name="Group 82">
                                <a:extLst>
                                  <a:ext uri="{FF2B5EF4-FFF2-40B4-BE49-F238E27FC236}">
                                    <a16:creationId xmlns:a16="http://schemas.microsoft.com/office/drawing/2014/main" id="{213825EE-FC36-4DB8-A9D6-F5ABED549FCC}"/>
                                  </a:ext>
                                </a:extLst>
                              </p:cNvPr>
                              <p:cNvGrpSpPr>
                                <a:grpSpLocks/>
                              </p:cNvGrpSpPr>
                              <p:nvPr/>
                            </p:nvGrpSpPr>
                            <p:grpSpPr bwMode="auto">
                              <a:xfrm>
                                <a:off x="2056" y="1735"/>
                                <a:ext cx="107" cy="105"/>
                                <a:chOff x="2056" y="1735"/>
                                <a:chExt cx="107" cy="105"/>
                              </a:xfrm>
                            </p:grpSpPr>
                            <p:sp>
                              <p:nvSpPr>
                                <p:cNvPr id="65997" name="Freeform 83">
                                  <a:extLst>
                                    <a:ext uri="{FF2B5EF4-FFF2-40B4-BE49-F238E27FC236}">
                                      <a16:creationId xmlns:a16="http://schemas.microsoft.com/office/drawing/2014/main" id="{4A4E3272-B047-4399-8B1D-446CCE5E0B91}"/>
                                    </a:ext>
                                  </a:extLst>
                                </p:cNvPr>
                                <p:cNvSpPr>
                                  <a:spLocks/>
                                </p:cNvSpPr>
                                <p:nvPr/>
                              </p:nvSpPr>
                              <p:spPr bwMode="auto">
                                <a:xfrm>
                                  <a:off x="2056" y="1735"/>
                                  <a:ext cx="107" cy="105"/>
                                </a:xfrm>
                                <a:custGeom>
                                  <a:avLst/>
                                  <a:gdLst>
                                    <a:gd name="T0" fmla="*/ 3 w 535"/>
                                    <a:gd name="T1" fmla="*/ 3 h 522"/>
                                    <a:gd name="T2" fmla="*/ 4 w 535"/>
                                    <a:gd name="T3" fmla="*/ 2 h 522"/>
                                    <a:gd name="T4" fmla="*/ 5 w 535"/>
                                    <a:gd name="T5" fmla="*/ 1 h 522"/>
                                    <a:gd name="T6" fmla="*/ 6 w 535"/>
                                    <a:gd name="T7" fmla="*/ 1 h 522"/>
                                    <a:gd name="T8" fmla="*/ 8 w 535"/>
                                    <a:gd name="T9" fmla="*/ 0 h 522"/>
                                    <a:gd name="T10" fmla="*/ 9 w 535"/>
                                    <a:gd name="T11" fmla="*/ 0 h 522"/>
                                    <a:gd name="T12" fmla="*/ 10 w 535"/>
                                    <a:gd name="T13" fmla="*/ 0 h 522"/>
                                    <a:gd name="T14" fmla="*/ 12 w 535"/>
                                    <a:gd name="T15" fmla="*/ 0 h 522"/>
                                    <a:gd name="T16" fmla="*/ 14 w 535"/>
                                    <a:gd name="T17" fmla="*/ 1 h 522"/>
                                    <a:gd name="T18" fmla="*/ 15 w 535"/>
                                    <a:gd name="T19" fmla="*/ 1 h 522"/>
                                    <a:gd name="T20" fmla="*/ 16 w 535"/>
                                    <a:gd name="T21" fmla="*/ 3 h 522"/>
                                    <a:gd name="T22" fmla="*/ 17 w 535"/>
                                    <a:gd name="T23" fmla="*/ 4 h 522"/>
                                    <a:gd name="T24" fmla="*/ 18 w 535"/>
                                    <a:gd name="T25" fmla="*/ 5 h 522"/>
                                    <a:gd name="T26" fmla="*/ 19 w 535"/>
                                    <a:gd name="T27" fmla="*/ 6 h 522"/>
                                    <a:gd name="T28" fmla="*/ 20 w 535"/>
                                    <a:gd name="T29" fmla="*/ 7 h 522"/>
                                    <a:gd name="T30" fmla="*/ 21 w 535"/>
                                    <a:gd name="T31" fmla="*/ 9 h 522"/>
                                    <a:gd name="T32" fmla="*/ 21 w 535"/>
                                    <a:gd name="T33" fmla="*/ 10 h 522"/>
                                    <a:gd name="T34" fmla="*/ 21 w 535"/>
                                    <a:gd name="T35" fmla="*/ 11 h 522"/>
                                    <a:gd name="T36" fmla="*/ 21 w 535"/>
                                    <a:gd name="T37" fmla="*/ 12 h 522"/>
                                    <a:gd name="T38" fmla="*/ 21 w 535"/>
                                    <a:gd name="T39" fmla="*/ 12 h 522"/>
                                    <a:gd name="T40" fmla="*/ 21 w 535"/>
                                    <a:gd name="T41" fmla="*/ 13 h 522"/>
                                    <a:gd name="T42" fmla="*/ 20 w 535"/>
                                    <a:gd name="T43" fmla="*/ 14 h 522"/>
                                    <a:gd name="T44" fmla="*/ 19 w 535"/>
                                    <a:gd name="T45" fmla="*/ 15 h 522"/>
                                    <a:gd name="T46" fmla="*/ 18 w 535"/>
                                    <a:gd name="T47" fmla="*/ 16 h 522"/>
                                    <a:gd name="T48" fmla="*/ 17 w 535"/>
                                    <a:gd name="T49" fmla="*/ 17 h 522"/>
                                    <a:gd name="T50" fmla="*/ 17 w 535"/>
                                    <a:gd name="T51" fmla="*/ 18 h 522"/>
                                    <a:gd name="T52" fmla="*/ 17 w 535"/>
                                    <a:gd name="T53" fmla="*/ 19 h 522"/>
                                    <a:gd name="T54" fmla="*/ 17 w 535"/>
                                    <a:gd name="T55" fmla="*/ 19 h 522"/>
                                    <a:gd name="T56" fmla="*/ 18 w 535"/>
                                    <a:gd name="T57" fmla="*/ 19 h 522"/>
                                    <a:gd name="T58" fmla="*/ 16 w 535"/>
                                    <a:gd name="T59" fmla="*/ 21 h 522"/>
                                    <a:gd name="T60" fmla="*/ 16 w 535"/>
                                    <a:gd name="T61" fmla="*/ 21 h 522"/>
                                    <a:gd name="T62" fmla="*/ 15 w 535"/>
                                    <a:gd name="T63" fmla="*/ 20 h 522"/>
                                    <a:gd name="T64" fmla="*/ 14 w 535"/>
                                    <a:gd name="T65" fmla="*/ 20 h 522"/>
                                    <a:gd name="T66" fmla="*/ 13 w 535"/>
                                    <a:gd name="T67" fmla="*/ 20 h 522"/>
                                    <a:gd name="T68" fmla="*/ 12 w 535"/>
                                    <a:gd name="T69" fmla="*/ 20 h 522"/>
                                    <a:gd name="T70" fmla="*/ 11 w 535"/>
                                    <a:gd name="T71" fmla="*/ 20 h 522"/>
                                    <a:gd name="T72" fmla="*/ 9 w 535"/>
                                    <a:gd name="T73" fmla="*/ 21 h 522"/>
                                    <a:gd name="T74" fmla="*/ 8 w 535"/>
                                    <a:gd name="T75" fmla="*/ 21 h 522"/>
                                    <a:gd name="T76" fmla="*/ 7 w 535"/>
                                    <a:gd name="T77" fmla="*/ 21 h 522"/>
                                    <a:gd name="T78" fmla="*/ 6 w 535"/>
                                    <a:gd name="T79" fmla="*/ 21 h 522"/>
                                    <a:gd name="T80" fmla="*/ 6 w 535"/>
                                    <a:gd name="T81" fmla="*/ 21 h 522"/>
                                    <a:gd name="T82" fmla="*/ 5 w 535"/>
                                    <a:gd name="T83" fmla="*/ 20 h 522"/>
                                    <a:gd name="T84" fmla="*/ 4 w 535"/>
                                    <a:gd name="T85" fmla="*/ 20 h 522"/>
                                    <a:gd name="T86" fmla="*/ 3 w 535"/>
                                    <a:gd name="T87" fmla="*/ 19 h 522"/>
                                    <a:gd name="T88" fmla="*/ 2 w 535"/>
                                    <a:gd name="T89" fmla="*/ 18 h 522"/>
                                    <a:gd name="T90" fmla="*/ 1 w 535"/>
                                    <a:gd name="T91" fmla="*/ 16 h 522"/>
                                    <a:gd name="T92" fmla="*/ 1 w 535"/>
                                    <a:gd name="T93" fmla="*/ 14 h 522"/>
                                    <a:gd name="T94" fmla="*/ 0 w 535"/>
                                    <a:gd name="T95" fmla="*/ 13 h 522"/>
                                    <a:gd name="T96" fmla="*/ 0 w 535"/>
                                    <a:gd name="T97" fmla="*/ 12 h 522"/>
                                    <a:gd name="T98" fmla="*/ 0 w 535"/>
                                    <a:gd name="T99" fmla="*/ 11 h 522"/>
                                    <a:gd name="T100" fmla="*/ 0 w 535"/>
                                    <a:gd name="T101" fmla="*/ 9 h 522"/>
                                    <a:gd name="T102" fmla="*/ 1 w 535"/>
                                    <a:gd name="T103" fmla="*/ 7 h 522"/>
                                    <a:gd name="T104" fmla="*/ 1 w 535"/>
                                    <a:gd name="T105" fmla="*/ 5 h 522"/>
                                    <a:gd name="T106" fmla="*/ 2 w 535"/>
                                    <a:gd name="T107" fmla="*/ 4 h 522"/>
                                    <a:gd name="T108" fmla="*/ 3 w 535"/>
                                    <a:gd name="T109" fmla="*/ 3 h 5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522"/>
                                    <a:gd name="T167" fmla="*/ 535 w 535"/>
                                    <a:gd name="T168" fmla="*/ 522 h 5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522">
                                      <a:moveTo>
                                        <a:pt x="79" y="71"/>
                                      </a:moveTo>
                                      <a:lnTo>
                                        <a:pt x="106" y="50"/>
                                      </a:lnTo>
                                      <a:lnTo>
                                        <a:pt x="131" y="31"/>
                                      </a:lnTo>
                                      <a:lnTo>
                                        <a:pt x="160" y="16"/>
                                      </a:lnTo>
                                      <a:lnTo>
                                        <a:pt x="194" y="6"/>
                                      </a:lnTo>
                                      <a:lnTo>
                                        <a:pt x="222" y="1"/>
                                      </a:lnTo>
                                      <a:lnTo>
                                        <a:pt x="257" y="0"/>
                                      </a:lnTo>
                                      <a:lnTo>
                                        <a:pt x="305" y="5"/>
                                      </a:lnTo>
                                      <a:lnTo>
                                        <a:pt x="352" y="15"/>
                                      </a:lnTo>
                                      <a:lnTo>
                                        <a:pt x="383" y="34"/>
                                      </a:lnTo>
                                      <a:lnTo>
                                        <a:pt x="404" y="63"/>
                                      </a:lnTo>
                                      <a:lnTo>
                                        <a:pt x="424" y="99"/>
                                      </a:lnTo>
                                      <a:lnTo>
                                        <a:pt x="445" y="132"/>
                                      </a:lnTo>
                                      <a:lnTo>
                                        <a:pt x="470" y="159"/>
                                      </a:lnTo>
                                      <a:lnTo>
                                        <a:pt x="493" y="183"/>
                                      </a:lnTo>
                                      <a:lnTo>
                                        <a:pt x="522" y="217"/>
                                      </a:lnTo>
                                      <a:lnTo>
                                        <a:pt x="533" y="249"/>
                                      </a:lnTo>
                                      <a:lnTo>
                                        <a:pt x="535" y="272"/>
                                      </a:lnTo>
                                      <a:lnTo>
                                        <a:pt x="533" y="286"/>
                                      </a:lnTo>
                                      <a:lnTo>
                                        <a:pt x="526" y="309"/>
                                      </a:lnTo>
                                      <a:lnTo>
                                        <a:pt x="514" y="331"/>
                                      </a:lnTo>
                                      <a:lnTo>
                                        <a:pt x="495" y="354"/>
                                      </a:lnTo>
                                      <a:lnTo>
                                        <a:pt x="473" y="385"/>
                                      </a:lnTo>
                                      <a:lnTo>
                                        <a:pt x="453" y="408"/>
                                      </a:lnTo>
                                      <a:lnTo>
                                        <a:pt x="437" y="433"/>
                                      </a:lnTo>
                                      <a:lnTo>
                                        <a:pt x="430" y="449"/>
                                      </a:lnTo>
                                      <a:lnTo>
                                        <a:pt x="429" y="458"/>
                                      </a:lnTo>
                                      <a:lnTo>
                                        <a:pt x="434" y="465"/>
                                      </a:lnTo>
                                      <a:lnTo>
                                        <a:pt x="442" y="469"/>
                                      </a:lnTo>
                                      <a:lnTo>
                                        <a:pt x="404" y="513"/>
                                      </a:lnTo>
                                      <a:lnTo>
                                        <a:pt x="400" y="505"/>
                                      </a:lnTo>
                                      <a:lnTo>
                                        <a:pt x="378" y="494"/>
                                      </a:lnTo>
                                      <a:lnTo>
                                        <a:pt x="353" y="488"/>
                                      </a:lnTo>
                                      <a:lnTo>
                                        <a:pt x="329" y="486"/>
                                      </a:lnTo>
                                      <a:lnTo>
                                        <a:pt x="303" y="491"/>
                                      </a:lnTo>
                                      <a:lnTo>
                                        <a:pt x="272" y="499"/>
                                      </a:lnTo>
                                      <a:lnTo>
                                        <a:pt x="235" y="511"/>
                                      </a:lnTo>
                                      <a:lnTo>
                                        <a:pt x="206" y="519"/>
                                      </a:lnTo>
                                      <a:lnTo>
                                        <a:pt x="183" y="522"/>
                                      </a:lnTo>
                                      <a:lnTo>
                                        <a:pt x="162" y="520"/>
                                      </a:lnTo>
                                      <a:lnTo>
                                        <a:pt x="141" y="513"/>
                                      </a:lnTo>
                                      <a:lnTo>
                                        <a:pt x="118" y="502"/>
                                      </a:lnTo>
                                      <a:lnTo>
                                        <a:pt x="102" y="487"/>
                                      </a:lnTo>
                                      <a:lnTo>
                                        <a:pt x="83" y="467"/>
                                      </a:lnTo>
                                      <a:lnTo>
                                        <a:pt x="60" y="437"/>
                                      </a:lnTo>
                                      <a:lnTo>
                                        <a:pt x="34" y="397"/>
                                      </a:lnTo>
                                      <a:lnTo>
                                        <a:pt x="15" y="359"/>
                                      </a:lnTo>
                                      <a:lnTo>
                                        <a:pt x="2" y="322"/>
                                      </a:lnTo>
                                      <a:lnTo>
                                        <a:pt x="0" y="297"/>
                                      </a:lnTo>
                                      <a:lnTo>
                                        <a:pt x="3" y="273"/>
                                      </a:lnTo>
                                      <a:lnTo>
                                        <a:pt x="11" y="224"/>
                                      </a:lnTo>
                                      <a:lnTo>
                                        <a:pt x="19" y="170"/>
                                      </a:lnTo>
                                      <a:lnTo>
                                        <a:pt x="36" y="128"/>
                                      </a:lnTo>
                                      <a:lnTo>
                                        <a:pt x="57" y="97"/>
                                      </a:lnTo>
                                      <a:lnTo>
                                        <a:pt x="79" y="71"/>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98" name="Freeform 84">
                                  <a:extLst>
                                    <a:ext uri="{FF2B5EF4-FFF2-40B4-BE49-F238E27FC236}">
                                      <a16:creationId xmlns:a16="http://schemas.microsoft.com/office/drawing/2014/main" id="{0F02E6F1-D605-495E-9103-6CA1CDD6D902}"/>
                                    </a:ext>
                                  </a:extLst>
                                </p:cNvPr>
                                <p:cNvSpPr>
                                  <a:spLocks/>
                                </p:cNvSpPr>
                                <p:nvPr/>
                              </p:nvSpPr>
                              <p:spPr bwMode="auto">
                                <a:xfrm>
                                  <a:off x="2062" y="1742"/>
                                  <a:ext cx="93" cy="92"/>
                                </a:xfrm>
                                <a:custGeom>
                                  <a:avLst/>
                                  <a:gdLst>
                                    <a:gd name="T0" fmla="*/ 3 w 466"/>
                                    <a:gd name="T1" fmla="*/ 3 h 457"/>
                                    <a:gd name="T2" fmla="*/ 4 w 466"/>
                                    <a:gd name="T3" fmla="*/ 2 h 457"/>
                                    <a:gd name="T4" fmla="*/ 5 w 466"/>
                                    <a:gd name="T5" fmla="*/ 1 h 457"/>
                                    <a:gd name="T6" fmla="*/ 6 w 466"/>
                                    <a:gd name="T7" fmla="*/ 1 h 457"/>
                                    <a:gd name="T8" fmla="*/ 7 w 466"/>
                                    <a:gd name="T9" fmla="*/ 0 h 457"/>
                                    <a:gd name="T10" fmla="*/ 8 w 466"/>
                                    <a:gd name="T11" fmla="*/ 0 h 457"/>
                                    <a:gd name="T12" fmla="*/ 9 w 466"/>
                                    <a:gd name="T13" fmla="*/ 0 h 457"/>
                                    <a:gd name="T14" fmla="*/ 11 w 466"/>
                                    <a:gd name="T15" fmla="*/ 0 h 457"/>
                                    <a:gd name="T16" fmla="*/ 12 w 466"/>
                                    <a:gd name="T17" fmla="*/ 1 h 457"/>
                                    <a:gd name="T18" fmla="*/ 13 w 466"/>
                                    <a:gd name="T19" fmla="*/ 1 h 457"/>
                                    <a:gd name="T20" fmla="*/ 14 w 466"/>
                                    <a:gd name="T21" fmla="*/ 2 h 457"/>
                                    <a:gd name="T22" fmla="*/ 15 w 466"/>
                                    <a:gd name="T23" fmla="*/ 3 h 457"/>
                                    <a:gd name="T24" fmla="*/ 15 w 466"/>
                                    <a:gd name="T25" fmla="*/ 5 h 457"/>
                                    <a:gd name="T26" fmla="*/ 16 w 466"/>
                                    <a:gd name="T27" fmla="*/ 6 h 457"/>
                                    <a:gd name="T28" fmla="*/ 17 w 466"/>
                                    <a:gd name="T29" fmla="*/ 6 h 457"/>
                                    <a:gd name="T30" fmla="*/ 18 w 466"/>
                                    <a:gd name="T31" fmla="*/ 8 h 457"/>
                                    <a:gd name="T32" fmla="*/ 19 w 466"/>
                                    <a:gd name="T33" fmla="*/ 9 h 457"/>
                                    <a:gd name="T34" fmla="*/ 19 w 466"/>
                                    <a:gd name="T35" fmla="*/ 10 h 457"/>
                                    <a:gd name="T36" fmla="*/ 19 w 466"/>
                                    <a:gd name="T37" fmla="*/ 10 h 457"/>
                                    <a:gd name="T38" fmla="*/ 18 w 466"/>
                                    <a:gd name="T39" fmla="*/ 11 h 457"/>
                                    <a:gd name="T40" fmla="*/ 18 w 466"/>
                                    <a:gd name="T41" fmla="*/ 12 h 457"/>
                                    <a:gd name="T42" fmla="*/ 17 w 466"/>
                                    <a:gd name="T43" fmla="*/ 13 h 457"/>
                                    <a:gd name="T44" fmla="*/ 16 w 466"/>
                                    <a:gd name="T45" fmla="*/ 14 h 457"/>
                                    <a:gd name="T46" fmla="*/ 16 w 466"/>
                                    <a:gd name="T47" fmla="*/ 14 h 457"/>
                                    <a:gd name="T48" fmla="*/ 15 w 466"/>
                                    <a:gd name="T49" fmla="*/ 15 h 457"/>
                                    <a:gd name="T50" fmla="*/ 15 w 466"/>
                                    <a:gd name="T51" fmla="*/ 16 h 457"/>
                                    <a:gd name="T52" fmla="*/ 15 w 466"/>
                                    <a:gd name="T53" fmla="*/ 16 h 457"/>
                                    <a:gd name="T54" fmla="*/ 15 w 466"/>
                                    <a:gd name="T55" fmla="*/ 17 h 457"/>
                                    <a:gd name="T56" fmla="*/ 15 w 466"/>
                                    <a:gd name="T57" fmla="*/ 17 h 457"/>
                                    <a:gd name="T58" fmla="*/ 14 w 466"/>
                                    <a:gd name="T59" fmla="*/ 18 h 457"/>
                                    <a:gd name="T60" fmla="*/ 14 w 466"/>
                                    <a:gd name="T61" fmla="*/ 18 h 457"/>
                                    <a:gd name="T62" fmla="*/ 13 w 466"/>
                                    <a:gd name="T63" fmla="*/ 18 h 457"/>
                                    <a:gd name="T64" fmla="*/ 12 w 466"/>
                                    <a:gd name="T65" fmla="*/ 17 h 457"/>
                                    <a:gd name="T66" fmla="*/ 11 w 466"/>
                                    <a:gd name="T67" fmla="*/ 17 h 457"/>
                                    <a:gd name="T68" fmla="*/ 11 w 466"/>
                                    <a:gd name="T69" fmla="*/ 17 h 457"/>
                                    <a:gd name="T70" fmla="*/ 9 w 466"/>
                                    <a:gd name="T71" fmla="*/ 18 h 457"/>
                                    <a:gd name="T72" fmla="*/ 8 w 466"/>
                                    <a:gd name="T73" fmla="*/ 18 h 457"/>
                                    <a:gd name="T74" fmla="*/ 7 w 466"/>
                                    <a:gd name="T75" fmla="*/ 19 h 457"/>
                                    <a:gd name="T76" fmla="*/ 6 w 466"/>
                                    <a:gd name="T77" fmla="*/ 19 h 457"/>
                                    <a:gd name="T78" fmla="*/ 6 w 466"/>
                                    <a:gd name="T79" fmla="*/ 19 h 457"/>
                                    <a:gd name="T80" fmla="*/ 5 w 466"/>
                                    <a:gd name="T81" fmla="*/ 18 h 457"/>
                                    <a:gd name="T82" fmla="*/ 4 w 466"/>
                                    <a:gd name="T83" fmla="*/ 18 h 457"/>
                                    <a:gd name="T84" fmla="*/ 4 w 466"/>
                                    <a:gd name="T85" fmla="*/ 17 h 457"/>
                                    <a:gd name="T86" fmla="*/ 3 w 466"/>
                                    <a:gd name="T87" fmla="*/ 17 h 457"/>
                                    <a:gd name="T88" fmla="*/ 2 w 466"/>
                                    <a:gd name="T89" fmla="*/ 16 h 457"/>
                                    <a:gd name="T90" fmla="*/ 1 w 466"/>
                                    <a:gd name="T91" fmla="*/ 14 h 457"/>
                                    <a:gd name="T92" fmla="*/ 0 w 466"/>
                                    <a:gd name="T93" fmla="*/ 13 h 457"/>
                                    <a:gd name="T94" fmla="*/ 0 w 466"/>
                                    <a:gd name="T95" fmla="*/ 11 h 457"/>
                                    <a:gd name="T96" fmla="*/ 0 w 466"/>
                                    <a:gd name="T97" fmla="*/ 10 h 457"/>
                                    <a:gd name="T98" fmla="*/ 0 w 466"/>
                                    <a:gd name="T99" fmla="*/ 10 h 457"/>
                                    <a:gd name="T100" fmla="*/ 0 w 466"/>
                                    <a:gd name="T101" fmla="*/ 8 h 457"/>
                                    <a:gd name="T102" fmla="*/ 1 w 466"/>
                                    <a:gd name="T103" fmla="*/ 6 h 457"/>
                                    <a:gd name="T104" fmla="*/ 1 w 466"/>
                                    <a:gd name="T105" fmla="*/ 5 h 457"/>
                                    <a:gd name="T106" fmla="*/ 2 w 466"/>
                                    <a:gd name="T107" fmla="*/ 3 h 457"/>
                                    <a:gd name="T108" fmla="*/ 3 w 466"/>
                                    <a:gd name="T109" fmla="*/ 3 h 4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6"/>
                                    <a:gd name="T166" fmla="*/ 0 h 457"/>
                                    <a:gd name="T167" fmla="*/ 466 w 466"/>
                                    <a:gd name="T168" fmla="*/ 457 h 4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6" h="457">
                                      <a:moveTo>
                                        <a:pt x="69" y="63"/>
                                      </a:moveTo>
                                      <a:lnTo>
                                        <a:pt x="91" y="43"/>
                                      </a:lnTo>
                                      <a:lnTo>
                                        <a:pt x="114" y="27"/>
                                      </a:lnTo>
                                      <a:lnTo>
                                        <a:pt x="139" y="14"/>
                                      </a:lnTo>
                                      <a:lnTo>
                                        <a:pt x="168" y="4"/>
                                      </a:lnTo>
                                      <a:lnTo>
                                        <a:pt x="192" y="0"/>
                                      </a:lnTo>
                                      <a:lnTo>
                                        <a:pt x="223" y="0"/>
                                      </a:lnTo>
                                      <a:lnTo>
                                        <a:pt x="265" y="3"/>
                                      </a:lnTo>
                                      <a:lnTo>
                                        <a:pt x="306" y="13"/>
                                      </a:lnTo>
                                      <a:lnTo>
                                        <a:pt x="334" y="30"/>
                                      </a:lnTo>
                                      <a:lnTo>
                                        <a:pt x="352" y="56"/>
                                      </a:lnTo>
                                      <a:lnTo>
                                        <a:pt x="368" y="86"/>
                                      </a:lnTo>
                                      <a:lnTo>
                                        <a:pt x="388" y="115"/>
                                      </a:lnTo>
                                      <a:lnTo>
                                        <a:pt x="409" y="140"/>
                                      </a:lnTo>
                                      <a:lnTo>
                                        <a:pt x="430" y="160"/>
                                      </a:lnTo>
                                      <a:lnTo>
                                        <a:pt x="454" y="190"/>
                                      </a:lnTo>
                                      <a:lnTo>
                                        <a:pt x="465" y="218"/>
                                      </a:lnTo>
                                      <a:lnTo>
                                        <a:pt x="466" y="238"/>
                                      </a:lnTo>
                                      <a:lnTo>
                                        <a:pt x="465" y="251"/>
                                      </a:lnTo>
                                      <a:lnTo>
                                        <a:pt x="458" y="271"/>
                                      </a:lnTo>
                                      <a:lnTo>
                                        <a:pt x="447" y="290"/>
                                      </a:lnTo>
                                      <a:lnTo>
                                        <a:pt x="432" y="311"/>
                                      </a:lnTo>
                                      <a:lnTo>
                                        <a:pt x="411" y="337"/>
                                      </a:lnTo>
                                      <a:lnTo>
                                        <a:pt x="395" y="356"/>
                                      </a:lnTo>
                                      <a:lnTo>
                                        <a:pt x="381" y="379"/>
                                      </a:lnTo>
                                      <a:lnTo>
                                        <a:pt x="374" y="392"/>
                                      </a:lnTo>
                                      <a:lnTo>
                                        <a:pt x="373" y="400"/>
                                      </a:lnTo>
                                      <a:lnTo>
                                        <a:pt x="377" y="406"/>
                                      </a:lnTo>
                                      <a:lnTo>
                                        <a:pt x="385" y="411"/>
                                      </a:lnTo>
                                      <a:lnTo>
                                        <a:pt x="352" y="450"/>
                                      </a:lnTo>
                                      <a:lnTo>
                                        <a:pt x="348" y="442"/>
                                      </a:lnTo>
                                      <a:lnTo>
                                        <a:pt x="328" y="432"/>
                                      </a:lnTo>
                                      <a:lnTo>
                                        <a:pt x="307" y="427"/>
                                      </a:lnTo>
                                      <a:lnTo>
                                        <a:pt x="285" y="425"/>
                                      </a:lnTo>
                                      <a:lnTo>
                                        <a:pt x="264" y="429"/>
                                      </a:lnTo>
                                      <a:lnTo>
                                        <a:pt x="236" y="436"/>
                                      </a:lnTo>
                                      <a:lnTo>
                                        <a:pt x="204" y="447"/>
                                      </a:lnTo>
                                      <a:lnTo>
                                        <a:pt x="179" y="455"/>
                                      </a:lnTo>
                                      <a:lnTo>
                                        <a:pt x="160" y="457"/>
                                      </a:lnTo>
                                      <a:lnTo>
                                        <a:pt x="140" y="456"/>
                                      </a:lnTo>
                                      <a:lnTo>
                                        <a:pt x="122" y="450"/>
                                      </a:lnTo>
                                      <a:lnTo>
                                        <a:pt x="102" y="439"/>
                                      </a:lnTo>
                                      <a:lnTo>
                                        <a:pt x="88" y="426"/>
                                      </a:lnTo>
                                      <a:lnTo>
                                        <a:pt x="72" y="409"/>
                                      </a:lnTo>
                                      <a:lnTo>
                                        <a:pt x="51" y="383"/>
                                      </a:lnTo>
                                      <a:lnTo>
                                        <a:pt x="29" y="348"/>
                                      </a:lnTo>
                                      <a:lnTo>
                                        <a:pt x="12" y="314"/>
                                      </a:lnTo>
                                      <a:lnTo>
                                        <a:pt x="1" y="282"/>
                                      </a:lnTo>
                                      <a:lnTo>
                                        <a:pt x="0" y="260"/>
                                      </a:lnTo>
                                      <a:lnTo>
                                        <a:pt x="2" y="239"/>
                                      </a:lnTo>
                                      <a:lnTo>
                                        <a:pt x="8" y="196"/>
                                      </a:lnTo>
                                      <a:lnTo>
                                        <a:pt x="15" y="149"/>
                                      </a:lnTo>
                                      <a:lnTo>
                                        <a:pt x="31" y="112"/>
                                      </a:lnTo>
                                      <a:lnTo>
                                        <a:pt x="49" y="85"/>
                                      </a:lnTo>
                                      <a:lnTo>
                                        <a:pt x="69"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99" name="Freeform 85">
                                  <a:extLst>
                                    <a:ext uri="{FF2B5EF4-FFF2-40B4-BE49-F238E27FC236}">
                                      <a16:creationId xmlns:a16="http://schemas.microsoft.com/office/drawing/2014/main" id="{405C8860-AD60-49EF-AB1A-F9086AF93EB5}"/>
                                    </a:ext>
                                  </a:extLst>
                                </p:cNvPr>
                                <p:cNvSpPr>
                                  <a:spLocks/>
                                </p:cNvSpPr>
                                <p:nvPr/>
                              </p:nvSpPr>
                              <p:spPr bwMode="auto">
                                <a:xfrm>
                                  <a:off x="2069" y="1751"/>
                                  <a:ext cx="78" cy="77"/>
                                </a:xfrm>
                                <a:custGeom>
                                  <a:avLst/>
                                  <a:gdLst>
                                    <a:gd name="T0" fmla="*/ 2 w 390"/>
                                    <a:gd name="T1" fmla="*/ 2 h 383"/>
                                    <a:gd name="T2" fmla="*/ 3 w 390"/>
                                    <a:gd name="T3" fmla="*/ 1 h 383"/>
                                    <a:gd name="T4" fmla="*/ 4 w 390"/>
                                    <a:gd name="T5" fmla="*/ 1 h 383"/>
                                    <a:gd name="T6" fmla="*/ 5 w 390"/>
                                    <a:gd name="T7" fmla="*/ 0 h 383"/>
                                    <a:gd name="T8" fmla="*/ 6 w 390"/>
                                    <a:gd name="T9" fmla="*/ 0 h 383"/>
                                    <a:gd name="T10" fmla="*/ 6 w 390"/>
                                    <a:gd name="T11" fmla="*/ 0 h 383"/>
                                    <a:gd name="T12" fmla="*/ 7 w 390"/>
                                    <a:gd name="T13" fmla="*/ 0 h 383"/>
                                    <a:gd name="T14" fmla="*/ 9 w 390"/>
                                    <a:gd name="T15" fmla="*/ 0 h 383"/>
                                    <a:gd name="T16" fmla="*/ 10 w 390"/>
                                    <a:gd name="T17" fmla="*/ 0 h 383"/>
                                    <a:gd name="T18" fmla="*/ 11 w 390"/>
                                    <a:gd name="T19" fmla="*/ 1 h 383"/>
                                    <a:gd name="T20" fmla="*/ 12 w 390"/>
                                    <a:gd name="T21" fmla="*/ 2 h 383"/>
                                    <a:gd name="T22" fmla="*/ 12 w 390"/>
                                    <a:gd name="T23" fmla="*/ 3 h 383"/>
                                    <a:gd name="T24" fmla="*/ 13 w 390"/>
                                    <a:gd name="T25" fmla="*/ 4 h 383"/>
                                    <a:gd name="T26" fmla="*/ 14 w 390"/>
                                    <a:gd name="T27" fmla="*/ 5 h 383"/>
                                    <a:gd name="T28" fmla="*/ 14 w 390"/>
                                    <a:gd name="T29" fmla="*/ 5 h 383"/>
                                    <a:gd name="T30" fmla="*/ 15 w 390"/>
                                    <a:gd name="T31" fmla="*/ 6 h 383"/>
                                    <a:gd name="T32" fmla="*/ 16 w 390"/>
                                    <a:gd name="T33" fmla="*/ 7 h 383"/>
                                    <a:gd name="T34" fmla="*/ 16 w 390"/>
                                    <a:gd name="T35" fmla="*/ 8 h 383"/>
                                    <a:gd name="T36" fmla="*/ 16 w 390"/>
                                    <a:gd name="T37" fmla="*/ 8 h 383"/>
                                    <a:gd name="T38" fmla="*/ 15 w 390"/>
                                    <a:gd name="T39" fmla="*/ 9 h 383"/>
                                    <a:gd name="T40" fmla="*/ 15 w 390"/>
                                    <a:gd name="T41" fmla="*/ 10 h 383"/>
                                    <a:gd name="T42" fmla="*/ 14 w 390"/>
                                    <a:gd name="T43" fmla="*/ 10 h 383"/>
                                    <a:gd name="T44" fmla="*/ 14 w 390"/>
                                    <a:gd name="T45" fmla="*/ 11 h 383"/>
                                    <a:gd name="T46" fmla="*/ 13 w 390"/>
                                    <a:gd name="T47" fmla="*/ 12 h 383"/>
                                    <a:gd name="T48" fmla="*/ 13 w 390"/>
                                    <a:gd name="T49" fmla="*/ 13 h 383"/>
                                    <a:gd name="T50" fmla="*/ 13 w 390"/>
                                    <a:gd name="T51" fmla="*/ 13 h 383"/>
                                    <a:gd name="T52" fmla="*/ 12 w 390"/>
                                    <a:gd name="T53" fmla="*/ 14 h 383"/>
                                    <a:gd name="T54" fmla="*/ 13 w 390"/>
                                    <a:gd name="T55" fmla="*/ 14 h 383"/>
                                    <a:gd name="T56" fmla="*/ 13 w 390"/>
                                    <a:gd name="T57" fmla="*/ 14 h 383"/>
                                    <a:gd name="T58" fmla="*/ 12 w 390"/>
                                    <a:gd name="T59" fmla="*/ 15 h 383"/>
                                    <a:gd name="T60" fmla="*/ 12 w 390"/>
                                    <a:gd name="T61" fmla="*/ 15 h 383"/>
                                    <a:gd name="T62" fmla="*/ 11 w 390"/>
                                    <a:gd name="T63" fmla="*/ 15 h 383"/>
                                    <a:gd name="T64" fmla="*/ 10 w 390"/>
                                    <a:gd name="T65" fmla="*/ 14 h 383"/>
                                    <a:gd name="T66" fmla="*/ 10 w 390"/>
                                    <a:gd name="T67" fmla="*/ 14 h 383"/>
                                    <a:gd name="T68" fmla="*/ 9 w 390"/>
                                    <a:gd name="T69" fmla="*/ 14 h 383"/>
                                    <a:gd name="T70" fmla="*/ 8 w 390"/>
                                    <a:gd name="T71" fmla="*/ 15 h 383"/>
                                    <a:gd name="T72" fmla="*/ 7 w 390"/>
                                    <a:gd name="T73" fmla="*/ 15 h 383"/>
                                    <a:gd name="T74" fmla="*/ 6 w 390"/>
                                    <a:gd name="T75" fmla="*/ 15 h 383"/>
                                    <a:gd name="T76" fmla="*/ 5 w 390"/>
                                    <a:gd name="T77" fmla="*/ 15 h 383"/>
                                    <a:gd name="T78" fmla="*/ 5 w 390"/>
                                    <a:gd name="T79" fmla="*/ 15 h 383"/>
                                    <a:gd name="T80" fmla="*/ 4 w 390"/>
                                    <a:gd name="T81" fmla="*/ 15 h 383"/>
                                    <a:gd name="T82" fmla="*/ 3 w 390"/>
                                    <a:gd name="T83" fmla="*/ 15 h 383"/>
                                    <a:gd name="T84" fmla="*/ 3 w 390"/>
                                    <a:gd name="T85" fmla="*/ 14 h 383"/>
                                    <a:gd name="T86" fmla="*/ 2 w 390"/>
                                    <a:gd name="T87" fmla="*/ 14 h 383"/>
                                    <a:gd name="T88" fmla="*/ 2 w 390"/>
                                    <a:gd name="T89" fmla="*/ 13 h 383"/>
                                    <a:gd name="T90" fmla="*/ 1 w 390"/>
                                    <a:gd name="T91" fmla="*/ 12 h 383"/>
                                    <a:gd name="T92" fmla="*/ 0 w 390"/>
                                    <a:gd name="T93" fmla="*/ 11 h 383"/>
                                    <a:gd name="T94" fmla="*/ 0 w 390"/>
                                    <a:gd name="T95" fmla="*/ 10 h 383"/>
                                    <a:gd name="T96" fmla="*/ 0 w 390"/>
                                    <a:gd name="T97" fmla="*/ 9 h 383"/>
                                    <a:gd name="T98" fmla="*/ 0 w 390"/>
                                    <a:gd name="T99" fmla="*/ 8 h 383"/>
                                    <a:gd name="T100" fmla="*/ 0 w 390"/>
                                    <a:gd name="T101" fmla="*/ 7 h 383"/>
                                    <a:gd name="T102" fmla="*/ 0 w 390"/>
                                    <a:gd name="T103" fmla="*/ 5 h 383"/>
                                    <a:gd name="T104" fmla="*/ 1 w 390"/>
                                    <a:gd name="T105" fmla="*/ 4 h 383"/>
                                    <a:gd name="T106" fmla="*/ 2 w 390"/>
                                    <a:gd name="T107" fmla="*/ 3 h 383"/>
                                    <a:gd name="T108" fmla="*/ 2 w 390"/>
                                    <a:gd name="T109" fmla="*/ 2 h 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0"/>
                                    <a:gd name="T166" fmla="*/ 0 h 383"/>
                                    <a:gd name="T167" fmla="*/ 390 w 390"/>
                                    <a:gd name="T168" fmla="*/ 383 h 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0" h="383">
                                      <a:moveTo>
                                        <a:pt x="57" y="53"/>
                                      </a:moveTo>
                                      <a:lnTo>
                                        <a:pt x="76" y="36"/>
                                      </a:lnTo>
                                      <a:lnTo>
                                        <a:pt x="95" y="22"/>
                                      </a:lnTo>
                                      <a:lnTo>
                                        <a:pt x="115" y="11"/>
                                      </a:lnTo>
                                      <a:lnTo>
                                        <a:pt x="140" y="3"/>
                                      </a:lnTo>
                                      <a:lnTo>
                                        <a:pt x="160" y="0"/>
                                      </a:lnTo>
                                      <a:lnTo>
                                        <a:pt x="186" y="0"/>
                                      </a:lnTo>
                                      <a:lnTo>
                                        <a:pt x="221" y="2"/>
                                      </a:lnTo>
                                      <a:lnTo>
                                        <a:pt x="256" y="11"/>
                                      </a:lnTo>
                                      <a:lnTo>
                                        <a:pt x="279" y="25"/>
                                      </a:lnTo>
                                      <a:lnTo>
                                        <a:pt x="293" y="47"/>
                                      </a:lnTo>
                                      <a:lnTo>
                                        <a:pt x="308" y="72"/>
                                      </a:lnTo>
                                      <a:lnTo>
                                        <a:pt x="324" y="97"/>
                                      </a:lnTo>
                                      <a:lnTo>
                                        <a:pt x="342" y="117"/>
                                      </a:lnTo>
                                      <a:lnTo>
                                        <a:pt x="359" y="135"/>
                                      </a:lnTo>
                                      <a:lnTo>
                                        <a:pt x="379" y="159"/>
                                      </a:lnTo>
                                      <a:lnTo>
                                        <a:pt x="390" y="183"/>
                                      </a:lnTo>
                                      <a:lnTo>
                                        <a:pt x="390" y="200"/>
                                      </a:lnTo>
                                      <a:lnTo>
                                        <a:pt x="390" y="211"/>
                                      </a:lnTo>
                                      <a:lnTo>
                                        <a:pt x="383" y="227"/>
                                      </a:lnTo>
                                      <a:lnTo>
                                        <a:pt x="373" y="243"/>
                                      </a:lnTo>
                                      <a:lnTo>
                                        <a:pt x="361" y="261"/>
                                      </a:lnTo>
                                      <a:lnTo>
                                        <a:pt x="344" y="282"/>
                                      </a:lnTo>
                                      <a:lnTo>
                                        <a:pt x="330" y="299"/>
                                      </a:lnTo>
                                      <a:lnTo>
                                        <a:pt x="318" y="317"/>
                                      </a:lnTo>
                                      <a:lnTo>
                                        <a:pt x="313" y="329"/>
                                      </a:lnTo>
                                      <a:lnTo>
                                        <a:pt x="312" y="336"/>
                                      </a:lnTo>
                                      <a:lnTo>
                                        <a:pt x="315" y="341"/>
                                      </a:lnTo>
                                      <a:lnTo>
                                        <a:pt x="321" y="345"/>
                                      </a:lnTo>
                                      <a:lnTo>
                                        <a:pt x="293" y="378"/>
                                      </a:lnTo>
                                      <a:lnTo>
                                        <a:pt x="290" y="372"/>
                                      </a:lnTo>
                                      <a:lnTo>
                                        <a:pt x="274" y="362"/>
                                      </a:lnTo>
                                      <a:lnTo>
                                        <a:pt x="257" y="358"/>
                                      </a:lnTo>
                                      <a:lnTo>
                                        <a:pt x="238" y="356"/>
                                      </a:lnTo>
                                      <a:lnTo>
                                        <a:pt x="221" y="360"/>
                                      </a:lnTo>
                                      <a:lnTo>
                                        <a:pt x="197" y="367"/>
                                      </a:lnTo>
                                      <a:lnTo>
                                        <a:pt x="170" y="376"/>
                                      </a:lnTo>
                                      <a:lnTo>
                                        <a:pt x="149" y="382"/>
                                      </a:lnTo>
                                      <a:lnTo>
                                        <a:pt x="133" y="383"/>
                                      </a:lnTo>
                                      <a:lnTo>
                                        <a:pt x="117" y="383"/>
                                      </a:lnTo>
                                      <a:lnTo>
                                        <a:pt x="101" y="378"/>
                                      </a:lnTo>
                                      <a:lnTo>
                                        <a:pt x="85" y="369"/>
                                      </a:lnTo>
                                      <a:lnTo>
                                        <a:pt x="74" y="357"/>
                                      </a:lnTo>
                                      <a:lnTo>
                                        <a:pt x="59" y="343"/>
                                      </a:lnTo>
                                      <a:lnTo>
                                        <a:pt x="42" y="321"/>
                                      </a:lnTo>
                                      <a:lnTo>
                                        <a:pt x="23" y="292"/>
                                      </a:lnTo>
                                      <a:lnTo>
                                        <a:pt x="10" y="265"/>
                                      </a:lnTo>
                                      <a:lnTo>
                                        <a:pt x="0" y="237"/>
                                      </a:lnTo>
                                      <a:lnTo>
                                        <a:pt x="0" y="218"/>
                                      </a:lnTo>
                                      <a:lnTo>
                                        <a:pt x="1" y="200"/>
                                      </a:lnTo>
                                      <a:lnTo>
                                        <a:pt x="6" y="164"/>
                                      </a:lnTo>
                                      <a:lnTo>
                                        <a:pt x="12" y="124"/>
                                      </a:lnTo>
                                      <a:lnTo>
                                        <a:pt x="25" y="94"/>
                                      </a:lnTo>
                                      <a:lnTo>
                                        <a:pt x="41" y="71"/>
                                      </a:lnTo>
                                      <a:lnTo>
                                        <a:pt x="57" y="53"/>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000" name="Freeform 86">
                                  <a:extLst>
                                    <a:ext uri="{FF2B5EF4-FFF2-40B4-BE49-F238E27FC236}">
                                      <a16:creationId xmlns:a16="http://schemas.microsoft.com/office/drawing/2014/main" id="{9C356CCA-C1A0-48B5-891E-E06672F42ED2}"/>
                                    </a:ext>
                                  </a:extLst>
                                </p:cNvPr>
                                <p:cNvSpPr>
                                  <a:spLocks/>
                                </p:cNvSpPr>
                                <p:nvPr/>
                              </p:nvSpPr>
                              <p:spPr bwMode="auto">
                                <a:xfrm>
                                  <a:off x="2074" y="1758"/>
                                  <a:ext cx="71" cy="71"/>
                                </a:xfrm>
                                <a:custGeom>
                                  <a:avLst/>
                                  <a:gdLst>
                                    <a:gd name="T0" fmla="*/ 2 w 357"/>
                                    <a:gd name="T1" fmla="*/ 2 h 351"/>
                                    <a:gd name="T2" fmla="*/ 3 w 357"/>
                                    <a:gd name="T3" fmla="*/ 1 h 351"/>
                                    <a:gd name="T4" fmla="*/ 3 w 357"/>
                                    <a:gd name="T5" fmla="*/ 1 h 351"/>
                                    <a:gd name="T6" fmla="*/ 4 w 357"/>
                                    <a:gd name="T7" fmla="*/ 0 h 351"/>
                                    <a:gd name="T8" fmla="*/ 5 w 357"/>
                                    <a:gd name="T9" fmla="*/ 0 h 351"/>
                                    <a:gd name="T10" fmla="*/ 6 w 357"/>
                                    <a:gd name="T11" fmla="*/ 0 h 351"/>
                                    <a:gd name="T12" fmla="*/ 7 w 357"/>
                                    <a:gd name="T13" fmla="*/ 0 h 351"/>
                                    <a:gd name="T14" fmla="*/ 8 w 357"/>
                                    <a:gd name="T15" fmla="*/ 0 h 351"/>
                                    <a:gd name="T16" fmla="*/ 9 w 357"/>
                                    <a:gd name="T17" fmla="*/ 0 h 351"/>
                                    <a:gd name="T18" fmla="*/ 10 w 357"/>
                                    <a:gd name="T19" fmla="*/ 1 h 351"/>
                                    <a:gd name="T20" fmla="*/ 11 w 357"/>
                                    <a:gd name="T21" fmla="*/ 2 h 351"/>
                                    <a:gd name="T22" fmla="*/ 11 w 357"/>
                                    <a:gd name="T23" fmla="*/ 3 h 351"/>
                                    <a:gd name="T24" fmla="*/ 12 w 357"/>
                                    <a:gd name="T25" fmla="*/ 4 h 351"/>
                                    <a:gd name="T26" fmla="*/ 12 w 357"/>
                                    <a:gd name="T27" fmla="*/ 4 h 351"/>
                                    <a:gd name="T28" fmla="*/ 13 w 357"/>
                                    <a:gd name="T29" fmla="*/ 5 h 351"/>
                                    <a:gd name="T30" fmla="*/ 14 w 357"/>
                                    <a:gd name="T31" fmla="*/ 6 h 351"/>
                                    <a:gd name="T32" fmla="*/ 14 w 357"/>
                                    <a:gd name="T33" fmla="*/ 7 h 351"/>
                                    <a:gd name="T34" fmla="*/ 14 w 357"/>
                                    <a:gd name="T35" fmla="*/ 7 h 351"/>
                                    <a:gd name="T36" fmla="*/ 14 w 357"/>
                                    <a:gd name="T37" fmla="*/ 8 h 351"/>
                                    <a:gd name="T38" fmla="*/ 14 w 357"/>
                                    <a:gd name="T39" fmla="*/ 8 h 351"/>
                                    <a:gd name="T40" fmla="*/ 14 w 357"/>
                                    <a:gd name="T41" fmla="*/ 9 h 351"/>
                                    <a:gd name="T42" fmla="*/ 13 w 357"/>
                                    <a:gd name="T43" fmla="*/ 10 h 351"/>
                                    <a:gd name="T44" fmla="*/ 13 w 357"/>
                                    <a:gd name="T45" fmla="*/ 11 h 351"/>
                                    <a:gd name="T46" fmla="*/ 12 w 357"/>
                                    <a:gd name="T47" fmla="*/ 11 h 351"/>
                                    <a:gd name="T48" fmla="*/ 12 w 357"/>
                                    <a:gd name="T49" fmla="*/ 12 h 351"/>
                                    <a:gd name="T50" fmla="*/ 11 w 357"/>
                                    <a:gd name="T51" fmla="*/ 12 h 351"/>
                                    <a:gd name="T52" fmla="*/ 11 w 357"/>
                                    <a:gd name="T53" fmla="*/ 13 h 351"/>
                                    <a:gd name="T54" fmla="*/ 11 w 357"/>
                                    <a:gd name="T55" fmla="*/ 13 h 351"/>
                                    <a:gd name="T56" fmla="*/ 12 w 357"/>
                                    <a:gd name="T57" fmla="*/ 13 h 351"/>
                                    <a:gd name="T58" fmla="*/ 11 w 357"/>
                                    <a:gd name="T59" fmla="*/ 14 h 351"/>
                                    <a:gd name="T60" fmla="*/ 11 w 357"/>
                                    <a:gd name="T61" fmla="*/ 14 h 351"/>
                                    <a:gd name="T62" fmla="*/ 10 w 357"/>
                                    <a:gd name="T63" fmla="*/ 14 h 351"/>
                                    <a:gd name="T64" fmla="*/ 9 w 357"/>
                                    <a:gd name="T65" fmla="*/ 14 h 351"/>
                                    <a:gd name="T66" fmla="*/ 9 w 357"/>
                                    <a:gd name="T67" fmla="*/ 13 h 351"/>
                                    <a:gd name="T68" fmla="*/ 8 w 357"/>
                                    <a:gd name="T69" fmla="*/ 14 h 351"/>
                                    <a:gd name="T70" fmla="*/ 7 w 357"/>
                                    <a:gd name="T71" fmla="*/ 14 h 351"/>
                                    <a:gd name="T72" fmla="*/ 6 w 357"/>
                                    <a:gd name="T73" fmla="*/ 14 h 351"/>
                                    <a:gd name="T74" fmla="*/ 5 w 357"/>
                                    <a:gd name="T75" fmla="*/ 14 h 351"/>
                                    <a:gd name="T76" fmla="*/ 5 w 357"/>
                                    <a:gd name="T77" fmla="*/ 14 h 351"/>
                                    <a:gd name="T78" fmla="*/ 4 w 357"/>
                                    <a:gd name="T79" fmla="*/ 14 h 351"/>
                                    <a:gd name="T80" fmla="*/ 4 w 357"/>
                                    <a:gd name="T81" fmla="*/ 14 h 351"/>
                                    <a:gd name="T82" fmla="*/ 3 w 357"/>
                                    <a:gd name="T83" fmla="*/ 14 h 351"/>
                                    <a:gd name="T84" fmla="*/ 3 w 357"/>
                                    <a:gd name="T85" fmla="*/ 13 h 351"/>
                                    <a:gd name="T86" fmla="*/ 2 w 357"/>
                                    <a:gd name="T87" fmla="*/ 13 h 351"/>
                                    <a:gd name="T88" fmla="*/ 2 w 357"/>
                                    <a:gd name="T89" fmla="*/ 12 h 351"/>
                                    <a:gd name="T90" fmla="*/ 1 w 357"/>
                                    <a:gd name="T91" fmla="*/ 11 h 351"/>
                                    <a:gd name="T92" fmla="*/ 0 w 357"/>
                                    <a:gd name="T93" fmla="*/ 10 h 351"/>
                                    <a:gd name="T94" fmla="*/ 0 w 357"/>
                                    <a:gd name="T95" fmla="*/ 9 h 351"/>
                                    <a:gd name="T96" fmla="*/ 0 w 357"/>
                                    <a:gd name="T97" fmla="*/ 8 h 351"/>
                                    <a:gd name="T98" fmla="*/ 0 w 357"/>
                                    <a:gd name="T99" fmla="*/ 7 h 351"/>
                                    <a:gd name="T100" fmla="*/ 0 w 357"/>
                                    <a:gd name="T101" fmla="*/ 6 h 351"/>
                                    <a:gd name="T102" fmla="*/ 0 w 357"/>
                                    <a:gd name="T103" fmla="*/ 5 h 351"/>
                                    <a:gd name="T104" fmla="*/ 1 w 357"/>
                                    <a:gd name="T105" fmla="*/ 3 h 351"/>
                                    <a:gd name="T106" fmla="*/ 1 w 357"/>
                                    <a:gd name="T107" fmla="*/ 3 h 351"/>
                                    <a:gd name="T108" fmla="*/ 2 w 357"/>
                                    <a:gd name="T109" fmla="*/ 2 h 3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57"/>
                                    <a:gd name="T166" fmla="*/ 0 h 351"/>
                                    <a:gd name="T167" fmla="*/ 357 w 357"/>
                                    <a:gd name="T168" fmla="*/ 351 h 3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57" h="351">
                                      <a:moveTo>
                                        <a:pt x="53" y="47"/>
                                      </a:moveTo>
                                      <a:lnTo>
                                        <a:pt x="70" y="33"/>
                                      </a:lnTo>
                                      <a:lnTo>
                                        <a:pt x="87" y="20"/>
                                      </a:lnTo>
                                      <a:lnTo>
                                        <a:pt x="106" y="10"/>
                                      </a:lnTo>
                                      <a:lnTo>
                                        <a:pt x="128" y="2"/>
                                      </a:lnTo>
                                      <a:lnTo>
                                        <a:pt x="148" y="0"/>
                                      </a:lnTo>
                                      <a:lnTo>
                                        <a:pt x="171" y="0"/>
                                      </a:lnTo>
                                      <a:lnTo>
                                        <a:pt x="203" y="1"/>
                                      </a:lnTo>
                                      <a:lnTo>
                                        <a:pt x="235" y="10"/>
                                      </a:lnTo>
                                      <a:lnTo>
                                        <a:pt x="256" y="23"/>
                                      </a:lnTo>
                                      <a:lnTo>
                                        <a:pt x="269" y="42"/>
                                      </a:lnTo>
                                      <a:lnTo>
                                        <a:pt x="283" y="66"/>
                                      </a:lnTo>
                                      <a:lnTo>
                                        <a:pt x="298" y="89"/>
                                      </a:lnTo>
                                      <a:lnTo>
                                        <a:pt x="313" y="107"/>
                                      </a:lnTo>
                                      <a:lnTo>
                                        <a:pt x="330" y="123"/>
                                      </a:lnTo>
                                      <a:lnTo>
                                        <a:pt x="348" y="146"/>
                                      </a:lnTo>
                                      <a:lnTo>
                                        <a:pt x="357" y="167"/>
                                      </a:lnTo>
                                      <a:lnTo>
                                        <a:pt x="357" y="184"/>
                                      </a:lnTo>
                                      <a:lnTo>
                                        <a:pt x="357" y="193"/>
                                      </a:lnTo>
                                      <a:lnTo>
                                        <a:pt x="352" y="209"/>
                                      </a:lnTo>
                                      <a:lnTo>
                                        <a:pt x="343" y="224"/>
                                      </a:lnTo>
                                      <a:lnTo>
                                        <a:pt x="332" y="238"/>
                                      </a:lnTo>
                                      <a:lnTo>
                                        <a:pt x="315" y="259"/>
                                      </a:lnTo>
                                      <a:lnTo>
                                        <a:pt x="303" y="274"/>
                                      </a:lnTo>
                                      <a:lnTo>
                                        <a:pt x="292" y="292"/>
                                      </a:lnTo>
                                      <a:lnTo>
                                        <a:pt x="288" y="302"/>
                                      </a:lnTo>
                                      <a:lnTo>
                                        <a:pt x="287" y="308"/>
                                      </a:lnTo>
                                      <a:lnTo>
                                        <a:pt x="289" y="313"/>
                                      </a:lnTo>
                                      <a:lnTo>
                                        <a:pt x="295" y="316"/>
                                      </a:lnTo>
                                      <a:lnTo>
                                        <a:pt x="269" y="347"/>
                                      </a:lnTo>
                                      <a:lnTo>
                                        <a:pt x="266" y="341"/>
                                      </a:lnTo>
                                      <a:lnTo>
                                        <a:pt x="252" y="333"/>
                                      </a:lnTo>
                                      <a:lnTo>
                                        <a:pt x="236" y="329"/>
                                      </a:lnTo>
                                      <a:lnTo>
                                        <a:pt x="219" y="327"/>
                                      </a:lnTo>
                                      <a:lnTo>
                                        <a:pt x="203" y="331"/>
                                      </a:lnTo>
                                      <a:lnTo>
                                        <a:pt x="181" y="337"/>
                                      </a:lnTo>
                                      <a:lnTo>
                                        <a:pt x="156" y="345"/>
                                      </a:lnTo>
                                      <a:lnTo>
                                        <a:pt x="136" y="351"/>
                                      </a:lnTo>
                                      <a:lnTo>
                                        <a:pt x="122" y="351"/>
                                      </a:lnTo>
                                      <a:lnTo>
                                        <a:pt x="107" y="351"/>
                                      </a:lnTo>
                                      <a:lnTo>
                                        <a:pt x="93" y="347"/>
                                      </a:lnTo>
                                      <a:lnTo>
                                        <a:pt x="78" y="339"/>
                                      </a:lnTo>
                                      <a:lnTo>
                                        <a:pt x="68" y="327"/>
                                      </a:lnTo>
                                      <a:lnTo>
                                        <a:pt x="55" y="315"/>
                                      </a:lnTo>
                                      <a:lnTo>
                                        <a:pt x="38" y="295"/>
                                      </a:lnTo>
                                      <a:lnTo>
                                        <a:pt x="22" y="268"/>
                                      </a:lnTo>
                                      <a:lnTo>
                                        <a:pt x="10" y="242"/>
                                      </a:lnTo>
                                      <a:lnTo>
                                        <a:pt x="0" y="218"/>
                                      </a:lnTo>
                                      <a:lnTo>
                                        <a:pt x="0" y="200"/>
                                      </a:lnTo>
                                      <a:lnTo>
                                        <a:pt x="0" y="184"/>
                                      </a:lnTo>
                                      <a:lnTo>
                                        <a:pt x="6" y="151"/>
                                      </a:lnTo>
                                      <a:lnTo>
                                        <a:pt x="12" y="114"/>
                                      </a:lnTo>
                                      <a:lnTo>
                                        <a:pt x="23" y="85"/>
                                      </a:lnTo>
                                      <a:lnTo>
                                        <a:pt x="37" y="65"/>
                                      </a:lnTo>
                                      <a:lnTo>
                                        <a:pt x="53" y="47"/>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89" name="Group 87">
                              <a:extLst>
                                <a:ext uri="{FF2B5EF4-FFF2-40B4-BE49-F238E27FC236}">
                                  <a16:creationId xmlns:a16="http://schemas.microsoft.com/office/drawing/2014/main" id="{276B9089-9EF6-4D08-A76D-8E3DD678934A}"/>
                                </a:ext>
                              </a:extLst>
                            </p:cNvPr>
                            <p:cNvGrpSpPr>
                              <a:grpSpLocks/>
                            </p:cNvGrpSpPr>
                            <p:nvPr/>
                          </p:nvGrpSpPr>
                          <p:grpSpPr bwMode="auto">
                            <a:xfrm>
                              <a:off x="2052" y="1742"/>
                              <a:ext cx="36" cy="95"/>
                              <a:chOff x="2052" y="1742"/>
                              <a:chExt cx="36" cy="95"/>
                            </a:xfrm>
                          </p:grpSpPr>
                          <p:grpSp>
                            <p:nvGrpSpPr>
                              <p:cNvPr id="65990" name="Group 88">
                                <a:extLst>
                                  <a:ext uri="{FF2B5EF4-FFF2-40B4-BE49-F238E27FC236}">
                                    <a16:creationId xmlns:a16="http://schemas.microsoft.com/office/drawing/2014/main" id="{DC3DA8FE-1F4B-4020-87BC-ED477DAAB79A}"/>
                                  </a:ext>
                                </a:extLst>
                              </p:cNvPr>
                              <p:cNvGrpSpPr>
                                <a:grpSpLocks/>
                              </p:cNvGrpSpPr>
                              <p:nvPr/>
                            </p:nvGrpSpPr>
                            <p:grpSpPr bwMode="auto">
                              <a:xfrm>
                                <a:off x="2060" y="1742"/>
                                <a:ext cx="20" cy="23"/>
                                <a:chOff x="2060" y="1742"/>
                                <a:chExt cx="20" cy="23"/>
                              </a:xfrm>
                            </p:grpSpPr>
                            <p:sp>
                              <p:nvSpPr>
                                <p:cNvPr id="65993" name="Freeform 89">
                                  <a:extLst>
                                    <a:ext uri="{FF2B5EF4-FFF2-40B4-BE49-F238E27FC236}">
                                      <a16:creationId xmlns:a16="http://schemas.microsoft.com/office/drawing/2014/main" id="{248239DE-30EE-473C-9DC0-4AB2CB03A87D}"/>
                                    </a:ext>
                                  </a:extLst>
                                </p:cNvPr>
                                <p:cNvSpPr>
                                  <a:spLocks/>
                                </p:cNvSpPr>
                                <p:nvPr/>
                              </p:nvSpPr>
                              <p:spPr bwMode="auto">
                                <a:xfrm>
                                  <a:off x="2060" y="1742"/>
                                  <a:ext cx="20" cy="23"/>
                                </a:xfrm>
                                <a:custGeom>
                                  <a:avLst/>
                                  <a:gdLst>
                                    <a:gd name="T0" fmla="*/ 1 w 101"/>
                                    <a:gd name="T1" fmla="*/ 1 h 112"/>
                                    <a:gd name="T2" fmla="*/ 1 w 101"/>
                                    <a:gd name="T3" fmla="*/ 1 h 112"/>
                                    <a:gd name="T4" fmla="*/ 1 w 101"/>
                                    <a:gd name="T5" fmla="*/ 1 h 112"/>
                                    <a:gd name="T6" fmla="*/ 2 w 101"/>
                                    <a:gd name="T7" fmla="*/ 0 h 112"/>
                                    <a:gd name="T8" fmla="*/ 3 w 101"/>
                                    <a:gd name="T9" fmla="*/ 0 h 112"/>
                                    <a:gd name="T10" fmla="*/ 3 w 101"/>
                                    <a:gd name="T11" fmla="*/ 0 h 112"/>
                                    <a:gd name="T12" fmla="*/ 3 w 101"/>
                                    <a:gd name="T13" fmla="*/ 0 h 112"/>
                                    <a:gd name="T14" fmla="*/ 4 w 101"/>
                                    <a:gd name="T15" fmla="*/ 0 h 112"/>
                                    <a:gd name="T16" fmla="*/ 4 w 101"/>
                                    <a:gd name="T17" fmla="*/ 1 h 112"/>
                                    <a:gd name="T18" fmla="*/ 4 w 101"/>
                                    <a:gd name="T19" fmla="*/ 1 h 112"/>
                                    <a:gd name="T20" fmla="*/ 4 w 101"/>
                                    <a:gd name="T21" fmla="*/ 2 h 112"/>
                                    <a:gd name="T22" fmla="*/ 4 w 101"/>
                                    <a:gd name="T23" fmla="*/ 3 h 112"/>
                                    <a:gd name="T24" fmla="*/ 3 w 101"/>
                                    <a:gd name="T25" fmla="*/ 3 h 112"/>
                                    <a:gd name="T26" fmla="*/ 3 w 101"/>
                                    <a:gd name="T27" fmla="*/ 4 h 112"/>
                                    <a:gd name="T28" fmla="*/ 2 w 101"/>
                                    <a:gd name="T29" fmla="*/ 4 h 112"/>
                                    <a:gd name="T30" fmla="*/ 2 w 101"/>
                                    <a:gd name="T31" fmla="*/ 5 h 112"/>
                                    <a:gd name="T32" fmla="*/ 1 w 101"/>
                                    <a:gd name="T33" fmla="*/ 5 h 112"/>
                                    <a:gd name="T34" fmla="*/ 1 w 101"/>
                                    <a:gd name="T35" fmla="*/ 5 h 112"/>
                                    <a:gd name="T36" fmla="*/ 1 w 101"/>
                                    <a:gd name="T37" fmla="*/ 5 h 112"/>
                                    <a:gd name="T38" fmla="*/ 0 w 101"/>
                                    <a:gd name="T39" fmla="*/ 4 h 112"/>
                                    <a:gd name="T40" fmla="*/ 0 w 101"/>
                                    <a:gd name="T41" fmla="*/ 4 h 112"/>
                                    <a:gd name="T42" fmla="*/ 0 w 101"/>
                                    <a:gd name="T43" fmla="*/ 3 h 112"/>
                                    <a:gd name="T44" fmla="*/ 0 w 101"/>
                                    <a:gd name="T45" fmla="*/ 3 h 112"/>
                                    <a:gd name="T46" fmla="*/ 0 w 101"/>
                                    <a:gd name="T47" fmla="*/ 2 h 112"/>
                                    <a:gd name="T48" fmla="*/ 1 w 101"/>
                                    <a:gd name="T49" fmla="*/ 1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2"/>
                                    <a:gd name="T77" fmla="*/ 101 w 101"/>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2">
                                      <a:moveTo>
                                        <a:pt x="16" y="35"/>
                                      </a:moveTo>
                                      <a:lnTo>
                                        <a:pt x="26" y="24"/>
                                      </a:lnTo>
                                      <a:lnTo>
                                        <a:pt x="37" y="16"/>
                                      </a:lnTo>
                                      <a:lnTo>
                                        <a:pt x="49" y="9"/>
                                      </a:lnTo>
                                      <a:lnTo>
                                        <a:pt x="64" y="2"/>
                                      </a:lnTo>
                                      <a:lnTo>
                                        <a:pt x="76" y="0"/>
                                      </a:lnTo>
                                      <a:lnTo>
                                        <a:pt x="86" y="3"/>
                                      </a:lnTo>
                                      <a:lnTo>
                                        <a:pt x="95" y="11"/>
                                      </a:lnTo>
                                      <a:lnTo>
                                        <a:pt x="99" y="22"/>
                                      </a:lnTo>
                                      <a:lnTo>
                                        <a:pt x="101" y="33"/>
                                      </a:lnTo>
                                      <a:lnTo>
                                        <a:pt x="98" y="49"/>
                                      </a:lnTo>
                                      <a:lnTo>
                                        <a:pt x="92" y="63"/>
                                      </a:lnTo>
                                      <a:lnTo>
                                        <a:pt x="84" y="75"/>
                                      </a:lnTo>
                                      <a:lnTo>
                                        <a:pt x="75" y="86"/>
                                      </a:lnTo>
                                      <a:lnTo>
                                        <a:pt x="63" y="97"/>
                                      </a:lnTo>
                                      <a:lnTo>
                                        <a:pt x="50" y="106"/>
                                      </a:lnTo>
                                      <a:lnTo>
                                        <a:pt x="37" y="111"/>
                                      </a:lnTo>
                                      <a:lnTo>
                                        <a:pt x="24" y="112"/>
                                      </a:lnTo>
                                      <a:lnTo>
                                        <a:pt x="13" y="108"/>
                                      </a:lnTo>
                                      <a:lnTo>
                                        <a:pt x="6" y="99"/>
                                      </a:lnTo>
                                      <a:lnTo>
                                        <a:pt x="1" y="89"/>
                                      </a:lnTo>
                                      <a:lnTo>
                                        <a:pt x="0" y="75"/>
                                      </a:lnTo>
                                      <a:lnTo>
                                        <a:pt x="3" y="61"/>
                                      </a:lnTo>
                                      <a:lnTo>
                                        <a:pt x="7" y="50"/>
                                      </a:lnTo>
                                      <a:lnTo>
                                        <a:pt x="16" y="35"/>
                                      </a:lnTo>
                                      <a:close/>
                                    </a:path>
                                  </a:pathLst>
                                </a:cu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94" name="Freeform 90">
                                  <a:extLst>
                                    <a:ext uri="{FF2B5EF4-FFF2-40B4-BE49-F238E27FC236}">
                                      <a16:creationId xmlns:a16="http://schemas.microsoft.com/office/drawing/2014/main" id="{343FF8FE-266A-4F9E-85A2-7219F10F8761}"/>
                                    </a:ext>
                                  </a:extLst>
                                </p:cNvPr>
                                <p:cNvSpPr>
                                  <a:spLocks/>
                                </p:cNvSpPr>
                                <p:nvPr/>
                              </p:nvSpPr>
                              <p:spPr bwMode="auto">
                                <a:xfrm>
                                  <a:off x="2065" y="1747"/>
                                  <a:ext cx="10" cy="12"/>
                                </a:xfrm>
                                <a:custGeom>
                                  <a:avLst/>
                                  <a:gdLst>
                                    <a:gd name="T0" fmla="*/ 0 w 54"/>
                                    <a:gd name="T1" fmla="*/ 1 h 61"/>
                                    <a:gd name="T2" fmla="*/ 1 w 54"/>
                                    <a:gd name="T3" fmla="*/ 1 h 61"/>
                                    <a:gd name="T4" fmla="*/ 1 w 54"/>
                                    <a:gd name="T5" fmla="*/ 0 h 61"/>
                                    <a:gd name="T6" fmla="*/ 1 w 54"/>
                                    <a:gd name="T7" fmla="*/ 0 h 61"/>
                                    <a:gd name="T8" fmla="*/ 1 w 54"/>
                                    <a:gd name="T9" fmla="*/ 0 h 61"/>
                                    <a:gd name="T10" fmla="*/ 1 w 54"/>
                                    <a:gd name="T11" fmla="*/ 0 h 61"/>
                                    <a:gd name="T12" fmla="*/ 1 w 54"/>
                                    <a:gd name="T13" fmla="*/ 0 h 61"/>
                                    <a:gd name="T14" fmla="*/ 2 w 54"/>
                                    <a:gd name="T15" fmla="*/ 0 h 61"/>
                                    <a:gd name="T16" fmla="*/ 2 w 54"/>
                                    <a:gd name="T17" fmla="*/ 0 h 61"/>
                                    <a:gd name="T18" fmla="*/ 2 w 54"/>
                                    <a:gd name="T19" fmla="*/ 1 h 61"/>
                                    <a:gd name="T20" fmla="*/ 2 w 54"/>
                                    <a:gd name="T21" fmla="*/ 1 h 61"/>
                                    <a:gd name="T22" fmla="*/ 2 w 54"/>
                                    <a:gd name="T23" fmla="*/ 1 h 61"/>
                                    <a:gd name="T24" fmla="*/ 1 w 54"/>
                                    <a:gd name="T25" fmla="*/ 2 h 61"/>
                                    <a:gd name="T26" fmla="*/ 1 w 54"/>
                                    <a:gd name="T27" fmla="*/ 2 h 61"/>
                                    <a:gd name="T28" fmla="*/ 1 w 54"/>
                                    <a:gd name="T29" fmla="*/ 2 h 61"/>
                                    <a:gd name="T30" fmla="*/ 1 w 54"/>
                                    <a:gd name="T31" fmla="*/ 2 h 61"/>
                                    <a:gd name="T32" fmla="*/ 1 w 54"/>
                                    <a:gd name="T33" fmla="*/ 2 h 61"/>
                                    <a:gd name="T34" fmla="*/ 1 w 54"/>
                                    <a:gd name="T35" fmla="*/ 2 h 61"/>
                                    <a:gd name="T36" fmla="*/ 0 w 54"/>
                                    <a:gd name="T37" fmla="*/ 2 h 61"/>
                                    <a:gd name="T38" fmla="*/ 0 w 54"/>
                                    <a:gd name="T39" fmla="*/ 2 h 61"/>
                                    <a:gd name="T40" fmla="*/ 0 w 54"/>
                                    <a:gd name="T41" fmla="*/ 2 h 61"/>
                                    <a:gd name="T42" fmla="*/ 0 w 54"/>
                                    <a:gd name="T43" fmla="*/ 2 h 61"/>
                                    <a:gd name="T44" fmla="*/ 0 w 54"/>
                                    <a:gd name="T45" fmla="*/ 1 h 61"/>
                                    <a:gd name="T46" fmla="*/ 0 w 54"/>
                                    <a:gd name="T47" fmla="*/ 1 h 61"/>
                                    <a:gd name="T48" fmla="*/ 0 w 54"/>
                                    <a:gd name="T49" fmla="*/ 1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1"/>
                                    <a:gd name="T77" fmla="*/ 54 w 54"/>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1">
                                      <a:moveTo>
                                        <a:pt x="9" y="18"/>
                                      </a:moveTo>
                                      <a:lnTo>
                                        <a:pt x="14" y="13"/>
                                      </a:lnTo>
                                      <a:lnTo>
                                        <a:pt x="20" y="7"/>
                                      </a:lnTo>
                                      <a:lnTo>
                                        <a:pt x="26" y="4"/>
                                      </a:lnTo>
                                      <a:lnTo>
                                        <a:pt x="34" y="1"/>
                                      </a:lnTo>
                                      <a:lnTo>
                                        <a:pt x="40" y="0"/>
                                      </a:lnTo>
                                      <a:lnTo>
                                        <a:pt x="45" y="1"/>
                                      </a:lnTo>
                                      <a:lnTo>
                                        <a:pt x="51" y="5"/>
                                      </a:lnTo>
                                      <a:lnTo>
                                        <a:pt x="53" y="11"/>
                                      </a:lnTo>
                                      <a:lnTo>
                                        <a:pt x="54" y="17"/>
                                      </a:lnTo>
                                      <a:lnTo>
                                        <a:pt x="53" y="27"/>
                                      </a:lnTo>
                                      <a:lnTo>
                                        <a:pt x="50" y="35"/>
                                      </a:lnTo>
                                      <a:lnTo>
                                        <a:pt x="45" y="41"/>
                                      </a:lnTo>
                                      <a:lnTo>
                                        <a:pt x="40" y="47"/>
                                      </a:lnTo>
                                      <a:lnTo>
                                        <a:pt x="34" y="54"/>
                                      </a:lnTo>
                                      <a:lnTo>
                                        <a:pt x="27" y="58"/>
                                      </a:lnTo>
                                      <a:lnTo>
                                        <a:pt x="20" y="61"/>
                                      </a:lnTo>
                                      <a:lnTo>
                                        <a:pt x="14" y="61"/>
                                      </a:lnTo>
                                      <a:lnTo>
                                        <a:pt x="8" y="59"/>
                                      </a:lnTo>
                                      <a:lnTo>
                                        <a:pt x="3" y="54"/>
                                      </a:lnTo>
                                      <a:lnTo>
                                        <a:pt x="0" y="48"/>
                                      </a:lnTo>
                                      <a:lnTo>
                                        <a:pt x="0" y="41"/>
                                      </a:lnTo>
                                      <a:lnTo>
                                        <a:pt x="1" y="34"/>
                                      </a:lnTo>
                                      <a:lnTo>
                                        <a:pt x="3" y="27"/>
                                      </a:lnTo>
                                      <a:lnTo>
                                        <a:pt x="9" y="18"/>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991" name="Freeform 91">
                                <a:extLst>
                                  <a:ext uri="{FF2B5EF4-FFF2-40B4-BE49-F238E27FC236}">
                                    <a16:creationId xmlns:a16="http://schemas.microsoft.com/office/drawing/2014/main" id="{DEDBA4B0-2D06-4F00-87CE-08CBD8B465BA}"/>
                                  </a:ext>
                                </a:extLst>
                              </p:cNvPr>
                              <p:cNvSpPr>
                                <a:spLocks/>
                              </p:cNvSpPr>
                              <p:nvPr/>
                            </p:nvSpPr>
                            <p:spPr bwMode="auto">
                              <a:xfrm>
                                <a:off x="2052" y="1788"/>
                                <a:ext cx="21" cy="22"/>
                              </a:xfrm>
                              <a:custGeom>
                                <a:avLst/>
                                <a:gdLst>
                                  <a:gd name="T0" fmla="*/ 4 w 101"/>
                                  <a:gd name="T1" fmla="*/ 1 h 111"/>
                                  <a:gd name="T2" fmla="*/ 3 w 101"/>
                                  <a:gd name="T3" fmla="*/ 1 h 111"/>
                                  <a:gd name="T4" fmla="*/ 3 w 101"/>
                                  <a:gd name="T5" fmla="*/ 1 h 111"/>
                                  <a:gd name="T6" fmla="*/ 2 w 101"/>
                                  <a:gd name="T7" fmla="*/ 0 h 111"/>
                                  <a:gd name="T8" fmla="*/ 2 w 101"/>
                                  <a:gd name="T9" fmla="*/ 0 h 111"/>
                                  <a:gd name="T10" fmla="*/ 1 w 101"/>
                                  <a:gd name="T11" fmla="*/ 0 h 111"/>
                                  <a:gd name="T12" fmla="*/ 1 w 101"/>
                                  <a:gd name="T13" fmla="*/ 0 h 111"/>
                                  <a:gd name="T14" fmla="*/ 0 w 101"/>
                                  <a:gd name="T15" fmla="*/ 0 h 111"/>
                                  <a:gd name="T16" fmla="*/ 0 w 101"/>
                                  <a:gd name="T17" fmla="*/ 1 h 111"/>
                                  <a:gd name="T18" fmla="*/ 0 w 101"/>
                                  <a:gd name="T19" fmla="*/ 1 h 111"/>
                                  <a:gd name="T20" fmla="*/ 0 w 101"/>
                                  <a:gd name="T21" fmla="*/ 2 h 111"/>
                                  <a:gd name="T22" fmla="*/ 0 w 101"/>
                                  <a:gd name="T23" fmla="*/ 2 h 111"/>
                                  <a:gd name="T24" fmla="*/ 1 w 101"/>
                                  <a:gd name="T25" fmla="*/ 3 h 111"/>
                                  <a:gd name="T26" fmla="*/ 1 w 101"/>
                                  <a:gd name="T27" fmla="*/ 3 h 111"/>
                                  <a:gd name="T28" fmla="*/ 2 w 101"/>
                                  <a:gd name="T29" fmla="*/ 4 h 111"/>
                                  <a:gd name="T30" fmla="*/ 2 w 101"/>
                                  <a:gd name="T31" fmla="*/ 4 h 111"/>
                                  <a:gd name="T32" fmla="*/ 3 w 101"/>
                                  <a:gd name="T33" fmla="*/ 4 h 111"/>
                                  <a:gd name="T34" fmla="*/ 3 w 101"/>
                                  <a:gd name="T35" fmla="*/ 4 h 111"/>
                                  <a:gd name="T36" fmla="*/ 4 w 101"/>
                                  <a:gd name="T37" fmla="*/ 4 h 111"/>
                                  <a:gd name="T38" fmla="*/ 4 w 101"/>
                                  <a:gd name="T39" fmla="*/ 4 h 111"/>
                                  <a:gd name="T40" fmla="*/ 4 w 101"/>
                                  <a:gd name="T41" fmla="*/ 3 h 111"/>
                                  <a:gd name="T42" fmla="*/ 4 w 101"/>
                                  <a:gd name="T43" fmla="*/ 3 h 111"/>
                                  <a:gd name="T44" fmla="*/ 4 w 101"/>
                                  <a:gd name="T45" fmla="*/ 2 h 111"/>
                                  <a:gd name="T46" fmla="*/ 4 w 101"/>
                                  <a:gd name="T47" fmla="*/ 2 h 111"/>
                                  <a:gd name="T48" fmla="*/ 4 w 101"/>
                                  <a:gd name="T49" fmla="*/ 1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1"/>
                                  <a:gd name="T77" fmla="*/ 101 w 101"/>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1">
                                    <a:moveTo>
                                      <a:pt x="85" y="35"/>
                                    </a:moveTo>
                                    <a:lnTo>
                                      <a:pt x="75" y="24"/>
                                    </a:lnTo>
                                    <a:lnTo>
                                      <a:pt x="64" y="15"/>
                                    </a:lnTo>
                                    <a:lnTo>
                                      <a:pt x="52" y="8"/>
                                    </a:lnTo>
                                    <a:lnTo>
                                      <a:pt x="37" y="2"/>
                                    </a:lnTo>
                                    <a:lnTo>
                                      <a:pt x="26" y="0"/>
                                    </a:lnTo>
                                    <a:lnTo>
                                      <a:pt x="15" y="3"/>
                                    </a:lnTo>
                                    <a:lnTo>
                                      <a:pt x="6" y="10"/>
                                    </a:lnTo>
                                    <a:lnTo>
                                      <a:pt x="2" y="22"/>
                                    </a:lnTo>
                                    <a:lnTo>
                                      <a:pt x="0" y="33"/>
                                    </a:lnTo>
                                    <a:lnTo>
                                      <a:pt x="3" y="48"/>
                                    </a:lnTo>
                                    <a:lnTo>
                                      <a:pt x="9" y="63"/>
                                    </a:lnTo>
                                    <a:lnTo>
                                      <a:pt x="17" y="75"/>
                                    </a:lnTo>
                                    <a:lnTo>
                                      <a:pt x="27" y="85"/>
                                    </a:lnTo>
                                    <a:lnTo>
                                      <a:pt x="38" y="95"/>
                                    </a:lnTo>
                                    <a:lnTo>
                                      <a:pt x="51" y="105"/>
                                    </a:lnTo>
                                    <a:lnTo>
                                      <a:pt x="64" y="110"/>
                                    </a:lnTo>
                                    <a:lnTo>
                                      <a:pt x="77" y="111"/>
                                    </a:lnTo>
                                    <a:lnTo>
                                      <a:pt x="88" y="107"/>
                                    </a:lnTo>
                                    <a:lnTo>
                                      <a:pt x="95" y="97"/>
                                    </a:lnTo>
                                    <a:lnTo>
                                      <a:pt x="100" y="87"/>
                                    </a:lnTo>
                                    <a:lnTo>
                                      <a:pt x="101" y="75"/>
                                    </a:lnTo>
                                    <a:lnTo>
                                      <a:pt x="98" y="61"/>
                                    </a:lnTo>
                                    <a:lnTo>
                                      <a:pt x="94" y="49"/>
                                    </a:lnTo>
                                    <a:lnTo>
                                      <a:pt x="85" y="35"/>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92" name="Freeform 92">
                                <a:extLst>
                                  <a:ext uri="{FF2B5EF4-FFF2-40B4-BE49-F238E27FC236}">
                                    <a16:creationId xmlns:a16="http://schemas.microsoft.com/office/drawing/2014/main" id="{C8942653-31B6-49A5-87C1-1229BF080B2C}"/>
                                  </a:ext>
                                </a:extLst>
                              </p:cNvPr>
                              <p:cNvSpPr>
                                <a:spLocks/>
                              </p:cNvSpPr>
                              <p:nvPr/>
                            </p:nvSpPr>
                            <p:spPr bwMode="auto">
                              <a:xfrm>
                                <a:off x="2070" y="1814"/>
                                <a:ext cx="18" cy="23"/>
                              </a:xfrm>
                              <a:custGeom>
                                <a:avLst/>
                                <a:gdLst>
                                  <a:gd name="T0" fmla="*/ 3 w 91"/>
                                  <a:gd name="T1" fmla="*/ 1 h 114"/>
                                  <a:gd name="T2" fmla="*/ 3 w 91"/>
                                  <a:gd name="T3" fmla="*/ 1 h 114"/>
                                  <a:gd name="T4" fmla="*/ 2 w 91"/>
                                  <a:gd name="T5" fmla="*/ 0 h 114"/>
                                  <a:gd name="T6" fmla="*/ 2 w 91"/>
                                  <a:gd name="T7" fmla="*/ 0 h 114"/>
                                  <a:gd name="T8" fmla="*/ 1 w 91"/>
                                  <a:gd name="T9" fmla="*/ 0 h 114"/>
                                  <a:gd name="T10" fmla="*/ 1 w 91"/>
                                  <a:gd name="T11" fmla="*/ 0 h 114"/>
                                  <a:gd name="T12" fmla="*/ 1 w 91"/>
                                  <a:gd name="T13" fmla="*/ 0 h 114"/>
                                  <a:gd name="T14" fmla="*/ 0 w 91"/>
                                  <a:gd name="T15" fmla="*/ 1 h 114"/>
                                  <a:gd name="T16" fmla="*/ 0 w 91"/>
                                  <a:gd name="T17" fmla="*/ 1 h 114"/>
                                  <a:gd name="T18" fmla="*/ 0 w 91"/>
                                  <a:gd name="T19" fmla="*/ 2 h 114"/>
                                  <a:gd name="T20" fmla="*/ 0 w 91"/>
                                  <a:gd name="T21" fmla="*/ 2 h 114"/>
                                  <a:gd name="T22" fmla="*/ 0 w 91"/>
                                  <a:gd name="T23" fmla="*/ 3 h 114"/>
                                  <a:gd name="T24" fmla="*/ 0 w 91"/>
                                  <a:gd name="T25" fmla="*/ 3 h 114"/>
                                  <a:gd name="T26" fmla="*/ 1 w 91"/>
                                  <a:gd name="T27" fmla="*/ 4 h 114"/>
                                  <a:gd name="T28" fmla="*/ 1 w 91"/>
                                  <a:gd name="T29" fmla="*/ 4 h 114"/>
                                  <a:gd name="T30" fmla="*/ 2 w 91"/>
                                  <a:gd name="T31" fmla="*/ 4 h 114"/>
                                  <a:gd name="T32" fmla="*/ 2 w 91"/>
                                  <a:gd name="T33" fmla="*/ 5 h 114"/>
                                  <a:gd name="T34" fmla="*/ 3 w 91"/>
                                  <a:gd name="T35" fmla="*/ 5 h 114"/>
                                  <a:gd name="T36" fmla="*/ 3 w 91"/>
                                  <a:gd name="T37" fmla="*/ 4 h 114"/>
                                  <a:gd name="T38" fmla="*/ 3 w 91"/>
                                  <a:gd name="T39" fmla="*/ 4 h 114"/>
                                  <a:gd name="T40" fmla="*/ 4 w 91"/>
                                  <a:gd name="T41" fmla="*/ 4 h 114"/>
                                  <a:gd name="T42" fmla="*/ 4 w 91"/>
                                  <a:gd name="T43" fmla="*/ 3 h 114"/>
                                  <a:gd name="T44" fmla="*/ 3 w 91"/>
                                  <a:gd name="T45" fmla="*/ 3 h 114"/>
                                  <a:gd name="T46" fmla="*/ 3 w 91"/>
                                  <a:gd name="T47" fmla="*/ 2 h 114"/>
                                  <a:gd name="T48" fmla="*/ 3 w 91"/>
                                  <a:gd name="T49" fmla="*/ 1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114"/>
                                  <a:gd name="T77" fmla="*/ 91 w 91"/>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114">
                                    <a:moveTo>
                                      <a:pt x="79" y="37"/>
                                    </a:moveTo>
                                    <a:lnTo>
                                      <a:pt x="71" y="23"/>
                                    </a:lnTo>
                                    <a:lnTo>
                                      <a:pt x="62" y="12"/>
                                    </a:lnTo>
                                    <a:lnTo>
                                      <a:pt x="51" y="4"/>
                                    </a:lnTo>
                                    <a:lnTo>
                                      <a:pt x="37" y="0"/>
                                    </a:lnTo>
                                    <a:lnTo>
                                      <a:pt x="27" y="3"/>
                                    </a:lnTo>
                                    <a:lnTo>
                                      <a:pt x="17" y="11"/>
                                    </a:lnTo>
                                    <a:lnTo>
                                      <a:pt x="7" y="19"/>
                                    </a:lnTo>
                                    <a:lnTo>
                                      <a:pt x="2" y="29"/>
                                    </a:lnTo>
                                    <a:lnTo>
                                      <a:pt x="0" y="38"/>
                                    </a:lnTo>
                                    <a:lnTo>
                                      <a:pt x="1" y="48"/>
                                    </a:lnTo>
                                    <a:lnTo>
                                      <a:pt x="3" y="62"/>
                                    </a:lnTo>
                                    <a:lnTo>
                                      <a:pt x="10" y="77"/>
                                    </a:lnTo>
                                    <a:lnTo>
                                      <a:pt x="18" y="88"/>
                                    </a:lnTo>
                                    <a:lnTo>
                                      <a:pt x="28" y="99"/>
                                    </a:lnTo>
                                    <a:lnTo>
                                      <a:pt x="41" y="108"/>
                                    </a:lnTo>
                                    <a:lnTo>
                                      <a:pt x="54" y="113"/>
                                    </a:lnTo>
                                    <a:lnTo>
                                      <a:pt x="67" y="114"/>
                                    </a:lnTo>
                                    <a:lnTo>
                                      <a:pt x="78" y="110"/>
                                    </a:lnTo>
                                    <a:lnTo>
                                      <a:pt x="85" y="101"/>
                                    </a:lnTo>
                                    <a:lnTo>
                                      <a:pt x="90" y="91"/>
                                    </a:lnTo>
                                    <a:lnTo>
                                      <a:pt x="91" y="77"/>
                                    </a:lnTo>
                                    <a:lnTo>
                                      <a:pt x="88" y="63"/>
                                    </a:lnTo>
                                    <a:lnTo>
                                      <a:pt x="85" y="49"/>
                                    </a:lnTo>
                                    <a:lnTo>
                                      <a:pt x="79" y="3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84" name="Group 93">
                            <a:extLst>
                              <a:ext uri="{FF2B5EF4-FFF2-40B4-BE49-F238E27FC236}">
                                <a16:creationId xmlns:a16="http://schemas.microsoft.com/office/drawing/2014/main" id="{04D76B1B-8328-4505-9627-0FE13860383B}"/>
                              </a:ext>
                            </a:extLst>
                          </p:cNvPr>
                          <p:cNvGrpSpPr>
                            <a:grpSpLocks/>
                          </p:cNvGrpSpPr>
                          <p:nvPr/>
                        </p:nvGrpSpPr>
                        <p:grpSpPr bwMode="auto">
                          <a:xfrm>
                            <a:off x="2116" y="1790"/>
                            <a:ext cx="130" cy="120"/>
                            <a:chOff x="2116" y="1790"/>
                            <a:chExt cx="130" cy="120"/>
                          </a:xfrm>
                        </p:grpSpPr>
                        <p:sp>
                          <p:nvSpPr>
                            <p:cNvPr id="65985" name="Freeform 94">
                              <a:extLst>
                                <a:ext uri="{FF2B5EF4-FFF2-40B4-BE49-F238E27FC236}">
                                  <a16:creationId xmlns:a16="http://schemas.microsoft.com/office/drawing/2014/main" id="{6372032F-9142-43C6-A479-650D1C608EB2}"/>
                                </a:ext>
                              </a:extLst>
                            </p:cNvPr>
                            <p:cNvSpPr>
                              <a:spLocks/>
                            </p:cNvSpPr>
                            <p:nvPr/>
                          </p:nvSpPr>
                          <p:spPr bwMode="auto">
                            <a:xfrm>
                              <a:off x="2146" y="1819"/>
                              <a:ext cx="76" cy="64"/>
                            </a:xfrm>
                            <a:custGeom>
                              <a:avLst/>
                              <a:gdLst>
                                <a:gd name="T0" fmla="*/ 0 w 380"/>
                                <a:gd name="T1" fmla="*/ 0 h 322"/>
                                <a:gd name="T2" fmla="*/ 0 w 380"/>
                                <a:gd name="T3" fmla="*/ 1 h 322"/>
                                <a:gd name="T4" fmla="*/ 0 w 380"/>
                                <a:gd name="T5" fmla="*/ 2 h 322"/>
                                <a:gd name="T6" fmla="*/ 0 w 380"/>
                                <a:gd name="T7" fmla="*/ 4 h 322"/>
                                <a:gd name="T8" fmla="*/ 1 w 380"/>
                                <a:gd name="T9" fmla="*/ 5 h 322"/>
                                <a:gd name="T10" fmla="*/ 1 w 380"/>
                                <a:gd name="T11" fmla="*/ 5 h 322"/>
                                <a:gd name="T12" fmla="*/ 2 w 380"/>
                                <a:gd name="T13" fmla="*/ 6 h 322"/>
                                <a:gd name="T14" fmla="*/ 3 w 380"/>
                                <a:gd name="T15" fmla="*/ 6 h 322"/>
                                <a:gd name="T16" fmla="*/ 5 w 380"/>
                                <a:gd name="T17" fmla="*/ 7 h 322"/>
                                <a:gd name="T18" fmla="*/ 6 w 380"/>
                                <a:gd name="T19" fmla="*/ 8 h 322"/>
                                <a:gd name="T20" fmla="*/ 8 w 380"/>
                                <a:gd name="T21" fmla="*/ 8 h 322"/>
                                <a:gd name="T22" fmla="*/ 10 w 380"/>
                                <a:gd name="T23" fmla="*/ 9 h 322"/>
                                <a:gd name="T24" fmla="*/ 11 w 380"/>
                                <a:gd name="T25" fmla="*/ 9 h 322"/>
                                <a:gd name="T26" fmla="*/ 12 w 380"/>
                                <a:gd name="T27" fmla="*/ 10 h 322"/>
                                <a:gd name="T28" fmla="*/ 13 w 380"/>
                                <a:gd name="T29" fmla="*/ 11 h 322"/>
                                <a:gd name="T30" fmla="*/ 14 w 380"/>
                                <a:gd name="T31" fmla="*/ 12 h 322"/>
                                <a:gd name="T32" fmla="*/ 15 w 380"/>
                                <a:gd name="T33" fmla="*/ 13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0"/>
                                <a:gd name="T52" fmla="*/ 0 h 322"/>
                                <a:gd name="T53" fmla="*/ 380 w 380"/>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0" h="322">
                                  <a:moveTo>
                                    <a:pt x="10" y="0"/>
                                  </a:moveTo>
                                  <a:lnTo>
                                    <a:pt x="3" y="34"/>
                                  </a:lnTo>
                                  <a:lnTo>
                                    <a:pt x="0" y="61"/>
                                  </a:lnTo>
                                  <a:lnTo>
                                    <a:pt x="6" y="92"/>
                                  </a:lnTo>
                                  <a:lnTo>
                                    <a:pt x="18" y="114"/>
                                  </a:lnTo>
                                  <a:lnTo>
                                    <a:pt x="33" y="127"/>
                                  </a:lnTo>
                                  <a:lnTo>
                                    <a:pt x="59" y="148"/>
                                  </a:lnTo>
                                  <a:lnTo>
                                    <a:pt x="84" y="163"/>
                                  </a:lnTo>
                                  <a:lnTo>
                                    <a:pt x="121" y="179"/>
                                  </a:lnTo>
                                  <a:lnTo>
                                    <a:pt x="161" y="194"/>
                                  </a:lnTo>
                                  <a:lnTo>
                                    <a:pt x="199" y="206"/>
                                  </a:lnTo>
                                  <a:lnTo>
                                    <a:pt x="239" y="219"/>
                                  </a:lnTo>
                                  <a:lnTo>
                                    <a:pt x="268" y="234"/>
                                  </a:lnTo>
                                  <a:lnTo>
                                    <a:pt x="300" y="252"/>
                                  </a:lnTo>
                                  <a:lnTo>
                                    <a:pt x="330" y="273"/>
                                  </a:lnTo>
                                  <a:lnTo>
                                    <a:pt x="355" y="295"/>
                                  </a:lnTo>
                                  <a:lnTo>
                                    <a:pt x="380" y="32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86" name="Freeform 95">
                              <a:extLst>
                                <a:ext uri="{FF2B5EF4-FFF2-40B4-BE49-F238E27FC236}">
                                  <a16:creationId xmlns:a16="http://schemas.microsoft.com/office/drawing/2014/main" id="{B0706E0B-8C4C-46D3-B33D-654D04D6FCE0}"/>
                                </a:ext>
                              </a:extLst>
                            </p:cNvPr>
                            <p:cNvSpPr>
                              <a:spLocks/>
                            </p:cNvSpPr>
                            <p:nvPr/>
                          </p:nvSpPr>
                          <p:spPr bwMode="auto">
                            <a:xfrm>
                              <a:off x="2116" y="1831"/>
                              <a:ext cx="88" cy="79"/>
                            </a:xfrm>
                            <a:custGeom>
                              <a:avLst/>
                              <a:gdLst>
                                <a:gd name="T0" fmla="*/ 0 w 443"/>
                                <a:gd name="T1" fmla="*/ 0 h 393"/>
                                <a:gd name="T2" fmla="*/ 1 w 443"/>
                                <a:gd name="T3" fmla="*/ 0 h 393"/>
                                <a:gd name="T4" fmla="*/ 3 w 443"/>
                                <a:gd name="T5" fmla="*/ 1 h 393"/>
                                <a:gd name="T6" fmla="*/ 4 w 443"/>
                                <a:gd name="T7" fmla="*/ 1 h 393"/>
                                <a:gd name="T8" fmla="*/ 5 w 443"/>
                                <a:gd name="T9" fmla="*/ 2 h 393"/>
                                <a:gd name="T10" fmla="*/ 5 w 443"/>
                                <a:gd name="T11" fmla="*/ 3 h 393"/>
                                <a:gd name="T12" fmla="*/ 6 w 443"/>
                                <a:gd name="T13" fmla="*/ 4 h 393"/>
                                <a:gd name="T14" fmla="*/ 6 w 443"/>
                                <a:gd name="T15" fmla="*/ 5 h 393"/>
                                <a:gd name="T16" fmla="*/ 7 w 443"/>
                                <a:gd name="T17" fmla="*/ 6 h 393"/>
                                <a:gd name="T18" fmla="*/ 7 w 443"/>
                                <a:gd name="T19" fmla="*/ 7 h 393"/>
                                <a:gd name="T20" fmla="*/ 8 w 443"/>
                                <a:gd name="T21" fmla="*/ 9 h 393"/>
                                <a:gd name="T22" fmla="*/ 8 w 443"/>
                                <a:gd name="T23" fmla="*/ 10 h 393"/>
                                <a:gd name="T24" fmla="*/ 9 w 443"/>
                                <a:gd name="T25" fmla="*/ 11 h 393"/>
                                <a:gd name="T26" fmla="*/ 10 w 443"/>
                                <a:gd name="T27" fmla="*/ 12 h 393"/>
                                <a:gd name="T28" fmla="*/ 11 w 443"/>
                                <a:gd name="T29" fmla="*/ 13 h 393"/>
                                <a:gd name="T30" fmla="*/ 12 w 443"/>
                                <a:gd name="T31" fmla="*/ 13 h 393"/>
                                <a:gd name="T32" fmla="*/ 14 w 443"/>
                                <a:gd name="T33" fmla="*/ 14 h 393"/>
                                <a:gd name="T34" fmla="*/ 15 w 443"/>
                                <a:gd name="T35" fmla="*/ 15 h 393"/>
                                <a:gd name="T36" fmla="*/ 16 w 443"/>
                                <a:gd name="T37" fmla="*/ 15 h 393"/>
                                <a:gd name="T38" fmla="*/ 17 w 443"/>
                                <a:gd name="T39" fmla="*/ 16 h 3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3"/>
                                <a:gd name="T61" fmla="*/ 0 h 393"/>
                                <a:gd name="T62" fmla="*/ 443 w 443"/>
                                <a:gd name="T63" fmla="*/ 393 h 3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3" h="393">
                                  <a:moveTo>
                                    <a:pt x="0" y="0"/>
                                  </a:moveTo>
                                  <a:lnTo>
                                    <a:pt x="34" y="9"/>
                                  </a:lnTo>
                                  <a:lnTo>
                                    <a:pt x="65" y="18"/>
                                  </a:lnTo>
                                  <a:lnTo>
                                    <a:pt x="95" y="30"/>
                                  </a:lnTo>
                                  <a:lnTo>
                                    <a:pt x="117" y="43"/>
                                  </a:lnTo>
                                  <a:lnTo>
                                    <a:pt x="135" y="65"/>
                                  </a:lnTo>
                                  <a:lnTo>
                                    <a:pt x="150" y="93"/>
                                  </a:lnTo>
                                  <a:lnTo>
                                    <a:pt x="160" y="117"/>
                                  </a:lnTo>
                                  <a:lnTo>
                                    <a:pt x="169" y="148"/>
                                  </a:lnTo>
                                  <a:lnTo>
                                    <a:pt x="180" y="183"/>
                                  </a:lnTo>
                                  <a:lnTo>
                                    <a:pt x="193" y="214"/>
                                  </a:lnTo>
                                  <a:lnTo>
                                    <a:pt x="212" y="242"/>
                                  </a:lnTo>
                                  <a:lnTo>
                                    <a:pt x="233" y="273"/>
                                  </a:lnTo>
                                  <a:lnTo>
                                    <a:pt x="253" y="295"/>
                                  </a:lnTo>
                                  <a:lnTo>
                                    <a:pt x="280" y="316"/>
                                  </a:lnTo>
                                  <a:lnTo>
                                    <a:pt x="309" y="335"/>
                                  </a:lnTo>
                                  <a:lnTo>
                                    <a:pt x="343" y="350"/>
                                  </a:lnTo>
                                  <a:lnTo>
                                    <a:pt x="382" y="368"/>
                                  </a:lnTo>
                                  <a:lnTo>
                                    <a:pt x="415" y="381"/>
                                  </a:lnTo>
                                  <a:lnTo>
                                    <a:pt x="443" y="393"/>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87" name="Freeform 96">
                              <a:extLst>
                                <a:ext uri="{FF2B5EF4-FFF2-40B4-BE49-F238E27FC236}">
                                  <a16:creationId xmlns:a16="http://schemas.microsoft.com/office/drawing/2014/main" id="{F16F2374-4D8E-49E4-B089-980D15100937}"/>
                                </a:ext>
                              </a:extLst>
                            </p:cNvPr>
                            <p:cNvSpPr>
                              <a:spLocks/>
                            </p:cNvSpPr>
                            <p:nvPr/>
                          </p:nvSpPr>
                          <p:spPr bwMode="auto">
                            <a:xfrm>
                              <a:off x="2122" y="1790"/>
                              <a:ext cx="124" cy="120"/>
                            </a:xfrm>
                            <a:custGeom>
                              <a:avLst/>
                              <a:gdLst>
                                <a:gd name="T0" fmla="*/ 0 w 618"/>
                                <a:gd name="T1" fmla="*/ 0 h 602"/>
                                <a:gd name="T2" fmla="*/ 0 w 618"/>
                                <a:gd name="T3" fmla="*/ 2 h 602"/>
                                <a:gd name="T4" fmla="*/ 1 w 618"/>
                                <a:gd name="T5" fmla="*/ 3 h 602"/>
                                <a:gd name="T6" fmla="*/ 1 w 618"/>
                                <a:gd name="T7" fmla="*/ 5 h 602"/>
                                <a:gd name="T8" fmla="*/ 2 w 618"/>
                                <a:gd name="T9" fmla="*/ 6 h 602"/>
                                <a:gd name="T10" fmla="*/ 3 w 618"/>
                                <a:gd name="T11" fmla="*/ 8 h 602"/>
                                <a:gd name="T12" fmla="*/ 4 w 618"/>
                                <a:gd name="T13" fmla="*/ 9 h 602"/>
                                <a:gd name="T14" fmla="*/ 5 w 618"/>
                                <a:gd name="T15" fmla="*/ 11 h 602"/>
                                <a:gd name="T16" fmla="*/ 6 w 618"/>
                                <a:gd name="T17" fmla="*/ 13 h 602"/>
                                <a:gd name="T18" fmla="*/ 7 w 618"/>
                                <a:gd name="T19" fmla="*/ 14 h 602"/>
                                <a:gd name="T20" fmla="*/ 8 w 618"/>
                                <a:gd name="T21" fmla="*/ 15 h 602"/>
                                <a:gd name="T22" fmla="*/ 9 w 618"/>
                                <a:gd name="T23" fmla="*/ 17 h 602"/>
                                <a:gd name="T24" fmla="*/ 10 w 618"/>
                                <a:gd name="T25" fmla="*/ 18 h 602"/>
                                <a:gd name="T26" fmla="*/ 12 w 618"/>
                                <a:gd name="T27" fmla="*/ 19 h 602"/>
                                <a:gd name="T28" fmla="*/ 14 w 618"/>
                                <a:gd name="T29" fmla="*/ 20 h 602"/>
                                <a:gd name="T30" fmla="*/ 15 w 618"/>
                                <a:gd name="T31" fmla="*/ 21 h 602"/>
                                <a:gd name="T32" fmla="*/ 17 w 618"/>
                                <a:gd name="T33" fmla="*/ 22 h 602"/>
                                <a:gd name="T34" fmla="*/ 19 w 618"/>
                                <a:gd name="T35" fmla="*/ 23 h 602"/>
                                <a:gd name="T36" fmla="*/ 21 w 618"/>
                                <a:gd name="T37" fmla="*/ 23 h 602"/>
                                <a:gd name="T38" fmla="*/ 23 w 618"/>
                                <a:gd name="T39" fmla="*/ 24 h 602"/>
                                <a:gd name="T40" fmla="*/ 25 w 618"/>
                                <a:gd name="T41" fmla="*/ 24 h 6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8"/>
                                <a:gd name="T64" fmla="*/ 0 h 602"/>
                                <a:gd name="T65" fmla="*/ 618 w 618"/>
                                <a:gd name="T66" fmla="*/ 602 h 6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8" h="602">
                                  <a:moveTo>
                                    <a:pt x="0" y="0"/>
                                  </a:moveTo>
                                  <a:lnTo>
                                    <a:pt x="7" y="41"/>
                                  </a:lnTo>
                                  <a:lnTo>
                                    <a:pt x="18" y="82"/>
                                  </a:lnTo>
                                  <a:lnTo>
                                    <a:pt x="35" y="128"/>
                                  </a:lnTo>
                                  <a:lnTo>
                                    <a:pt x="55" y="163"/>
                                  </a:lnTo>
                                  <a:lnTo>
                                    <a:pt x="83" y="202"/>
                                  </a:lnTo>
                                  <a:lnTo>
                                    <a:pt x="104" y="237"/>
                                  </a:lnTo>
                                  <a:lnTo>
                                    <a:pt x="129" y="280"/>
                                  </a:lnTo>
                                  <a:lnTo>
                                    <a:pt x="157" y="328"/>
                                  </a:lnTo>
                                  <a:lnTo>
                                    <a:pt x="176" y="356"/>
                                  </a:lnTo>
                                  <a:lnTo>
                                    <a:pt x="199" y="385"/>
                                  </a:lnTo>
                                  <a:lnTo>
                                    <a:pt x="226" y="415"/>
                                  </a:lnTo>
                                  <a:lnTo>
                                    <a:pt x="260" y="445"/>
                                  </a:lnTo>
                                  <a:lnTo>
                                    <a:pt x="304" y="482"/>
                                  </a:lnTo>
                                  <a:lnTo>
                                    <a:pt x="342" y="512"/>
                                  </a:lnTo>
                                  <a:lnTo>
                                    <a:pt x="385" y="537"/>
                                  </a:lnTo>
                                  <a:lnTo>
                                    <a:pt x="432" y="558"/>
                                  </a:lnTo>
                                  <a:lnTo>
                                    <a:pt x="485" y="578"/>
                                  </a:lnTo>
                                  <a:lnTo>
                                    <a:pt x="525" y="589"/>
                                  </a:lnTo>
                                  <a:lnTo>
                                    <a:pt x="573" y="598"/>
                                  </a:lnTo>
                                  <a:lnTo>
                                    <a:pt x="618" y="60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5960" name="Group 97">
                      <a:extLst>
                        <a:ext uri="{FF2B5EF4-FFF2-40B4-BE49-F238E27FC236}">
                          <a16:creationId xmlns:a16="http://schemas.microsoft.com/office/drawing/2014/main" id="{16991848-D87D-42D3-93DC-98028E0AB4B6}"/>
                        </a:ext>
                      </a:extLst>
                    </p:cNvPr>
                    <p:cNvGrpSpPr>
                      <a:grpSpLocks/>
                    </p:cNvGrpSpPr>
                    <p:nvPr/>
                  </p:nvGrpSpPr>
                  <p:grpSpPr bwMode="auto">
                    <a:xfrm>
                      <a:off x="2151" y="1787"/>
                      <a:ext cx="187" cy="152"/>
                      <a:chOff x="2151" y="1787"/>
                      <a:chExt cx="187" cy="152"/>
                    </a:xfrm>
                  </p:grpSpPr>
                  <p:grpSp>
                    <p:nvGrpSpPr>
                      <p:cNvPr id="65961" name="Group 98">
                        <a:extLst>
                          <a:ext uri="{FF2B5EF4-FFF2-40B4-BE49-F238E27FC236}">
                            <a16:creationId xmlns:a16="http://schemas.microsoft.com/office/drawing/2014/main" id="{0BFB395C-530E-481A-8C56-E3E036159409}"/>
                          </a:ext>
                        </a:extLst>
                      </p:cNvPr>
                      <p:cNvGrpSpPr>
                        <a:grpSpLocks/>
                      </p:cNvGrpSpPr>
                      <p:nvPr/>
                    </p:nvGrpSpPr>
                    <p:grpSpPr bwMode="auto">
                      <a:xfrm>
                        <a:off x="2222" y="1863"/>
                        <a:ext cx="114" cy="76"/>
                        <a:chOff x="2222" y="1863"/>
                        <a:chExt cx="114" cy="76"/>
                      </a:xfrm>
                    </p:grpSpPr>
                    <p:grpSp>
                      <p:nvGrpSpPr>
                        <p:cNvPr id="65969" name="Group 99">
                          <a:extLst>
                            <a:ext uri="{FF2B5EF4-FFF2-40B4-BE49-F238E27FC236}">
                              <a16:creationId xmlns:a16="http://schemas.microsoft.com/office/drawing/2014/main" id="{A78815C2-D851-4497-95F1-9DA219F86743}"/>
                            </a:ext>
                          </a:extLst>
                        </p:cNvPr>
                        <p:cNvGrpSpPr>
                          <a:grpSpLocks/>
                        </p:cNvGrpSpPr>
                        <p:nvPr/>
                      </p:nvGrpSpPr>
                      <p:grpSpPr bwMode="auto">
                        <a:xfrm>
                          <a:off x="2291" y="1863"/>
                          <a:ext cx="45" cy="38"/>
                          <a:chOff x="2291" y="1863"/>
                          <a:chExt cx="45" cy="38"/>
                        </a:xfrm>
                      </p:grpSpPr>
                      <p:sp>
                        <p:nvSpPr>
                          <p:cNvPr id="65976" name="Freeform 100">
                            <a:extLst>
                              <a:ext uri="{FF2B5EF4-FFF2-40B4-BE49-F238E27FC236}">
                                <a16:creationId xmlns:a16="http://schemas.microsoft.com/office/drawing/2014/main" id="{469F111D-ED85-42CF-9163-24C4C842D046}"/>
                              </a:ext>
                            </a:extLst>
                          </p:cNvPr>
                          <p:cNvSpPr>
                            <a:spLocks/>
                          </p:cNvSpPr>
                          <p:nvPr/>
                        </p:nvSpPr>
                        <p:spPr bwMode="auto">
                          <a:xfrm>
                            <a:off x="2310" y="1865"/>
                            <a:ext cx="5" cy="21"/>
                          </a:xfrm>
                          <a:custGeom>
                            <a:avLst/>
                            <a:gdLst>
                              <a:gd name="T0" fmla="*/ 1 w 27"/>
                              <a:gd name="T1" fmla="*/ 0 h 101"/>
                              <a:gd name="T2" fmla="*/ 1 w 27"/>
                              <a:gd name="T3" fmla="*/ 1 h 101"/>
                              <a:gd name="T4" fmla="*/ 1 w 27"/>
                              <a:gd name="T5" fmla="*/ 2 h 101"/>
                              <a:gd name="T6" fmla="*/ 1 w 27"/>
                              <a:gd name="T7" fmla="*/ 3 h 101"/>
                              <a:gd name="T8" fmla="*/ 0 w 27"/>
                              <a:gd name="T9" fmla="*/ 4 h 101"/>
                              <a:gd name="T10" fmla="*/ 0 w 27"/>
                              <a:gd name="T11" fmla="*/ 4 h 101"/>
                              <a:gd name="T12" fmla="*/ 0 60000 65536"/>
                              <a:gd name="T13" fmla="*/ 0 60000 65536"/>
                              <a:gd name="T14" fmla="*/ 0 60000 65536"/>
                              <a:gd name="T15" fmla="*/ 0 60000 65536"/>
                              <a:gd name="T16" fmla="*/ 0 60000 65536"/>
                              <a:gd name="T17" fmla="*/ 0 60000 65536"/>
                              <a:gd name="T18" fmla="*/ 0 w 27"/>
                              <a:gd name="T19" fmla="*/ 0 h 101"/>
                              <a:gd name="T20" fmla="*/ 27 w 2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27" h="101">
                                <a:moveTo>
                                  <a:pt x="14" y="0"/>
                                </a:moveTo>
                                <a:lnTo>
                                  <a:pt x="21" y="21"/>
                                </a:lnTo>
                                <a:lnTo>
                                  <a:pt x="27" y="51"/>
                                </a:lnTo>
                                <a:lnTo>
                                  <a:pt x="24" y="69"/>
                                </a:lnTo>
                                <a:lnTo>
                                  <a:pt x="11" y="89"/>
                                </a:lnTo>
                                <a:lnTo>
                                  <a:pt x="0" y="101"/>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7" name="Freeform 101">
                            <a:extLst>
                              <a:ext uri="{FF2B5EF4-FFF2-40B4-BE49-F238E27FC236}">
                                <a16:creationId xmlns:a16="http://schemas.microsoft.com/office/drawing/2014/main" id="{50B1F71A-F845-4FE6-A6C8-07EC3E751352}"/>
                              </a:ext>
                            </a:extLst>
                          </p:cNvPr>
                          <p:cNvSpPr>
                            <a:spLocks/>
                          </p:cNvSpPr>
                          <p:nvPr/>
                        </p:nvSpPr>
                        <p:spPr bwMode="auto">
                          <a:xfrm>
                            <a:off x="2291" y="1874"/>
                            <a:ext cx="25" cy="27"/>
                          </a:xfrm>
                          <a:custGeom>
                            <a:avLst/>
                            <a:gdLst>
                              <a:gd name="T0" fmla="*/ 0 w 124"/>
                              <a:gd name="T1" fmla="*/ 0 h 137"/>
                              <a:gd name="T2" fmla="*/ 1 w 124"/>
                              <a:gd name="T3" fmla="*/ 0 h 137"/>
                              <a:gd name="T4" fmla="*/ 2 w 124"/>
                              <a:gd name="T5" fmla="*/ 0 h 137"/>
                              <a:gd name="T6" fmla="*/ 3 w 124"/>
                              <a:gd name="T7" fmla="*/ 1 h 137"/>
                              <a:gd name="T8" fmla="*/ 4 w 124"/>
                              <a:gd name="T9" fmla="*/ 2 h 137"/>
                              <a:gd name="T10" fmla="*/ 4 w 124"/>
                              <a:gd name="T11" fmla="*/ 2 h 137"/>
                              <a:gd name="T12" fmla="*/ 4 w 124"/>
                              <a:gd name="T13" fmla="*/ 3 h 137"/>
                              <a:gd name="T14" fmla="*/ 5 w 124"/>
                              <a:gd name="T15" fmla="*/ 4 h 137"/>
                              <a:gd name="T16" fmla="*/ 5 w 124"/>
                              <a:gd name="T17" fmla="*/ 5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37"/>
                              <a:gd name="T29" fmla="*/ 124 w 124"/>
                              <a:gd name="T30" fmla="*/ 137 h 1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37">
                                <a:moveTo>
                                  <a:pt x="0" y="0"/>
                                </a:moveTo>
                                <a:lnTo>
                                  <a:pt x="30" y="5"/>
                                </a:lnTo>
                                <a:lnTo>
                                  <a:pt x="61" y="11"/>
                                </a:lnTo>
                                <a:lnTo>
                                  <a:pt x="75" y="20"/>
                                </a:lnTo>
                                <a:lnTo>
                                  <a:pt x="89" y="40"/>
                                </a:lnTo>
                                <a:lnTo>
                                  <a:pt x="92" y="61"/>
                                </a:lnTo>
                                <a:lnTo>
                                  <a:pt x="104" y="85"/>
                                </a:lnTo>
                                <a:lnTo>
                                  <a:pt x="115" y="109"/>
                                </a:lnTo>
                                <a:lnTo>
                                  <a:pt x="124" y="137"/>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8" name="Freeform 102">
                            <a:extLst>
                              <a:ext uri="{FF2B5EF4-FFF2-40B4-BE49-F238E27FC236}">
                                <a16:creationId xmlns:a16="http://schemas.microsoft.com/office/drawing/2014/main" id="{77555510-4FE6-425D-880D-6B5FD503271B}"/>
                              </a:ext>
                            </a:extLst>
                          </p:cNvPr>
                          <p:cNvSpPr>
                            <a:spLocks/>
                          </p:cNvSpPr>
                          <p:nvPr/>
                        </p:nvSpPr>
                        <p:spPr bwMode="auto">
                          <a:xfrm>
                            <a:off x="2327" y="1863"/>
                            <a:ext cx="9" cy="33"/>
                          </a:xfrm>
                          <a:custGeom>
                            <a:avLst/>
                            <a:gdLst>
                              <a:gd name="T0" fmla="*/ 0 w 45"/>
                              <a:gd name="T1" fmla="*/ 3 h 162"/>
                              <a:gd name="T2" fmla="*/ 0 w 45"/>
                              <a:gd name="T3" fmla="*/ 4 h 162"/>
                              <a:gd name="T4" fmla="*/ 0 w 45"/>
                              <a:gd name="T5" fmla="*/ 6 h 162"/>
                              <a:gd name="T6" fmla="*/ 1 w 45"/>
                              <a:gd name="T7" fmla="*/ 6 h 162"/>
                              <a:gd name="T8" fmla="*/ 2 w 45"/>
                              <a:gd name="T9" fmla="*/ 7 h 162"/>
                              <a:gd name="T10" fmla="*/ 2 w 45"/>
                              <a:gd name="T11" fmla="*/ 0 h 162"/>
                              <a:gd name="T12" fmla="*/ 0 60000 65536"/>
                              <a:gd name="T13" fmla="*/ 0 60000 65536"/>
                              <a:gd name="T14" fmla="*/ 0 60000 65536"/>
                              <a:gd name="T15" fmla="*/ 0 60000 65536"/>
                              <a:gd name="T16" fmla="*/ 0 60000 65536"/>
                              <a:gd name="T17" fmla="*/ 0 60000 65536"/>
                              <a:gd name="T18" fmla="*/ 0 w 45"/>
                              <a:gd name="T19" fmla="*/ 0 h 162"/>
                              <a:gd name="T20" fmla="*/ 45 w 45"/>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45" h="162">
                                <a:moveTo>
                                  <a:pt x="0" y="80"/>
                                </a:moveTo>
                                <a:lnTo>
                                  <a:pt x="2" y="110"/>
                                </a:lnTo>
                                <a:lnTo>
                                  <a:pt x="6" y="138"/>
                                </a:lnTo>
                                <a:lnTo>
                                  <a:pt x="17" y="151"/>
                                </a:lnTo>
                                <a:lnTo>
                                  <a:pt x="45" y="162"/>
                                </a:lnTo>
                                <a:lnTo>
                                  <a:pt x="45" y="0"/>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970" name="Group 103">
                          <a:extLst>
                            <a:ext uri="{FF2B5EF4-FFF2-40B4-BE49-F238E27FC236}">
                              <a16:creationId xmlns:a16="http://schemas.microsoft.com/office/drawing/2014/main" id="{AB7DB073-FC52-4F76-9A13-0E3C4DC632C5}"/>
                            </a:ext>
                          </a:extLst>
                        </p:cNvPr>
                        <p:cNvGrpSpPr>
                          <a:grpSpLocks/>
                        </p:cNvGrpSpPr>
                        <p:nvPr/>
                      </p:nvGrpSpPr>
                      <p:grpSpPr bwMode="auto">
                        <a:xfrm>
                          <a:off x="2222" y="1916"/>
                          <a:ext cx="61" cy="23"/>
                          <a:chOff x="2222" y="1916"/>
                          <a:chExt cx="61" cy="23"/>
                        </a:xfrm>
                      </p:grpSpPr>
                      <p:sp>
                        <p:nvSpPr>
                          <p:cNvPr id="65971" name="Freeform 104">
                            <a:extLst>
                              <a:ext uri="{FF2B5EF4-FFF2-40B4-BE49-F238E27FC236}">
                                <a16:creationId xmlns:a16="http://schemas.microsoft.com/office/drawing/2014/main" id="{3E7A44A1-ABFF-41AD-B192-21B69045BB11}"/>
                              </a:ext>
                            </a:extLst>
                          </p:cNvPr>
                          <p:cNvSpPr>
                            <a:spLocks/>
                          </p:cNvSpPr>
                          <p:nvPr/>
                        </p:nvSpPr>
                        <p:spPr bwMode="auto">
                          <a:xfrm>
                            <a:off x="2244" y="1919"/>
                            <a:ext cx="36" cy="5"/>
                          </a:xfrm>
                          <a:custGeom>
                            <a:avLst/>
                            <a:gdLst>
                              <a:gd name="T0" fmla="*/ 0 w 179"/>
                              <a:gd name="T1" fmla="*/ 0 h 24"/>
                              <a:gd name="T2" fmla="*/ 2 w 179"/>
                              <a:gd name="T3" fmla="*/ 1 h 24"/>
                              <a:gd name="T4" fmla="*/ 3 w 179"/>
                              <a:gd name="T5" fmla="*/ 1 h 24"/>
                              <a:gd name="T6" fmla="*/ 5 w 179"/>
                              <a:gd name="T7" fmla="*/ 1 h 24"/>
                              <a:gd name="T8" fmla="*/ 7 w 179"/>
                              <a:gd name="T9" fmla="*/ 1 h 24"/>
                              <a:gd name="T10" fmla="*/ 0 60000 65536"/>
                              <a:gd name="T11" fmla="*/ 0 60000 65536"/>
                              <a:gd name="T12" fmla="*/ 0 60000 65536"/>
                              <a:gd name="T13" fmla="*/ 0 60000 65536"/>
                              <a:gd name="T14" fmla="*/ 0 60000 65536"/>
                              <a:gd name="T15" fmla="*/ 0 w 179"/>
                              <a:gd name="T16" fmla="*/ 0 h 24"/>
                              <a:gd name="T17" fmla="*/ 179 w 179"/>
                              <a:gd name="T18" fmla="*/ 24 h 24"/>
                            </a:gdLst>
                            <a:ahLst/>
                            <a:cxnLst>
                              <a:cxn ang="T10">
                                <a:pos x="T0" y="T1"/>
                              </a:cxn>
                              <a:cxn ang="T11">
                                <a:pos x="T2" y="T3"/>
                              </a:cxn>
                              <a:cxn ang="T12">
                                <a:pos x="T4" y="T5"/>
                              </a:cxn>
                              <a:cxn ang="T13">
                                <a:pos x="T6" y="T7"/>
                              </a:cxn>
                              <a:cxn ang="T14">
                                <a:pos x="T8" y="T9"/>
                              </a:cxn>
                            </a:cxnLst>
                            <a:rect l="T15" t="T16" r="T17" b="T18"/>
                            <a:pathLst>
                              <a:path w="179" h="24">
                                <a:moveTo>
                                  <a:pt x="0" y="0"/>
                                </a:moveTo>
                                <a:lnTo>
                                  <a:pt x="43" y="13"/>
                                </a:lnTo>
                                <a:lnTo>
                                  <a:pt x="80" y="21"/>
                                </a:lnTo>
                                <a:lnTo>
                                  <a:pt x="124" y="24"/>
                                </a:lnTo>
                                <a:lnTo>
                                  <a:pt x="179" y="16"/>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2" name="Freeform 105">
                            <a:extLst>
                              <a:ext uri="{FF2B5EF4-FFF2-40B4-BE49-F238E27FC236}">
                                <a16:creationId xmlns:a16="http://schemas.microsoft.com/office/drawing/2014/main" id="{D843DEE2-5AC5-4F99-8B22-DC6FA899DC8E}"/>
                              </a:ext>
                            </a:extLst>
                          </p:cNvPr>
                          <p:cNvSpPr>
                            <a:spLocks/>
                          </p:cNvSpPr>
                          <p:nvPr/>
                        </p:nvSpPr>
                        <p:spPr bwMode="auto">
                          <a:xfrm>
                            <a:off x="2260" y="1916"/>
                            <a:ext cx="7" cy="8"/>
                          </a:xfrm>
                          <a:custGeom>
                            <a:avLst/>
                            <a:gdLst>
                              <a:gd name="T0" fmla="*/ 0 w 35"/>
                              <a:gd name="T1" fmla="*/ 0 h 42"/>
                              <a:gd name="T2" fmla="*/ 1 w 35"/>
                              <a:gd name="T3" fmla="*/ 1 h 42"/>
                              <a:gd name="T4" fmla="*/ 1 w 35"/>
                              <a:gd name="T5" fmla="*/ 2 h 42"/>
                              <a:gd name="T6" fmla="*/ 0 60000 65536"/>
                              <a:gd name="T7" fmla="*/ 0 60000 65536"/>
                              <a:gd name="T8" fmla="*/ 0 60000 65536"/>
                              <a:gd name="T9" fmla="*/ 0 w 35"/>
                              <a:gd name="T10" fmla="*/ 0 h 42"/>
                              <a:gd name="T11" fmla="*/ 35 w 35"/>
                              <a:gd name="T12" fmla="*/ 42 h 42"/>
                            </a:gdLst>
                            <a:ahLst/>
                            <a:cxnLst>
                              <a:cxn ang="T6">
                                <a:pos x="T0" y="T1"/>
                              </a:cxn>
                              <a:cxn ang="T7">
                                <a:pos x="T2" y="T3"/>
                              </a:cxn>
                              <a:cxn ang="T8">
                                <a:pos x="T4" y="T5"/>
                              </a:cxn>
                            </a:cxnLst>
                            <a:rect l="T9" t="T10" r="T11" b="T12"/>
                            <a:pathLst>
                              <a:path w="35" h="42">
                                <a:moveTo>
                                  <a:pt x="0" y="0"/>
                                </a:moveTo>
                                <a:lnTo>
                                  <a:pt x="22" y="20"/>
                                </a:lnTo>
                                <a:lnTo>
                                  <a:pt x="35" y="42"/>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3" name="Freeform 106">
                            <a:extLst>
                              <a:ext uri="{FF2B5EF4-FFF2-40B4-BE49-F238E27FC236}">
                                <a16:creationId xmlns:a16="http://schemas.microsoft.com/office/drawing/2014/main" id="{9480DB64-7991-406C-9EA3-6D2FB40CE73F}"/>
                              </a:ext>
                            </a:extLst>
                          </p:cNvPr>
                          <p:cNvSpPr>
                            <a:spLocks/>
                          </p:cNvSpPr>
                          <p:nvPr/>
                        </p:nvSpPr>
                        <p:spPr bwMode="auto">
                          <a:xfrm>
                            <a:off x="2222" y="1932"/>
                            <a:ext cx="44" cy="7"/>
                          </a:xfrm>
                          <a:custGeom>
                            <a:avLst/>
                            <a:gdLst>
                              <a:gd name="T0" fmla="*/ 0 w 220"/>
                              <a:gd name="T1" fmla="*/ 0 h 35"/>
                              <a:gd name="T2" fmla="*/ 2 w 220"/>
                              <a:gd name="T3" fmla="*/ 0 h 35"/>
                              <a:gd name="T4" fmla="*/ 5 w 220"/>
                              <a:gd name="T5" fmla="*/ 1 h 35"/>
                              <a:gd name="T6" fmla="*/ 7 w 220"/>
                              <a:gd name="T7" fmla="*/ 1 h 35"/>
                              <a:gd name="T8" fmla="*/ 9 w 220"/>
                              <a:gd name="T9" fmla="*/ 1 h 35"/>
                              <a:gd name="T10" fmla="*/ 0 60000 65536"/>
                              <a:gd name="T11" fmla="*/ 0 60000 65536"/>
                              <a:gd name="T12" fmla="*/ 0 60000 65536"/>
                              <a:gd name="T13" fmla="*/ 0 60000 65536"/>
                              <a:gd name="T14" fmla="*/ 0 60000 65536"/>
                              <a:gd name="T15" fmla="*/ 0 w 220"/>
                              <a:gd name="T16" fmla="*/ 0 h 35"/>
                              <a:gd name="T17" fmla="*/ 220 w 220"/>
                              <a:gd name="T18" fmla="*/ 35 h 35"/>
                            </a:gdLst>
                            <a:ahLst/>
                            <a:cxnLst>
                              <a:cxn ang="T10">
                                <a:pos x="T0" y="T1"/>
                              </a:cxn>
                              <a:cxn ang="T11">
                                <a:pos x="T2" y="T3"/>
                              </a:cxn>
                              <a:cxn ang="T12">
                                <a:pos x="T4" y="T5"/>
                              </a:cxn>
                              <a:cxn ang="T13">
                                <a:pos x="T6" y="T7"/>
                              </a:cxn>
                              <a:cxn ang="T14">
                                <a:pos x="T8" y="T9"/>
                              </a:cxn>
                            </a:cxnLst>
                            <a:rect l="T15" t="T16" r="T17" b="T18"/>
                            <a:pathLst>
                              <a:path w="220" h="35">
                                <a:moveTo>
                                  <a:pt x="0" y="0"/>
                                </a:moveTo>
                                <a:lnTo>
                                  <a:pt x="57" y="9"/>
                                </a:lnTo>
                                <a:lnTo>
                                  <a:pt x="115" y="16"/>
                                </a:lnTo>
                                <a:lnTo>
                                  <a:pt x="168" y="25"/>
                                </a:lnTo>
                                <a:lnTo>
                                  <a:pt x="220" y="3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4" name="Freeform 107">
                            <a:extLst>
                              <a:ext uri="{FF2B5EF4-FFF2-40B4-BE49-F238E27FC236}">
                                <a16:creationId xmlns:a16="http://schemas.microsoft.com/office/drawing/2014/main" id="{3870CB1E-02BF-43F0-A367-42F8110955E2}"/>
                              </a:ext>
                            </a:extLst>
                          </p:cNvPr>
                          <p:cNvSpPr>
                            <a:spLocks/>
                          </p:cNvSpPr>
                          <p:nvPr/>
                        </p:nvSpPr>
                        <p:spPr bwMode="auto">
                          <a:xfrm>
                            <a:off x="2260" y="1931"/>
                            <a:ext cx="14" cy="5"/>
                          </a:xfrm>
                          <a:custGeom>
                            <a:avLst/>
                            <a:gdLst>
                              <a:gd name="T0" fmla="*/ 0 w 66"/>
                              <a:gd name="T1" fmla="*/ 0 h 25"/>
                              <a:gd name="T2" fmla="*/ 1 w 66"/>
                              <a:gd name="T3" fmla="*/ 0 h 25"/>
                              <a:gd name="T4" fmla="*/ 2 w 66"/>
                              <a:gd name="T5" fmla="*/ 0 h 25"/>
                              <a:gd name="T6" fmla="*/ 3 w 66"/>
                              <a:gd name="T7" fmla="*/ 1 h 25"/>
                              <a:gd name="T8" fmla="*/ 0 60000 65536"/>
                              <a:gd name="T9" fmla="*/ 0 60000 65536"/>
                              <a:gd name="T10" fmla="*/ 0 60000 65536"/>
                              <a:gd name="T11" fmla="*/ 0 60000 65536"/>
                              <a:gd name="T12" fmla="*/ 0 w 66"/>
                              <a:gd name="T13" fmla="*/ 0 h 25"/>
                              <a:gd name="T14" fmla="*/ 66 w 66"/>
                              <a:gd name="T15" fmla="*/ 25 h 25"/>
                            </a:gdLst>
                            <a:ahLst/>
                            <a:cxnLst>
                              <a:cxn ang="T8">
                                <a:pos x="T0" y="T1"/>
                              </a:cxn>
                              <a:cxn ang="T9">
                                <a:pos x="T2" y="T3"/>
                              </a:cxn>
                              <a:cxn ang="T10">
                                <a:pos x="T4" y="T5"/>
                              </a:cxn>
                              <a:cxn ang="T11">
                                <a:pos x="T6" y="T7"/>
                              </a:cxn>
                            </a:cxnLst>
                            <a:rect l="T12" t="T13" r="T14" b="T15"/>
                            <a:pathLst>
                              <a:path w="66" h="25">
                                <a:moveTo>
                                  <a:pt x="0" y="0"/>
                                </a:moveTo>
                                <a:lnTo>
                                  <a:pt x="31" y="2"/>
                                </a:lnTo>
                                <a:lnTo>
                                  <a:pt x="50" y="8"/>
                                </a:lnTo>
                                <a:lnTo>
                                  <a:pt x="66" y="2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75" name="Line 108">
                            <a:extLst>
                              <a:ext uri="{FF2B5EF4-FFF2-40B4-BE49-F238E27FC236}">
                                <a16:creationId xmlns:a16="http://schemas.microsoft.com/office/drawing/2014/main" id="{5F3BC57E-A586-4B86-AFFD-3258CF5A266F}"/>
                              </a:ext>
                            </a:extLst>
                          </p:cNvPr>
                          <p:cNvSpPr>
                            <a:spLocks noChangeShapeType="1"/>
                          </p:cNvSpPr>
                          <p:nvPr/>
                        </p:nvSpPr>
                        <p:spPr bwMode="auto">
                          <a:xfrm>
                            <a:off x="2278" y="1929"/>
                            <a:ext cx="5" cy="10"/>
                          </a:xfrm>
                          <a:prstGeom prst="line">
                            <a:avLst/>
                          </a:prstGeom>
                          <a:noFill/>
                          <a:ln w="3175">
                            <a:solidFill>
                              <a:srgbClr val="808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5962" name="Group 109">
                        <a:extLst>
                          <a:ext uri="{FF2B5EF4-FFF2-40B4-BE49-F238E27FC236}">
                            <a16:creationId xmlns:a16="http://schemas.microsoft.com/office/drawing/2014/main" id="{0F1A723E-6347-4BF0-B10A-8AF91C7D59EF}"/>
                          </a:ext>
                        </a:extLst>
                      </p:cNvPr>
                      <p:cNvGrpSpPr>
                        <a:grpSpLocks/>
                      </p:cNvGrpSpPr>
                      <p:nvPr/>
                    </p:nvGrpSpPr>
                    <p:grpSpPr bwMode="auto">
                      <a:xfrm>
                        <a:off x="2151" y="1787"/>
                        <a:ext cx="187" cy="152"/>
                        <a:chOff x="2151" y="1787"/>
                        <a:chExt cx="187" cy="152"/>
                      </a:xfrm>
                    </p:grpSpPr>
                    <p:grpSp>
                      <p:nvGrpSpPr>
                        <p:cNvPr id="65963" name="Group 110">
                          <a:extLst>
                            <a:ext uri="{FF2B5EF4-FFF2-40B4-BE49-F238E27FC236}">
                              <a16:creationId xmlns:a16="http://schemas.microsoft.com/office/drawing/2014/main" id="{EDD4FC14-87EA-450E-92A5-15E06A07BDAA}"/>
                            </a:ext>
                          </a:extLst>
                        </p:cNvPr>
                        <p:cNvGrpSpPr>
                          <a:grpSpLocks/>
                        </p:cNvGrpSpPr>
                        <p:nvPr/>
                      </p:nvGrpSpPr>
                      <p:grpSpPr bwMode="auto">
                        <a:xfrm>
                          <a:off x="2162" y="1796"/>
                          <a:ext cx="176" cy="143"/>
                          <a:chOff x="2162" y="1796"/>
                          <a:chExt cx="176" cy="143"/>
                        </a:xfrm>
                      </p:grpSpPr>
                      <p:sp>
                        <p:nvSpPr>
                          <p:cNvPr id="65967" name="Freeform 111">
                            <a:extLst>
                              <a:ext uri="{FF2B5EF4-FFF2-40B4-BE49-F238E27FC236}">
                                <a16:creationId xmlns:a16="http://schemas.microsoft.com/office/drawing/2014/main" id="{F01406CC-3610-4FD4-AEB7-ED6686502B38}"/>
                              </a:ext>
                            </a:extLst>
                          </p:cNvPr>
                          <p:cNvSpPr>
                            <a:spLocks/>
                          </p:cNvSpPr>
                          <p:nvPr/>
                        </p:nvSpPr>
                        <p:spPr bwMode="auto">
                          <a:xfrm>
                            <a:off x="2162" y="1796"/>
                            <a:ext cx="176" cy="114"/>
                          </a:xfrm>
                          <a:custGeom>
                            <a:avLst/>
                            <a:gdLst>
                              <a:gd name="T0" fmla="*/ 0 w 877"/>
                              <a:gd name="T1" fmla="*/ 0 h 567"/>
                              <a:gd name="T2" fmla="*/ 1 w 877"/>
                              <a:gd name="T3" fmla="*/ 1 h 567"/>
                              <a:gd name="T4" fmla="*/ 3 w 877"/>
                              <a:gd name="T5" fmla="*/ 1 h 567"/>
                              <a:gd name="T6" fmla="*/ 4 w 877"/>
                              <a:gd name="T7" fmla="*/ 1 h 567"/>
                              <a:gd name="T8" fmla="*/ 6 w 877"/>
                              <a:gd name="T9" fmla="*/ 1 h 567"/>
                              <a:gd name="T10" fmla="*/ 7 w 877"/>
                              <a:gd name="T11" fmla="*/ 1 h 567"/>
                              <a:gd name="T12" fmla="*/ 9 w 877"/>
                              <a:gd name="T13" fmla="*/ 2 h 567"/>
                              <a:gd name="T14" fmla="*/ 10 w 877"/>
                              <a:gd name="T15" fmla="*/ 2 h 567"/>
                              <a:gd name="T16" fmla="*/ 11 w 877"/>
                              <a:gd name="T17" fmla="*/ 3 h 567"/>
                              <a:gd name="T18" fmla="*/ 12 w 877"/>
                              <a:gd name="T19" fmla="*/ 4 h 567"/>
                              <a:gd name="T20" fmla="*/ 14 w 877"/>
                              <a:gd name="T21" fmla="*/ 6 h 567"/>
                              <a:gd name="T22" fmla="*/ 15 w 877"/>
                              <a:gd name="T23" fmla="*/ 7 h 567"/>
                              <a:gd name="T24" fmla="*/ 17 w 877"/>
                              <a:gd name="T25" fmla="*/ 9 h 567"/>
                              <a:gd name="T26" fmla="*/ 19 w 877"/>
                              <a:gd name="T27" fmla="*/ 11 h 567"/>
                              <a:gd name="T28" fmla="*/ 21 w 877"/>
                              <a:gd name="T29" fmla="*/ 13 h 567"/>
                              <a:gd name="T30" fmla="*/ 23 w 877"/>
                              <a:gd name="T31" fmla="*/ 15 h 567"/>
                              <a:gd name="T32" fmla="*/ 25 w 877"/>
                              <a:gd name="T33" fmla="*/ 17 h 567"/>
                              <a:gd name="T34" fmla="*/ 27 w 877"/>
                              <a:gd name="T35" fmla="*/ 18 h 567"/>
                              <a:gd name="T36" fmla="*/ 28 w 877"/>
                              <a:gd name="T37" fmla="*/ 20 h 567"/>
                              <a:gd name="T38" fmla="*/ 30 w 877"/>
                              <a:gd name="T39" fmla="*/ 21 h 567"/>
                              <a:gd name="T40" fmla="*/ 32 w 877"/>
                              <a:gd name="T41" fmla="*/ 22 h 567"/>
                              <a:gd name="T42" fmla="*/ 33 w 877"/>
                              <a:gd name="T43" fmla="*/ 23 h 567"/>
                              <a:gd name="T44" fmla="*/ 34 w 877"/>
                              <a:gd name="T45" fmla="*/ 23 h 567"/>
                              <a:gd name="T46" fmla="*/ 34 w 877"/>
                              <a:gd name="T47" fmla="*/ 23 h 567"/>
                              <a:gd name="T48" fmla="*/ 35 w 877"/>
                              <a:gd name="T49" fmla="*/ 22 h 567"/>
                              <a:gd name="T50" fmla="*/ 35 w 877"/>
                              <a:gd name="T51" fmla="*/ 22 h 567"/>
                              <a:gd name="T52" fmla="*/ 35 w 877"/>
                              <a:gd name="T53" fmla="*/ 20 h 567"/>
                              <a:gd name="T54" fmla="*/ 35 w 877"/>
                              <a:gd name="T55" fmla="*/ 18 h 5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77"/>
                              <a:gd name="T85" fmla="*/ 0 h 567"/>
                              <a:gd name="T86" fmla="*/ 877 w 877"/>
                              <a:gd name="T87" fmla="*/ 567 h 5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77" h="567">
                                <a:moveTo>
                                  <a:pt x="0" y="0"/>
                                </a:moveTo>
                                <a:lnTo>
                                  <a:pt x="35" y="15"/>
                                </a:lnTo>
                                <a:lnTo>
                                  <a:pt x="69" y="25"/>
                                </a:lnTo>
                                <a:lnTo>
                                  <a:pt x="109" y="31"/>
                                </a:lnTo>
                                <a:lnTo>
                                  <a:pt x="142" y="31"/>
                                </a:lnTo>
                                <a:lnTo>
                                  <a:pt x="185" y="34"/>
                                </a:lnTo>
                                <a:lnTo>
                                  <a:pt x="215" y="43"/>
                                </a:lnTo>
                                <a:lnTo>
                                  <a:pt x="244" y="54"/>
                                </a:lnTo>
                                <a:lnTo>
                                  <a:pt x="276" y="76"/>
                                </a:lnTo>
                                <a:lnTo>
                                  <a:pt x="308" y="103"/>
                                </a:lnTo>
                                <a:lnTo>
                                  <a:pt x="350" y="140"/>
                                </a:lnTo>
                                <a:lnTo>
                                  <a:pt x="381" y="167"/>
                                </a:lnTo>
                                <a:lnTo>
                                  <a:pt x="429" y="217"/>
                                </a:lnTo>
                                <a:lnTo>
                                  <a:pt x="481" y="267"/>
                                </a:lnTo>
                                <a:lnTo>
                                  <a:pt x="524" y="312"/>
                                </a:lnTo>
                                <a:lnTo>
                                  <a:pt x="571" y="364"/>
                                </a:lnTo>
                                <a:lnTo>
                                  <a:pt x="621" y="418"/>
                                </a:lnTo>
                                <a:lnTo>
                                  <a:pt x="664" y="458"/>
                                </a:lnTo>
                                <a:lnTo>
                                  <a:pt x="707" y="496"/>
                                </a:lnTo>
                                <a:lnTo>
                                  <a:pt x="744" y="520"/>
                                </a:lnTo>
                                <a:lnTo>
                                  <a:pt x="782" y="540"/>
                                </a:lnTo>
                                <a:lnTo>
                                  <a:pt x="812" y="560"/>
                                </a:lnTo>
                                <a:lnTo>
                                  <a:pt x="833" y="567"/>
                                </a:lnTo>
                                <a:lnTo>
                                  <a:pt x="851" y="563"/>
                                </a:lnTo>
                                <a:lnTo>
                                  <a:pt x="867" y="552"/>
                                </a:lnTo>
                                <a:lnTo>
                                  <a:pt x="876" y="532"/>
                                </a:lnTo>
                                <a:lnTo>
                                  <a:pt x="877" y="492"/>
                                </a:lnTo>
                                <a:lnTo>
                                  <a:pt x="873" y="452"/>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68" name="Freeform 112">
                            <a:extLst>
                              <a:ext uri="{FF2B5EF4-FFF2-40B4-BE49-F238E27FC236}">
                                <a16:creationId xmlns:a16="http://schemas.microsoft.com/office/drawing/2014/main" id="{03484F04-E542-45A7-8999-D1543E2D3B2E}"/>
                              </a:ext>
                            </a:extLst>
                          </p:cNvPr>
                          <p:cNvSpPr>
                            <a:spLocks/>
                          </p:cNvSpPr>
                          <p:nvPr/>
                        </p:nvSpPr>
                        <p:spPr bwMode="auto">
                          <a:xfrm>
                            <a:off x="2190" y="1802"/>
                            <a:ext cx="99" cy="137"/>
                          </a:xfrm>
                          <a:custGeom>
                            <a:avLst/>
                            <a:gdLst>
                              <a:gd name="T0" fmla="*/ 0 w 494"/>
                              <a:gd name="T1" fmla="*/ 0 h 685"/>
                              <a:gd name="T2" fmla="*/ 1 w 494"/>
                              <a:gd name="T3" fmla="*/ 2 h 685"/>
                              <a:gd name="T4" fmla="*/ 1 w 494"/>
                              <a:gd name="T5" fmla="*/ 5 h 685"/>
                              <a:gd name="T6" fmla="*/ 2 w 494"/>
                              <a:gd name="T7" fmla="*/ 6 h 685"/>
                              <a:gd name="T8" fmla="*/ 3 w 494"/>
                              <a:gd name="T9" fmla="*/ 8 h 685"/>
                              <a:gd name="T10" fmla="*/ 5 w 494"/>
                              <a:gd name="T11" fmla="*/ 10 h 685"/>
                              <a:gd name="T12" fmla="*/ 6 w 494"/>
                              <a:gd name="T13" fmla="*/ 12 h 685"/>
                              <a:gd name="T14" fmla="*/ 7 w 494"/>
                              <a:gd name="T15" fmla="*/ 14 h 685"/>
                              <a:gd name="T16" fmla="*/ 9 w 494"/>
                              <a:gd name="T17" fmla="*/ 16 h 685"/>
                              <a:gd name="T18" fmla="*/ 10 w 494"/>
                              <a:gd name="T19" fmla="*/ 17 h 685"/>
                              <a:gd name="T20" fmla="*/ 11 w 494"/>
                              <a:gd name="T21" fmla="*/ 18 h 685"/>
                              <a:gd name="T22" fmla="*/ 12 w 494"/>
                              <a:gd name="T23" fmla="*/ 19 h 685"/>
                              <a:gd name="T24" fmla="*/ 13 w 494"/>
                              <a:gd name="T25" fmla="*/ 20 h 685"/>
                              <a:gd name="T26" fmla="*/ 14 w 494"/>
                              <a:gd name="T27" fmla="*/ 21 h 685"/>
                              <a:gd name="T28" fmla="*/ 15 w 494"/>
                              <a:gd name="T29" fmla="*/ 22 h 685"/>
                              <a:gd name="T30" fmla="*/ 16 w 494"/>
                              <a:gd name="T31" fmla="*/ 23 h 685"/>
                              <a:gd name="T32" fmla="*/ 17 w 494"/>
                              <a:gd name="T33" fmla="*/ 23 h 685"/>
                              <a:gd name="T34" fmla="*/ 19 w 494"/>
                              <a:gd name="T35" fmla="*/ 24 h 685"/>
                              <a:gd name="T36" fmla="*/ 19 w 494"/>
                              <a:gd name="T37" fmla="*/ 25 h 685"/>
                              <a:gd name="T38" fmla="*/ 20 w 494"/>
                              <a:gd name="T39" fmla="*/ 26 h 685"/>
                              <a:gd name="T40" fmla="*/ 20 w 494"/>
                              <a:gd name="T41" fmla="*/ 27 h 685"/>
                              <a:gd name="T42" fmla="*/ 19 w 494"/>
                              <a:gd name="T43" fmla="*/ 27 h 685"/>
                              <a:gd name="T44" fmla="*/ 18 w 494"/>
                              <a:gd name="T45" fmla="*/ 27 h 685"/>
                              <a:gd name="T46" fmla="*/ 17 w 494"/>
                              <a:gd name="T47" fmla="*/ 27 h 685"/>
                              <a:gd name="T48" fmla="*/ 15 w 494"/>
                              <a:gd name="T49" fmla="*/ 27 h 6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4"/>
                              <a:gd name="T76" fmla="*/ 0 h 685"/>
                              <a:gd name="T77" fmla="*/ 494 w 494"/>
                              <a:gd name="T78" fmla="*/ 685 h 6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4" h="685">
                                <a:moveTo>
                                  <a:pt x="0" y="0"/>
                                </a:moveTo>
                                <a:lnTo>
                                  <a:pt x="18" y="59"/>
                                </a:lnTo>
                                <a:lnTo>
                                  <a:pt x="37" y="116"/>
                                </a:lnTo>
                                <a:lnTo>
                                  <a:pt x="55" y="155"/>
                                </a:lnTo>
                                <a:lnTo>
                                  <a:pt x="82" y="202"/>
                                </a:lnTo>
                                <a:lnTo>
                                  <a:pt x="119" y="256"/>
                                </a:lnTo>
                                <a:lnTo>
                                  <a:pt x="150" y="299"/>
                                </a:lnTo>
                                <a:lnTo>
                                  <a:pt x="182" y="344"/>
                                </a:lnTo>
                                <a:lnTo>
                                  <a:pt x="219" y="397"/>
                                </a:lnTo>
                                <a:lnTo>
                                  <a:pt x="244" y="431"/>
                                </a:lnTo>
                                <a:lnTo>
                                  <a:pt x="268" y="450"/>
                                </a:lnTo>
                                <a:lnTo>
                                  <a:pt x="299" y="471"/>
                                </a:lnTo>
                                <a:lnTo>
                                  <a:pt x="322" y="489"/>
                                </a:lnTo>
                                <a:lnTo>
                                  <a:pt x="345" y="516"/>
                                </a:lnTo>
                                <a:lnTo>
                                  <a:pt x="376" y="541"/>
                                </a:lnTo>
                                <a:lnTo>
                                  <a:pt x="406" y="565"/>
                                </a:lnTo>
                                <a:lnTo>
                                  <a:pt x="435" y="584"/>
                                </a:lnTo>
                                <a:lnTo>
                                  <a:pt x="465" y="608"/>
                                </a:lnTo>
                                <a:lnTo>
                                  <a:pt x="485" y="627"/>
                                </a:lnTo>
                                <a:lnTo>
                                  <a:pt x="494" y="645"/>
                                </a:lnTo>
                                <a:lnTo>
                                  <a:pt x="491" y="669"/>
                                </a:lnTo>
                                <a:lnTo>
                                  <a:pt x="479" y="675"/>
                                </a:lnTo>
                                <a:lnTo>
                                  <a:pt x="449" y="682"/>
                                </a:lnTo>
                                <a:lnTo>
                                  <a:pt x="420" y="685"/>
                                </a:lnTo>
                                <a:lnTo>
                                  <a:pt x="385" y="684"/>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964" name="Group 113">
                          <a:extLst>
                            <a:ext uri="{FF2B5EF4-FFF2-40B4-BE49-F238E27FC236}">
                              <a16:creationId xmlns:a16="http://schemas.microsoft.com/office/drawing/2014/main" id="{31B349B7-996D-4B14-80DD-1731E6C0FDE9}"/>
                            </a:ext>
                          </a:extLst>
                        </p:cNvPr>
                        <p:cNvGrpSpPr>
                          <a:grpSpLocks/>
                        </p:cNvGrpSpPr>
                        <p:nvPr/>
                      </p:nvGrpSpPr>
                      <p:grpSpPr bwMode="auto">
                        <a:xfrm>
                          <a:off x="2151" y="1787"/>
                          <a:ext cx="15" cy="16"/>
                          <a:chOff x="2151" y="1787"/>
                          <a:chExt cx="15" cy="16"/>
                        </a:xfrm>
                      </p:grpSpPr>
                      <p:sp>
                        <p:nvSpPr>
                          <p:cNvPr id="65965" name="Oval 114">
                            <a:extLst>
                              <a:ext uri="{FF2B5EF4-FFF2-40B4-BE49-F238E27FC236}">
                                <a16:creationId xmlns:a16="http://schemas.microsoft.com/office/drawing/2014/main" id="{33EE4570-965D-4591-9534-A9B7553C23D8}"/>
                              </a:ext>
                            </a:extLst>
                          </p:cNvPr>
                          <p:cNvSpPr>
                            <a:spLocks noChangeArrowheads="1"/>
                          </p:cNvSpPr>
                          <p:nvPr/>
                        </p:nvSpPr>
                        <p:spPr bwMode="auto">
                          <a:xfrm>
                            <a:off x="2151" y="1787"/>
                            <a:ext cx="15" cy="16"/>
                          </a:xfrm>
                          <a:prstGeom prst="ellipse">
                            <a:avLst/>
                          </a:pr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66" name="Oval 115">
                            <a:extLst>
                              <a:ext uri="{FF2B5EF4-FFF2-40B4-BE49-F238E27FC236}">
                                <a16:creationId xmlns:a16="http://schemas.microsoft.com/office/drawing/2014/main" id="{71538965-0AB4-46B5-A891-AB33E725030D}"/>
                              </a:ext>
                            </a:extLst>
                          </p:cNvPr>
                          <p:cNvSpPr>
                            <a:spLocks noChangeArrowheads="1"/>
                          </p:cNvSpPr>
                          <p:nvPr/>
                        </p:nvSpPr>
                        <p:spPr bwMode="auto">
                          <a:xfrm>
                            <a:off x="2153" y="1790"/>
                            <a:ext cx="9" cy="9"/>
                          </a:xfrm>
                          <a:prstGeom prst="ellipse">
                            <a:avLst/>
                          </a:pr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grpSp>
              <p:nvGrpSpPr>
                <p:cNvPr id="65922" name="Group 116">
                  <a:extLst>
                    <a:ext uri="{FF2B5EF4-FFF2-40B4-BE49-F238E27FC236}">
                      <a16:creationId xmlns:a16="http://schemas.microsoft.com/office/drawing/2014/main" id="{A44F99E1-4C82-4A03-A010-19D9914B1394}"/>
                    </a:ext>
                  </a:extLst>
                </p:cNvPr>
                <p:cNvGrpSpPr>
                  <a:grpSpLocks/>
                </p:cNvGrpSpPr>
                <p:nvPr/>
              </p:nvGrpSpPr>
              <p:grpSpPr bwMode="auto">
                <a:xfrm>
                  <a:off x="2012" y="1522"/>
                  <a:ext cx="275" cy="207"/>
                  <a:chOff x="2012" y="1522"/>
                  <a:chExt cx="275" cy="207"/>
                </a:xfrm>
              </p:grpSpPr>
              <p:grpSp>
                <p:nvGrpSpPr>
                  <p:cNvPr id="65923" name="Group 117">
                    <a:extLst>
                      <a:ext uri="{FF2B5EF4-FFF2-40B4-BE49-F238E27FC236}">
                        <a16:creationId xmlns:a16="http://schemas.microsoft.com/office/drawing/2014/main" id="{42AF2620-E4EE-4DF9-B6AD-BB4A75B9E24C}"/>
                      </a:ext>
                    </a:extLst>
                  </p:cNvPr>
                  <p:cNvGrpSpPr>
                    <a:grpSpLocks/>
                  </p:cNvGrpSpPr>
                  <p:nvPr/>
                </p:nvGrpSpPr>
                <p:grpSpPr bwMode="auto">
                  <a:xfrm>
                    <a:off x="2012" y="1522"/>
                    <a:ext cx="208" cy="183"/>
                    <a:chOff x="2012" y="1522"/>
                    <a:chExt cx="208" cy="183"/>
                  </a:xfrm>
                </p:grpSpPr>
                <p:grpSp>
                  <p:nvGrpSpPr>
                    <p:cNvPr id="65935" name="Group 118">
                      <a:extLst>
                        <a:ext uri="{FF2B5EF4-FFF2-40B4-BE49-F238E27FC236}">
                          <a16:creationId xmlns:a16="http://schemas.microsoft.com/office/drawing/2014/main" id="{447139E7-C0C1-426D-AC36-FD886386AE4D}"/>
                        </a:ext>
                      </a:extLst>
                    </p:cNvPr>
                    <p:cNvGrpSpPr>
                      <a:grpSpLocks/>
                    </p:cNvGrpSpPr>
                    <p:nvPr/>
                  </p:nvGrpSpPr>
                  <p:grpSpPr bwMode="auto">
                    <a:xfrm>
                      <a:off x="2012" y="1558"/>
                      <a:ext cx="208" cy="53"/>
                      <a:chOff x="2012" y="1558"/>
                      <a:chExt cx="208" cy="53"/>
                    </a:xfrm>
                  </p:grpSpPr>
                  <p:grpSp>
                    <p:nvGrpSpPr>
                      <p:cNvPr id="65947" name="Group 119">
                        <a:extLst>
                          <a:ext uri="{FF2B5EF4-FFF2-40B4-BE49-F238E27FC236}">
                            <a16:creationId xmlns:a16="http://schemas.microsoft.com/office/drawing/2014/main" id="{845AEAA7-F542-4C44-82A2-CAB17949FA34}"/>
                          </a:ext>
                        </a:extLst>
                      </p:cNvPr>
                      <p:cNvGrpSpPr>
                        <a:grpSpLocks/>
                      </p:cNvGrpSpPr>
                      <p:nvPr/>
                    </p:nvGrpSpPr>
                    <p:grpSpPr bwMode="auto">
                      <a:xfrm>
                        <a:off x="2015" y="1558"/>
                        <a:ext cx="205" cy="53"/>
                        <a:chOff x="2015" y="1558"/>
                        <a:chExt cx="205" cy="53"/>
                      </a:xfrm>
                    </p:grpSpPr>
                    <p:sp>
                      <p:nvSpPr>
                        <p:cNvPr id="65951" name="Freeform 120">
                          <a:extLst>
                            <a:ext uri="{FF2B5EF4-FFF2-40B4-BE49-F238E27FC236}">
                              <a16:creationId xmlns:a16="http://schemas.microsoft.com/office/drawing/2014/main" id="{3BB550CE-8277-409C-AFB7-F47A1DD7FDDF}"/>
                            </a:ext>
                          </a:extLst>
                        </p:cNvPr>
                        <p:cNvSpPr>
                          <a:spLocks/>
                        </p:cNvSpPr>
                        <p:nvPr/>
                      </p:nvSpPr>
                      <p:spPr bwMode="auto">
                        <a:xfrm>
                          <a:off x="2015" y="1558"/>
                          <a:ext cx="204" cy="53"/>
                        </a:xfrm>
                        <a:custGeom>
                          <a:avLst/>
                          <a:gdLst>
                            <a:gd name="T0" fmla="*/ 41 w 1020"/>
                            <a:gd name="T1" fmla="*/ 4 h 265"/>
                            <a:gd name="T2" fmla="*/ 39 w 1020"/>
                            <a:gd name="T3" fmla="*/ 4 h 265"/>
                            <a:gd name="T4" fmla="*/ 37 w 1020"/>
                            <a:gd name="T5" fmla="*/ 4 h 265"/>
                            <a:gd name="T6" fmla="*/ 34 w 1020"/>
                            <a:gd name="T7" fmla="*/ 3 h 265"/>
                            <a:gd name="T8" fmla="*/ 31 w 1020"/>
                            <a:gd name="T9" fmla="*/ 3 h 265"/>
                            <a:gd name="T10" fmla="*/ 28 w 1020"/>
                            <a:gd name="T11" fmla="*/ 2 h 265"/>
                            <a:gd name="T12" fmla="*/ 26 w 1020"/>
                            <a:gd name="T13" fmla="*/ 2 h 265"/>
                            <a:gd name="T14" fmla="*/ 24 w 1020"/>
                            <a:gd name="T15" fmla="*/ 1 h 265"/>
                            <a:gd name="T16" fmla="*/ 22 w 1020"/>
                            <a:gd name="T17" fmla="*/ 1 h 265"/>
                            <a:gd name="T18" fmla="*/ 19 w 1020"/>
                            <a:gd name="T19" fmla="*/ 1 h 265"/>
                            <a:gd name="T20" fmla="*/ 17 w 1020"/>
                            <a:gd name="T21" fmla="*/ 0 h 265"/>
                            <a:gd name="T22" fmla="*/ 15 w 1020"/>
                            <a:gd name="T23" fmla="*/ 0 h 265"/>
                            <a:gd name="T24" fmla="*/ 13 w 1020"/>
                            <a:gd name="T25" fmla="*/ 0 h 265"/>
                            <a:gd name="T26" fmla="*/ 11 w 1020"/>
                            <a:gd name="T27" fmla="*/ 0 h 265"/>
                            <a:gd name="T28" fmla="*/ 9 w 1020"/>
                            <a:gd name="T29" fmla="*/ 1 h 265"/>
                            <a:gd name="T30" fmla="*/ 7 w 1020"/>
                            <a:gd name="T31" fmla="*/ 1 h 265"/>
                            <a:gd name="T32" fmla="*/ 5 w 1020"/>
                            <a:gd name="T33" fmla="*/ 2 h 265"/>
                            <a:gd name="T34" fmla="*/ 4 w 1020"/>
                            <a:gd name="T35" fmla="*/ 2 h 265"/>
                            <a:gd name="T36" fmla="*/ 2 w 1020"/>
                            <a:gd name="T37" fmla="*/ 3 h 265"/>
                            <a:gd name="T38" fmla="*/ 1 w 1020"/>
                            <a:gd name="T39" fmla="*/ 4 h 265"/>
                            <a:gd name="T40" fmla="*/ 0 w 1020"/>
                            <a:gd name="T41" fmla="*/ 5 h 265"/>
                            <a:gd name="T42" fmla="*/ 3 w 1020"/>
                            <a:gd name="T43" fmla="*/ 11 h 265"/>
                            <a:gd name="T44" fmla="*/ 4 w 1020"/>
                            <a:gd name="T45" fmla="*/ 10 h 265"/>
                            <a:gd name="T46" fmla="*/ 6 w 1020"/>
                            <a:gd name="T47" fmla="*/ 9 h 265"/>
                            <a:gd name="T48" fmla="*/ 7 w 1020"/>
                            <a:gd name="T49" fmla="*/ 9 h 265"/>
                            <a:gd name="T50" fmla="*/ 8 w 1020"/>
                            <a:gd name="T51" fmla="*/ 9 h 265"/>
                            <a:gd name="T52" fmla="*/ 10 w 1020"/>
                            <a:gd name="T53" fmla="*/ 8 h 265"/>
                            <a:gd name="T54" fmla="*/ 11 w 1020"/>
                            <a:gd name="T55" fmla="*/ 8 h 265"/>
                            <a:gd name="T56" fmla="*/ 13 w 1020"/>
                            <a:gd name="T57" fmla="*/ 8 h 265"/>
                            <a:gd name="T58" fmla="*/ 16 w 1020"/>
                            <a:gd name="T59" fmla="*/ 8 h 265"/>
                            <a:gd name="T60" fmla="*/ 19 w 1020"/>
                            <a:gd name="T61" fmla="*/ 8 h 265"/>
                            <a:gd name="T62" fmla="*/ 21 w 1020"/>
                            <a:gd name="T63" fmla="*/ 8 h 265"/>
                            <a:gd name="T64" fmla="*/ 23 w 1020"/>
                            <a:gd name="T65" fmla="*/ 8 h 265"/>
                            <a:gd name="T66" fmla="*/ 25 w 1020"/>
                            <a:gd name="T67" fmla="*/ 8 h 265"/>
                            <a:gd name="T68" fmla="*/ 41 w 1020"/>
                            <a:gd name="T69" fmla="*/ 4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0"/>
                            <a:gd name="T106" fmla="*/ 0 h 265"/>
                            <a:gd name="T107" fmla="*/ 1020 w 1020"/>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0" h="265">
                              <a:moveTo>
                                <a:pt x="1020" y="106"/>
                              </a:moveTo>
                              <a:lnTo>
                                <a:pt x="970" y="100"/>
                              </a:lnTo>
                              <a:lnTo>
                                <a:pt x="913" y="94"/>
                              </a:lnTo>
                              <a:lnTo>
                                <a:pt x="851" y="82"/>
                              </a:lnTo>
                              <a:lnTo>
                                <a:pt x="781" y="69"/>
                              </a:lnTo>
                              <a:lnTo>
                                <a:pt x="712" y="55"/>
                              </a:lnTo>
                              <a:lnTo>
                                <a:pt x="650" y="42"/>
                              </a:lnTo>
                              <a:lnTo>
                                <a:pt x="596" y="33"/>
                              </a:lnTo>
                              <a:lnTo>
                                <a:pt x="538" y="24"/>
                              </a:lnTo>
                              <a:lnTo>
                                <a:pt x="470" y="15"/>
                              </a:lnTo>
                              <a:lnTo>
                                <a:pt x="419" y="5"/>
                              </a:lnTo>
                              <a:lnTo>
                                <a:pt x="367" y="0"/>
                              </a:lnTo>
                              <a:lnTo>
                                <a:pt x="320" y="2"/>
                              </a:lnTo>
                              <a:lnTo>
                                <a:pt x="275" y="8"/>
                              </a:lnTo>
                              <a:lnTo>
                                <a:pt x="214" y="19"/>
                              </a:lnTo>
                              <a:lnTo>
                                <a:pt x="165" y="31"/>
                              </a:lnTo>
                              <a:lnTo>
                                <a:pt x="134" y="41"/>
                              </a:lnTo>
                              <a:lnTo>
                                <a:pt x="99" y="58"/>
                              </a:lnTo>
                              <a:lnTo>
                                <a:pt x="62" y="75"/>
                              </a:lnTo>
                              <a:lnTo>
                                <a:pt x="29" y="94"/>
                              </a:lnTo>
                              <a:lnTo>
                                <a:pt x="0" y="113"/>
                              </a:lnTo>
                              <a:lnTo>
                                <a:pt x="68" y="265"/>
                              </a:lnTo>
                              <a:lnTo>
                                <a:pt x="107" y="250"/>
                              </a:lnTo>
                              <a:lnTo>
                                <a:pt x="141" y="237"/>
                              </a:lnTo>
                              <a:lnTo>
                                <a:pt x="174" y="226"/>
                              </a:lnTo>
                              <a:lnTo>
                                <a:pt x="208" y="217"/>
                              </a:lnTo>
                              <a:lnTo>
                                <a:pt x="248" y="204"/>
                              </a:lnTo>
                              <a:lnTo>
                                <a:pt x="283" y="198"/>
                              </a:lnTo>
                              <a:lnTo>
                                <a:pt x="335" y="193"/>
                              </a:lnTo>
                              <a:lnTo>
                                <a:pt x="404" y="192"/>
                              </a:lnTo>
                              <a:lnTo>
                                <a:pt x="464" y="195"/>
                              </a:lnTo>
                              <a:lnTo>
                                <a:pt x="529" y="195"/>
                              </a:lnTo>
                              <a:lnTo>
                                <a:pt x="578" y="198"/>
                              </a:lnTo>
                              <a:lnTo>
                                <a:pt x="629" y="206"/>
                              </a:lnTo>
                              <a:lnTo>
                                <a:pt x="1020" y="106"/>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952" name="Group 121">
                          <a:extLst>
                            <a:ext uri="{FF2B5EF4-FFF2-40B4-BE49-F238E27FC236}">
                              <a16:creationId xmlns:a16="http://schemas.microsoft.com/office/drawing/2014/main" id="{8AAD2D20-803D-4A9C-8C4A-1DD527661472}"/>
                            </a:ext>
                          </a:extLst>
                        </p:cNvPr>
                        <p:cNvGrpSpPr>
                          <a:grpSpLocks/>
                        </p:cNvGrpSpPr>
                        <p:nvPr/>
                      </p:nvGrpSpPr>
                      <p:grpSpPr bwMode="auto">
                        <a:xfrm>
                          <a:off x="2029" y="1565"/>
                          <a:ext cx="191" cy="46"/>
                          <a:chOff x="2029" y="1565"/>
                          <a:chExt cx="191" cy="46"/>
                        </a:xfrm>
                      </p:grpSpPr>
                      <p:grpSp>
                        <p:nvGrpSpPr>
                          <p:cNvPr id="65953" name="Group 122">
                            <a:extLst>
                              <a:ext uri="{FF2B5EF4-FFF2-40B4-BE49-F238E27FC236}">
                                <a16:creationId xmlns:a16="http://schemas.microsoft.com/office/drawing/2014/main" id="{F224A1A5-F467-460B-8969-9666BD50FB03}"/>
                              </a:ext>
                            </a:extLst>
                          </p:cNvPr>
                          <p:cNvGrpSpPr>
                            <a:grpSpLocks/>
                          </p:cNvGrpSpPr>
                          <p:nvPr/>
                        </p:nvGrpSpPr>
                        <p:grpSpPr bwMode="auto">
                          <a:xfrm>
                            <a:off x="2029" y="1579"/>
                            <a:ext cx="191" cy="32"/>
                            <a:chOff x="2029" y="1579"/>
                            <a:chExt cx="191" cy="32"/>
                          </a:xfrm>
                        </p:grpSpPr>
                        <p:sp>
                          <p:nvSpPr>
                            <p:cNvPr id="65955" name="Freeform 123">
                              <a:extLst>
                                <a:ext uri="{FF2B5EF4-FFF2-40B4-BE49-F238E27FC236}">
                                  <a16:creationId xmlns:a16="http://schemas.microsoft.com/office/drawing/2014/main" id="{6C024F29-35DB-4EF6-ACDE-686B58F125F7}"/>
                                </a:ext>
                              </a:extLst>
                            </p:cNvPr>
                            <p:cNvSpPr>
                              <a:spLocks/>
                            </p:cNvSpPr>
                            <p:nvPr/>
                          </p:nvSpPr>
                          <p:spPr bwMode="auto">
                            <a:xfrm>
                              <a:off x="2029" y="1580"/>
                              <a:ext cx="191" cy="27"/>
                            </a:xfrm>
                            <a:custGeom>
                              <a:avLst/>
                              <a:gdLst>
                                <a:gd name="T0" fmla="*/ 38 w 956"/>
                                <a:gd name="T1" fmla="*/ 0 h 134"/>
                                <a:gd name="T2" fmla="*/ 24 w 956"/>
                                <a:gd name="T3" fmla="*/ 2 h 134"/>
                                <a:gd name="T4" fmla="*/ 21 w 956"/>
                                <a:gd name="T5" fmla="*/ 2 h 134"/>
                                <a:gd name="T6" fmla="*/ 19 w 956"/>
                                <a:gd name="T7" fmla="*/ 1 h 134"/>
                                <a:gd name="T8" fmla="*/ 17 w 956"/>
                                <a:gd name="T9" fmla="*/ 1 h 134"/>
                                <a:gd name="T10" fmla="*/ 15 w 956"/>
                                <a:gd name="T11" fmla="*/ 1 h 134"/>
                                <a:gd name="T12" fmla="*/ 13 w 956"/>
                                <a:gd name="T13" fmla="*/ 1 h 134"/>
                                <a:gd name="T14" fmla="*/ 11 w 956"/>
                                <a:gd name="T15" fmla="*/ 1 h 134"/>
                                <a:gd name="T16" fmla="*/ 10 w 956"/>
                                <a:gd name="T17" fmla="*/ 1 h 134"/>
                                <a:gd name="T18" fmla="*/ 8 w 956"/>
                                <a:gd name="T19" fmla="*/ 2 h 134"/>
                                <a:gd name="T20" fmla="*/ 6 w 956"/>
                                <a:gd name="T21" fmla="*/ 2 h 134"/>
                                <a:gd name="T22" fmla="*/ 5 w 956"/>
                                <a:gd name="T23" fmla="*/ 3 h 134"/>
                                <a:gd name="T24" fmla="*/ 3 w 956"/>
                                <a:gd name="T25" fmla="*/ 3 h 134"/>
                                <a:gd name="T26" fmla="*/ 2 w 956"/>
                                <a:gd name="T27" fmla="*/ 3 h 134"/>
                                <a:gd name="T28" fmla="*/ 1 w 956"/>
                                <a:gd name="T29" fmla="*/ 4 h 134"/>
                                <a:gd name="T30" fmla="*/ 0 w 956"/>
                                <a:gd name="T31" fmla="*/ 5 h 134"/>
                                <a:gd name="T32" fmla="*/ 0 w 956"/>
                                <a:gd name="T33" fmla="*/ 5 h 134"/>
                                <a:gd name="T34" fmla="*/ 2 w 956"/>
                                <a:gd name="T35" fmla="*/ 5 h 134"/>
                                <a:gd name="T36" fmla="*/ 3 w 956"/>
                                <a:gd name="T37" fmla="*/ 4 h 134"/>
                                <a:gd name="T38" fmla="*/ 4 w 956"/>
                                <a:gd name="T39" fmla="*/ 4 h 134"/>
                                <a:gd name="T40" fmla="*/ 6 w 956"/>
                                <a:gd name="T41" fmla="*/ 4 h 134"/>
                                <a:gd name="T42" fmla="*/ 7 w 956"/>
                                <a:gd name="T43" fmla="*/ 3 h 134"/>
                                <a:gd name="T44" fmla="*/ 9 w 956"/>
                                <a:gd name="T45" fmla="*/ 3 h 134"/>
                                <a:gd name="T46" fmla="*/ 11 w 956"/>
                                <a:gd name="T47" fmla="*/ 3 h 134"/>
                                <a:gd name="T48" fmla="*/ 14 w 956"/>
                                <a:gd name="T49" fmla="*/ 2 h 134"/>
                                <a:gd name="T50" fmla="*/ 16 w 956"/>
                                <a:gd name="T51" fmla="*/ 3 h 134"/>
                                <a:gd name="T52" fmla="*/ 19 w 956"/>
                                <a:gd name="T53" fmla="*/ 3 h 134"/>
                                <a:gd name="T54" fmla="*/ 21 w 956"/>
                                <a:gd name="T55" fmla="*/ 3 h 134"/>
                                <a:gd name="T56" fmla="*/ 23 w 956"/>
                                <a:gd name="T57" fmla="*/ 3 h 134"/>
                                <a:gd name="T58" fmla="*/ 38 w 956"/>
                                <a:gd name="T59" fmla="*/ 0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34"/>
                                <a:gd name="T92" fmla="*/ 956 w 956"/>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34">
                                  <a:moveTo>
                                    <a:pt x="956" y="0"/>
                                  </a:moveTo>
                                  <a:lnTo>
                                    <a:pt x="597" y="47"/>
                                  </a:lnTo>
                                  <a:lnTo>
                                    <a:pt x="535" y="39"/>
                                  </a:lnTo>
                                  <a:lnTo>
                                    <a:pt x="480" y="35"/>
                                  </a:lnTo>
                                  <a:lnTo>
                                    <a:pt x="428" y="34"/>
                                  </a:lnTo>
                                  <a:lnTo>
                                    <a:pt x="374" y="31"/>
                                  </a:lnTo>
                                  <a:lnTo>
                                    <a:pt x="325" y="33"/>
                                  </a:lnTo>
                                  <a:lnTo>
                                    <a:pt x="281" y="35"/>
                                  </a:lnTo>
                                  <a:lnTo>
                                    <a:pt x="242" y="36"/>
                                  </a:lnTo>
                                  <a:lnTo>
                                    <a:pt x="193" y="42"/>
                                  </a:lnTo>
                                  <a:lnTo>
                                    <a:pt x="153" y="51"/>
                                  </a:lnTo>
                                  <a:lnTo>
                                    <a:pt x="114" y="63"/>
                                  </a:lnTo>
                                  <a:lnTo>
                                    <a:pt x="79" y="75"/>
                                  </a:lnTo>
                                  <a:lnTo>
                                    <a:pt x="52" y="85"/>
                                  </a:lnTo>
                                  <a:lnTo>
                                    <a:pt x="23" y="100"/>
                                  </a:lnTo>
                                  <a:lnTo>
                                    <a:pt x="0" y="118"/>
                                  </a:lnTo>
                                  <a:lnTo>
                                    <a:pt x="5" y="134"/>
                                  </a:lnTo>
                                  <a:lnTo>
                                    <a:pt x="43" y="120"/>
                                  </a:lnTo>
                                  <a:lnTo>
                                    <a:pt x="77" y="107"/>
                                  </a:lnTo>
                                  <a:lnTo>
                                    <a:pt x="110" y="96"/>
                                  </a:lnTo>
                                  <a:lnTo>
                                    <a:pt x="144" y="87"/>
                                  </a:lnTo>
                                  <a:lnTo>
                                    <a:pt x="185" y="75"/>
                                  </a:lnTo>
                                  <a:lnTo>
                                    <a:pt x="220" y="68"/>
                                  </a:lnTo>
                                  <a:lnTo>
                                    <a:pt x="271" y="63"/>
                                  </a:lnTo>
                                  <a:lnTo>
                                    <a:pt x="340" y="62"/>
                                  </a:lnTo>
                                  <a:lnTo>
                                    <a:pt x="400" y="65"/>
                                  </a:lnTo>
                                  <a:lnTo>
                                    <a:pt x="465" y="65"/>
                                  </a:lnTo>
                                  <a:lnTo>
                                    <a:pt x="514" y="68"/>
                                  </a:lnTo>
                                  <a:lnTo>
                                    <a:pt x="565" y="77"/>
                                  </a:lnTo>
                                  <a:lnTo>
                                    <a:pt x="956" y="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56" name="Freeform 124">
                              <a:extLst>
                                <a:ext uri="{FF2B5EF4-FFF2-40B4-BE49-F238E27FC236}">
                                  <a16:creationId xmlns:a16="http://schemas.microsoft.com/office/drawing/2014/main" id="{E803670B-EE69-493F-9C14-5186A196F967}"/>
                                </a:ext>
                              </a:extLst>
                            </p:cNvPr>
                            <p:cNvSpPr>
                              <a:spLocks/>
                            </p:cNvSpPr>
                            <p:nvPr/>
                          </p:nvSpPr>
                          <p:spPr bwMode="auto">
                            <a:xfrm>
                              <a:off x="2029" y="1579"/>
                              <a:ext cx="191" cy="32"/>
                            </a:xfrm>
                            <a:custGeom>
                              <a:avLst/>
                              <a:gdLst>
                                <a:gd name="T0" fmla="*/ 38 w 956"/>
                                <a:gd name="T1" fmla="*/ 0 h 158"/>
                                <a:gd name="T2" fmla="*/ 24 w 956"/>
                                <a:gd name="T3" fmla="*/ 3 h 158"/>
                                <a:gd name="T4" fmla="*/ 21 w 956"/>
                                <a:gd name="T5" fmla="*/ 3 h 158"/>
                                <a:gd name="T6" fmla="*/ 19 w 956"/>
                                <a:gd name="T7" fmla="*/ 2 h 158"/>
                                <a:gd name="T8" fmla="*/ 17 w 956"/>
                                <a:gd name="T9" fmla="*/ 2 h 158"/>
                                <a:gd name="T10" fmla="*/ 15 w 956"/>
                                <a:gd name="T11" fmla="*/ 2 h 158"/>
                                <a:gd name="T12" fmla="*/ 13 w 956"/>
                                <a:gd name="T13" fmla="*/ 2 h 158"/>
                                <a:gd name="T14" fmla="*/ 11 w 956"/>
                                <a:gd name="T15" fmla="*/ 2 h 158"/>
                                <a:gd name="T16" fmla="*/ 10 w 956"/>
                                <a:gd name="T17" fmla="*/ 2 h 158"/>
                                <a:gd name="T18" fmla="*/ 8 w 956"/>
                                <a:gd name="T19" fmla="*/ 3 h 158"/>
                                <a:gd name="T20" fmla="*/ 6 w 956"/>
                                <a:gd name="T21" fmla="*/ 3 h 158"/>
                                <a:gd name="T22" fmla="*/ 5 w 956"/>
                                <a:gd name="T23" fmla="*/ 3 h 158"/>
                                <a:gd name="T24" fmla="*/ 3 w 956"/>
                                <a:gd name="T25" fmla="*/ 4 h 158"/>
                                <a:gd name="T26" fmla="*/ 2 w 956"/>
                                <a:gd name="T27" fmla="*/ 4 h 158"/>
                                <a:gd name="T28" fmla="*/ 1 w 956"/>
                                <a:gd name="T29" fmla="*/ 5 h 158"/>
                                <a:gd name="T30" fmla="*/ 0 w 956"/>
                                <a:gd name="T31" fmla="*/ 6 h 158"/>
                                <a:gd name="T32" fmla="*/ 0 w 956"/>
                                <a:gd name="T33" fmla="*/ 6 h 158"/>
                                <a:gd name="T34" fmla="*/ 2 w 956"/>
                                <a:gd name="T35" fmla="*/ 6 h 158"/>
                                <a:gd name="T36" fmla="*/ 3 w 956"/>
                                <a:gd name="T37" fmla="*/ 5 h 158"/>
                                <a:gd name="T38" fmla="*/ 4 w 956"/>
                                <a:gd name="T39" fmla="*/ 5 h 158"/>
                                <a:gd name="T40" fmla="*/ 6 w 956"/>
                                <a:gd name="T41" fmla="*/ 4 h 158"/>
                                <a:gd name="T42" fmla="*/ 7 w 956"/>
                                <a:gd name="T43" fmla="*/ 4 h 158"/>
                                <a:gd name="T44" fmla="*/ 9 w 956"/>
                                <a:gd name="T45" fmla="*/ 4 h 158"/>
                                <a:gd name="T46" fmla="*/ 11 w 956"/>
                                <a:gd name="T47" fmla="*/ 3 h 158"/>
                                <a:gd name="T48" fmla="*/ 14 w 956"/>
                                <a:gd name="T49" fmla="*/ 3 h 158"/>
                                <a:gd name="T50" fmla="*/ 16 w 956"/>
                                <a:gd name="T51" fmla="*/ 4 h 158"/>
                                <a:gd name="T52" fmla="*/ 19 w 956"/>
                                <a:gd name="T53" fmla="*/ 4 h 158"/>
                                <a:gd name="T54" fmla="*/ 21 w 956"/>
                                <a:gd name="T55" fmla="*/ 4 h 158"/>
                                <a:gd name="T56" fmla="*/ 23 w 956"/>
                                <a:gd name="T57" fmla="*/ 4 h 158"/>
                                <a:gd name="T58" fmla="*/ 38 w 956"/>
                                <a:gd name="T59" fmla="*/ 0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58"/>
                                <a:gd name="T92" fmla="*/ 956 w 956"/>
                                <a:gd name="T93" fmla="*/ 158 h 1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58">
                                  <a:moveTo>
                                    <a:pt x="956" y="0"/>
                                  </a:moveTo>
                                  <a:lnTo>
                                    <a:pt x="597" y="71"/>
                                  </a:lnTo>
                                  <a:lnTo>
                                    <a:pt x="535" y="62"/>
                                  </a:lnTo>
                                  <a:lnTo>
                                    <a:pt x="480" y="58"/>
                                  </a:lnTo>
                                  <a:lnTo>
                                    <a:pt x="428" y="56"/>
                                  </a:lnTo>
                                  <a:lnTo>
                                    <a:pt x="374" y="53"/>
                                  </a:lnTo>
                                  <a:lnTo>
                                    <a:pt x="325" y="55"/>
                                  </a:lnTo>
                                  <a:lnTo>
                                    <a:pt x="281" y="58"/>
                                  </a:lnTo>
                                  <a:lnTo>
                                    <a:pt x="242" y="59"/>
                                  </a:lnTo>
                                  <a:lnTo>
                                    <a:pt x="193" y="66"/>
                                  </a:lnTo>
                                  <a:lnTo>
                                    <a:pt x="153" y="75"/>
                                  </a:lnTo>
                                  <a:lnTo>
                                    <a:pt x="114" y="86"/>
                                  </a:lnTo>
                                  <a:lnTo>
                                    <a:pt x="79" y="98"/>
                                  </a:lnTo>
                                  <a:lnTo>
                                    <a:pt x="52" y="109"/>
                                  </a:lnTo>
                                  <a:lnTo>
                                    <a:pt x="23" y="123"/>
                                  </a:lnTo>
                                  <a:lnTo>
                                    <a:pt x="0" y="141"/>
                                  </a:lnTo>
                                  <a:lnTo>
                                    <a:pt x="5" y="158"/>
                                  </a:lnTo>
                                  <a:lnTo>
                                    <a:pt x="43" y="144"/>
                                  </a:lnTo>
                                  <a:lnTo>
                                    <a:pt x="77" y="130"/>
                                  </a:lnTo>
                                  <a:lnTo>
                                    <a:pt x="110" y="119"/>
                                  </a:lnTo>
                                  <a:lnTo>
                                    <a:pt x="144" y="111"/>
                                  </a:lnTo>
                                  <a:lnTo>
                                    <a:pt x="185" y="98"/>
                                  </a:lnTo>
                                  <a:lnTo>
                                    <a:pt x="220" y="91"/>
                                  </a:lnTo>
                                  <a:lnTo>
                                    <a:pt x="271" y="86"/>
                                  </a:lnTo>
                                  <a:lnTo>
                                    <a:pt x="340" y="85"/>
                                  </a:lnTo>
                                  <a:lnTo>
                                    <a:pt x="400" y="88"/>
                                  </a:lnTo>
                                  <a:lnTo>
                                    <a:pt x="465" y="88"/>
                                  </a:lnTo>
                                  <a:lnTo>
                                    <a:pt x="514" y="91"/>
                                  </a:lnTo>
                                  <a:lnTo>
                                    <a:pt x="565" y="100"/>
                                  </a:lnTo>
                                  <a:lnTo>
                                    <a:pt x="956" y="0"/>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954" name="Freeform 125">
                            <a:extLst>
                              <a:ext uri="{FF2B5EF4-FFF2-40B4-BE49-F238E27FC236}">
                                <a16:creationId xmlns:a16="http://schemas.microsoft.com/office/drawing/2014/main" id="{F8F4CCE6-B8F7-4933-B69D-2ED47CADBC81}"/>
                              </a:ext>
                            </a:extLst>
                          </p:cNvPr>
                          <p:cNvSpPr>
                            <a:spLocks/>
                          </p:cNvSpPr>
                          <p:nvPr/>
                        </p:nvSpPr>
                        <p:spPr bwMode="auto">
                          <a:xfrm>
                            <a:off x="2032" y="1565"/>
                            <a:ext cx="137" cy="16"/>
                          </a:xfrm>
                          <a:custGeom>
                            <a:avLst/>
                            <a:gdLst>
                              <a:gd name="T0" fmla="*/ 0 w 687"/>
                              <a:gd name="T1" fmla="*/ 3 h 78"/>
                              <a:gd name="T2" fmla="*/ 1 w 687"/>
                              <a:gd name="T3" fmla="*/ 3 h 78"/>
                              <a:gd name="T4" fmla="*/ 3 w 687"/>
                              <a:gd name="T5" fmla="*/ 2 h 78"/>
                              <a:gd name="T6" fmla="*/ 4 w 687"/>
                              <a:gd name="T7" fmla="*/ 1 h 78"/>
                              <a:gd name="T8" fmla="*/ 6 w 687"/>
                              <a:gd name="T9" fmla="*/ 1 h 78"/>
                              <a:gd name="T10" fmla="*/ 8 w 687"/>
                              <a:gd name="T11" fmla="*/ 0 h 78"/>
                              <a:gd name="T12" fmla="*/ 10 w 687"/>
                              <a:gd name="T13" fmla="*/ 0 h 78"/>
                              <a:gd name="T14" fmla="*/ 13 w 687"/>
                              <a:gd name="T15" fmla="*/ 0 h 78"/>
                              <a:gd name="T16" fmla="*/ 14 w 687"/>
                              <a:gd name="T17" fmla="*/ 0 h 78"/>
                              <a:gd name="T18" fmla="*/ 17 w 687"/>
                              <a:gd name="T19" fmla="*/ 0 h 78"/>
                              <a:gd name="T20" fmla="*/ 19 w 687"/>
                              <a:gd name="T21" fmla="*/ 0 h 78"/>
                              <a:gd name="T22" fmla="*/ 20 w 687"/>
                              <a:gd name="T23" fmla="*/ 1 h 78"/>
                              <a:gd name="T24" fmla="*/ 22 w 687"/>
                              <a:gd name="T25" fmla="*/ 1 h 78"/>
                              <a:gd name="T26" fmla="*/ 24 w 687"/>
                              <a:gd name="T27" fmla="*/ 2 h 78"/>
                              <a:gd name="T28" fmla="*/ 26 w 687"/>
                              <a:gd name="T29" fmla="*/ 2 h 78"/>
                              <a:gd name="T30" fmla="*/ 27 w 687"/>
                              <a:gd name="T31" fmla="*/ 3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7"/>
                              <a:gd name="T49" fmla="*/ 0 h 78"/>
                              <a:gd name="T50" fmla="*/ 687 w 687"/>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7" h="78">
                                <a:moveTo>
                                  <a:pt x="0" y="78"/>
                                </a:moveTo>
                                <a:lnTo>
                                  <a:pt x="32" y="62"/>
                                </a:lnTo>
                                <a:lnTo>
                                  <a:pt x="65" y="47"/>
                                </a:lnTo>
                                <a:lnTo>
                                  <a:pt x="111" y="34"/>
                                </a:lnTo>
                                <a:lnTo>
                                  <a:pt x="161" y="20"/>
                                </a:lnTo>
                                <a:lnTo>
                                  <a:pt x="212" y="10"/>
                                </a:lnTo>
                                <a:lnTo>
                                  <a:pt x="256" y="4"/>
                                </a:lnTo>
                                <a:lnTo>
                                  <a:pt x="318" y="0"/>
                                </a:lnTo>
                                <a:lnTo>
                                  <a:pt x="357" y="0"/>
                                </a:lnTo>
                                <a:lnTo>
                                  <a:pt x="414" y="3"/>
                                </a:lnTo>
                                <a:lnTo>
                                  <a:pt x="469" y="10"/>
                                </a:lnTo>
                                <a:lnTo>
                                  <a:pt x="509" y="17"/>
                                </a:lnTo>
                                <a:lnTo>
                                  <a:pt x="556" y="26"/>
                                </a:lnTo>
                                <a:lnTo>
                                  <a:pt x="601" y="38"/>
                                </a:lnTo>
                                <a:lnTo>
                                  <a:pt x="642" y="50"/>
                                </a:lnTo>
                                <a:lnTo>
                                  <a:pt x="687" y="68"/>
                                </a:lnTo>
                              </a:path>
                            </a:pathLst>
                          </a:custGeom>
                          <a:noFill/>
                          <a:ln w="4763">
                            <a:solidFill>
                              <a:srgbClr val="E00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48" name="Group 126">
                        <a:extLst>
                          <a:ext uri="{FF2B5EF4-FFF2-40B4-BE49-F238E27FC236}">
                            <a16:creationId xmlns:a16="http://schemas.microsoft.com/office/drawing/2014/main" id="{C9CD08E9-5BAC-4B8E-807A-5445E98F1128}"/>
                          </a:ext>
                        </a:extLst>
                      </p:cNvPr>
                      <p:cNvGrpSpPr>
                        <a:grpSpLocks/>
                      </p:cNvGrpSpPr>
                      <p:nvPr/>
                    </p:nvGrpSpPr>
                    <p:grpSpPr bwMode="auto">
                      <a:xfrm>
                        <a:off x="2012" y="1579"/>
                        <a:ext cx="21" cy="32"/>
                        <a:chOff x="2012" y="1579"/>
                        <a:chExt cx="21" cy="32"/>
                      </a:xfrm>
                    </p:grpSpPr>
                    <p:sp>
                      <p:nvSpPr>
                        <p:cNvPr id="65949" name="Freeform 127">
                          <a:extLst>
                            <a:ext uri="{FF2B5EF4-FFF2-40B4-BE49-F238E27FC236}">
                              <a16:creationId xmlns:a16="http://schemas.microsoft.com/office/drawing/2014/main" id="{4736DEAA-5C46-4F84-BADA-3344938180AA}"/>
                            </a:ext>
                          </a:extLst>
                        </p:cNvPr>
                        <p:cNvSpPr>
                          <a:spLocks/>
                        </p:cNvSpPr>
                        <p:nvPr/>
                      </p:nvSpPr>
                      <p:spPr bwMode="auto">
                        <a:xfrm>
                          <a:off x="2012" y="1579"/>
                          <a:ext cx="21" cy="32"/>
                        </a:xfrm>
                        <a:custGeom>
                          <a:avLst/>
                          <a:gdLst>
                            <a:gd name="T0" fmla="*/ 1 w 106"/>
                            <a:gd name="T1" fmla="*/ 0 h 160"/>
                            <a:gd name="T2" fmla="*/ 1 w 106"/>
                            <a:gd name="T3" fmla="*/ 0 h 160"/>
                            <a:gd name="T4" fmla="*/ 0 w 106"/>
                            <a:gd name="T5" fmla="*/ 1 h 160"/>
                            <a:gd name="T6" fmla="*/ 0 w 106"/>
                            <a:gd name="T7" fmla="*/ 1 h 160"/>
                            <a:gd name="T8" fmla="*/ 0 w 106"/>
                            <a:gd name="T9" fmla="*/ 2 h 160"/>
                            <a:gd name="T10" fmla="*/ 0 w 106"/>
                            <a:gd name="T11" fmla="*/ 2 h 160"/>
                            <a:gd name="T12" fmla="*/ 0 w 106"/>
                            <a:gd name="T13" fmla="*/ 3 h 160"/>
                            <a:gd name="T14" fmla="*/ 0 w 106"/>
                            <a:gd name="T15" fmla="*/ 4 h 160"/>
                            <a:gd name="T16" fmla="*/ 0 w 106"/>
                            <a:gd name="T17" fmla="*/ 4 h 160"/>
                            <a:gd name="T18" fmla="*/ 1 w 106"/>
                            <a:gd name="T19" fmla="*/ 5 h 160"/>
                            <a:gd name="T20" fmla="*/ 1 w 106"/>
                            <a:gd name="T21" fmla="*/ 5 h 160"/>
                            <a:gd name="T22" fmla="*/ 1 w 106"/>
                            <a:gd name="T23" fmla="*/ 6 h 160"/>
                            <a:gd name="T24" fmla="*/ 2 w 106"/>
                            <a:gd name="T25" fmla="*/ 6 h 160"/>
                            <a:gd name="T26" fmla="*/ 2 w 106"/>
                            <a:gd name="T27" fmla="*/ 6 h 160"/>
                            <a:gd name="T28" fmla="*/ 2 w 106"/>
                            <a:gd name="T29" fmla="*/ 6 h 160"/>
                            <a:gd name="T30" fmla="*/ 3 w 106"/>
                            <a:gd name="T31" fmla="*/ 6 h 160"/>
                            <a:gd name="T32" fmla="*/ 3 w 106"/>
                            <a:gd name="T33" fmla="*/ 6 h 160"/>
                            <a:gd name="T34" fmla="*/ 4 w 106"/>
                            <a:gd name="T35" fmla="*/ 6 h 160"/>
                            <a:gd name="T36" fmla="*/ 4 w 106"/>
                            <a:gd name="T37" fmla="*/ 6 h 160"/>
                            <a:gd name="T38" fmla="*/ 4 w 106"/>
                            <a:gd name="T39" fmla="*/ 5 h 160"/>
                            <a:gd name="T40" fmla="*/ 4 w 106"/>
                            <a:gd name="T41" fmla="*/ 5 h 160"/>
                            <a:gd name="T42" fmla="*/ 4 w 106"/>
                            <a:gd name="T43" fmla="*/ 4 h 160"/>
                            <a:gd name="T44" fmla="*/ 4 w 106"/>
                            <a:gd name="T45" fmla="*/ 3 h 160"/>
                            <a:gd name="T46" fmla="*/ 4 w 106"/>
                            <a:gd name="T47" fmla="*/ 3 h 160"/>
                            <a:gd name="T48" fmla="*/ 4 w 106"/>
                            <a:gd name="T49" fmla="*/ 2 h 160"/>
                            <a:gd name="T50" fmla="*/ 4 w 106"/>
                            <a:gd name="T51" fmla="*/ 2 h 160"/>
                            <a:gd name="T52" fmla="*/ 3 w 106"/>
                            <a:gd name="T53" fmla="*/ 1 h 160"/>
                            <a:gd name="T54" fmla="*/ 3 w 106"/>
                            <a:gd name="T55" fmla="*/ 1 h 160"/>
                            <a:gd name="T56" fmla="*/ 3 w 106"/>
                            <a:gd name="T57" fmla="*/ 1 h 160"/>
                            <a:gd name="T58" fmla="*/ 2 w 106"/>
                            <a:gd name="T59" fmla="*/ 0 h 160"/>
                            <a:gd name="T60" fmla="*/ 2 w 106"/>
                            <a:gd name="T61" fmla="*/ 0 h 160"/>
                            <a:gd name="T62" fmla="*/ 1 w 106"/>
                            <a:gd name="T63" fmla="*/ 0 h 160"/>
                            <a:gd name="T64" fmla="*/ 1 w 106"/>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60"/>
                            <a:gd name="T101" fmla="*/ 106 w 106"/>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60">
                              <a:moveTo>
                                <a:pt x="24" y="3"/>
                              </a:moveTo>
                              <a:lnTo>
                                <a:pt x="15" y="10"/>
                              </a:lnTo>
                              <a:lnTo>
                                <a:pt x="8" y="18"/>
                              </a:lnTo>
                              <a:lnTo>
                                <a:pt x="3" y="30"/>
                              </a:lnTo>
                              <a:lnTo>
                                <a:pt x="0" y="43"/>
                              </a:lnTo>
                              <a:lnTo>
                                <a:pt x="0" y="59"/>
                              </a:lnTo>
                              <a:lnTo>
                                <a:pt x="1" y="77"/>
                              </a:lnTo>
                              <a:lnTo>
                                <a:pt x="5" y="91"/>
                              </a:lnTo>
                              <a:lnTo>
                                <a:pt x="10" y="104"/>
                              </a:lnTo>
                              <a:lnTo>
                                <a:pt x="15" y="114"/>
                              </a:lnTo>
                              <a:lnTo>
                                <a:pt x="22" y="127"/>
                              </a:lnTo>
                              <a:lnTo>
                                <a:pt x="32" y="138"/>
                              </a:lnTo>
                              <a:lnTo>
                                <a:pt x="42" y="149"/>
                              </a:lnTo>
                              <a:lnTo>
                                <a:pt x="51" y="155"/>
                              </a:lnTo>
                              <a:lnTo>
                                <a:pt x="60" y="159"/>
                              </a:lnTo>
                              <a:lnTo>
                                <a:pt x="70" y="160"/>
                              </a:lnTo>
                              <a:lnTo>
                                <a:pt x="78" y="160"/>
                              </a:lnTo>
                              <a:lnTo>
                                <a:pt x="89" y="156"/>
                              </a:lnTo>
                              <a:lnTo>
                                <a:pt x="96" y="145"/>
                              </a:lnTo>
                              <a:lnTo>
                                <a:pt x="101" y="133"/>
                              </a:lnTo>
                              <a:lnTo>
                                <a:pt x="105" y="116"/>
                              </a:lnTo>
                              <a:lnTo>
                                <a:pt x="106" y="101"/>
                              </a:lnTo>
                              <a:lnTo>
                                <a:pt x="106" y="83"/>
                              </a:lnTo>
                              <a:lnTo>
                                <a:pt x="103" y="68"/>
                              </a:lnTo>
                              <a:lnTo>
                                <a:pt x="99" y="53"/>
                              </a:lnTo>
                              <a:lnTo>
                                <a:pt x="94" y="42"/>
                              </a:lnTo>
                              <a:lnTo>
                                <a:pt x="88" y="32"/>
                              </a:lnTo>
                              <a:lnTo>
                                <a:pt x="78" y="22"/>
                              </a:lnTo>
                              <a:lnTo>
                                <a:pt x="68" y="13"/>
                              </a:lnTo>
                              <a:lnTo>
                                <a:pt x="56" y="5"/>
                              </a:lnTo>
                              <a:lnTo>
                                <a:pt x="46" y="1"/>
                              </a:lnTo>
                              <a:lnTo>
                                <a:pt x="35" y="0"/>
                              </a:lnTo>
                              <a:lnTo>
                                <a:pt x="24" y="3"/>
                              </a:lnTo>
                              <a:close/>
                            </a:path>
                          </a:pathLst>
                        </a:custGeom>
                        <a:solidFill>
                          <a:srgbClr val="800080"/>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50" name="Freeform 128">
                          <a:extLst>
                            <a:ext uri="{FF2B5EF4-FFF2-40B4-BE49-F238E27FC236}">
                              <a16:creationId xmlns:a16="http://schemas.microsoft.com/office/drawing/2014/main" id="{A7627915-D372-4FB3-8D33-41E18177FD8D}"/>
                            </a:ext>
                          </a:extLst>
                        </p:cNvPr>
                        <p:cNvSpPr>
                          <a:spLocks/>
                        </p:cNvSpPr>
                        <p:nvPr/>
                      </p:nvSpPr>
                      <p:spPr bwMode="auto">
                        <a:xfrm>
                          <a:off x="2016" y="1584"/>
                          <a:ext cx="14" cy="21"/>
                        </a:xfrm>
                        <a:custGeom>
                          <a:avLst/>
                          <a:gdLst>
                            <a:gd name="T0" fmla="*/ 1 w 71"/>
                            <a:gd name="T1" fmla="*/ 0 h 108"/>
                            <a:gd name="T2" fmla="*/ 0 w 71"/>
                            <a:gd name="T3" fmla="*/ 0 h 108"/>
                            <a:gd name="T4" fmla="*/ 0 w 71"/>
                            <a:gd name="T5" fmla="*/ 1 h 108"/>
                            <a:gd name="T6" fmla="*/ 0 w 71"/>
                            <a:gd name="T7" fmla="*/ 1 h 108"/>
                            <a:gd name="T8" fmla="*/ 0 w 71"/>
                            <a:gd name="T9" fmla="*/ 1 h 108"/>
                            <a:gd name="T10" fmla="*/ 0 w 71"/>
                            <a:gd name="T11" fmla="*/ 2 h 108"/>
                            <a:gd name="T12" fmla="*/ 0 w 71"/>
                            <a:gd name="T13" fmla="*/ 2 h 108"/>
                            <a:gd name="T14" fmla="*/ 0 w 71"/>
                            <a:gd name="T15" fmla="*/ 2 h 108"/>
                            <a:gd name="T16" fmla="*/ 0 w 71"/>
                            <a:gd name="T17" fmla="*/ 3 h 108"/>
                            <a:gd name="T18" fmla="*/ 0 w 71"/>
                            <a:gd name="T19" fmla="*/ 3 h 108"/>
                            <a:gd name="T20" fmla="*/ 1 w 71"/>
                            <a:gd name="T21" fmla="*/ 3 h 108"/>
                            <a:gd name="T22" fmla="*/ 1 w 71"/>
                            <a:gd name="T23" fmla="*/ 4 h 108"/>
                            <a:gd name="T24" fmla="*/ 1 w 71"/>
                            <a:gd name="T25" fmla="*/ 4 h 108"/>
                            <a:gd name="T26" fmla="*/ 1 w 71"/>
                            <a:gd name="T27" fmla="*/ 4 h 108"/>
                            <a:gd name="T28" fmla="*/ 2 w 71"/>
                            <a:gd name="T29" fmla="*/ 4 h 108"/>
                            <a:gd name="T30" fmla="*/ 2 w 71"/>
                            <a:gd name="T31" fmla="*/ 4 h 108"/>
                            <a:gd name="T32" fmla="*/ 2 w 71"/>
                            <a:gd name="T33" fmla="*/ 4 h 108"/>
                            <a:gd name="T34" fmla="*/ 2 w 71"/>
                            <a:gd name="T35" fmla="*/ 4 h 108"/>
                            <a:gd name="T36" fmla="*/ 3 w 71"/>
                            <a:gd name="T37" fmla="*/ 4 h 108"/>
                            <a:gd name="T38" fmla="*/ 3 w 71"/>
                            <a:gd name="T39" fmla="*/ 4 h 108"/>
                            <a:gd name="T40" fmla="*/ 3 w 71"/>
                            <a:gd name="T41" fmla="*/ 3 h 108"/>
                            <a:gd name="T42" fmla="*/ 3 w 71"/>
                            <a:gd name="T43" fmla="*/ 3 h 108"/>
                            <a:gd name="T44" fmla="*/ 3 w 71"/>
                            <a:gd name="T45" fmla="*/ 2 h 108"/>
                            <a:gd name="T46" fmla="*/ 3 w 71"/>
                            <a:gd name="T47" fmla="*/ 2 h 108"/>
                            <a:gd name="T48" fmla="*/ 3 w 71"/>
                            <a:gd name="T49" fmla="*/ 1 h 108"/>
                            <a:gd name="T50" fmla="*/ 2 w 71"/>
                            <a:gd name="T51" fmla="*/ 1 h 108"/>
                            <a:gd name="T52" fmla="*/ 2 w 71"/>
                            <a:gd name="T53" fmla="*/ 1 h 108"/>
                            <a:gd name="T54" fmla="*/ 2 w 71"/>
                            <a:gd name="T55" fmla="*/ 1 h 108"/>
                            <a:gd name="T56" fmla="*/ 2 w 71"/>
                            <a:gd name="T57" fmla="*/ 0 h 108"/>
                            <a:gd name="T58" fmla="*/ 1 w 71"/>
                            <a:gd name="T59" fmla="*/ 0 h 108"/>
                            <a:gd name="T60" fmla="*/ 1 w 71"/>
                            <a:gd name="T61" fmla="*/ 0 h 108"/>
                            <a:gd name="T62" fmla="*/ 1 w 71"/>
                            <a:gd name="T63" fmla="*/ 0 h 108"/>
                            <a:gd name="T64" fmla="*/ 1 w 7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08"/>
                            <a:gd name="T101" fmla="*/ 71 w 7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08">
                              <a:moveTo>
                                <a:pt x="16" y="3"/>
                              </a:moveTo>
                              <a:lnTo>
                                <a:pt x="10" y="7"/>
                              </a:lnTo>
                              <a:lnTo>
                                <a:pt x="5" y="13"/>
                              </a:lnTo>
                              <a:lnTo>
                                <a:pt x="2" y="20"/>
                              </a:lnTo>
                              <a:lnTo>
                                <a:pt x="0" y="29"/>
                              </a:lnTo>
                              <a:lnTo>
                                <a:pt x="0" y="40"/>
                              </a:lnTo>
                              <a:lnTo>
                                <a:pt x="0" y="52"/>
                              </a:lnTo>
                              <a:lnTo>
                                <a:pt x="3" y="62"/>
                              </a:lnTo>
                              <a:lnTo>
                                <a:pt x="6" y="71"/>
                              </a:lnTo>
                              <a:lnTo>
                                <a:pt x="10" y="77"/>
                              </a:lnTo>
                              <a:lnTo>
                                <a:pt x="14" y="87"/>
                              </a:lnTo>
                              <a:lnTo>
                                <a:pt x="21" y="94"/>
                              </a:lnTo>
                              <a:lnTo>
                                <a:pt x="28" y="101"/>
                              </a:lnTo>
                              <a:lnTo>
                                <a:pt x="34" y="105"/>
                              </a:lnTo>
                              <a:lnTo>
                                <a:pt x="40" y="108"/>
                              </a:lnTo>
                              <a:lnTo>
                                <a:pt x="47" y="108"/>
                              </a:lnTo>
                              <a:lnTo>
                                <a:pt x="52" y="108"/>
                              </a:lnTo>
                              <a:lnTo>
                                <a:pt x="59" y="106"/>
                              </a:lnTo>
                              <a:lnTo>
                                <a:pt x="64" y="99"/>
                              </a:lnTo>
                              <a:lnTo>
                                <a:pt x="67" y="91"/>
                              </a:lnTo>
                              <a:lnTo>
                                <a:pt x="71" y="78"/>
                              </a:lnTo>
                              <a:lnTo>
                                <a:pt x="71" y="69"/>
                              </a:lnTo>
                              <a:lnTo>
                                <a:pt x="71" y="57"/>
                              </a:lnTo>
                              <a:lnTo>
                                <a:pt x="68" y="46"/>
                              </a:lnTo>
                              <a:lnTo>
                                <a:pt x="66" y="36"/>
                              </a:lnTo>
                              <a:lnTo>
                                <a:pt x="62" y="28"/>
                              </a:lnTo>
                              <a:lnTo>
                                <a:pt x="58" y="22"/>
                              </a:lnTo>
                              <a:lnTo>
                                <a:pt x="52" y="15"/>
                              </a:lnTo>
                              <a:lnTo>
                                <a:pt x="46" y="9"/>
                              </a:lnTo>
                              <a:lnTo>
                                <a:pt x="38" y="4"/>
                              </a:lnTo>
                              <a:lnTo>
                                <a:pt x="31" y="0"/>
                              </a:lnTo>
                              <a:lnTo>
                                <a:pt x="23" y="0"/>
                              </a:lnTo>
                              <a:lnTo>
                                <a:pt x="16" y="3"/>
                              </a:lnTo>
                              <a:close/>
                            </a:path>
                          </a:pathLst>
                        </a:custGeom>
                        <a:solidFill>
                          <a:srgbClr val="600060"/>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36" name="Group 129">
                      <a:extLst>
                        <a:ext uri="{FF2B5EF4-FFF2-40B4-BE49-F238E27FC236}">
                          <a16:creationId xmlns:a16="http://schemas.microsoft.com/office/drawing/2014/main" id="{F3BBE3D3-FEA2-4736-A6E2-53A03EC7D9EC}"/>
                        </a:ext>
                      </a:extLst>
                    </p:cNvPr>
                    <p:cNvGrpSpPr>
                      <a:grpSpLocks/>
                    </p:cNvGrpSpPr>
                    <p:nvPr/>
                  </p:nvGrpSpPr>
                  <p:grpSpPr bwMode="auto">
                    <a:xfrm>
                      <a:off x="2072" y="1522"/>
                      <a:ext cx="112" cy="183"/>
                      <a:chOff x="2072" y="1522"/>
                      <a:chExt cx="112" cy="183"/>
                    </a:xfrm>
                  </p:grpSpPr>
                  <p:grpSp>
                    <p:nvGrpSpPr>
                      <p:cNvPr id="65937" name="Group 130">
                        <a:extLst>
                          <a:ext uri="{FF2B5EF4-FFF2-40B4-BE49-F238E27FC236}">
                            <a16:creationId xmlns:a16="http://schemas.microsoft.com/office/drawing/2014/main" id="{F2D43DAA-02EF-4146-889A-E0B446DA1910}"/>
                          </a:ext>
                        </a:extLst>
                      </p:cNvPr>
                      <p:cNvGrpSpPr>
                        <a:grpSpLocks/>
                      </p:cNvGrpSpPr>
                      <p:nvPr/>
                    </p:nvGrpSpPr>
                    <p:grpSpPr bwMode="auto">
                      <a:xfrm>
                        <a:off x="2072" y="1522"/>
                        <a:ext cx="112" cy="179"/>
                        <a:chOff x="2072" y="1522"/>
                        <a:chExt cx="112" cy="179"/>
                      </a:xfrm>
                    </p:grpSpPr>
                    <p:sp>
                      <p:nvSpPr>
                        <p:cNvPr id="65941" name="Freeform 131">
                          <a:extLst>
                            <a:ext uri="{FF2B5EF4-FFF2-40B4-BE49-F238E27FC236}">
                              <a16:creationId xmlns:a16="http://schemas.microsoft.com/office/drawing/2014/main" id="{5E3B75D3-F1D6-4AD1-869B-7640B4B5F870}"/>
                            </a:ext>
                          </a:extLst>
                        </p:cNvPr>
                        <p:cNvSpPr>
                          <a:spLocks/>
                        </p:cNvSpPr>
                        <p:nvPr/>
                      </p:nvSpPr>
                      <p:spPr bwMode="auto">
                        <a:xfrm>
                          <a:off x="2072" y="1522"/>
                          <a:ext cx="112" cy="179"/>
                        </a:xfrm>
                        <a:custGeom>
                          <a:avLst/>
                          <a:gdLst>
                            <a:gd name="T0" fmla="*/ 0 w 562"/>
                            <a:gd name="T1" fmla="*/ 20 h 898"/>
                            <a:gd name="T2" fmla="*/ 0 w 562"/>
                            <a:gd name="T3" fmla="*/ 18 h 898"/>
                            <a:gd name="T4" fmla="*/ 1 w 562"/>
                            <a:gd name="T5" fmla="*/ 16 h 898"/>
                            <a:gd name="T6" fmla="*/ 1 w 562"/>
                            <a:gd name="T7" fmla="*/ 14 h 898"/>
                            <a:gd name="T8" fmla="*/ 2 w 562"/>
                            <a:gd name="T9" fmla="*/ 12 h 898"/>
                            <a:gd name="T10" fmla="*/ 2 w 562"/>
                            <a:gd name="T11" fmla="*/ 11 h 898"/>
                            <a:gd name="T12" fmla="*/ 3 w 562"/>
                            <a:gd name="T13" fmla="*/ 9 h 898"/>
                            <a:gd name="T14" fmla="*/ 4 w 562"/>
                            <a:gd name="T15" fmla="*/ 8 h 898"/>
                            <a:gd name="T16" fmla="*/ 5 w 562"/>
                            <a:gd name="T17" fmla="*/ 7 h 898"/>
                            <a:gd name="T18" fmla="*/ 6 w 562"/>
                            <a:gd name="T19" fmla="*/ 5 h 898"/>
                            <a:gd name="T20" fmla="*/ 8 w 562"/>
                            <a:gd name="T21" fmla="*/ 4 h 898"/>
                            <a:gd name="T22" fmla="*/ 10 w 562"/>
                            <a:gd name="T23" fmla="*/ 3 h 898"/>
                            <a:gd name="T24" fmla="*/ 11 w 562"/>
                            <a:gd name="T25" fmla="*/ 2 h 898"/>
                            <a:gd name="T26" fmla="*/ 13 w 562"/>
                            <a:gd name="T27" fmla="*/ 1 h 898"/>
                            <a:gd name="T28" fmla="*/ 15 w 562"/>
                            <a:gd name="T29" fmla="*/ 1 h 898"/>
                            <a:gd name="T30" fmla="*/ 17 w 562"/>
                            <a:gd name="T31" fmla="*/ 0 h 898"/>
                            <a:gd name="T32" fmla="*/ 18 w 562"/>
                            <a:gd name="T33" fmla="*/ 0 h 898"/>
                            <a:gd name="T34" fmla="*/ 18 w 562"/>
                            <a:gd name="T35" fmla="*/ 0 h 898"/>
                            <a:gd name="T36" fmla="*/ 19 w 562"/>
                            <a:gd name="T37" fmla="*/ 0 h 898"/>
                            <a:gd name="T38" fmla="*/ 20 w 562"/>
                            <a:gd name="T39" fmla="*/ 1 h 898"/>
                            <a:gd name="T40" fmla="*/ 21 w 562"/>
                            <a:gd name="T41" fmla="*/ 2 h 898"/>
                            <a:gd name="T42" fmla="*/ 22 w 562"/>
                            <a:gd name="T43" fmla="*/ 2 h 898"/>
                            <a:gd name="T44" fmla="*/ 22 w 562"/>
                            <a:gd name="T45" fmla="*/ 3 h 898"/>
                            <a:gd name="T46" fmla="*/ 22 w 562"/>
                            <a:gd name="T47" fmla="*/ 4 h 898"/>
                            <a:gd name="T48" fmla="*/ 22 w 562"/>
                            <a:gd name="T49" fmla="*/ 5 h 898"/>
                            <a:gd name="T50" fmla="*/ 22 w 562"/>
                            <a:gd name="T51" fmla="*/ 7 h 898"/>
                            <a:gd name="T52" fmla="*/ 22 w 562"/>
                            <a:gd name="T53" fmla="*/ 7 h 898"/>
                            <a:gd name="T54" fmla="*/ 22 w 562"/>
                            <a:gd name="T55" fmla="*/ 8 h 898"/>
                            <a:gd name="T56" fmla="*/ 21 w 562"/>
                            <a:gd name="T57" fmla="*/ 8 h 898"/>
                            <a:gd name="T58" fmla="*/ 20 w 562"/>
                            <a:gd name="T59" fmla="*/ 9 h 898"/>
                            <a:gd name="T60" fmla="*/ 19 w 562"/>
                            <a:gd name="T61" fmla="*/ 9 h 898"/>
                            <a:gd name="T62" fmla="*/ 17 w 562"/>
                            <a:gd name="T63" fmla="*/ 10 h 898"/>
                            <a:gd name="T64" fmla="*/ 16 w 562"/>
                            <a:gd name="T65" fmla="*/ 11 h 898"/>
                            <a:gd name="T66" fmla="*/ 15 w 562"/>
                            <a:gd name="T67" fmla="*/ 12 h 898"/>
                            <a:gd name="T68" fmla="*/ 14 w 562"/>
                            <a:gd name="T69" fmla="*/ 13 h 898"/>
                            <a:gd name="T70" fmla="*/ 13 w 562"/>
                            <a:gd name="T71" fmla="*/ 14 h 898"/>
                            <a:gd name="T72" fmla="*/ 12 w 562"/>
                            <a:gd name="T73" fmla="*/ 15 h 898"/>
                            <a:gd name="T74" fmla="*/ 12 w 562"/>
                            <a:gd name="T75" fmla="*/ 16 h 898"/>
                            <a:gd name="T76" fmla="*/ 12 w 562"/>
                            <a:gd name="T77" fmla="*/ 18 h 898"/>
                            <a:gd name="T78" fmla="*/ 12 w 562"/>
                            <a:gd name="T79" fmla="*/ 19 h 898"/>
                            <a:gd name="T80" fmla="*/ 13 w 562"/>
                            <a:gd name="T81" fmla="*/ 21 h 898"/>
                            <a:gd name="T82" fmla="*/ 13 w 562"/>
                            <a:gd name="T83" fmla="*/ 22 h 898"/>
                            <a:gd name="T84" fmla="*/ 14 w 562"/>
                            <a:gd name="T85" fmla="*/ 24 h 898"/>
                            <a:gd name="T86" fmla="*/ 15 w 562"/>
                            <a:gd name="T87" fmla="*/ 25 h 898"/>
                            <a:gd name="T88" fmla="*/ 16 w 562"/>
                            <a:gd name="T89" fmla="*/ 27 h 898"/>
                            <a:gd name="T90" fmla="*/ 17 w 562"/>
                            <a:gd name="T91" fmla="*/ 28 h 898"/>
                            <a:gd name="T92" fmla="*/ 17 w 562"/>
                            <a:gd name="T93" fmla="*/ 29 h 898"/>
                            <a:gd name="T94" fmla="*/ 8 w 562"/>
                            <a:gd name="T95" fmla="*/ 36 h 898"/>
                            <a:gd name="T96" fmla="*/ 7 w 562"/>
                            <a:gd name="T97" fmla="*/ 34 h 898"/>
                            <a:gd name="T98" fmla="*/ 6 w 562"/>
                            <a:gd name="T99" fmla="*/ 33 h 898"/>
                            <a:gd name="T100" fmla="*/ 4 w 562"/>
                            <a:gd name="T101" fmla="*/ 31 h 898"/>
                            <a:gd name="T102" fmla="*/ 3 w 562"/>
                            <a:gd name="T103" fmla="*/ 29 h 898"/>
                            <a:gd name="T104" fmla="*/ 2 w 562"/>
                            <a:gd name="T105" fmla="*/ 27 h 898"/>
                            <a:gd name="T106" fmla="*/ 1 w 562"/>
                            <a:gd name="T107" fmla="*/ 26 h 898"/>
                            <a:gd name="T108" fmla="*/ 1 w 562"/>
                            <a:gd name="T109" fmla="*/ 24 h 898"/>
                            <a:gd name="T110" fmla="*/ 0 w 562"/>
                            <a:gd name="T111" fmla="*/ 22 h 898"/>
                            <a:gd name="T112" fmla="*/ 0 w 562"/>
                            <a:gd name="T113" fmla="*/ 20 h 8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2"/>
                            <a:gd name="T172" fmla="*/ 0 h 898"/>
                            <a:gd name="T173" fmla="*/ 562 w 562"/>
                            <a:gd name="T174" fmla="*/ 898 h 8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2" h="898">
                              <a:moveTo>
                                <a:pt x="0" y="500"/>
                              </a:moveTo>
                              <a:lnTo>
                                <a:pt x="3" y="451"/>
                              </a:lnTo>
                              <a:lnTo>
                                <a:pt x="13" y="398"/>
                              </a:lnTo>
                              <a:lnTo>
                                <a:pt x="25" y="352"/>
                              </a:lnTo>
                              <a:lnTo>
                                <a:pt x="38" y="305"/>
                              </a:lnTo>
                              <a:lnTo>
                                <a:pt x="53" y="267"/>
                              </a:lnTo>
                              <a:lnTo>
                                <a:pt x="74" y="230"/>
                              </a:lnTo>
                              <a:lnTo>
                                <a:pt x="98" y="199"/>
                              </a:lnTo>
                              <a:lnTo>
                                <a:pt x="127" y="167"/>
                              </a:lnTo>
                              <a:lnTo>
                                <a:pt x="162" y="134"/>
                              </a:lnTo>
                              <a:lnTo>
                                <a:pt x="202" y="103"/>
                              </a:lnTo>
                              <a:lnTo>
                                <a:pt x="245" y="74"/>
                              </a:lnTo>
                              <a:lnTo>
                                <a:pt x="287" y="49"/>
                              </a:lnTo>
                              <a:lnTo>
                                <a:pt x="334" y="29"/>
                              </a:lnTo>
                              <a:lnTo>
                                <a:pt x="376" y="15"/>
                              </a:lnTo>
                              <a:lnTo>
                                <a:pt x="416" y="5"/>
                              </a:lnTo>
                              <a:lnTo>
                                <a:pt x="448" y="0"/>
                              </a:lnTo>
                              <a:lnTo>
                                <a:pt x="463" y="3"/>
                              </a:lnTo>
                              <a:lnTo>
                                <a:pt x="481" y="11"/>
                              </a:lnTo>
                              <a:lnTo>
                                <a:pt x="503" y="24"/>
                              </a:lnTo>
                              <a:lnTo>
                                <a:pt x="527" y="43"/>
                              </a:lnTo>
                              <a:lnTo>
                                <a:pt x="540" y="61"/>
                              </a:lnTo>
                              <a:lnTo>
                                <a:pt x="551" y="82"/>
                              </a:lnTo>
                              <a:lnTo>
                                <a:pt x="559" y="104"/>
                              </a:lnTo>
                              <a:lnTo>
                                <a:pt x="562" y="137"/>
                              </a:lnTo>
                              <a:lnTo>
                                <a:pt x="559" y="167"/>
                              </a:lnTo>
                              <a:lnTo>
                                <a:pt x="551" y="186"/>
                              </a:lnTo>
                              <a:lnTo>
                                <a:pt x="540" y="199"/>
                              </a:lnTo>
                              <a:lnTo>
                                <a:pt x="524" y="208"/>
                              </a:lnTo>
                              <a:lnTo>
                                <a:pt x="496" y="219"/>
                              </a:lnTo>
                              <a:lnTo>
                                <a:pt x="467" y="230"/>
                              </a:lnTo>
                              <a:lnTo>
                                <a:pt x="437" y="244"/>
                              </a:lnTo>
                              <a:lnTo>
                                <a:pt x="401" y="265"/>
                              </a:lnTo>
                              <a:lnTo>
                                <a:pt x="364" y="295"/>
                              </a:lnTo>
                              <a:lnTo>
                                <a:pt x="342" y="320"/>
                              </a:lnTo>
                              <a:lnTo>
                                <a:pt x="323" y="347"/>
                              </a:lnTo>
                              <a:lnTo>
                                <a:pt x="309" y="378"/>
                              </a:lnTo>
                              <a:lnTo>
                                <a:pt x="299" y="413"/>
                              </a:lnTo>
                              <a:lnTo>
                                <a:pt x="297" y="448"/>
                              </a:lnTo>
                              <a:lnTo>
                                <a:pt x="305" y="488"/>
                              </a:lnTo>
                              <a:lnTo>
                                <a:pt x="314" y="525"/>
                              </a:lnTo>
                              <a:lnTo>
                                <a:pt x="326" y="556"/>
                              </a:lnTo>
                              <a:lnTo>
                                <a:pt x="348" y="592"/>
                              </a:lnTo>
                              <a:lnTo>
                                <a:pt x="376" y="633"/>
                              </a:lnTo>
                              <a:lnTo>
                                <a:pt x="406" y="668"/>
                              </a:lnTo>
                              <a:lnTo>
                                <a:pt x="427" y="698"/>
                              </a:lnTo>
                              <a:lnTo>
                                <a:pt x="439" y="729"/>
                              </a:lnTo>
                              <a:lnTo>
                                <a:pt x="207" y="898"/>
                              </a:lnTo>
                              <a:lnTo>
                                <a:pt x="168" y="866"/>
                              </a:lnTo>
                              <a:lnTo>
                                <a:pt x="138" y="827"/>
                              </a:lnTo>
                              <a:lnTo>
                                <a:pt x="109" y="787"/>
                              </a:lnTo>
                              <a:lnTo>
                                <a:pt x="78" y="738"/>
                              </a:lnTo>
                              <a:lnTo>
                                <a:pt x="50" y="687"/>
                              </a:lnTo>
                              <a:lnTo>
                                <a:pt x="31" y="648"/>
                              </a:lnTo>
                              <a:lnTo>
                                <a:pt x="16" y="602"/>
                              </a:lnTo>
                              <a:lnTo>
                                <a:pt x="4" y="549"/>
                              </a:lnTo>
                              <a:lnTo>
                                <a:pt x="0" y="50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942" name="Group 132">
                          <a:extLst>
                            <a:ext uri="{FF2B5EF4-FFF2-40B4-BE49-F238E27FC236}">
                              <a16:creationId xmlns:a16="http://schemas.microsoft.com/office/drawing/2014/main" id="{942438D9-838B-4128-8C64-8C4DF0870831}"/>
                            </a:ext>
                          </a:extLst>
                        </p:cNvPr>
                        <p:cNvGrpSpPr>
                          <a:grpSpLocks/>
                        </p:cNvGrpSpPr>
                        <p:nvPr/>
                      </p:nvGrpSpPr>
                      <p:grpSpPr bwMode="auto">
                        <a:xfrm>
                          <a:off x="2072" y="1522"/>
                          <a:ext cx="112" cy="179"/>
                          <a:chOff x="2072" y="1522"/>
                          <a:chExt cx="112" cy="179"/>
                        </a:xfrm>
                      </p:grpSpPr>
                      <p:sp>
                        <p:nvSpPr>
                          <p:cNvPr id="65943" name="Freeform 133">
                            <a:extLst>
                              <a:ext uri="{FF2B5EF4-FFF2-40B4-BE49-F238E27FC236}">
                                <a16:creationId xmlns:a16="http://schemas.microsoft.com/office/drawing/2014/main" id="{3327A7C9-8BB9-4532-89A8-CB91AA89033B}"/>
                              </a:ext>
                            </a:extLst>
                          </p:cNvPr>
                          <p:cNvSpPr>
                            <a:spLocks/>
                          </p:cNvSpPr>
                          <p:nvPr/>
                        </p:nvSpPr>
                        <p:spPr bwMode="auto">
                          <a:xfrm>
                            <a:off x="2092" y="1535"/>
                            <a:ext cx="83" cy="140"/>
                          </a:xfrm>
                          <a:custGeom>
                            <a:avLst/>
                            <a:gdLst>
                              <a:gd name="T0" fmla="*/ 5 w 417"/>
                              <a:gd name="T1" fmla="*/ 28 h 703"/>
                              <a:gd name="T2" fmla="*/ 4 w 417"/>
                              <a:gd name="T3" fmla="*/ 26 h 703"/>
                              <a:gd name="T4" fmla="*/ 3 w 417"/>
                              <a:gd name="T5" fmla="*/ 25 h 703"/>
                              <a:gd name="T6" fmla="*/ 2 w 417"/>
                              <a:gd name="T7" fmla="*/ 24 h 703"/>
                              <a:gd name="T8" fmla="*/ 2 w 417"/>
                              <a:gd name="T9" fmla="*/ 23 h 703"/>
                              <a:gd name="T10" fmla="*/ 1 w 417"/>
                              <a:gd name="T11" fmla="*/ 22 h 703"/>
                              <a:gd name="T12" fmla="*/ 1 w 417"/>
                              <a:gd name="T13" fmla="*/ 20 h 703"/>
                              <a:gd name="T14" fmla="*/ 1 w 417"/>
                              <a:gd name="T15" fmla="*/ 19 h 703"/>
                              <a:gd name="T16" fmla="*/ 0 w 417"/>
                              <a:gd name="T17" fmla="*/ 18 h 703"/>
                              <a:gd name="T18" fmla="*/ 0 w 417"/>
                              <a:gd name="T19" fmla="*/ 17 h 703"/>
                              <a:gd name="T20" fmla="*/ 0 w 417"/>
                              <a:gd name="T21" fmla="*/ 16 h 703"/>
                              <a:gd name="T22" fmla="*/ 0 w 417"/>
                              <a:gd name="T23" fmla="*/ 15 h 703"/>
                              <a:gd name="T24" fmla="*/ 0 w 417"/>
                              <a:gd name="T25" fmla="*/ 14 h 703"/>
                              <a:gd name="T26" fmla="*/ 0 w 417"/>
                              <a:gd name="T27" fmla="*/ 13 h 703"/>
                              <a:gd name="T28" fmla="*/ 1 w 417"/>
                              <a:gd name="T29" fmla="*/ 12 h 703"/>
                              <a:gd name="T30" fmla="*/ 1 w 417"/>
                              <a:gd name="T31" fmla="*/ 11 h 703"/>
                              <a:gd name="T32" fmla="*/ 2 w 417"/>
                              <a:gd name="T33" fmla="*/ 10 h 703"/>
                              <a:gd name="T34" fmla="*/ 2 w 417"/>
                              <a:gd name="T35" fmla="*/ 9 h 703"/>
                              <a:gd name="T36" fmla="*/ 3 w 417"/>
                              <a:gd name="T37" fmla="*/ 8 h 703"/>
                              <a:gd name="T38" fmla="*/ 4 w 417"/>
                              <a:gd name="T39" fmla="*/ 7 h 703"/>
                              <a:gd name="T40" fmla="*/ 4 w 417"/>
                              <a:gd name="T41" fmla="*/ 6 h 703"/>
                              <a:gd name="T42" fmla="*/ 5 w 417"/>
                              <a:gd name="T43" fmla="*/ 5 h 703"/>
                              <a:gd name="T44" fmla="*/ 6 w 417"/>
                              <a:gd name="T45" fmla="*/ 4 h 703"/>
                              <a:gd name="T46" fmla="*/ 7 w 417"/>
                              <a:gd name="T47" fmla="*/ 4 h 703"/>
                              <a:gd name="T48" fmla="*/ 9 w 417"/>
                              <a:gd name="T49" fmla="*/ 3 h 703"/>
                              <a:gd name="T50" fmla="*/ 10 w 417"/>
                              <a:gd name="T51" fmla="*/ 2 h 703"/>
                              <a:gd name="T52" fmla="*/ 12 w 417"/>
                              <a:gd name="T53" fmla="*/ 1 h 703"/>
                              <a:gd name="T54" fmla="*/ 14 w 417"/>
                              <a:gd name="T55" fmla="*/ 1 h 703"/>
                              <a:gd name="T56" fmla="*/ 15 w 417"/>
                              <a:gd name="T57" fmla="*/ 0 h 703"/>
                              <a:gd name="T58" fmla="*/ 17 w 417"/>
                              <a:gd name="T59" fmla="*/ 0 h 7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703"/>
                              <a:gd name="T92" fmla="*/ 417 w 417"/>
                              <a:gd name="T93" fmla="*/ 703 h 7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703">
                                <a:moveTo>
                                  <a:pt x="124" y="703"/>
                                </a:moveTo>
                                <a:lnTo>
                                  <a:pt x="97" y="668"/>
                                </a:lnTo>
                                <a:lnTo>
                                  <a:pt x="75" y="637"/>
                                </a:lnTo>
                                <a:lnTo>
                                  <a:pt x="58" y="606"/>
                                </a:lnTo>
                                <a:lnTo>
                                  <a:pt x="43" y="573"/>
                                </a:lnTo>
                                <a:lnTo>
                                  <a:pt x="32" y="540"/>
                                </a:lnTo>
                                <a:lnTo>
                                  <a:pt x="23" y="508"/>
                                </a:lnTo>
                                <a:lnTo>
                                  <a:pt x="15" y="480"/>
                                </a:lnTo>
                                <a:lnTo>
                                  <a:pt x="9" y="452"/>
                                </a:lnTo>
                                <a:lnTo>
                                  <a:pt x="5" y="421"/>
                                </a:lnTo>
                                <a:lnTo>
                                  <a:pt x="2" y="398"/>
                                </a:lnTo>
                                <a:lnTo>
                                  <a:pt x="0" y="378"/>
                                </a:lnTo>
                                <a:lnTo>
                                  <a:pt x="2" y="358"/>
                                </a:lnTo>
                                <a:lnTo>
                                  <a:pt x="10" y="329"/>
                                </a:lnTo>
                                <a:lnTo>
                                  <a:pt x="18" y="299"/>
                                </a:lnTo>
                                <a:lnTo>
                                  <a:pt x="29" y="269"/>
                                </a:lnTo>
                                <a:lnTo>
                                  <a:pt x="42" y="242"/>
                                </a:lnTo>
                                <a:lnTo>
                                  <a:pt x="55" y="217"/>
                                </a:lnTo>
                                <a:lnTo>
                                  <a:pt x="71" y="191"/>
                                </a:lnTo>
                                <a:lnTo>
                                  <a:pt x="88" y="168"/>
                                </a:lnTo>
                                <a:lnTo>
                                  <a:pt x="106" y="148"/>
                                </a:lnTo>
                                <a:lnTo>
                                  <a:pt x="124" y="132"/>
                                </a:lnTo>
                                <a:lnTo>
                                  <a:pt x="156" y="108"/>
                                </a:lnTo>
                                <a:lnTo>
                                  <a:pt x="184" y="91"/>
                                </a:lnTo>
                                <a:lnTo>
                                  <a:pt x="219" y="69"/>
                                </a:lnTo>
                                <a:lnTo>
                                  <a:pt x="255" y="51"/>
                                </a:lnTo>
                                <a:lnTo>
                                  <a:pt x="301" y="31"/>
                                </a:lnTo>
                                <a:lnTo>
                                  <a:pt x="342" y="19"/>
                                </a:lnTo>
                                <a:lnTo>
                                  <a:pt x="382" y="9"/>
                                </a:lnTo>
                                <a:lnTo>
                                  <a:pt x="417" y="0"/>
                                </a:lnTo>
                              </a:path>
                            </a:pathLst>
                          </a:custGeom>
                          <a:noFill/>
                          <a:ln w="4763">
                            <a:solidFill>
                              <a:srgbClr val="FF4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44" name="Freeform 134">
                            <a:extLst>
                              <a:ext uri="{FF2B5EF4-FFF2-40B4-BE49-F238E27FC236}">
                                <a16:creationId xmlns:a16="http://schemas.microsoft.com/office/drawing/2014/main" id="{5D1436DD-D134-41FD-AB37-C350FEC04548}"/>
                              </a:ext>
                            </a:extLst>
                          </p:cNvPr>
                          <p:cNvSpPr>
                            <a:spLocks/>
                          </p:cNvSpPr>
                          <p:nvPr/>
                        </p:nvSpPr>
                        <p:spPr bwMode="auto">
                          <a:xfrm>
                            <a:off x="2113" y="1550"/>
                            <a:ext cx="71" cy="117"/>
                          </a:xfrm>
                          <a:custGeom>
                            <a:avLst/>
                            <a:gdLst>
                              <a:gd name="T0" fmla="*/ 0 w 356"/>
                              <a:gd name="T1" fmla="*/ 14 h 585"/>
                              <a:gd name="T2" fmla="*/ 0 w 356"/>
                              <a:gd name="T3" fmla="*/ 13 h 585"/>
                              <a:gd name="T4" fmla="*/ 0 w 356"/>
                              <a:gd name="T5" fmla="*/ 12 h 585"/>
                              <a:gd name="T6" fmla="*/ 0 w 356"/>
                              <a:gd name="T7" fmla="*/ 10 h 585"/>
                              <a:gd name="T8" fmla="*/ 0 w 356"/>
                              <a:gd name="T9" fmla="*/ 9 h 585"/>
                              <a:gd name="T10" fmla="*/ 1 w 356"/>
                              <a:gd name="T11" fmla="*/ 8 h 585"/>
                              <a:gd name="T12" fmla="*/ 1 w 356"/>
                              <a:gd name="T13" fmla="*/ 7 h 585"/>
                              <a:gd name="T14" fmla="*/ 2 w 356"/>
                              <a:gd name="T15" fmla="*/ 6 h 585"/>
                              <a:gd name="T16" fmla="*/ 2 w 356"/>
                              <a:gd name="T17" fmla="*/ 5 h 585"/>
                              <a:gd name="T18" fmla="*/ 3 w 356"/>
                              <a:gd name="T19" fmla="*/ 4 h 585"/>
                              <a:gd name="T20" fmla="*/ 4 w 356"/>
                              <a:gd name="T21" fmla="*/ 4 h 585"/>
                              <a:gd name="T22" fmla="*/ 5 w 356"/>
                              <a:gd name="T23" fmla="*/ 3 h 585"/>
                              <a:gd name="T24" fmla="*/ 6 w 356"/>
                              <a:gd name="T25" fmla="*/ 2 h 585"/>
                              <a:gd name="T26" fmla="*/ 7 w 356"/>
                              <a:gd name="T27" fmla="*/ 2 h 585"/>
                              <a:gd name="T28" fmla="*/ 8 w 356"/>
                              <a:gd name="T29" fmla="*/ 1 h 585"/>
                              <a:gd name="T30" fmla="*/ 9 w 356"/>
                              <a:gd name="T31" fmla="*/ 1 h 585"/>
                              <a:gd name="T32" fmla="*/ 10 w 356"/>
                              <a:gd name="T33" fmla="*/ 1 h 585"/>
                              <a:gd name="T34" fmla="*/ 11 w 356"/>
                              <a:gd name="T35" fmla="*/ 0 h 585"/>
                              <a:gd name="T36" fmla="*/ 12 w 356"/>
                              <a:gd name="T37" fmla="*/ 0 h 585"/>
                              <a:gd name="T38" fmla="*/ 13 w 356"/>
                              <a:gd name="T39" fmla="*/ 0 h 585"/>
                              <a:gd name="T40" fmla="*/ 14 w 356"/>
                              <a:gd name="T41" fmla="*/ 0 h 585"/>
                              <a:gd name="T42" fmla="*/ 14 w 356"/>
                              <a:gd name="T43" fmla="*/ 0 h 585"/>
                              <a:gd name="T44" fmla="*/ 14 w 356"/>
                              <a:gd name="T45" fmla="*/ 1 h 585"/>
                              <a:gd name="T46" fmla="*/ 14 w 356"/>
                              <a:gd name="T47" fmla="*/ 1 h 585"/>
                              <a:gd name="T48" fmla="*/ 14 w 356"/>
                              <a:gd name="T49" fmla="*/ 1 h 585"/>
                              <a:gd name="T50" fmla="*/ 13 w 356"/>
                              <a:gd name="T51" fmla="*/ 1 h 585"/>
                              <a:gd name="T52" fmla="*/ 12 w 356"/>
                              <a:gd name="T53" fmla="*/ 2 h 585"/>
                              <a:gd name="T54" fmla="*/ 11 w 356"/>
                              <a:gd name="T55" fmla="*/ 2 h 585"/>
                              <a:gd name="T56" fmla="*/ 10 w 356"/>
                              <a:gd name="T57" fmla="*/ 3 h 585"/>
                              <a:gd name="T58" fmla="*/ 9 w 356"/>
                              <a:gd name="T59" fmla="*/ 3 h 585"/>
                              <a:gd name="T60" fmla="*/ 7 w 356"/>
                              <a:gd name="T61" fmla="*/ 4 h 585"/>
                              <a:gd name="T62" fmla="*/ 6 w 356"/>
                              <a:gd name="T63" fmla="*/ 5 h 585"/>
                              <a:gd name="T64" fmla="*/ 5 w 356"/>
                              <a:gd name="T65" fmla="*/ 6 h 585"/>
                              <a:gd name="T66" fmla="*/ 4 w 356"/>
                              <a:gd name="T67" fmla="*/ 7 h 585"/>
                              <a:gd name="T68" fmla="*/ 3 w 356"/>
                              <a:gd name="T69" fmla="*/ 8 h 585"/>
                              <a:gd name="T70" fmla="*/ 2 w 356"/>
                              <a:gd name="T71" fmla="*/ 9 h 585"/>
                              <a:gd name="T72" fmla="*/ 2 w 356"/>
                              <a:gd name="T73" fmla="*/ 10 h 585"/>
                              <a:gd name="T74" fmla="*/ 2 w 356"/>
                              <a:gd name="T75" fmla="*/ 12 h 585"/>
                              <a:gd name="T76" fmla="*/ 2 w 356"/>
                              <a:gd name="T77" fmla="*/ 13 h 585"/>
                              <a:gd name="T78" fmla="*/ 3 w 356"/>
                              <a:gd name="T79" fmla="*/ 15 h 585"/>
                              <a:gd name="T80" fmla="*/ 3 w 356"/>
                              <a:gd name="T81" fmla="*/ 16 h 585"/>
                              <a:gd name="T82" fmla="*/ 4 w 356"/>
                              <a:gd name="T83" fmla="*/ 18 h 585"/>
                              <a:gd name="T84" fmla="*/ 5 w 356"/>
                              <a:gd name="T85" fmla="*/ 19 h 585"/>
                              <a:gd name="T86" fmla="*/ 6 w 356"/>
                              <a:gd name="T87" fmla="*/ 21 h 585"/>
                              <a:gd name="T88" fmla="*/ 7 w 356"/>
                              <a:gd name="T89" fmla="*/ 22 h 585"/>
                              <a:gd name="T90" fmla="*/ 8 w 356"/>
                              <a:gd name="T91" fmla="*/ 23 h 585"/>
                              <a:gd name="T92" fmla="*/ 7 w 356"/>
                              <a:gd name="T93" fmla="*/ 23 h 585"/>
                              <a:gd name="T94" fmla="*/ 6 w 356"/>
                              <a:gd name="T95" fmla="*/ 23 h 585"/>
                              <a:gd name="T96" fmla="*/ 5 w 356"/>
                              <a:gd name="T97" fmla="*/ 22 h 585"/>
                              <a:gd name="T98" fmla="*/ 4 w 356"/>
                              <a:gd name="T99" fmla="*/ 21 h 585"/>
                              <a:gd name="T100" fmla="*/ 4 w 356"/>
                              <a:gd name="T101" fmla="*/ 21 h 585"/>
                              <a:gd name="T102" fmla="*/ 3 w 356"/>
                              <a:gd name="T103" fmla="*/ 19 h 585"/>
                              <a:gd name="T104" fmla="*/ 2 w 356"/>
                              <a:gd name="T105" fmla="*/ 18 h 585"/>
                              <a:gd name="T106" fmla="*/ 1 w 356"/>
                              <a:gd name="T107" fmla="*/ 17 h 585"/>
                              <a:gd name="T108" fmla="*/ 1 w 356"/>
                              <a:gd name="T109" fmla="*/ 16 h 585"/>
                              <a:gd name="T110" fmla="*/ 1 w 356"/>
                              <a:gd name="T111" fmla="*/ 15 h 585"/>
                              <a:gd name="T112" fmla="*/ 0 w 356"/>
                              <a:gd name="T113" fmla="*/ 14 h 5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
                              <a:gd name="T172" fmla="*/ 0 h 585"/>
                              <a:gd name="T173" fmla="*/ 356 w 356"/>
                              <a:gd name="T174" fmla="*/ 585 h 5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 h="585">
                                <a:moveTo>
                                  <a:pt x="6" y="348"/>
                                </a:moveTo>
                                <a:lnTo>
                                  <a:pt x="2" y="319"/>
                                </a:lnTo>
                                <a:lnTo>
                                  <a:pt x="0" y="288"/>
                                </a:lnTo>
                                <a:lnTo>
                                  <a:pt x="2" y="254"/>
                                </a:lnTo>
                                <a:lnTo>
                                  <a:pt x="6" y="229"/>
                                </a:lnTo>
                                <a:lnTo>
                                  <a:pt x="13" y="204"/>
                                </a:lnTo>
                                <a:lnTo>
                                  <a:pt x="24" y="174"/>
                                </a:lnTo>
                                <a:lnTo>
                                  <a:pt x="43" y="146"/>
                                </a:lnTo>
                                <a:lnTo>
                                  <a:pt x="60" y="123"/>
                                </a:lnTo>
                                <a:lnTo>
                                  <a:pt x="78" y="108"/>
                                </a:lnTo>
                                <a:lnTo>
                                  <a:pt x="98" y="89"/>
                                </a:lnTo>
                                <a:lnTo>
                                  <a:pt x="119" y="73"/>
                                </a:lnTo>
                                <a:lnTo>
                                  <a:pt x="145" y="58"/>
                                </a:lnTo>
                                <a:lnTo>
                                  <a:pt x="172" y="42"/>
                                </a:lnTo>
                                <a:lnTo>
                                  <a:pt x="196" y="31"/>
                                </a:lnTo>
                                <a:lnTo>
                                  <a:pt x="221" y="21"/>
                                </a:lnTo>
                                <a:lnTo>
                                  <a:pt x="244" y="14"/>
                                </a:lnTo>
                                <a:lnTo>
                                  <a:pt x="268" y="7"/>
                                </a:lnTo>
                                <a:lnTo>
                                  <a:pt x="297" y="2"/>
                                </a:lnTo>
                                <a:lnTo>
                                  <a:pt x="324" y="1"/>
                                </a:lnTo>
                                <a:lnTo>
                                  <a:pt x="342" y="0"/>
                                </a:lnTo>
                                <a:lnTo>
                                  <a:pt x="356" y="1"/>
                                </a:lnTo>
                                <a:lnTo>
                                  <a:pt x="355" y="17"/>
                                </a:lnTo>
                                <a:lnTo>
                                  <a:pt x="353" y="30"/>
                                </a:lnTo>
                                <a:lnTo>
                                  <a:pt x="339" y="32"/>
                                </a:lnTo>
                                <a:lnTo>
                                  <a:pt x="319" y="37"/>
                                </a:lnTo>
                                <a:lnTo>
                                  <a:pt x="296" y="44"/>
                                </a:lnTo>
                                <a:lnTo>
                                  <a:pt x="270" y="55"/>
                                </a:lnTo>
                                <a:lnTo>
                                  <a:pt x="244" y="66"/>
                                </a:lnTo>
                                <a:lnTo>
                                  <a:pt x="216" y="78"/>
                                </a:lnTo>
                                <a:lnTo>
                                  <a:pt x="187" y="91"/>
                                </a:lnTo>
                                <a:lnTo>
                                  <a:pt x="150" y="113"/>
                                </a:lnTo>
                                <a:lnTo>
                                  <a:pt x="113" y="143"/>
                                </a:lnTo>
                                <a:lnTo>
                                  <a:pt x="91" y="166"/>
                                </a:lnTo>
                                <a:lnTo>
                                  <a:pt x="73" y="194"/>
                                </a:lnTo>
                                <a:lnTo>
                                  <a:pt x="59" y="225"/>
                                </a:lnTo>
                                <a:lnTo>
                                  <a:pt x="49" y="260"/>
                                </a:lnTo>
                                <a:lnTo>
                                  <a:pt x="47" y="295"/>
                                </a:lnTo>
                                <a:lnTo>
                                  <a:pt x="55" y="335"/>
                                </a:lnTo>
                                <a:lnTo>
                                  <a:pt x="64" y="371"/>
                                </a:lnTo>
                                <a:lnTo>
                                  <a:pt x="76" y="402"/>
                                </a:lnTo>
                                <a:lnTo>
                                  <a:pt x="97" y="438"/>
                                </a:lnTo>
                                <a:lnTo>
                                  <a:pt x="125" y="478"/>
                                </a:lnTo>
                                <a:lnTo>
                                  <a:pt x="155" y="514"/>
                                </a:lnTo>
                                <a:lnTo>
                                  <a:pt x="177" y="545"/>
                                </a:lnTo>
                                <a:lnTo>
                                  <a:pt x="198" y="579"/>
                                </a:lnTo>
                                <a:lnTo>
                                  <a:pt x="165" y="585"/>
                                </a:lnTo>
                                <a:lnTo>
                                  <a:pt x="148" y="570"/>
                                </a:lnTo>
                                <a:lnTo>
                                  <a:pt x="130" y="553"/>
                                </a:lnTo>
                                <a:lnTo>
                                  <a:pt x="108" y="535"/>
                                </a:lnTo>
                                <a:lnTo>
                                  <a:pt x="89" y="513"/>
                                </a:lnTo>
                                <a:lnTo>
                                  <a:pt x="67" y="483"/>
                                </a:lnTo>
                                <a:lnTo>
                                  <a:pt x="49" y="454"/>
                                </a:lnTo>
                                <a:lnTo>
                                  <a:pt x="31" y="424"/>
                                </a:lnTo>
                                <a:lnTo>
                                  <a:pt x="19" y="395"/>
                                </a:lnTo>
                                <a:lnTo>
                                  <a:pt x="13" y="376"/>
                                </a:lnTo>
                                <a:lnTo>
                                  <a:pt x="6" y="348"/>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45" name="Freeform 135">
                            <a:extLst>
                              <a:ext uri="{FF2B5EF4-FFF2-40B4-BE49-F238E27FC236}">
                                <a16:creationId xmlns:a16="http://schemas.microsoft.com/office/drawing/2014/main" id="{C4FEE510-9F54-4720-99F5-856D17BDF542}"/>
                              </a:ext>
                            </a:extLst>
                          </p:cNvPr>
                          <p:cNvSpPr>
                            <a:spLocks/>
                          </p:cNvSpPr>
                          <p:nvPr/>
                        </p:nvSpPr>
                        <p:spPr bwMode="auto">
                          <a:xfrm>
                            <a:off x="2122" y="1555"/>
                            <a:ext cx="62" cy="113"/>
                          </a:xfrm>
                          <a:custGeom>
                            <a:avLst/>
                            <a:gdLst>
                              <a:gd name="T0" fmla="*/ 0 w 308"/>
                              <a:gd name="T1" fmla="*/ 13 h 566"/>
                              <a:gd name="T2" fmla="*/ 0 w 308"/>
                              <a:gd name="T3" fmla="*/ 12 h 566"/>
                              <a:gd name="T4" fmla="*/ 0 w 308"/>
                              <a:gd name="T5" fmla="*/ 11 h 566"/>
                              <a:gd name="T6" fmla="*/ 0 w 308"/>
                              <a:gd name="T7" fmla="*/ 10 h 566"/>
                              <a:gd name="T8" fmla="*/ 0 w 308"/>
                              <a:gd name="T9" fmla="*/ 9 h 566"/>
                              <a:gd name="T10" fmla="*/ 1 w 308"/>
                              <a:gd name="T11" fmla="*/ 8 h 566"/>
                              <a:gd name="T12" fmla="*/ 1 w 308"/>
                              <a:gd name="T13" fmla="*/ 7 h 566"/>
                              <a:gd name="T14" fmla="*/ 2 w 308"/>
                              <a:gd name="T15" fmla="*/ 5 h 566"/>
                              <a:gd name="T16" fmla="*/ 2 w 308"/>
                              <a:gd name="T17" fmla="*/ 5 h 566"/>
                              <a:gd name="T18" fmla="*/ 3 w 308"/>
                              <a:gd name="T19" fmla="*/ 4 h 566"/>
                              <a:gd name="T20" fmla="*/ 4 w 308"/>
                              <a:gd name="T21" fmla="*/ 3 h 566"/>
                              <a:gd name="T22" fmla="*/ 5 w 308"/>
                              <a:gd name="T23" fmla="*/ 2 h 566"/>
                              <a:gd name="T24" fmla="*/ 6 w 308"/>
                              <a:gd name="T25" fmla="*/ 2 h 566"/>
                              <a:gd name="T26" fmla="*/ 7 w 308"/>
                              <a:gd name="T27" fmla="*/ 1 h 566"/>
                              <a:gd name="T28" fmla="*/ 8 w 308"/>
                              <a:gd name="T29" fmla="*/ 1 h 566"/>
                              <a:gd name="T30" fmla="*/ 9 w 308"/>
                              <a:gd name="T31" fmla="*/ 0 h 566"/>
                              <a:gd name="T32" fmla="*/ 10 w 308"/>
                              <a:gd name="T33" fmla="*/ 0 h 566"/>
                              <a:gd name="T34" fmla="*/ 11 w 308"/>
                              <a:gd name="T35" fmla="*/ 0 h 566"/>
                              <a:gd name="T36" fmla="*/ 12 w 308"/>
                              <a:gd name="T37" fmla="*/ 0 h 566"/>
                              <a:gd name="T38" fmla="*/ 12 w 308"/>
                              <a:gd name="T39" fmla="*/ 0 h 566"/>
                              <a:gd name="T40" fmla="*/ 12 w 308"/>
                              <a:gd name="T41" fmla="*/ 1 h 566"/>
                              <a:gd name="T42" fmla="*/ 12 w 308"/>
                              <a:gd name="T43" fmla="*/ 1 h 566"/>
                              <a:gd name="T44" fmla="*/ 11 w 308"/>
                              <a:gd name="T45" fmla="*/ 2 h 566"/>
                              <a:gd name="T46" fmla="*/ 10 w 308"/>
                              <a:gd name="T47" fmla="*/ 2 h 566"/>
                              <a:gd name="T48" fmla="*/ 9 w 308"/>
                              <a:gd name="T49" fmla="*/ 3 h 566"/>
                              <a:gd name="T50" fmla="*/ 8 w 308"/>
                              <a:gd name="T51" fmla="*/ 3 h 566"/>
                              <a:gd name="T52" fmla="*/ 6 w 308"/>
                              <a:gd name="T53" fmla="*/ 4 h 566"/>
                              <a:gd name="T54" fmla="*/ 5 w 308"/>
                              <a:gd name="T55" fmla="*/ 5 h 566"/>
                              <a:gd name="T56" fmla="*/ 4 w 308"/>
                              <a:gd name="T57" fmla="*/ 6 h 566"/>
                              <a:gd name="T58" fmla="*/ 3 w 308"/>
                              <a:gd name="T59" fmla="*/ 7 h 566"/>
                              <a:gd name="T60" fmla="*/ 2 w 308"/>
                              <a:gd name="T61" fmla="*/ 9 h 566"/>
                              <a:gd name="T62" fmla="*/ 2 w 308"/>
                              <a:gd name="T63" fmla="*/ 10 h 566"/>
                              <a:gd name="T64" fmla="*/ 2 w 308"/>
                              <a:gd name="T65" fmla="*/ 11 h 566"/>
                              <a:gd name="T66" fmla="*/ 2 w 308"/>
                              <a:gd name="T67" fmla="*/ 13 h 566"/>
                              <a:gd name="T68" fmla="*/ 3 w 308"/>
                              <a:gd name="T69" fmla="*/ 14 h 566"/>
                              <a:gd name="T70" fmla="*/ 3 w 308"/>
                              <a:gd name="T71" fmla="*/ 16 h 566"/>
                              <a:gd name="T72" fmla="*/ 4 w 308"/>
                              <a:gd name="T73" fmla="*/ 17 h 566"/>
                              <a:gd name="T74" fmla="*/ 5 w 308"/>
                              <a:gd name="T75" fmla="*/ 19 h 566"/>
                              <a:gd name="T76" fmla="*/ 6 w 308"/>
                              <a:gd name="T77" fmla="*/ 20 h 566"/>
                              <a:gd name="T78" fmla="*/ 7 w 308"/>
                              <a:gd name="T79" fmla="*/ 21 h 566"/>
                              <a:gd name="T80" fmla="*/ 8 w 308"/>
                              <a:gd name="T81" fmla="*/ 23 h 566"/>
                              <a:gd name="T82" fmla="*/ 6 w 308"/>
                              <a:gd name="T83" fmla="*/ 23 h 566"/>
                              <a:gd name="T84" fmla="*/ 5 w 308"/>
                              <a:gd name="T85" fmla="*/ 22 h 566"/>
                              <a:gd name="T86" fmla="*/ 4 w 308"/>
                              <a:gd name="T87" fmla="*/ 21 h 566"/>
                              <a:gd name="T88" fmla="*/ 4 w 308"/>
                              <a:gd name="T89" fmla="*/ 20 h 566"/>
                              <a:gd name="T90" fmla="*/ 3 w 308"/>
                              <a:gd name="T91" fmla="*/ 19 h 566"/>
                              <a:gd name="T92" fmla="*/ 2 w 308"/>
                              <a:gd name="T93" fmla="*/ 18 h 566"/>
                              <a:gd name="T94" fmla="*/ 1 w 308"/>
                              <a:gd name="T95" fmla="*/ 16 h 566"/>
                              <a:gd name="T96" fmla="*/ 1 w 308"/>
                              <a:gd name="T97" fmla="*/ 15 h 566"/>
                              <a:gd name="T98" fmla="*/ 1 w 308"/>
                              <a:gd name="T99" fmla="*/ 15 h 566"/>
                              <a:gd name="T100" fmla="*/ 0 w 308"/>
                              <a:gd name="T101" fmla="*/ 13 h 5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8"/>
                              <a:gd name="T154" fmla="*/ 0 h 566"/>
                              <a:gd name="T155" fmla="*/ 308 w 308"/>
                              <a:gd name="T156" fmla="*/ 566 h 5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8" h="566">
                                <a:moveTo>
                                  <a:pt x="6" y="337"/>
                                </a:moveTo>
                                <a:lnTo>
                                  <a:pt x="2" y="308"/>
                                </a:lnTo>
                                <a:lnTo>
                                  <a:pt x="0" y="278"/>
                                </a:lnTo>
                                <a:lnTo>
                                  <a:pt x="2" y="243"/>
                                </a:lnTo>
                                <a:lnTo>
                                  <a:pt x="6" y="218"/>
                                </a:lnTo>
                                <a:lnTo>
                                  <a:pt x="13" y="194"/>
                                </a:lnTo>
                                <a:lnTo>
                                  <a:pt x="24" y="163"/>
                                </a:lnTo>
                                <a:lnTo>
                                  <a:pt x="43" y="135"/>
                                </a:lnTo>
                                <a:lnTo>
                                  <a:pt x="60" y="113"/>
                                </a:lnTo>
                                <a:lnTo>
                                  <a:pt x="77" y="97"/>
                                </a:lnTo>
                                <a:lnTo>
                                  <a:pt x="98" y="79"/>
                                </a:lnTo>
                                <a:lnTo>
                                  <a:pt x="119" y="62"/>
                                </a:lnTo>
                                <a:lnTo>
                                  <a:pt x="145" y="47"/>
                                </a:lnTo>
                                <a:lnTo>
                                  <a:pt x="172" y="32"/>
                                </a:lnTo>
                                <a:lnTo>
                                  <a:pt x="196" y="20"/>
                                </a:lnTo>
                                <a:lnTo>
                                  <a:pt x="220" y="10"/>
                                </a:lnTo>
                                <a:lnTo>
                                  <a:pt x="242" y="4"/>
                                </a:lnTo>
                                <a:lnTo>
                                  <a:pt x="267" y="0"/>
                                </a:lnTo>
                                <a:lnTo>
                                  <a:pt x="291" y="0"/>
                                </a:lnTo>
                                <a:lnTo>
                                  <a:pt x="308" y="3"/>
                                </a:lnTo>
                                <a:lnTo>
                                  <a:pt x="300" y="22"/>
                                </a:lnTo>
                                <a:lnTo>
                                  <a:pt x="289" y="35"/>
                                </a:lnTo>
                                <a:lnTo>
                                  <a:pt x="273" y="44"/>
                                </a:lnTo>
                                <a:lnTo>
                                  <a:pt x="245" y="55"/>
                                </a:lnTo>
                                <a:lnTo>
                                  <a:pt x="217" y="68"/>
                                </a:lnTo>
                                <a:lnTo>
                                  <a:pt x="187" y="81"/>
                                </a:lnTo>
                                <a:lnTo>
                                  <a:pt x="150" y="102"/>
                                </a:lnTo>
                                <a:lnTo>
                                  <a:pt x="113" y="132"/>
                                </a:lnTo>
                                <a:lnTo>
                                  <a:pt x="91" y="156"/>
                                </a:lnTo>
                                <a:lnTo>
                                  <a:pt x="73" y="183"/>
                                </a:lnTo>
                                <a:lnTo>
                                  <a:pt x="59" y="214"/>
                                </a:lnTo>
                                <a:lnTo>
                                  <a:pt x="49" y="249"/>
                                </a:lnTo>
                                <a:lnTo>
                                  <a:pt x="47" y="284"/>
                                </a:lnTo>
                                <a:lnTo>
                                  <a:pt x="55" y="324"/>
                                </a:lnTo>
                                <a:lnTo>
                                  <a:pt x="64" y="361"/>
                                </a:lnTo>
                                <a:lnTo>
                                  <a:pt x="77" y="392"/>
                                </a:lnTo>
                                <a:lnTo>
                                  <a:pt x="97" y="426"/>
                                </a:lnTo>
                                <a:lnTo>
                                  <a:pt x="125" y="468"/>
                                </a:lnTo>
                                <a:lnTo>
                                  <a:pt x="155" y="503"/>
                                </a:lnTo>
                                <a:lnTo>
                                  <a:pt x="177" y="534"/>
                                </a:lnTo>
                                <a:lnTo>
                                  <a:pt x="189" y="565"/>
                                </a:lnTo>
                                <a:lnTo>
                                  <a:pt x="159" y="566"/>
                                </a:lnTo>
                                <a:lnTo>
                                  <a:pt x="131" y="542"/>
                                </a:lnTo>
                                <a:lnTo>
                                  <a:pt x="108" y="524"/>
                                </a:lnTo>
                                <a:lnTo>
                                  <a:pt x="88" y="502"/>
                                </a:lnTo>
                                <a:lnTo>
                                  <a:pt x="67" y="473"/>
                                </a:lnTo>
                                <a:lnTo>
                                  <a:pt x="49" y="443"/>
                                </a:lnTo>
                                <a:lnTo>
                                  <a:pt x="32" y="413"/>
                                </a:lnTo>
                                <a:lnTo>
                                  <a:pt x="19" y="384"/>
                                </a:lnTo>
                                <a:lnTo>
                                  <a:pt x="13" y="365"/>
                                </a:lnTo>
                                <a:lnTo>
                                  <a:pt x="6" y="337"/>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46" name="Freeform 136">
                            <a:extLst>
                              <a:ext uri="{FF2B5EF4-FFF2-40B4-BE49-F238E27FC236}">
                                <a16:creationId xmlns:a16="http://schemas.microsoft.com/office/drawing/2014/main" id="{364AE437-BF53-4532-853A-234FE1AA90F7}"/>
                              </a:ext>
                            </a:extLst>
                          </p:cNvPr>
                          <p:cNvSpPr>
                            <a:spLocks/>
                          </p:cNvSpPr>
                          <p:nvPr/>
                        </p:nvSpPr>
                        <p:spPr bwMode="auto">
                          <a:xfrm>
                            <a:off x="2072" y="1522"/>
                            <a:ext cx="101" cy="179"/>
                          </a:xfrm>
                          <a:custGeom>
                            <a:avLst/>
                            <a:gdLst>
                              <a:gd name="T0" fmla="*/ 0 w 503"/>
                              <a:gd name="T1" fmla="*/ 18 h 898"/>
                              <a:gd name="T2" fmla="*/ 1 w 503"/>
                              <a:gd name="T3" fmla="*/ 14 h 898"/>
                              <a:gd name="T4" fmla="*/ 2 w 503"/>
                              <a:gd name="T5" fmla="*/ 11 h 898"/>
                              <a:gd name="T6" fmla="*/ 4 w 503"/>
                              <a:gd name="T7" fmla="*/ 8 h 898"/>
                              <a:gd name="T8" fmla="*/ 7 w 503"/>
                              <a:gd name="T9" fmla="*/ 5 h 898"/>
                              <a:gd name="T10" fmla="*/ 10 w 503"/>
                              <a:gd name="T11" fmla="*/ 3 h 898"/>
                              <a:gd name="T12" fmla="*/ 13 w 503"/>
                              <a:gd name="T13" fmla="*/ 1 h 898"/>
                              <a:gd name="T14" fmla="*/ 17 w 503"/>
                              <a:gd name="T15" fmla="*/ 0 h 898"/>
                              <a:gd name="T16" fmla="*/ 19 w 503"/>
                              <a:gd name="T17" fmla="*/ 0 h 898"/>
                              <a:gd name="T18" fmla="*/ 20 w 503"/>
                              <a:gd name="T19" fmla="*/ 1 h 898"/>
                              <a:gd name="T20" fmla="*/ 18 w 503"/>
                              <a:gd name="T21" fmla="*/ 1 h 898"/>
                              <a:gd name="T22" fmla="*/ 16 w 503"/>
                              <a:gd name="T23" fmla="*/ 2 h 898"/>
                              <a:gd name="T24" fmla="*/ 14 w 503"/>
                              <a:gd name="T25" fmla="*/ 3 h 898"/>
                              <a:gd name="T26" fmla="*/ 12 w 503"/>
                              <a:gd name="T27" fmla="*/ 4 h 898"/>
                              <a:gd name="T28" fmla="*/ 10 w 503"/>
                              <a:gd name="T29" fmla="*/ 5 h 898"/>
                              <a:gd name="T30" fmla="*/ 8 w 503"/>
                              <a:gd name="T31" fmla="*/ 6 h 898"/>
                              <a:gd name="T32" fmla="*/ 6 w 503"/>
                              <a:gd name="T33" fmla="*/ 8 h 898"/>
                              <a:gd name="T34" fmla="*/ 5 w 503"/>
                              <a:gd name="T35" fmla="*/ 9 h 898"/>
                              <a:gd name="T36" fmla="*/ 4 w 503"/>
                              <a:gd name="T37" fmla="*/ 11 h 898"/>
                              <a:gd name="T38" fmla="*/ 3 w 503"/>
                              <a:gd name="T39" fmla="*/ 13 h 898"/>
                              <a:gd name="T40" fmla="*/ 2 w 503"/>
                              <a:gd name="T41" fmla="*/ 15 h 898"/>
                              <a:gd name="T42" fmla="*/ 2 w 503"/>
                              <a:gd name="T43" fmla="*/ 17 h 898"/>
                              <a:gd name="T44" fmla="*/ 2 w 503"/>
                              <a:gd name="T45" fmla="*/ 20 h 898"/>
                              <a:gd name="T46" fmla="*/ 2 w 503"/>
                              <a:gd name="T47" fmla="*/ 22 h 898"/>
                              <a:gd name="T48" fmla="*/ 3 w 503"/>
                              <a:gd name="T49" fmla="*/ 24 h 898"/>
                              <a:gd name="T50" fmla="*/ 4 w 503"/>
                              <a:gd name="T51" fmla="*/ 26 h 898"/>
                              <a:gd name="T52" fmla="*/ 5 w 503"/>
                              <a:gd name="T53" fmla="*/ 28 h 898"/>
                              <a:gd name="T54" fmla="*/ 6 w 503"/>
                              <a:gd name="T55" fmla="*/ 30 h 898"/>
                              <a:gd name="T56" fmla="*/ 7 w 503"/>
                              <a:gd name="T57" fmla="*/ 32 h 898"/>
                              <a:gd name="T58" fmla="*/ 9 w 503"/>
                              <a:gd name="T59" fmla="*/ 34 h 898"/>
                              <a:gd name="T60" fmla="*/ 8 w 503"/>
                              <a:gd name="T61" fmla="*/ 36 h 898"/>
                              <a:gd name="T62" fmla="*/ 6 w 503"/>
                              <a:gd name="T63" fmla="*/ 34 h 898"/>
                              <a:gd name="T64" fmla="*/ 4 w 503"/>
                              <a:gd name="T65" fmla="*/ 31 h 898"/>
                              <a:gd name="T66" fmla="*/ 2 w 503"/>
                              <a:gd name="T67" fmla="*/ 27 h 898"/>
                              <a:gd name="T68" fmla="*/ 1 w 503"/>
                              <a:gd name="T69" fmla="*/ 24 h 898"/>
                              <a:gd name="T70" fmla="*/ 0 w 503"/>
                              <a:gd name="T71" fmla="*/ 20 h 8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3"/>
                              <a:gd name="T109" fmla="*/ 0 h 898"/>
                              <a:gd name="T110" fmla="*/ 503 w 503"/>
                              <a:gd name="T111" fmla="*/ 898 h 8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3" h="898">
                                <a:moveTo>
                                  <a:pt x="0" y="500"/>
                                </a:moveTo>
                                <a:lnTo>
                                  <a:pt x="3" y="451"/>
                                </a:lnTo>
                                <a:lnTo>
                                  <a:pt x="13" y="398"/>
                                </a:lnTo>
                                <a:lnTo>
                                  <a:pt x="25" y="352"/>
                                </a:lnTo>
                                <a:lnTo>
                                  <a:pt x="38" y="305"/>
                                </a:lnTo>
                                <a:lnTo>
                                  <a:pt x="53" y="267"/>
                                </a:lnTo>
                                <a:lnTo>
                                  <a:pt x="74" y="230"/>
                                </a:lnTo>
                                <a:lnTo>
                                  <a:pt x="98" y="199"/>
                                </a:lnTo>
                                <a:lnTo>
                                  <a:pt x="126" y="167"/>
                                </a:lnTo>
                                <a:lnTo>
                                  <a:pt x="162" y="134"/>
                                </a:lnTo>
                                <a:lnTo>
                                  <a:pt x="202" y="103"/>
                                </a:lnTo>
                                <a:lnTo>
                                  <a:pt x="245" y="74"/>
                                </a:lnTo>
                                <a:lnTo>
                                  <a:pt x="287" y="49"/>
                                </a:lnTo>
                                <a:lnTo>
                                  <a:pt x="334" y="29"/>
                                </a:lnTo>
                                <a:lnTo>
                                  <a:pt x="376" y="15"/>
                                </a:lnTo>
                                <a:lnTo>
                                  <a:pt x="415" y="5"/>
                                </a:lnTo>
                                <a:lnTo>
                                  <a:pt x="448" y="0"/>
                                </a:lnTo>
                                <a:lnTo>
                                  <a:pt x="463" y="3"/>
                                </a:lnTo>
                                <a:lnTo>
                                  <a:pt x="481" y="11"/>
                                </a:lnTo>
                                <a:lnTo>
                                  <a:pt x="503" y="24"/>
                                </a:lnTo>
                                <a:lnTo>
                                  <a:pt x="480" y="28"/>
                                </a:lnTo>
                                <a:lnTo>
                                  <a:pt x="452" y="34"/>
                                </a:lnTo>
                                <a:lnTo>
                                  <a:pt x="425" y="40"/>
                                </a:lnTo>
                                <a:lnTo>
                                  <a:pt x="394" y="48"/>
                                </a:lnTo>
                                <a:lnTo>
                                  <a:pt x="370" y="57"/>
                                </a:lnTo>
                                <a:lnTo>
                                  <a:pt x="345" y="68"/>
                                </a:lnTo>
                                <a:lnTo>
                                  <a:pt x="319" y="82"/>
                                </a:lnTo>
                                <a:lnTo>
                                  <a:pt x="295" y="95"/>
                                </a:lnTo>
                                <a:lnTo>
                                  <a:pt x="272" y="108"/>
                                </a:lnTo>
                                <a:lnTo>
                                  <a:pt x="248" y="124"/>
                                </a:lnTo>
                                <a:lnTo>
                                  <a:pt x="222" y="141"/>
                                </a:lnTo>
                                <a:lnTo>
                                  <a:pt x="199" y="158"/>
                                </a:lnTo>
                                <a:lnTo>
                                  <a:pt x="177" y="174"/>
                                </a:lnTo>
                                <a:lnTo>
                                  <a:pt x="159" y="190"/>
                                </a:lnTo>
                                <a:lnTo>
                                  <a:pt x="141" y="210"/>
                                </a:lnTo>
                                <a:lnTo>
                                  <a:pt x="127" y="230"/>
                                </a:lnTo>
                                <a:lnTo>
                                  <a:pt x="115" y="254"/>
                                </a:lnTo>
                                <a:lnTo>
                                  <a:pt x="98" y="282"/>
                                </a:lnTo>
                                <a:lnTo>
                                  <a:pt x="84" y="308"/>
                                </a:lnTo>
                                <a:lnTo>
                                  <a:pt x="75" y="332"/>
                                </a:lnTo>
                                <a:lnTo>
                                  <a:pt x="67" y="354"/>
                                </a:lnTo>
                                <a:lnTo>
                                  <a:pt x="61" y="377"/>
                                </a:lnTo>
                                <a:lnTo>
                                  <a:pt x="56" y="402"/>
                                </a:lnTo>
                                <a:lnTo>
                                  <a:pt x="51" y="426"/>
                                </a:lnTo>
                                <a:lnTo>
                                  <a:pt x="48" y="457"/>
                                </a:lnTo>
                                <a:lnTo>
                                  <a:pt x="47" y="491"/>
                                </a:lnTo>
                                <a:lnTo>
                                  <a:pt x="48" y="519"/>
                                </a:lnTo>
                                <a:lnTo>
                                  <a:pt x="51" y="546"/>
                                </a:lnTo>
                                <a:lnTo>
                                  <a:pt x="59" y="575"/>
                                </a:lnTo>
                                <a:lnTo>
                                  <a:pt x="66" y="602"/>
                                </a:lnTo>
                                <a:lnTo>
                                  <a:pt x="76" y="628"/>
                                </a:lnTo>
                                <a:lnTo>
                                  <a:pt x="89" y="652"/>
                                </a:lnTo>
                                <a:lnTo>
                                  <a:pt x="103" y="676"/>
                                </a:lnTo>
                                <a:lnTo>
                                  <a:pt x="118" y="703"/>
                                </a:lnTo>
                                <a:lnTo>
                                  <a:pt x="133" y="731"/>
                                </a:lnTo>
                                <a:lnTo>
                                  <a:pt x="149" y="759"/>
                                </a:lnTo>
                                <a:lnTo>
                                  <a:pt x="166" y="785"/>
                                </a:lnTo>
                                <a:lnTo>
                                  <a:pt x="182" y="810"/>
                                </a:lnTo>
                                <a:lnTo>
                                  <a:pt x="203" y="839"/>
                                </a:lnTo>
                                <a:lnTo>
                                  <a:pt x="224" y="865"/>
                                </a:lnTo>
                                <a:lnTo>
                                  <a:pt x="214" y="883"/>
                                </a:lnTo>
                                <a:lnTo>
                                  <a:pt x="207" y="898"/>
                                </a:lnTo>
                                <a:lnTo>
                                  <a:pt x="188" y="884"/>
                                </a:lnTo>
                                <a:lnTo>
                                  <a:pt x="161" y="858"/>
                                </a:lnTo>
                                <a:lnTo>
                                  <a:pt x="136" y="827"/>
                                </a:lnTo>
                                <a:lnTo>
                                  <a:pt x="109" y="787"/>
                                </a:lnTo>
                                <a:lnTo>
                                  <a:pt x="78" y="738"/>
                                </a:lnTo>
                                <a:lnTo>
                                  <a:pt x="50" y="687"/>
                                </a:lnTo>
                                <a:lnTo>
                                  <a:pt x="31" y="648"/>
                                </a:lnTo>
                                <a:lnTo>
                                  <a:pt x="16" y="602"/>
                                </a:lnTo>
                                <a:lnTo>
                                  <a:pt x="4" y="549"/>
                                </a:lnTo>
                                <a:lnTo>
                                  <a:pt x="0" y="500"/>
                                </a:lnTo>
                                <a:close/>
                              </a:path>
                            </a:pathLst>
                          </a:custGeom>
                          <a:solidFill>
                            <a:srgbClr val="E0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38" name="Group 137">
                        <a:extLst>
                          <a:ext uri="{FF2B5EF4-FFF2-40B4-BE49-F238E27FC236}">
                            <a16:creationId xmlns:a16="http://schemas.microsoft.com/office/drawing/2014/main" id="{0F12E1C4-8C8B-433A-B899-79F5FDBD7F9A}"/>
                          </a:ext>
                        </a:extLst>
                      </p:cNvPr>
                      <p:cNvGrpSpPr>
                        <a:grpSpLocks/>
                      </p:cNvGrpSpPr>
                      <p:nvPr/>
                    </p:nvGrpSpPr>
                    <p:grpSpPr bwMode="auto">
                      <a:xfrm>
                        <a:off x="2112" y="1663"/>
                        <a:ext cx="49" cy="42"/>
                        <a:chOff x="2112" y="1663"/>
                        <a:chExt cx="49" cy="42"/>
                      </a:xfrm>
                    </p:grpSpPr>
                    <p:sp>
                      <p:nvSpPr>
                        <p:cNvPr id="65939" name="Freeform 138">
                          <a:extLst>
                            <a:ext uri="{FF2B5EF4-FFF2-40B4-BE49-F238E27FC236}">
                              <a16:creationId xmlns:a16="http://schemas.microsoft.com/office/drawing/2014/main" id="{2FC334B2-64FB-4D24-9596-64BFC783AD45}"/>
                            </a:ext>
                          </a:extLst>
                        </p:cNvPr>
                        <p:cNvSpPr>
                          <a:spLocks/>
                        </p:cNvSpPr>
                        <p:nvPr/>
                      </p:nvSpPr>
                      <p:spPr bwMode="auto">
                        <a:xfrm>
                          <a:off x="2112" y="1663"/>
                          <a:ext cx="49" cy="42"/>
                        </a:xfrm>
                        <a:custGeom>
                          <a:avLst/>
                          <a:gdLst>
                            <a:gd name="T0" fmla="*/ 10 w 244"/>
                            <a:gd name="T1" fmla="*/ 1 h 210"/>
                            <a:gd name="T2" fmla="*/ 9 w 244"/>
                            <a:gd name="T3" fmla="*/ 0 h 210"/>
                            <a:gd name="T4" fmla="*/ 8 w 244"/>
                            <a:gd name="T5" fmla="*/ 0 h 210"/>
                            <a:gd name="T6" fmla="*/ 7 w 244"/>
                            <a:gd name="T7" fmla="*/ 0 h 210"/>
                            <a:gd name="T8" fmla="*/ 7 w 244"/>
                            <a:gd name="T9" fmla="*/ 0 h 210"/>
                            <a:gd name="T10" fmla="*/ 6 w 244"/>
                            <a:gd name="T11" fmla="*/ 0 h 210"/>
                            <a:gd name="T12" fmla="*/ 5 w 244"/>
                            <a:gd name="T13" fmla="*/ 1 h 210"/>
                            <a:gd name="T14" fmla="*/ 4 w 244"/>
                            <a:gd name="T15" fmla="*/ 1 h 210"/>
                            <a:gd name="T16" fmla="*/ 3 w 244"/>
                            <a:gd name="T17" fmla="*/ 1 h 210"/>
                            <a:gd name="T18" fmla="*/ 2 w 244"/>
                            <a:gd name="T19" fmla="*/ 2 h 210"/>
                            <a:gd name="T20" fmla="*/ 1 w 244"/>
                            <a:gd name="T21" fmla="*/ 3 h 210"/>
                            <a:gd name="T22" fmla="*/ 1 w 244"/>
                            <a:gd name="T23" fmla="*/ 4 h 210"/>
                            <a:gd name="T24" fmla="*/ 0 w 244"/>
                            <a:gd name="T25" fmla="*/ 5 h 210"/>
                            <a:gd name="T26" fmla="*/ 0 w 244"/>
                            <a:gd name="T27" fmla="*/ 6 h 210"/>
                            <a:gd name="T28" fmla="*/ 0 w 244"/>
                            <a:gd name="T29" fmla="*/ 6 h 210"/>
                            <a:gd name="T30" fmla="*/ 0 w 244"/>
                            <a:gd name="T31" fmla="*/ 7 h 210"/>
                            <a:gd name="T32" fmla="*/ 0 w 244"/>
                            <a:gd name="T33" fmla="*/ 8 h 210"/>
                            <a:gd name="T34" fmla="*/ 1 w 244"/>
                            <a:gd name="T35" fmla="*/ 8 h 210"/>
                            <a:gd name="T36" fmla="*/ 2 w 244"/>
                            <a:gd name="T37" fmla="*/ 8 h 210"/>
                            <a:gd name="T38" fmla="*/ 3 w 244"/>
                            <a:gd name="T39" fmla="*/ 8 h 210"/>
                            <a:gd name="T40" fmla="*/ 4 w 244"/>
                            <a:gd name="T41" fmla="*/ 8 h 210"/>
                            <a:gd name="T42" fmla="*/ 5 w 244"/>
                            <a:gd name="T43" fmla="*/ 8 h 210"/>
                            <a:gd name="T44" fmla="*/ 6 w 244"/>
                            <a:gd name="T45" fmla="*/ 7 h 210"/>
                            <a:gd name="T46" fmla="*/ 7 w 244"/>
                            <a:gd name="T47" fmla="*/ 6 h 210"/>
                            <a:gd name="T48" fmla="*/ 8 w 244"/>
                            <a:gd name="T49" fmla="*/ 5 h 210"/>
                            <a:gd name="T50" fmla="*/ 9 w 244"/>
                            <a:gd name="T51" fmla="*/ 4 h 210"/>
                            <a:gd name="T52" fmla="*/ 9 w 244"/>
                            <a:gd name="T53" fmla="*/ 3 h 210"/>
                            <a:gd name="T54" fmla="*/ 10 w 244"/>
                            <a:gd name="T55" fmla="*/ 2 h 210"/>
                            <a:gd name="T56" fmla="*/ 10 w 244"/>
                            <a:gd name="T57" fmla="*/ 1 h 210"/>
                            <a:gd name="T58" fmla="*/ 10 w 244"/>
                            <a:gd name="T59" fmla="*/ 1 h 2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10"/>
                            <a:gd name="T92" fmla="*/ 244 w 244"/>
                            <a:gd name="T93" fmla="*/ 210 h 2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10">
                              <a:moveTo>
                                <a:pt x="238" y="16"/>
                              </a:moveTo>
                              <a:lnTo>
                                <a:pt x="223" y="7"/>
                              </a:lnTo>
                              <a:lnTo>
                                <a:pt x="202" y="1"/>
                              </a:lnTo>
                              <a:lnTo>
                                <a:pt x="183" y="0"/>
                              </a:lnTo>
                              <a:lnTo>
                                <a:pt x="165" y="1"/>
                              </a:lnTo>
                              <a:lnTo>
                                <a:pt x="144" y="7"/>
                              </a:lnTo>
                              <a:lnTo>
                                <a:pt x="122" y="14"/>
                              </a:lnTo>
                              <a:lnTo>
                                <a:pt x="101" y="25"/>
                              </a:lnTo>
                              <a:lnTo>
                                <a:pt x="79" y="37"/>
                              </a:lnTo>
                              <a:lnTo>
                                <a:pt x="57" y="54"/>
                              </a:lnTo>
                              <a:lnTo>
                                <a:pt x="33" y="78"/>
                              </a:lnTo>
                              <a:lnTo>
                                <a:pt x="20" y="101"/>
                              </a:lnTo>
                              <a:lnTo>
                                <a:pt x="11" y="120"/>
                              </a:lnTo>
                              <a:lnTo>
                                <a:pt x="5" y="141"/>
                              </a:lnTo>
                              <a:lnTo>
                                <a:pt x="0" y="162"/>
                              </a:lnTo>
                              <a:lnTo>
                                <a:pt x="3" y="182"/>
                              </a:lnTo>
                              <a:lnTo>
                                <a:pt x="11" y="197"/>
                              </a:lnTo>
                              <a:lnTo>
                                <a:pt x="27" y="203"/>
                              </a:lnTo>
                              <a:lnTo>
                                <a:pt x="45" y="209"/>
                              </a:lnTo>
                              <a:lnTo>
                                <a:pt x="66" y="210"/>
                              </a:lnTo>
                              <a:lnTo>
                                <a:pt x="94" y="206"/>
                              </a:lnTo>
                              <a:lnTo>
                                <a:pt x="122" y="194"/>
                              </a:lnTo>
                              <a:lnTo>
                                <a:pt x="150" y="179"/>
                              </a:lnTo>
                              <a:lnTo>
                                <a:pt x="178" y="156"/>
                              </a:lnTo>
                              <a:lnTo>
                                <a:pt x="201" y="133"/>
                              </a:lnTo>
                              <a:lnTo>
                                <a:pt x="221" y="108"/>
                              </a:lnTo>
                              <a:lnTo>
                                <a:pt x="236" y="83"/>
                              </a:lnTo>
                              <a:lnTo>
                                <a:pt x="242" y="59"/>
                              </a:lnTo>
                              <a:lnTo>
                                <a:pt x="244" y="34"/>
                              </a:lnTo>
                              <a:lnTo>
                                <a:pt x="238" y="16"/>
                              </a:lnTo>
                              <a:close/>
                            </a:path>
                          </a:pathLst>
                        </a:custGeom>
                        <a:solidFill>
                          <a:srgbClr val="A000A0"/>
                        </a:solidFill>
                        <a:ln w="3175">
                          <a:solidFill>
                            <a:srgbClr val="2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40" name="Freeform 139">
                          <a:extLst>
                            <a:ext uri="{FF2B5EF4-FFF2-40B4-BE49-F238E27FC236}">
                              <a16:creationId xmlns:a16="http://schemas.microsoft.com/office/drawing/2014/main" id="{27A02941-F8B9-458A-9D25-10FEF9D8DBB7}"/>
                            </a:ext>
                          </a:extLst>
                        </p:cNvPr>
                        <p:cNvSpPr>
                          <a:spLocks/>
                        </p:cNvSpPr>
                        <p:nvPr/>
                      </p:nvSpPr>
                      <p:spPr bwMode="auto">
                        <a:xfrm>
                          <a:off x="2118" y="1669"/>
                          <a:ext cx="37" cy="31"/>
                        </a:xfrm>
                        <a:custGeom>
                          <a:avLst/>
                          <a:gdLst>
                            <a:gd name="T0" fmla="*/ 7 w 182"/>
                            <a:gd name="T1" fmla="*/ 0 h 155"/>
                            <a:gd name="T2" fmla="*/ 7 w 182"/>
                            <a:gd name="T3" fmla="*/ 0 h 155"/>
                            <a:gd name="T4" fmla="*/ 6 w 182"/>
                            <a:gd name="T5" fmla="*/ 0 h 155"/>
                            <a:gd name="T6" fmla="*/ 6 w 182"/>
                            <a:gd name="T7" fmla="*/ 0 h 155"/>
                            <a:gd name="T8" fmla="*/ 5 w 182"/>
                            <a:gd name="T9" fmla="*/ 0 h 155"/>
                            <a:gd name="T10" fmla="*/ 4 w 182"/>
                            <a:gd name="T11" fmla="*/ 0 h 155"/>
                            <a:gd name="T12" fmla="*/ 4 w 182"/>
                            <a:gd name="T13" fmla="*/ 0 h 155"/>
                            <a:gd name="T14" fmla="*/ 3 w 182"/>
                            <a:gd name="T15" fmla="*/ 1 h 155"/>
                            <a:gd name="T16" fmla="*/ 2 w 182"/>
                            <a:gd name="T17" fmla="*/ 1 h 155"/>
                            <a:gd name="T18" fmla="*/ 2 w 182"/>
                            <a:gd name="T19" fmla="*/ 2 h 155"/>
                            <a:gd name="T20" fmla="*/ 1 w 182"/>
                            <a:gd name="T21" fmla="*/ 2 h 155"/>
                            <a:gd name="T22" fmla="*/ 1 w 182"/>
                            <a:gd name="T23" fmla="*/ 3 h 155"/>
                            <a:gd name="T24" fmla="*/ 0 w 182"/>
                            <a:gd name="T25" fmla="*/ 4 h 155"/>
                            <a:gd name="T26" fmla="*/ 0 w 182"/>
                            <a:gd name="T27" fmla="*/ 4 h 155"/>
                            <a:gd name="T28" fmla="*/ 0 w 182"/>
                            <a:gd name="T29" fmla="*/ 5 h 155"/>
                            <a:gd name="T30" fmla="*/ 0 w 182"/>
                            <a:gd name="T31" fmla="*/ 5 h 155"/>
                            <a:gd name="T32" fmla="*/ 0 w 182"/>
                            <a:gd name="T33" fmla="*/ 6 h 155"/>
                            <a:gd name="T34" fmla="*/ 1 w 182"/>
                            <a:gd name="T35" fmla="*/ 6 h 155"/>
                            <a:gd name="T36" fmla="*/ 1 w 182"/>
                            <a:gd name="T37" fmla="*/ 6 h 155"/>
                            <a:gd name="T38" fmla="*/ 2 w 182"/>
                            <a:gd name="T39" fmla="*/ 6 h 155"/>
                            <a:gd name="T40" fmla="*/ 3 w 182"/>
                            <a:gd name="T41" fmla="*/ 6 h 155"/>
                            <a:gd name="T42" fmla="*/ 4 w 182"/>
                            <a:gd name="T43" fmla="*/ 6 h 155"/>
                            <a:gd name="T44" fmla="*/ 5 w 182"/>
                            <a:gd name="T45" fmla="*/ 5 h 155"/>
                            <a:gd name="T46" fmla="*/ 5 w 182"/>
                            <a:gd name="T47" fmla="*/ 5 h 155"/>
                            <a:gd name="T48" fmla="*/ 6 w 182"/>
                            <a:gd name="T49" fmla="*/ 4 h 155"/>
                            <a:gd name="T50" fmla="*/ 7 w 182"/>
                            <a:gd name="T51" fmla="*/ 3 h 155"/>
                            <a:gd name="T52" fmla="*/ 7 w 182"/>
                            <a:gd name="T53" fmla="*/ 2 h 155"/>
                            <a:gd name="T54" fmla="*/ 8 w 182"/>
                            <a:gd name="T55" fmla="*/ 2 h 155"/>
                            <a:gd name="T56" fmla="*/ 8 w 182"/>
                            <a:gd name="T57" fmla="*/ 1 h 155"/>
                            <a:gd name="T58" fmla="*/ 7 w 182"/>
                            <a:gd name="T59" fmla="*/ 0 h 1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2"/>
                            <a:gd name="T91" fmla="*/ 0 h 155"/>
                            <a:gd name="T92" fmla="*/ 182 w 182"/>
                            <a:gd name="T93" fmla="*/ 155 h 1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2" h="155">
                              <a:moveTo>
                                <a:pt x="178" y="11"/>
                              </a:moveTo>
                              <a:lnTo>
                                <a:pt x="167" y="4"/>
                              </a:lnTo>
                              <a:lnTo>
                                <a:pt x="152" y="0"/>
                              </a:lnTo>
                              <a:lnTo>
                                <a:pt x="137" y="0"/>
                              </a:lnTo>
                              <a:lnTo>
                                <a:pt x="124" y="0"/>
                              </a:lnTo>
                              <a:lnTo>
                                <a:pt x="108" y="4"/>
                              </a:lnTo>
                              <a:lnTo>
                                <a:pt x="91" y="9"/>
                              </a:lnTo>
                              <a:lnTo>
                                <a:pt x="76" y="18"/>
                              </a:lnTo>
                              <a:lnTo>
                                <a:pt x="60" y="27"/>
                              </a:lnTo>
                              <a:lnTo>
                                <a:pt x="42" y="39"/>
                              </a:lnTo>
                              <a:lnTo>
                                <a:pt x="25" y="57"/>
                              </a:lnTo>
                              <a:lnTo>
                                <a:pt x="15" y="74"/>
                              </a:lnTo>
                              <a:lnTo>
                                <a:pt x="9" y="89"/>
                              </a:lnTo>
                              <a:lnTo>
                                <a:pt x="3" y="104"/>
                              </a:lnTo>
                              <a:lnTo>
                                <a:pt x="0" y="120"/>
                              </a:lnTo>
                              <a:lnTo>
                                <a:pt x="2" y="134"/>
                              </a:lnTo>
                              <a:lnTo>
                                <a:pt x="9" y="147"/>
                              </a:lnTo>
                              <a:lnTo>
                                <a:pt x="21" y="151"/>
                              </a:lnTo>
                              <a:lnTo>
                                <a:pt x="33" y="155"/>
                              </a:lnTo>
                              <a:lnTo>
                                <a:pt x="49" y="155"/>
                              </a:lnTo>
                              <a:lnTo>
                                <a:pt x="70" y="153"/>
                              </a:lnTo>
                              <a:lnTo>
                                <a:pt x="91" y="144"/>
                              </a:lnTo>
                              <a:lnTo>
                                <a:pt x="113" y="132"/>
                              </a:lnTo>
                              <a:lnTo>
                                <a:pt x="133" y="116"/>
                              </a:lnTo>
                              <a:lnTo>
                                <a:pt x="151" y="99"/>
                              </a:lnTo>
                              <a:lnTo>
                                <a:pt x="165" y="80"/>
                              </a:lnTo>
                              <a:lnTo>
                                <a:pt x="177" y="62"/>
                              </a:lnTo>
                              <a:lnTo>
                                <a:pt x="181" y="43"/>
                              </a:lnTo>
                              <a:lnTo>
                                <a:pt x="182" y="25"/>
                              </a:lnTo>
                              <a:lnTo>
                                <a:pt x="178" y="11"/>
                              </a:lnTo>
                              <a:close/>
                            </a:path>
                          </a:pathLst>
                        </a:custGeom>
                        <a:solidFill>
                          <a:srgbClr val="600060"/>
                        </a:solidFill>
                        <a:ln w="3175">
                          <a:solidFill>
                            <a:srgbClr val="2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nvGrpSpPr>
                  <p:cNvPr id="65924" name="Group 140">
                    <a:extLst>
                      <a:ext uri="{FF2B5EF4-FFF2-40B4-BE49-F238E27FC236}">
                        <a16:creationId xmlns:a16="http://schemas.microsoft.com/office/drawing/2014/main" id="{E5498566-5185-49F4-BAA5-6B494F6C88C1}"/>
                      </a:ext>
                    </a:extLst>
                  </p:cNvPr>
                  <p:cNvGrpSpPr>
                    <a:grpSpLocks/>
                  </p:cNvGrpSpPr>
                  <p:nvPr/>
                </p:nvGrpSpPr>
                <p:grpSpPr bwMode="auto">
                  <a:xfrm>
                    <a:off x="2072" y="1578"/>
                    <a:ext cx="215" cy="151"/>
                    <a:chOff x="2072" y="1578"/>
                    <a:chExt cx="215" cy="151"/>
                  </a:xfrm>
                </p:grpSpPr>
                <p:grpSp>
                  <p:nvGrpSpPr>
                    <p:cNvPr id="65925" name="Group 141">
                      <a:extLst>
                        <a:ext uri="{FF2B5EF4-FFF2-40B4-BE49-F238E27FC236}">
                          <a16:creationId xmlns:a16="http://schemas.microsoft.com/office/drawing/2014/main" id="{98DC81F9-4991-43F3-817F-6CE334AC1219}"/>
                        </a:ext>
                      </a:extLst>
                    </p:cNvPr>
                    <p:cNvGrpSpPr>
                      <a:grpSpLocks/>
                    </p:cNvGrpSpPr>
                    <p:nvPr/>
                  </p:nvGrpSpPr>
                  <p:grpSpPr bwMode="auto">
                    <a:xfrm>
                      <a:off x="2072" y="1578"/>
                      <a:ext cx="215" cy="140"/>
                      <a:chOff x="2072" y="1578"/>
                      <a:chExt cx="215" cy="140"/>
                    </a:xfrm>
                  </p:grpSpPr>
                  <p:sp>
                    <p:nvSpPr>
                      <p:cNvPr id="65929" name="Freeform 142">
                        <a:extLst>
                          <a:ext uri="{FF2B5EF4-FFF2-40B4-BE49-F238E27FC236}">
                            <a16:creationId xmlns:a16="http://schemas.microsoft.com/office/drawing/2014/main" id="{A0A1A276-41E3-4111-B972-A69CA69AB7C3}"/>
                          </a:ext>
                        </a:extLst>
                      </p:cNvPr>
                      <p:cNvSpPr>
                        <a:spLocks/>
                      </p:cNvSpPr>
                      <p:nvPr/>
                    </p:nvSpPr>
                    <p:spPr bwMode="auto">
                      <a:xfrm>
                        <a:off x="2072" y="1578"/>
                        <a:ext cx="215" cy="140"/>
                      </a:xfrm>
                      <a:custGeom>
                        <a:avLst/>
                        <a:gdLst>
                          <a:gd name="T0" fmla="*/ 29 w 1073"/>
                          <a:gd name="T1" fmla="*/ 0 h 702"/>
                          <a:gd name="T2" fmla="*/ 32 w 1073"/>
                          <a:gd name="T3" fmla="*/ 0 h 702"/>
                          <a:gd name="T4" fmla="*/ 35 w 1073"/>
                          <a:gd name="T5" fmla="*/ 0 h 702"/>
                          <a:gd name="T6" fmla="*/ 38 w 1073"/>
                          <a:gd name="T7" fmla="*/ 0 h 702"/>
                          <a:gd name="T8" fmla="*/ 40 w 1073"/>
                          <a:gd name="T9" fmla="*/ 1 h 702"/>
                          <a:gd name="T10" fmla="*/ 41 w 1073"/>
                          <a:gd name="T11" fmla="*/ 1 h 702"/>
                          <a:gd name="T12" fmla="*/ 42 w 1073"/>
                          <a:gd name="T13" fmla="*/ 2 h 702"/>
                          <a:gd name="T14" fmla="*/ 43 w 1073"/>
                          <a:gd name="T15" fmla="*/ 3 h 702"/>
                          <a:gd name="T16" fmla="*/ 43 w 1073"/>
                          <a:gd name="T17" fmla="*/ 5 h 702"/>
                          <a:gd name="T18" fmla="*/ 43 w 1073"/>
                          <a:gd name="T19" fmla="*/ 6 h 702"/>
                          <a:gd name="T20" fmla="*/ 42 w 1073"/>
                          <a:gd name="T21" fmla="*/ 7 h 702"/>
                          <a:gd name="T22" fmla="*/ 41 w 1073"/>
                          <a:gd name="T23" fmla="*/ 7 h 702"/>
                          <a:gd name="T24" fmla="*/ 39 w 1073"/>
                          <a:gd name="T25" fmla="*/ 7 h 702"/>
                          <a:gd name="T26" fmla="*/ 37 w 1073"/>
                          <a:gd name="T27" fmla="*/ 7 h 702"/>
                          <a:gd name="T28" fmla="*/ 36 w 1073"/>
                          <a:gd name="T29" fmla="*/ 8 h 702"/>
                          <a:gd name="T30" fmla="*/ 33 w 1073"/>
                          <a:gd name="T31" fmla="*/ 7 h 702"/>
                          <a:gd name="T32" fmla="*/ 31 w 1073"/>
                          <a:gd name="T33" fmla="*/ 7 h 702"/>
                          <a:gd name="T34" fmla="*/ 29 w 1073"/>
                          <a:gd name="T35" fmla="*/ 8 h 702"/>
                          <a:gd name="T36" fmla="*/ 26 w 1073"/>
                          <a:gd name="T37" fmla="*/ 8 h 702"/>
                          <a:gd name="T38" fmla="*/ 24 w 1073"/>
                          <a:gd name="T39" fmla="*/ 9 h 702"/>
                          <a:gd name="T40" fmla="*/ 22 w 1073"/>
                          <a:gd name="T41" fmla="*/ 9 h 702"/>
                          <a:gd name="T42" fmla="*/ 20 w 1073"/>
                          <a:gd name="T43" fmla="*/ 10 h 702"/>
                          <a:gd name="T44" fmla="*/ 18 w 1073"/>
                          <a:gd name="T45" fmla="*/ 11 h 702"/>
                          <a:gd name="T46" fmla="*/ 16 w 1073"/>
                          <a:gd name="T47" fmla="*/ 12 h 702"/>
                          <a:gd name="T48" fmla="*/ 15 w 1073"/>
                          <a:gd name="T49" fmla="*/ 14 h 702"/>
                          <a:gd name="T50" fmla="*/ 13 w 1073"/>
                          <a:gd name="T51" fmla="*/ 15 h 702"/>
                          <a:gd name="T52" fmla="*/ 12 w 1073"/>
                          <a:gd name="T53" fmla="*/ 17 h 702"/>
                          <a:gd name="T54" fmla="*/ 11 w 1073"/>
                          <a:gd name="T55" fmla="*/ 19 h 702"/>
                          <a:gd name="T56" fmla="*/ 11 w 1073"/>
                          <a:gd name="T57" fmla="*/ 21 h 702"/>
                          <a:gd name="T58" fmla="*/ 10 w 1073"/>
                          <a:gd name="T59" fmla="*/ 22 h 702"/>
                          <a:gd name="T60" fmla="*/ 10 w 1073"/>
                          <a:gd name="T61" fmla="*/ 25 h 702"/>
                          <a:gd name="T62" fmla="*/ 10 w 1073"/>
                          <a:gd name="T63" fmla="*/ 27 h 702"/>
                          <a:gd name="T64" fmla="*/ 0 w 1073"/>
                          <a:gd name="T65" fmla="*/ 28 h 702"/>
                          <a:gd name="T66" fmla="*/ 0 w 1073"/>
                          <a:gd name="T67" fmla="*/ 26 h 702"/>
                          <a:gd name="T68" fmla="*/ 0 w 1073"/>
                          <a:gd name="T69" fmla="*/ 23 h 702"/>
                          <a:gd name="T70" fmla="*/ 0 w 1073"/>
                          <a:gd name="T71" fmla="*/ 21 h 702"/>
                          <a:gd name="T72" fmla="*/ 1 w 1073"/>
                          <a:gd name="T73" fmla="*/ 19 h 702"/>
                          <a:gd name="T74" fmla="*/ 2 w 1073"/>
                          <a:gd name="T75" fmla="*/ 17 h 702"/>
                          <a:gd name="T76" fmla="*/ 2 w 1073"/>
                          <a:gd name="T77" fmla="*/ 15 h 702"/>
                          <a:gd name="T78" fmla="*/ 3 w 1073"/>
                          <a:gd name="T79" fmla="*/ 14 h 702"/>
                          <a:gd name="T80" fmla="*/ 5 w 1073"/>
                          <a:gd name="T81" fmla="*/ 12 h 702"/>
                          <a:gd name="T82" fmla="*/ 6 w 1073"/>
                          <a:gd name="T83" fmla="*/ 10 h 702"/>
                          <a:gd name="T84" fmla="*/ 8 w 1073"/>
                          <a:gd name="T85" fmla="*/ 8 h 702"/>
                          <a:gd name="T86" fmla="*/ 10 w 1073"/>
                          <a:gd name="T87" fmla="*/ 6 h 702"/>
                          <a:gd name="T88" fmla="*/ 12 w 1073"/>
                          <a:gd name="T89" fmla="*/ 5 h 702"/>
                          <a:gd name="T90" fmla="*/ 14 w 1073"/>
                          <a:gd name="T91" fmla="*/ 4 h 702"/>
                          <a:gd name="T92" fmla="*/ 15 w 1073"/>
                          <a:gd name="T93" fmla="*/ 3 h 702"/>
                          <a:gd name="T94" fmla="*/ 18 w 1073"/>
                          <a:gd name="T95" fmla="*/ 2 h 702"/>
                          <a:gd name="T96" fmla="*/ 20 w 1073"/>
                          <a:gd name="T97" fmla="*/ 1 h 702"/>
                          <a:gd name="T98" fmla="*/ 23 w 1073"/>
                          <a:gd name="T99" fmla="*/ 1 h 702"/>
                          <a:gd name="T100" fmla="*/ 26 w 1073"/>
                          <a:gd name="T101" fmla="*/ 0 h 7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702"/>
                          <a:gd name="T155" fmla="*/ 1073 w 1073"/>
                          <a:gd name="T156" fmla="*/ 702 h 7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702">
                            <a:moveTo>
                              <a:pt x="680" y="5"/>
                            </a:moveTo>
                            <a:lnTo>
                              <a:pt x="713" y="1"/>
                            </a:lnTo>
                            <a:lnTo>
                              <a:pt x="751" y="0"/>
                            </a:lnTo>
                            <a:lnTo>
                              <a:pt x="789" y="1"/>
                            </a:lnTo>
                            <a:lnTo>
                              <a:pt x="835" y="4"/>
                            </a:lnTo>
                            <a:lnTo>
                              <a:pt x="876" y="6"/>
                            </a:lnTo>
                            <a:lnTo>
                              <a:pt x="911" y="8"/>
                            </a:lnTo>
                            <a:lnTo>
                              <a:pt x="947" y="11"/>
                            </a:lnTo>
                            <a:lnTo>
                              <a:pt x="975" y="14"/>
                            </a:lnTo>
                            <a:lnTo>
                              <a:pt x="999" y="20"/>
                            </a:lnTo>
                            <a:lnTo>
                              <a:pt x="1019" y="27"/>
                            </a:lnTo>
                            <a:lnTo>
                              <a:pt x="1035" y="37"/>
                            </a:lnTo>
                            <a:lnTo>
                              <a:pt x="1046" y="46"/>
                            </a:lnTo>
                            <a:lnTo>
                              <a:pt x="1058" y="58"/>
                            </a:lnTo>
                            <a:lnTo>
                              <a:pt x="1065" y="69"/>
                            </a:lnTo>
                            <a:lnTo>
                              <a:pt x="1070" y="87"/>
                            </a:lnTo>
                            <a:lnTo>
                              <a:pt x="1073" y="102"/>
                            </a:lnTo>
                            <a:lnTo>
                              <a:pt x="1072" y="122"/>
                            </a:lnTo>
                            <a:lnTo>
                              <a:pt x="1067" y="142"/>
                            </a:lnTo>
                            <a:lnTo>
                              <a:pt x="1062" y="155"/>
                            </a:lnTo>
                            <a:lnTo>
                              <a:pt x="1054" y="167"/>
                            </a:lnTo>
                            <a:lnTo>
                              <a:pt x="1043" y="175"/>
                            </a:lnTo>
                            <a:lnTo>
                              <a:pt x="1034" y="181"/>
                            </a:lnTo>
                            <a:lnTo>
                              <a:pt x="1024" y="186"/>
                            </a:lnTo>
                            <a:lnTo>
                              <a:pt x="1008" y="188"/>
                            </a:lnTo>
                            <a:lnTo>
                              <a:pt x="985" y="187"/>
                            </a:lnTo>
                            <a:lnTo>
                              <a:pt x="961" y="186"/>
                            </a:lnTo>
                            <a:lnTo>
                              <a:pt x="935" y="188"/>
                            </a:lnTo>
                            <a:lnTo>
                              <a:pt x="913" y="189"/>
                            </a:lnTo>
                            <a:lnTo>
                              <a:pt x="886" y="190"/>
                            </a:lnTo>
                            <a:lnTo>
                              <a:pt x="860" y="190"/>
                            </a:lnTo>
                            <a:lnTo>
                              <a:pt x="832" y="188"/>
                            </a:lnTo>
                            <a:lnTo>
                              <a:pt x="801" y="188"/>
                            </a:lnTo>
                            <a:lnTo>
                              <a:pt x="771" y="186"/>
                            </a:lnTo>
                            <a:lnTo>
                              <a:pt x="745" y="188"/>
                            </a:lnTo>
                            <a:lnTo>
                              <a:pt x="714" y="190"/>
                            </a:lnTo>
                            <a:lnTo>
                              <a:pt x="682" y="192"/>
                            </a:lnTo>
                            <a:lnTo>
                              <a:pt x="655" y="198"/>
                            </a:lnTo>
                            <a:lnTo>
                              <a:pt x="627" y="207"/>
                            </a:lnTo>
                            <a:lnTo>
                              <a:pt x="600" y="216"/>
                            </a:lnTo>
                            <a:lnTo>
                              <a:pt x="570" y="227"/>
                            </a:lnTo>
                            <a:lnTo>
                              <a:pt x="541" y="238"/>
                            </a:lnTo>
                            <a:lnTo>
                              <a:pt x="517" y="248"/>
                            </a:lnTo>
                            <a:lnTo>
                              <a:pt x="489" y="259"/>
                            </a:lnTo>
                            <a:lnTo>
                              <a:pt x="467" y="272"/>
                            </a:lnTo>
                            <a:lnTo>
                              <a:pt x="447" y="283"/>
                            </a:lnTo>
                            <a:lnTo>
                              <a:pt x="426" y="295"/>
                            </a:lnTo>
                            <a:lnTo>
                              <a:pt x="404" y="308"/>
                            </a:lnTo>
                            <a:lnTo>
                              <a:pt x="387" y="324"/>
                            </a:lnTo>
                            <a:lnTo>
                              <a:pt x="366" y="346"/>
                            </a:lnTo>
                            <a:lnTo>
                              <a:pt x="350" y="365"/>
                            </a:lnTo>
                            <a:lnTo>
                              <a:pt x="335" y="381"/>
                            </a:lnTo>
                            <a:lnTo>
                              <a:pt x="319" y="403"/>
                            </a:lnTo>
                            <a:lnTo>
                              <a:pt x="307" y="424"/>
                            </a:lnTo>
                            <a:lnTo>
                              <a:pt x="295" y="448"/>
                            </a:lnTo>
                            <a:lnTo>
                              <a:pt x="283" y="470"/>
                            </a:lnTo>
                            <a:lnTo>
                              <a:pt x="273" y="494"/>
                            </a:lnTo>
                            <a:lnTo>
                              <a:pt x="268" y="517"/>
                            </a:lnTo>
                            <a:lnTo>
                              <a:pt x="262" y="539"/>
                            </a:lnTo>
                            <a:lnTo>
                              <a:pt x="258" y="564"/>
                            </a:lnTo>
                            <a:lnTo>
                              <a:pt x="255" y="587"/>
                            </a:lnTo>
                            <a:lnTo>
                              <a:pt x="252" y="617"/>
                            </a:lnTo>
                            <a:lnTo>
                              <a:pt x="251" y="645"/>
                            </a:lnTo>
                            <a:lnTo>
                              <a:pt x="250" y="672"/>
                            </a:lnTo>
                            <a:lnTo>
                              <a:pt x="248" y="702"/>
                            </a:lnTo>
                            <a:lnTo>
                              <a:pt x="5" y="700"/>
                            </a:lnTo>
                            <a:lnTo>
                              <a:pt x="1" y="675"/>
                            </a:lnTo>
                            <a:lnTo>
                              <a:pt x="0" y="651"/>
                            </a:lnTo>
                            <a:lnTo>
                              <a:pt x="2" y="623"/>
                            </a:lnTo>
                            <a:lnTo>
                              <a:pt x="5" y="589"/>
                            </a:lnTo>
                            <a:lnTo>
                              <a:pt x="8" y="558"/>
                            </a:lnTo>
                            <a:lnTo>
                              <a:pt x="11" y="533"/>
                            </a:lnTo>
                            <a:lnTo>
                              <a:pt x="17" y="509"/>
                            </a:lnTo>
                            <a:lnTo>
                              <a:pt x="23" y="485"/>
                            </a:lnTo>
                            <a:lnTo>
                              <a:pt x="33" y="457"/>
                            </a:lnTo>
                            <a:lnTo>
                              <a:pt x="42" y="430"/>
                            </a:lnTo>
                            <a:lnTo>
                              <a:pt x="51" y="407"/>
                            </a:lnTo>
                            <a:lnTo>
                              <a:pt x="62" y="384"/>
                            </a:lnTo>
                            <a:lnTo>
                              <a:pt x="73" y="360"/>
                            </a:lnTo>
                            <a:lnTo>
                              <a:pt x="86" y="339"/>
                            </a:lnTo>
                            <a:lnTo>
                              <a:pt x="100" y="315"/>
                            </a:lnTo>
                            <a:lnTo>
                              <a:pt x="117" y="290"/>
                            </a:lnTo>
                            <a:lnTo>
                              <a:pt x="134" y="265"/>
                            </a:lnTo>
                            <a:lnTo>
                              <a:pt x="151" y="244"/>
                            </a:lnTo>
                            <a:lnTo>
                              <a:pt x="170" y="219"/>
                            </a:lnTo>
                            <a:lnTo>
                              <a:pt x="190" y="200"/>
                            </a:lnTo>
                            <a:lnTo>
                              <a:pt x="215" y="179"/>
                            </a:lnTo>
                            <a:lnTo>
                              <a:pt x="240" y="159"/>
                            </a:lnTo>
                            <a:lnTo>
                              <a:pt x="266" y="137"/>
                            </a:lnTo>
                            <a:lnTo>
                              <a:pt x="291" y="120"/>
                            </a:lnTo>
                            <a:lnTo>
                              <a:pt x="315" y="103"/>
                            </a:lnTo>
                            <a:lnTo>
                              <a:pt x="338" y="90"/>
                            </a:lnTo>
                            <a:lnTo>
                              <a:pt x="362" y="77"/>
                            </a:lnTo>
                            <a:lnTo>
                              <a:pt x="384" y="64"/>
                            </a:lnTo>
                            <a:lnTo>
                              <a:pt x="410" y="52"/>
                            </a:lnTo>
                            <a:lnTo>
                              <a:pt x="438" y="43"/>
                            </a:lnTo>
                            <a:lnTo>
                              <a:pt x="469" y="36"/>
                            </a:lnTo>
                            <a:lnTo>
                              <a:pt x="501" y="29"/>
                            </a:lnTo>
                            <a:lnTo>
                              <a:pt x="533" y="24"/>
                            </a:lnTo>
                            <a:lnTo>
                              <a:pt x="572" y="19"/>
                            </a:lnTo>
                            <a:lnTo>
                              <a:pt x="611" y="14"/>
                            </a:lnTo>
                            <a:lnTo>
                              <a:pt x="645" y="9"/>
                            </a:lnTo>
                            <a:lnTo>
                              <a:pt x="680" y="5"/>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930" name="Group 143">
                        <a:extLst>
                          <a:ext uri="{FF2B5EF4-FFF2-40B4-BE49-F238E27FC236}">
                            <a16:creationId xmlns:a16="http://schemas.microsoft.com/office/drawing/2014/main" id="{044B3D0C-DCE8-422B-B363-ED0B97D1FFD9}"/>
                          </a:ext>
                        </a:extLst>
                      </p:cNvPr>
                      <p:cNvGrpSpPr>
                        <a:grpSpLocks/>
                      </p:cNvGrpSpPr>
                      <p:nvPr/>
                    </p:nvGrpSpPr>
                    <p:grpSpPr bwMode="auto">
                      <a:xfrm>
                        <a:off x="2089" y="1587"/>
                        <a:ext cx="198" cy="131"/>
                        <a:chOff x="2089" y="1587"/>
                        <a:chExt cx="198" cy="131"/>
                      </a:xfrm>
                    </p:grpSpPr>
                    <p:grpSp>
                      <p:nvGrpSpPr>
                        <p:cNvPr id="65931" name="Group 144">
                          <a:extLst>
                            <a:ext uri="{FF2B5EF4-FFF2-40B4-BE49-F238E27FC236}">
                              <a16:creationId xmlns:a16="http://schemas.microsoft.com/office/drawing/2014/main" id="{4DD20076-FB57-4531-86C6-C2461A4B966B}"/>
                            </a:ext>
                          </a:extLst>
                        </p:cNvPr>
                        <p:cNvGrpSpPr>
                          <a:grpSpLocks/>
                        </p:cNvGrpSpPr>
                        <p:nvPr/>
                      </p:nvGrpSpPr>
                      <p:grpSpPr bwMode="auto">
                        <a:xfrm>
                          <a:off x="2110" y="1599"/>
                          <a:ext cx="177" cy="119"/>
                          <a:chOff x="2110" y="1599"/>
                          <a:chExt cx="177" cy="119"/>
                        </a:xfrm>
                      </p:grpSpPr>
                      <p:sp>
                        <p:nvSpPr>
                          <p:cNvPr id="65933" name="Freeform 145">
                            <a:extLst>
                              <a:ext uri="{FF2B5EF4-FFF2-40B4-BE49-F238E27FC236}">
                                <a16:creationId xmlns:a16="http://schemas.microsoft.com/office/drawing/2014/main" id="{22558B1E-84EC-4764-931C-467A4532463D}"/>
                              </a:ext>
                            </a:extLst>
                          </p:cNvPr>
                          <p:cNvSpPr>
                            <a:spLocks/>
                          </p:cNvSpPr>
                          <p:nvPr/>
                        </p:nvSpPr>
                        <p:spPr bwMode="auto">
                          <a:xfrm>
                            <a:off x="2110" y="1599"/>
                            <a:ext cx="177" cy="111"/>
                          </a:xfrm>
                          <a:custGeom>
                            <a:avLst/>
                            <a:gdLst>
                              <a:gd name="T0" fmla="*/ 19 w 883"/>
                              <a:gd name="T1" fmla="*/ 0 h 559"/>
                              <a:gd name="T2" fmla="*/ 21 w 883"/>
                              <a:gd name="T3" fmla="*/ 0 h 559"/>
                              <a:gd name="T4" fmla="*/ 23 w 883"/>
                              <a:gd name="T5" fmla="*/ 0 h 559"/>
                              <a:gd name="T6" fmla="*/ 26 w 883"/>
                              <a:gd name="T7" fmla="*/ 0 h 559"/>
                              <a:gd name="T8" fmla="*/ 28 w 883"/>
                              <a:gd name="T9" fmla="*/ 0 h 559"/>
                              <a:gd name="T10" fmla="*/ 30 w 883"/>
                              <a:gd name="T11" fmla="*/ 0 h 559"/>
                              <a:gd name="T12" fmla="*/ 33 w 883"/>
                              <a:gd name="T13" fmla="*/ 0 h 559"/>
                              <a:gd name="T14" fmla="*/ 35 w 883"/>
                              <a:gd name="T15" fmla="*/ 0 h 559"/>
                              <a:gd name="T16" fmla="*/ 35 w 883"/>
                              <a:gd name="T17" fmla="*/ 1 h 559"/>
                              <a:gd name="T18" fmla="*/ 35 w 883"/>
                              <a:gd name="T19" fmla="*/ 2 h 559"/>
                              <a:gd name="T20" fmla="*/ 32 w 883"/>
                              <a:gd name="T21" fmla="*/ 2 h 559"/>
                              <a:gd name="T22" fmla="*/ 30 w 883"/>
                              <a:gd name="T23" fmla="*/ 2 h 559"/>
                              <a:gd name="T24" fmla="*/ 28 w 883"/>
                              <a:gd name="T25" fmla="*/ 2 h 559"/>
                              <a:gd name="T26" fmla="*/ 26 w 883"/>
                              <a:gd name="T27" fmla="*/ 2 h 559"/>
                              <a:gd name="T28" fmla="*/ 24 w 883"/>
                              <a:gd name="T29" fmla="*/ 2 h 559"/>
                              <a:gd name="T30" fmla="*/ 21 w 883"/>
                              <a:gd name="T31" fmla="*/ 2 h 559"/>
                              <a:gd name="T32" fmla="*/ 19 w 883"/>
                              <a:gd name="T33" fmla="*/ 2 h 559"/>
                              <a:gd name="T34" fmla="*/ 17 w 883"/>
                              <a:gd name="T35" fmla="*/ 3 h 559"/>
                              <a:gd name="T36" fmla="*/ 14 w 883"/>
                              <a:gd name="T37" fmla="*/ 3 h 559"/>
                              <a:gd name="T38" fmla="*/ 12 w 883"/>
                              <a:gd name="T39" fmla="*/ 4 h 559"/>
                              <a:gd name="T40" fmla="*/ 10 w 883"/>
                              <a:gd name="T41" fmla="*/ 5 h 559"/>
                              <a:gd name="T42" fmla="*/ 9 w 883"/>
                              <a:gd name="T43" fmla="*/ 6 h 559"/>
                              <a:gd name="T44" fmla="*/ 7 w 883"/>
                              <a:gd name="T45" fmla="*/ 7 h 559"/>
                              <a:gd name="T46" fmla="*/ 6 w 883"/>
                              <a:gd name="T47" fmla="*/ 9 h 559"/>
                              <a:gd name="T48" fmla="*/ 4 w 883"/>
                              <a:gd name="T49" fmla="*/ 10 h 559"/>
                              <a:gd name="T50" fmla="*/ 3 w 883"/>
                              <a:gd name="T51" fmla="*/ 12 h 559"/>
                              <a:gd name="T52" fmla="*/ 2 w 883"/>
                              <a:gd name="T53" fmla="*/ 14 h 559"/>
                              <a:gd name="T54" fmla="*/ 2 w 883"/>
                              <a:gd name="T55" fmla="*/ 16 h 559"/>
                              <a:gd name="T56" fmla="*/ 2 w 883"/>
                              <a:gd name="T57" fmla="*/ 17 h 559"/>
                              <a:gd name="T58" fmla="*/ 2 w 883"/>
                              <a:gd name="T59" fmla="*/ 20 h 559"/>
                              <a:gd name="T60" fmla="*/ 1 w 883"/>
                              <a:gd name="T61" fmla="*/ 22 h 559"/>
                              <a:gd name="T62" fmla="*/ 0 w 883"/>
                              <a:gd name="T63" fmla="*/ 21 h 559"/>
                              <a:gd name="T64" fmla="*/ 0 w 883"/>
                              <a:gd name="T65" fmla="*/ 19 h 559"/>
                              <a:gd name="T66" fmla="*/ 0 w 883"/>
                              <a:gd name="T67" fmla="*/ 16 h 559"/>
                              <a:gd name="T68" fmla="*/ 1 w 883"/>
                              <a:gd name="T69" fmla="*/ 14 h 559"/>
                              <a:gd name="T70" fmla="*/ 1 w 883"/>
                              <a:gd name="T71" fmla="*/ 12 h 559"/>
                              <a:gd name="T72" fmla="*/ 2 w 883"/>
                              <a:gd name="T73" fmla="*/ 10 h 559"/>
                              <a:gd name="T74" fmla="*/ 3 w 883"/>
                              <a:gd name="T75" fmla="*/ 9 h 559"/>
                              <a:gd name="T76" fmla="*/ 5 w 883"/>
                              <a:gd name="T77" fmla="*/ 7 h 559"/>
                              <a:gd name="T78" fmla="*/ 7 w 883"/>
                              <a:gd name="T79" fmla="*/ 5 h 559"/>
                              <a:gd name="T80" fmla="*/ 8 w 883"/>
                              <a:gd name="T81" fmla="*/ 4 h 559"/>
                              <a:gd name="T82" fmla="*/ 11 w 883"/>
                              <a:gd name="T83" fmla="*/ 3 h 559"/>
                              <a:gd name="T84" fmla="*/ 13 w 883"/>
                              <a:gd name="T85" fmla="*/ 2 h 559"/>
                              <a:gd name="T86" fmla="*/ 16 w 883"/>
                              <a:gd name="T87" fmla="*/ 1 h 559"/>
                              <a:gd name="T88" fmla="*/ 18 w 883"/>
                              <a:gd name="T89" fmla="*/ 0 h 5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3"/>
                              <a:gd name="T136" fmla="*/ 0 h 559"/>
                              <a:gd name="T137" fmla="*/ 883 w 883"/>
                              <a:gd name="T138" fmla="*/ 559 h 5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3" h="559">
                                <a:moveTo>
                                  <a:pt x="450" y="11"/>
                                </a:moveTo>
                                <a:lnTo>
                                  <a:pt x="463" y="8"/>
                                </a:lnTo>
                                <a:lnTo>
                                  <a:pt x="490" y="5"/>
                                </a:lnTo>
                                <a:lnTo>
                                  <a:pt x="522" y="3"/>
                                </a:lnTo>
                                <a:lnTo>
                                  <a:pt x="552" y="1"/>
                                </a:lnTo>
                                <a:lnTo>
                                  <a:pt x="580" y="2"/>
                                </a:lnTo>
                                <a:lnTo>
                                  <a:pt x="610" y="3"/>
                                </a:lnTo>
                                <a:lnTo>
                                  <a:pt x="641" y="4"/>
                                </a:lnTo>
                                <a:lnTo>
                                  <a:pt x="669" y="6"/>
                                </a:lnTo>
                                <a:lnTo>
                                  <a:pt x="699" y="4"/>
                                </a:lnTo>
                                <a:lnTo>
                                  <a:pt x="727" y="3"/>
                                </a:lnTo>
                                <a:lnTo>
                                  <a:pt x="760" y="1"/>
                                </a:lnTo>
                                <a:lnTo>
                                  <a:pt x="791" y="0"/>
                                </a:lnTo>
                                <a:lnTo>
                                  <a:pt x="816" y="1"/>
                                </a:lnTo>
                                <a:lnTo>
                                  <a:pt x="840" y="2"/>
                                </a:lnTo>
                                <a:lnTo>
                                  <a:pt x="866" y="3"/>
                                </a:lnTo>
                                <a:lnTo>
                                  <a:pt x="883" y="6"/>
                                </a:lnTo>
                                <a:lnTo>
                                  <a:pt x="881" y="20"/>
                                </a:lnTo>
                                <a:lnTo>
                                  <a:pt x="878" y="32"/>
                                </a:lnTo>
                                <a:lnTo>
                                  <a:pt x="875" y="43"/>
                                </a:lnTo>
                                <a:lnTo>
                                  <a:pt x="811" y="44"/>
                                </a:lnTo>
                                <a:lnTo>
                                  <a:pt x="795" y="46"/>
                                </a:lnTo>
                                <a:lnTo>
                                  <a:pt x="773" y="45"/>
                                </a:lnTo>
                                <a:lnTo>
                                  <a:pt x="748" y="44"/>
                                </a:lnTo>
                                <a:lnTo>
                                  <a:pt x="723" y="46"/>
                                </a:lnTo>
                                <a:lnTo>
                                  <a:pt x="700" y="48"/>
                                </a:lnTo>
                                <a:lnTo>
                                  <a:pt x="673" y="49"/>
                                </a:lnTo>
                                <a:lnTo>
                                  <a:pt x="649" y="49"/>
                                </a:lnTo>
                                <a:lnTo>
                                  <a:pt x="620" y="46"/>
                                </a:lnTo>
                                <a:lnTo>
                                  <a:pt x="589" y="46"/>
                                </a:lnTo>
                                <a:lnTo>
                                  <a:pt x="560" y="44"/>
                                </a:lnTo>
                                <a:lnTo>
                                  <a:pt x="532" y="46"/>
                                </a:lnTo>
                                <a:lnTo>
                                  <a:pt x="502" y="49"/>
                                </a:lnTo>
                                <a:lnTo>
                                  <a:pt x="470" y="51"/>
                                </a:lnTo>
                                <a:lnTo>
                                  <a:pt x="442" y="57"/>
                                </a:lnTo>
                                <a:lnTo>
                                  <a:pt x="415" y="66"/>
                                </a:lnTo>
                                <a:lnTo>
                                  <a:pt x="387" y="75"/>
                                </a:lnTo>
                                <a:lnTo>
                                  <a:pt x="357" y="86"/>
                                </a:lnTo>
                                <a:lnTo>
                                  <a:pt x="329" y="96"/>
                                </a:lnTo>
                                <a:lnTo>
                                  <a:pt x="304" y="106"/>
                                </a:lnTo>
                                <a:lnTo>
                                  <a:pt x="277" y="117"/>
                                </a:lnTo>
                                <a:lnTo>
                                  <a:pt x="255" y="130"/>
                                </a:lnTo>
                                <a:lnTo>
                                  <a:pt x="235" y="140"/>
                                </a:lnTo>
                                <a:lnTo>
                                  <a:pt x="214" y="152"/>
                                </a:lnTo>
                                <a:lnTo>
                                  <a:pt x="193" y="165"/>
                                </a:lnTo>
                                <a:lnTo>
                                  <a:pt x="175" y="181"/>
                                </a:lnTo>
                                <a:lnTo>
                                  <a:pt x="155" y="203"/>
                                </a:lnTo>
                                <a:lnTo>
                                  <a:pt x="139" y="222"/>
                                </a:lnTo>
                                <a:lnTo>
                                  <a:pt x="123" y="238"/>
                                </a:lnTo>
                                <a:lnTo>
                                  <a:pt x="108" y="260"/>
                                </a:lnTo>
                                <a:lnTo>
                                  <a:pt x="96" y="281"/>
                                </a:lnTo>
                                <a:lnTo>
                                  <a:pt x="83" y="305"/>
                                </a:lnTo>
                                <a:lnTo>
                                  <a:pt x="71" y="328"/>
                                </a:lnTo>
                                <a:lnTo>
                                  <a:pt x="62" y="351"/>
                                </a:lnTo>
                                <a:lnTo>
                                  <a:pt x="56" y="375"/>
                                </a:lnTo>
                                <a:lnTo>
                                  <a:pt x="50" y="398"/>
                                </a:lnTo>
                                <a:lnTo>
                                  <a:pt x="45" y="421"/>
                                </a:lnTo>
                                <a:lnTo>
                                  <a:pt x="42" y="444"/>
                                </a:lnTo>
                                <a:lnTo>
                                  <a:pt x="39" y="474"/>
                                </a:lnTo>
                                <a:lnTo>
                                  <a:pt x="38" y="502"/>
                                </a:lnTo>
                                <a:lnTo>
                                  <a:pt x="37" y="529"/>
                                </a:lnTo>
                                <a:lnTo>
                                  <a:pt x="35" y="559"/>
                                </a:lnTo>
                                <a:lnTo>
                                  <a:pt x="8" y="553"/>
                                </a:lnTo>
                                <a:lnTo>
                                  <a:pt x="5" y="525"/>
                                </a:lnTo>
                                <a:lnTo>
                                  <a:pt x="3" y="501"/>
                                </a:lnTo>
                                <a:lnTo>
                                  <a:pt x="0" y="475"/>
                                </a:lnTo>
                                <a:lnTo>
                                  <a:pt x="1" y="444"/>
                                </a:lnTo>
                                <a:lnTo>
                                  <a:pt x="4" y="415"/>
                                </a:lnTo>
                                <a:lnTo>
                                  <a:pt x="10" y="380"/>
                                </a:lnTo>
                                <a:lnTo>
                                  <a:pt x="15" y="355"/>
                                </a:lnTo>
                                <a:lnTo>
                                  <a:pt x="23" y="329"/>
                                </a:lnTo>
                                <a:lnTo>
                                  <a:pt x="31" y="305"/>
                                </a:lnTo>
                                <a:lnTo>
                                  <a:pt x="41" y="283"/>
                                </a:lnTo>
                                <a:lnTo>
                                  <a:pt x="54" y="262"/>
                                </a:lnTo>
                                <a:lnTo>
                                  <a:pt x="68" y="238"/>
                                </a:lnTo>
                                <a:lnTo>
                                  <a:pt x="85" y="215"/>
                                </a:lnTo>
                                <a:lnTo>
                                  <a:pt x="103" y="193"/>
                                </a:lnTo>
                                <a:lnTo>
                                  <a:pt x="122" y="173"/>
                                </a:lnTo>
                                <a:lnTo>
                                  <a:pt x="142" y="151"/>
                                </a:lnTo>
                                <a:lnTo>
                                  <a:pt x="163" y="132"/>
                                </a:lnTo>
                                <a:lnTo>
                                  <a:pt x="186" y="114"/>
                                </a:lnTo>
                                <a:lnTo>
                                  <a:pt x="211" y="99"/>
                                </a:lnTo>
                                <a:lnTo>
                                  <a:pt x="239" y="85"/>
                                </a:lnTo>
                                <a:lnTo>
                                  <a:pt x="270" y="69"/>
                                </a:lnTo>
                                <a:lnTo>
                                  <a:pt x="300" y="59"/>
                                </a:lnTo>
                                <a:lnTo>
                                  <a:pt x="332" y="46"/>
                                </a:lnTo>
                                <a:lnTo>
                                  <a:pt x="367" y="34"/>
                                </a:lnTo>
                                <a:lnTo>
                                  <a:pt x="396" y="24"/>
                                </a:lnTo>
                                <a:lnTo>
                                  <a:pt x="426" y="16"/>
                                </a:lnTo>
                                <a:lnTo>
                                  <a:pt x="450" y="11"/>
                                </a:lnTo>
                                <a:close/>
                              </a:path>
                            </a:pathLst>
                          </a:custGeom>
                          <a:solidFill>
                            <a:srgbClr val="C00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34" name="Freeform 146">
                            <a:extLst>
                              <a:ext uri="{FF2B5EF4-FFF2-40B4-BE49-F238E27FC236}">
                                <a16:creationId xmlns:a16="http://schemas.microsoft.com/office/drawing/2014/main" id="{8954369A-ABF2-471B-A0EC-350620CAEFA5}"/>
                              </a:ext>
                            </a:extLst>
                          </p:cNvPr>
                          <p:cNvSpPr>
                            <a:spLocks/>
                          </p:cNvSpPr>
                          <p:nvPr/>
                        </p:nvSpPr>
                        <p:spPr bwMode="auto">
                          <a:xfrm>
                            <a:off x="2115" y="1606"/>
                            <a:ext cx="170" cy="112"/>
                          </a:xfrm>
                          <a:custGeom>
                            <a:avLst/>
                            <a:gdLst>
                              <a:gd name="T0" fmla="*/ 18 w 854"/>
                              <a:gd name="T1" fmla="*/ 0 h 560"/>
                              <a:gd name="T2" fmla="*/ 21 w 854"/>
                              <a:gd name="T3" fmla="*/ 0 h 560"/>
                              <a:gd name="T4" fmla="*/ 23 w 854"/>
                              <a:gd name="T5" fmla="*/ 0 h 560"/>
                              <a:gd name="T6" fmla="*/ 25 w 854"/>
                              <a:gd name="T7" fmla="*/ 0 h 560"/>
                              <a:gd name="T8" fmla="*/ 28 w 854"/>
                              <a:gd name="T9" fmla="*/ 0 h 560"/>
                              <a:gd name="T10" fmla="*/ 30 w 854"/>
                              <a:gd name="T11" fmla="*/ 0 h 560"/>
                              <a:gd name="T12" fmla="*/ 32 w 854"/>
                              <a:gd name="T13" fmla="*/ 0 h 560"/>
                              <a:gd name="T14" fmla="*/ 34 w 854"/>
                              <a:gd name="T15" fmla="*/ 0 h 560"/>
                              <a:gd name="T16" fmla="*/ 33 w 854"/>
                              <a:gd name="T17" fmla="*/ 1 h 560"/>
                              <a:gd name="T18" fmla="*/ 32 w 854"/>
                              <a:gd name="T19" fmla="*/ 2 h 560"/>
                              <a:gd name="T20" fmla="*/ 31 w 854"/>
                              <a:gd name="T21" fmla="*/ 2 h 560"/>
                              <a:gd name="T22" fmla="*/ 30 w 854"/>
                              <a:gd name="T23" fmla="*/ 2 h 560"/>
                              <a:gd name="T24" fmla="*/ 28 w 854"/>
                              <a:gd name="T25" fmla="*/ 2 h 560"/>
                              <a:gd name="T26" fmla="*/ 26 w 854"/>
                              <a:gd name="T27" fmla="*/ 2 h 560"/>
                              <a:gd name="T28" fmla="*/ 23 w 854"/>
                              <a:gd name="T29" fmla="*/ 2 h 560"/>
                              <a:gd name="T30" fmla="*/ 21 w 854"/>
                              <a:gd name="T31" fmla="*/ 2 h 560"/>
                              <a:gd name="T32" fmla="*/ 19 w 854"/>
                              <a:gd name="T33" fmla="*/ 2 h 560"/>
                              <a:gd name="T34" fmla="*/ 16 w 854"/>
                              <a:gd name="T35" fmla="*/ 3 h 560"/>
                              <a:gd name="T36" fmla="*/ 14 w 854"/>
                              <a:gd name="T37" fmla="*/ 3 h 560"/>
                              <a:gd name="T38" fmla="*/ 12 w 854"/>
                              <a:gd name="T39" fmla="*/ 4 h 560"/>
                              <a:gd name="T40" fmla="*/ 10 w 854"/>
                              <a:gd name="T41" fmla="*/ 5 h 560"/>
                              <a:gd name="T42" fmla="*/ 9 w 854"/>
                              <a:gd name="T43" fmla="*/ 6 h 560"/>
                              <a:gd name="T44" fmla="*/ 7 w 854"/>
                              <a:gd name="T45" fmla="*/ 7 h 560"/>
                              <a:gd name="T46" fmla="*/ 5 w 854"/>
                              <a:gd name="T47" fmla="*/ 9 h 560"/>
                              <a:gd name="T48" fmla="*/ 4 w 854"/>
                              <a:gd name="T49" fmla="*/ 10 h 560"/>
                              <a:gd name="T50" fmla="*/ 3 w 854"/>
                              <a:gd name="T51" fmla="*/ 12 h 560"/>
                              <a:gd name="T52" fmla="*/ 2 w 854"/>
                              <a:gd name="T53" fmla="*/ 14 h 560"/>
                              <a:gd name="T54" fmla="*/ 2 w 854"/>
                              <a:gd name="T55" fmla="*/ 16 h 560"/>
                              <a:gd name="T56" fmla="*/ 2 w 854"/>
                              <a:gd name="T57" fmla="*/ 18 h 560"/>
                              <a:gd name="T58" fmla="*/ 2 w 854"/>
                              <a:gd name="T59" fmla="*/ 20 h 560"/>
                              <a:gd name="T60" fmla="*/ 1 w 854"/>
                              <a:gd name="T61" fmla="*/ 22 h 560"/>
                              <a:gd name="T62" fmla="*/ 0 w 854"/>
                              <a:gd name="T63" fmla="*/ 21 h 560"/>
                              <a:gd name="T64" fmla="*/ 0 w 854"/>
                              <a:gd name="T65" fmla="*/ 19 h 560"/>
                              <a:gd name="T66" fmla="*/ 0 w 854"/>
                              <a:gd name="T67" fmla="*/ 17 h 560"/>
                              <a:gd name="T68" fmla="*/ 1 w 854"/>
                              <a:gd name="T69" fmla="*/ 14 h 560"/>
                              <a:gd name="T70" fmla="*/ 1 w 854"/>
                              <a:gd name="T71" fmla="*/ 12 h 560"/>
                              <a:gd name="T72" fmla="*/ 2 w 854"/>
                              <a:gd name="T73" fmla="*/ 11 h 560"/>
                              <a:gd name="T74" fmla="*/ 3 w 854"/>
                              <a:gd name="T75" fmla="*/ 9 h 560"/>
                              <a:gd name="T76" fmla="*/ 5 w 854"/>
                              <a:gd name="T77" fmla="*/ 7 h 560"/>
                              <a:gd name="T78" fmla="*/ 6 w 854"/>
                              <a:gd name="T79" fmla="*/ 5 h 560"/>
                              <a:gd name="T80" fmla="*/ 8 w 854"/>
                              <a:gd name="T81" fmla="*/ 4 h 560"/>
                              <a:gd name="T82" fmla="*/ 11 w 854"/>
                              <a:gd name="T83" fmla="*/ 3 h 560"/>
                              <a:gd name="T84" fmla="*/ 13 w 854"/>
                              <a:gd name="T85" fmla="*/ 2 h 560"/>
                              <a:gd name="T86" fmla="*/ 16 w 854"/>
                              <a:gd name="T87" fmla="*/ 1 h 560"/>
                              <a:gd name="T88" fmla="*/ 18 w 854"/>
                              <a:gd name="T89" fmla="*/ 0 h 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4"/>
                              <a:gd name="T136" fmla="*/ 0 h 560"/>
                              <a:gd name="T137" fmla="*/ 854 w 854"/>
                              <a:gd name="T138" fmla="*/ 560 h 5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4" h="560">
                                <a:moveTo>
                                  <a:pt x="450" y="12"/>
                                </a:moveTo>
                                <a:lnTo>
                                  <a:pt x="462" y="8"/>
                                </a:lnTo>
                                <a:lnTo>
                                  <a:pt x="490" y="6"/>
                                </a:lnTo>
                                <a:lnTo>
                                  <a:pt x="522" y="4"/>
                                </a:lnTo>
                                <a:lnTo>
                                  <a:pt x="550" y="2"/>
                                </a:lnTo>
                                <a:lnTo>
                                  <a:pt x="580" y="3"/>
                                </a:lnTo>
                                <a:lnTo>
                                  <a:pt x="610" y="4"/>
                                </a:lnTo>
                                <a:lnTo>
                                  <a:pt x="640" y="5"/>
                                </a:lnTo>
                                <a:lnTo>
                                  <a:pt x="669" y="7"/>
                                </a:lnTo>
                                <a:lnTo>
                                  <a:pt x="698" y="5"/>
                                </a:lnTo>
                                <a:lnTo>
                                  <a:pt x="726" y="4"/>
                                </a:lnTo>
                                <a:lnTo>
                                  <a:pt x="760" y="2"/>
                                </a:lnTo>
                                <a:lnTo>
                                  <a:pt x="791" y="1"/>
                                </a:lnTo>
                                <a:lnTo>
                                  <a:pt x="815" y="2"/>
                                </a:lnTo>
                                <a:lnTo>
                                  <a:pt x="840" y="3"/>
                                </a:lnTo>
                                <a:lnTo>
                                  <a:pt x="854" y="0"/>
                                </a:lnTo>
                                <a:lnTo>
                                  <a:pt x="849" y="13"/>
                                </a:lnTo>
                                <a:lnTo>
                                  <a:pt x="841" y="25"/>
                                </a:lnTo>
                                <a:lnTo>
                                  <a:pt x="830" y="34"/>
                                </a:lnTo>
                                <a:lnTo>
                                  <a:pt x="821" y="40"/>
                                </a:lnTo>
                                <a:lnTo>
                                  <a:pt x="811" y="45"/>
                                </a:lnTo>
                                <a:lnTo>
                                  <a:pt x="795" y="47"/>
                                </a:lnTo>
                                <a:lnTo>
                                  <a:pt x="772" y="46"/>
                                </a:lnTo>
                                <a:lnTo>
                                  <a:pt x="748" y="45"/>
                                </a:lnTo>
                                <a:lnTo>
                                  <a:pt x="722" y="47"/>
                                </a:lnTo>
                                <a:lnTo>
                                  <a:pt x="700" y="48"/>
                                </a:lnTo>
                                <a:lnTo>
                                  <a:pt x="673" y="50"/>
                                </a:lnTo>
                                <a:lnTo>
                                  <a:pt x="647" y="50"/>
                                </a:lnTo>
                                <a:lnTo>
                                  <a:pt x="620" y="47"/>
                                </a:lnTo>
                                <a:lnTo>
                                  <a:pt x="588" y="47"/>
                                </a:lnTo>
                                <a:lnTo>
                                  <a:pt x="558" y="45"/>
                                </a:lnTo>
                                <a:lnTo>
                                  <a:pt x="532" y="47"/>
                                </a:lnTo>
                                <a:lnTo>
                                  <a:pt x="501" y="50"/>
                                </a:lnTo>
                                <a:lnTo>
                                  <a:pt x="469" y="51"/>
                                </a:lnTo>
                                <a:lnTo>
                                  <a:pt x="442" y="57"/>
                                </a:lnTo>
                                <a:lnTo>
                                  <a:pt x="414" y="66"/>
                                </a:lnTo>
                                <a:lnTo>
                                  <a:pt x="387" y="75"/>
                                </a:lnTo>
                                <a:lnTo>
                                  <a:pt x="357" y="86"/>
                                </a:lnTo>
                                <a:lnTo>
                                  <a:pt x="328" y="97"/>
                                </a:lnTo>
                                <a:lnTo>
                                  <a:pt x="304" y="107"/>
                                </a:lnTo>
                                <a:lnTo>
                                  <a:pt x="276" y="118"/>
                                </a:lnTo>
                                <a:lnTo>
                                  <a:pt x="254" y="131"/>
                                </a:lnTo>
                                <a:lnTo>
                                  <a:pt x="234" y="141"/>
                                </a:lnTo>
                                <a:lnTo>
                                  <a:pt x="214" y="153"/>
                                </a:lnTo>
                                <a:lnTo>
                                  <a:pt x="192" y="166"/>
                                </a:lnTo>
                                <a:lnTo>
                                  <a:pt x="175" y="182"/>
                                </a:lnTo>
                                <a:lnTo>
                                  <a:pt x="154" y="204"/>
                                </a:lnTo>
                                <a:lnTo>
                                  <a:pt x="138" y="223"/>
                                </a:lnTo>
                                <a:lnTo>
                                  <a:pt x="123" y="239"/>
                                </a:lnTo>
                                <a:lnTo>
                                  <a:pt x="107" y="261"/>
                                </a:lnTo>
                                <a:lnTo>
                                  <a:pt x="95" y="282"/>
                                </a:lnTo>
                                <a:lnTo>
                                  <a:pt x="83" y="306"/>
                                </a:lnTo>
                                <a:lnTo>
                                  <a:pt x="71" y="328"/>
                                </a:lnTo>
                                <a:lnTo>
                                  <a:pt x="61" y="352"/>
                                </a:lnTo>
                                <a:lnTo>
                                  <a:pt x="55" y="375"/>
                                </a:lnTo>
                                <a:lnTo>
                                  <a:pt x="49" y="398"/>
                                </a:lnTo>
                                <a:lnTo>
                                  <a:pt x="45" y="422"/>
                                </a:lnTo>
                                <a:lnTo>
                                  <a:pt x="42" y="445"/>
                                </a:lnTo>
                                <a:lnTo>
                                  <a:pt x="39" y="475"/>
                                </a:lnTo>
                                <a:lnTo>
                                  <a:pt x="38" y="503"/>
                                </a:lnTo>
                                <a:lnTo>
                                  <a:pt x="37" y="530"/>
                                </a:lnTo>
                                <a:lnTo>
                                  <a:pt x="35" y="560"/>
                                </a:lnTo>
                                <a:lnTo>
                                  <a:pt x="7" y="554"/>
                                </a:lnTo>
                                <a:lnTo>
                                  <a:pt x="4" y="526"/>
                                </a:lnTo>
                                <a:lnTo>
                                  <a:pt x="2" y="502"/>
                                </a:lnTo>
                                <a:lnTo>
                                  <a:pt x="0" y="476"/>
                                </a:lnTo>
                                <a:lnTo>
                                  <a:pt x="1" y="445"/>
                                </a:lnTo>
                                <a:lnTo>
                                  <a:pt x="3" y="416"/>
                                </a:lnTo>
                                <a:lnTo>
                                  <a:pt x="9" y="380"/>
                                </a:lnTo>
                                <a:lnTo>
                                  <a:pt x="14" y="356"/>
                                </a:lnTo>
                                <a:lnTo>
                                  <a:pt x="22" y="330"/>
                                </a:lnTo>
                                <a:lnTo>
                                  <a:pt x="31" y="306"/>
                                </a:lnTo>
                                <a:lnTo>
                                  <a:pt x="41" y="284"/>
                                </a:lnTo>
                                <a:lnTo>
                                  <a:pt x="53" y="263"/>
                                </a:lnTo>
                                <a:lnTo>
                                  <a:pt x="67" y="239"/>
                                </a:lnTo>
                                <a:lnTo>
                                  <a:pt x="85" y="216"/>
                                </a:lnTo>
                                <a:lnTo>
                                  <a:pt x="102" y="194"/>
                                </a:lnTo>
                                <a:lnTo>
                                  <a:pt x="122" y="174"/>
                                </a:lnTo>
                                <a:lnTo>
                                  <a:pt x="141" y="152"/>
                                </a:lnTo>
                                <a:lnTo>
                                  <a:pt x="163" y="133"/>
                                </a:lnTo>
                                <a:lnTo>
                                  <a:pt x="185" y="115"/>
                                </a:lnTo>
                                <a:lnTo>
                                  <a:pt x="211" y="100"/>
                                </a:lnTo>
                                <a:lnTo>
                                  <a:pt x="237" y="85"/>
                                </a:lnTo>
                                <a:lnTo>
                                  <a:pt x="270" y="69"/>
                                </a:lnTo>
                                <a:lnTo>
                                  <a:pt x="300" y="59"/>
                                </a:lnTo>
                                <a:lnTo>
                                  <a:pt x="331" y="47"/>
                                </a:lnTo>
                                <a:lnTo>
                                  <a:pt x="366" y="35"/>
                                </a:lnTo>
                                <a:lnTo>
                                  <a:pt x="396" y="25"/>
                                </a:lnTo>
                                <a:lnTo>
                                  <a:pt x="425" y="17"/>
                                </a:lnTo>
                                <a:lnTo>
                                  <a:pt x="450" y="12"/>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932" name="Freeform 147">
                          <a:extLst>
                            <a:ext uri="{FF2B5EF4-FFF2-40B4-BE49-F238E27FC236}">
                              <a16:creationId xmlns:a16="http://schemas.microsoft.com/office/drawing/2014/main" id="{96452E72-2496-4307-BFD1-DC1C2F6C8C08}"/>
                            </a:ext>
                          </a:extLst>
                        </p:cNvPr>
                        <p:cNvSpPr>
                          <a:spLocks/>
                        </p:cNvSpPr>
                        <p:nvPr/>
                      </p:nvSpPr>
                      <p:spPr bwMode="auto">
                        <a:xfrm>
                          <a:off x="2089" y="1587"/>
                          <a:ext cx="180" cy="109"/>
                        </a:xfrm>
                        <a:custGeom>
                          <a:avLst/>
                          <a:gdLst>
                            <a:gd name="T0" fmla="*/ 36 w 901"/>
                            <a:gd name="T1" fmla="*/ 0 h 544"/>
                            <a:gd name="T2" fmla="*/ 35 w 901"/>
                            <a:gd name="T3" fmla="*/ 0 h 544"/>
                            <a:gd name="T4" fmla="*/ 33 w 901"/>
                            <a:gd name="T5" fmla="*/ 0 h 544"/>
                            <a:gd name="T6" fmla="*/ 32 w 901"/>
                            <a:gd name="T7" fmla="*/ 0 h 544"/>
                            <a:gd name="T8" fmla="*/ 30 w 901"/>
                            <a:gd name="T9" fmla="*/ 0 h 544"/>
                            <a:gd name="T10" fmla="*/ 28 w 901"/>
                            <a:gd name="T11" fmla="*/ 0 h 544"/>
                            <a:gd name="T12" fmla="*/ 26 w 901"/>
                            <a:gd name="T13" fmla="*/ 0 h 544"/>
                            <a:gd name="T14" fmla="*/ 25 w 901"/>
                            <a:gd name="T15" fmla="*/ 0 h 544"/>
                            <a:gd name="T16" fmla="*/ 23 w 901"/>
                            <a:gd name="T17" fmla="*/ 0 h 544"/>
                            <a:gd name="T18" fmla="*/ 21 w 901"/>
                            <a:gd name="T19" fmla="*/ 0 h 544"/>
                            <a:gd name="T20" fmla="*/ 20 w 901"/>
                            <a:gd name="T21" fmla="*/ 1 h 544"/>
                            <a:gd name="T22" fmla="*/ 18 w 901"/>
                            <a:gd name="T23" fmla="*/ 1 h 544"/>
                            <a:gd name="T24" fmla="*/ 17 w 901"/>
                            <a:gd name="T25" fmla="*/ 1 h 544"/>
                            <a:gd name="T26" fmla="*/ 16 w 901"/>
                            <a:gd name="T27" fmla="*/ 1 h 544"/>
                            <a:gd name="T28" fmla="*/ 15 w 901"/>
                            <a:gd name="T29" fmla="*/ 2 h 544"/>
                            <a:gd name="T30" fmla="*/ 14 w 901"/>
                            <a:gd name="T31" fmla="*/ 2 h 544"/>
                            <a:gd name="T32" fmla="*/ 13 w 901"/>
                            <a:gd name="T33" fmla="*/ 3 h 544"/>
                            <a:gd name="T34" fmla="*/ 12 w 901"/>
                            <a:gd name="T35" fmla="*/ 3 h 544"/>
                            <a:gd name="T36" fmla="*/ 11 w 901"/>
                            <a:gd name="T37" fmla="*/ 4 h 544"/>
                            <a:gd name="T38" fmla="*/ 10 w 901"/>
                            <a:gd name="T39" fmla="*/ 4 h 544"/>
                            <a:gd name="T40" fmla="*/ 9 w 901"/>
                            <a:gd name="T41" fmla="*/ 5 h 544"/>
                            <a:gd name="T42" fmla="*/ 8 w 901"/>
                            <a:gd name="T43" fmla="*/ 6 h 544"/>
                            <a:gd name="T44" fmla="*/ 7 w 901"/>
                            <a:gd name="T45" fmla="*/ 6 h 544"/>
                            <a:gd name="T46" fmla="*/ 7 w 901"/>
                            <a:gd name="T47" fmla="*/ 7 h 544"/>
                            <a:gd name="T48" fmla="*/ 6 w 901"/>
                            <a:gd name="T49" fmla="*/ 8 h 544"/>
                            <a:gd name="T50" fmla="*/ 5 w 901"/>
                            <a:gd name="T51" fmla="*/ 8 h 544"/>
                            <a:gd name="T52" fmla="*/ 4 w 901"/>
                            <a:gd name="T53" fmla="*/ 9 h 544"/>
                            <a:gd name="T54" fmla="*/ 4 w 901"/>
                            <a:gd name="T55" fmla="*/ 10 h 544"/>
                            <a:gd name="T56" fmla="*/ 3 w 901"/>
                            <a:gd name="T57" fmla="*/ 11 h 544"/>
                            <a:gd name="T58" fmla="*/ 3 w 901"/>
                            <a:gd name="T59" fmla="*/ 12 h 544"/>
                            <a:gd name="T60" fmla="*/ 2 w 901"/>
                            <a:gd name="T61" fmla="*/ 13 h 544"/>
                            <a:gd name="T62" fmla="*/ 2 w 901"/>
                            <a:gd name="T63" fmla="*/ 14 h 544"/>
                            <a:gd name="T64" fmla="*/ 1 w 901"/>
                            <a:gd name="T65" fmla="*/ 15 h 544"/>
                            <a:gd name="T66" fmla="*/ 1 w 901"/>
                            <a:gd name="T67" fmla="*/ 16 h 544"/>
                            <a:gd name="T68" fmla="*/ 1 w 901"/>
                            <a:gd name="T69" fmla="*/ 17 h 544"/>
                            <a:gd name="T70" fmla="*/ 0 w 901"/>
                            <a:gd name="T71" fmla="*/ 18 h 544"/>
                            <a:gd name="T72" fmla="*/ 0 w 901"/>
                            <a:gd name="T73" fmla="*/ 19 h 544"/>
                            <a:gd name="T74" fmla="*/ 0 w 901"/>
                            <a:gd name="T75" fmla="*/ 20 h 544"/>
                            <a:gd name="T76" fmla="*/ 0 w 901"/>
                            <a:gd name="T77" fmla="*/ 22 h 5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1"/>
                            <a:gd name="T118" fmla="*/ 0 h 544"/>
                            <a:gd name="T119" fmla="*/ 901 w 901"/>
                            <a:gd name="T120" fmla="*/ 544 h 5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1" h="544">
                              <a:moveTo>
                                <a:pt x="901" y="6"/>
                              </a:moveTo>
                              <a:lnTo>
                                <a:pt x="865" y="3"/>
                              </a:lnTo>
                              <a:lnTo>
                                <a:pt x="836" y="2"/>
                              </a:lnTo>
                              <a:lnTo>
                                <a:pt x="796" y="1"/>
                              </a:lnTo>
                              <a:lnTo>
                                <a:pt x="756" y="0"/>
                              </a:lnTo>
                              <a:lnTo>
                                <a:pt x="709" y="1"/>
                              </a:lnTo>
                              <a:lnTo>
                                <a:pt x="660" y="2"/>
                              </a:lnTo>
                              <a:lnTo>
                                <a:pt x="615" y="4"/>
                              </a:lnTo>
                              <a:lnTo>
                                <a:pt x="578" y="7"/>
                              </a:lnTo>
                              <a:lnTo>
                                <a:pt x="536" y="12"/>
                              </a:lnTo>
                              <a:lnTo>
                                <a:pt x="490" y="18"/>
                              </a:lnTo>
                              <a:lnTo>
                                <a:pt x="461" y="24"/>
                              </a:lnTo>
                              <a:lnTo>
                                <a:pt x="437" y="31"/>
                              </a:lnTo>
                              <a:lnTo>
                                <a:pt x="411" y="37"/>
                              </a:lnTo>
                              <a:lnTo>
                                <a:pt x="385" y="45"/>
                              </a:lnTo>
                              <a:lnTo>
                                <a:pt x="357" y="55"/>
                              </a:lnTo>
                              <a:lnTo>
                                <a:pt x="326" y="70"/>
                              </a:lnTo>
                              <a:lnTo>
                                <a:pt x="299" y="82"/>
                              </a:lnTo>
                              <a:lnTo>
                                <a:pt x="274" y="94"/>
                              </a:lnTo>
                              <a:lnTo>
                                <a:pt x="254" y="107"/>
                              </a:lnTo>
                              <a:lnTo>
                                <a:pt x="233" y="123"/>
                              </a:lnTo>
                              <a:lnTo>
                                <a:pt x="212" y="139"/>
                              </a:lnTo>
                              <a:lnTo>
                                <a:pt x="186" y="160"/>
                              </a:lnTo>
                              <a:lnTo>
                                <a:pt x="163" y="180"/>
                              </a:lnTo>
                              <a:lnTo>
                                <a:pt x="146" y="196"/>
                              </a:lnTo>
                              <a:lnTo>
                                <a:pt x="130" y="212"/>
                              </a:lnTo>
                              <a:lnTo>
                                <a:pt x="112" y="231"/>
                              </a:lnTo>
                              <a:lnTo>
                                <a:pt x="96" y="246"/>
                              </a:lnTo>
                              <a:lnTo>
                                <a:pt x="81" y="266"/>
                              </a:lnTo>
                              <a:lnTo>
                                <a:pt x="69" y="287"/>
                              </a:lnTo>
                              <a:lnTo>
                                <a:pt x="56" y="315"/>
                              </a:lnTo>
                              <a:lnTo>
                                <a:pt x="43" y="343"/>
                              </a:lnTo>
                              <a:lnTo>
                                <a:pt x="33" y="369"/>
                              </a:lnTo>
                              <a:lnTo>
                                <a:pt x="24" y="394"/>
                              </a:lnTo>
                              <a:lnTo>
                                <a:pt x="17" y="419"/>
                              </a:lnTo>
                              <a:lnTo>
                                <a:pt x="9" y="451"/>
                              </a:lnTo>
                              <a:lnTo>
                                <a:pt x="5" y="480"/>
                              </a:lnTo>
                              <a:lnTo>
                                <a:pt x="1" y="509"/>
                              </a:lnTo>
                              <a:lnTo>
                                <a:pt x="0" y="544"/>
                              </a:lnTo>
                            </a:path>
                          </a:pathLst>
                        </a:custGeom>
                        <a:noFill/>
                        <a:ln w="4763">
                          <a:solidFill>
                            <a:srgbClr val="FFC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26" name="Group 148">
                      <a:extLst>
                        <a:ext uri="{FF2B5EF4-FFF2-40B4-BE49-F238E27FC236}">
                          <a16:creationId xmlns:a16="http://schemas.microsoft.com/office/drawing/2014/main" id="{88A9DDF4-4457-4649-8C95-CC4E6ABCB4FC}"/>
                        </a:ext>
                      </a:extLst>
                    </p:cNvPr>
                    <p:cNvGrpSpPr>
                      <a:grpSpLocks/>
                    </p:cNvGrpSpPr>
                    <p:nvPr/>
                  </p:nvGrpSpPr>
                  <p:grpSpPr bwMode="auto">
                    <a:xfrm>
                      <a:off x="2073" y="1705"/>
                      <a:ext cx="48" cy="24"/>
                      <a:chOff x="2073" y="1705"/>
                      <a:chExt cx="48" cy="24"/>
                    </a:xfrm>
                  </p:grpSpPr>
                  <p:sp>
                    <p:nvSpPr>
                      <p:cNvPr id="65927" name="Oval 149">
                        <a:extLst>
                          <a:ext uri="{FF2B5EF4-FFF2-40B4-BE49-F238E27FC236}">
                            <a16:creationId xmlns:a16="http://schemas.microsoft.com/office/drawing/2014/main" id="{E9F1E66E-7C29-425E-B066-0FB64E2C1257}"/>
                          </a:ext>
                        </a:extLst>
                      </p:cNvPr>
                      <p:cNvSpPr>
                        <a:spLocks noChangeArrowheads="1"/>
                      </p:cNvSpPr>
                      <p:nvPr/>
                    </p:nvSpPr>
                    <p:spPr bwMode="auto">
                      <a:xfrm>
                        <a:off x="2073" y="1705"/>
                        <a:ext cx="48" cy="24"/>
                      </a:xfrm>
                      <a:prstGeom prst="ellipse">
                        <a:avLst/>
                      </a:prstGeom>
                      <a:solidFill>
                        <a:srgbClr val="FF00FF"/>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28" name="Oval 150">
                        <a:extLst>
                          <a:ext uri="{FF2B5EF4-FFF2-40B4-BE49-F238E27FC236}">
                            <a16:creationId xmlns:a16="http://schemas.microsoft.com/office/drawing/2014/main" id="{F171803F-C4EE-47AB-A17A-E63E53A52E0C}"/>
                          </a:ext>
                        </a:extLst>
                      </p:cNvPr>
                      <p:cNvSpPr>
                        <a:spLocks noChangeArrowheads="1"/>
                      </p:cNvSpPr>
                      <p:nvPr/>
                    </p:nvSpPr>
                    <p:spPr bwMode="auto">
                      <a:xfrm>
                        <a:off x="2077" y="1708"/>
                        <a:ext cx="39" cy="18"/>
                      </a:xfrm>
                      <a:prstGeom prst="ellipse">
                        <a:avLst/>
                      </a:prstGeom>
                      <a:solidFill>
                        <a:srgbClr val="600060"/>
                      </a:solidFill>
                      <a:ln w="3175">
                        <a:solidFill>
                          <a:srgbClr val="40004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5907" name="Group 151">
                <a:extLst>
                  <a:ext uri="{FF2B5EF4-FFF2-40B4-BE49-F238E27FC236}">
                    <a16:creationId xmlns:a16="http://schemas.microsoft.com/office/drawing/2014/main" id="{82E18DAF-4A71-4A2D-B485-B4C1FE118D63}"/>
                  </a:ext>
                </a:extLst>
              </p:cNvPr>
              <p:cNvGrpSpPr>
                <a:grpSpLocks/>
              </p:cNvGrpSpPr>
              <p:nvPr/>
            </p:nvGrpSpPr>
            <p:grpSpPr bwMode="auto">
              <a:xfrm>
                <a:off x="2009" y="1688"/>
                <a:ext cx="82" cy="250"/>
                <a:chOff x="2009" y="1688"/>
                <a:chExt cx="82" cy="250"/>
              </a:xfrm>
            </p:grpSpPr>
            <p:grpSp>
              <p:nvGrpSpPr>
                <p:cNvPr id="65908" name="Group 152">
                  <a:extLst>
                    <a:ext uri="{FF2B5EF4-FFF2-40B4-BE49-F238E27FC236}">
                      <a16:creationId xmlns:a16="http://schemas.microsoft.com/office/drawing/2014/main" id="{92597188-928F-4602-8659-66E66F62FE6E}"/>
                    </a:ext>
                  </a:extLst>
                </p:cNvPr>
                <p:cNvGrpSpPr>
                  <a:grpSpLocks/>
                </p:cNvGrpSpPr>
                <p:nvPr/>
              </p:nvGrpSpPr>
              <p:grpSpPr bwMode="auto">
                <a:xfrm>
                  <a:off x="2009" y="1698"/>
                  <a:ext cx="82" cy="240"/>
                  <a:chOff x="2009" y="1698"/>
                  <a:chExt cx="82" cy="240"/>
                </a:xfrm>
              </p:grpSpPr>
              <p:sp>
                <p:nvSpPr>
                  <p:cNvPr id="65913" name="Freeform 153">
                    <a:extLst>
                      <a:ext uri="{FF2B5EF4-FFF2-40B4-BE49-F238E27FC236}">
                        <a16:creationId xmlns:a16="http://schemas.microsoft.com/office/drawing/2014/main" id="{A58F126C-B22B-420F-873B-60E3319D703D}"/>
                      </a:ext>
                    </a:extLst>
                  </p:cNvPr>
                  <p:cNvSpPr>
                    <a:spLocks/>
                  </p:cNvSpPr>
                  <p:nvPr/>
                </p:nvSpPr>
                <p:spPr bwMode="auto">
                  <a:xfrm>
                    <a:off x="2009" y="1698"/>
                    <a:ext cx="82" cy="240"/>
                  </a:xfrm>
                  <a:custGeom>
                    <a:avLst/>
                    <a:gdLst>
                      <a:gd name="T0" fmla="*/ 0 w 410"/>
                      <a:gd name="T1" fmla="*/ 1 h 1199"/>
                      <a:gd name="T2" fmla="*/ 0 w 410"/>
                      <a:gd name="T3" fmla="*/ 3 h 1199"/>
                      <a:gd name="T4" fmla="*/ 1 w 410"/>
                      <a:gd name="T5" fmla="*/ 6 h 1199"/>
                      <a:gd name="T6" fmla="*/ 2 w 410"/>
                      <a:gd name="T7" fmla="*/ 10 h 1199"/>
                      <a:gd name="T8" fmla="*/ 2 w 410"/>
                      <a:gd name="T9" fmla="*/ 13 h 1199"/>
                      <a:gd name="T10" fmla="*/ 3 w 410"/>
                      <a:gd name="T11" fmla="*/ 16 h 1199"/>
                      <a:gd name="T12" fmla="*/ 4 w 410"/>
                      <a:gd name="T13" fmla="*/ 20 h 1199"/>
                      <a:gd name="T14" fmla="*/ 4 w 410"/>
                      <a:gd name="T15" fmla="*/ 22 h 1199"/>
                      <a:gd name="T16" fmla="*/ 4 w 410"/>
                      <a:gd name="T17" fmla="*/ 25 h 1199"/>
                      <a:gd name="T18" fmla="*/ 5 w 410"/>
                      <a:gd name="T19" fmla="*/ 29 h 1199"/>
                      <a:gd name="T20" fmla="*/ 5 w 410"/>
                      <a:gd name="T21" fmla="*/ 32 h 1199"/>
                      <a:gd name="T22" fmla="*/ 5 w 410"/>
                      <a:gd name="T23" fmla="*/ 36 h 1199"/>
                      <a:gd name="T24" fmla="*/ 5 w 410"/>
                      <a:gd name="T25" fmla="*/ 39 h 1199"/>
                      <a:gd name="T26" fmla="*/ 5 w 410"/>
                      <a:gd name="T27" fmla="*/ 42 h 1199"/>
                      <a:gd name="T28" fmla="*/ 5 w 410"/>
                      <a:gd name="T29" fmla="*/ 44 h 1199"/>
                      <a:gd name="T30" fmla="*/ 6 w 410"/>
                      <a:gd name="T31" fmla="*/ 46 h 1199"/>
                      <a:gd name="T32" fmla="*/ 6 w 410"/>
                      <a:gd name="T33" fmla="*/ 47 h 1199"/>
                      <a:gd name="T34" fmla="*/ 8 w 410"/>
                      <a:gd name="T35" fmla="*/ 47 h 1199"/>
                      <a:gd name="T36" fmla="*/ 10 w 410"/>
                      <a:gd name="T37" fmla="*/ 48 h 1199"/>
                      <a:gd name="T38" fmla="*/ 12 w 410"/>
                      <a:gd name="T39" fmla="*/ 48 h 1199"/>
                      <a:gd name="T40" fmla="*/ 13 w 410"/>
                      <a:gd name="T41" fmla="*/ 48 h 1199"/>
                      <a:gd name="T42" fmla="*/ 15 w 410"/>
                      <a:gd name="T43" fmla="*/ 48 h 1199"/>
                      <a:gd name="T44" fmla="*/ 16 w 410"/>
                      <a:gd name="T45" fmla="*/ 47 h 1199"/>
                      <a:gd name="T46" fmla="*/ 16 w 410"/>
                      <a:gd name="T47" fmla="*/ 46 h 1199"/>
                      <a:gd name="T48" fmla="*/ 16 w 410"/>
                      <a:gd name="T49" fmla="*/ 44 h 1199"/>
                      <a:gd name="T50" fmla="*/ 16 w 410"/>
                      <a:gd name="T51" fmla="*/ 41 h 1199"/>
                      <a:gd name="T52" fmla="*/ 16 w 410"/>
                      <a:gd name="T53" fmla="*/ 39 h 1199"/>
                      <a:gd name="T54" fmla="*/ 16 w 410"/>
                      <a:gd name="T55" fmla="*/ 36 h 1199"/>
                      <a:gd name="T56" fmla="*/ 16 w 410"/>
                      <a:gd name="T57" fmla="*/ 34 h 1199"/>
                      <a:gd name="T58" fmla="*/ 16 w 410"/>
                      <a:gd name="T59" fmla="*/ 31 h 1199"/>
                      <a:gd name="T60" fmla="*/ 16 w 410"/>
                      <a:gd name="T61" fmla="*/ 29 h 1199"/>
                      <a:gd name="T62" fmla="*/ 15 w 410"/>
                      <a:gd name="T63" fmla="*/ 26 h 1199"/>
                      <a:gd name="T64" fmla="*/ 15 w 410"/>
                      <a:gd name="T65" fmla="*/ 22 h 1199"/>
                      <a:gd name="T66" fmla="*/ 15 w 410"/>
                      <a:gd name="T67" fmla="*/ 19 h 1199"/>
                      <a:gd name="T68" fmla="*/ 14 w 410"/>
                      <a:gd name="T69" fmla="*/ 17 h 1199"/>
                      <a:gd name="T70" fmla="*/ 14 w 410"/>
                      <a:gd name="T71" fmla="*/ 14 h 1199"/>
                      <a:gd name="T72" fmla="*/ 13 w 410"/>
                      <a:gd name="T73" fmla="*/ 11 h 1199"/>
                      <a:gd name="T74" fmla="*/ 13 w 410"/>
                      <a:gd name="T75" fmla="*/ 8 h 1199"/>
                      <a:gd name="T76" fmla="*/ 12 w 410"/>
                      <a:gd name="T77" fmla="*/ 3 h 1199"/>
                      <a:gd name="T78" fmla="*/ 11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914" name="Group 154">
                    <a:extLst>
                      <a:ext uri="{FF2B5EF4-FFF2-40B4-BE49-F238E27FC236}">
                        <a16:creationId xmlns:a16="http://schemas.microsoft.com/office/drawing/2014/main" id="{B03CC495-8DB8-42FF-BE9A-E1E1BEB26C45}"/>
                      </a:ext>
                    </a:extLst>
                  </p:cNvPr>
                  <p:cNvGrpSpPr>
                    <a:grpSpLocks/>
                  </p:cNvGrpSpPr>
                  <p:nvPr/>
                </p:nvGrpSpPr>
                <p:grpSpPr bwMode="auto">
                  <a:xfrm>
                    <a:off x="2009" y="1698"/>
                    <a:ext cx="82" cy="239"/>
                    <a:chOff x="2009" y="1698"/>
                    <a:chExt cx="82" cy="239"/>
                  </a:xfrm>
                </p:grpSpPr>
                <p:grpSp>
                  <p:nvGrpSpPr>
                    <p:cNvPr id="65915" name="Group 155">
                      <a:extLst>
                        <a:ext uri="{FF2B5EF4-FFF2-40B4-BE49-F238E27FC236}">
                          <a16:creationId xmlns:a16="http://schemas.microsoft.com/office/drawing/2014/main" id="{7958034C-06F2-44EE-9E1B-3CC651D002D8}"/>
                        </a:ext>
                      </a:extLst>
                    </p:cNvPr>
                    <p:cNvGrpSpPr>
                      <a:grpSpLocks/>
                    </p:cNvGrpSpPr>
                    <p:nvPr/>
                  </p:nvGrpSpPr>
                  <p:grpSpPr bwMode="auto">
                    <a:xfrm>
                      <a:off x="2009" y="1698"/>
                      <a:ext cx="82" cy="239"/>
                      <a:chOff x="2009" y="1698"/>
                      <a:chExt cx="82" cy="239"/>
                    </a:xfrm>
                  </p:grpSpPr>
                  <p:grpSp>
                    <p:nvGrpSpPr>
                      <p:cNvPr id="65917" name="Group 156">
                        <a:extLst>
                          <a:ext uri="{FF2B5EF4-FFF2-40B4-BE49-F238E27FC236}">
                            <a16:creationId xmlns:a16="http://schemas.microsoft.com/office/drawing/2014/main" id="{62D0A087-1F7E-4B6D-83BB-3D8BC9B34212}"/>
                          </a:ext>
                        </a:extLst>
                      </p:cNvPr>
                      <p:cNvGrpSpPr>
                        <a:grpSpLocks/>
                      </p:cNvGrpSpPr>
                      <p:nvPr/>
                    </p:nvGrpSpPr>
                    <p:grpSpPr bwMode="auto">
                      <a:xfrm>
                        <a:off x="2009" y="1698"/>
                        <a:ext cx="82" cy="239"/>
                        <a:chOff x="2009" y="1698"/>
                        <a:chExt cx="82" cy="239"/>
                      </a:xfrm>
                    </p:grpSpPr>
                    <p:sp>
                      <p:nvSpPr>
                        <p:cNvPr id="65919" name="Freeform 157">
                          <a:extLst>
                            <a:ext uri="{FF2B5EF4-FFF2-40B4-BE49-F238E27FC236}">
                              <a16:creationId xmlns:a16="http://schemas.microsoft.com/office/drawing/2014/main" id="{0C04B5BA-A8DB-42B9-AA1F-8ED8960D98F7}"/>
                            </a:ext>
                          </a:extLst>
                        </p:cNvPr>
                        <p:cNvSpPr>
                          <a:spLocks/>
                        </p:cNvSpPr>
                        <p:nvPr/>
                      </p:nvSpPr>
                      <p:spPr bwMode="auto">
                        <a:xfrm>
                          <a:off x="2009" y="1702"/>
                          <a:ext cx="36" cy="230"/>
                        </a:xfrm>
                        <a:custGeom>
                          <a:avLst/>
                          <a:gdLst>
                            <a:gd name="T0" fmla="*/ 2 w 181"/>
                            <a:gd name="T1" fmla="*/ 3 h 1152"/>
                            <a:gd name="T2" fmla="*/ 2 w 181"/>
                            <a:gd name="T3" fmla="*/ 1 h 1152"/>
                            <a:gd name="T4" fmla="*/ 0 w 181"/>
                            <a:gd name="T5" fmla="*/ 0 h 1152"/>
                            <a:gd name="T6" fmla="*/ 0 w 181"/>
                            <a:gd name="T7" fmla="*/ 1 h 1152"/>
                            <a:gd name="T8" fmla="*/ 0 w 181"/>
                            <a:gd name="T9" fmla="*/ 2 h 1152"/>
                            <a:gd name="T10" fmla="*/ 1 w 181"/>
                            <a:gd name="T11" fmla="*/ 4 h 1152"/>
                            <a:gd name="T12" fmla="*/ 1 w 181"/>
                            <a:gd name="T13" fmla="*/ 5 h 1152"/>
                            <a:gd name="T14" fmla="*/ 1 w 181"/>
                            <a:gd name="T15" fmla="*/ 7 h 1152"/>
                            <a:gd name="T16" fmla="*/ 2 w 181"/>
                            <a:gd name="T17" fmla="*/ 9 h 1152"/>
                            <a:gd name="T18" fmla="*/ 2 w 181"/>
                            <a:gd name="T19" fmla="*/ 10 h 1152"/>
                            <a:gd name="T20" fmla="*/ 2 w 181"/>
                            <a:gd name="T21" fmla="*/ 12 h 1152"/>
                            <a:gd name="T22" fmla="*/ 3 w 181"/>
                            <a:gd name="T23" fmla="*/ 13 h 1152"/>
                            <a:gd name="T24" fmla="*/ 3 w 181"/>
                            <a:gd name="T25" fmla="*/ 15 h 1152"/>
                            <a:gd name="T26" fmla="*/ 3 w 181"/>
                            <a:gd name="T27" fmla="*/ 17 h 1152"/>
                            <a:gd name="T28" fmla="*/ 4 w 181"/>
                            <a:gd name="T29" fmla="*/ 19 h 1152"/>
                            <a:gd name="T30" fmla="*/ 4 w 181"/>
                            <a:gd name="T31" fmla="*/ 20 h 1152"/>
                            <a:gd name="T32" fmla="*/ 4 w 181"/>
                            <a:gd name="T33" fmla="*/ 21 h 1152"/>
                            <a:gd name="T34" fmla="*/ 4 w 181"/>
                            <a:gd name="T35" fmla="*/ 23 h 1152"/>
                            <a:gd name="T36" fmla="*/ 4 w 181"/>
                            <a:gd name="T37" fmla="*/ 24 h 1152"/>
                            <a:gd name="T38" fmla="*/ 5 w 181"/>
                            <a:gd name="T39" fmla="*/ 26 h 1152"/>
                            <a:gd name="T40" fmla="*/ 5 w 181"/>
                            <a:gd name="T41" fmla="*/ 28 h 1152"/>
                            <a:gd name="T42" fmla="*/ 5 w 181"/>
                            <a:gd name="T43" fmla="*/ 30 h 1152"/>
                            <a:gd name="T44" fmla="*/ 5 w 181"/>
                            <a:gd name="T45" fmla="*/ 32 h 1152"/>
                            <a:gd name="T46" fmla="*/ 5 w 181"/>
                            <a:gd name="T47" fmla="*/ 33 h 1152"/>
                            <a:gd name="T48" fmla="*/ 5 w 181"/>
                            <a:gd name="T49" fmla="*/ 35 h 1152"/>
                            <a:gd name="T50" fmla="*/ 5 w 181"/>
                            <a:gd name="T51" fmla="*/ 36 h 1152"/>
                            <a:gd name="T52" fmla="*/ 5 w 181"/>
                            <a:gd name="T53" fmla="*/ 38 h 1152"/>
                            <a:gd name="T54" fmla="*/ 5 w 181"/>
                            <a:gd name="T55" fmla="*/ 40 h 1152"/>
                            <a:gd name="T56" fmla="*/ 5 w 181"/>
                            <a:gd name="T57" fmla="*/ 41 h 1152"/>
                            <a:gd name="T58" fmla="*/ 5 w 181"/>
                            <a:gd name="T59" fmla="*/ 42 h 1152"/>
                            <a:gd name="T60" fmla="*/ 5 w 181"/>
                            <a:gd name="T61" fmla="*/ 44 h 1152"/>
                            <a:gd name="T62" fmla="*/ 5 w 181"/>
                            <a:gd name="T63" fmla="*/ 44 h 1152"/>
                            <a:gd name="T64" fmla="*/ 5 w 181"/>
                            <a:gd name="T65" fmla="*/ 45 h 1152"/>
                            <a:gd name="T66" fmla="*/ 6 w 181"/>
                            <a:gd name="T67" fmla="*/ 46 h 1152"/>
                            <a:gd name="T68" fmla="*/ 6 w 181"/>
                            <a:gd name="T69" fmla="*/ 46 h 1152"/>
                            <a:gd name="T70" fmla="*/ 6 w 181"/>
                            <a:gd name="T71" fmla="*/ 45 h 1152"/>
                            <a:gd name="T72" fmla="*/ 7 w 181"/>
                            <a:gd name="T73" fmla="*/ 43 h 1152"/>
                            <a:gd name="T74" fmla="*/ 7 w 181"/>
                            <a:gd name="T75" fmla="*/ 42 h 1152"/>
                            <a:gd name="T76" fmla="*/ 7 w 181"/>
                            <a:gd name="T77" fmla="*/ 40 h 1152"/>
                            <a:gd name="T78" fmla="*/ 7 w 181"/>
                            <a:gd name="T79" fmla="*/ 38 h 1152"/>
                            <a:gd name="T80" fmla="*/ 7 w 181"/>
                            <a:gd name="T81" fmla="*/ 36 h 1152"/>
                            <a:gd name="T82" fmla="*/ 7 w 181"/>
                            <a:gd name="T83" fmla="*/ 34 h 1152"/>
                            <a:gd name="T84" fmla="*/ 7 w 181"/>
                            <a:gd name="T85" fmla="*/ 32 h 1152"/>
                            <a:gd name="T86" fmla="*/ 7 w 181"/>
                            <a:gd name="T87" fmla="*/ 29 h 1152"/>
                            <a:gd name="T88" fmla="*/ 6 w 181"/>
                            <a:gd name="T89" fmla="*/ 27 h 1152"/>
                            <a:gd name="T90" fmla="*/ 6 w 181"/>
                            <a:gd name="T91" fmla="*/ 25 h 1152"/>
                            <a:gd name="T92" fmla="*/ 6 w 181"/>
                            <a:gd name="T93" fmla="*/ 24 h 1152"/>
                            <a:gd name="T94" fmla="*/ 6 w 181"/>
                            <a:gd name="T95" fmla="*/ 22 h 1152"/>
                            <a:gd name="T96" fmla="*/ 6 w 181"/>
                            <a:gd name="T97" fmla="*/ 20 h 1152"/>
                            <a:gd name="T98" fmla="*/ 6 w 181"/>
                            <a:gd name="T99" fmla="*/ 19 h 1152"/>
                            <a:gd name="T100" fmla="*/ 6 w 181"/>
                            <a:gd name="T101" fmla="*/ 17 h 1152"/>
                            <a:gd name="T102" fmla="*/ 5 w 181"/>
                            <a:gd name="T103" fmla="*/ 15 h 1152"/>
                            <a:gd name="T104" fmla="*/ 5 w 181"/>
                            <a:gd name="T105" fmla="*/ 14 h 1152"/>
                            <a:gd name="T106" fmla="*/ 4 w 181"/>
                            <a:gd name="T107" fmla="*/ 12 h 1152"/>
                            <a:gd name="T108" fmla="*/ 4 w 181"/>
                            <a:gd name="T109" fmla="*/ 11 h 1152"/>
                            <a:gd name="T110" fmla="*/ 4 w 181"/>
                            <a:gd name="T111" fmla="*/ 9 h 1152"/>
                            <a:gd name="T112" fmla="*/ 4 w 181"/>
                            <a:gd name="T113" fmla="*/ 8 h 1152"/>
                            <a:gd name="T114" fmla="*/ 3 w 181"/>
                            <a:gd name="T115" fmla="*/ 6 h 1152"/>
                            <a:gd name="T116" fmla="*/ 3 w 181"/>
                            <a:gd name="T117" fmla="*/ 5 h 1152"/>
                            <a:gd name="T118" fmla="*/ 2 w 181"/>
                            <a:gd name="T119" fmla="*/ 3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20" name="Freeform 158">
                          <a:extLst>
                            <a:ext uri="{FF2B5EF4-FFF2-40B4-BE49-F238E27FC236}">
                              <a16:creationId xmlns:a16="http://schemas.microsoft.com/office/drawing/2014/main" id="{CB1FC504-46DA-4668-9C4E-F0BD8316EA74}"/>
                            </a:ext>
                          </a:extLst>
                        </p:cNvPr>
                        <p:cNvSpPr>
                          <a:spLocks/>
                        </p:cNvSpPr>
                        <p:nvPr/>
                      </p:nvSpPr>
                      <p:spPr bwMode="auto">
                        <a:xfrm>
                          <a:off x="2054" y="1698"/>
                          <a:ext cx="37" cy="239"/>
                        </a:xfrm>
                        <a:custGeom>
                          <a:avLst/>
                          <a:gdLst>
                            <a:gd name="T0" fmla="*/ 0 w 188"/>
                            <a:gd name="T1" fmla="*/ 2 h 1194"/>
                            <a:gd name="T2" fmla="*/ 1 w 188"/>
                            <a:gd name="T3" fmla="*/ 3 h 1194"/>
                            <a:gd name="T4" fmla="*/ 2 w 188"/>
                            <a:gd name="T5" fmla="*/ 6 h 1194"/>
                            <a:gd name="T6" fmla="*/ 2 w 188"/>
                            <a:gd name="T7" fmla="*/ 10 h 1194"/>
                            <a:gd name="T8" fmla="*/ 3 w 188"/>
                            <a:gd name="T9" fmla="*/ 13 h 1194"/>
                            <a:gd name="T10" fmla="*/ 4 w 188"/>
                            <a:gd name="T11" fmla="*/ 17 h 1194"/>
                            <a:gd name="T12" fmla="*/ 4 w 188"/>
                            <a:gd name="T13" fmla="*/ 21 h 1194"/>
                            <a:gd name="T14" fmla="*/ 4 w 188"/>
                            <a:gd name="T15" fmla="*/ 24 h 1194"/>
                            <a:gd name="T16" fmla="*/ 5 w 188"/>
                            <a:gd name="T17" fmla="*/ 28 h 1194"/>
                            <a:gd name="T18" fmla="*/ 5 w 188"/>
                            <a:gd name="T19" fmla="*/ 33 h 1194"/>
                            <a:gd name="T20" fmla="*/ 6 w 188"/>
                            <a:gd name="T21" fmla="*/ 37 h 1194"/>
                            <a:gd name="T22" fmla="*/ 6 w 188"/>
                            <a:gd name="T23" fmla="*/ 41 h 1194"/>
                            <a:gd name="T24" fmla="*/ 5 w 188"/>
                            <a:gd name="T25" fmla="*/ 45 h 1194"/>
                            <a:gd name="T26" fmla="*/ 5 w 188"/>
                            <a:gd name="T27" fmla="*/ 48 h 1194"/>
                            <a:gd name="T28" fmla="*/ 6 w 188"/>
                            <a:gd name="T29" fmla="*/ 47 h 1194"/>
                            <a:gd name="T30" fmla="*/ 7 w 188"/>
                            <a:gd name="T31" fmla="*/ 47 h 1194"/>
                            <a:gd name="T32" fmla="*/ 7 w 188"/>
                            <a:gd name="T33" fmla="*/ 45 h 1194"/>
                            <a:gd name="T34" fmla="*/ 7 w 188"/>
                            <a:gd name="T35" fmla="*/ 42 h 1194"/>
                            <a:gd name="T36" fmla="*/ 7 w 188"/>
                            <a:gd name="T37" fmla="*/ 40 h 1194"/>
                            <a:gd name="T38" fmla="*/ 7 w 188"/>
                            <a:gd name="T39" fmla="*/ 37 h 1194"/>
                            <a:gd name="T40" fmla="*/ 7 w 188"/>
                            <a:gd name="T41" fmla="*/ 35 h 1194"/>
                            <a:gd name="T42" fmla="*/ 7 w 188"/>
                            <a:gd name="T43" fmla="*/ 33 h 1194"/>
                            <a:gd name="T44" fmla="*/ 6 w 188"/>
                            <a:gd name="T45" fmla="*/ 30 h 1194"/>
                            <a:gd name="T46" fmla="*/ 6 w 188"/>
                            <a:gd name="T47" fmla="*/ 27 h 1194"/>
                            <a:gd name="T48" fmla="*/ 6 w 188"/>
                            <a:gd name="T49" fmla="*/ 24 h 1194"/>
                            <a:gd name="T50" fmla="*/ 6 w 188"/>
                            <a:gd name="T51" fmla="*/ 21 h 1194"/>
                            <a:gd name="T52" fmla="*/ 6 w 188"/>
                            <a:gd name="T53" fmla="*/ 18 h 1194"/>
                            <a:gd name="T54" fmla="*/ 5 w 188"/>
                            <a:gd name="T55" fmla="*/ 15 h 1194"/>
                            <a:gd name="T56" fmla="*/ 5 w 188"/>
                            <a:gd name="T57" fmla="*/ 12 h 1194"/>
                            <a:gd name="T58" fmla="*/ 4 w 188"/>
                            <a:gd name="T59" fmla="*/ 9 h 1194"/>
                            <a:gd name="T60" fmla="*/ 3 w 188"/>
                            <a:gd name="T61" fmla="*/ 5 h 1194"/>
                            <a:gd name="T62" fmla="*/ 2 w 188"/>
                            <a:gd name="T63" fmla="*/ 1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918" name="Freeform 159">
                        <a:extLst>
                          <a:ext uri="{FF2B5EF4-FFF2-40B4-BE49-F238E27FC236}">
                            <a16:creationId xmlns:a16="http://schemas.microsoft.com/office/drawing/2014/main" id="{2C07072F-F6C2-4EA7-A113-692EA8B152D7}"/>
                          </a:ext>
                        </a:extLst>
                      </p:cNvPr>
                      <p:cNvSpPr>
                        <a:spLocks/>
                      </p:cNvSpPr>
                      <p:nvPr/>
                    </p:nvSpPr>
                    <p:spPr bwMode="auto">
                      <a:xfrm>
                        <a:off x="2017" y="1707"/>
                        <a:ext cx="41" cy="230"/>
                      </a:xfrm>
                      <a:custGeom>
                        <a:avLst/>
                        <a:gdLst>
                          <a:gd name="T0" fmla="*/ 0 w 206"/>
                          <a:gd name="T1" fmla="*/ 0 h 1149"/>
                          <a:gd name="T2" fmla="*/ 3 w 206"/>
                          <a:gd name="T3" fmla="*/ 2 h 1149"/>
                          <a:gd name="T4" fmla="*/ 4 w 206"/>
                          <a:gd name="T5" fmla="*/ 4 h 1149"/>
                          <a:gd name="T6" fmla="*/ 4 w 206"/>
                          <a:gd name="T7" fmla="*/ 6 h 1149"/>
                          <a:gd name="T8" fmla="*/ 5 w 206"/>
                          <a:gd name="T9" fmla="*/ 9 h 1149"/>
                          <a:gd name="T10" fmla="*/ 5 w 206"/>
                          <a:gd name="T11" fmla="*/ 11 h 1149"/>
                          <a:gd name="T12" fmla="*/ 6 w 206"/>
                          <a:gd name="T13" fmla="*/ 14 h 1149"/>
                          <a:gd name="T14" fmla="*/ 6 w 206"/>
                          <a:gd name="T15" fmla="*/ 16 h 1149"/>
                          <a:gd name="T16" fmla="*/ 7 w 206"/>
                          <a:gd name="T17" fmla="*/ 18 h 1149"/>
                          <a:gd name="T18" fmla="*/ 7 w 206"/>
                          <a:gd name="T19" fmla="*/ 20 h 1149"/>
                          <a:gd name="T20" fmla="*/ 7 w 206"/>
                          <a:gd name="T21" fmla="*/ 23 h 1149"/>
                          <a:gd name="T22" fmla="*/ 8 w 206"/>
                          <a:gd name="T23" fmla="*/ 26 h 1149"/>
                          <a:gd name="T24" fmla="*/ 8 w 206"/>
                          <a:gd name="T25" fmla="*/ 28 h 1149"/>
                          <a:gd name="T26" fmla="*/ 8 w 206"/>
                          <a:gd name="T27" fmla="*/ 32 h 1149"/>
                          <a:gd name="T28" fmla="*/ 8 w 206"/>
                          <a:gd name="T29" fmla="*/ 35 h 1149"/>
                          <a:gd name="T30" fmla="*/ 8 w 206"/>
                          <a:gd name="T31" fmla="*/ 38 h 1149"/>
                          <a:gd name="T32" fmla="*/ 8 w 206"/>
                          <a:gd name="T33" fmla="*/ 41 h 1149"/>
                          <a:gd name="T34" fmla="*/ 8 w 206"/>
                          <a:gd name="T35" fmla="*/ 43 h 1149"/>
                          <a:gd name="T36" fmla="*/ 8 w 206"/>
                          <a:gd name="T37" fmla="*/ 45 h 1149"/>
                          <a:gd name="T38" fmla="*/ 8 w 206"/>
                          <a:gd name="T39" fmla="*/ 46 h 1149"/>
                          <a:gd name="T40" fmla="*/ 6 w 206"/>
                          <a:gd name="T41" fmla="*/ 46 h 1149"/>
                          <a:gd name="T42" fmla="*/ 5 w 206"/>
                          <a:gd name="T43" fmla="*/ 45 h 1149"/>
                          <a:gd name="T44" fmla="*/ 5 w 206"/>
                          <a:gd name="T45" fmla="*/ 42 h 1149"/>
                          <a:gd name="T46" fmla="*/ 5 w 206"/>
                          <a:gd name="T47" fmla="*/ 39 h 1149"/>
                          <a:gd name="T48" fmla="*/ 6 w 206"/>
                          <a:gd name="T49" fmla="*/ 35 h 1149"/>
                          <a:gd name="T50" fmla="*/ 5 w 206"/>
                          <a:gd name="T51" fmla="*/ 30 h 1149"/>
                          <a:gd name="T52" fmla="*/ 5 w 206"/>
                          <a:gd name="T53" fmla="*/ 26 h 1149"/>
                          <a:gd name="T54" fmla="*/ 5 w 206"/>
                          <a:gd name="T55" fmla="*/ 22 h 1149"/>
                          <a:gd name="T56" fmla="*/ 4 w 206"/>
                          <a:gd name="T57" fmla="*/ 19 h 1149"/>
                          <a:gd name="T58" fmla="*/ 4 w 206"/>
                          <a:gd name="T59" fmla="*/ 16 h 1149"/>
                          <a:gd name="T60" fmla="*/ 3 w 206"/>
                          <a:gd name="T61" fmla="*/ 13 h 1149"/>
                          <a:gd name="T62" fmla="*/ 2 w 206"/>
                          <a:gd name="T63" fmla="*/ 10 h 1149"/>
                          <a:gd name="T64" fmla="*/ 2 w 206"/>
                          <a:gd name="T65" fmla="*/ 7 h 1149"/>
                          <a:gd name="T66" fmla="*/ 1 w 206"/>
                          <a:gd name="T67" fmla="*/ 3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404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916" name="Freeform 160">
                      <a:extLst>
                        <a:ext uri="{FF2B5EF4-FFF2-40B4-BE49-F238E27FC236}">
                          <a16:creationId xmlns:a16="http://schemas.microsoft.com/office/drawing/2014/main" id="{F03BEB0A-F6E5-465F-8068-0E923280AD9C}"/>
                        </a:ext>
                      </a:extLst>
                    </p:cNvPr>
                    <p:cNvSpPr>
                      <a:spLocks/>
                    </p:cNvSpPr>
                    <p:nvPr/>
                  </p:nvSpPr>
                  <p:spPr bwMode="auto">
                    <a:xfrm>
                      <a:off x="2046" y="1715"/>
                      <a:ext cx="27" cy="207"/>
                    </a:xfrm>
                    <a:custGeom>
                      <a:avLst/>
                      <a:gdLst>
                        <a:gd name="T0" fmla="*/ 0 w 138"/>
                        <a:gd name="T1" fmla="*/ 0 h 1036"/>
                        <a:gd name="T2" fmla="*/ 1 w 138"/>
                        <a:gd name="T3" fmla="*/ 1 h 1036"/>
                        <a:gd name="T4" fmla="*/ 1 w 138"/>
                        <a:gd name="T5" fmla="*/ 3 h 1036"/>
                        <a:gd name="T6" fmla="*/ 1 w 138"/>
                        <a:gd name="T7" fmla="*/ 4 h 1036"/>
                        <a:gd name="T8" fmla="*/ 2 w 138"/>
                        <a:gd name="T9" fmla="*/ 5 h 1036"/>
                        <a:gd name="T10" fmla="*/ 2 w 138"/>
                        <a:gd name="T11" fmla="*/ 7 h 1036"/>
                        <a:gd name="T12" fmla="*/ 2 w 138"/>
                        <a:gd name="T13" fmla="*/ 8 h 1036"/>
                        <a:gd name="T14" fmla="*/ 3 w 138"/>
                        <a:gd name="T15" fmla="*/ 10 h 1036"/>
                        <a:gd name="T16" fmla="*/ 3 w 138"/>
                        <a:gd name="T17" fmla="*/ 12 h 1036"/>
                        <a:gd name="T18" fmla="*/ 3 w 138"/>
                        <a:gd name="T19" fmla="*/ 14 h 1036"/>
                        <a:gd name="T20" fmla="*/ 4 w 138"/>
                        <a:gd name="T21" fmla="*/ 16 h 1036"/>
                        <a:gd name="T22" fmla="*/ 4 w 138"/>
                        <a:gd name="T23" fmla="*/ 17 h 1036"/>
                        <a:gd name="T24" fmla="*/ 4 w 138"/>
                        <a:gd name="T25" fmla="*/ 19 h 1036"/>
                        <a:gd name="T26" fmla="*/ 4 w 138"/>
                        <a:gd name="T27" fmla="*/ 21 h 1036"/>
                        <a:gd name="T28" fmla="*/ 4 w 138"/>
                        <a:gd name="T29" fmla="*/ 23 h 1036"/>
                        <a:gd name="T30" fmla="*/ 4 w 138"/>
                        <a:gd name="T31" fmla="*/ 25 h 1036"/>
                        <a:gd name="T32" fmla="*/ 4 w 138"/>
                        <a:gd name="T33" fmla="*/ 27 h 1036"/>
                        <a:gd name="T34" fmla="*/ 5 w 138"/>
                        <a:gd name="T35" fmla="*/ 29 h 1036"/>
                        <a:gd name="T36" fmla="*/ 5 w 138"/>
                        <a:gd name="T37" fmla="*/ 31 h 1036"/>
                        <a:gd name="T38" fmla="*/ 5 w 138"/>
                        <a:gd name="T39" fmla="*/ 33 h 1036"/>
                        <a:gd name="T40" fmla="*/ 5 w 138"/>
                        <a:gd name="T41" fmla="*/ 34 h 1036"/>
                        <a:gd name="T42" fmla="*/ 5 w 138"/>
                        <a:gd name="T43" fmla="*/ 36 h 1036"/>
                        <a:gd name="T44" fmla="*/ 5 w 138"/>
                        <a:gd name="T45" fmla="*/ 38 h 1036"/>
                        <a:gd name="T46" fmla="*/ 5 w 138"/>
                        <a:gd name="T47" fmla="*/ 39 h 1036"/>
                        <a:gd name="T48" fmla="*/ 5 w 138"/>
                        <a:gd name="T49" fmla="*/ 41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noFill/>
                    <a:ln w="4763">
                      <a:solidFill>
                        <a:srgbClr val="C0C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909" name="Group 161">
                  <a:extLst>
                    <a:ext uri="{FF2B5EF4-FFF2-40B4-BE49-F238E27FC236}">
                      <a16:creationId xmlns:a16="http://schemas.microsoft.com/office/drawing/2014/main" id="{93F9653A-CFDF-43D0-9D6D-8DE8DC83686C}"/>
                    </a:ext>
                  </a:extLst>
                </p:cNvPr>
                <p:cNvGrpSpPr>
                  <a:grpSpLocks/>
                </p:cNvGrpSpPr>
                <p:nvPr/>
              </p:nvGrpSpPr>
              <p:grpSpPr bwMode="auto">
                <a:xfrm>
                  <a:off x="2010" y="1688"/>
                  <a:ext cx="53" cy="26"/>
                  <a:chOff x="2010" y="1688"/>
                  <a:chExt cx="53" cy="26"/>
                </a:xfrm>
              </p:grpSpPr>
              <p:sp>
                <p:nvSpPr>
                  <p:cNvPr id="65910" name="Oval 162">
                    <a:extLst>
                      <a:ext uri="{FF2B5EF4-FFF2-40B4-BE49-F238E27FC236}">
                        <a16:creationId xmlns:a16="http://schemas.microsoft.com/office/drawing/2014/main" id="{BE243D92-81ED-44DF-BEC8-8E86D548D7BC}"/>
                      </a:ext>
                    </a:extLst>
                  </p:cNvPr>
                  <p:cNvSpPr>
                    <a:spLocks noChangeArrowheads="1"/>
                  </p:cNvSpPr>
                  <p:nvPr/>
                </p:nvSpPr>
                <p:spPr bwMode="auto">
                  <a:xfrm>
                    <a:off x="2010" y="1688"/>
                    <a:ext cx="53" cy="26"/>
                  </a:xfrm>
                  <a:prstGeom prst="ellipse">
                    <a:avLst/>
                  </a:prstGeom>
                  <a:solidFill>
                    <a:srgbClr val="4040FF"/>
                  </a:solidFill>
                  <a:ln w="3175">
                    <a:solidFill>
                      <a:srgbClr val="0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11" name="Oval 163">
                    <a:extLst>
                      <a:ext uri="{FF2B5EF4-FFF2-40B4-BE49-F238E27FC236}">
                        <a16:creationId xmlns:a16="http://schemas.microsoft.com/office/drawing/2014/main" id="{F15538DD-69ED-4233-B15B-5328F00B1DC3}"/>
                      </a:ext>
                    </a:extLst>
                  </p:cNvPr>
                  <p:cNvSpPr>
                    <a:spLocks noChangeArrowheads="1"/>
                  </p:cNvSpPr>
                  <p:nvPr/>
                </p:nvSpPr>
                <p:spPr bwMode="auto">
                  <a:xfrm>
                    <a:off x="2016" y="1691"/>
                    <a:ext cx="41" cy="20"/>
                  </a:xfrm>
                  <a:prstGeom prst="ellipse">
                    <a:avLst/>
                  </a:prstGeom>
                  <a:solidFill>
                    <a:srgbClr val="000080"/>
                  </a:solidFill>
                  <a:ln w="3175">
                    <a:solidFill>
                      <a:srgbClr val="0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12" name="Oval 164">
                    <a:extLst>
                      <a:ext uri="{FF2B5EF4-FFF2-40B4-BE49-F238E27FC236}">
                        <a16:creationId xmlns:a16="http://schemas.microsoft.com/office/drawing/2014/main" id="{2AEC1E09-4882-407B-9EA7-2BC2A1B68E3A}"/>
                      </a:ext>
                    </a:extLst>
                  </p:cNvPr>
                  <p:cNvSpPr>
                    <a:spLocks noChangeArrowheads="1"/>
                  </p:cNvSpPr>
                  <p:nvPr/>
                </p:nvSpPr>
                <p:spPr bwMode="auto">
                  <a:xfrm>
                    <a:off x="2018" y="1693"/>
                    <a:ext cx="35" cy="15"/>
                  </a:xfrm>
                  <a:prstGeom prst="ellipse">
                    <a:avLst/>
                  </a:prstGeom>
                  <a:solidFill>
                    <a:srgbClr val="400040"/>
                  </a:solidFill>
                  <a:ln w="3175">
                    <a:solidFill>
                      <a:srgbClr val="00002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5543" name="Group 165">
            <a:extLst>
              <a:ext uri="{FF2B5EF4-FFF2-40B4-BE49-F238E27FC236}">
                <a16:creationId xmlns:a16="http://schemas.microsoft.com/office/drawing/2014/main" id="{73554980-26CB-4CC4-8823-5A805B2283CF}"/>
              </a:ext>
            </a:extLst>
          </p:cNvPr>
          <p:cNvGrpSpPr>
            <a:grpSpLocks/>
          </p:cNvGrpSpPr>
          <p:nvPr/>
        </p:nvGrpSpPr>
        <p:grpSpPr bwMode="auto">
          <a:xfrm>
            <a:off x="4033839" y="276226"/>
            <a:ext cx="750887" cy="1495425"/>
            <a:chOff x="1581" y="174"/>
            <a:chExt cx="473" cy="942"/>
          </a:xfrm>
        </p:grpSpPr>
        <p:grpSp>
          <p:nvGrpSpPr>
            <p:cNvPr id="65882" name="Group 166">
              <a:extLst>
                <a:ext uri="{FF2B5EF4-FFF2-40B4-BE49-F238E27FC236}">
                  <a16:creationId xmlns:a16="http://schemas.microsoft.com/office/drawing/2014/main" id="{156C815A-C191-4847-A4F3-FEEDF7BED31A}"/>
                </a:ext>
              </a:extLst>
            </p:cNvPr>
            <p:cNvGrpSpPr>
              <a:grpSpLocks/>
            </p:cNvGrpSpPr>
            <p:nvPr/>
          </p:nvGrpSpPr>
          <p:grpSpPr bwMode="auto">
            <a:xfrm>
              <a:off x="1630" y="174"/>
              <a:ext cx="406" cy="467"/>
              <a:chOff x="1630" y="174"/>
              <a:chExt cx="406" cy="467"/>
            </a:xfrm>
          </p:grpSpPr>
          <p:sp>
            <p:nvSpPr>
              <p:cNvPr id="65902" name="Freeform 167">
                <a:extLst>
                  <a:ext uri="{FF2B5EF4-FFF2-40B4-BE49-F238E27FC236}">
                    <a16:creationId xmlns:a16="http://schemas.microsoft.com/office/drawing/2014/main" id="{FB44A6A7-76CA-48F1-A3A9-C4DBCB952DD5}"/>
                  </a:ext>
                </a:extLst>
              </p:cNvPr>
              <p:cNvSpPr>
                <a:spLocks/>
              </p:cNvSpPr>
              <p:nvPr/>
            </p:nvSpPr>
            <p:spPr bwMode="auto">
              <a:xfrm>
                <a:off x="1630" y="186"/>
                <a:ext cx="406" cy="455"/>
              </a:xfrm>
              <a:custGeom>
                <a:avLst/>
                <a:gdLst>
                  <a:gd name="T0" fmla="*/ 0 w 1624"/>
                  <a:gd name="T1" fmla="*/ 101 h 1819"/>
                  <a:gd name="T2" fmla="*/ 1 w 1624"/>
                  <a:gd name="T3" fmla="*/ 92 h 1819"/>
                  <a:gd name="T4" fmla="*/ 3 w 1624"/>
                  <a:gd name="T5" fmla="*/ 87 h 1819"/>
                  <a:gd name="T6" fmla="*/ 8 w 1624"/>
                  <a:gd name="T7" fmla="*/ 84 h 1819"/>
                  <a:gd name="T8" fmla="*/ 13 w 1624"/>
                  <a:gd name="T9" fmla="*/ 84 h 1819"/>
                  <a:gd name="T10" fmla="*/ 22 w 1624"/>
                  <a:gd name="T11" fmla="*/ 87 h 1819"/>
                  <a:gd name="T12" fmla="*/ 28 w 1624"/>
                  <a:gd name="T13" fmla="*/ 83 h 1819"/>
                  <a:gd name="T14" fmla="*/ 38 w 1624"/>
                  <a:gd name="T15" fmla="*/ 81 h 1819"/>
                  <a:gd name="T16" fmla="*/ 45 w 1624"/>
                  <a:gd name="T17" fmla="*/ 79 h 1819"/>
                  <a:gd name="T18" fmla="*/ 50 w 1624"/>
                  <a:gd name="T19" fmla="*/ 69 h 1819"/>
                  <a:gd name="T20" fmla="*/ 50 w 1624"/>
                  <a:gd name="T21" fmla="*/ 62 h 1819"/>
                  <a:gd name="T22" fmla="*/ 47 w 1624"/>
                  <a:gd name="T23" fmla="*/ 53 h 1819"/>
                  <a:gd name="T24" fmla="*/ 42 w 1624"/>
                  <a:gd name="T25" fmla="*/ 33 h 1819"/>
                  <a:gd name="T26" fmla="*/ 41 w 1624"/>
                  <a:gd name="T27" fmla="*/ 8 h 1819"/>
                  <a:gd name="T28" fmla="*/ 41 w 1624"/>
                  <a:gd name="T29" fmla="*/ 1 h 1819"/>
                  <a:gd name="T30" fmla="*/ 44 w 1624"/>
                  <a:gd name="T31" fmla="*/ 2 h 1819"/>
                  <a:gd name="T32" fmla="*/ 49 w 1624"/>
                  <a:gd name="T33" fmla="*/ 3 h 1819"/>
                  <a:gd name="T34" fmla="*/ 53 w 1624"/>
                  <a:gd name="T35" fmla="*/ 2 h 1819"/>
                  <a:gd name="T36" fmla="*/ 55 w 1624"/>
                  <a:gd name="T37" fmla="*/ 0 h 1819"/>
                  <a:gd name="T38" fmla="*/ 55 w 1624"/>
                  <a:gd name="T39" fmla="*/ 19 h 1819"/>
                  <a:gd name="T40" fmla="*/ 58 w 1624"/>
                  <a:gd name="T41" fmla="*/ 43 h 1819"/>
                  <a:gd name="T42" fmla="*/ 65 w 1624"/>
                  <a:gd name="T43" fmla="*/ 53 h 1819"/>
                  <a:gd name="T44" fmla="*/ 72 w 1624"/>
                  <a:gd name="T45" fmla="*/ 47 h 1819"/>
                  <a:gd name="T46" fmla="*/ 79 w 1624"/>
                  <a:gd name="T47" fmla="*/ 43 h 1819"/>
                  <a:gd name="T48" fmla="*/ 84 w 1624"/>
                  <a:gd name="T49" fmla="*/ 42 h 1819"/>
                  <a:gd name="T50" fmla="*/ 90 w 1624"/>
                  <a:gd name="T51" fmla="*/ 43 h 1819"/>
                  <a:gd name="T52" fmla="*/ 95 w 1624"/>
                  <a:gd name="T53" fmla="*/ 47 h 1819"/>
                  <a:gd name="T54" fmla="*/ 98 w 1624"/>
                  <a:gd name="T55" fmla="*/ 52 h 1819"/>
                  <a:gd name="T56" fmla="*/ 101 w 1624"/>
                  <a:gd name="T57" fmla="*/ 62 h 1819"/>
                  <a:gd name="T58" fmla="*/ 101 w 1624"/>
                  <a:gd name="T59" fmla="*/ 75 h 1819"/>
                  <a:gd name="T60" fmla="*/ 97 w 1624"/>
                  <a:gd name="T61" fmla="*/ 84 h 1819"/>
                  <a:gd name="T62" fmla="*/ 91 w 1624"/>
                  <a:gd name="T63" fmla="*/ 92 h 1819"/>
                  <a:gd name="T64" fmla="*/ 86 w 1624"/>
                  <a:gd name="T65" fmla="*/ 99 h 1819"/>
                  <a:gd name="T66" fmla="*/ 78 w 1624"/>
                  <a:gd name="T67" fmla="*/ 104 h 1819"/>
                  <a:gd name="T68" fmla="*/ 70 w 1624"/>
                  <a:gd name="T69" fmla="*/ 107 h 1819"/>
                  <a:gd name="T70" fmla="*/ 59 w 1624"/>
                  <a:gd name="T71" fmla="*/ 111 h 1819"/>
                  <a:gd name="T72" fmla="*/ 41 w 1624"/>
                  <a:gd name="T73" fmla="*/ 114 h 1819"/>
                  <a:gd name="T74" fmla="*/ 28 w 1624"/>
                  <a:gd name="T75" fmla="*/ 113 h 1819"/>
                  <a:gd name="T76" fmla="*/ 20 w 1624"/>
                  <a:gd name="T77" fmla="*/ 108 h 1819"/>
                  <a:gd name="T78" fmla="*/ 14 w 1624"/>
                  <a:gd name="T79" fmla="*/ 100 h 1819"/>
                  <a:gd name="T80" fmla="*/ 11 w 1624"/>
                  <a:gd name="T81" fmla="*/ 101 h 1819"/>
                  <a:gd name="T82" fmla="*/ 6 w 1624"/>
                  <a:gd name="T83" fmla="*/ 106 h 1819"/>
                  <a:gd name="T84" fmla="*/ 1 w 1624"/>
                  <a:gd name="T85" fmla="*/ 105 h 18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4"/>
                  <a:gd name="T130" fmla="*/ 0 h 1819"/>
                  <a:gd name="T131" fmla="*/ 1624 w 1624"/>
                  <a:gd name="T132" fmla="*/ 1819 h 18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4" h="1819">
                    <a:moveTo>
                      <a:pt x="12" y="1673"/>
                    </a:moveTo>
                    <a:lnTo>
                      <a:pt x="0" y="1606"/>
                    </a:lnTo>
                    <a:lnTo>
                      <a:pt x="0" y="1515"/>
                    </a:lnTo>
                    <a:lnTo>
                      <a:pt x="8" y="1470"/>
                    </a:lnTo>
                    <a:lnTo>
                      <a:pt x="18" y="1430"/>
                    </a:lnTo>
                    <a:lnTo>
                      <a:pt x="51" y="1392"/>
                    </a:lnTo>
                    <a:lnTo>
                      <a:pt x="79" y="1365"/>
                    </a:lnTo>
                    <a:lnTo>
                      <a:pt x="127" y="1339"/>
                    </a:lnTo>
                    <a:lnTo>
                      <a:pt x="170" y="1334"/>
                    </a:lnTo>
                    <a:lnTo>
                      <a:pt x="212" y="1334"/>
                    </a:lnTo>
                    <a:lnTo>
                      <a:pt x="260" y="1352"/>
                    </a:lnTo>
                    <a:lnTo>
                      <a:pt x="344" y="1382"/>
                    </a:lnTo>
                    <a:lnTo>
                      <a:pt x="393" y="1352"/>
                    </a:lnTo>
                    <a:lnTo>
                      <a:pt x="447" y="1322"/>
                    </a:lnTo>
                    <a:lnTo>
                      <a:pt x="519" y="1304"/>
                    </a:lnTo>
                    <a:lnTo>
                      <a:pt x="604" y="1297"/>
                    </a:lnTo>
                    <a:lnTo>
                      <a:pt x="665" y="1291"/>
                    </a:lnTo>
                    <a:lnTo>
                      <a:pt x="719" y="1254"/>
                    </a:lnTo>
                    <a:lnTo>
                      <a:pt x="772" y="1182"/>
                    </a:lnTo>
                    <a:lnTo>
                      <a:pt x="798" y="1109"/>
                    </a:lnTo>
                    <a:lnTo>
                      <a:pt x="803" y="1033"/>
                    </a:lnTo>
                    <a:lnTo>
                      <a:pt x="795" y="996"/>
                    </a:lnTo>
                    <a:lnTo>
                      <a:pt x="785" y="959"/>
                    </a:lnTo>
                    <a:lnTo>
                      <a:pt x="744" y="844"/>
                    </a:lnTo>
                    <a:lnTo>
                      <a:pt x="706" y="701"/>
                    </a:lnTo>
                    <a:lnTo>
                      <a:pt x="676" y="533"/>
                    </a:lnTo>
                    <a:lnTo>
                      <a:pt x="658" y="327"/>
                    </a:lnTo>
                    <a:lnTo>
                      <a:pt x="655" y="129"/>
                    </a:lnTo>
                    <a:lnTo>
                      <a:pt x="652" y="0"/>
                    </a:lnTo>
                    <a:lnTo>
                      <a:pt x="660" y="15"/>
                    </a:lnTo>
                    <a:lnTo>
                      <a:pt x="680" y="28"/>
                    </a:lnTo>
                    <a:lnTo>
                      <a:pt x="706" y="35"/>
                    </a:lnTo>
                    <a:lnTo>
                      <a:pt x="737" y="39"/>
                    </a:lnTo>
                    <a:lnTo>
                      <a:pt x="775" y="42"/>
                    </a:lnTo>
                    <a:lnTo>
                      <a:pt x="815" y="38"/>
                    </a:lnTo>
                    <a:lnTo>
                      <a:pt x="846" y="32"/>
                    </a:lnTo>
                    <a:lnTo>
                      <a:pt x="871" y="18"/>
                    </a:lnTo>
                    <a:lnTo>
                      <a:pt x="887" y="1"/>
                    </a:lnTo>
                    <a:lnTo>
                      <a:pt x="881" y="123"/>
                    </a:lnTo>
                    <a:lnTo>
                      <a:pt x="884" y="309"/>
                    </a:lnTo>
                    <a:lnTo>
                      <a:pt x="900" y="521"/>
                    </a:lnTo>
                    <a:lnTo>
                      <a:pt x="925" y="692"/>
                    </a:lnTo>
                    <a:lnTo>
                      <a:pt x="972" y="928"/>
                    </a:lnTo>
                    <a:lnTo>
                      <a:pt x="1043" y="838"/>
                    </a:lnTo>
                    <a:lnTo>
                      <a:pt x="1092" y="787"/>
                    </a:lnTo>
                    <a:lnTo>
                      <a:pt x="1151" y="742"/>
                    </a:lnTo>
                    <a:lnTo>
                      <a:pt x="1225" y="699"/>
                    </a:lnTo>
                    <a:lnTo>
                      <a:pt x="1266" y="685"/>
                    </a:lnTo>
                    <a:lnTo>
                      <a:pt x="1300" y="678"/>
                    </a:lnTo>
                    <a:lnTo>
                      <a:pt x="1342" y="672"/>
                    </a:lnTo>
                    <a:lnTo>
                      <a:pt x="1386" y="675"/>
                    </a:lnTo>
                    <a:lnTo>
                      <a:pt x="1433" y="687"/>
                    </a:lnTo>
                    <a:lnTo>
                      <a:pt x="1477" y="715"/>
                    </a:lnTo>
                    <a:lnTo>
                      <a:pt x="1514" y="747"/>
                    </a:lnTo>
                    <a:lnTo>
                      <a:pt x="1539" y="782"/>
                    </a:lnTo>
                    <a:lnTo>
                      <a:pt x="1566" y="834"/>
                    </a:lnTo>
                    <a:lnTo>
                      <a:pt x="1587" y="903"/>
                    </a:lnTo>
                    <a:lnTo>
                      <a:pt x="1608" y="989"/>
                    </a:lnTo>
                    <a:lnTo>
                      <a:pt x="1624" y="1115"/>
                    </a:lnTo>
                    <a:lnTo>
                      <a:pt x="1618" y="1199"/>
                    </a:lnTo>
                    <a:lnTo>
                      <a:pt x="1587" y="1287"/>
                    </a:lnTo>
                    <a:lnTo>
                      <a:pt x="1549" y="1349"/>
                    </a:lnTo>
                    <a:lnTo>
                      <a:pt x="1511" y="1416"/>
                    </a:lnTo>
                    <a:lnTo>
                      <a:pt x="1461" y="1477"/>
                    </a:lnTo>
                    <a:lnTo>
                      <a:pt x="1425" y="1525"/>
                    </a:lnTo>
                    <a:lnTo>
                      <a:pt x="1375" y="1575"/>
                    </a:lnTo>
                    <a:lnTo>
                      <a:pt x="1323" y="1615"/>
                    </a:lnTo>
                    <a:lnTo>
                      <a:pt x="1249" y="1661"/>
                    </a:lnTo>
                    <a:lnTo>
                      <a:pt x="1170" y="1700"/>
                    </a:lnTo>
                    <a:lnTo>
                      <a:pt x="1123" y="1715"/>
                    </a:lnTo>
                    <a:lnTo>
                      <a:pt x="1037" y="1748"/>
                    </a:lnTo>
                    <a:lnTo>
                      <a:pt x="948" y="1772"/>
                    </a:lnTo>
                    <a:lnTo>
                      <a:pt x="808" y="1803"/>
                    </a:lnTo>
                    <a:lnTo>
                      <a:pt x="652" y="1819"/>
                    </a:lnTo>
                    <a:lnTo>
                      <a:pt x="513" y="1806"/>
                    </a:lnTo>
                    <a:lnTo>
                      <a:pt x="450" y="1799"/>
                    </a:lnTo>
                    <a:lnTo>
                      <a:pt x="399" y="1782"/>
                    </a:lnTo>
                    <a:lnTo>
                      <a:pt x="320" y="1722"/>
                    </a:lnTo>
                    <a:lnTo>
                      <a:pt x="253" y="1630"/>
                    </a:lnTo>
                    <a:lnTo>
                      <a:pt x="229" y="1600"/>
                    </a:lnTo>
                    <a:lnTo>
                      <a:pt x="201" y="1599"/>
                    </a:lnTo>
                    <a:lnTo>
                      <a:pt x="175" y="1613"/>
                    </a:lnTo>
                    <a:lnTo>
                      <a:pt x="157" y="1680"/>
                    </a:lnTo>
                    <a:lnTo>
                      <a:pt x="103" y="1691"/>
                    </a:lnTo>
                    <a:lnTo>
                      <a:pt x="47" y="1687"/>
                    </a:lnTo>
                    <a:lnTo>
                      <a:pt x="12" y="1673"/>
                    </a:lnTo>
                    <a:close/>
                  </a:path>
                </a:pathLst>
              </a:custGeom>
              <a:solidFill>
                <a:srgbClr val="40FFFF"/>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03" name="Oval 168">
                <a:extLst>
                  <a:ext uri="{FF2B5EF4-FFF2-40B4-BE49-F238E27FC236}">
                    <a16:creationId xmlns:a16="http://schemas.microsoft.com/office/drawing/2014/main" id="{87651E9D-C90A-45F2-97F8-DEE089A940BD}"/>
                  </a:ext>
                </a:extLst>
              </p:cNvPr>
              <p:cNvSpPr>
                <a:spLocks noChangeArrowheads="1"/>
              </p:cNvSpPr>
              <p:nvPr/>
            </p:nvSpPr>
            <p:spPr bwMode="auto">
              <a:xfrm>
                <a:off x="1792" y="174"/>
                <a:ext cx="60" cy="23"/>
              </a:xfrm>
              <a:prstGeom prst="ellipse">
                <a:avLst/>
              </a:prstGeom>
              <a:solidFill>
                <a:srgbClr val="00A0A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83" name="Group 169">
              <a:extLst>
                <a:ext uri="{FF2B5EF4-FFF2-40B4-BE49-F238E27FC236}">
                  <a16:creationId xmlns:a16="http://schemas.microsoft.com/office/drawing/2014/main" id="{B9B0CFE6-7011-42BA-9FF3-18C74B2B3255}"/>
                </a:ext>
              </a:extLst>
            </p:cNvPr>
            <p:cNvGrpSpPr>
              <a:grpSpLocks/>
            </p:cNvGrpSpPr>
            <p:nvPr/>
          </p:nvGrpSpPr>
          <p:grpSpPr bwMode="auto">
            <a:xfrm>
              <a:off x="1581" y="525"/>
              <a:ext cx="473" cy="591"/>
              <a:chOff x="1581" y="525"/>
              <a:chExt cx="473" cy="591"/>
            </a:xfrm>
          </p:grpSpPr>
          <p:grpSp>
            <p:nvGrpSpPr>
              <p:cNvPr id="65884" name="Group 170">
                <a:extLst>
                  <a:ext uri="{FF2B5EF4-FFF2-40B4-BE49-F238E27FC236}">
                    <a16:creationId xmlns:a16="http://schemas.microsoft.com/office/drawing/2014/main" id="{1BF37F93-94A5-4BEA-B788-E54B8FEC612E}"/>
                  </a:ext>
                </a:extLst>
              </p:cNvPr>
              <p:cNvGrpSpPr>
                <a:grpSpLocks/>
              </p:cNvGrpSpPr>
              <p:nvPr/>
            </p:nvGrpSpPr>
            <p:grpSpPr bwMode="auto">
              <a:xfrm>
                <a:off x="1665" y="660"/>
                <a:ext cx="320" cy="275"/>
                <a:chOff x="1665" y="660"/>
                <a:chExt cx="320" cy="275"/>
              </a:xfrm>
            </p:grpSpPr>
            <p:sp>
              <p:nvSpPr>
                <p:cNvPr id="65899" name="Freeform 171">
                  <a:extLst>
                    <a:ext uri="{FF2B5EF4-FFF2-40B4-BE49-F238E27FC236}">
                      <a16:creationId xmlns:a16="http://schemas.microsoft.com/office/drawing/2014/main" id="{3B8CD2EC-4032-49A2-85E9-4D022CD060E7}"/>
                    </a:ext>
                  </a:extLst>
                </p:cNvPr>
                <p:cNvSpPr>
                  <a:spLocks/>
                </p:cNvSpPr>
                <p:nvPr/>
              </p:nvSpPr>
              <p:spPr bwMode="auto">
                <a:xfrm>
                  <a:off x="1740" y="734"/>
                  <a:ext cx="214" cy="201"/>
                </a:xfrm>
                <a:custGeom>
                  <a:avLst/>
                  <a:gdLst>
                    <a:gd name="T0" fmla="*/ 20 w 859"/>
                    <a:gd name="T1" fmla="*/ 46 h 803"/>
                    <a:gd name="T2" fmla="*/ 14 w 859"/>
                    <a:gd name="T3" fmla="*/ 50 h 803"/>
                    <a:gd name="T4" fmla="*/ 7 w 859"/>
                    <a:gd name="T5" fmla="*/ 50 h 803"/>
                    <a:gd name="T6" fmla="*/ 2 w 859"/>
                    <a:gd name="T7" fmla="*/ 46 h 803"/>
                    <a:gd name="T8" fmla="*/ 1 w 859"/>
                    <a:gd name="T9" fmla="*/ 40 h 803"/>
                    <a:gd name="T10" fmla="*/ 6 w 859"/>
                    <a:gd name="T11" fmla="*/ 39 h 803"/>
                    <a:gd name="T12" fmla="*/ 11 w 859"/>
                    <a:gd name="T13" fmla="*/ 42 h 803"/>
                    <a:gd name="T14" fmla="*/ 20 w 859"/>
                    <a:gd name="T15" fmla="*/ 42 h 803"/>
                    <a:gd name="T16" fmla="*/ 24 w 859"/>
                    <a:gd name="T17" fmla="*/ 38 h 803"/>
                    <a:gd name="T18" fmla="*/ 32 w 859"/>
                    <a:gd name="T19" fmla="*/ 38 h 803"/>
                    <a:gd name="T20" fmla="*/ 38 w 859"/>
                    <a:gd name="T21" fmla="*/ 34 h 803"/>
                    <a:gd name="T22" fmla="*/ 29 w 859"/>
                    <a:gd name="T23" fmla="*/ 38 h 803"/>
                    <a:gd name="T24" fmla="*/ 23 w 859"/>
                    <a:gd name="T25" fmla="*/ 36 h 803"/>
                    <a:gd name="T26" fmla="*/ 12 w 859"/>
                    <a:gd name="T27" fmla="*/ 26 h 803"/>
                    <a:gd name="T28" fmla="*/ 3 w 859"/>
                    <a:gd name="T29" fmla="*/ 22 h 803"/>
                    <a:gd name="T30" fmla="*/ 0 w 859"/>
                    <a:gd name="T31" fmla="*/ 18 h 803"/>
                    <a:gd name="T32" fmla="*/ 1 w 859"/>
                    <a:gd name="T33" fmla="*/ 12 h 803"/>
                    <a:gd name="T34" fmla="*/ 7 w 859"/>
                    <a:gd name="T35" fmla="*/ 8 h 803"/>
                    <a:gd name="T36" fmla="*/ 19 w 859"/>
                    <a:gd name="T37" fmla="*/ 8 h 803"/>
                    <a:gd name="T38" fmla="*/ 27 w 859"/>
                    <a:gd name="T39" fmla="*/ 11 h 803"/>
                    <a:gd name="T40" fmla="*/ 27 w 859"/>
                    <a:gd name="T41" fmla="*/ 13 h 803"/>
                    <a:gd name="T42" fmla="*/ 29 w 859"/>
                    <a:gd name="T43" fmla="*/ 7 h 803"/>
                    <a:gd name="T44" fmla="*/ 32 w 859"/>
                    <a:gd name="T45" fmla="*/ 1 h 803"/>
                    <a:gd name="T46" fmla="*/ 38 w 859"/>
                    <a:gd name="T47" fmla="*/ 1 h 803"/>
                    <a:gd name="T48" fmla="*/ 46 w 859"/>
                    <a:gd name="T49" fmla="*/ 3 h 803"/>
                    <a:gd name="T50" fmla="*/ 53 w 859"/>
                    <a:gd name="T51" fmla="*/ 11 h 803"/>
                    <a:gd name="T52" fmla="*/ 53 w 859"/>
                    <a:gd name="T53" fmla="*/ 19 h 803"/>
                    <a:gd name="T54" fmla="*/ 49 w 859"/>
                    <a:gd name="T55" fmla="*/ 23 h 803"/>
                    <a:gd name="T56" fmla="*/ 44 w 859"/>
                    <a:gd name="T57" fmla="*/ 25 h 803"/>
                    <a:gd name="T58" fmla="*/ 43 w 859"/>
                    <a:gd name="T59" fmla="*/ 17 h 803"/>
                    <a:gd name="T60" fmla="*/ 37 w 859"/>
                    <a:gd name="T61" fmla="*/ 10 h 803"/>
                    <a:gd name="T62" fmla="*/ 41 w 859"/>
                    <a:gd name="T63" fmla="*/ 14 h 803"/>
                    <a:gd name="T64" fmla="*/ 43 w 859"/>
                    <a:gd name="T65" fmla="*/ 25 h 803"/>
                    <a:gd name="T66" fmla="*/ 33 w 859"/>
                    <a:gd name="T67" fmla="*/ 27 h 803"/>
                    <a:gd name="T68" fmla="*/ 27 w 859"/>
                    <a:gd name="T69" fmla="*/ 25 h 803"/>
                    <a:gd name="T70" fmla="*/ 19 w 859"/>
                    <a:gd name="T71" fmla="*/ 19 h 803"/>
                    <a:gd name="T72" fmla="*/ 15 w 859"/>
                    <a:gd name="T73" fmla="*/ 19 h 803"/>
                    <a:gd name="T74" fmla="*/ 27 w 859"/>
                    <a:gd name="T75" fmla="*/ 26 h 803"/>
                    <a:gd name="T76" fmla="*/ 35 w 859"/>
                    <a:gd name="T77" fmla="*/ 27 h 803"/>
                    <a:gd name="T78" fmla="*/ 42 w 859"/>
                    <a:gd name="T79" fmla="*/ 25 h 803"/>
                    <a:gd name="T80" fmla="*/ 45 w 859"/>
                    <a:gd name="T81" fmla="*/ 29 h 803"/>
                    <a:gd name="T82" fmla="*/ 44 w 859"/>
                    <a:gd name="T83" fmla="*/ 39 h 803"/>
                    <a:gd name="T84" fmla="*/ 41 w 859"/>
                    <a:gd name="T85" fmla="*/ 45 h 803"/>
                    <a:gd name="T86" fmla="*/ 34 w 859"/>
                    <a:gd name="T87" fmla="*/ 47 h 803"/>
                    <a:gd name="T88" fmla="*/ 27 w 859"/>
                    <a:gd name="T89" fmla="*/ 45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9"/>
                    <a:gd name="T136" fmla="*/ 0 h 803"/>
                    <a:gd name="T137" fmla="*/ 859 w 859"/>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9" h="803">
                      <a:moveTo>
                        <a:pt x="390" y="705"/>
                      </a:moveTo>
                      <a:lnTo>
                        <a:pt x="354" y="712"/>
                      </a:lnTo>
                      <a:lnTo>
                        <a:pt x="316" y="734"/>
                      </a:lnTo>
                      <a:lnTo>
                        <a:pt x="290" y="766"/>
                      </a:lnTo>
                      <a:lnTo>
                        <a:pt x="280" y="786"/>
                      </a:lnTo>
                      <a:lnTo>
                        <a:pt x="221" y="794"/>
                      </a:lnTo>
                      <a:lnTo>
                        <a:pt x="185" y="800"/>
                      </a:lnTo>
                      <a:lnTo>
                        <a:pt x="155" y="803"/>
                      </a:lnTo>
                      <a:lnTo>
                        <a:pt x="121" y="800"/>
                      </a:lnTo>
                      <a:lnTo>
                        <a:pt x="84" y="789"/>
                      </a:lnTo>
                      <a:lnTo>
                        <a:pt x="56" y="769"/>
                      </a:lnTo>
                      <a:lnTo>
                        <a:pt x="35" y="739"/>
                      </a:lnTo>
                      <a:lnTo>
                        <a:pt x="22" y="698"/>
                      </a:lnTo>
                      <a:lnTo>
                        <a:pt x="16" y="674"/>
                      </a:lnTo>
                      <a:lnTo>
                        <a:pt x="19" y="645"/>
                      </a:lnTo>
                      <a:lnTo>
                        <a:pt x="32" y="624"/>
                      </a:lnTo>
                      <a:lnTo>
                        <a:pt x="62" y="620"/>
                      </a:lnTo>
                      <a:lnTo>
                        <a:pt x="93" y="623"/>
                      </a:lnTo>
                      <a:lnTo>
                        <a:pt x="118" y="631"/>
                      </a:lnTo>
                      <a:lnTo>
                        <a:pt x="142" y="651"/>
                      </a:lnTo>
                      <a:lnTo>
                        <a:pt x="176" y="665"/>
                      </a:lnTo>
                      <a:lnTo>
                        <a:pt x="240" y="677"/>
                      </a:lnTo>
                      <a:lnTo>
                        <a:pt x="280" y="679"/>
                      </a:lnTo>
                      <a:lnTo>
                        <a:pt x="318" y="674"/>
                      </a:lnTo>
                      <a:lnTo>
                        <a:pt x="348" y="657"/>
                      </a:lnTo>
                      <a:lnTo>
                        <a:pt x="366" y="641"/>
                      </a:lnTo>
                      <a:lnTo>
                        <a:pt x="393" y="613"/>
                      </a:lnTo>
                      <a:lnTo>
                        <a:pt x="421" y="604"/>
                      </a:lnTo>
                      <a:lnTo>
                        <a:pt x="469" y="604"/>
                      </a:lnTo>
                      <a:lnTo>
                        <a:pt x="509" y="599"/>
                      </a:lnTo>
                      <a:lnTo>
                        <a:pt x="543" y="589"/>
                      </a:lnTo>
                      <a:lnTo>
                        <a:pt x="567" y="570"/>
                      </a:lnTo>
                      <a:lnTo>
                        <a:pt x="608" y="536"/>
                      </a:lnTo>
                      <a:lnTo>
                        <a:pt x="535" y="583"/>
                      </a:lnTo>
                      <a:lnTo>
                        <a:pt x="505" y="590"/>
                      </a:lnTo>
                      <a:lnTo>
                        <a:pt x="462" y="599"/>
                      </a:lnTo>
                      <a:lnTo>
                        <a:pt x="418" y="599"/>
                      </a:lnTo>
                      <a:lnTo>
                        <a:pt x="394" y="599"/>
                      </a:lnTo>
                      <a:lnTo>
                        <a:pt x="373" y="576"/>
                      </a:lnTo>
                      <a:lnTo>
                        <a:pt x="348" y="539"/>
                      </a:lnTo>
                      <a:lnTo>
                        <a:pt x="294" y="491"/>
                      </a:lnTo>
                      <a:lnTo>
                        <a:pt x="197" y="418"/>
                      </a:lnTo>
                      <a:lnTo>
                        <a:pt x="147" y="398"/>
                      </a:lnTo>
                      <a:lnTo>
                        <a:pt x="104" y="380"/>
                      </a:lnTo>
                      <a:lnTo>
                        <a:pt x="56" y="356"/>
                      </a:lnTo>
                      <a:lnTo>
                        <a:pt x="32" y="339"/>
                      </a:lnTo>
                      <a:lnTo>
                        <a:pt x="11" y="322"/>
                      </a:lnTo>
                      <a:lnTo>
                        <a:pt x="2" y="289"/>
                      </a:lnTo>
                      <a:lnTo>
                        <a:pt x="0" y="257"/>
                      </a:lnTo>
                      <a:lnTo>
                        <a:pt x="4" y="224"/>
                      </a:lnTo>
                      <a:lnTo>
                        <a:pt x="16" y="194"/>
                      </a:lnTo>
                      <a:lnTo>
                        <a:pt x="38" y="162"/>
                      </a:lnTo>
                      <a:lnTo>
                        <a:pt x="73" y="139"/>
                      </a:lnTo>
                      <a:lnTo>
                        <a:pt x="113" y="123"/>
                      </a:lnTo>
                      <a:lnTo>
                        <a:pt x="152" y="117"/>
                      </a:lnTo>
                      <a:lnTo>
                        <a:pt x="216" y="115"/>
                      </a:lnTo>
                      <a:lnTo>
                        <a:pt x="304" y="122"/>
                      </a:lnTo>
                      <a:lnTo>
                        <a:pt x="378" y="122"/>
                      </a:lnTo>
                      <a:lnTo>
                        <a:pt x="418" y="137"/>
                      </a:lnTo>
                      <a:lnTo>
                        <a:pt x="431" y="167"/>
                      </a:lnTo>
                      <a:lnTo>
                        <a:pt x="431" y="212"/>
                      </a:lnTo>
                      <a:lnTo>
                        <a:pt x="432" y="267"/>
                      </a:lnTo>
                      <a:lnTo>
                        <a:pt x="442" y="212"/>
                      </a:lnTo>
                      <a:lnTo>
                        <a:pt x="435" y="156"/>
                      </a:lnTo>
                      <a:lnTo>
                        <a:pt x="437" y="129"/>
                      </a:lnTo>
                      <a:lnTo>
                        <a:pt x="461" y="112"/>
                      </a:lnTo>
                      <a:lnTo>
                        <a:pt x="479" y="91"/>
                      </a:lnTo>
                      <a:lnTo>
                        <a:pt x="497" y="58"/>
                      </a:lnTo>
                      <a:lnTo>
                        <a:pt x="517" y="18"/>
                      </a:lnTo>
                      <a:lnTo>
                        <a:pt x="541" y="0"/>
                      </a:lnTo>
                      <a:lnTo>
                        <a:pt x="575" y="0"/>
                      </a:lnTo>
                      <a:lnTo>
                        <a:pt x="612" y="10"/>
                      </a:lnTo>
                      <a:lnTo>
                        <a:pt x="636" y="31"/>
                      </a:lnTo>
                      <a:lnTo>
                        <a:pt x="697" y="37"/>
                      </a:lnTo>
                      <a:lnTo>
                        <a:pt x="741" y="42"/>
                      </a:lnTo>
                      <a:lnTo>
                        <a:pt x="783" y="62"/>
                      </a:lnTo>
                      <a:lnTo>
                        <a:pt x="821" y="103"/>
                      </a:lnTo>
                      <a:lnTo>
                        <a:pt x="850" y="172"/>
                      </a:lnTo>
                      <a:lnTo>
                        <a:pt x="857" y="214"/>
                      </a:lnTo>
                      <a:lnTo>
                        <a:pt x="853" y="257"/>
                      </a:lnTo>
                      <a:lnTo>
                        <a:pt x="859" y="301"/>
                      </a:lnTo>
                      <a:lnTo>
                        <a:pt x="850" y="336"/>
                      </a:lnTo>
                      <a:lnTo>
                        <a:pt x="827" y="350"/>
                      </a:lnTo>
                      <a:lnTo>
                        <a:pt x="795" y="370"/>
                      </a:lnTo>
                      <a:lnTo>
                        <a:pt x="772" y="393"/>
                      </a:lnTo>
                      <a:lnTo>
                        <a:pt x="745" y="403"/>
                      </a:lnTo>
                      <a:lnTo>
                        <a:pt x="710" y="398"/>
                      </a:lnTo>
                      <a:lnTo>
                        <a:pt x="697" y="393"/>
                      </a:lnTo>
                      <a:lnTo>
                        <a:pt x="693" y="328"/>
                      </a:lnTo>
                      <a:lnTo>
                        <a:pt x="693" y="271"/>
                      </a:lnTo>
                      <a:lnTo>
                        <a:pt x="678" y="234"/>
                      </a:lnTo>
                      <a:lnTo>
                        <a:pt x="642" y="200"/>
                      </a:lnTo>
                      <a:lnTo>
                        <a:pt x="599" y="162"/>
                      </a:lnTo>
                      <a:lnTo>
                        <a:pt x="588" y="152"/>
                      </a:lnTo>
                      <a:lnTo>
                        <a:pt x="612" y="180"/>
                      </a:lnTo>
                      <a:lnTo>
                        <a:pt x="664" y="228"/>
                      </a:lnTo>
                      <a:lnTo>
                        <a:pt x="683" y="267"/>
                      </a:lnTo>
                      <a:lnTo>
                        <a:pt x="686" y="303"/>
                      </a:lnTo>
                      <a:lnTo>
                        <a:pt x="690" y="390"/>
                      </a:lnTo>
                      <a:lnTo>
                        <a:pt x="626" y="398"/>
                      </a:lnTo>
                      <a:lnTo>
                        <a:pt x="575" y="418"/>
                      </a:lnTo>
                      <a:lnTo>
                        <a:pt x="529" y="433"/>
                      </a:lnTo>
                      <a:lnTo>
                        <a:pt x="497" y="433"/>
                      </a:lnTo>
                      <a:lnTo>
                        <a:pt x="465" y="418"/>
                      </a:lnTo>
                      <a:lnTo>
                        <a:pt x="442" y="394"/>
                      </a:lnTo>
                      <a:lnTo>
                        <a:pt x="403" y="356"/>
                      </a:lnTo>
                      <a:lnTo>
                        <a:pt x="360" y="326"/>
                      </a:lnTo>
                      <a:lnTo>
                        <a:pt x="305" y="303"/>
                      </a:lnTo>
                      <a:lnTo>
                        <a:pt x="250" y="285"/>
                      </a:lnTo>
                      <a:lnTo>
                        <a:pt x="155" y="261"/>
                      </a:lnTo>
                      <a:lnTo>
                        <a:pt x="240" y="295"/>
                      </a:lnTo>
                      <a:lnTo>
                        <a:pt x="305" y="313"/>
                      </a:lnTo>
                      <a:lnTo>
                        <a:pt x="398" y="362"/>
                      </a:lnTo>
                      <a:lnTo>
                        <a:pt x="441" y="407"/>
                      </a:lnTo>
                      <a:lnTo>
                        <a:pt x="483" y="438"/>
                      </a:lnTo>
                      <a:lnTo>
                        <a:pt x="523" y="443"/>
                      </a:lnTo>
                      <a:lnTo>
                        <a:pt x="560" y="434"/>
                      </a:lnTo>
                      <a:lnTo>
                        <a:pt x="598" y="420"/>
                      </a:lnTo>
                      <a:lnTo>
                        <a:pt x="640" y="404"/>
                      </a:lnTo>
                      <a:lnTo>
                        <a:pt x="684" y="398"/>
                      </a:lnTo>
                      <a:lnTo>
                        <a:pt x="736" y="407"/>
                      </a:lnTo>
                      <a:lnTo>
                        <a:pt x="746" y="420"/>
                      </a:lnTo>
                      <a:lnTo>
                        <a:pt x="731" y="465"/>
                      </a:lnTo>
                      <a:lnTo>
                        <a:pt x="728" y="526"/>
                      </a:lnTo>
                      <a:lnTo>
                        <a:pt x="727" y="579"/>
                      </a:lnTo>
                      <a:lnTo>
                        <a:pt x="714" y="623"/>
                      </a:lnTo>
                      <a:lnTo>
                        <a:pt x="698" y="669"/>
                      </a:lnTo>
                      <a:lnTo>
                        <a:pt x="686" y="698"/>
                      </a:lnTo>
                      <a:lnTo>
                        <a:pt x="667" y="719"/>
                      </a:lnTo>
                      <a:lnTo>
                        <a:pt x="640" y="734"/>
                      </a:lnTo>
                      <a:lnTo>
                        <a:pt x="608" y="745"/>
                      </a:lnTo>
                      <a:lnTo>
                        <a:pt x="555" y="756"/>
                      </a:lnTo>
                      <a:lnTo>
                        <a:pt x="521" y="756"/>
                      </a:lnTo>
                      <a:lnTo>
                        <a:pt x="476" y="736"/>
                      </a:lnTo>
                      <a:lnTo>
                        <a:pt x="438" y="715"/>
                      </a:lnTo>
                      <a:lnTo>
                        <a:pt x="390" y="705"/>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00" name="Freeform 172">
                  <a:extLst>
                    <a:ext uri="{FF2B5EF4-FFF2-40B4-BE49-F238E27FC236}">
                      <a16:creationId xmlns:a16="http://schemas.microsoft.com/office/drawing/2014/main" id="{E1F614FC-24B4-475B-9A45-831828E8CB8B}"/>
                    </a:ext>
                  </a:extLst>
                </p:cNvPr>
                <p:cNvSpPr>
                  <a:spLocks/>
                </p:cNvSpPr>
                <p:nvPr/>
              </p:nvSpPr>
              <p:spPr bwMode="auto">
                <a:xfrm>
                  <a:off x="1665" y="684"/>
                  <a:ext cx="201" cy="219"/>
                </a:xfrm>
                <a:custGeom>
                  <a:avLst/>
                  <a:gdLst>
                    <a:gd name="T0" fmla="*/ 30 w 803"/>
                    <a:gd name="T1" fmla="*/ 46 h 876"/>
                    <a:gd name="T2" fmla="*/ 29 w 803"/>
                    <a:gd name="T3" fmla="*/ 46 h 876"/>
                    <a:gd name="T4" fmla="*/ 26 w 803"/>
                    <a:gd name="T5" fmla="*/ 52 h 876"/>
                    <a:gd name="T6" fmla="*/ 30 w 803"/>
                    <a:gd name="T7" fmla="*/ 54 h 876"/>
                    <a:gd name="T8" fmla="*/ 35 w 803"/>
                    <a:gd name="T9" fmla="*/ 55 h 876"/>
                    <a:gd name="T10" fmla="*/ 39 w 803"/>
                    <a:gd name="T11" fmla="*/ 54 h 876"/>
                    <a:gd name="T12" fmla="*/ 42 w 803"/>
                    <a:gd name="T13" fmla="*/ 52 h 876"/>
                    <a:gd name="T14" fmla="*/ 42 w 803"/>
                    <a:gd name="T15" fmla="*/ 49 h 876"/>
                    <a:gd name="T16" fmla="*/ 39 w 803"/>
                    <a:gd name="T17" fmla="*/ 45 h 876"/>
                    <a:gd name="T18" fmla="*/ 32 w 803"/>
                    <a:gd name="T19" fmla="*/ 40 h 876"/>
                    <a:gd name="T20" fmla="*/ 24 w 803"/>
                    <a:gd name="T21" fmla="*/ 36 h 876"/>
                    <a:gd name="T22" fmla="*/ 18 w 803"/>
                    <a:gd name="T23" fmla="*/ 35 h 876"/>
                    <a:gd name="T24" fmla="*/ 12 w 803"/>
                    <a:gd name="T25" fmla="*/ 37 h 876"/>
                    <a:gd name="T26" fmla="*/ 17 w 803"/>
                    <a:gd name="T27" fmla="*/ 32 h 876"/>
                    <a:gd name="T28" fmla="*/ 19 w 803"/>
                    <a:gd name="T29" fmla="*/ 26 h 876"/>
                    <a:gd name="T30" fmla="*/ 18 w 803"/>
                    <a:gd name="T31" fmla="*/ 19 h 876"/>
                    <a:gd name="T32" fmla="*/ 15 w 803"/>
                    <a:gd name="T33" fmla="*/ 16 h 876"/>
                    <a:gd name="T34" fmla="*/ 17 w 803"/>
                    <a:gd name="T35" fmla="*/ 16 h 876"/>
                    <a:gd name="T36" fmla="*/ 20 w 803"/>
                    <a:gd name="T37" fmla="*/ 18 h 876"/>
                    <a:gd name="T38" fmla="*/ 25 w 803"/>
                    <a:gd name="T39" fmla="*/ 20 h 876"/>
                    <a:gd name="T40" fmla="*/ 34 w 803"/>
                    <a:gd name="T41" fmla="*/ 20 h 876"/>
                    <a:gd name="T42" fmla="*/ 42 w 803"/>
                    <a:gd name="T43" fmla="*/ 20 h 876"/>
                    <a:gd name="T44" fmla="*/ 46 w 803"/>
                    <a:gd name="T45" fmla="*/ 21 h 876"/>
                    <a:gd name="T46" fmla="*/ 49 w 803"/>
                    <a:gd name="T47" fmla="*/ 17 h 876"/>
                    <a:gd name="T48" fmla="*/ 50 w 803"/>
                    <a:gd name="T49" fmla="*/ 13 h 876"/>
                    <a:gd name="T50" fmla="*/ 48 w 803"/>
                    <a:gd name="T51" fmla="*/ 11 h 876"/>
                    <a:gd name="T52" fmla="*/ 47 w 803"/>
                    <a:gd name="T53" fmla="*/ 9 h 876"/>
                    <a:gd name="T54" fmla="*/ 45 w 803"/>
                    <a:gd name="T55" fmla="*/ 7 h 876"/>
                    <a:gd name="T56" fmla="*/ 42 w 803"/>
                    <a:gd name="T57" fmla="*/ 5 h 876"/>
                    <a:gd name="T58" fmla="*/ 36 w 803"/>
                    <a:gd name="T59" fmla="*/ 7 h 876"/>
                    <a:gd name="T60" fmla="*/ 31 w 803"/>
                    <a:gd name="T61" fmla="*/ 7 h 876"/>
                    <a:gd name="T62" fmla="*/ 25 w 803"/>
                    <a:gd name="T63" fmla="*/ 5 h 876"/>
                    <a:gd name="T64" fmla="*/ 22 w 803"/>
                    <a:gd name="T65" fmla="*/ 4 h 876"/>
                    <a:gd name="T66" fmla="*/ 21 w 803"/>
                    <a:gd name="T67" fmla="*/ 7 h 876"/>
                    <a:gd name="T68" fmla="*/ 27 w 803"/>
                    <a:gd name="T69" fmla="*/ 11 h 876"/>
                    <a:gd name="T70" fmla="*/ 35 w 803"/>
                    <a:gd name="T71" fmla="*/ 14 h 876"/>
                    <a:gd name="T72" fmla="*/ 35 w 803"/>
                    <a:gd name="T73" fmla="*/ 14 h 876"/>
                    <a:gd name="T74" fmla="*/ 27 w 803"/>
                    <a:gd name="T75" fmla="*/ 11 h 876"/>
                    <a:gd name="T76" fmla="*/ 19 w 803"/>
                    <a:gd name="T77" fmla="*/ 5 h 876"/>
                    <a:gd name="T78" fmla="*/ 15 w 803"/>
                    <a:gd name="T79" fmla="*/ 5 h 876"/>
                    <a:gd name="T80" fmla="*/ 11 w 803"/>
                    <a:gd name="T81" fmla="*/ 3 h 876"/>
                    <a:gd name="T82" fmla="*/ 6 w 803"/>
                    <a:gd name="T83" fmla="*/ 0 h 876"/>
                    <a:gd name="T84" fmla="*/ 4 w 803"/>
                    <a:gd name="T85" fmla="*/ 6 h 876"/>
                    <a:gd name="T86" fmla="*/ 1 w 803"/>
                    <a:gd name="T87" fmla="*/ 11 h 876"/>
                    <a:gd name="T88" fmla="*/ 1 w 803"/>
                    <a:gd name="T89" fmla="*/ 14 h 876"/>
                    <a:gd name="T90" fmla="*/ 3 w 803"/>
                    <a:gd name="T91" fmla="*/ 18 h 876"/>
                    <a:gd name="T92" fmla="*/ 3 w 803"/>
                    <a:gd name="T93" fmla="*/ 21 h 876"/>
                    <a:gd name="T94" fmla="*/ 5 w 803"/>
                    <a:gd name="T95" fmla="*/ 25 h 876"/>
                    <a:gd name="T96" fmla="*/ 2 w 803"/>
                    <a:gd name="T97" fmla="*/ 27 h 876"/>
                    <a:gd name="T98" fmla="*/ 0 w 803"/>
                    <a:gd name="T99" fmla="*/ 31 h 876"/>
                    <a:gd name="T100" fmla="*/ 4 w 803"/>
                    <a:gd name="T101" fmla="*/ 37 h 876"/>
                    <a:gd name="T102" fmla="*/ 5 w 803"/>
                    <a:gd name="T103" fmla="*/ 43 h 876"/>
                    <a:gd name="T104" fmla="*/ 4 w 803"/>
                    <a:gd name="T105" fmla="*/ 47 h 876"/>
                    <a:gd name="T106" fmla="*/ 6 w 803"/>
                    <a:gd name="T107" fmla="*/ 48 h 876"/>
                    <a:gd name="T108" fmla="*/ 12 w 803"/>
                    <a:gd name="T109" fmla="*/ 46 h 876"/>
                    <a:gd name="T110" fmla="*/ 18 w 803"/>
                    <a:gd name="T111" fmla="*/ 44 h 876"/>
                    <a:gd name="T112" fmla="*/ 23 w 803"/>
                    <a:gd name="T113" fmla="*/ 44 h 876"/>
                    <a:gd name="T114" fmla="*/ 27 w 803"/>
                    <a:gd name="T115" fmla="*/ 45 h 876"/>
                    <a:gd name="T116" fmla="*/ 30 w 803"/>
                    <a:gd name="T117" fmla="*/ 44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3"/>
                    <a:gd name="T178" fmla="*/ 0 h 876"/>
                    <a:gd name="T179" fmla="*/ 803 w 803"/>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3" h="876">
                      <a:moveTo>
                        <a:pt x="481" y="707"/>
                      </a:moveTo>
                      <a:lnTo>
                        <a:pt x="481" y="727"/>
                      </a:lnTo>
                      <a:lnTo>
                        <a:pt x="477" y="741"/>
                      </a:lnTo>
                      <a:lnTo>
                        <a:pt x="463" y="738"/>
                      </a:lnTo>
                      <a:lnTo>
                        <a:pt x="455" y="732"/>
                      </a:lnTo>
                      <a:lnTo>
                        <a:pt x="416" y="830"/>
                      </a:lnTo>
                      <a:lnTo>
                        <a:pt x="446" y="850"/>
                      </a:lnTo>
                      <a:lnTo>
                        <a:pt x="474" y="863"/>
                      </a:lnTo>
                      <a:lnTo>
                        <a:pt x="519" y="873"/>
                      </a:lnTo>
                      <a:lnTo>
                        <a:pt x="558" y="876"/>
                      </a:lnTo>
                      <a:lnTo>
                        <a:pt x="603" y="873"/>
                      </a:lnTo>
                      <a:lnTo>
                        <a:pt x="627" y="864"/>
                      </a:lnTo>
                      <a:lnTo>
                        <a:pt x="650" y="852"/>
                      </a:lnTo>
                      <a:lnTo>
                        <a:pt x="667" y="836"/>
                      </a:lnTo>
                      <a:lnTo>
                        <a:pt x="676" y="818"/>
                      </a:lnTo>
                      <a:lnTo>
                        <a:pt x="676" y="788"/>
                      </a:lnTo>
                      <a:lnTo>
                        <a:pt x="650" y="742"/>
                      </a:lnTo>
                      <a:lnTo>
                        <a:pt x="620" y="714"/>
                      </a:lnTo>
                      <a:lnTo>
                        <a:pt x="578" y="678"/>
                      </a:lnTo>
                      <a:lnTo>
                        <a:pt x="514" y="630"/>
                      </a:lnTo>
                      <a:lnTo>
                        <a:pt x="471" y="607"/>
                      </a:lnTo>
                      <a:lnTo>
                        <a:pt x="378" y="566"/>
                      </a:lnTo>
                      <a:lnTo>
                        <a:pt x="324" y="555"/>
                      </a:lnTo>
                      <a:lnTo>
                        <a:pt x="293" y="555"/>
                      </a:lnTo>
                      <a:lnTo>
                        <a:pt x="249" y="563"/>
                      </a:lnTo>
                      <a:lnTo>
                        <a:pt x="187" y="589"/>
                      </a:lnTo>
                      <a:lnTo>
                        <a:pt x="245" y="549"/>
                      </a:lnTo>
                      <a:lnTo>
                        <a:pt x="269" y="517"/>
                      </a:lnTo>
                      <a:lnTo>
                        <a:pt x="286" y="471"/>
                      </a:lnTo>
                      <a:lnTo>
                        <a:pt x="300" y="421"/>
                      </a:lnTo>
                      <a:lnTo>
                        <a:pt x="302" y="363"/>
                      </a:lnTo>
                      <a:lnTo>
                        <a:pt x="290" y="300"/>
                      </a:lnTo>
                      <a:lnTo>
                        <a:pt x="272" y="275"/>
                      </a:lnTo>
                      <a:lnTo>
                        <a:pt x="245" y="251"/>
                      </a:lnTo>
                      <a:lnTo>
                        <a:pt x="210" y="217"/>
                      </a:lnTo>
                      <a:lnTo>
                        <a:pt x="264" y="254"/>
                      </a:lnTo>
                      <a:lnTo>
                        <a:pt x="300" y="275"/>
                      </a:lnTo>
                      <a:lnTo>
                        <a:pt x="312" y="281"/>
                      </a:lnTo>
                      <a:lnTo>
                        <a:pt x="348" y="298"/>
                      </a:lnTo>
                      <a:lnTo>
                        <a:pt x="402" y="312"/>
                      </a:lnTo>
                      <a:lnTo>
                        <a:pt x="465" y="312"/>
                      </a:lnTo>
                      <a:lnTo>
                        <a:pt x="549" y="314"/>
                      </a:lnTo>
                      <a:lnTo>
                        <a:pt x="616" y="318"/>
                      </a:lnTo>
                      <a:lnTo>
                        <a:pt x="676" y="316"/>
                      </a:lnTo>
                      <a:lnTo>
                        <a:pt x="706" y="326"/>
                      </a:lnTo>
                      <a:lnTo>
                        <a:pt x="735" y="326"/>
                      </a:lnTo>
                      <a:lnTo>
                        <a:pt x="764" y="304"/>
                      </a:lnTo>
                      <a:lnTo>
                        <a:pt x="787" y="271"/>
                      </a:lnTo>
                      <a:lnTo>
                        <a:pt x="801" y="240"/>
                      </a:lnTo>
                      <a:lnTo>
                        <a:pt x="803" y="209"/>
                      </a:lnTo>
                      <a:lnTo>
                        <a:pt x="791" y="190"/>
                      </a:lnTo>
                      <a:lnTo>
                        <a:pt x="764" y="180"/>
                      </a:lnTo>
                      <a:lnTo>
                        <a:pt x="745" y="162"/>
                      </a:lnTo>
                      <a:lnTo>
                        <a:pt x="745" y="138"/>
                      </a:lnTo>
                      <a:lnTo>
                        <a:pt x="735" y="121"/>
                      </a:lnTo>
                      <a:lnTo>
                        <a:pt x="722" y="106"/>
                      </a:lnTo>
                      <a:lnTo>
                        <a:pt x="706" y="94"/>
                      </a:lnTo>
                      <a:lnTo>
                        <a:pt x="674" y="84"/>
                      </a:lnTo>
                      <a:lnTo>
                        <a:pt x="624" y="106"/>
                      </a:lnTo>
                      <a:lnTo>
                        <a:pt x="579" y="112"/>
                      </a:lnTo>
                      <a:lnTo>
                        <a:pt x="529" y="114"/>
                      </a:lnTo>
                      <a:lnTo>
                        <a:pt x="490" y="108"/>
                      </a:lnTo>
                      <a:lnTo>
                        <a:pt x="440" y="94"/>
                      </a:lnTo>
                      <a:lnTo>
                        <a:pt x="395" y="71"/>
                      </a:lnTo>
                      <a:lnTo>
                        <a:pt x="367" y="55"/>
                      </a:lnTo>
                      <a:lnTo>
                        <a:pt x="343" y="60"/>
                      </a:lnTo>
                      <a:lnTo>
                        <a:pt x="324" y="70"/>
                      </a:lnTo>
                      <a:lnTo>
                        <a:pt x="330" y="108"/>
                      </a:lnTo>
                      <a:lnTo>
                        <a:pt x="378" y="136"/>
                      </a:lnTo>
                      <a:lnTo>
                        <a:pt x="429" y="166"/>
                      </a:lnTo>
                      <a:lnTo>
                        <a:pt x="491" y="197"/>
                      </a:lnTo>
                      <a:lnTo>
                        <a:pt x="562" y="221"/>
                      </a:lnTo>
                      <a:lnTo>
                        <a:pt x="614" y="230"/>
                      </a:lnTo>
                      <a:lnTo>
                        <a:pt x="553" y="226"/>
                      </a:lnTo>
                      <a:lnTo>
                        <a:pt x="477" y="199"/>
                      </a:lnTo>
                      <a:lnTo>
                        <a:pt x="433" y="176"/>
                      </a:lnTo>
                      <a:lnTo>
                        <a:pt x="343" y="118"/>
                      </a:lnTo>
                      <a:lnTo>
                        <a:pt x="300" y="81"/>
                      </a:lnTo>
                      <a:lnTo>
                        <a:pt x="273" y="81"/>
                      </a:lnTo>
                      <a:lnTo>
                        <a:pt x="244" y="78"/>
                      </a:lnTo>
                      <a:lnTo>
                        <a:pt x="217" y="68"/>
                      </a:lnTo>
                      <a:lnTo>
                        <a:pt x="179" y="41"/>
                      </a:lnTo>
                      <a:lnTo>
                        <a:pt x="131" y="0"/>
                      </a:lnTo>
                      <a:lnTo>
                        <a:pt x="87" y="4"/>
                      </a:lnTo>
                      <a:lnTo>
                        <a:pt x="78" y="54"/>
                      </a:lnTo>
                      <a:lnTo>
                        <a:pt x="64" y="98"/>
                      </a:lnTo>
                      <a:lnTo>
                        <a:pt x="43" y="135"/>
                      </a:lnTo>
                      <a:lnTo>
                        <a:pt x="16" y="166"/>
                      </a:lnTo>
                      <a:lnTo>
                        <a:pt x="9" y="190"/>
                      </a:lnTo>
                      <a:lnTo>
                        <a:pt x="10" y="219"/>
                      </a:lnTo>
                      <a:lnTo>
                        <a:pt x="20" y="254"/>
                      </a:lnTo>
                      <a:lnTo>
                        <a:pt x="44" y="284"/>
                      </a:lnTo>
                      <a:lnTo>
                        <a:pt x="36" y="308"/>
                      </a:lnTo>
                      <a:lnTo>
                        <a:pt x="40" y="338"/>
                      </a:lnTo>
                      <a:lnTo>
                        <a:pt x="53" y="369"/>
                      </a:lnTo>
                      <a:lnTo>
                        <a:pt x="72" y="392"/>
                      </a:lnTo>
                      <a:lnTo>
                        <a:pt x="43" y="407"/>
                      </a:lnTo>
                      <a:lnTo>
                        <a:pt x="24" y="423"/>
                      </a:lnTo>
                      <a:lnTo>
                        <a:pt x="6" y="451"/>
                      </a:lnTo>
                      <a:lnTo>
                        <a:pt x="0" y="494"/>
                      </a:lnTo>
                      <a:lnTo>
                        <a:pt x="36" y="542"/>
                      </a:lnTo>
                      <a:lnTo>
                        <a:pt x="58" y="585"/>
                      </a:lnTo>
                      <a:lnTo>
                        <a:pt x="72" y="627"/>
                      </a:lnTo>
                      <a:lnTo>
                        <a:pt x="71" y="680"/>
                      </a:lnTo>
                      <a:lnTo>
                        <a:pt x="60" y="717"/>
                      </a:lnTo>
                      <a:lnTo>
                        <a:pt x="60" y="742"/>
                      </a:lnTo>
                      <a:lnTo>
                        <a:pt x="77" y="759"/>
                      </a:lnTo>
                      <a:lnTo>
                        <a:pt x="101" y="763"/>
                      </a:lnTo>
                      <a:lnTo>
                        <a:pt x="131" y="755"/>
                      </a:lnTo>
                      <a:lnTo>
                        <a:pt x="190" y="728"/>
                      </a:lnTo>
                      <a:lnTo>
                        <a:pt x="248" y="708"/>
                      </a:lnTo>
                      <a:lnTo>
                        <a:pt x="288" y="700"/>
                      </a:lnTo>
                      <a:lnTo>
                        <a:pt x="328" y="697"/>
                      </a:lnTo>
                      <a:lnTo>
                        <a:pt x="364" y="700"/>
                      </a:lnTo>
                      <a:lnTo>
                        <a:pt x="392" y="708"/>
                      </a:lnTo>
                      <a:lnTo>
                        <a:pt x="430" y="718"/>
                      </a:lnTo>
                      <a:lnTo>
                        <a:pt x="471" y="731"/>
                      </a:lnTo>
                      <a:lnTo>
                        <a:pt x="481" y="707"/>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901" name="Freeform 173">
                  <a:extLst>
                    <a:ext uri="{FF2B5EF4-FFF2-40B4-BE49-F238E27FC236}">
                      <a16:creationId xmlns:a16="http://schemas.microsoft.com/office/drawing/2014/main" id="{40F17AEA-7D23-473E-A8B1-50A6ED022663}"/>
                    </a:ext>
                  </a:extLst>
                </p:cNvPr>
                <p:cNvSpPr>
                  <a:spLocks/>
                </p:cNvSpPr>
                <p:nvPr/>
              </p:nvSpPr>
              <p:spPr bwMode="auto">
                <a:xfrm>
                  <a:off x="1853" y="660"/>
                  <a:ext cx="132" cy="127"/>
                </a:xfrm>
                <a:custGeom>
                  <a:avLst/>
                  <a:gdLst>
                    <a:gd name="T0" fmla="*/ 28 w 529"/>
                    <a:gd name="T1" fmla="*/ 0 h 509"/>
                    <a:gd name="T2" fmla="*/ 26 w 529"/>
                    <a:gd name="T3" fmla="*/ 0 h 509"/>
                    <a:gd name="T4" fmla="*/ 24 w 529"/>
                    <a:gd name="T5" fmla="*/ 1 h 509"/>
                    <a:gd name="T6" fmla="*/ 22 w 529"/>
                    <a:gd name="T7" fmla="*/ 2 h 509"/>
                    <a:gd name="T8" fmla="*/ 21 w 529"/>
                    <a:gd name="T9" fmla="*/ 3 h 509"/>
                    <a:gd name="T10" fmla="*/ 20 w 529"/>
                    <a:gd name="T11" fmla="*/ 5 h 509"/>
                    <a:gd name="T12" fmla="*/ 18 w 529"/>
                    <a:gd name="T13" fmla="*/ 7 h 509"/>
                    <a:gd name="T14" fmla="*/ 15 w 529"/>
                    <a:gd name="T15" fmla="*/ 8 h 509"/>
                    <a:gd name="T16" fmla="*/ 13 w 529"/>
                    <a:gd name="T17" fmla="*/ 10 h 509"/>
                    <a:gd name="T18" fmla="*/ 9 w 529"/>
                    <a:gd name="T19" fmla="*/ 10 h 509"/>
                    <a:gd name="T20" fmla="*/ 5 w 529"/>
                    <a:gd name="T21" fmla="*/ 11 h 509"/>
                    <a:gd name="T22" fmla="*/ 3 w 529"/>
                    <a:gd name="T23" fmla="*/ 11 h 509"/>
                    <a:gd name="T24" fmla="*/ 1 w 529"/>
                    <a:gd name="T25" fmla="*/ 13 h 509"/>
                    <a:gd name="T26" fmla="*/ 0 w 529"/>
                    <a:gd name="T27" fmla="*/ 15 h 509"/>
                    <a:gd name="T28" fmla="*/ 0 w 529"/>
                    <a:gd name="T29" fmla="*/ 16 h 509"/>
                    <a:gd name="T30" fmla="*/ 1 w 529"/>
                    <a:gd name="T31" fmla="*/ 17 h 509"/>
                    <a:gd name="T32" fmla="*/ 3 w 529"/>
                    <a:gd name="T33" fmla="*/ 18 h 509"/>
                    <a:gd name="T34" fmla="*/ 5 w 529"/>
                    <a:gd name="T35" fmla="*/ 18 h 509"/>
                    <a:gd name="T36" fmla="*/ 7 w 529"/>
                    <a:gd name="T37" fmla="*/ 18 h 509"/>
                    <a:gd name="T38" fmla="*/ 8 w 529"/>
                    <a:gd name="T39" fmla="*/ 18 h 509"/>
                    <a:gd name="T40" fmla="*/ 10 w 529"/>
                    <a:gd name="T41" fmla="*/ 19 h 509"/>
                    <a:gd name="T42" fmla="*/ 11 w 529"/>
                    <a:gd name="T43" fmla="*/ 20 h 509"/>
                    <a:gd name="T44" fmla="*/ 12 w 529"/>
                    <a:gd name="T45" fmla="*/ 21 h 509"/>
                    <a:gd name="T46" fmla="*/ 14 w 529"/>
                    <a:gd name="T47" fmla="*/ 21 h 509"/>
                    <a:gd name="T48" fmla="*/ 17 w 529"/>
                    <a:gd name="T49" fmla="*/ 21 h 509"/>
                    <a:gd name="T50" fmla="*/ 19 w 529"/>
                    <a:gd name="T51" fmla="*/ 21 h 509"/>
                    <a:gd name="T52" fmla="*/ 21 w 529"/>
                    <a:gd name="T53" fmla="*/ 23 h 509"/>
                    <a:gd name="T54" fmla="*/ 22 w 529"/>
                    <a:gd name="T55" fmla="*/ 24 h 509"/>
                    <a:gd name="T56" fmla="*/ 23 w 529"/>
                    <a:gd name="T57" fmla="*/ 26 h 509"/>
                    <a:gd name="T58" fmla="*/ 24 w 529"/>
                    <a:gd name="T59" fmla="*/ 29 h 509"/>
                    <a:gd name="T60" fmla="*/ 25 w 529"/>
                    <a:gd name="T61" fmla="*/ 32 h 509"/>
                    <a:gd name="T62" fmla="*/ 27 w 529"/>
                    <a:gd name="T63" fmla="*/ 29 h 509"/>
                    <a:gd name="T64" fmla="*/ 28 w 529"/>
                    <a:gd name="T65" fmla="*/ 27 h 509"/>
                    <a:gd name="T66" fmla="*/ 30 w 529"/>
                    <a:gd name="T67" fmla="*/ 25 h 509"/>
                    <a:gd name="T68" fmla="*/ 31 w 529"/>
                    <a:gd name="T69" fmla="*/ 23 h 509"/>
                    <a:gd name="T70" fmla="*/ 32 w 529"/>
                    <a:gd name="T71" fmla="*/ 21 h 509"/>
                    <a:gd name="T72" fmla="*/ 33 w 529"/>
                    <a:gd name="T73" fmla="*/ 18 h 509"/>
                    <a:gd name="T74" fmla="*/ 32 w 529"/>
                    <a:gd name="T75" fmla="*/ 18 h 509"/>
                    <a:gd name="T76" fmla="*/ 30 w 529"/>
                    <a:gd name="T77" fmla="*/ 17 h 509"/>
                    <a:gd name="T78" fmla="*/ 28 w 529"/>
                    <a:gd name="T79" fmla="*/ 15 h 509"/>
                    <a:gd name="T80" fmla="*/ 27 w 529"/>
                    <a:gd name="T81" fmla="*/ 13 h 509"/>
                    <a:gd name="T82" fmla="*/ 26 w 529"/>
                    <a:gd name="T83" fmla="*/ 11 h 509"/>
                    <a:gd name="T84" fmla="*/ 22 w 529"/>
                    <a:gd name="T85" fmla="*/ 11 h 509"/>
                    <a:gd name="T86" fmla="*/ 19 w 529"/>
                    <a:gd name="T87" fmla="*/ 11 h 509"/>
                    <a:gd name="T88" fmla="*/ 15 w 529"/>
                    <a:gd name="T89" fmla="*/ 12 h 509"/>
                    <a:gd name="T90" fmla="*/ 19 w 529"/>
                    <a:gd name="T91" fmla="*/ 11 h 509"/>
                    <a:gd name="T92" fmla="*/ 22 w 529"/>
                    <a:gd name="T93" fmla="*/ 10 h 509"/>
                    <a:gd name="T94" fmla="*/ 26 w 529"/>
                    <a:gd name="T95" fmla="*/ 11 h 509"/>
                    <a:gd name="T96" fmla="*/ 26 w 529"/>
                    <a:gd name="T97" fmla="*/ 8 h 509"/>
                    <a:gd name="T98" fmla="*/ 26 w 529"/>
                    <a:gd name="T99" fmla="*/ 4 h 509"/>
                    <a:gd name="T100" fmla="*/ 28 w 529"/>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9"/>
                    <a:gd name="T154" fmla="*/ 0 h 509"/>
                    <a:gd name="T155" fmla="*/ 529 w 529"/>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9" h="509">
                      <a:moveTo>
                        <a:pt x="448" y="0"/>
                      </a:moveTo>
                      <a:lnTo>
                        <a:pt x="419" y="2"/>
                      </a:lnTo>
                      <a:lnTo>
                        <a:pt x="388" y="12"/>
                      </a:lnTo>
                      <a:lnTo>
                        <a:pt x="358" y="34"/>
                      </a:lnTo>
                      <a:lnTo>
                        <a:pt x="344" y="48"/>
                      </a:lnTo>
                      <a:lnTo>
                        <a:pt x="321" y="77"/>
                      </a:lnTo>
                      <a:lnTo>
                        <a:pt x="290" y="109"/>
                      </a:lnTo>
                      <a:lnTo>
                        <a:pt x="249" y="138"/>
                      </a:lnTo>
                      <a:lnTo>
                        <a:pt x="205" y="159"/>
                      </a:lnTo>
                      <a:lnTo>
                        <a:pt x="140" y="169"/>
                      </a:lnTo>
                      <a:lnTo>
                        <a:pt x="80" y="176"/>
                      </a:lnTo>
                      <a:lnTo>
                        <a:pt x="44" y="182"/>
                      </a:lnTo>
                      <a:lnTo>
                        <a:pt x="11" y="206"/>
                      </a:lnTo>
                      <a:lnTo>
                        <a:pt x="0" y="240"/>
                      </a:lnTo>
                      <a:lnTo>
                        <a:pt x="0" y="260"/>
                      </a:lnTo>
                      <a:lnTo>
                        <a:pt x="24" y="278"/>
                      </a:lnTo>
                      <a:lnTo>
                        <a:pt x="52" y="293"/>
                      </a:lnTo>
                      <a:lnTo>
                        <a:pt x="88" y="298"/>
                      </a:lnTo>
                      <a:lnTo>
                        <a:pt x="112" y="295"/>
                      </a:lnTo>
                      <a:lnTo>
                        <a:pt x="134" y="297"/>
                      </a:lnTo>
                      <a:lnTo>
                        <a:pt x="157" y="305"/>
                      </a:lnTo>
                      <a:lnTo>
                        <a:pt x="173" y="325"/>
                      </a:lnTo>
                      <a:lnTo>
                        <a:pt x="198" y="331"/>
                      </a:lnTo>
                      <a:lnTo>
                        <a:pt x="231" y="335"/>
                      </a:lnTo>
                      <a:lnTo>
                        <a:pt x="267" y="338"/>
                      </a:lnTo>
                      <a:lnTo>
                        <a:pt x="304" y="345"/>
                      </a:lnTo>
                      <a:lnTo>
                        <a:pt x="331" y="364"/>
                      </a:lnTo>
                      <a:lnTo>
                        <a:pt x="354" y="383"/>
                      </a:lnTo>
                      <a:lnTo>
                        <a:pt x="376" y="416"/>
                      </a:lnTo>
                      <a:lnTo>
                        <a:pt x="390" y="461"/>
                      </a:lnTo>
                      <a:lnTo>
                        <a:pt x="406" y="509"/>
                      </a:lnTo>
                      <a:lnTo>
                        <a:pt x="433" y="467"/>
                      </a:lnTo>
                      <a:lnTo>
                        <a:pt x="454" y="434"/>
                      </a:lnTo>
                      <a:lnTo>
                        <a:pt x="485" y="398"/>
                      </a:lnTo>
                      <a:lnTo>
                        <a:pt x="491" y="376"/>
                      </a:lnTo>
                      <a:lnTo>
                        <a:pt x="509" y="342"/>
                      </a:lnTo>
                      <a:lnTo>
                        <a:pt x="529" y="297"/>
                      </a:lnTo>
                      <a:lnTo>
                        <a:pt x="509" y="287"/>
                      </a:lnTo>
                      <a:lnTo>
                        <a:pt x="485" y="268"/>
                      </a:lnTo>
                      <a:lnTo>
                        <a:pt x="450" y="240"/>
                      </a:lnTo>
                      <a:lnTo>
                        <a:pt x="434" y="210"/>
                      </a:lnTo>
                      <a:lnTo>
                        <a:pt x="424" y="182"/>
                      </a:lnTo>
                      <a:lnTo>
                        <a:pt x="355" y="182"/>
                      </a:lnTo>
                      <a:lnTo>
                        <a:pt x="310" y="186"/>
                      </a:lnTo>
                      <a:lnTo>
                        <a:pt x="247" y="200"/>
                      </a:lnTo>
                      <a:lnTo>
                        <a:pt x="306" y="178"/>
                      </a:lnTo>
                      <a:lnTo>
                        <a:pt x="354" y="169"/>
                      </a:lnTo>
                      <a:lnTo>
                        <a:pt x="424" y="178"/>
                      </a:lnTo>
                      <a:lnTo>
                        <a:pt x="422" y="125"/>
                      </a:lnTo>
                      <a:lnTo>
                        <a:pt x="426" y="68"/>
                      </a:lnTo>
                      <a:lnTo>
                        <a:pt x="448" y="0"/>
                      </a:lnTo>
                      <a:close/>
                    </a:path>
                  </a:pathLst>
                </a:custGeom>
                <a:solidFill>
                  <a:srgbClr val="FF8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85" name="Group 174">
                <a:extLst>
                  <a:ext uri="{FF2B5EF4-FFF2-40B4-BE49-F238E27FC236}">
                    <a16:creationId xmlns:a16="http://schemas.microsoft.com/office/drawing/2014/main" id="{705C2CCE-FA0B-49A6-B74F-168275A499B7}"/>
                  </a:ext>
                </a:extLst>
              </p:cNvPr>
              <p:cNvGrpSpPr>
                <a:grpSpLocks/>
              </p:cNvGrpSpPr>
              <p:nvPr/>
            </p:nvGrpSpPr>
            <p:grpSpPr bwMode="auto">
              <a:xfrm>
                <a:off x="1581" y="525"/>
                <a:ext cx="473" cy="591"/>
                <a:chOff x="1581" y="525"/>
                <a:chExt cx="473" cy="591"/>
              </a:xfrm>
            </p:grpSpPr>
            <p:sp>
              <p:nvSpPr>
                <p:cNvPr id="65886" name="Freeform 175">
                  <a:extLst>
                    <a:ext uri="{FF2B5EF4-FFF2-40B4-BE49-F238E27FC236}">
                      <a16:creationId xmlns:a16="http://schemas.microsoft.com/office/drawing/2014/main" id="{0675AE66-97FA-4A6C-8023-551F30C83B82}"/>
                    </a:ext>
                  </a:extLst>
                </p:cNvPr>
                <p:cNvSpPr>
                  <a:spLocks/>
                </p:cNvSpPr>
                <p:nvPr/>
              </p:nvSpPr>
              <p:spPr bwMode="auto">
                <a:xfrm>
                  <a:off x="1581" y="525"/>
                  <a:ext cx="473" cy="591"/>
                </a:xfrm>
                <a:custGeom>
                  <a:avLst/>
                  <a:gdLst>
                    <a:gd name="T0" fmla="*/ 66 w 1891"/>
                    <a:gd name="T1" fmla="*/ 134 h 2363"/>
                    <a:gd name="T2" fmla="*/ 72 w 1891"/>
                    <a:gd name="T3" fmla="*/ 118 h 2363"/>
                    <a:gd name="T4" fmla="*/ 79 w 1891"/>
                    <a:gd name="T5" fmla="*/ 113 h 2363"/>
                    <a:gd name="T6" fmla="*/ 91 w 1891"/>
                    <a:gd name="T7" fmla="*/ 108 h 2363"/>
                    <a:gd name="T8" fmla="*/ 99 w 1891"/>
                    <a:gd name="T9" fmla="*/ 99 h 2363"/>
                    <a:gd name="T10" fmla="*/ 106 w 1891"/>
                    <a:gd name="T11" fmla="*/ 83 h 2363"/>
                    <a:gd name="T12" fmla="*/ 114 w 1891"/>
                    <a:gd name="T13" fmla="*/ 69 h 2363"/>
                    <a:gd name="T14" fmla="*/ 118 w 1891"/>
                    <a:gd name="T15" fmla="*/ 54 h 2363"/>
                    <a:gd name="T16" fmla="*/ 117 w 1891"/>
                    <a:gd name="T17" fmla="*/ 43 h 2363"/>
                    <a:gd name="T18" fmla="*/ 115 w 1891"/>
                    <a:gd name="T19" fmla="*/ 31 h 2363"/>
                    <a:gd name="T20" fmla="*/ 118 w 1891"/>
                    <a:gd name="T21" fmla="*/ 12 h 2363"/>
                    <a:gd name="T22" fmla="*/ 109 w 1891"/>
                    <a:gd name="T23" fmla="*/ 0 h 2363"/>
                    <a:gd name="T24" fmla="*/ 94 w 1891"/>
                    <a:gd name="T25" fmla="*/ 17 h 2363"/>
                    <a:gd name="T26" fmla="*/ 83 w 1891"/>
                    <a:gd name="T27" fmla="*/ 24 h 2363"/>
                    <a:gd name="T28" fmla="*/ 66 w 1891"/>
                    <a:gd name="T29" fmla="*/ 28 h 2363"/>
                    <a:gd name="T30" fmla="*/ 44 w 1891"/>
                    <a:gd name="T31" fmla="*/ 29 h 2363"/>
                    <a:gd name="T32" fmla="*/ 29 w 1891"/>
                    <a:gd name="T33" fmla="*/ 24 h 2363"/>
                    <a:gd name="T34" fmla="*/ 21 w 1891"/>
                    <a:gd name="T35" fmla="*/ 21 h 2363"/>
                    <a:gd name="T36" fmla="*/ 10 w 1891"/>
                    <a:gd name="T37" fmla="*/ 23 h 2363"/>
                    <a:gd name="T38" fmla="*/ 2 w 1891"/>
                    <a:gd name="T39" fmla="*/ 31 h 2363"/>
                    <a:gd name="T40" fmla="*/ 3 w 1891"/>
                    <a:gd name="T41" fmla="*/ 43 h 2363"/>
                    <a:gd name="T42" fmla="*/ 1 w 1891"/>
                    <a:gd name="T43" fmla="*/ 53 h 2363"/>
                    <a:gd name="T44" fmla="*/ 1 w 1891"/>
                    <a:gd name="T45" fmla="*/ 64 h 2363"/>
                    <a:gd name="T46" fmla="*/ 3 w 1891"/>
                    <a:gd name="T47" fmla="*/ 71 h 2363"/>
                    <a:gd name="T48" fmla="*/ 5 w 1891"/>
                    <a:gd name="T49" fmla="*/ 89 h 2363"/>
                    <a:gd name="T50" fmla="*/ 7 w 1891"/>
                    <a:gd name="T51" fmla="*/ 101 h 2363"/>
                    <a:gd name="T52" fmla="*/ 16 w 1891"/>
                    <a:gd name="T53" fmla="*/ 108 h 2363"/>
                    <a:gd name="T54" fmla="*/ 31 w 1891"/>
                    <a:gd name="T55" fmla="*/ 103 h 2363"/>
                    <a:gd name="T56" fmla="*/ 40 w 1891"/>
                    <a:gd name="T57" fmla="*/ 100 h 2363"/>
                    <a:gd name="T58" fmla="*/ 41 w 1891"/>
                    <a:gd name="T59" fmla="*/ 92 h 2363"/>
                    <a:gd name="T60" fmla="*/ 50 w 1891"/>
                    <a:gd name="T61" fmla="*/ 86 h 2363"/>
                    <a:gd name="T62" fmla="*/ 30 w 1891"/>
                    <a:gd name="T63" fmla="*/ 87 h 2363"/>
                    <a:gd name="T64" fmla="*/ 25 w 1891"/>
                    <a:gd name="T65" fmla="*/ 83 h 2363"/>
                    <a:gd name="T66" fmla="*/ 22 w 1891"/>
                    <a:gd name="T67" fmla="*/ 70 h 2363"/>
                    <a:gd name="T68" fmla="*/ 23 w 1891"/>
                    <a:gd name="T69" fmla="*/ 58 h 2363"/>
                    <a:gd name="T70" fmla="*/ 25 w 1891"/>
                    <a:gd name="T71" fmla="*/ 47 h 2363"/>
                    <a:gd name="T72" fmla="*/ 33 w 1891"/>
                    <a:gd name="T73" fmla="*/ 42 h 2363"/>
                    <a:gd name="T74" fmla="*/ 44 w 1891"/>
                    <a:gd name="T75" fmla="*/ 43 h 2363"/>
                    <a:gd name="T76" fmla="*/ 58 w 1891"/>
                    <a:gd name="T77" fmla="*/ 47 h 2363"/>
                    <a:gd name="T78" fmla="*/ 70 w 1891"/>
                    <a:gd name="T79" fmla="*/ 45 h 2363"/>
                    <a:gd name="T80" fmla="*/ 86 w 1891"/>
                    <a:gd name="T81" fmla="*/ 40 h 2363"/>
                    <a:gd name="T82" fmla="*/ 94 w 1891"/>
                    <a:gd name="T83" fmla="*/ 33 h 2363"/>
                    <a:gd name="T84" fmla="*/ 95 w 1891"/>
                    <a:gd name="T85" fmla="*/ 47 h 2363"/>
                    <a:gd name="T86" fmla="*/ 99 w 1891"/>
                    <a:gd name="T87" fmla="*/ 59 h 2363"/>
                    <a:gd name="T88" fmla="*/ 93 w 1891"/>
                    <a:gd name="T89" fmla="*/ 72 h 2363"/>
                    <a:gd name="T90" fmla="*/ 87 w 1891"/>
                    <a:gd name="T91" fmla="*/ 79 h 2363"/>
                    <a:gd name="T92" fmla="*/ 84 w 1891"/>
                    <a:gd name="T93" fmla="*/ 92 h 2363"/>
                    <a:gd name="T94" fmla="*/ 78 w 1891"/>
                    <a:gd name="T95" fmla="*/ 101 h 2363"/>
                    <a:gd name="T96" fmla="*/ 71 w 1891"/>
                    <a:gd name="T97" fmla="*/ 99 h 2363"/>
                    <a:gd name="T98" fmla="*/ 64 w 1891"/>
                    <a:gd name="T99" fmla="*/ 97 h 2363"/>
                    <a:gd name="T100" fmla="*/ 57 w 1891"/>
                    <a:gd name="T101" fmla="*/ 103 h 2363"/>
                    <a:gd name="T102" fmla="*/ 57 w 1891"/>
                    <a:gd name="T103" fmla="*/ 115 h 2363"/>
                    <a:gd name="T104" fmla="*/ 62 w 1891"/>
                    <a:gd name="T105" fmla="*/ 147 h 23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91"/>
                    <a:gd name="T160" fmla="*/ 0 h 2363"/>
                    <a:gd name="T161" fmla="*/ 1891 w 1891"/>
                    <a:gd name="T162" fmla="*/ 2363 h 23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91" h="2363">
                      <a:moveTo>
                        <a:pt x="1010" y="2363"/>
                      </a:moveTo>
                      <a:lnTo>
                        <a:pt x="1031" y="2349"/>
                      </a:lnTo>
                      <a:lnTo>
                        <a:pt x="1042" y="2252"/>
                      </a:lnTo>
                      <a:lnTo>
                        <a:pt x="1055" y="2149"/>
                      </a:lnTo>
                      <a:lnTo>
                        <a:pt x="1066" y="2082"/>
                      </a:lnTo>
                      <a:lnTo>
                        <a:pt x="1100" y="2028"/>
                      </a:lnTo>
                      <a:lnTo>
                        <a:pt x="1133" y="1956"/>
                      </a:lnTo>
                      <a:lnTo>
                        <a:pt x="1150" y="1888"/>
                      </a:lnTo>
                      <a:lnTo>
                        <a:pt x="1151" y="1828"/>
                      </a:lnTo>
                      <a:lnTo>
                        <a:pt x="1150" y="1797"/>
                      </a:lnTo>
                      <a:lnTo>
                        <a:pt x="1204" y="1810"/>
                      </a:lnTo>
                      <a:lnTo>
                        <a:pt x="1263" y="1811"/>
                      </a:lnTo>
                      <a:lnTo>
                        <a:pt x="1332" y="1804"/>
                      </a:lnTo>
                      <a:lnTo>
                        <a:pt x="1386" y="1785"/>
                      </a:lnTo>
                      <a:lnTo>
                        <a:pt x="1410" y="1773"/>
                      </a:lnTo>
                      <a:lnTo>
                        <a:pt x="1457" y="1725"/>
                      </a:lnTo>
                      <a:lnTo>
                        <a:pt x="1468" y="1695"/>
                      </a:lnTo>
                      <a:lnTo>
                        <a:pt x="1519" y="1669"/>
                      </a:lnTo>
                      <a:lnTo>
                        <a:pt x="1556" y="1634"/>
                      </a:lnTo>
                      <a:lnTo>
                        <a:pt x="1586" y="1580"/>
                      </a:lnTo>
                      <a:lnTo>
                        <a:pt x="1604" y="1512"/>
                      </a:lnTo>
                      <a:lnTo>
                        <a:pt x="1596" y="1409"/>
                      </a:lnTo>
                      <a:lnTo>
                        <a:pt x="1641" y="1385"/>
                      </a:lnTo>
                      <a:lnTo>
                        <a:pt x="1689" y="1320"/>
                      </a:lnTo>
                      <a:lnTo>
                        <a:pt x="1723" y="1258"/>
                      </a:lnTo>
                      <a:lnTo>
                        <a:pt x="1741" y="1143"/>
                      </a:lnTo>
                      <a:lnTo>
                        <a:pt x="1779" y="1126"/>
                      </a:lnTo>
                      <a:lnTo>
                        <a:pt x="1815" y="1100"/>
                      </a:lnTo>
                      <a:lnTo>
                        <a:pt x="1853" y="1047"/>
                      </a:lnTo>
                      <a:lnTo>
                        <a:pt x="1867" y="1017"/>
                      </a:lnTo>
                      <a:lnTo>
                        <a:pt x="1887" y="924"/>
                      </a:lnTo>
                      <a:lnTo>
                        <a:pt x="1891" y="863"/>
                      </a:lnTo>
                      <a:lnTo>
                        <a:pt x="1887" y="833"/>
                      </a:lnTo>
                      <a:lnTo>
                        <a:pt x="1870" y="786"/>
                      </a:lnTo>
                      <a:lnTo>
                        <a:pt x="1839" y="772"/>
                      </a:lnTo>
                      <a:lnTo>
                        <a:pt x="1863" y="690"/>
                      </a:lnTo>
                      <a:lnTo>
                        <a:pt x="1861" y="639"/>
                      </a:lnTo>
                      <a:lnTo>
                        <a:pt x="1846" y="611"/>
                      </a:lnTo>
                      <a:lnTo>
                        <a:pt x="1849" y="542"/>
                      </a:lnTo>
                      <a:lnTo>
                        <a:pt x="1832" y="490"/>
                      </a:lnTo>
                      <a:lnTo>
                        <a:pt x="1827" y="433"/>
                      </a:lnTo>
                      <a:lnTo>
                        <a:pt x="1876" y="300"/>
                      </a:lnTo>
                      <a:lnTo>
                        <a:pt x="1887" y="243"/>
                      </a:lnTo>
                      <a:lnTo>
                        <a:pt x="1886" y="182"/>
                      </a:lnTo>
                      <a:lnTo>
                        <a:pt x="1876" y="117"/>
                      </a:lnTo>
                      <a:lnTo>
                        <a:pt x="1851" y="67"/>
                      </a:lnTo>
                      <a:lnTo>
                        <a:pt x="1809" y="16"/>
                      </a:lnTo>
                      <a:lnTo>
                        <a:pt x="1748" y="0"/>
                      </a:lnTo>
                      <a:lnTo>
                        <a:pt x="1670" y="104"/>
                      </a:lnTo>
                      <a:lnTo>
                        <a:pt x="1625" y="162"/>
                      </a:lnTo>
                      <a:lnTo>
                        <a:pt x="1567" y="223"/>
                      </a:lnTo>
                      <a:lnTo>
                        <a:pt x="1505" y="273"/>
                      </a:lnTo>
                      <a:lnTo>
                        <a:pt x="1468" y="301"/>
                      </a:lnTo>
                      <a:lnTo>
                        <a:pt x="1441" y="335"/>
                      </a:lnTo>
                      <a:lnTo>
                        <a:pt x="1372" y="344"/>
                      </a:lnTo>
                      <a:lnTo>
                        <a:pt x="1318" y="379"/>
                      </a:lnTo>
                      <a:lnTo>
                        <a:pt x="1276" y="440"/>
                      </a:lnTo>
                      <a:lnTo>
                        <a:pt x="1175" y="426"/>
                      </a:lnTo>
                      <a:lnTo>
                        <a:pt x="1127" y="433"/>
                      </a:lnTo>
                      <a:lnTo>
                        <a:pt x="1058" y="453"/>
                      </a:lnTo>
                      <a:lnTo>
                        <a:pt x="970" y="493"/>
                      </a:lnTo>
                      <a:lnTo>
                        <a:pt x="909" y="469"/>
                      </a:lnTo>
                      <a:lnTo>
                        <a:pt x="752" y="457"/>
                      </a:lnTo>
                      <a:lnTo>
                        <a:pt x="696" y="459"/>
                      </a:lnTo>
                      <a:lnTo>
                        <a:pt x="648" y="460"/>
                      </a:lnTo>
                      <a:lnTo>
                        <a:pt x="598" y="423"/>
                      </a:lnTo>
                      <a:lnTo>
                        <a:pt x="513" y="392"/>
                      </a:lnTo>
                      <a:lnTo>
                        <a:pt x="455" y="386"/>
                      </a:lnTo>
                      <a:lnTo>
                        <a:pt x="423" y="395"/>
                      </a:lnTo>
                      <a:lnTo>
                        <a:pt x="393" y="364"/>
                      </a:lnTo>
                      <a:lnTo>
                        <a:pt x="370" y="321"/>
                      </a:lnTo>
                      <a:lnTo>
                        <a:pt x="328" y="334"/>
                      </a:lnTo>
                      <a:lnTo>
                        <a:pt x="278" y="338"/>
                      </a:lnTo>
                      <a:lnTo>
                        <a:pt x="237" y="331"/>
                      </a:lnTo>
                      <a:lnTo>
                        <a:pt x="212" y="320"/>
                      </a:lnTo>
                      <a:lnTo>
                        <a:pt x="151" y="368"/>
                      </a:lnTo>
                      <a:lnTo>
                        <a:pt x="134" y="395"/>
                      </a:lnTo>
                      <a:lnTo>
                        <a:pt x="99" y="406"/>
                      </a:lnTo>
                      <a:lnTo>
                        <a:pt x="59" y="440"/>
                      </a:lnTo>
                      <a:lnTo>
                        <a:pt x="32" y="497"/>
                      </a:lnTo>
                      <a:lnTo>
                        <a:pt x="21" y="540"/>
                      </a:lnTo>
                      <a:lnTo>
                        <a:pt x="21" y="581"/>
                      </a:lnTo>
                      <a:lnTo>
                        <a:pt x="26" y="630"/>
                      </a:lnTo>
                      <a:lnTo>
                        <a:pt x="46" y="679"/>
                      </a:lnTo>
                      <a:lnTo>
                        <a:pt x="75" y="714"/>
                      </a:lnTo>
                      <a:lnTo>
                        <a:pt x="76" y="736"/>
                      </a:lnTo>
                      <a:lnTo>
                        <a:pt x="50" y="795"/>
                      </a:lnTo>
                      <a:lnTo>
                        <a:pt x="21" y="849"/>
                      </a:lnTo>
                      <a:lnTo>
                        <a:pt x="4" y="900"/>
                      </a:lnTo>
                      <a:lnTo>
                        <a:pt x="0" y="938"/>
                      </a:lnTo>
                      <a:lnTo>
                        <a:pt x="4" y="982"/>
                      </a:lnTo>
                      <a:lnTo>
                        <a:pt x="14" y="1019"/>
                      </a:lnTo>
                      <a:lnTo>
                        <a:pt x="35" y="1049"/>
                      </a:lnTo>
                      <a:lnTo>
                        <a:pt x="76" y="1076"/>
                      </a:lnTo>
                      <a:lnTo>
                        <a:pt x="59" y="1112"/>
                      </a:lnTo>
                      <a:lnTo>
                        <a:pt x="48" y="1138"/>
                      </a:lnTo>
                      <a:lnTo>
                        <a:pt x="45" y="1178"/>
                      </a:lnTo>
                      <a:lnTo>
                        <a:pt x="46" y="1280"/>
                      </a:lnTo>
                      <a:lnTo>
                        <a:pt x="50" y="1354"/>
                      </a:lnTo>
                      <a:lnTo>
                        <a:pt x="70" y="1428"/>
                      </a:lnTo>
                      <a:lnTo>
                        <a:pt x="113" y="1512"/>
                      </a:lnTo>
                      <a:lnTo>
                        <a:pt x="100" y="1533"/>
                      </a:lnTo>
                      <a:lnTo>
                        <a:pt x="94" y="1564"/>
                      </a:lnTo>
                      <a:lnTo>
                        <a:pt x="104" y="1611"/>
                      </a:lnTo>
                      <a:lnTo>
                        <a:pt x="128" y="1649"/>
                      </a:lnTo>
                      <a:lnTo>
                        <a:pt x="165" y="1685"/>
                      </a:lnTo>
                      <a:lnTo>
                        <a:pt x="207" y="1710"/>
                      </a:lnTo>
                      <a:lnTo>
                        <a:pt x="257" y="1719"/>
                      </a:lnTo>
                      <a:lnTo>
                        <a:pt x="329" y="1712"/>
                      </a:lnTo>
                      <a:lnTo>
                        <a:pt x="394" y="1692"/>
                      </a:lnTo>
                      <a:lnTo>
                        <a:pt x="445" y="1654"/>
                      </a:lnTo>
                      <a:lnTo>
                        <a:pt x="491" y="1638"/>
                      </a:lnTo>
                      <a:lnTo>
                        <a:pt x="536" y="1634"/>
                      </a:lnTo>
                      <a:lnTo>
                        <a:pt x="571" y="1629"/>
                      </a:lnTo>
                      <a:lnTo>
                        <a:pt x="618" y="1618"/>
                      </a:lnTo>
                      <a:lnTo>
                        <a:pt x="645" y="1590"/>
                      </a:lnTo>
                      <a:lnTo>
                        <a:pt x="652" y="1557"/>
                      </a:lnTo>
                      <a:lnTo>
                        <a:pt x="648" y="1514"/>
                      </a:lnTo>
                      <a:lnTo>
                        <a:pt x="646" y="1486"/>
                      </a:lnTo>
                      <a:lnTo>
                        <a:pt x="660" y="1464"/>
                      </a:lnTo>
                      <a:lnTo>
                        <a:pt x="680" y="1454"/>
                      </a:lnTo>
                      <a:lnTo>
                        <a:pt x="708" y="1454"/>
                      </a:lnTo>
                      <a:lnTo>
                        <a:pt x="752" y="1468"/>
                      </a:lnTo>
                      <a:lnTo>
                        <a:pt x="793" y="1368"/>
                      </a:lnTo>
                      <a:lnTo>
                        <a:pt x="690" y="1334"/>
                      </a:lnTo>
                      <a:lnTo>
                        <a:pt x="618" y="1338"/>
                      </a:lnTo>
                      <a:lnTo>
                        <a:pt x="551" y="1357"/>
                      </a:lnTo>
                      <a:lnTo>
                        <a:pt x="481" y="1387"/>
                      </a:lnTo>
                      <a:lnTo>
                        <a:pt x="408" y="1418"/>
                      </a:lnTo>
                      <a:lnTo>
                        <a:pt x="376" y="1429"/>
                      </a:lnTo>
                      <a:lnTo>
                        <a:pt x="379" y="1388"/>
                      </a:lnTo>
                      <a:lnTo>
                        <a:pt x="403" y="1328"/>
                      </a:lnTo>
                      <a:lnTo>
                        <a:pt x="407" y="1263"/>
                      </a:lnTo>
                      <a:lnTo>
                        <a:pt x="376" y="1183"/>
                      </a:lnTo>
                      <a:lnTo>
                        <a:pt x="348" y="1144"/>
                      </a:lnTo>
                      <a:lnTo>
                        <a:pt x="342" y="1124"/>
                      </a:lnTo>
                      <a:lnTo>
                        <a:pt x="340" y="1104"/>
                      </a:lnTo>
                      <a:lnTo>
                        <a:pt x="366" y="1039"/>
                      </a:lnTo>
                      <a:lnTo>
                        <a:pt x="372" y="991"/>
                      </a:lnTo>
                      <a:lnTo>
                        <a:pt x="372" y="931"/>
                      </a:lnTo>
                      <a:lnTo>
                        <a:pt x="352" y="882"/>
                      </a:lnTo>
                      <a:lnTo>
                        <a:pt x="318" y="821"/>
                      </a:lnTo>
                      <a:lnTo>
                        <a:pt x="359" y="796"/>
                      </a:lnTo>
                      <a:lnTo>
                        <a:pt x="396" y="742"/>
                      </a:lnTo>
                      <a:lnTo>
                        <a:pt x="418" y="677"/>
                      </a:lnTo>
                      <a:lnTo>
                        <a:pt x="427" y="639"/>
                      </a:lnTo>
                      <a:lnTo>
                        <a:pt x="477" y="635"/>
                      </a:lnTo>
                      <a:lnTo>
                        <a:pt x="519" y="677"/>
                      </a:lnTo>
                      <a:lnTo>
                        <a:pt x="580" y="714"/>
                      </a:lnTo>
                      <a:lnTo>
                        <a:pt x="626" y="717"/>
                      </a:lnTo>
                      <a:lnTo>
                        <a:pt x="664" y="704"/>
                      </a:lnTo>
                      <a:lnTo>
                        <a:pt x="698" y="683"/>
                      </a:lnTo>
                      <a:lnTo>
                        <a:pt x="732" y="711"/>
                      </a:lnTo>
                      <a:lnTo>
                        <a:pt x="789" y="738"/>
                      </a:lnTo>
                      <a:lnTo>
                        <a:pt x="865" y="750"/>
                      </a:lnTo>
                      <a:lnTo>
                        <a:pt x="926" y="748"/>
                      </a:lnTo>
                      <a:lnTo>
                        <a:pt x="967" y="742"/>
                      </a:lnTo>
                      <a:lnTo>
                        <a:pt x="1017" y="720"/>
                      </a:lnTo>
                      <a:lnTo>
                        <a:pt x="1065" y="690"/>
                      </a:lnTo>
                      <a:lnTo>
                        <a:pt x="1125" y="717"/>
                      </a:lnTo>
                      <a:lnTo>
                        <a:pt x="1191" y="711"/>
                      </a:lnTo>
                      <a:lnTo>
                        <a:pt x="1284" y="700"/>
                      </a:lnTo>
                      <a:lnTo>
                        <a:pt x="1338" y="671"/>
                      </a:lnTo>
                      <a:lnTo>
                        <a:pt x="1380" y="639"/>
                      </a:lnTo>
                      <a:lnTo>
                        <a:pt x="1417" y="596"/>
                      </a:lnTo>
                      <a:lnTo>
                        <a:pt x="1429" y="578"/>
                      </a:lnTo>
                      <a:lnTo>
                        <a:pt x="1465" y="530"/>
                      </a:lnTo>
                      <a:lnTo>
                        <a:pt x="1495" y="524"/>
                      </a:lnTo>
                      <a:lnTo>
                        <a:pt x="1543" y="511"/>
                      </a:lnTo>
                      <a:lnTo>
                        <a:pt x="1518" y="606"/>
                      </a:lnTo>
                      <a:lnTo>
                        <a:pt x="1513" y="700"/>
                      </a:lnTo>
                      <a:lnTo>
                        <a:pt x="1525" y="752"/>
                      </a:lnTo>
                      <a:lnTo>
                        <a:pt x="1553" y="792"/>
                      </a:lnTo>
                      <a:lnTo>
                        <a:pt x="1622" y="835"/>
                      </a:lnTo>
                      <a:lnTo>
                        <a:pt x="1598" y="882"/>
                      </a:lnTo>
                      <a:lnTo>
                        <a:pt x="1574" y="938"/>
                      </a:lnTo>
                      <a:lnTo>
                        <a:pt x="1543" y="972"/>
                      </a:lnTo>
                      <a:lnTo>
                        <a:pt x="1511" y="1021"/>
                      </a:lnTo>
                      <a:lnTo>
                        <a:pt x="1489" y="1082"/>
                      </a:lnTo>
                      <a:lnTo>
                        <a:pt x="1493" y="1150"/>
                      </a:lnTo>
                      <a:lnTo>
                        <a:pt x="1479" y="1173"/>
                      </a:lnTo>
                      <a:lnTo>
                        <a:pt x="1439" y="1197"/>
                      </a:lnTo>
                      <a:lnTo>
                        <a:pt x="1403" y="1229"/>
                      </a:lnTo>
                      <a:lnTo>
                        <a:pt x="1382" y="1258"/>
                      </a:lnTo>
                      <a:lnTo>
                        <a:pt x="1368" y="1293"/>
                      </a:lnTo>
                      <a:lnTo>
                        <a:pt x="1366" y="1344"/>
                      </a:lnTo>
                      <a:lnTo>
                        <a:pt x="1362" y="1415"/>
                      </a:lnTo>
                      <a:lnTo>
                        <a:pt x="1344" y="1476"/>
                      </a:lnTo>
                      <a:lnTo>
                        <a:pt x="1324" y="1554"/>
                      </a:lnTo>
                      <a:lnTo>
                        <a:pt x="1300" y="1587"/>
                      </a:lnTo>
                      <a:lnTo>
                        <a:pt x="1276" y="1605"/>
                      </a:lnTo>
                      <a:lnTo>
                        <a:pt x="1239" y="1615"/>
                      </a:lnTo>
                      <a:lnTo>
                        <a:pt x="1213" y="1618"/>
                      </a:lnTo>
                      <a:lnTo>
                        <a:pt x="1189" y="1611"/>
                      </a:lnTo>
                      <a:lnTo>
                        <a:pt x="1163" y="1604"/>
                      </a:lnTo>
                      <a:lnTo>
                        <a:pt x="1133" y="1585"/>
                      </a:lnTo>
                      <a:lnTo>
                        <a:pt x="1106" y="1569"/>
                      </a:lnTo>
                      <a:lnTo>
                        <a:pt x="1076" y="1554"/>
                      </a:lnTo>
                      <a:lnTo>
                        <a:pt x="1044" y="1547"/>
                      </a:lnTo>
                      <a:lnTo>
                        <a:pt x="1020" y="1543"/>
                      </a:lnTo>
                      <a:lnTo>
                        <a:pt x="994" y="1547"/>
                      </a:lnTo>
                      <a:lnTo>
                        <a:pt x="960" y="1569"/>
                      </a:lnTo>
                      <a:lnTo>
                        <a:pt x="933" y="1600"/>
                      </a:lnTo>
                      <a:lnTo>
                        <a:pt x="915" y="1638"/>
                      </a:lnTo>
                      <a:lnTo>
                        <a:pt x="905" y="1702"/>
                      </a:lnTo>
                      <a:lnTo>
                        <a:pt x="909" y="1780"/>
                      </a:lnTo>
                      <a:lnTo>
                        <a:pt x="932" y="1800"/>
                      </a:lnTo>
                      <a:lnTo>
                        <a:pt x="914" y="1845"/>
                      </a:lnTo>
                      <a:lnTo>
                        <a:pt x="919" y="1943"/>
                      </a:lnTo>
                      <a:lnTo>
                        <a:pt x="982" y="2119"/>
                      </a:lnTo>
                      <a:lnTo>
                        <a:pt x="982" y="2176"/>
                      </a:lnTo>
                      <a:lnTo>
                        <a:pt x="993" y="2343"/>
                      </a:lnTo>
                      <a:lnTo>
                        <a:pt x="1010" y="2363"/>
                      </a:lnTo>
                      <a:close/>
                    </a:path>
                  </a:pathLst>
                </a:custGeom>
                <a:solidFill>
                  <a:srgbClr val="FFC080"/>
                </a:solidFill>
                <a:ln w="7938">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887" name="Group 176">
                  <a:extLst>
                    <a:ext uri="{FF2B5EF4-FFF2-40B4-BE49-F238E27FC236}">
                      <a16:creationId xmlns:a16="http://schemas.microsoft.com/office/drawing/2014/main" id="{A6EACAA9-1D38-449C-92F5-6556A7C0352E}"/>
                    </a:ext>
                  </a:extLst>
                </p:cNvPr>
                <p:cNvGrpSpPr>
                  <a:grpSpLocks/>
                </p:cNvGrpSpPr>
                <p:nvPr/>
              </p:nvGrpSpPr>
              <p:grpSpPr bwMode="auto">
                <a:xfrm>
                  <a:off x="1610" y="596"/>
                  <a:ext cx="415" cy="346"/>
                  <a:chOff x="1610" y="596"/>
                  <a:chExt cx="415" cy="346"/>
                </a:xfrm>
              </p:grpSpPr>
              <p:sp>
                <p:nvSpPr>
                  <p:cNvPr id="65888" name="Freeform 177">
                    <a:extLst>
                      <a:ext uri="{FF2B5EF4-FFF2-40B4-BE49-F238E27FC236}">
                        <a16:creationId xmlns:a16="http://schemas.microsoft.com/office/drawing/2014/main" id="{EDE4267B-25C8-4BD4-948D-3D386A6C57FD}"/>
                      </a:ext>
                    </a:extLst>
                  </p:cNvPr>
                  <p:cNvSpPr>
                    <a:spLocks/>
                  </p:cNvSpPr>
                  <p:nvPr/>
                </p:nvSpPr>
                <p:spPr bwMode="auto">
                  <a:xfrm>
                    <a:off x="1990" y="631"/>
                    <a:ext cx="6" cy="32"/>
                  </a:xfrm>
                  <a:custGeom>
                    <a:avLst/>
                    <a:gdLst>
                      <a:gd name="T0" fmla="*/ 2 w 24"/>
                      <a:gd name="T1" fmla="*/ 8 h 127"/>
                      <a:gd name="T2" fmla="*/ 0 w 24"/>
                      <a:gd name="T3" fmla="*/ 5 h 127"/>
                      <a:gd name="T4" fmla="*/ 0 w 24"/>
                      <a:gd name="T5" fmla="*/ 1 h 127"/>
                      <a:gd name="T6" fmla="*/ 1 w 24"/>
                      <a:gd name="T7" fmla="*/ 0 h 127"/>
                      <a:gd name="T8" fmla="*/ 0 60000 65536"/>
                      <a:gd name="T9" fmla="*/ 0 60000 65536"/>
                      <a:gd name="T10" fmla="*/ 0 60000 65536"/>
                      <a:gd name="T11" fmla="*/ 0 60000 65536"/>
                      <a:gd name="T12" fmla="*/ 0 w 24"/>
                      <a:gd name="T13" fmla="*/ 0 h 127"/>
                      <a:gd name="T14" fmla="*/ 24 w 24"/>
                      <a:gd name="T15" fmla="*/ 127 h 127"/>
                    </a:gdLst>
                    <a:ahLst/>
                    <a:cxnLst>
                      <a:cxn ang="T8">
                        <a:pos x="T0" y="T1"/>
                      </a:cxn>
                      <a:cxn ang="T9">
                        <a:pos x="T2" y="T3"/>
                      </a:cxn>
                      <a:cxn ang="T10">
                        <a:pos x="T4" y="T5"/>
                      </a:cxn>
                      <a:cxn ang="T11">
                        <a:pos x="T6" y="T7"/>
                      </a:cxn>
                    </a:cxnLst>
                    <a:rect l="T12" t="T13" r="T14" b="T15"/>
                    <a:pathLst>
                      <a:path w="24" h="127">
                        <a:moveTo>
                          <a:pt x="24" y="127"/>
                        </a:moveTo>
                        <a:lnTo>
                          <a:pt x="0" y="72"/>
                        </a:lnTo>
                        <a:lnTo>
                          <a:pt x="0" y="12"/>
                        </a:lnTo>
                        <a:lnTo>
                          <a:pt x="12"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89" name="Freeform 178">
                    <a:extLst>
                      <a:ext uri="{FF2B5EF4-FFF2-40B4-BE49-F238E27FC236}">
                        <a16:creationId xmlns:a16="http://schemas.microsoft.com/office/drawing/2014/main" id="{5E0384FF-5AD3-4B3A-A0F1-D6B3801C7900}"/>
                      </a:ext>
                    </a:extLst>
                  </p:cNvPr>
                  <p:cNvSpPr>
                    <a:spLocks/>
                  </p:cNvSpPr>
                  <p:nvPr/>
                </p:nvSpPr>
                <p:spPr bwMode="auto">
                  <a:xfrm>
                    <a:off x="1963" y="596"/>
                    <a:ext cx="46" cy="59"/>
                  </a:xfrm>
                  <a:custGeom>
                    <a:avLst/>
                    <a:gdLst>
                      <a:gd name="T0" fmla="*/ 11 w 187"/>
                      <a:gd name="T1" fmla="*/ 0 h 237"/>
                      <a:gd name="T2" fmla="*/ 10 w 187"/>
                      <a:gd name="T3" fmla="*/ 3 h 237"/>
                      <a:gd name="T4" fmla="*/ 8 w 187"/>
                      <a:gd name="T5" fmla="*/ 7 h 237"/>
                      <a:gd name="T6" fmla="*/ 8 w 187"/>
                      <a:gd name="T7" fmla="*/ 9 h 237"/>
                      <a:gd name="T8" fmla="*/ 5 w 187"/>
                      <a:gd name="T9" fmla="*/ 11 h 237"/>
                      <a:gd name="T10" fmla="*/ 3 w 187"/>
                      <a:gd name="T11" fmla="*/ 13 h 237"/>
                      <a:gd name="T12" fmla="*/ 0 w 187"/>
                      <a:gd name="T13" fmla="*/ 14 h 237"/>
                      <a:gd name="T14" fmla="*/ 1 w 187"/>
                      <a:gd name="T15" fmla="*/ 15 h 237"/>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37"/>
                      <a:gd name="T26" fmla="*/ 187 w 187"/>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37">
                        <a:moveTo>
                          <a:pt x="187" y="0"/>
                        </a:moveTo>
                        <a:lnTo>
                          <a:pt x="163" y="55"/>
                        </a:lnTo>
                        <a:lnTo>
                          <a:pt x="139" y="109"/>
                        </a:lnTo>
                        <a:lnTo>
                          <a:pt x="128" y="152"/>
                        </a:lnTo>
                        <a:lnTo>
                          <a:pt x="84" y="176"/>
                        </a:lnTo>
                        <a:lnTo>
                          <a:pt x="43" y="218"/>
                        </a:lnTo>
                        <a:lnTo>
                          <a:pt x="0" y="224"/>
                        </a:lnTo>
                        <a:lnTo>
                          <a:pt x="19" y="23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0" name="Freeform 179">
                    <a:extLst>
                      <a:ext uri="{FF2B5EF4-FFF2-40B4-BE49-F238E27FC236}">
                        <a16:creationId xmlns:a16="http://schemas.microsoft.com/office/drawing/2014/main" id="{17209ED4-A621-4A61-B914-577685ACE705}"/>
                      </a:ext>
                    </a:extLst>
                  </p:cNvPr>
                  <p:cNvSpPr>
                    <a:spLocks/>
                  </p:cNvSpPr>
                  <p:nvPr/>
                </p:nvSpPr>
                <p:spPr bwMode="auto">
                  <a:xfrm>
                    <a:off x="1823" y="652"/>
                    <a:ext cx="9" cy="14"/>
                  </a:xfrm>
                  <a:custGeom>
                    <a:avLst/>
                    <a:gdLst>
                      <a:gd name="T0" fmla="*/ 0 w 37"/>
                      <a:gd name="T1" fmla="*/ 0 h 55"/>
                      <a:gd name="T2" fmla="*/ 2 w 37"/>
                      <a:gd name="T3" fmla="*/ 3 h 55"/>
                      <a:gd name="T4" fmla="*/ 2 w 37"/>
                      <a:gd name="T5" fmla="*/ 4 h 55"/>
                      <a:gd name="T6" fmla="*/ 0 60000 65536"/>
                      <a:gd name="T7" fmla="*/ 0 60000 65536"/>
                      <a:gd name="T8" fmla="*/ 0 60000 65536"/>
                      <a:gd name="T9" fmla="*/ 0 w 37"/>
                      <a:gd name="T10" fmla="*/ 0 h 55"/>
                      <a:gd name="T11" fmla="*/ 37 w 37"/>
                      <a:gd name="T12" fmla="*/ 55 h 55"/>
                    </a:gdLst>
                    <a:ahLst/>
                    <a:cxnLst>
                      <a:cxn ang="T6">
                        <a:pos x="T0" y="T1"/>
                      </a:cxn>
                      <a:cxn ang="T7">
                        <a:pos x="T2" y="T3"/>
                      </a:cxn>
                      <a:cxn ang="T8">
                        <a:pos x="T4" y="T5"/>
                      </a:cxn>
                    </a:cxnLst>
                    <a:rect l="T9" t="T10" r="T11" b="T12"/>
                    <a:pathLst>
                      <a:path w="37" h="55">
                        <a:moveTo>
                          <a:pt x="0" y="0"/>
                        </a:moveTo>
                        <a:lnTo>
                          <a:pt x="37" y="48"/>
                        </a:lnTo>
                        <a:lnTo>
                          <a:pt x="37" y="55"/>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1" name="Line 180">
                    <a:extLst>
                      <a:ext uri="{FF2B5EF4-FFF2-40B4-BE49-F238E27FC236}">
                        <a16:creationId xmlns:a16="http://schemas.microsoft.com/office/drawing/2014/main" id="{88950943-8CB8-4A7F-B13A-99A71E624D13}"/>
                      </a:ext>
                    </a:extLst>
                  </p:cNvPr>
                  <p:cNvSpPr>
                    <a:spLocks noChangeShapeType="1"/>
                  </p:cNvSpPr>
                  <p:nvPr/>
                </p:nvSpPr>
                <p:spPr bwMode="auto">
                  <a:xfrm>
                    <a:off x="1738" y="635"/>
                    <a:ext cx="14"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892" name="Freeform 181">
                    <a:extLst>
                      <a:ext uri="{FF2B5EF4-FFF2-40B4-BE49-F238E27FC236}">
                        <a16:creationId xmlns:a16="http://schemas.microsoft.com/office/drawing/2014/main" id="{AF59547F-19CA-4C86-87D5-D5833AE13154}"/>
                      </a:ext>
                    </a:extLst>
                  </p:cNvPr>
                  <p:cNvSpPr>
                    <a:spLocks/>
                  </p:cNvSpPr>
                  <p:nvPr/>
                </p:nvSpPr>
                <p:spPr bwMode="auto">
                  <a:xfrm>
                    <a:off x="1610" y="622"/>
                    <a:ext cx="77" cy="12"/>
                  </a:xfrm>
                  <a:custGeom>
                    <a:avLst/>
                    <a:gdLst>
                      <a:gd name="T0" fmla="*/ 19 w 309"/>
                      <a:gd name="T1" fmla="*/ 0 h 49"/>
                      <a:gd name="T2" fmla="*/ 16 w 309"/>
                      <a:gd name="T3" fmla="*/ 3 h 49"/>
                      <a:gd name="T4" fmla="*/ 14 w 309"/>
                      <a:gd name="T5" fmla="*/ 3 h 49"/>
                      <a:gd name="T6" fmla="*/ 12 w 309"/>
                      <a:gd name="T7" fmla="*/ 1 h 49"/>
                      <a:gd name="T8" fmla="*/ 9 w 309"/>
                      <a:gd name="T9" fmla="*/ 0 h 49"/>
                      <a:gd name="T10" fmla="*/ 6 w 309"/>
                      <a:gd name="T11" fmla="*/ 0 h 49"/>
                      <a:gd name="T12" fmla="*/ 1 w 309"/>
                      <a:gd name="T13" fmla="*/ 0 h 49"/>
                      <a:gd name="T14" fmla="*/ 0 w 309"/>
                      <a:gd name="T15" fmla="*/ 0 h 49"/>
                      <a:gd name="T16" fmla="*/ 0 w 309"/>
                      <a:gd name="T17" fmla="*/ 1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49"/>
                      <a:gd name="T29" fmla="*/ 309 w 309"/>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49">
                        <a:moveTo>
                          <a:pt x="309" y="0"/>
                        </a:moveTo>
                        <a:lnTo>
                          <a:pt x="266" y="43"/>
                        </a:lnTo>
                        <a:lnTo>
                          <a:pt x="224" y="49"/>
                        </a:lnTo>
                        <a:lnTo>
                          <a:pt x="194" y="19"/>
                        </a:lnTo>
                        <a:lnTo>
                          <a:pt x="146" y="6"/>
                        </a:lnTo>
                        <a:lnTo>
                          <a:pt x="91" y="6"/>
                        </a:lnTo>
                        <a:lnTo>
                          <a:pt x="19" y="6"/>
                        </a:lnTo>
                        <a:lnTo>
                          <a:pt x="0" y="6"/>
                        </a:lnTo>
                        <a:lnTo>
                          <a:pt x="7" y="12"/>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3" name="Freeform 182">
                    <a:extLst>
                      <a:ext uri="{FF2B5EF4-FFF2-40B4-BE49-F238E27FC236}">
                        <a16:creationId xmlns:a16="http://schemas.microsoft.com/office/drawing/2014/main" id="{C3F12007-FC14-40E3-9254-2C53DB4BEB14}"/>
                      </a:ext>
                    </a:extLst>
                  </p:cNvPr>
                  <p:cNvSpPr>
                    <a:spLocks/>
                  </p:cNvSpPr>
                  <p:nvPr/>
                </p:nvSpPr>
                <p:spPr bwMode="auto">
                  <a:xfrm>
                    <a:off x="1620" y="669"/>
                    <a:ext cx="65" cy="44"/>
                  </a:xfrm>
                  <a:custGeom>
                    <a:avLst/>
                    <a:gdLst>
                      <a:gd name="T0" fmla="*/ 16 w 260"/>
                      <a:gd name="T1" fmla="*/ 5 h 176"/>
                      <a:gd name="T2" fmla="*/ 12 w 260"/>
                      <a:gd name="T3" fmla="*/ 5 h 176"/>
                      <a:gd name="T4" fmla="*/ 8 w 260"/>
                      <a:gd name="T5" fmla="*/ 5 h 176"/>
                      <a:gd name="T6" fmla="*/ 5 w 260"/>
                      <a:gd name="T7" fmla="*/ 5 h 176"/>
                      <a:gd name="T8" fmla="*/ 2 w 260"/>
                      <a:gd name="T9" fmla="*/ 3 h 176"/>
                      <a:gd name="T10" fmla="*/ 1 w 260"/>
                      <a:gd name="T11" fmla="*/ 0 h 176"/>
                      <a:gd name="T12" fmla="*/ 2 w 260"/>
                      <a:gd name="T13" fmla="*/ 3 h 176"/>
                      <a:gd name="T14" fmla="*/ 2 w 260"/>
                      <a:gd name="T15" fmla="*/ 6 h 176"/>
                      <a:gd name="T16" fmla="*/ 2 w 260"/>
                      <a:gd name="T17" fmla="*/ 9 h 176"/>
                      <a:gd name="T18" fmla="*/ 1 w 260"/>
                      <a:gd name="T19" fmla="*/ 10 h 176"/>
                      <a:gd name="T20" fmla="*/ 0 w 260"/>
                      <a:gd name="T21" fmla="*/ 11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176"/>
                      <a:gd name="T35" fmla="*/ 260 w 260"/>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176">
                        <a:moveTo>
                          <a:pt x="260" y="73"/>
                        </a:moveTo>
                        <a:lnTo>
                          <a:pt x="193" y="73"/>
                        </a:lnTo>
                        <a:lnTo>
                          <a:pt x="138" y="73"/>
                        </a:lnTo>
                        <a:lnTo>
                          <a:pt x="90" y="73"/>
                        </a:lnTo>
                        <a:lnTo>
                          <a:pt x="42" y="42"/>
                        </a:lnTo>
                        <a:lnTo>
                          <a:pt x="7" y="0"/>
                        </a:lnTo>
                        <a:lnTo>
                          <a:pt x="36" y="49"/>
                        </a:lnTo>
                        <a:lnTo>
                          <a:pt x="42" y="97"/>
                        </a:lnTo>
                        <a:lnTo>
                          <a:pt x="36" y="140"/>
                        </a:lnTo>
                        <a:lnTo>
                          <a:pt x="18" y="157"/>
                        </a:lnTo>
                        <a:lnTo>
                          <a:pt x="0" y="176"/>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4" name="Freeform 183">
                    <a:extLst>
                      <a:ext uri="{FF2B5EF4-FFF2-40B4-BE49-F238E27FC236}">
                        <a16:creationId xmlns:a16="http://schemas.microsoft.com/office/drawing/2014/main" id="{E62D60D7-8D24-43E0-B558-D8A9DF707A47}"/>
                      </a:ext>
                    </a:extLst>
                  </p:cNvPr>
                  <p:cNvSpPr>
                    <a:spLocks/>
                  </p:cNvSpPr>
                  <p:nvPr/>
                </p:nvSpPr>
                <p:spPr bwMode="auto">
                  <a:xfrm>
                    <a:off x="1625" y="744"/>
                    <a:ext cx="37" cy="176"/>
                  </a:xfrm>
                  <a:custGeom>
                    <a:avLst/>
                    <a:gdLst>
                      <a:gd name="T0" fmla="*/ 0 w 151"/>
                      <a:gd name="T1" fmla="*/ 0 h 704"/>
                      <a:gd name="T2" fmla="*/ 0 w 151"/>
                      <a:gd name="T3" fmla="*/ 3 h 704"/>
                      <a:gd name="T4" fmla="*/ 1 w 151"/>
                      <a:gd name="T5" fmla="*/ 6 h 704"/>
                      <a:gd name="T6" fmla="*/ 4 w 151"/>
                      <a:gd name="T7" fmla="*/ 8 h 704"/>
                      <a:gd name="T8" fmla="*/ 2 w 151"/>
                      <a:gd name="T9" fmla="*/ 10 h 704"/>
                      <a:gd name="T10" fmla="*/ 1 w 151"/>
                      <a:gd name="T11" fmla="*/ 13 h 704"/>
                      <a:gd name="T12" fmla="*/ 2 w 151"/>
                      <a:gd name="T13" fmla="*/ 16 h 704"/>
                      <a:gd name="T14" fmla="*/ 4 w 151"/>
                      <a:gd name="T15" fmla="*/ 19 h 704"/>
                      <a:gd name="T16" fmla="*/ 5 w 151"/>
                      <a:gd name="T17" fmla="*/ 21 h 704"/>
                      <a:gd name="T18" fmla="*/ 5 w 151"/>
                      <a:gd name="T19" fmla="*/ 24 h 704"/>
                      <a:gd name="T20" fmla="*/ 4 w 151"/>
                      <a:gd name="T21" fmla="*/ 27 h 704"/>
                      <a:gd name="T22" fmla="*/ 2 w 151"/>
                      <a:gd name="T23" fmla="*/ 29 h 704"/>
                      <a:gd name="T24" fmla="*/ 5 w 151"/>
                      <a:gd name="T25" fmla="*/ 30 h 704"/>
                      <a:gd name="T26" fmla="*/ 5 w 151"/>
                      <a:gd name="T27" fmla="*/ 32 h 704"/>
                      <a:gd name="T28" fmla="*/ 7 w 151"/>
                      <a:gd name="T29" fmla="*/ 36 h 704"/>
                      <a:gd name="T30" fmla="*/ 7 w 151"/>
                      <a:gd name="T31" fmla="*/ 37 h 704"/>
                      <a:gd name="T32" fmla="*/ 6 w 151"/>
                      <a:gd name="T33" fmla="*/ 38 h 704"/>
                      <a:gd name="T34" fmla="*/ 5 w 151"/>
                      <a:gd name="T35" fmla="*/ 41 h 704"/>
                      <a:gd name="T36" fmla="*/ 6 w 151"/>
                      <a:gd name="T37" fmla="*/ 42 h 704"/>
                      <a:gd name="T38" fmla="*/ 8 w 151"/>
                      <a:gd name="T39" fmla="*/ 43 h 704"/>
                      <a:gd name="T40" fmla="*/ 8 w 151"/>
                      <a:gd name="T41" fmla="*/ 44 h 704"/>
                      <a:gd name="T42" fmla="*/ 9 w 151"/>
                      <a:gd name="T43" fmla="*/ 44 h 7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704"/>
                      <a:gd name="T68" fmla="*/ 151 w 151"/>
                      <a:gd name="T69" fmla="*/ 704 h 7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704">
                        <a:moveTo>
                          <a:pt x="0" y="0"/>
                        </a:moveTo>
                        <a:lnTo>
                          <a:pt x="6" y="49"/>
                        </a:lnTo>
                        <a:lnTo>
                          <a:pt x="18" y="97"/>
                        </a:lnTo>
                        <a:lnTo>
                          <a:pt x="67" y="128"/>
                        </a:lnTo>
                        <a:lnTo>
                          <a:pt x="30" y="165"/>
                        </a:lnTo>
                        <a:lnTo>
                          <a:pt x="24" y="206"/>
                        </a:lnTo>
                        <a:lnTo>
                          <a:pt x="42" y="256"/>
                        </a:lnTo>
                        <a:lnTo>
                          <a:pt x="72" y="304"/>
                        </a:lnTo>
                        <a:lnTo>
                          <a:pt x="78" y="334"/>
                        </a:lnTo>
                        <a:lnTo>
                          <a:pt x="85" y="389"/>
                        </a:lnTo>
                        <a:lnTo>
                          <a:pt x="61" y="432"/>
                        </a:lnTo>
                        <a:lnTo>
                          <a:pt x="37" y="473"/>
                        </a:lnTo>
                        <a:lnTo>
                          <a:pt x="78" y="486"/>
                        </a:lnTo>
                        <a:lnTo>
                          <a:pt x="91" y="516"/>
                        </a:lnTo>
                        <a:lnTo>
                          <a:pt x="109" y="577"/>
                        </a:lnTo>
                        <a:lnTo>
                          <a:pt x="109" y="595"/>
                        </a:lnTo>
                        <a:lnTo>
                          <a:pt x="96" y="613"/>
                        </a:lnTo>
                        <a:lnTo>
                          <a:pt x="91" y="649"/>
                        </a:lnTo>
                        <a:lnTo>
                          <a:pt x="96" y="673"/>
                        </a:lnTo>
                        <a:lnTo>
                          <a:pt x="133" y="692"/>
                        </a:lnTo>
                        <a:lnTo>
                          <a:pt x="139" y="704"/>
                        </a:lnTo>
                        <a:lnTo>
                          <a:pt x="151" y="69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5" name="Freeform 184">
                    <a:extLst>
                      <a:ext uri="{FF2B5EF4-FFF2-40B4-BE49-F238E27FC236}">
                        <a16:creationId xmlns:a16="http://schemas.microsoft.com/office/drawing/2014/main" id="{BEE00244-C0FE-4177-A6B2-98562A6E7D22}"/>
                      </a:ext>
                    </a:extLst>
                  </p:cNvPr>
                  <p:cNvSpPr>
                    <a:spLocks/>
                  </p:cNvSpPr>
                  <p:nvPr/>
                </p:nvSpPr>
                <p:spPr bwMode="auto">
                  <a:xfrm>
                    <a:off x="1999" y="701"/>
                    <a:ext cx="26" cy="36"/>
                  </a:xfrm>
                  <a:custGeom>
                    <a:avLst/>
                    <a:gdLst>
                      <a:gd name="T0" fmla="*/ 1 w 103"/>
                      <a:gd name="T1" fmla="*/ 0 h 146"/>
                      <a:gd name="T2" fmla="*/ 0 w 103"/>
                      <a:gd name="T3" fmla="*/ 1 h 146"/>
                      <a:gd name="T4" fmla="*/ 0 w 103"/>
                      <a:gd name="T5" fmla="*/ 4 h 146"/>
                      <a:gd name="T6" fmla="*/ 1 w 103"/>
                      <a:gd name="T7" fmla="*/ 5 h 146"/>
                      <a:gd name="T8" fmla="*/ 2 w 103"/>
                      <a:gd name="T9" fmla="*/ 8 h 146"/>
                      <a:gd name="T10" fmla="*/ 2 w 103"/>
                      <a:gd name="T11" fmla="*/ 9 h 146"/>
                      <a:gd name="T12" fmla="*/ 4 w 103"/>
                      <a:gd name="T13" fmla="*/ 7 h 146"/>
                      <a:gd name="T14" fmla="*/ 7 w 103"/>
                      <a:gd name="T15" fmla="*/ 7 h 146"/>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46"/>
                      <a:gd name="T26" fmla="*/ 103 w 103"/>
                      <a:gd name="T27" fmla="*/ 146 h 1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46">
                        <a:moveTo>
                          <a:pt x="13" y="0"/>
                        </a:moveTo>
                        <a:lnTo>
                          <a:pt x="0" y="25"/>
                        </a:lnTo>
                        <a:lnTo>
                          <a:pt x="0" y="67"/>
                        </a:lnTo>
                        <a:lnTo>
                          <a:pt x="13" y="91"/>
                        </a:lnTo>
                        <a:lnTo>
                          <a:pt x="24" y="128"/>
                        </a:lnTo>
                        <a:lnTo>
                          <a:pt x="37" y="146"/>
                        </a:lnTo>
                        <a:lnTo>
                          <a:pt x="66" y="110"/>
                        </a:lnTo>
                        <a:lnTo>
                          <a:pt x="103" y="11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6" name="Freeform 185">
                    <a:extLst>
                      <a:ext uri="{FF2B5EF4-FFF2-40B4-BE49-F238E27FC236}">
                        <a16:creationId xmlns:a16="http://schemas.microsoft.com/office/drawing/2014/main" id="{7A557065-830A-454A-8A7E-5191EF34BF9E}"/>
                      </a:ext>
                    </a:extLst>
                  </p:cNvPr>
                  <p:cNvSpPr>
                    <a:spLocks/>
                  </p:cNvSpPr>
                  <p:nvPr/>
                </p:nvSpPr>
                <p:spPr bwMode="auto">
                  <a:xfrm>
                    <a:off x="1989" y="763"/>
                    <a:ext cx="20" cy="50"/>
                  </a:xfrm>
                  <a:custGeom>
                    <a:avLst/>
                    <a:gdLst>
                      <a:gd name="T0" fmla="*/ 5 w 84"/>
                      <a:gd name="T1" fmla="*/ 0 h 200"/>
                      <a:gd name="T2" fmla="*/ 2 w 84"/>
                      <a:gd name="T3" fmla="*/ 2 h 200"/>
                      <a:gd name="T4" fmla="*/ 1 w 84"/>
                      <a:gd name="T5" fmla="*/ 4 h 200"/>
                      <a:gd name="T6" fmla="*/ 0 w 84"/>
                      <a:gd name="T7" fmla="*/ 7 h 200"/>
                      <a:gd name="T8" fmla="*/ 1 w 84"/>
                      <a:gd name="T9" fmla="*/ 11 h 200"/>
                      <a:gd name="T10" fmla="*/ 0 w 84"/>
                      <a:gd name="T11" fmla="*/ 13 h 200"/>
                      <a:gd name="T12" fmla="*/ 0 60000 65536"/>
                      <a:gd name="T13" fmla="*/ 0 60000 65536"/>
                      <a:gd name="T14" fmla="*/ 0 60000 65536"/>
                      <a:gd name="T15" fmla="*/ 0 60000 65536"/>
                      <a:gd name="T16" fmla="*/ 0 60000 65536"/>
                      <a:gd name="T17" fmla="*/ 0 60000 65536"/>
                      <a:gd name="T18" fmla="*/ 0 w 84"/>
                      <a:gd name="T19" fmla="*/ 0 h 200"/>
                      <a:gd name="T20" fmla="*/ 84 w 8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84" h="200">
                        <a:moveTo>
                          <a:pt x="84" y="0"/>
                        </a:moveTo>
                        <a:lnTo>
                          <a:pt x="36" y="37"/>
                        </a:lnTo>
                        <a:lnTo>
                          <a:pt x="18" y="67"/>
                        </a:lnTo>
                        <a:lnTo>
                          <a:pt x="6" y="122"/>
                        </a:lnTo>
                        <a:lnTo>
                          <a:pt x="18" y="170"/>
                        </a:lnTo>
                        <a:lnTo>
                          <a:pt x="0" y="20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7" name="Freeform 186">
                    <a:extLst>
                      <a:ext uri="{FF2B5EF4-FFF2-40B4-BE49-F238E27FC236}">
                        <a16:creationId xmlns:a16="http://schemas.microsoft.com/office/drawing/2014/main" id="{69AB69B1-365C-4E36-8A7B-CB07DF3E385E}"/>
                      </a:ext>
                    </a:extLst>
                  </p:cNvPr>
                  <p:cNvSpPr>
                    <a:spLocks/>
                  </p:cNvSpPr>
                  <p:nvPr/>
                </p:nvSpPr>
                <p:spPr bwMode="auto">
                  <a:xfrm>
                    <a:off x="1948" y="838"/>
                    <a:ext cx="21" cy="54"/>
                  </a:xfrm>
                  <a:custGeom>
                    <a:avLst/>
                    <a:gdLst>
                      <a:gd name="T0" fmla="*/ 5 w 85"/>
                      <a:gd name="T1" fmla="*/ 0 h 213"/>
                      <a:gd name="T2" fmla="*/ 2 w 85"/>
                      <a:gd name="T3" fmla="*/ 3 h 213"/>
                      <a:gd name="T4" fmla="*/ 1 w 85"/>
                      <a:gd name="T5" fmla="*/ 7 h 213"/>
                      <a:gd name="T6" fmla="*/ 0 w 85"/>
                      <a:gd name="T7" fmla="*/ 11 h 213"/>
                      <a:gd name="T8" fmla="*/ 0 w 85"/>
                      <a:gd name="T9" fmla="*/ 13 h 213"/>
                      <a:gd name="T10" fmla="*/ 0 w 85"/>
                      <a:gd name="T11" fmla="*/ 14 h 213"/>
                      <a:gd name="T12" fmla="*/ 0 60000 65536"/>
                      <a:gd name="T13" fmla="*/ 0 60000 65536"/>
                      <a:gd name="T14" fmla="*/ 0 60000 65536"/>
                      <a:gd name="T15" fmla="*/ 0 60000 65536"/>
                      <a:gd name="T16" fmla="*/ 0 60000 65536"/>
                      <a:gd name="T17" fmla="*/ 0 60000 65536"/>
                      <a:gd name="T18" fmla="*/ 0 w 85"/>
                      <a:gd name="T19" fmla="*/ 0 h 213"/>
                      <a:gd name="T20" fmla="*/ 85 w 85"/>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85" h="213">
                        <a:moveTo>
                          <a:pt x="85" y="0"/>
                        </a:moveTo>
                        <a:lnTo>
                          <a:pt x="36" y="43"/>
                        </a:lnTo>
                        <a:lnTo>
                          <a:pt x="18" y="104"/>
                        </a:lnTo>
                        <a:lnTo>
                          <a:pt x="0" y="165"/>
                        </a:lnTo>
                        <a:lnTo>
                          <a:pt x="0" y="206"/>
                        </a:lnTo>
                        <a:lnTo>
                          <a:pt x="0" y="213"/>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98" name="Freeform 187">
                    <a:extLst>
                      <a:ext uri="{FF2B5EF4-FFF2-40B4-BE49-F238E27FC236}">
                        <a16:creationId xmlns:a16="http://schemas.microsoft.com/office/drawing/2014/main" id="{B3A5F53C-7740-42C0-99C3-4EDEFC1338A7}"/>
                      </a:ext>
                    </a:extLst>
                  </p:cNvPr>
                  <p:cNvSpPr>
                    <a:spLocks/>
                  </p:cNvSpPr>
                  <p:nvPr/>
                </p:nvSpPr>
                <p:spPr bwMode="auto">
                  <a:xfrm>
                    <a:off x="1901" y="902"/>
                    <a:ext cx="36" cy="40"/>
                  </a:xfrm>
                  <a:custGeom>
                    <a:avLst/>
                    <a:gdLst>
                      <a:gd name="T0" fmla="*/ 9 w 144"/>
                      <a:gd name="T1" fmla="*/ 0 h 157"/>
                      <a:gd name="T2" fmla="*/ 7 w 144"/>
                      <a:gd name="T3" fmla="*/ 3 h 157"/>
                      <a:gd name="T4" fmla="*/ 6 w 144"/>
                      <a:gd name="T5" fmla="*/ 5 h 157"/>
                      <a:gd name="T6" fmla="*/ 4 w 144"/>
                      <a:gd name="T7" fmla="*/ 7 h 157"/>
                      <a:gd name="T8" fmla="*/ 2 w 144"/>
                      <a:gd name="T9" fmla="*/ 9 h 157"/>
                      <a:gd name="T10" fmla="*/ 0 w 144"/>
                      <a:gd name="T11" fmla="*/ 10 h 157"/>
                      <a:gd name="T12" fmla="*/ 0 60000 65536"/>
                      <a:gd name="T13" fmla="*/ 0 60000 65536"/>
                      <a:gd name="T14" fmla="*/ 0 60000 65536"/>
                      <a:gd name="T15" fmla="*/ 0 60000 65536"/>
                      <a:gd name="T16" fmla="*/ 0 60000 65536"/>
                      <a:gd name="T17" fmla="*/ 0 60000 65536"/>
                      <a:gd name="T18" fmla="*/ 0 w 144"/>
                      <a:gd name="T19" fmla="*/ 0 h 157"/>
                      <a:gd name="T20" fmla="*/ 144 w 144"/>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4" h="157">
                        <a:moveTo>
                          <a:pt x="144" y="0"/>
                        </a:moveTo>
                        <a:lnTo>
                          <a:pt x="115" y="41"/>
                        </a:lnTo>
                        <a:lnTo>
                          <a:pt x="102" y="84"/>
                        </a:lnTo>
                        <a:lnTo>
                          <a:pt x="61" y="102"/>
                        </a:lnTo>
                        <a:lnTo>
                          <a:pt x="42" y="139"/>
                        </a:lnTo>
                        <a:lnTo>
                          <a:pt x="0" y="15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5544" name="Group 188">
            <a:extLst>
              <a:ext uri="{FF2B5EF4-FFF2-40B4-BE49-F238E27FC236}">
                <a16:creationId xmlns:a16="http://schemas.microsoft.com/office/drawing/2014/main" id="{53D13B83-E7FC-45C4-916D-D9D67605B284}"/>
              </a:ext>
            </a:extLst>
          </p:cNvPr>
          <p:cNvGrpSpPr>
            <a:grpSpLocks/>
          </p:cNvGrpSpPr>
          <p:nvPr/>
        </p:nvGrpSpPr>
        <p:grpSpPr bwMode="auto">
          <a:xfrm>
            <a:off x="5448301" y="1844676"/>
            <a:ext cx="3287713" cy="881063"/>
            <a:chOff x="2486" y="1161"/>
            <a:chExt cx="2071" cy="555"/>
          </a:xfrm>
        </p:grpSpPr>
        <p:sp>
          <p:nvSpPr>
            <p:cNvPr id="65880" name="Freeform 189">
              <a:extLst>
                <a:ext uri="{FF2B5EF4-FFF2-40B4-BE49-F238E27FC236}">
                  <a16:creationId xmlns:a16="http://schemas.microsoft.com/office/drawing/2014/main" id="{30C303CD-2CD0-452F-9273-ABEFBFFB628F}"/>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81" name="Freeform 190">
              <a:extLst>
                <a:ext uri="{FF2B5EF4-FFF2-40B4-BE49-F238E27FC236}">
                  <a16:creationId xmlns:a16="http://schemas.microsoft.com/office/drawing/2014/main" id="{66BE2837-946C-4BDD-B5F3-98F44942866D}"/>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545" name="Rectangle 191">
            <a:extLst>
              <a:ext uri="{FF2B5EF4-FFF2-40B4-BE49-F238E27FC236}">
                <a16:creationId xmlns:a16="http://schemas.microsoft.com/office/drawing/2014/main" id="{4D5489BE-D917-4ACD-BB7A-9B7371DA5786}"/>
              </a:ext>
            </a:extLst>
          </p:cNvPr>
          <p:cNvSpPr>
            <a:spLocks noChangeArrowheads="1"/>
          </p:cNvSpPr>
          <p:nvPr/>
        </p:nvSpPr>
        <p:spPr bwMode="auto">
          <a:xfrm>
            <a:off x="8729664" y="1935163"/>
            <a:ext cx="18434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intravaskulární</a:t>
            </a:r>
            <a:endParaRPr lang="cs-CZ" altLang="en-US" sz="2400">
              <a:latin typeface="Times New Roman" panose="02020603050405020304" pitchFamily="18" charset="0"/>
            </a:endParaRPr>
          </a:p>
        </p:txBody>
      </p:sp>
      <p:sp>
        <p:nvSpPr>
          <p:cNvPr id="65546" name="Rectangle 192">
            <a:extLst>
              <a:ext uri="{FF2B5EF4-FFF2-40B4-BE49-F238E27FC236}">
                <a16:creationId xmlns:a16="http://schemas.microsoft.com/office/drawing/2014/main" id="{BB1B0989-F8E3-4E13-9106-BA48495390A1}"/>
              </a:ext>
            </a:extLst>
          </p:cNvPr>
          <p:cNvSpPr>
            <a:spLocks noChangeArrowheads="1"/>
          </p:cNvSpPr>
          <p:nvPr/>
        </p:nvSpPr>
        <p:spPr bwMode="auto">
          <a:xfrm>
            <a:off x="8729664" y="2300288"/>
            <a:ext cx="989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tekutina</a:t>
            </a:r>
            <a:endParaRPr lang="cs-CZ" altLang="en-US" sz="2400">
              <a:latin typeface="Times New Roman" panose="02020603050405020304" pitchFamily="18" charset="0"/>
            </a:endParaRPr>
          </a:p>
        </p:txBody>
      </p:sp>
      <p:grpSp>
        <p:nvGrpSpPr>
          <p:cNvPr id="65547" name="Group 193">
            <a:extLst>
              <a:ext uri="{FF2B5EF4-FFF2-40B4-BE49-F238E27FC236}">
                <a16:creationId xmlns:a16="http://schemas.microsoft.com/office/drawing/2014/main" id="{2BE8C736-249E-44AA-BA4C-CBACDF88D34A}"/>
              </a:ext>
            </a:extLst>
          </p:cNvPr>
          <p:cNvGrpSpPr>
            <a:grpSpLocks/>
          </p:cNvGrpSpPr>
          <p:nvPr/>
        </p:nvGrpSpPr>
        <p:grpSpPr bwMode="auto">
          <a:xfrm>
            <a:off x="7131050" y="1851025"/>
            <a:ext cx="1443038" cy="844550"/>
            <a:chOff x="3554" y="1166"/>
            <a:chExt cx="887" cy="532"/>
          </a:xfrm>
        </p:grpSpPr>
        <p:sp>
          <p:nvSpPr>
            <p:cNvPr id="65876" name="Rectangle 194">
              <a:extLst>
                <a:ext uri="{FF2B5EF4-FFF2-40B4-BE49-F238E27FC236}">
                  <a16:creationId xmlns:a16="http://schemas.microsoft.com/office/drawing/2014/main" id="{E9081C97-F57D-4397-A47F-68D42367331C}"/>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7" name="Rectangle 195">
              <a:extLst>
                <a:ext uri="{FF2B5EF4-FFF2-40B4-BE49-F238E27FC236}">
                  <a16:creationId xmlns:a16="http://schemas.microsoft.com/office/drawing/2014/main" id="{91BE2D9E-DD75-456F-9369-AB62239A62FA}"/>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8" name="Rectangle 196">
              <a:extLst>
                <a:ext uri="{FF2B5EF4-FFF2-40B4-BE49-F238E27FC236}">
                  <a16:creationId xmlns:a16="http://schemas.microsoft.com/office/drawing/2014/main" id="{D244780E-6E14-49CF-B7A8-1F0A8D0AA37B}"/>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9" name="Rectangle 197">
              <a:extLst>
                <a:ext uri="{FF2B5EF4-FFF2-40B4-BE49-F238E27FC236}">
                  <a16:creationId xmlns:a16="http://schemas.microsoft.com/office/drawing/2014/main" id="{C6C5925D-1AE9-4B8C-B1EF-3B267C168791}"/>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548" name="Rectangle 198">
            <a:extLst>
              <a:ext uri="{FF2B5EF4-FFF2-40B4-BE49-F238E27FC236}">
                <a16:creationId xmlns:a16="http://schemas.microsoft.com/office/drawing/2014/main" id="{B85E0409-7EA8-4FEA-AD54-A01722306AB7}"/>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49" name="Freeform 199">
            <a:extLst>
              <a:ext uri="{FF2B5EF4-FFF2-40B4-BE49-F238E27FC236}">
                <a16:creationId xmlns:a16="http://schemas.microsoft.com/office/drawing/2014/main" id="{F06556F2-360F-4BB3-BFB3-589C50C2CF9B}"/>
              </a:ext>
            </a:extLst>
          </p:cNvPr>
          <p:cNvSpPr>
            <a:spLocks/>
          </p:cNvSpPr>
          <p:nvPr/>
        </p:nvSpPr>
        <p:spPr bwMode="auto">
          <a:xfrm>
            <a:off x="1857376" y="4610100"/>
            <a:ext cx="8512175" cy="1460500"/>
          </a:xfrm>
          <a:custGeom>
            <a:avLst/>
            <a:gdLst>
              <a:gd name="T0" fmla="*/ 345262173 w 5362"/>
              <a:gd name="T1" fmla="*/ 2520950 h 920"/>
              <a:gd name="T2" fmla="*/ 272176875 w 5362"/>
              <a:gd name="T3" fmla="*/ 17641889 h 920"/>
              <a:gd name="T4" fmla="*/ 201612476 w 5362"/>
              <a:gd name="T5" fmla="*/ 47883762 h 920"/>
              <a:gd name="T6" fmla="*/ 141128748 w 5362"/>
              <a:gd name="T7" fmla="*/ 88206264 h 920"/>
              <a:gd name="T8" fmla="*/ 88206255 w 5362"/>
              <a:gd name="T9" fmla="*/ 141128762 h 920"/>
              <a:gd name="T10" fmla="*/ 47883757 w 5362"/>
              <a:gd name="T11" fmla="*/ 201612496 h 920"/>
              <a:gd name="T12" fmla="*/ 17640300 w 5362"/>
              <a:gd name="T13" fmla="*/ 272176902 h 920"/>
              <a:gd name="T14" fmla="*/ 2520950 w 5362"/>
              <a:gd name="T15" fmla="*/ 345262208 h 920"/>
              <a:gd name="T16" fmla="*/ 0 w 5362"/>
              <a:gd name="T17" fmla="*/ 1932960918 h 920"/>
              <a:gd name="T18" fmla="*/ 7559675 w 5362"/>
              <a:gd name="T19" fmla="*/ 2011084948 h 920"/>
              <a:gd name="T20" fmla="*/ 30241876 w 5362"/>
              <a:gd name="T21" fmla="*/ 2081649304 h 920"/>
              <a:gd name="T22" fmla="*/ 65524063 w 5362"/>
              <a:gd name="T23" fmla="*/ 2147173349 h 920"/>
              <a:gd name="T24" fmla="*/ 113406246 w 5362"/>
              <a:gd name="T25" fmla="*/ 2147483647 h 920"/>
              <a:gd name="T26" fmla="*/ 171370612 w 5362"/>
              <a:gd name="T27" fmla="*/ 2147483647 h 920"/>
              <a:gd name="T28" fmla="*/ 236894700 w 5362"/>
              <a:gd name="T29" fmla="*/ 2147483647 h 920"/>
              <a:gd name="T30" fmla="*/ 307459050 w 5362"/>
              <a:gd name="T31" fmla="*/ 2147483647 h 920"/>
              <a:gd name="T32" fmla="*/ 385584659 w 5362"/>
              <a:gd name="T33" fmla="*/ 2147483647 h 920"/>
              <a:gd name="T34" fmla="*/ 2147483647 w 5362"/>
              <a:gd name="T35" fmla="*/ 2147483647 h 920"/>
              <a:gd name="T36" fmla="*/ 2147483647 w 5362"/>
              <a:gd name="T37" fmla="*/ 2147483647 h 920"/>
              <a:gd name="T38" fmla="*/ 2147483647 w 5362"/>
              <a:gd name="T39" fmla="*/ 2147483647 h 920"/>
              <a:gd name="T40" fmla="*/ 2147483647 w 5362"/>
              <a:gd name="T41" fmla="*/ 2147483647 h 920"/>
              <a:gd name="T42" fmla="*/ 2147483647 w 5362"/>
              <a:gd name="T43" fmla="*/ 2147483647 h 920"/>
              <a:gd name="T44" fmla="*/ 2147483647 w 5362"/>
              <a:gd name="T45" fmla="*/ 2116931482 h 920"/>
              <a:gd name="T46" fmla="*/ 2147483647 w 5362"/>
              <a:gd name="T47" fmla="*/ 2046367126 h 920"/>
              <a:gd name="T48" fmla="*/ 2147483647 w 5362"/>
              <a:gd name="T49" fmla="*/ 1973283408 h 920"/>
              <a:gd name="T50" fmla="*/ 2147483647 w 5362"/>
              <a:gd name="T51" fmla="*/ 385584697 h 920"/>
              <a:gd name="T52" fmla="*/ 2147483647 w 5362"/>
              <a:gd name="T53" fmla="*/ 307459080 h 920"/>
              <a:gd name="T54" fmla="*/ 2147483647 w 5362"/>
              <a:gd name="T55" fmla="*/ 236894724 h 920"/>
              <a:gd name="T56" fmla="*/ 2147483647 w 5362"/>
              <a:gd name="T57" fmla="*/ 171370629 h 920"/>
              <a:gd name="T58" fmla="*/ 2147483647 w 5362"/>
              <a:gd name="T59" fmla="*/ 113407845 h 920"/>
              <a:gd name="T60" fmla="*/ 2147483647 w 5362"/>
              <a:gd name="T61" fmla="*/ 65524070 h 920"/>
              <a:gd name="T62" fmla="*/ 2147483647 w 5362"/>
              <a:gd name="T63" fmla="*/ 30241879 h 920"/>
              <a:gd name="T64" fmla="*/ 2147483647 w 5362"/>
              <a:gd name="T65" fmla="*/ 7561264 h 920"/>
              <a:gd name="T66" fmla="*/ 2147483647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550" name="Group 200">
            <a:extLst>
              <a:ext uri="{FF2B5EF4-FFF2-40B4-BE49-F238E27FC236}">
                <a16:creationId xmlns:a16="http://schemas.microsoft.com/office/drawing/2014/main" id="{26159079-AED8-4A08-9936-6947E8741892}"/>
              </a:ext>
            </a:extLst>
          </p:cNvPr>
          <p:cNvGrpSpPr>
            <a:grpSpLocks/>
          </p:cNvGrpSpPr>
          <p:nvPr/>
        </p:nvGrpSpPr>
        <p:grpSpPr bwMode="auto">
          <a:xfrm>
            <a:off x="6124576" y="2690814"/>
            <a:ext cx="169863" cy="498475"/>
            <a:chOff x="3104" y="1695"/>
            <a:chExt cx="107" cy="314"/>
          </a:xfrm>
        </p:grpSpPr>
        <p:sp>
          <p:nvSpPr>
            <p:cNvPr id="65874" name="Rectangle 201">
              <a:extLst>
                <a:ext uri="{FF2B5EF4-FFF2-40B4-BE49-F238E27FC236}">
                  <a16:creationId xmlns:a16="http://schemas.microsoft.com/office/drawing/2014/main" id="{D4C2B6CD-B3E9-416A-90A7-39700D240607}"/>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5" name="Freeform 202">
              <a:extLst>
                <a:ext uri="{FF2B5EF4-FFF2-40B4-BE49-F238E27FC236}">
                  <a16:creationId xmlns:a16="http://schemas.microsoft.com/office/drawing/2014/main" id="{573425B4-7EE2-4A77-ABA2-17D772E455D9}"/>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1" name="Group 203">
            <a:extLst>
              <a:ext uri="{FF2B5EF4-FFF2-40B4-BE49-F238E27FC236}">
                <a16:creationId xmlns:a16="http://schemas.microsoft.com/office/drawing/2014/main" id="{A1DAC580-F2F2-4B0E-8128-CC325147BC63}"/>
              </a:ext>
            </a:extLst>
          </p:cNvPr>
          <p:cNvGrpSpPr>
            <a:grpSpLocks/>
          </p:cNvGrpSpPr>
          <p:nvPr/>
        </p:nvGrpSpPr>
        <p:grpSpPr bwMode="auto">
          <a:xfrm>
            <a:off x="5808663" y="2695576"/>
            <a:ext cx="169862" cy="473075"/>
            <a:chOff x="2905" y="1698"/>
            <a:chExt cx="107" cy="298"/>
          </a:xfrm>
        </p:grpSpPr>
        <p:sp>
          <p:nvSpPr>
            <p:cNvPr id="65872" name="Rectangle 204">
              <a:extLst>
                <a:ext uri="{FF2B5EF4-FFF2-40B4-BE49-F238E27FC236}">
                  <a16:creationId xmlns:a16="http://schemas.microsoft.com/office/drawing/2014/main" id="{71A59F0A-C880-42CD-AD53-344DF76002F3}"/>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3" name="Freeform 205">
              <a:extLst>
                <a:ext uri="{FF2B5EF4-FFF2-40B4-BE49-F238E27FC236}">
                  <a16:creationId xmlns:a16="http://schemas.microsoft.com/office/drawing/2014/main" id="{23B7C4EA-9317-4E0B-B6DB-281B65AE69B7}"/>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2" name="Group 206">
            <a:extLst>
              <a:ext uri="{FF2B5EF4-FFF2-40B4-BE49-F238E27FC236}">
                <a16:creationId xmlns:a16="http://schemas.microsoft.com/office/drawing/2014/main" id="{051AE3E3-F476-40A8-9E7D-61D2378FE6BF}"/>
              </a:ext>
            </a:extLst>
          </p:cNvPr>
          <p:cNvGrpSpPr>
            <a:grpSpLocks/>
          </p:cNvGrpSpPr>
          <p:nvPr/>
        </p:nvGrpSpPr>
        <p:grpSpPr bwMode="auto">
          <a:xfrm>
            <a:off x="6238876" y="4152900"/>
            <a:ext cx="169863" cy="412750"/>
            <a:chOff x="2827" y="2616"/>
            <a:chExt cx="107" cy="260"/>
          </a:xfrm>
        </p:grpSpPr>
        <p:sp>
          <p:nvSpPr>
            <p:cNvPr id="65870" name="Rectangle 207">
              <a:extLst>
                <a:ext uri="{FF2B5EF4-FFF2-40B4-BE49-F238E27FC236}">
                  <a16:creationId xmlns:a16="http://schemas.microsoft.com/office/drawing/2014/main" id="{EEC4EBDD-D421-485D-B3DF-5BDE0802BB51}"/>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71" name="Freeform 208">
              <a:extLst>
                <a:ext uri="{FF2B5EF4-FFF2-40B4-BE49-F238E27FC236}">
                  <a16:creationId xmlns:a16="http://schemas.microsoft.com/office/drawing/2014/main" id="{3861791E-BAAB-4BCD-B33A-4C8D8F2D88E8}"/>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3" name="Group 209">
            <a:extLst>
              <a:ext uri="{FF2B5EF4-FFF2-40B4-BE49-F238E27FC236}">
                <a16:creationId xmlns:a16="http://schemas.microsoft.com/office/drawing/2014/main" id="{C9640B7D-6B6B-4FBF-BFCD-D8A201700001}"/>
              </a:ext>
            </a:extLst>
          </p:cNvPr>
          <p:cNvGrpSpPr>
            <a:grpSpLocks/>
          </p:cNvGrpSpPr>
          <p:nvPr/>
        </p:nvGrpSpPr>
        <p:grpSpPr bwMode="auto">
          <a:xfrm>
            <a:off x="5776913" y="4175126"/>
            <a:ext cx="169862" cy="411163"/>
            <a:chOff x="2536" y="2630"/>
            <a:chExt cx="107" cy="259"/>
          </a:xfrm>
        </p:grpSpPr>
        <p:sp>
          <p:nvSpPr>
            <p:cNvPr id="65868" name="Rectangle 210">
              <a:extLst>
                <a:ext uri="{FF2B5EF4-FFF2-40B4-BE49-F238E27FC236}">
                  <a16:creationId xmlns:a16="http://schemas.microsoft.com/office/drawing/2014/main" id="{5E7226D6-0567-42FC-A77A-C8E893C8359F}"/>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69" name="Freeform 211">
              <a:extLst>
                <a:ext uri="{FF2B5EF4-FFF2-40B4-BE49-F238E27FC236}">
                  <a16:creationId xmlns:a16="http://schemas.microsoft.com/office/drawing/2014/main" id="{546C508A-8300-43CC-82FF-EA3363B86406}"/>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4" name="Group 212">
            <a:extLst>
              <a:ext uri="{FF2B5EF4-FFF2-40B4-BE49-F238E27FC236}">
                <a16:creationId xmlns:a16="http://schemas.microsoft.com/office/drawing/2014/main" id="{D8B822FB-1A9D-423F-BFB2-1BDCB6CB78B8}"/>
              </a:ext>
            </a:extLst>
          </p:cNvPr>
          <p:cNvGrpSpPr>
            <a:grpSpLocks/>
          </p:cNvGrpSpPr>
          <p:nvPr/>
        </p:nvGrpSpPr>
        <p:grpSpPr bwMode="auto">
          <a:xfrm>
            <a:off x="6278563" y="6054726"/>
            <a:ext cx="169862" cy="447675"/>
            <a:chOff x="2852" y="3814"/>
            <a:chExt cx="107" cy="282"/>
          </a:xfrm>
        </p:grpSpPr>
        <p:sp>
          <p:nvSpPr>
            <p:cNvPr id="65866" name="Rectangle 213">
              <a:extLst>
                <a:ext uri="{FF2B5EF4-FFF2-40B4-BE49-F238E27FC236}">
                  <a16:creationId xmlns:a16="http://schemas.microsoft.com/office/drawing/2014/main" id="{3060170D-AE69-40EC-8AF8-3F8A7D693BB5}"/>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67" name="Freeform 214">
              <a:extLst>
                <a:ext uri="{FF2B5EF4-FFF2-40B4-BE49-F238E27FC236}">
                  <a16:creationId xmlns:a16="http://schemas.microsoft.com/office/drawing/2014/main" id="{8583D3BC-025C-4524-A0FE-225284CE063B}"/>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5" name="Group 215">
            <a:extLst>
              <a:ext uri="{FF2B5EF4-FFF2-40B4-BE49-F238E27FC236}">
                <a16:creationId xmlns:a16="http://schemas.microsoft.com/office/drawing/2014/main" id="{A010FEF1-CC14-4316-BAE7-3271CADBC080}"/>
              </a:ext>
            </a:extLst>
          </p:cNvPr>
          <p:cNvGrpSpPr>
            <a:grpSpLocks/>
          </p:cNvGrpSpPr>
          <p:nvPr/>
        </p:nvGrpSpPr>
        <p:grpSpPr bwMode="auto">
          <a:xfrm>
            <a:off x="5794376" y="6070601"/>
            <a:ext cx="169863" cy="385763"/>
            <a:chOff x="2547" y="3824"/>
            <a:chExt cx="107" cy="243"/>
          </a:xfrm>
        </p:grpSpPr>
        <p:sp>
          <p:nvSpPr>
            <p:cNvPr id="65864" name="Rectangle 216">
              <a:extLst>
                <a:ext uri="{FF2B5EF4-FFF2-40B4-BE49-F238E27FC236}">
                  <a16:creationId xmlns:a16="http://schemas.microsoft.com/office/drawing/2014/main" id="{DCC900AC-426C-402C-BE8B-1D4ECB6BCDB3}"/>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65" name="Freeform 217">
              <a:extLst>
                <a:ext uri="{FF2B5EF4-FFF2-40B4-BE49-F238E27FC236}">
                  <a16:creationId xmlns:a16="http://schemas.microsoft.com/office/drawing/2014/main" id="{8DE15FB8-4C3C-4ECC-A730-E9D2BE61F2A0}"/>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6" name="Group 218">
            <a:extLst>
              <a:ext uri="{FF2B5EF4-FFF2-40B4-BE49-F238E27FC236}">
                <a16:creationId xmlns:a16="http://schemas.microsoft.com/office/drawing/2014/main" id="{C2D81A61-8359-470A-8FB3-95D4C10796ED}"/>
              </a:ext>
            </a:extLst>
          </p:cNvPr>
          <p:cNvGrpSpPr>
            <a:grpSpLocks/>
          </p:cNvGrpSpPr>
          <p:nvPr/>
        </p:nvGrpSpPr>
        <p:grpSpPr bwMode="auto">
          <a:xfrm>
            <a:off x="6235701" y="1331914"/>
            <a:ext cx="169863" cy="542925"/>
            <a:chOff x="2968" y="839"/>
            <a:chExt cx="107" cy="342"/>
          </a:xfrm>
        </p:grpSpPr>
        <p:sp>
          <p:nvSpPr>
            <p:cNvPr id="65862" name="Freeform 219">
              <a:extLst>
                <a:ext uri="{FF2B5EF4-FFF2-40B4-BE49-F238E27FC236}">
                  <a16:creationId xmlns:a16="http://schemas.microsoft.com/office/drawing/2014/main" id="{572BE6A9-1D8E-47CA-BE7A-D056835AC468}"/>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63" name="Freeform 220">
              <a:extLst>
                <a:ext uri="{FF2B5EF4-FFF2-40B4-BE49-F238E27FC236}">
                  <a16:creationId xmlns:a16="http://schemas.microsoft.com/office/drawing/2014/main" id="{5545C840-93D5-4B59-A3B5-FE0329564A78}"/>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57" name="Group 221">
            <a:extLst>
              <a:ext uri="{FF2B5EF4-FFF2-40B4-BE49-F238E27FC236}">
                <a16:creationId xmlns:a16="http://schemas.microsoft.com/office/drawing/2014/main" id="{C0EF1E71-FE42-41BC-A9CF-4E17AA24556F}"/>
              </a:ext>
            </a:extLst>
          </p:cNvPr>
          <p:cNvGrpSpPr>
            <a:grpSpLocks/>
          </p:cNvGrpSpPr>
          <p:nvPr/>
        </p:nvGrpSpPr>
        <p:grpSpPr bwMode="auto">
          <a:xfrm>
            <a:off x="5884863" y="1343025"/>
            <a:ext cx="169862" cy="508000"/>
            <a:chOff x="2747" y="846"/>
            <a:chExt cx="107" cy="320"/>
          </a:xfrm>
        </p:grpSpPr>
        <p:sp>
          <p:nvSpPr>
            <p:cNvPr id="65860" name="Rectangle 222">
              <a:extLst>
                <a:ext uri="{FF2B5EF4-FFF2-40B4-BE49-F238E27FC236}">
                  <a16:creationId xmlns:a16="http://schemas.microsoft.com/office/drawing/2014/main" id="{1A8E0ED0-8DA2-458A-B864-3E65D91E76D9}"/>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61" name="Freeform 223">
              <a:extLst>
                <a:ext uri="{FF2B5EF4-FFF2-40B4-BE49-F238E27FC236}">
                  <a16:creationId xmlns:a16="http://schemas.microsoft.com/office/drawing/2014/main" id="{F0BE28FE-896E-4E7C-8977-6A85BB64A56F}"/>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558" name="Rectangle 224">
            <a:extLst>
              <a:ext uri="{FF2B5EF4-FFF2-40B4-BE49-F238E27FC236}">
                <a16:creationId xmlns:a16="http://schemas.microsoft.com/office/drawing/2014/main" id="{1B0BEE31-2977-4F3C-872A-C631381FF9ED}"/>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intersticiální tekutina</a:t>
            </a:r>
            <a:endParaRPr lang="cs-CZ" altLang="en-US" sz="2400">
              <a:latin typeface="Times New Roman" panose="02020603050405020304" pitchFamily="18" charset="0"/>
            </a:endParaRPr>
          </a:p>
        </p:txBody>
      </p:sp>
      <p:sp>
        <p:nvSpPr>
          <p:cNvPr id="65559" name="Rectangle 225">
            <a:extLst>
              <a:ext uri="{FF2B5EF4-FFF2-40B4-BE49-F238E27FC236}">
                <a16:creationId xmlns:a16="http://schemas.microsoft.com/office/drawing/2014/main" id="{70144F50-7662-4DB3-909E-83068D42AECF}"/>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intracelulární tekutina - ICT</a:t>
            </a:r>
            <a:endParaRPr lang="cs-CZ" altLang="en-US" sz="2400">
              <a:latin typeface="Times New Roman" panose="02020603050405020304" pitchFamily="18" charset="0"/>
            </a:endParaRPr>
          </a:p>
        </p:txBody>
      </p:sp>
      <p:sp>
        <p:nvSpPr>
          <p:cNvPr id="65560" name="Rectangle 226">
            <a:extLst>
              <a:ext uri="{FF2B5EF4-FFF2-40B4-BE49-F238E27FC236}">
                <a16:creationId xmlns:a16="http://schemas.microsoft.com/office/drawing/2014/main" id="{B1C8E90F-60D7-4C5D-BE9C-F86EE6257A13}"/>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61" name="Rectangle 227">
            <a:extLst>
              <a:ext uri="{FF2B5EF4-FFF2-40B4-BE49-F238E27FC236}">
                <a16:creationId xmlns:a16="http://schemas.microsoft.com/office/drawing/2014/main" id="{DA868857-8439-4B71-B1FD-E6050F906489}"/>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b="1" i="1">
                <a:solidFill>
                  <a:srgbClr val="000000"/>
                </a:solidFill>
                <a:latin typeface="Times New Roman" panose="02020603050405020304" pitchFamily="18" charset="0"/>
              </a:rPr>
              <a:t>Metabolismus</a:t>
            </a:r>
            <a:endParaRPr lang="cs-CZ" altLang="en-US" sz="2400" b="1">
              <a:latin typeface="Times New Roman" panose="02020603050405020304" pitchFamily="18" charset="0"/>
            </a:endParaRPr>
          </a:p>
        </p:txBody>
      </p:sp>
      <p:sp>
        <p:nvSpPr>
          <p:cNvPr id="65562" name="Rectangle 228">
            <a:extLst>
              <a:ext uri="{FF2B5EF4-FFF2-40B4-BE49-F238E27FC236}">
                <a16:creationId xmlns:a16="http://schemas.microsoft.com/office/drawing/2014/main" id="{E201DC4F-1D9F-4978-BC24-EC7D47880FEE}"/>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63" name="Rectangle 229">
            <a:extLst>
              <a:ext uri="{FF2B5EF4-FFF2-40B4-BE49-F238E27FC236}">
                <a16:creationId xmlns:a16="http://schemas.microsoft.com/office/drawing/2014/main" id="{DDC89F55-ADBF-4003-8567-E7B7E57D6982}"/>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64" name="Text Box 230">
            <a:extLst>
              <a:ext uri="{FF2B5EF4-FFF2-40B4-BE49-F238E27FC236}">
                <a16:creationId xmlns:a16="http://schemas.microsoft.com/office/drawing/2014/main" id="{0AA420E1-761B-4FE4-BDC9-C0CD3AC1D2DE}"/>
              </a:ext>
            </a:extLst>
          </p:cNvPr>
          <p:cNvSpPr txBox="1">
            <a:spLocks noChangeArrowheads="1"/>
          </p:cNvSpPr>
          <p:nvPr/>
        </p:nvSpPr>
        <p:spPr bwMode="auto">
          <a:xfrm>
            <a:off x="3919538" y="-114300"/>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Vnější prostředí organismu</a:t>
            </a:r>
          </a:p>
        </p:txBody>
      </p:sp>
      <p:sp>
        <p:nvSpPr>
          <p:cNvPr id="65565" name="Rectangle 231">
            <a:extLst>
              <a:ext uri="{FF2B5EF4-FFF2-40B4-BE49-F238E27FC236}">
                <a16:creationId xmlns:a16="http://schemas.microsoft.com/office/drawing/2014/main" id="{E3833422-A5EA-4D0C-9CC2-97A987226B80}"/>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66" name="Rectangle 232">
            <a:extLst>
              <a:ext uri="{FF2B5EF4-FFF2-40B4-BE49-F238E27FC236}">
                <a16:creationId xmlns:a16="http://schemas.microsoft.com/office/drawing/2014/main" id="{9E0BEF57-6440-40D7-B10E-F8D2B50B44D9}"/>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plazma</a:t>
            </a:r>
            <a:endParaRPr lang="cs-CZ" altLang="en-US" sz="2400">
              <a:latin typeface="Times New Roman" panose="02020603050405020304" pitchFamily="18" charset="0"/>
            </a:endParaRPr>
          </a:p>
        </p:txBody>
      </p:sp>
      <p:sp>
        <p:nvSpPr>
          <p:cNvPr id="65567" name="Rectangle 233">
            <a:extLst>
              <a:ext uri="{FF2B5EF4-FFF2-40B4-BE49-F238E27FC236}">
                <a16:creationId xmlns:a16="http://schemas.microsoft.com/office/drawing/2014/main" id="{49BB8308-FD45-4E83-A62F-81FF415E2BE5}"/>
              </a:ext>
            </a:extLst>
          </p:cNvPr>
          <p:cNvSpPr>
            <a:spLocks noChangeArrowheads="1"/>
          </p:cNvSpPr>
          <p:nvPr/>
        </p:nvSpPr>
        <p:spPr bwMode="auto">
          <a:xfrm>
            <a:off x="7261226" y="1944688"/>
            <a:ext cx="956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krvinky</a:t>
            </a:r>
            <a:endParaRPr lang="cs-CZ" altLang="en-US" sz="2400">
              <a:latin typeface="Times New Roman" panose="02020603050405020304" pitchFamily="18" charset="0"/>
            </a:endParaRPr>
          </a:p>
        </p:txBody>
      </p:sp>
      <p:sp>
        <p:nvSpPr>
          <p:cNvPr id="65568" name="Rectangle 234">
            <a:extLst>
              <a:ext uri="{FF2B5EF4-FFF2-40B4-BE49-F238E27FC236}">
                <a16:creationId xmlns:a16="http://schemas.microsoft.com/office/drawing/2014/main" id="{DF1FDF77-A373-457A-8B55-4E398289EE19}"/>
              </a:ext>
            </a:extLst>
          </p:cNvPr>
          <p:cNvSpPr>
            <a:spLocks noChangeArrowheads="1"/>
          </p:cNvSpPr>
          <p:nvPr/>
        </p:nvSpPr>
        <p:spPr bwMode="auto">
          <a:xfrm>
            <a:off x="7261225" y="2305050"/>
            <a:ext cx="12509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a:solidFill>
                  <a:srgbClr val="000000"/>
                </a:solidFill>
                <a:latin typeface="Times New Roman" panose="02020603050405020304" pitchFamily="18" charset="0"/>
              </a:rPr>
              <a:t>(součást ICT)</a:t>
            </a:r>
            <a:endParaRPr lang="cs-CZ" altLang="en-US" sz="2400">
              <a:latin typeface="Times New Roman" panose="02020603050405020304" pitchFamily="18" charset="0"/>
            </a:endParaRPr>
          </a:p>
        </p:txBody>
      </p:sp>
      <p:sp>
        <p:nvSpPr>
          <p:cNvPr id="65569" name="Rectangle 235">
            <a:extLst>
              <a:ext uri="{FF2B5EF4-FFF2-40B4-BE49-F238E27FC236}">
                <a16:creationId xmlns:a16="http://schemas.microsoft.com/office/drawing/2014/main" id="{C1EE83F9-4628-4ACA-A3EB-FC617FEBA127}"/>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70" name="Line 236">
            <a:extLst>
              <a:ext uri="{FF2B5EF4-FFF2-40B4-BE49-F238E27FC236}">
                <a16:creationId xmlns:a16="http://schemas.microsoft.com/office/drawing/2014/main" id="{988E6878-8C0A-4358-9D79-FABBE47A78CD}"/>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65571" name="Rectangle 237">
            <a:extLst>
              <a:ext uri="{FF2B5EF4-FFF2-40B4-BE49-F238E27FC236}">
                <a16:creationId xmlns:a16="http://schemas.microsoft.com/office/drawing/2014/main" id="{F7EE0DD6-9EC0-43FE-8A8D-CD2B9E418A4F}"/>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Kapiláry</a:t>
            </a:r>
            <a:endParaRPr lang="cs-CZ" altLang="en-US" sz="2400">
              <a:latin typeface="Times New Roman" panose="02020603050405020304" pitchFamily="18" charset="0"/>
            </a:endParaRPr>
          </a:p>
        </p:txBody>
      </p:sp>
      <p:sp>
        <p:nvSpPr>
          <p:cNvPr id="65572" name="Rectangle 238">
            <a:extLst>
              <a:ext uri="{FF2B5EF4-FFF2-40B4-BE49-F238E27FC236}">
                <a16:creationId xmlns:a16="http://schemas.microsoft.com/office/drawing/2014/main" id="{A14D3222-AAB4-460A-8D09-6F1E125568B9}"/>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Lymfa</a:t>
            </a:r>
            <a:endParaRPr lang="cs-CZ" altLang="en-US" sz="2400">
              <a:latin typeface="Times New Roman" panose="02020603050405020304" pitchFamily="18" charset="0"/>
            </a:endParaRPr>
          </a:p>
        </p:txBody>
      </p:sp>
      <p:sp>
        <p:nvSpPr>
          <p:cNvPr id="65573" name="Freeform 239">
            <a:extLst>
              <a:ext uri="{FF2B5EF4-FFF2-40B4-BE49-F238E27FC236}">
                <a16:creationId xmlns:a16="http://schemas.microsoft.com/office/drawing/2014/main" id="{F38AD0BD-A5A3-4254-8A1E-6A76329936C0}"/>
              </a:ext>
            </a:extLst>
          </p:cNvPr>
          <p:cNvSpPr>
            <a:spLocks/>
          </p:cNvSpPr>
          <p:nvPr/>
        </p:nvSpPr>
        <p:spPr bwMode="auto">
          <a:xfrm>
            <a:off x="2757489" y="2432050"/>
            <a:ext cx="2541587" cy="1303338"/>
          </a:xfrm>
          <a:custGeom>
            <a:avLst/>
            <a:gdLst>
              <a:gd name="T0" fmla="*/ 2147483647 w 1601"/>
              <a:gd name="T1" fmla="*/ 2069050047 h 821"/>
              <a:gd name="T2" fmla="*/ 284776819 w 1601"/>
              <a:gd name="T3" fmla="*/ 587197449 h 821"/>
              <a:gd name="T4" fmla="*/ 2147483647 w 1601"/>
              <a:gd name="T5" fmla="*/ 60483780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74" name="Line 240">
            <a:extLst>
              <a:ext uri="{FF2B5EF4-FFF2-40B4-BE49-F238E27FC236}">
                <a16:creationId xmlns:a16="http://schemas.microsoft.com/office/drawing/2014/main" id="{D70CB7D9-DC1D-47F5-95F3-30C1A467F431}"/>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65575" name="Group 241">
            <a:extLst>
              <a:ext uri="{FF2B5EF4-FFF2-40B4-BE49-F238E27FC236}">
                <a16:creationId xmlns:a16="http://schemas.microsoft.com/office/drawing/2014/main" id="{FEC007CF-97AE-4C57-8031-4684121E84E3}"/>
              </a:ext>
            </a:extLst>
          </p:cNvPr>
          <p:cNvGrpSpPr>
            <a:grpSpLocks/>
          </p:cNvGrpSpPr>
          <p:nvPr/>
        </p:nvGrpSpPr>
        <p:grpSpPr bwMode="auto">
          <a:xfrm>
            <a:off x="8886826" y="4138614"/>
            <a:ext cx="169863" cy="447675"/>
            <a:chOff x="4638" y="2607"/>
            <a:chExt cx="107" cy="282"/>
          </a:xfrm>
        </p:grpSpPr>
        <p:sp>
          <p:nvSpPr>
            <p:cNvPr id="65858" name="Rectangle 242">
              <a:extLst>
                <a:ext uri="{FF2B5EF4-FFF2-40B4-BE49-F238E27FC236}">
                  <a16:creationId xmlns:a16="http://schemas.microsoft.com/office/drawing/2014/main" id="{2573A4A3-2EB2-453E-BD9F-0B9F6237F57F}"/>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59" name="Freeform 243">
              <a:extLst>
                <a:ext uri="{FF2B5EF4-FFF2-40B4-BE49-F238E27FC236}">
                  <a16:creationId xmlns:a16="http://schemas.microsoft.com/office/drawing/2014/main" id="{77C4AC1E-B11E-499B-995F-619BC7EE9DA2}"/>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76" name="Group 244">
            <a:extLst>
              <a:ext uri="{FF2B5EF4-FFF2-40B4-BE49-F238E27FC236}">
                <a16:creationId xmlns:a16="http://schemas.microsoft.com/office/drawing/2014/main" id="{7FFCEF2C-2BC8-4E54-B7B8-BCDF309F0991}"/>
              </a:ext>
            </a:extLst>
          </p:cNvPr>
          <p:cNvGrpSpPr>
            <a:grpSpLocks/>
          </p:cNvGrpSpPr>
          <p:nvPr/>
        </p:nvGrpSpPr>
        <p:grpSpPr bwMode="auto">
          <a:xfrm>
            <a:off x="8432801" y="4159250"/>
            <a:ext cx="169863" cy="420688"/>
            <a:chOff x="4352" y="2620"/>
            <a:chExt cx="107" cy="265"/>
          </a:xfrm>
        </p:grpSpPr>
        <p:sp>
          <p:nvSpPr>
            <p:cNvPr id="65856" name="Rectangle 245">
              <a:extLst>
                <a:ext uri="{FF2B5EF4-FFF2-40B4-BE49-F238E27FC236}">
                  <a16:creationId xmlns:a16="http://schemas.microsoft.com/office/drawing/2014/main" id="{BDAAF3F2-A52D-4D3D-80E2-9C67D37769E9}"/>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57" name="Freeform 246">
              <a:extLst>
                <a:ext uri="{FF2B5EF4-FFF2-40B4-BE49-F238E27FC236}">
                  <a16:creationId xmlns:a16="http://schemas.microsoft.com/office/drawing/2014/main" id="{7D46BC53-3D0A-460C-969E-A674681C26B9}"/>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577" name="Rectangle 247">
            <a:extLst>
              <a:ext uri="{FF2B5EF4-FFF2-40B4-BE49-F238E27FC236}">
                <a16:creationId xmlns:a16="http://schemas.microsoft.com/office/drawing/2014/main" id="{B5828ADF-BB2F-429C-8700-FBB8B5F91C5D}"/>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78" name="Rectangle 248">
            <a:extLst>
              <a:ext uri="{FF2B5EF4-FFF2-40B4-BE49-F238E27FC236}">
                <a16:creationId xmlns:a16="http://schemas.microsoft.com/office/drawing/2014/main" id="{FF4FE77F-D882-49B9-B166-BB15DBD80681}"/>
              </a:ext>
            </a:extLst>
          </p:cNvPr>
          <p:cNvSpPr>
            <a:spLocks noChangeArrowheads="1"/>
          </p:cNvSpPr>
          <p:nvPr/>
        </p:nvSpPr>
        <p:spPr bwMode="auto">
          <a:xfrm>
            <a:off x="7866064" y="3529013"/>
            <a:ext cx="16719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transcelulární</a:t>
            </a:r>
            <a:endParaRPr lang="cs-CZ" altLang="en-US" sz="2400">
              <a:latin typeface="Times New Roman" panose="02020603050405020304" pitchFamily="18" charset="0"/>
            </a:endParaRPr>
          </a:p>
        </p:txBody>
      </p:sp>
      <p:sp>
        <p:nvSpPr>
          <p:cNvPr id="65579" name="Rectangle 249">
            <a:extLst>
              <a:ext uri="{FF2B5EF4-FFF2-40B4-BE49-F238E27FC236}">
                <a16:creationId xmlns:a16="http://schemas.microsoft.com/office/drawing/2014/main" id="{11F9530A-6D24-4F9A-9EF9-7684DA3DED8B}"/>
              </a:ext>
            </a:extLst>
          </p:cNvPr>
          <p:cNvSpPr>
            <a:spLocks noChangeArrowheads="1"/>
          </p:cNvSpPr>
          <p:nvPr/>
        </p:nvSpPr>
        <p:spPr bwMode="auto">
          <a:xfrm>
            <a:off x="9521826" y="3529013"/>
            <a:ext cx="10659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 tekutina</a:t>
            </a:r>
            <a:endParaRPr lang="cs-CZ" altLang="en-US" sz="2400">
              <a:latin typeface="Times New Roman" panose="02020603050405020304" pitchFamily="18" charset="0"/>
            </a:endParaRPr>
          </a:p>
        </p:txBody>
      </p:sp>
      <p:sp>
        <p:nvSpPr>
          <p:cNvPr id="65580" name="Line 250">
            <a:extLst>
              <a:ext uri="{FF2B5EF4-FFF2-40B4-BE49-F238E27FC236}">
                <a16:creationId xmlns:a16="http://schemas.microsoft.com/office/drawing/2014/main" id="{48276909-9CF9-419C-9FFC-4D3B8AFA8A9C}"/>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5581" name="Line 251">
            <a:extLst>
              <a:ext uri="{FF2B5EF4-FFF2-40B4-BE49-F238E27FC236}">
                <a16:creationId xmlns:a16="http://schemas.microsoft.com/office/drawing/2014/main" id="{A9316F1A-045E-4F85-B5C9-A9F646210858}"/>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65582" name="Rectangle 252">
            <a:extLst>
              <a:ext uri="{FF2B5EF4-FFF2-40B4-BE49-F238E27FC236}">
                <a16:creationId xmlns:a16="http://schemas.microsoft.com/office/drawing/2014/main" id="{FD2F912E-3747-416D-A2B8-A62F76D03180}"/>
              </a:ext>
            </a:extLst>
          </p:cNvPr>
          <p:cNvSpPr>
            <a:spLocks noChangeArrowheads="1"/>
          </p:cNvSpPr>
          <p:nvPr/>
        </p:nvSpPr>
        <p:spPr bwMode="auto">
          <a:xfrm>
            <a:off x="7464426" y="2684463"/>
            <a:ext cx="2962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400">
                <a:solidFill>
                  <a:srgbClr val="000000"/>
                </a:solidFill>
                <a:latin typeface="Times New Roman" panose="02020603050405020304" pitchFamily="18" charset="0"/>
              </a:rPr>
              <a:t>Extracelulární tekutina</a:t>
            </a:r>
          </a:p>
        </p:txBody>
      </p:sp>
      <p:grpSp>
        <p:nvGrpSpPr>
          <p:cNvPr id="65583" name="Group 253">
            <a:extLst>
              <a:ext uri="{FF2B5EF4-FFF2-40B4-BE49-F238E27FC236}">
                <a16:creationId xmlns:a16="http://schemas.microsoft.com/office/drawing/2014/main" id="{626EA2BA-9893-44FC-89C3-2476BB59B2E6}"/>
              </a:ext>
            </a:extLst>
          </p:cNvPr>
          <p:cNvGrpSpPr>
            <a:grpSpLocks/>
          </p:cNvGrpSpPr>
          <p:nvPr/>
        </p:nvGrpSpPr>
        <p:grpSpPr bwMode="auto">
          <a:xfrm>
            <a:off x="5476875" y="477839"/>
            <a:ext cx="1333500" cy="993775"/>
            <a:chOff x="2512" y="300"/>
            <a:chExt cx="840" cy="626"/>
          </a:xfrm>
        </p:grpSpPr>
        <p:grpSp>
          <p:nvGrpSpPr>
            <p:cNvPr id="65663" name="Group 254">
              <a:extLst>
                <a:ext uri="{FF2B5EF4-FFF2-40B4-BE49-F238E27FC236}">
                  <a16:creationId xmlns:a16="http://schemas.microsoft.com/office/drawing/2014/main" id="{D0044C1E-F05F-4463-86CE-E51BE8A52625}"/>
                </a:ext>
              </a:extLst>
            </p:cNvPr>
            <p:cNvGrpSpPr>
              <a:grpSpLocks/>
            </p:cNvGrpSpPr>
            <p:nvPr/>
          </p:nvGrpSpPr>
          <p:grpSpPr bwMode="auto">
            <a:xfrm>
              <a:off x="2512" y="300"/>
              <a:ext cx="840" cy="626"/>
              <a:chOff x="2512" y="300"/>
              <a:chExt cx="840" cy="626"/>
            </a:xfrm>
          </p:grpSpPr>
          <p:grpSp>
            <p:nvGrpSpPr>
              <p:cNvPr id="65804" name="Group 255">
                <a:extLst>
                  <a:ext uri="{FF2B5EF4-FFF2-40B4-BE49-F238E27FC236}">
                    <a16:creationId xmlns:a16="http://schemas.microsoft.com/office/drawing/2014/main" id="{778CBCD3-1EF7-4B13-ABD9-3F78A73950B4}"/>
                  </a:ext>
                </a:extLst>
              </p:cNvPr>
              <p:cNvGrpSpPr>
                <a:grpSpLocks/>
              </p:cNvGrpSpPr>
              <p:nvPr/>
            </p:nvGrpSpPr>
            <p:grpSpPr bwMode="auto">
              <a:xfrm>
                <a:off x="2512" y="300"/>
                <a:ext cx="840" cy="626"/>
                <a:chOff x="2512" y="300"/>
                <a:chExt cx="840" cy="626"/>
              </a:xfrm>
            </p:grpSpPr>
            <p:grpSp>
              <p:nvGrpSpPr>
                <p:cNvPr id="65842" name="Group 256">
                  <a:extLst>
                    <a:ext uri="{FF2B5EF4-FFF2-40B4-BE49-F238E27FC236}">
                      <a16:creationId xmlns:a16="http://schemas.microsoft.com/office/drawing/2014/main" id="{462E3E32-07B4-4CD0-A9E3-1AB9E3B872B4}"/>
                    </a:ext>
                  </a:extLst>
                </p:cNvPr>
                <p:cNvGrpSpPr>
                  <a:grpSpLocks/>
                </p:cNvGrpSpPr>
                <p:nvPr/>
              </p:nvGrpSpPr>
              <p:grpSpPr bwMode="auto">
                <a:xfrm>
                  <a:off x="2512" y="302"/>
                  <a:ext cx="383" cy="624"/>
                  <a:chOff x="2512" y="302"/>
                  <a:chExt cx="383" cy="624"/>
                </a:xfrm>
              </p:grpSpPr>
              <p:grpSp>
                <p:nvGrpSpPr>
                  <p:cNvPr id="65850" name="Group 257">
                    <a:extLst>
                      <a:ext uri="{FF2B5EF4-FFF2-40B4-BE49-F238E27FC236}">
                        <a16:creationId xmlns:a16="http://schemas.microsoft.com/office/drawing/2014/main" id="{A1D83C50-1090-4296-BEDC-7F9FA5E9CFC1}"/>
                      </a:ext>
                    </a:extLst>
                  </p:cNvPr>
                  <p:cNvGrpSpPr>
                    <a:grpSpLocks/>
                  </p:cNvGrpSpPr>
                  <p:nvPr/>
                </p:nvGrpSpPr>
                <p:grpSpPr bwMode="auto">
                  <a:xfrm>
                    <a:off x="2512" y="302"/>
                    <a:ext cx="383" cy="624"/>
                    <a:chOff x="2512" y="302"/>
                    <a:chExt cx="383" cy="624"/>
                  </a:xfrm>
                </p:grpSpPr>
                <p:sp>
                  <p:nvSpPr>
                    <p:cNvPr id="65852" name="Freeform 258">
                      <a:extLst>
                        <a:ext uri="{FF2B5EF4-FFF2-40B4-BE49-F238E27FC236}">
                          <a16:creationId xmlns:a16="http://schemas.microsoft.com/office/drawing/2014/main" id="{09D86DE6-4585-4472-AFD1-10D11B2E75BB}"/>
                        </a:ext>
                      </a:extLst>
                    </p:cNvPr>
                    <p:cNvSpPr>
                      <a:spLocks/>
                    </p:cNvSpPr>
                    <p:nvPr/>
                  </p:nvSpPr>
                  <p:spPr bwMode="auto">
                    <a:xfrm>
                      <a:off x="2512" y="302"/>
                      <a:ext cx="383" cy="623"/>
                    </a:xfrm>
                    <a:custGeom>
                      <a:avLst/>
                      <a:gdLst>
                        <a:gd name="T0" fmla="*/ 78 w 1532"/>
                        <a:gd name="T1" fmla="*/ 5 h 2491"/>
                        <a:gd name="T2" fmla="*/ 72 w 1532"/>
                        <a:gd name="T3" fmla="*/ 2 h 2491"/>
                        <a:gd name="T4" fmla="*/ 63 w 1532"/>
                        <a:gd name="T5" fmla="*/ 0 h 2491"/>
                        <a:gd name="T6" fmla="*/ 56 w 1532"/>
                        <a:gd name="T7" fmla="*/ 1 h 2491"/>
                        <a:gd name="T8" fmla="*/ 49 w 1532"/>
                        <a:gd name="T9" fmla="*/ 5 h 2491"/>
                        <a:gd name="T10" fmla="*/ 40 w 1532"/>
                        <a:gd name="T11" fmla="*/ 14 h 2491"/>
                        <a:gd name="T12" fmla="*/ 30 w 1532"/>
                        <a:gd name="T13" fmla="*/ 26 h 2491"/>
                        <a:gd name="T14" fmla="*/ 22 w 1532"/>
                        <a:gd name="T15" fmla="*/ 41 h 2491"/>
                        <a:gd name="T16" fmla="*/ 17 w 1532"/>
                        <a:gd name="T17" fmla="*/ 53 h 2491"/>
                        <a:gd name="T18" fmla="*/ 13 w 1532"/>
                        <a:gd name="T19" fmla="*/ 65 h 2491"/>
                        <a:gd name="T20" fmla="*/ 8 w 1532"/>
                        <a:gd name="T21" fmla="*/ 81 h 2491"/>
                        <a:gd name="T22" fmla="*/ 3 w 1532"/>
                        <a:gd name="T23" fmla="*/ 93 h 2491"/>
                        <a:gd name="T24" fmla="*/ 1 w 1532"/>
                        <a:gd name="T25" fmla="*/ 105 h 2491"/>
                        <a:gd name="T26" fmla="*/ 0 w 1532"/>
                        <a:gd name="T27" fmla="*/ 119 h 2491"/>
                        <a:gd name="T28" fmla="*/ 3 w 1532"/>
                        <a:gd name="T29" fmla="*/ 145 h 2491"/>
                        <a:gd name="T30" fmla="*/ 5 w 1532"/>
                        <a:gd name="T31" fmla="*/ 150 h 2491"/>
                        <a:gd name="T32" fmla="*/ 7 w 1532"/>
                        <a:gd name="T33" fmla="*/ 153 h 2491"/>
                        <a:gd name="T34" fmla="*/ 12 w 1532"/>
                        <a:gd name="T35" fmla="*/ 155 h 2491"/>
                        <a:gd name="T36" fmla="*/ 17 w 1532"/>
                        <a:gd name="T37" fmla="*/ 156 h 2491"/>
                        <a:gd name="T38" fmla="*/ 24 w 1532"/>
                        <a:gd name="T39" fmla="*/ 154 h 2491"/>
                        <a:gd name="T40" fmla="*/ 42 w 1532"/>
                        <a:gd name="T41" fmla="*/ 149 h 2491"/>
                        <a:gd name="T42" fmla="*/ 49 w 1532"/>
                        <a:gd name="T43" fmla="*/ 150 h 2491"/>
                        <a:gd name="T44" fmla="*/ 59 w 1532"/>
                        <a:gd name="T45" fmla="*/ 148 h 2491"/>
                        <a:gd name="T46" fmla="*/ 75 w 1532"/>
                        <a:gd name="T47" fmla="*/ 144 h 2491"/>
                        <a:gd name="T48" fmla="*/ 83 w 1532"/>
                        <a:gd name="T49" fmla="*/ 141 h 2491"/>
                        <a:gd name="T50" fmla="*/ 88 w 1532"/>
                        <a:gd name="T51" fmla="*/ 137 h 2491"/>
                        <a:gd name="T52" fmla="*/ 91 w 1532"/>
                        <a:gd name="T53" fmla="*/ 130 h 2491"/>
                        <a:gd name="T54" fmla="*/ 93 w 1532"/>
                        <a:gd name="T55" fmla="*/ 121 h 2491"/>
                        <a:gd name="T56" fmla="*/ 95 w 1532"/>
                        <a:gd name="T57" fmla="*/ 112 h 2491"/>
                        <a:gd name="T58" fmla="*/ 96 w 1532"/>
                        <a:gd name="T59" fmla="*/ 100 h 2491"/>
                        <a:gd name="T60" fmla="*/ 93 w 1532"/>
                        <a:gd name="T61" fmla="*/ 84 h 2491"/>
                        <a:gd name="T62" fmla="*/ 90 w 1532"/>
                        <a:gd name="T63" fmla="*/ 63 h 2491"/>
                        <a:gd name="T64" fmla="*/ 87 w 1532"/>
                        <a:gd name="T65" fmla="*/ 56 h 2491"/>
                        <a:gd name="T66" fmla="*/ 84 w 1532"/>
                        <a:gd name="T67" fmla="*/ 50 h 2491"/>
                        <a:gd name="T68" fmla="*/ 85 w 1532"/>
                        <a:gd name="T69" fmla="*/ 38 h 2491"/>
                        <a:gd name="T70" fmla="*/ 85 w 1532"/>
                        <a:gd name="T71" fmla="*/ 30 h 2491"/>
                        <a:gd name="T72" fmla="*/ 83 w 1532"/>
                        <a:gd name="T73" fmla="*/ 17 h 2491"/>
                        <a:gd name="T74" fmla="*/ 80 w 1532"/>
                        <a:gd name="T75" fmla="*/ 8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1278" y="127"/>
                          </a:moveTo>
                          <a:lnTo>
                            <a:pt x="1247" y="85"/>
                          </a:lnTo>
                          <a:lnTo>
                            <a:pt x="1197" y="48"/>
                          </a:lnTo>
                          <a:lnTo>
                            <a:pt x="1143" y="25"/>
                          </a:lnTo>
                          <a:lnTo>
                            <a:pt x="1090" y="9"/>
                          </a:lnTo>
                          <a:lnTo>
                            <a:pt x="1017" y="0"/>
                          </a:lnTo>
                          <a:lnTo>
                            <a:pt x="960" y="7"/>
                          </a:lnTo>
                          <a:lnTo>
                            <a:pt x="897" y="21"/>
                          </a:lnTo>
                          <a:lnTo>
                            <a:pt x="833" y="45"/>
                          </a:lnTo>
                          <a:lnTo>
                            <a:pt x="785" y="75"/>
                          </a:lnTo>
                          <a:lnTo>
                            <a:pt x="733" y="121"/>
                          </a:lnTo>
                          <a:lnTo>
                            <a:pt x="641" y="220"/>
                          </a:lnTo>
                          <a:lnTo>
                            <a:pt x="563" y="312"/>
                          </a:lnTo>
                          <a:lnTo>
                            <a:pt x="487" y="419"/>
                          </a:lnTo>
                          <a:lnTo>
                            <a:pt x="413" y="540"/>
                          </a:lnTo>
                          <a:lnTo>
                            <a:pt x="356" y="652"/>
                          </a:lnTo>
                          <a:lnTo>
                            <a:pt x="308" y="758"/>
                          </a:lnTo>
                          <a:lnTo>
                            <a:pt x="273" y="852"/>
                          </a:lnTo>
                          <a:lnTo>
                            <a:pt x="247" y="946"/>
                          </a:lnTo>
                          <a:lnTo>
                            <a:pt x="216" y="1043"/>
                          </a:lnTo>
                          <a:lnTo>
                            <a:pt x="184" y="1132"/>
                          </a:lnTo>
                          <a:lnTo>
                            <a:pt x="131" y="1286"/>
                          </a:lnTo>
                          <a:lnTo>
                            <a:pt x="74" y="1414"/>
                          </a:lnTo>
                          <a:lnTo>
                            <a:pt x="45" y="1485"/>
                          </a:lnTo>
                          <a:lnTo>
                            <a:pt x="25" y="1572"/>
                          </a:lnTo>
                          <a:lnTo>
                            <a:pt x="10" y="1677"/>
                          </a:lnTo>
                          <a:lnTo>
                            <a:pt x="0" y="1792"/>
                          </a:lnTo>
                          <a:lnTo>
                            <a:pt x="2" y="1902"/>
                          </a:lnTo>
                          <a:lnTo>
                            <a:pt x="24" y="2166"/>
                          </a:lnTo>
                          <a:lnTo>
                            <a:pt x="45" y="2322"/>
                          </a:lnTo>
                          <a:lnTo>
                            <a:pt x="56" y="2363"/>
                          </a:lnTo>
                          <a:lnTo>
                            <a:pt x="74" y="2400"/>
                          </a:lnTo>
                          <a:lnTo>
                            <a:pt x="96" y="2430"/>
                          </a:lnTo>
                          <a:lnTo>
                            <a:pt x="120" y="2451"/>
                          </a:lnTo>
                          <a:lnTo>
                            <a:pt x="146" y="2469"/>
                          </a:lnTo>
                          <a:lnTo>
                            <a:pt x="184" y="2481"/>
                          </a:lnTo>
                          <a:lnTo>
                            <a:pt x="228" y="2488"/>
                          </a:lnTo>
                          <a:lnTo>
                            <a:pt x="274" y="2491"/>
                          </a:lnTo>
                          <a:lnTo>
                            <a:pt x="333" y="2484"/>
                          </a:lnTo>
                          <a:lnTo>
                            <a:pt x="393" y="2469"/>
                          </a:lnTo>
                          <a:lnTo>
                            <a:pt x="520" y="2429"/>
                          </a:lnTo>
                          <a:lnTo>
                            <a:pt x="670" y="2379"/>
                          </a:lnTo>
                          <a:lnTo>
                            <a:pt x="741" y="2393"/>
                          </a:lnTo>
                          <a:lnTo>
                            <a:pt x="786" y="2399"/>
                          </a:lnTo>
                          <a:lnTo>
                            <a:pt x="840" y="2393"/>
                          </a:lnTo>
                          <a:lnTo>
                            <a:pt x="947" y="2372"/>
                          </a:lnTo>
                          <a:lnTo>
                            <a:pt x="1081" y="2337"/>
                          </a:lnTo>
                          <a:lnTo>
                            <a:pt x="1202" y="2301"/>
                          </a:lnTo>
                          <a:lnTo>
                            <a:pt x="1281" y="2273"/>
                          </a:lnTo>
                          <a:lnTo>
                            <a:pt x="1326" y="2253"/>
                          </a:lnTo>
                          <a:lnTo>
                            <a:pt x="1368" y="2226"/>
                          </a:lnTo>
                          <a:lnTo>
                            <a:pt x="1403" y="2185"/>
                          </a:lnTo>
                          <a:lnTo>
                            <a:pt x="1429" y="2138"/>
                          </a:lnTo>
                          <a:lnTo>
                            <a:pt x="1452" y="2082"/>
                          </a:lnTo>
                          <a:lnTo>
                            <a:pt x="1472" y="2024"/>
                          </a:lnTo>
                          <a:lnTo>
                            <a:pt x="1493" y="1931"/>
                          </a:lnTo>
                          <a:lnTo>
                            <a:pt x="1505" y="1858"/>
                          </a:lnTo>
                          <a:lnTo>
                            <a:pt x="1515" y="1784"/>
                          </a:lnTo>
                          <a:lnTo>
                            <a:pt x="1529" y="1669"/>
                          </a:lnTo>
                          <a:lnTo>
                            <a:pt x="1532" y="1593"/>
                          </a:lnTo>
                          <a:lnTo>
                            <a:pt x="1522" y="1491"/>
                          </a:lnTo>
                          <a:lnTo>
                            <a:pt x="1493" y="1343"/>
                          </a:lnTo>
                          <a:lnTo>
                            <a:pt x="1465" y="1150"/>
                          </a:lnTo>
                          <a:lnTo>
                            <a:pt x="1434" y="1010"/>
                          </a:lnTo>
                          <a:lnTo>
                            <a:pt x="1411" y="952"/>
                          </a:lnTo>
                          <a:lnTo>
                            <a:pt x="1385" y="899"/>
                          </a:lnTo>
                          <a:lnTo>
                            <a:pt x="1364" y="845"/>
                          </a:lnTo>
                          <a:lnTo>
                            <a:pt x="1349" y="802"/>
                          </a:lnTo>
                          <a:lnTo>
                            <a:pt x="1338" y="723"/>
                          </a:lnTo>
                          <a:lnTo>
                            <a:pt x="1359" y="612"/>
                          </a:lnTo>
                          <a:lnTo>
                            <a:pt x="1363" y="543"/>
                          </a:lnTo>
                          <a:lnTo>
                            <a:pt x="1357" y="474"/>
                          </a:lnTo>
                          <a:lnTo>
                            <a:pt x="1346" y="386"/>
                          </a:lnTo>
                          <a:lnTo>
                            <a:pt x="1326" y="269"/>
                          </a:lnTo>
                          <a:lnTo>
                            <a:pt x="1304" y="185"/>
                          </a:lnTo>
                          <a:lnTo>
                            <a:pt x="1278"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853" name="Group 259">
                      <a:extLst>
                        <a:ext uri="{FF2B5EF4-FFF2-40B4-BE49-F238E27FC236}">
                          <a16:creationId xmlns:a16="http://schemas.microsoft.com/office/drawing/2014/main" id="{BA5A32E2-C805-47DA-A3EF-7978C09A4106}"/>
                        </a:ext>
                      </a:extLst>
                    </p:cNvPr>
                    <p:cNvGrpSpPr>
                      <a:grpSpLocks/>
                    </p:cNvGrpSpPr>
                    <p:nvPr/>
                  </p:nvGrpSpPr>
                  <p:grpSpPr bwMode="auto">
                    <a:xfrm>
                      <a:off x="2512" y="612"/>
                      <a:ext cx="383" cy="314"/>
                      <a:chOff x="2512" y="612"/>
                      <a:chExt cx="383" cy="314"/>
                    </a:xfrm>
                  </p:grpSpPr>
                  <p:sp>
                    <p:nvSpPr>
                      <p:cNvPr id="65854" name="Freeform 260">
                        <a:extLst>
                          <a:ext uri="{FF2B5EF4-FFF2-40B4-BE49-F238E27FC236}">
                            <a16:creationId xmlns:a16="http://schemas.microsoft.com/office/drawing/2014/main" id="{DC3DFF2C-99B1-4D91-9057-CC11D076E36A}"/>
                          </a:ext>
                        </a:extLst>
                      </p:cNvPr>
                      <p:cNvSpPr>
                        <a:spLocks/>
                      </p:cNvSpPr>
                      <p:nvPr/>
                    </p:nvSpPr>
                    <p:spPr bwMode="auto">
                      <a:xfrm>
                        <a:off x="2512" y="612"/>
                        <a:ext cx="383" cy="314"/>
                      </a:xfrm>
                      <a:custGeom>
                        <a:avLst/>
                        <a:gdLst>
                          <a:gd name="T0" fmla="*/ 9 w 1532"/>
                          <a:gd name="T1" fmla="*/ 0 h 1254"/>
                          <a:gd name="T2" fmla="*/ 8 w 1532"/>
                          <a:gd name="T3" fmla="*/ 3 h 1254"/>
                          <a:gd name="T4" fmla="*/ 5 w 1532"/>
                          <a:gd name="T5" fmla="*/ 11 h 1254"/>
                          <a:gd name="T6" fmla="*/ 3 w 1532"/>
                          <a:gd name="T7" fmla="*/ 16 h 1254"/>
                          <a:gd name="T8" fmla="*/ 1 w 1532"/>
                          <a:gd name="T9" fmla="*/ 21 h 1254"/>
                          <a:gd name="T10" fmla="*/ 1 w 1532"/>
                          <a:gd name="T11" fmla="*/ 28 h 1254"/>
                          <a:gd name="T12" fmla="*/ 0 w 1532"/>
                          <a:gd name="T13" fmla="*/ 35 h 1254"/>
                          <a:gd name="T14" fmla="*/ 0 w 1532"/>
                          <a:gd name="T15" fmla="*/ 42 h 1254"/>
                          <a:gd name="T16" fmla="*/ 1 w 1532"/>
                          <a:gd name="T17" fmla="*/ 58 h 1254"/>
                          <a:gd name="T18" fmla="*/ 3 w 1532"/>
                          <a:gd name="T19" fmla="*/ 68 h 1254"/>
                          <a:gd name="T20" fmla="*/ 3 w 1532"/>
                          <a:gd name="T21" fmla="*/ 71 h 1254"/>
                          <a:gd name="T22" fmla="*/ 5 w 1532"/>
                          <a:gd name="T23" fmla="*/ 73 h 1254"/>
                          <a:gd name="T24" fmla="*/ 6 w 1532"/>
                          <a:gd name="T25" fmla="*/ 75 h 1254"/>
                          <a:gd name="T26" fmla="*/ 7 w 1532"/>
                          <a:gd name="T27" fmla="*/ 76 h 1254"/>
                          <a:gd name="T28" fmla="*/ 9 w 1532"/>
                          <a:gd name="T29" fmla="*/ 77 h 1254"/>
                          <a:gd name="T30" fmla="*/ 12 w 1532"/>
                          <a:gd name="T31" fmla="*/ 78 h 1254"/>
                          <a:gd name="T32" fmla="*/ 14 w 1532"/>
                          <a:gd name="T33" fmla="*/ 78 h 1254"/>
                          <a:gd name="T34" fmla="*/ 17 w 1532"/>
                          <a:gd name="T35" fmla="*/ 79 h 1254"/>
                          <a:gd name="T36" fmla="*/ 21 w 1532"/>
                          <a:gd name="T37" fmla="*/ 78 h 1254"/>
                          <a:gd name="T38" fmla="*/ 24 w 1532"/>
                          <a:gd name="T39" fmla="*/ 77 h 1254"/>
                          <a:gd name="T40" fmla="*/ 33 w 1532"/>
                          <a:gd name="T41" fmla="*/ 75 h 1254"/>
                          <a:gd name="T42" fmla="*/ 42 w 1532"/>
                          <a:gd name="T43" fmla="*/ 72 h 1254"/>
                          <a:gd name="T44" fmla="*/ 46 w 1532"/>
                          <a:gd name="T45" fmla="*/ 73 h 1254"/>
                          <a:gd name="T46" fmla="*/ 49 w 1532"/>
                          <a:gd name="T47" fmla="*/ 73 h 1254"/>
                          <a:gd name="T48" fmla="*/ 52 w 1532"/>
                          <a:gd name="T49" fmla="*/ 73 h 1254"/>
                          <a:gd name="T50" fmla="*/ 59 w 1532"/>
                          <a:gd name="T51" fmla="*/ 71 h 1254"/>
                          <a:gd name="T52" fmla="*/ 68 w 1532"/>
                          <a:gd name="T53" fmla="*/ 69 h 1254"/>
                          <a:gd name="T54" fmla="*/ 75 w 1532"/>
                          <a:gd name="T55" fmla="*/ 67 h 1254"/>
                          <a:gd name="T56" fmla="*/ 80 w 1532"/>
                          <a:gd name="T57" fmla="*/ 65 h 1254"/>
                          <a:gd name="T58" fmla="*/ 83 w 1532"/>
                          <a:gd name="T59" fmla="*/ 64 h 1254"/>
                          <a:gd name="T60" fmla="*/ 86 w 1532"/>
                          <a:gd name="T61" fmla="*/ 62 h 1254"/>
                          <a:gd name="T62" fmla="*/ 88 w 1532"/>
                          <a:gd name="T63" fmla="*/ 60 h 1254"/>
                          <a:gd name="T64" fmla="*/ 89 w 1532"/>
                          <a:gd name="T65" fmla="*/ 57 h 1254"/>
                          <a:gd name="T66" fmla="*/ 91 w 1532"/>
                          <a:gd name="T67" fmla="*/ 53 h 1254"/>
                          <a:gd name="T68" fmla="*/ 92 w 1532"/>
                          <a:gd name="T69" fmla="*/ 49 h 1254"/>
                          <a:gd name="T70" fmla="*/ 93 w 1532"/>
                          <a:gd name="T71" fmla="*/ 44 h 1254"/>
                          <a:gd name="T72" fmla="*/ 94 w 1532"/>
                          <a:gd name="T73" fmla="*/ 39 h 1254"/>
                          <a:gd name="T74" fmla="*/ 95 w 1532"/>
                          <a:gd name="T75" fmla="*/ 34 h 1254"/>
                          <a:gd name="T76" fmla="*/ 96 w 1532"/>
                          <a:gd name="T77" fmla="*/ 27 h 1254"/>
                          <a:gd name="T78" fmla="*/ 96 w 1532"/>
                          <a:gd name="T79" fmla="*/ 22 h 1254"/>
                          <a:gd name="T80" fmla="*/ 95 w 1532"/>
                          <a:gd name="T81" fmla="*/ 16 h 1254"/>
                          <a:gd name="T82" fmla="*/ 95 w 1532"/>
                          <a:gd name="T83" fmla="*/ 12 h 1254"/>
                          <a:gd name="T84" fmla="*/ 93 w 1532"/>
                          <a:gd name="T85" fmla="*/ 12 h 1254"/>
                          <a:gd name="T86" fmla="*/ 90 w 1532"/>
                          <a:gd name="T87" fmla="*/ 13 h 1254"/>
                          <a:gd name="T88" fmla="*/ 87 w 1532"/>
                          <a:gd name="T89" fmla="*/ 13 h 1254"/>
                          <a:gd name="T90" fmla="*/ 81 w 1532"/>
                          <a:gd name="T91" fmla="*/ 13 h 1254"/>
                          <a:gd name="T92" fmla="*/ 76 w 1532"/>
                          <a:gd name="T93" fmla="*/ 13 h 1254"/>
                          <a:gd name="T94" fmla="*/ 69 w 1532"/>
                          <a:gd name="T95" fmla="*/ 13 h 1254"/>
                          <a:gd name="T96" fmla="*/ 63 w 1532"/>
                          <a:gd name="T97" fmla="*/ 14 h 1254"/>
                          <a:gd name="T98" fmla="*/ 57 w 1532"/>
                          <a:gd name="T99" fmla="*/ 13 h 1254"/>
                          <a:gd name="T100" fmla="*/ 52 w 1532"/>
                          <a:gd name="T101" fmla="*/ 13 h 1254"/>
                          <a:gd name="T102" fmla="*/ 48 w 1532"/>
                          <a:gd name="T103" fmla="*/ 13 h 1254"/>
                          <a:gd name="T104" fmla="*/ 44 w 1532"/>
                          <a:gd name="T105" fmla="*/ 12 h 1254"/>
                          <a:gd name="T106" fmla="*/ 40 w 1532"/>
                          <a:gd name="T107" fmla="*/ 12 h 1254"/>
                          <a:gd name="T108" fmla="*/ 36 w 1532"/>
                          <a:gd name="T109" fmla="*/ 10 h 1254"/>
                          <a:gd name="T110" fmla="*/ 31 w 1532"/>
                          <a:gd name="T111" fmla="*/ 9 h 1254"/>
                          <a:gd name="T112" fmla="*/ 26 w 1532"/>
                          <a:gd name="T113" fmla="*/ 7 h 1254"/>
                          <a:gd name="T114" fmla="*/ 22 w 1532"/>
                          <a:gd name="T115" fmla="*/ 5 h 1254"/>
                          <a:gd name="T116" fmla="*/ 17 w 1532"/>
                          <a:gd name="T117" fmla="*/ 3 h 1254"/>
                          <a:gd name="T118" fmla="*/ 13 w 1532"/>
                          <a:gd name="T119" fmla="*/ 1 h 1254"/>
                          <a:gd name="T120" fmla="*/ 11 w 1532"/>
                          <a:gd name="T121" fmla="*/ 0 h 1254"/>
                          <a:gd name="T122" fmla="*/ 9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4" y="1245"/>
                            </a:lnTo>
                            <a:lnTo>
                              <a:pt x="228" y="1252"/>
                            </a:lnTo>
                            <a:lnTo>
                              <a:pt x="274" y="1254"/>
                            </a:lnTo>
                            <a:lnTo>
                              <a:pt x="332" y="1247"/>
                            </a:lnTo>
                            <a:lnTo>
                              <a:pt x="393" y="1233"/>
                            </a:lnTo>
                            <a:lnTo>
                              <a:pt x="520" y="1192"/>
                            </a:lnTo>
                            <a:lnTo>
                              <a:pt x="670" y="1143"/>
                            </a:lnTo>
                            <a:lnTo>
                              <a:pt x="741" y="1157"/>
                            </a:lnTo>
                            <a:lnTo>
                              <a:pt x="786" y="1163"/>
                            </a:lnTo>
                            <a:lnTo>
                              <a:pt x="840" y="1157"/>
                            </a:lnTo>
                            <a:lnTo>
                              <a:pt x="947" y="1135"/>
                            </a:lnTo>
                            <a:lnTo>
                              <a:pt x="1081" y="1101"/>
                            </a:lnTo>
                            <a:lnTo>
                              <a:pt x="1202" y="1064"/>
                            </a:lnTo>
                            <a:lnTo>
                              <a:pt x="1280" y="1037"/>
                            </a:lnTo>
                            <a:lnTo>
                              <a:pt x="1326" y="1017"/>
                            </a:lnTo>
                            <a:lnTo>
                              <a:pt x="1368" y="989"/>
                            </a:lnTo>
                            <a:lnTo>
                              <a:pt x="1403" y="949"/>
                            </a:lnTo>
                            <a:lnTo>
                              <a:pt x="1429" y="902"/>
                            </a:lnTo>
                            <a:lnTo>
                              <a:pt x="1451" y="847"/>
                            </a:lnTo>
                            <a:lnTo>
                              <a:pt x="1472" y="788"/>
                            </a:lnTo>
                            <a:lnTo>
                              <a:pt x="1493" y="696"/>
                            </a:lnTo>
                            <a:lnTo>
                              <a:pt x="1505" y="622"/>
                            </a:lnTo>
                            <a:lnTo>
                              <a:pt x="1514" y="547"/>
                            </a:lnTo>
                            <a:lnTo>
                              <a:pt x="1529" y="433"/>
                            </a:lnTo>
                            <a:lnTo>
                              <a:pt x="1532" y="357"/>
                            </a:lnTo>
                            <a:lnTo>
                              <a:pt x="1522" y="256"/>
                            </a:lnTo>
                            <a:lnTo>
                              <a:pt x="1512" y="189"/>
                            </a:lnTo>
                            <a:lnTo>
                              <a:pt x="1481" y="193"/>
                            </a:lnTo>
                            <a:lnTo>
                              <a:pt x="1434" y="207"/>
                            </a:lnTo>
                            <a:lnTo>
                              <a:pt x="1386" y="212"/>
                            </a:lnTo>
                            <a:lnTo>
                              <a:pt x="1293" y="211"/>
                            </a:lnTo>
                            <a:lnTo>
                              <a:pt x="1215" y="207"/>
                            </a:lnTo>
                            <a:lnTo>
                              <a:pt x="1106" y="212"/>
                            </a:lnTo>
                            <a:lnTo>
                              <a:pt x="1008" y="214"/>
                            </a:lnTo>
                            <a:lnTo>
                              <a:pt x="916" y="212"/>
                            </a:lnTo>
                            <a:lnTo>
                              <a:pt x="838" y="208"/>
                            </a:lnTo>
                            <a:lnTo>
                              <a:pt x="771" y="205"/>
                            </a:lnTo>
                            <a:lnTo>
                              <a:pt x="696" y="194"/>
                            </a:lnTo>
                            <a:lnTo>
                              <a:pt x="640" y="182"/>
                            </a:lnTo>
                            <a:lnTo>
                              <a:pt x="568" y="155"/>
                            </a:lnTo>
                            <a:lnTo>
                              <a:pt x="504" y="136"/>
                            </a:lnTo>
                            <a:lnTo>
                              <a:pt x="423" y="111"/>
                            </a:lnTo>
                            <a:lnTo>
                              <a:pt x="344" y="79"/>
                            </a:lnTo>
                            <a:lnTo>
                              <a:pt x="271" y="48"/>
                            </a:lnTo>
                            <a:lnTo>
                              <a:pt x="208" y="15"/>
                            </a:lnTo>
                            <a:lnTo>
                              <a:pt x="174" y="2"/>
                            </a:lnTo>
                            <a:lnTo>
                              <a:pt x="147"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55" name="Freeform 261">
                        <a:extLst>
                          <a:ext uri="{FF2B5EF4-FFF2-40B4-BE49-F238E27FC236}">
                            <a16:creationId xmlns:a16="http://schemas.microsoft.com/office/drawing/2014/main" id="{648BE69B-AE6A-4A55-A938-C851FF35B681}"/>
                          </a:ext>
                        </a:extLst>
                      </p:cNvPr>
                      <p:cNvSpPr>
                        <a:spLocks/>
                      </p:cNvSpPr>
                      <p:nvPr/>
                    </p:nvSpPr>
                    <p:spPr bwMode="auto">
                      <a:xfrm>
                        <a:off x="2512" y="612"/>
                        <a:ext cx="176" cy="314"/>
                      </a:xfrm>
                      <a:custGeom>
                        <a:avLst/>
                        <a:gdLst>
                          <a:gd name="T0" fmla="*/ 9 w 707"/>
                          <a:gd name="T1" fmla="*/ 0 h 1254"/>
                          <a:gd name="T2" fmla="*/ 8 w 707"/>
                          <a:gd name="T3" fmla="*/ 3 h 1254"/>
                          <a:gd name="T4" fmla="*/ 4 w 707"/>
                          <a:gd name="T5" fmla="*/ 11 h 1254"/>
                          <a:gd name="T6" fmla="*/ 3 w 707"/>
                          <a:gd name="T7" fmla="*/ 16 h 1254"/>
                          <a:gd name="T8" fmla="*/ 1 w 707"/>
                          <a:gd name="T9" fmla="*/ 21 h 1254"/>
                          <a:gd name="T10" fmla="*/ 0 w 707"/>
                          <a:gd name="T11" fmla="*/ 28 h 1254"/>
                          <a:gd name="T12" fmla="*/ 0 w 707"/>
                          <a:gd name="T13" fmla="*/ 35 h 1254"/>
                          <a:gd name="T14" fmla="*/ 0 w 707"/>
                          <a:gd name="T15" fmla="*/ 42 h 1254"/>
                          <a:gd name="T16" fmla="*/ 1 w 707"/>
                          <a:gd name="T17" fmla="*/ 58 h 1254"/>
                          <a:gd name="T18" fmla="*/ 3 w 707"/>
                          <a:gd name="T19" fmla="*/ 68 h 1254"/>
                          <a:gd name="T20" fmla="*/ 3 w 707"/>
                          <a:gd name="T21" fmla="*/ 71 h 1254"/>
                          <a:gd name="T22" fmla="*/ 4 w 707"/>
                          <a:gd name="T23" fmla="*/ 73 h 1254"/>
                          <a:gd name="T24" fmla="*/ 6 w 707"/>
                          <a:gd name="T25" fmla="*/ 75 h 1254"/>
                          <a:gd name="T26" fmla="*/ 7 w 707"/>
                          <a:gd name="T27" fmla="*/ 76 h 1254"/>
                          <a:gd name="T28" fmla="*/ 9 w 707"/>
                          <a:gd name="T29" fmla="*/ 77 h 1254"/>
                          <a:gd name="T30" fmla="*/ 11 w 707"/>
                          <a:gd name="T31" fmla="*/ 78 h 1254"/>
                          <a:gd name="T32" fmla="*/ 14 w 707"/>
                          <a:gd name="T33" fmla="*/ 78 h 1254"/>
                          <a:gd name="T34" fmla="*/ 17 w 707"/>
                          <a:gd name="T35" fmla="*/ 79 h 1254"/>
                          <a:gd name="T36" fmla="*/ 20 w 707"/>
                          <a:gd name="T37" fmla="*/ 78 h 1254"/>
                          <a:gd name="T38" fmla="*/ 24 w 707"/>
                          <a:gd name="T39" fmla="*/ 77 h 1254"/>
                          <a:gd name="T40" fmla="*/ 32 w 707"/>
                          <a:gd name="T41" fmla="*/ 75 h 1254"/>
                          <a:gd name="T42" fmla="*/ 42 w 707"/>
                          <a:gd name="T43" fmla="*/ 72 h 1254"/>
                          <a:gd name="T44" fmla="*/ 42 w 707"/>
                          <a:gd name="T45" fmla="*/ 71 h 1254"/>
                          <a:gd name="T46" fmla="*/ 43 w 707"/>
                          <a:gd name="T47" fmla="*/ 70 h 1254"/>
                          <a:gd name="T48" fmla="*/ 44 w 707"/>
                          <a:gd name="T49" fmla="*/ 68 h 1254"/>
                          <a:gd name="T50" fmla="*/ 44 w 707"/>
                          <a:gd name="T51" fmla="*/ 67 h 1254"/>
                          <a:gd name="T52" fmla="*/ 43 w 707"/>
                          <a:gd name="T53" fmla="*/ 64 h 1254"/>
                          <a:gd name="T54" fmla="*/ 40 w 707"/>
                          <a:gd name="T55" fmla="*/ 59 h 1254"/>
                          <a:gd name="T56" fmla="*/ 36 w 707"/>
                          <a:gd name="T57" fmla="*/ 51 h 1254"/>
                          <a:gd name="T58" fmla="*/ 34 w 707"/>
                          <a:gd name="T59" fmla="*/ 47 h 1254"/>
                          <a:gd name="T60" fmla="*/ 31 w 707"/>
                          <a:gd name="T61" fmla="*/ 42 h 1254"/>
                          <a:gd name="T62" fmla="*/ 29 w 707"/>
                          <a:gd name="T63" fmla="*/ 37 h 1254"/>
                          <a:gd name="T64" fmla="*/ 26 w 707"/>
                          <a:gd name="T65" fmla="*/ 32 h 1254"/>
                          <a:gd name="T66" fmla="*/ 23 w 707"/>
                          <a:gd name="T67" fmla="*/ 28 h 1254"/>
                          <a:gd name="T68" fmla="*/ 21 w 707"/>
                          <a:gd name="T69" fmla="*/ 23 h 1254"/>
                          <a:gd name="T70" fmla="*/ 18 w 707"/>
                          <a:gd name="T71" fmla="*/ 17 h 1254"/>
                          <a:gd name="T72" fmla="*/ 15 w 707"/>
                          <a:gd name="T73" fmla="*/ 12 h 1254"/>
                          <a:gd name="T74" fmla="*/ 12 w 707"/>
                          <a:gd name="T75" fmla="*/ 7 h 1254"/>
                          <a:gd name="T76" fmla="*/ 11 w 707"/>
                          <a:gd name="T77" fmla="*/ 3 h 1254"/>
                          <a:gd name="T78" fmla="*/ 10 w 707"/>
                          <a:gd name="T79" fmla="*/ 1 h 1254"/>
                          <a:gd name="T80" fmla="*/ 9 w 707"/>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7"/>
                          <a:gd name="T124" fmla="*/ 0 h 1254"/>
                          <a:gd name="T125" fmla="*/ 707 w 707"/>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7"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3" y="1245"/>
                            </a:lnTo>
                            <a:lnTo>
                              <a:pt x="227" y="1252"/>
                            </a:lnTo>
                            <a:lnTo>
                              <a:pt x="273" y="1254"/>
                            </a:lnTo>
                            <a:lnTo>
                              <a:pt x="331" y="1247"/>
                            </a:lnTo>
                            <a:lnTo>
                              <a:pt x="393" y="1233"/>
                            </a:lnTo>
                            <a:lnTo>
                              <a:pt x="520" y="1192"/>
                            </a:lnTo>
                            <a:lnTo>
                              <a:pt x="669" y="1143"/>
                            </a:lnTo>
                            <a:lnTo>
                              <a:pt x="683" y="1131"/>
                            </a:lnTo>
                            <a:lnTo>
                              <a:pt x="700" y="1109"/>
                            </a:lnTo>
                            <a:lnTo>
                              <a:pt x="704" y="1090"/>
                            </a:lnTo>
                            <a:lnTo>
                              <a:pt x="707" y="1062"/>
                            </a:lnTo>
                            <a:lnTo>
                              <a:pt x="694" y="1027"/>
                            </a:lnTo>
                            <a:lnTo>
                              <a:pt x="647" y="943"/>
                            </a:lnTo>
                            <a:lnTo>
                              <a:pt x="581" y="819"/>
                            </a:lnTo>
                            <a:lnTo>
                              <a:pt x="546" y="755"/>
                            </a:lnTo>
                            <a:lnTo>
                              <a:pt x="501" y="668"/>
                            </a:lnTo>
                            <a:lnTo>
                              <a:pt x="461" y="596"/>
                            </a:lnTo>
                            <a:lnTo>
                              <a:pt x="418" y="517"/>
                            </a:lnTo>
                            <a:lnTo>
                              <a:pt x="379" y="443"/>
                            </a:lnTo>
                            <a:lnTo>
                              <a:pt x="340" y="371"/>
                            </a:lnTo>
                            <a:lnTo>
                              <a:pt x="286" y="274"/>
                            </a:lnTo>
                            <a:lnTo>
                              <a:pt x="241" y="188"/>
                            </a:lnTo>
                            <a:lnTo>
                              <a:pt x="198" y="106"/>
                            </a:lnTo>
                            <a:lnTo>
                              <a:pt x="174" y="53"/>
                            </a:lnTo>
                            <a:lnTo>
                              <a:pt x="159" y="21"/>
                            </a:lnTo>
                            <a:lnTo>
                              <a:pt x="14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5851" name="Freeform 262">
                    <a:extLst>
                      <a:ext uri="{FF2B5EF4-FFF2-40B4-BE49-F238E27FC236}">
                        <a16:creationId xmlns:a16="http://schemas.microsoft.com/office/drawing/2014/main" id="{D65C3179-29D9-4106-B169-59B8E548DE41}"/>
                      </a:ext>
                    </a:extLst>
                  </p:cNvPr>
                  <p:cNvSpPr>
                    <a:spLocks/>
                  </p:cNvSpPr>
                  <p:nvPr/>
                </p:nvSpPr>
                <p:spPr bwMode="auto">
                  <a:xfrm>
                    <a:off x="2777" y="444"/>
                    <a:ext cx="72" cy="61"/>
                  </a:xfrm>
                  <a:custGeom>
                    <a:avLst/>
                    <a:gdLst>
                      <a:gd name="T0" fmla="*/ 18 w 285"/>
                      <a:gd name="T1" fmla="*/ 15 h 244"/>
                      <a:gd name="T2" fmla="*/ 16 w 285"/>
                      <a:gd name="T3" fmla="*/ 15 h 244"/>
                      <a:gd name="T4" fmla="*/ 14 w 285"/>
                      <a:gd name="T5" fmla="*/ 13 h 244"/>
                      <a:gd name="T6" fmla="*/ 11 w 285"/>
                      <a:gd name="T7" fmla="*/ 11 h 244"/>
                      <a:gd name="T8" fmla="*/ 10 w 285"/>
                      <a:gd name="T9" fmla="*/ 10 h 244"/>
                      <a:gd name="T10" fmla="*/ 9 w 285"/>
                      <a:gd name="T11" fmla="*/ 8 h 244"/>
                      <a:gd name="T12" fmla="*/ 8 w 285"/>
                      <a:gd name="T13" fmla="*/ 6 h 244"/>
                      <a:gd name="T14" fmla="*/ 7 w 285"/>
                      <a:gd name="T15" fmla="*/ 5 h 244"/>
                      <a:gd name="T16" fmla="*/ 6 w 285"/>
                      <a:gd name="T17" fmla="*/ 3 h 244"/>
                      <a:gd name="T18" fmla="*/ 4 w 285"/>
                      <a:gd name="T19" fmla="*/ 2 h 244"/>
                      <a:gd name="T20" fmla="*/ 3 w 285"/>
                      <a:gd name="T21" fmla="*/ 1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285" y="244"/>
                        </a:moveTo>
                        <a:lnTo>
                          <a:pt x="253" y="230"/>
                        </a:lnTo>
                        <a:lnTo>
                          <a:pt x="217" y="209"/>
                        </a:lnTo>
                        <a:lnTo>
                          <a:pt x="175" y="178"/>
                        </a:lnTo>
                        <a:lnTo>
                          <a:pt x="152" y="153"/>
                        </a:lnTo>
                        <a:lnTo>
                          <a:pt x="137" y="128"/>
                        </a:lnTo>
                        <a:lnTo>
                          <a:pt x="121" y="99"/>
                        </a:lnTo>
                        <a:lnTo>
                          <a:pt x="103" y="70"/>
                        </a:lnTo>
                        <a:lnTo>
                          <a:pt x="86" y="47"/>
                        </a:lnTo>
                        <a:lnTo>
                          <a:pt x="65" y="32"/>
                        </a:lnTo>
                        <a:lnTo>
                          <a:pt x="39" y="15"/>
                        </a:lnTo>
                        <a:lnTo>
                          <a:pt x="0"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43" name="Group 263">
                  <a:extLst>
                    <a:ext uri="{FF2B5EF4-FFF2-40B4-BE49-F238E27FC236}">
                      <a16:creationId xmlns:a16="http://schemas.microsoft.com/office/drawing/2014/main" id="{7688CB2B-4B32-4AE2-B4FD-CC113797D9BC}"/>
                    </a:ext>
                  </a:extLst>
                </p:cNvPr>
                <p:cNvGrpSpPr>
                  <a:grpSpLocks/>
                </p:cNvGrpSpPr>
                <p:nvPr/>
              </p:nvGrpSpPr>
              <p:grpSpPr bwMode="auto">
                <a:xfrm>
                  <a:off x="2969" y="300"/>
                  <a:ext cx="383" cy="624"/>
                  <a:chOff x="2969" y="300"/>
                  <a:chExt cx="383" cy="624"/>
                </a:xfrm>
              </p:grpSpPr>
              <p:grpSp>
                <p:nvGrpSpPr>
                  <p:cNvPr id="65844" name="Group 264">
                    <a:extLst>
                      <a:ext uri="{FF2B5EF4-FFF2-40B4-BE49-F238E27FC236}">
                        <a16:creationId xmlns:a16="http://schemas.microsoft.com/office/drawing/2014/main" id="{F0700E6A-9965-4F8A-92C5-3FC76524D3C5}"/>
                      </a:ext>
                    </a:extLst>
                  </p:cNvPr>
                  <p:cNvGrpSpPr>
                    <a:grpSpLocks/>
                  </p:cNvGrpSpPr>
                  <p:nvPr/>
                </p:nvGrpSpPr>
                <p:grpSpPr bwMode="auto">
                  <a:xfrm>
                    <a:off x="2969" y="300"/>
                    <a:ext cx="383" cy="624"/>
                    <a:chOff x="2969" y="300"/>
                    <a:chExt cx="383" cy="624"/>
                  </a:xfrm>
                </p:grpSpPr>
                <p:sp>
                  <p:nvSpPr>
                    <p:cNvPr id="65846" name="Freeform 265">
                      <a:extLst>
                        <a:ext uri="{FF2B5EF4-FFF2-40B4-BE49-F238E27FC236}">
                          <a16:creationId xmlns:a16="http://schemas.microsoft.com/office/drawing/2014/main" id="{BAC533D3-D477-42D9-9C2D-D89C4D8E98F2}"/>
                        </a:ext>
                      </a:extLst>
                    </p:cNvPr>
                    <p:cNvSpPr>
                      <a:spLocks/>
                    </p:cNvSpPr>
                    <p:nvPr/>
                  </p:nvSpPr>
                  <p:spPr bwMode="auto">
                    <a:xfrm>
                      <a:off x="2969" y="300"/>
                      <a:ext cx="383" cy="623"/>
                    </a:xfrm>
                    <a:custGeom>
                      <a:avLst/>
                      <a:gdLst>
                        <a:gd name="T0" fmla="*/ 18 w 1532"/>
                        <a:gd name="T1" fmla="*/ 5 h 2491"/>
                        <a:gd name="T2" fmla="*/ 24 w 1532"/>
                        <a:gd name="T3" fmla="*/ 2 h 2491"/>
                        <a:gd name="T4" fmla="*/ 32 w 1532"/>
                        <a:gd name="T5" fmla="*/ 0 h 2491"/>
                        <a:gd name="T6" fmla="*/ 40 w 1532"/>
                        <a:gd name="T7" fmla="*/ 1 h 2491"/>
                        <a:gd name="T8" fmla="*/ 47 w 1532"/>
                        <a:gd name="T9" fmla="*/ 5 h 2491"/>
                        <a:gd name="T10" fmla="*/ 56 w 1532"/>
                        <a:gd name="T11" fmla="*/ 14 h 2491"/>
                        <a:gd name="T12" fmla="*/ 65 w 1532"/>
                        <a:gd name="T13" fmla="*/ 26 h 2491"/>
                        <a:gd name="T14" fmla="*/ 74 w 1532"/>
                        <a:gd name="T15" fmla="*/ 41 h 2491"/>
                        <a:gd name="T16" fmla="*/ 79 w 1532"/>
                        <a:gd name="T17" fmla="*/ 53 h 2491"/>
                        <a:gd name="T18" fmla="*/ 82 w 1532"/>
                        <a:gd name="T19" fmla="*/ 65 h 2491"/>
                        <a:gd name="T20" fmla="*/ 88 w 1532"/>
                        <a:gd name="T21" fmla="*/ 80 h 2491"/>
                        <a:gd name="T22" fmla="*/ 93 w 1532"/>
                        <a:gd name="T23" fmla="*/ 93 h 2491"/>
                        <a:gd name="T24" fmla="*/ 95 w 1532"/>
                        <a:gd name="T25" fmla="*/ 105 h 2491"/>
                        <a:gd name="T26" fmla="*/ 96 w 1532"/>
                        <a:gd name="T27" fmla="*/ 119 h 2491"/>
                        <a:gd name="T28" fmla="*/ 93 w 1532"/>
                        <a:gd name="T29" fmla="*/ 145 h 2491"/>
                        <a:gd name="T30" fmla="*/ 91 w 1532"/>
                        <a:gd name="T31" fmla="*/ 150 h 2491"/>
                        <a:gd name="T32" fmla="*/ 88 w 1532"/>
                        <a:gd name="T33" fmla="*/ 153 h 2491"/>
                        <a:gd name="T34" fmla="*/ 84 w 1532"/>
                        <a:gd name="T35" fmla="*/ 155 h 2491"/>
                        <a:gd name="T36" fmla="*/ 79 w 1532"/>
                        <a:gd name="T37" fmla="*/ 156 h 2491"/>
                        <a:gd name="T38" fmla="*/ 71 w 1532"/>
                        <a:gd name="T39" fmla="*/ 154 h 2491"/>
                        <a:gd name="T40" fmla="*/ 54 w 1532"/>
                        <a:gd name="T41" fmla="*/ 149 h 2491"/>
                        <a:gd name="T42" fmla="*/ 47 w 1532"/>
                        <a:gd name="T43" fmla="*/ 150 h 2491"/>
                        <a:gd name="T44" fmla="*/ 37 w 1532"/>
                        <a:gd name="T45" fmla="*/ 148 h 2491"/>
                        <a:gd name="T46" fmla="*/ 21 w 1532"/>
                        <a:gd name="T47" fmla="*/ 144 h 2491"/>
                        <a:gd name="T48" fmla="*/ 13 w 1532"/>
                        <a:gd name="T49" fmla="*/ 141 h 2491"/>
                        <a:gd name="T50" fmla="*/ 8 w 1532"/>
                        <a:gd name="T51" fmla="*/ 137 h 2491"/>
                        <a:gd name="T52" fmla="*/ 5 w 1532"/>
                        <a:gd name="T53" fmla="*/ 130 h 2491"/>
                        <a:gd name="T54" fmla="*/ 3 w 1532"/>
                        <a:gd name="T55" fmla="*/ 121 h 2491"/>
                        <a:gd name="T56" fmla="*/ 1 w 1532"/>
                        <a:gd name="T57" fmla="*/ 112 h 2491"/>
                        <a:gd name="T58" fmla="*/ 0 w 1532"/>
                        <a:gd name="T59" fmla="*/ 100 h 2491"/>
                        <a:gd name="T60" fmla="*/ 3 w 1532"/>
                        <a:gd name="T61" fmla="*/ 84 h 2491"/>
                        <a:gd name="T62" fmla="*/ 6 w 1532"/>
                        <a:gd name="T63" fmla="*/ 63 h 2491"/>
                        <a:gd name="T64" fmla="*/ 9 w 1532"/>
                        <a:gd name="T65" fmla="*/ 56 h 2491"/>
                        <a:gd name="T66" fmla="*/ 12 w 1532"/>
                        <a:gd name="T67" fmla="*/ 50 h 2491"/>
                        <a:gd name="T68" fmla="*/ 11 w 1532"/>
                        <a:gd name="T69" fmla="*/ 38 h 2491"/>
                        <a:gd name="T70" fmla="*/ 11 w 1532"/>
                        <a:gd name="T71" fmla="*/ 30 h 2491"/>
                        <a:gd name="T72" fmla="*/ 13 w 1532"/>
                        <a:gd name="T73" fmla="*/ 17 h 2491"/>
                        <a:gd name="T74" fmla="*/ 16 w 1532"/>
                        <a:gd name="T75" fmla="*/ 8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254" y="127"/>
                          </a:moveTo>
                          <a:lnTo>
                            <a:pt x="285" y="85"/>
                          </a:lnTo>
                          <a:lnTo>
                            <a:pt x="335" y="48"/>
                          </a:lnTo>
                          <a:lnTo>
                            <a:pt x="390" y="25"/>
                          </a:lnTo>
                          <a:lnTo>
                            <a:pt x="442" y="9"/>
                          </a:lnTo>
                          <a:lnTo>
                            <a:pt x="515" y="0"/>
                          </a:lnTo>
                          <a:lnTo>
                            <a:pt x="573" y="7"/>
                          </a:lnTo>
                          <a:lnTo>
                            <a:pt x="635" y="21"/>
                          </a:lnTo>
                          <a:lnTo>
                            <a:pt x="700" y="45"/>
                          </a:lnTo>
                          <a:lnTo>
                            <a:pt x="747" y="74"/>
                          </a:lnTo>
                          <a:lnTo>
                            <a:pt x="799" y="121"/>
                          </a:lnTo>
                          <a:lnTo>
                            <a:pt x="891" y="219"/>
                          </a:lnTo>
                          <a:lnTo>
                            <a:pt x="969" y="312"/>
                          </a:lnTo>
                          <a:lnTo>
                            <a:pt x="1045" y="419"/>
                          </a:lnTo>
                          <a:lnTo>
                            <a:pt x="1119" y="540"/>
                          </a:lnTo>
                          <a:lnTo>
                            <a:pt x="1176" y="652"/>
                          </a:lnTo>
                          <a:lnTo>
                            <a:pt x="1225" y="758"/>
                          </a:lnTo>
                          <a:lnTo>
                            <a:pt x="1259" y="852"/>
                          </a:lnTo>
                          <a:lnTo>
                            <a:pt x="1285" y="946"/>
                          </a:lnTo>
                          <a:lnTo>
                            <a:pt x="1316" y="1043"/>
                          </a:lnTo>
                          <a:lnTo>
                            <a:pt x="1348" y="1132"/>
                          </a:lnTo>
                          <a:lnTo>
                            <a:pt x="1402" y="1285"/>
                          </a:lnTo>
                          <a:lnTo>
                            <a:pt x="1459" y="1414"/>
                          </a:lnTo>
                          <a:lnTo>
                            <a:pt x="1487" y="1485"/>
                          </a:lnTo>
                          <a:lnTo>
                            <a:pt x="1507" y="1572"/>
                          </a:lnTo>
                          <a:lnTo>
                            <a:pt x="1523" y="1676"/>
                          </a:lnTo>
                          <a:lnTo>
                            <a:pt x="1532" y="1792"/>
                          </a:lnTo>
                          <a:lnTo>
                            <a:pt x="1530" y="1902"/>
                          </a:lnTo>
                          <a:lnTo>
                            <a:pt x="1509" y="2166"/>
                          </a:lnTo>
                          <a:lnTo>
                            <a:pt x="1487" y="2322"/>
                          </a:lnTo>
                          <a:lnTo>
                            <a:pt x="1476" y="2363"/>
                          </a:lnTo>
                          <a:lnTo>
                            <a:pt x="1459" y="2400"/>
                          </a:lnTo>
                          <a:lnTo>
                            <a:pt x="1436" y="2430"/>
                          </a:lnTo>
                          <a:lnTo>
                            <a:pt x="1412" y="2451"/>
                          </a:lnTo>
                          <a:lnTo>
                            <a:pt x="1386" y="2469"/>
                          </a:lnTo>
                          <a:lnTo>
                            <a:pt x="1348" y="2481"/>
                          </a:lnTo>
                          <a:lnTo>
                            <a:pt x="1304" y="2488"/>
                          </a:lnTo>
                          <a:lnTo>
                            <a:pt x="1258" y="2491"/>
                          </a:lnTo>
                          <a:lnTo>
                            <a:pt x="1200" y="2483"/>
                          </a:lnTo>
                          <a:lnTo>
                            <a:pt x="1139" y="2469"/>
                          </a:lnTo>
                          <a:lnTo>
                            <a:pt x="1012" y="2429"/>
                          </a:lnTo>
                          <a:lnTo>
                            <a:pt x="862" y="2379"/>
                          </a:lnTo>
                          <a:lnTo>
                            <a:pt x="791" y="2393"/>
                          </a:lnTo>
                          <a:lnTo>
                            <a:pt x="746" y="2399"/>
                          </a:lnTo>
                          <a:lnTo>
                            <a:pt x="692" y="2393"/>
                          </a:lnTo>
                          <a:lnTo>
                            <a:pt x="586" y="2372"/>
                          </a:lnTo>
                          <a:lnTo>
                            <a:pt x="451" y="2337"/>
                          </a:lnTo>
                          <a:lnTo>
                            <a:pt x="330" y="2300"/>
                          </a:lnTo>
                          <a:lnTo>
                            <a:pt x="252" y="2273"/>
                          </a:lnTo>
                          <a:lnTo>
                            <a:pt x="207" y="2253"/>
                          </a:lnTo>
                          <a:lnTo>
                            <a:pt x="164" y="2226"/>
                          </a:lnTo>
                          <a:lnTo>
                            <a:pt x="129" y="2185"/>
                          </a:lnTo>
                          <a:lnTo>
                            <a:pt x="103" y="2138"/>
                          </a:lnTo>
                          <a:lnTo>
                            <a:pt x="81" y="2082"/>
                          </a:lnTo>
                          <a:lnTo>
                            <a:pt x="61" y="2023"/>
                          </a:lnTo>
                          <a:lnTo>
                            <a:pt x="39" y="1931"/>
                          </a:lnTo>
                          <a:lnTo>
                            <a:pt x="27" y="1858"/>
                          </a:lnTo>
                          <a:lnTo>
                            <a:pt x="18" y="1783"/>
                          </a:lnTo>
                          <a:lnTo>
                            <a:pt x="4" y="1669"/>
                          </a:lnTo>
                          <a:lnTo>
                            <a:pt x="0" y="1593"/>
                          </a:lnTo>
                          <a:lnTo>
                            <a:pt x="11" y="1491"/>
                          </a:lnTo>
                          <a:lnTo>
                            <a:pt x="39" y="1343"/>
                          </a:lnTo>
                          <a:lnTo>
                            <a:pt x="68" y="1150"/>
                          </a:lnTo>
                          <a:lnTo>
                            <a:pt x="99" y="1010"/>
                          </a:lnTo>
                          <a:lnTo>
                            <a:pt x="121" y="952"/>
                          </a:lnTo>
                          <a:lnTo>
                            <a:pt x="147" y="899"/>
                          </a:lnTo>
                          <a:lnTo>
                            <a:pt x="169" y="845"/>
                          </a:lnTo>
                          <a:lnTo>
                            <a:pt x="183" y="802"/>
                          </a:lnTo>
                          <a:lnTo>
                            <a:pt x="195" y="723"/>
                          </a:lnTo>
                          <a:lnTo>
                            <a:pt x="173" y="612"/>
                          </a:lnTo>
                          <a:lnTo>
                            <a:pt x="170" y="543"/>
                          </a:lnTo>
                          <a:lnTo>
                            <a:pt x="176" y="474"/>
                          </a:lnTo>
                          <a:lnTo>
                            <a:pt x="186" y="386"/>
                          </a:lnTo>
                          <a:lnTo>
                            <a:pt x="207" y="269"/>
                          </a:lnTo>
                          <a:lnTo>
                            <a:pt x="228" y="185"/>
                          </a:lnTo>
                          <a:lnTo>
                            <a:pt x="254"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847" name="Group 266">
                      <a:extLst>
                        <a:ext uri="{FF2B5EF4-FFF2-40B4-BE49-F238E27FC236}">
                          <a16:creationId xmlns:a16="http://schemas.microsoft.com/office/drawing/2014/main" id="{74CB9A2B-364E-4AF7-B83A-47B194AA3A59}"/>
                        </a:ext>
                      </a:extLst>
                    </p:cNvPr>
                    <p:cNvGrpSpPr>
                      <a:grpSpLocks/>
                    </p:cNvGrpSpPr>
                    <p:nvPr/>
                  </p:nvGrpSpPr>
                  <p:grpSpPr bwMode="auto">
                    <a:xfrm>
                      <a:off x="2969" y="610"/>
                      <a:ext cx="383" cy="314"/>
                      <a:chOff x="2969" y="610"/>
                      <a:chExt cx="383" cy="314"/>
                    </a:xfrm>
                  </p:grpSpPr>
                  <p:sp>
                    <p:nvSpPr>
                      <p:cNvPr id="65848" name="Freeform 267">
                        <a:extLst>
                          <a:ext uri="{FF2B5EF4-FFF2-40B4-BE49-F238E27FC236}">
                            <a16:creationId xmlns:a16="http://schemas.microsoft.com/office/drawing/2014/main" id="{0846FD4C-A5AB-4377-986D-824638BA2F59}"/>
                          </a:ext>
                        </a:extLst>
                      </p:cNvPr>
                      <p:cNvSpPr>
                        <a:spLocks/>
                      </p:cNvSpPr>
                      <p:nvPr/>
                    </p:nvSpPr>
                    <p:spPr bwMode="auto">
                      <a:xfrm>
                        <a:off x="2969" y="610"/>
                        <a:ext cx="383" cy="314"/>
                      </a:xfrm>
                      <a:custGeom>
                        <a:avLst/>
                        <a:gdLst>
                          <a:gd name="T0" fmla="*/ 87 w 1532"/>
                          <a:gd name="T1" fmla="*/ 0 h 1254"/>
                          <a:gd name="T2" fmla="*/ 88 w 1532"/>
                          <a:gd name="T3" fmla="*/ 3 h 1254"/>
                          <a:gd name="T4" fmla="*/ 91 w 1532"/>
                          <a:gd name="T5" fmla="*/ 11 h 1254"/>
                          <a:gd name="T6" fmla="*/ 93 w 1532"/>
                          <a:gd name="T7" fmla="*/ 16 h 1254"/>
                          <a:gd name="T8" fmla="*/ 94 w 1532"/>
                          <a:gd name="T9" fmla="*/ 21 h 1254"/>
                          <a:gd name="T10" fmla="*/ 95 w 1532"/>
                          <a:gd name="T11" fmla="*/ 28 h 1254"/>
                          <a:gd name="T12" fmla="*/ 96 w 1532"/>
                          <a:gd name="T13" fmla="*/ 35 h 1254"/>
                          <a:gd name="T14" fmla="*/ 96 w 1532"/>
                          <a:gd name="T15" fmla="*/ 42 h 1254"/>
                          <a:gd name="T16" fmla="*/ 94 w 1532"/>
                          <a:gd name="T17" fmla="*/ 58 h 1254"/>
                          <a:gd name="T18" fmla="*/ 93 w 1532"/>
                          <a:gd name="T19" fmla="*/ 68 h 1254"/>
                          <a:gd name="T20" fmla="*/ 92 w 1532"/>
                          <a:gd name="T21" fmla="*/ 71 h 1254"/>
                          <a:gd name="T22" fmla="*/ 91 w 1532"/>
                          <a:gd name="T23" fmla="*/ 73 h 1254"/>
                          <a:gd name="T24" fmla="*/ 90 w 1532"/>
                          <a:gd name="T25" fmla="*/ 75 h 1254"/>
                          <a:gd name="T26" fmla="*/ 88 w 1532"/>
                          <a:gd name="T27" fmla="*/ 76 h 1254"/>
                          <a:gd name="T28" fmla="*/ 87 w 1532"/>
                          <a:gd name="T29" fmla="*/ 77 h 1254"/>
                          <a:gd name="T30" fmla="*/ 84 w 1532"/>
                          <a:gd name="T31" fmla="*/ 78 h 1254"/>
                          <a:gd name="T32" fmla="*/ 82 w 1532"/>
                          <a:gd name="T33" fmla="*/ 78 h 1254"/>
                          <a:gd name="T34" fmla="*/ 79 w 1532"/>
                          <a:gd name="T35" fmla="*/ 79 h 1254"/>
                          <a:gd name="T36" fmla="*/ 75 w 1532"/>
                          <a:gd name="T37" fmla="*/ 78 h 1254"/>
                          <a:gd name="T38" fmla="*/ 71 w 1532"/>
                          <a:gd name="T39" fmla="*/ 77 h 1254"/>
                          <a:gd name="T40" fmla="*/ 63 w 1532"/>
                          <a:gd name="T41" fmla="*/ 75 h 1254"/>
                          <a:gd name="T42" fmla="*/ 54 w 1532"/>
                          <a:gd name="T43" fmla="*/ 72 h 1254"/>
                          <a:gd name="T44" fmla="*/ 49 w 1532"/>
                          <a:gd name="T45" fmla="*/ 73 h 1254"/>
                          <a:gd name="T46" fmla="*/ 47 w 1532"/>
                          <a:gd name="T47" fmla="*/ 73 h 1254"/>
                          <a:gd name="T48" fmla="*/ 43 w 1532"/>
                          <a:gd name="T49" fmla="*/ 73 h 1254"/>
                          <a:gd name="T50" fmla="*/ 37 w 1532"/>
                          <a:gd name="T51" fmla="*/ 71 h 1254"/>
                          <a:gd name="T52" fmla="*/ 28 w 1532"/>
                          <a:gd name="T53" fmla="*/ 69 h 1254"/>
                          <a:gd name="T54" fmla="*/ 21 w 1532"/>
                          <a:gd name="T55" fmla="*/ 67 h 1254"/>
                          <a:gd name="T56" fmla="*/ 16 w 1532"/>
                          <a:gd name="T57" fmla="*/ 65 h 1254"/>
                          <a:gd name="T58" fmla="*/ 13 w 1532"/>
                          <a:gd name="T59" fmla="*/ 64 h 1254"/>
                          <a:gd name="T60" fmla="*/ 10 w 1532"/>
                          <a:gd name="T61" fmla="*/ 62 h 1254"/>
                          <a:gd name="T62" fmla="*/ 8 w 1532"/>
                          <a:gd name="T63" fmla="*/ 60 h 1254"/>
                          <a:gd name="T64" fmla="*/ 6 w 1532"/>
                          <a:gd name="T65" fmla="*/ 57 h 1254"/>
                          <a:gd name="T66" fmla="*/ 5 w 1532"/>
                          <a:gd name="T67" fmla="*/ 53 h 1254"/>
                          <a:gd name="T68" fmla="*/ 4 w 1532"/>
                          <a:gd name="T69" fmla="*/ 49 h 1254"/>
                          <a:gd name="T70" fmla="*/ 3 w 1532"/>
                          <a:gd name="T71" fmla="*/ 44 h 1254"/>
                          <a:gd name="T72" fmla="*/ 2 w 1532"/>
                          <a:gd name="T73" fmla="*/ 39 h 1254"/>
                          <a:gd name="T74" fmla="*/ 1 w 1532"/>
                          <a:gd name="T75" fmla="*/ 34 h 1254"/>
                          <a:gd name="T76" fmla="*/ 0 w 1532"/>
                          <a:gd name="T77" fmla="*/ 27 h 1254"/>
                          <a:gd name="T78" fmla="*/ 0 w 1532"/>
                          <a:gd name="T79" fmla="*/ 22 h 1254"/>
                          <a:gd name="T80" fmla="*/ 1 w 1532"/>
                          <a:gd name="T81" fmla="*/ 16 h 1254"/>
                          <a:gd name="T82" fmla="*/ 1 w 1532"/>
                          <a:gd name="T83" fmla="*/ 12 h 1254"/>
                          <a:gd name="T84" fmla="*/ 3 w 1532"/>
                          <a:gd name="T85" fmla="*/ 12 h 1254"/>
                          <a:gd name="T86" fmla="*/ 6 w 1532"/>
                          <a:gd name="T87" fmla="*/ 13 h 1254"/>
                          <a:gd name="T88" fmla="*/ 9 w 1532"/>
                          <a:gd name="T89" fmla="*/ 13 h 1254"/>
                          <a:gd name="T90" fmla="*/ 15 w 1532"/>
                          <a:gd name="T91" fmla="*/ 13 h 1254"/>
                          <a:gd name="T92" fmla="*/ 20 w 1532"/>
                          <a:gd name="T93" fmla="*/ 13 h 1254"/>
                          <a:gd name="T94" fmla="*/ 27 w 1532"/>
                          <a:gd name="T95" fmla="*/ 13 h 1254"/>
                          <a:gd name="T96" fmla="*/ 33 w 1532"/>
                          <a:gd name="T97" fmla="*/ 14 h 1254"/>
                          <a:gd name="T98" fmla="*/ 39 w 1532"/>
                          <a:gd name="T99" fmla="*/ 13 h 1254"/>
                          <a:gd name="T100" fmla="*/ 44 w 1532"/>
                          <a:gd name="T101" fmla="*/ 13 h 1254"/>
                          <a:gd name="T102" fmla="*/ 48 w 1532"/>
                          <a:gd name="T103" fmla="*/ 13 h 1254"/>
                          <a:gd name="T104" fmla="*/ 52 w 1532"/>
                          <a:gd name="T105" fmla="*/ 12 h 1254"/>
                          <a:gd name="T106" fmla="*/ 56 w 1532"/>
                          <a:gd name="T107" fmla="*/ 12 h 1254"/>
                          <a:gd name="T108" fmla="*/ 60 w 1532"/>
                          <a:gd name="T109" fmla="*/ 10 h 1254"/>
                          <a:gd name="T110" fmla="*/ 64 w 1532"/>
                          <a:gd name="T111" fmla="*/ 9 h 1254"/>
                          <a:gd name="T112" fmla="*/ 70 w 1532"/>
                          <a:gd name="T113" fmla="*/ 7 h 1254"/>
                          <a:gd name="T114" fmla="*/ 74 w 1532"/>
                          <a:gd name="T115" fmla="*/ 5 h 1254"/>
                          <a:gd name="T116" fmla="*/ 79 w 1532"/>
                          <a:gd name="T117" fmla="*/ 3 h 1254"/>
                          <a:gd name="T118" fmla="*/ 83 w 1532"/>
                          <a:gd name="T119" fmla="*/ 1 h 1254"/>
                          <a:gd name="T120" fmla="*/ 85 w 1532"/>
                          <a:gd name="T121" fmla="*/ 0 h 1254"/>
                          <a:gd name="T122" fmla="*/ 87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385" y="0"/>
                            </a:moveTo>
                            <a:lnTo>
                              <a:pt x="1402" y="50"/>
                            </a:lnTo>
                            <a:lnTo>
                              <a:pt x="1459" y="179"/>
                            </a:lnTo>
                            <a:lnTo>
                              <a:pt x="1487" y="250"/>
                            </a:lnTo>
                            <a:lnTo>
                              <a:pt x="1508" y="335"/>
                            </a:lnTo>
                            <a:lnTo>
                              <a:pt x="1523" y="440"/>
                            </a:lnTo>
                            <a:lnTo>
                              <a:pt x="1532" y="555"/>
                            </a:lnTo>
                            <a:lnTo>
                              <a:pt x="1530" y="667"/>
                            </a:lnTo>
                            <a:lnTo>
                              <a:pt x="1509" y="931"/>
                            </a:lnTo>
                            <a:lnTo>
                              <a:pt x="1487" y="1085"/>
                            </a:lnTo>
                            <a:lnTo>
                              <a:pt x="1477" y="1127"/>
                            </a:lnTo>
                            <a:lnTo>
                              <a:pt x="1459" y="1164"/>
                            </a:lnTo>
                            <a:lnTo>
                              <a:pt x="1436" y="1193"/>
                            </a:lnTo>
                            <a:lnTo>
                              <a:pt x="1413" y="1215"/>
                            </a:lnTo>
                            <a:lnTo>
                              <a:pt x="1386" y="1233"/>
                            </a:lnTo>
                            <a:lnTo>
                              <a:pt x="1348" y="1245"/>
                            </a:lnTo>
                            <a:lnTo>
                              <a:pt x="1304" y="1252"/>
                            </a:lnTo>
                            <a:lnTo>
                              <a:pt x="1258" y="1254"/>
                            </a:lnTo>
                            <a:lnTo>
                              <a:pt x="1200" y="1247"/>
                            </a:lnTo>
                            <a:lnTo>
                              <a:pt x="1139" y="1233"/>
                            </a:lnTo>
                            <a:lnTo>
                              <a:pt x="1012" y="1192"/>
                            </a:lnTo>
                            <a:lnTo>
                              <a:pt x="863" y="1142"/>
                            </a:lnTo>
                            <a:lnTo>
                              <a:pt x="791" y="1157"/>
                            </a:lnTo>
                            <a:lnTo>
                              <a:pt x="746" y="1163"/>
                            </a:lnTo>
                            <a:lnTo>
                              <a:pt x="693" y="1157"/>
                            </a:lnTo>
                            <a:lnTo>
                              <a:pt x="586" y="1135"/>
                            </a:lnTo>
                            <a:lnTo>
                              <a:pt x="452" y="1101"/>
                            </a:lnTo>
                            <a:lnTo>
                              <a:pt x="330" y="1064"/>
                            </a:lnTo>
                            <a:lnTo>
                              <a:pt x="252" y="1037"/>
                            </a:lnTo>
                            <a:lnTo>
                              <a:pt x="207" y="1016"/>
                            </a:lnTo>
                            <a:lnTo>
                              <a:pt x="164" y="989"/>
                            </a:lnTo>
                            <a:lnTo>
                              <a:pt x="130" y="949"/>
                            </a:lnTo>
                            <a:lnTo>
                              <a:pt x="103" y="902"/>
                            </a:lnTo>
                            <a:lnTo>
                              <a:pt x="81" y="846"/>
                            </a:lnTo>
                            <a:lnTo>
                              <a:pt x="61" y="788"/>
                            </a:lnTo>
                            <a:lnTo>
                              <a:pt x="39" y="696"/>
                            </a:lnTo>
                            <a:lnTo>
                              <a:pt x="27" y="622"/>
                            </a:lnTo>
                            <a:lnTo>
                              <a:pt x="18" y="547"/>
                            </a:lnTo>
                            <a:lnTo>
                              <a:pt x="4" y="433"/>
                            </a:lnTo>
                            <a:lnTo>
                              <a:pt x="0" y="357"/>
                            </a:lnTo>
                            <a:lnTo>
                              <a:pt x="11" y="256"/>
                            </a:lnTo>
                            <a:lnTo>
                              <a:pt x="20" y="189"/>
                            </a:lnTo>
                            <a:lnTo>
                              <a:pt x="51" y="193"/>
                            </a:lnTo>
                            <a:lnTo>
                              <a:pt x="99" y="207"/>
                            </a:lnTo>
                            <a:lnTo>
                              <a:pt x="146" y="212"/>
                            </a:lnTo>
                            <a:lnTo>
                              <a:pt x="239" y="211"/>
                            </a:lnTo>
                            <a:lnTo>
                              <a:pt x="317" y="207"/>
                            </a:lnTo>
                            <a:lnTo>
                              <a:pt x="427" y="212"/>
                            </a:lnTo>
                            <a:lnTo>
                              <a:pt x="524" y="215"/>
                            </a:lnTo>
                            <a:lnTo>
                              <a:pt x="617" y="212"/>
                            </a:lnTo>
                            <a:lnTo>
                              <a:pt x="694" y="208"/>
                            </a:lnTo>
                            <a:lnTo>
                              <a:pt x="762" y="205"/>
                            </a:lnTo>
                            <a:lnTo>
                              <a:pt x="836" y="194"/>
                            </a:lnTo>
                            <a:lnTo>
                              <a:pt x="892" y="182"/>
                            </a:lnTo>
                            <a:lnTo>
                              <a:pt x="965" y="155"/>
                            </a:lnTo>
                            <a:lnTo>
                              <a:pt x="1029" y="136"/>
                            </a:lnTo>
                            <a:lnTo>
                              <a:pt x="1110" y="111"/>
                            </a:lnTo>
                            <a:lnTo>
                              <a:pt x="1188" y="79"/>
                            </a:lnTo>
                            <a:lnTo>
                              <a:pt x="1262" y="48"/>
                            </a:lnTo>
                            <a:lnTo>
                              <a:pt x="1325" y="15"/>
                            </a:lnTo>
                            <a:lnTo>
                              <a:pt x="1358" y="1"/>
                            </a:lnTo>
                            <a:lnTo>
                              <a:pt x="1385"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49" name="Freeform 268">
                        <a:extLst>
                          <a:ext uri="{FF2B5EF4-FFF2-40B4-BE49-F238E27FC236}">
                            <a16:creationId xmlns:a16="http://schemas.microsoft.com/office/drawing/2014/main" id="{7C1485DB-FECC-479E-BEB6-FAE53AE9B06B}"/>
                          </a:ext>
                        </a:extLst>
                      </p:cNvPr>
                      <p:cNvSpPr>
                        <a:spLocks/>
                      </p:cNvSpPr>
                      <p:nvPr/>
                    </p:nvSpPr>
                    <p:spPr bwMode="auto">
                      <a:xfrm>
                        <a:off x="3175" y="610"/>
                        <a:ext cx="177" cy="314"/>
                      </a:xfrm>
                      <a:custGeom>
                        <a:avLst/>
                        <a:gdLst>
                          <a:gd name="T0" fmla="*/ 35 w 706"/>
                          <a:gd name="T1" fmla="*/ 0 h 1254"/>
                          <a:gd name="T2" fmla="*/ 36 w 706"/>
                          <a:gd name="T3" fmla="*/ 3 h 1254"/>
                          <a:gd name="T4" fmla="*/ 40 w 706"/>
                          <a:gd name="T5" fmla="*/ 11 h 1254"/>
                          <a:gd name="T6" fmla="*/ 42 w 706"/>
                          <a:gd name="T7" fmla="*/ 16 h 1254"/>
                          <a:gd name="T8" fmla="*/ 43 w 706"/>
                          <a:gd name="T9" fmla="*/ 21 h 1254"/>
                          <a:gd name="T10" fmla="*/ 44 w 706"/>
                          <a:gd name="T11" fmla="*/ 28 h 1254"/>
                          <a:gd name="T12" fmla="*/ 44 w 706"/>
                          <a:gd name="T13" fmla="*/ 35 h 1254"/>
                          <a:gd name="T14" fmla="*/ 44 w 706"/>
                          <a:gd name="T15" fmla="*/ 42 h 1254"/>
                          <a:gd name="T16" fmla="*/ 43 w 706"/>
                          <a:gd name="T17" fmla="*/ 58 h 1254"/>
                          <a:gd name="T18" fmla="*/ 42 w 706"/>
                          <a:gd name="T19" fmla="*/ 68 h 1254"/>
                          <a:gd name="T20" fmla="*/ 41 w 706"/>
                          <a:gd name="T21" fmla="*/ 71 h 1254"/>
                          <a:gd name="T22" fmla="*/ 40 w 706"/>
                          <a:gd name="T23" fmla="*/ 73 h 1254"/>
                          <a:gd name="T24" fmla="*/ 38 w 706"/>
                          <a:gd name="T25" fmla="*/ 75 h 1254"/>
                          <a:gd name="T26" fmla="*/ 37 w 706"/>
                          <a:gd name="T27" fmla="*/ 76 h 1254"/>
                          <a:gd name="T28" fmla="*/ 35 w 706"/>
                          <a:gd name="T29" fmla="*/ 77 h 1254"/>
                          <a:gd name="T30" fmla="*/ 33 w 706"/>
                          <a:gd name="T31" fmla="*/ 78 h 1254"/>
                          <a:gd name="T32" fmla="*/ 30 w 706"/>
                          <a:gd name="T33" fmla="*/ 78 h 1254"/>
                          <a:gd name="T34" fmla="*/ 27 w 706"/>
                          <a:gd name="T35" fmla="*/ 79 h 1254"/>
                          <a:gd name="T36" fmla="*/ 24 w 706"/>
                          <a:gd name="T37" fmla="*/ 78 h 1254"/>
                          <a:gd name="T38" fmla="*/ 20 w 706"/>
                          <a:gd name="T39" fmla="*/ 77 h 1254"/>
                          <a:gd name="T40" fmla="*/ 12 w 706"/>
                          <a:gd name="T41" fmla="*/ 75 h 1254"/>
                          <a:gd name="T42" fmla="*/ 3 w 706"/>
                          <a:gd name="T43" fmla="*/ 72 h 1254"/>
                          <a:gd name="T44" fmla="*/ 2 w 706"/>
                          <a:gd name="T45" fmla="*/ 71 h 1254"/>
                          <a:gd name="T46" fmla="*/ 1 w 706"/>
                          <a:gd name="T47" fmla="*/ 70 h 1254"/>
                          <a:gd name="T48" fmla="*/ 0 w 706"/>
                          <a:gd name="T49" fmla="*/ 68 h 1254"/>
                          <a:gd name="T50" fmla="*/ 0 w 706"/>
                          <a:gd name="T51" fmla="*/ 67 h 1254"/>
                          <a:gd name="T52" fmla="*/ 1 w 706"/>
                          <a:gd name="T53" fmla="*/ 64 h 1254"/>
                          <a:gd name="T54" fmla="*/ 4 w 706"/>
                          <a:gd name="T55" fmla="*/ 59 h 1254"/>
                          <a:gd name="T56" fmla="*/ 8 w 706"/>
                          <a:gd name="T57" fmla="*/ 51 h 1254"/>
                          <a:gd name="T58" fmla="*/ 10 w 706"/>
                          <a:gd name="T59" fmla="*/ 47 h 1254"/>
                          <a:gd name="T60" fmla="*/ 13 w 706"/>
                          <a:gd name="T61" fmla="*/ 42 h 1254"/>
                          <a:gd name="T62" fmla="*/ 16 w 706"/>
                          <a:gd name="T63" fmla="*/ 37 h 1254"/>
                          <a:gd name="T64" fmla="*/ 18 w 706"/>
                          <a:gd name="T65" fmla="*/ 32 h 1254"/>
                          <a:gd name="T66" fmla="*/ 21 w 706"/>
                          <a:gd name="T67" fmla="*/ 28 h 1254"/>
                          <a:gd name="T68" fmla="*/ 23 w 706"/>
                          <a:gd name="T69" fmla="*/ 23 h 1254"/>
                          <a:gd name="T70" fmla="*/ 26 w 706"/>
                          <a:gd name="T71" fmla="*/ 17 h 1254"/>
                          <a:gd name="T72" fmla="*/ 29 w 706"/>
                          <a:gd name="T73" fmla="*/ 12 h 1254"/>
                          <a:gd name="T74" fmla="*/ 32 w 706"/>
                          <a:gd name="T75" fmla="*/ 7 h 1254"/>
                          <a:gd name="T76" fmla="*/ 33 w 706"/>
                          <a:gd name="T77" fmla="*/ 3 h 1254"/>
                          <a:gd name="T78" fmla="*/ 34 w 706"/>
                          <a:gd name="T79" fmla="*/ 1 h 1254"/>
                          <a:gd name="T80" fmla="*/ 35 w 706"/>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6"/>
                          <a:gd name="T124" fmla="*/ 0 h 1254"/>
                          <a:gd name="T125" fmla="*/ 706 w 706"/>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6" h="1254">
                            <a:moveTo>
                              <a:pt x="559" y="0"/>
                            </a:moveTo>
                            <a:lnTo>
                              <a:pt x="576" y="50"/>
                            </a:lnTo>
                            <a:lnTo>
                              <a:pt x="633" y="179"/>
                            </a:lnTo>
                            <a:lnTo>
                              <a:pt x="661" y="250"/>
                            </a:lnTo>
                            <a:lnTo>
                              <a:pt x="682" y="335"/>
                            </a:lnTo>
                            <a:lnTo>
                              <a:pt x="697" y="440"/>
                            </a:lnTo>
                            <a:lnTo>
                              <a:pt x="706" y="555"/>
                            </a:lnTo>
                            <a:lnTo>
                              <a:pt x="704" y="667"/>
                            </a:lnTo>
                            <a:lnTo>
                              <a:pt x="683" y="931"/>
                            </a:lnTo>
                            <a:lnTo>
                              <a:pt x="661" y="1085"/>
                            </a:lnTo>
                            <a:lnTo>
                              <a:pt x="651" y="1127"/>
                            </a:lnTo>
                            <a:lnTo>
                              <a:pt x="633" y="1164"/>
                            </a:lnTo>
                            <a:lnTo>
                              <a:pt x="610" y="1193"/>
                            </a:lnTo>
                            <a:lnTo>
                              <a:pt x="587" y="1215"/>
                            </a:lnTo>
                            <a:lnTo>
                              <a:pt x="560" y="1233"/>
                            </a:lnTo>
                            <a:lnTo>
                              <a:pt x="524" y="1245"/>
                            </a:lnTo>
                            <a:lnTo>
                              <a:pt x="480" y="1252"/>
                            </a:lnTo>
                            <a:lnTo>
                              <a:pt x="433" y="1254"/>
                            </a:lnTo>
                            <a:lnTo>
                              <a:pt x="375" y="1247"/>
                            </a:lnTo>
                            <a:lnTo>
                              <a:pt x="313" y="1233"/>
                            </a:lnTo>
                            <a:lnTo>
                              <a:pt x="186" y="1192"/>
                            </a:lnTo>
                            <a:lnTo>
                              <a:pt x="38" y="1142"/>
                            </a:lnTo>
                            <a:lnTo>
                              <a:pt x="23" y="1130"/>
                            </a:lnTo>
                            <a:lnTo>
                              <a:pt x="7" y="1109"/>
                            </a:lnTo>
                            <a:lnTo>
                              <a:pt x="2" y="1090"/>
                            </a:lnTo>
                            <a:lnTo>
                              <a:pt x="0" y="1062"/>
                            </a:lnTo>
                            <a:lnTo>
                              <a:pt x="13" y="1027"/>
                            </a:lnTo>
                            <a:lnTo>
                              <a:pt x="59" y="943"/>
                            </a:lnTo>
                            <a:lnTo>
                              <a:pt x="126" y="819"/>
                            </a:lnTo>
                            <a:lnTo>
                              <a:pt x="160" y="755"/>
                            </a:lnTo>
                            <a:lnTo>
                              <a:pt x="205" y="668"/>
                            </a:lnTo>
                            <a:lnTo>
                              <a:pt x="246" y="596"/>
                            </a:lnTo>
                            <a:lnTo>
                              <a:pt x="288" y="517"/>
                            </a:lnTo>
                            <a:lnTo>
                              <a:pt x="328" y="442"/>
                            </a:lnTo>
                            <a:lnTo>
                              <a:pt x="367" y="371"/>
                            </a:lnTo>
                            <a:lnTo>
                              <a:pt x="420" y="274"/>
                            </a:lnTo>
                            <a:lnTo>
                              <a:pt x="465" y="188"/>
                            </a:lnTo>
                            <a:lnTo>
                              <a:pt x="508" y="106"/>
                            </a:lnTo>
                            <a:lnTo>
                              <a:pt x="532" y="53"/>
                            </a:lnTo>
                            <a:lnTo>
                              <a:pt x="547" y="21"/>
                            </a:lnTo>
                            <a:lnTo>
                              <a:pt x="559"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65845" name="Freeform 269">
                    <a:extLst>
                      <a:ext uri="{FF2B5EF4-FFF2-40B4-BE49-F238E27FC236}">
                        <a16:creationId xmlns:a16="http://schemas.microsoft.com/office/drawing/2014/main" id="{FE801E9C-D890-4E67-9330-2F79B49E52C4}"/>
                      </a:ext>
                    </a:extLst>
                  </p:cNvPr>
                  <p:cNvSpPr>
                    <a:spLocks/>
                  </p:cNvSpPr>
                  <p:nvPr/>
                </p:nvSpPr>
                <p:spPr bwMode="auto">
                  <a:xfrm>
                    <a:off x="3016" y="444"/>
                    <a:ext cx="71" cy="61"/>
                  </a:xfrm>
                  <a:custGeom>
                    <a:avLst/>
                    <a:gdLst>
                      <a:gd name="T0" fmla="*/ 0 w 285"/>
                      <a:gd name="T1" fmla="*/ 15 h 244"/>
                      <a:gd name="T2" fmla="*/ 2 w 285"/>
                      <a:gd name="T3" fmla="*/ 15 h 244"/>
                      <a:gd name="T4" fmla="*/ 4 w 285"/>
                      <a:gd name="T5" fmla="*/ 13 h 244"/>
                      <a:gd name="T6" fmla="*/ 7 w 285"/>
                      <a:gd name="T7" fmla="*/ 11 h 244"/>
                      <a:gd name="T8" fmla="*/ 8 w 285"/>
                      <a:gd name="T9" fmla="*/ 10 h 244"/>
                      <a:gd name="T10" fmla="*/ 9 w 285"/>
                      <a:gd name="T11" fmla="*/ 8 h 244"/>
                      <a:gd name="T12" fmla="*/ 10 w 285"/>
                      <a:gd name="T13" fmla="*/ 6 h 244"/>
                      <a:gd name="T14" fmla="*/ 11 w 285"/>
                      <a:gd name="T15" fmla="*/ 5 h 244"/>
                      <a:gd name="T16" fmla="*/ 12 w 285"/>
                      <a:gd name="T17" fmla="*/ 3 h 244"/>
                      <a:gd name="T18" fmla="*/ 14 w 285"/>
                      <a:gd name="T19" fmla="*/ 2 h 244"/>
                      <a:gd name="T20" fmla="*/ 15 w 285"/>
                      <a:gd name="T21" fmla="*/ 1 h 244"/>
                      <a:gd name="T22" fmla="*/ 18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0" y="244"/>
                        </a:moveTo>
                        <a:lnTo>
                          <a:pt x="32" y="230"/>
                        </a:lnTo>
                        <a:lnTo>
                          <a:pt x="67" y="209"/>
                        </a:lnTo>
                        <a:lnTo>
                          <a:pt x="110" y="178"/>
                        </a:lnTo>
                        <a:lnTo>
                          <a:pt x="133" y="153"/>
                        </a:lnTo>
                        <a:lnTo>
                          <a:pt x="148" y="128"/>
                        </a:lnTo>
                        <a:lnTo>
                          <a:pt x="164" y="99"/>
                        </a:lnTo>
                        <a:lnTo>
                          <a:pt x="181" y="70"/>
                        </a:lnTo>
                        <a:lnTo>
                          <a:pt x="199" y="47"/>
                        </a:lnTo>
                        <a:lnTo>
                          <a:pt x="219" y="32"/>
                        </a:lnTo>
                        <a:lnTo>
                          <a:pt x="246" y="15"/>
                        </a:lnTo>
                        <a:lnTo>
                          <a:pt x="285"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805" name="Group 270">
                <a:extLst>
                  <a:ext uri="{FF2B5EF4-FFF2-40B4-BE49-F238E27FC236}">
                    <a16:creationId xmlns:a16="http://schemas.microsoft.com/office/drawing/2014/main" id="{693D8058-E293-478C-A7E4-16E6A8F77501}"/>
                  </a:ext>
                </a:extLst>
              </p:cNvPr>
              <p:cNvGrpSpPr>
                <a:grpSpLocks/>
              </p:cNvGrpSpPr>
              <p:nvPr/>
            </p:nvGrpSpPr>
            <p:grpSpPr bwMode="auto">
              <a:xfrm>
                <a:off x="2544" y="414"/>
                <a:ext cx="579" cy="456"/>
                <a:chOff x="2544" y="414"/>
                <a:chExt cx="579" cy="456"/>
              </a:xfrm>
            </p:grpSpPr>
            <p:grpSp>
              <p:nvGrpSpPr>
                <p:cNvPr id="65806" name="Group 271">
                  <a:extLst>
                    <a:ext uri="{FF2B5EF4-FFF2-40B4-BE49-F238E27FC236}">
                      <a16:creationId xmlns:a16="http://schemas.microsoft.com/office/drawing/2014/main" id="{40A0788C-57F5-4929-A313-3DB88C1EA45D}"/>
                    </a:ext>
                  </a:extLst>
                </p:cNvPr>
                <p:cNvGrpSpPr>
                  <a:grpSpLocks/>
                </p:cNvGrpSpPr>
                <p:nvPr/>
              </p:nvGrpSpPr>
              <p:grpSpPr bwMode="auto">
                <a:xfrm>
                  <a:off x="2544" y="414"/>
                  <a:ext cx="579" cy="456"/>
                  <a:chOff x="2544" y="414"/>
                  <a:chExt cx="579" cy="456"/>
                </a:xfrm>
              </p:grpSpPr>
              <p:grpSp>
                <p:nvGrpSpPr>
                  <p:cNvPr id="65824" name="Group 272">
                    <a:extLst>
                      <a:ext uri="{FF2B5EF4-FFF2-40B4-BE49-F238E27FC236}">
                        <a16:creationId xmlns:a16="http://schemas.microsoft.com/office/drawing/2014/main" id="{B9EAA65A-0490-4C24-8738-308FAC3F05F3}"/>
                      </a:ext>
                    </a:extLst>
                  </p:cNvPr>
                  <p:cNvGrpSpPr>
                    <a:grpSpLocks/>
                  </p:cNvGrpSpPr>
                  <p:nvPr/>
                </p:nvGrpSpPr>
                <p:grpSpPr bwMode="auto">
                  <a:xfrm>
                    <a:off x="2627" y="414"/>
                    <a:ext cx="474" cy="417"/>
                    <a:chOff x="2627" y="414"/>
                    <a:chExt cx="474" cy="417"/>
                  </a:xfrm>
                </p:grpSpPr>
                <p:sp>
                  <p:nvSpPr>
                    <p:cNvPr id="65840" name="Freeform 273">
                      <a:extLst>
                        <a:ext uri="{FF2B5EF4-FFF2-40B4-BE49-F238E27FC236}">
                          <a16:creationId xmlns:a16="http://schemas.microsoft.com/office/drawing/2014/main" id="{C3F0C3BE-4AD1-4317-B10B-26C1244AA9B1}"/>
                        </a:ext>
                      </a:extLst>
                    </p:cNvPr>
                    <p:cNvSpPr>
                      <a:spLocks/>
                    </p:cNvSpPr>
                    <p:nvPr/>
                  </p:nvSpPr>
                  <p:spPr bwMode="auto">
                    <a:xfrm>
                      <a:off x="2627" y="414"/>
                      <a:ext cx="287" cy="417"/>
                    </a:xfrm>
                    <a:custGeom>
                      <a:avLst/>
                      <a:gdLst>
                        <a:gd name="T0" fmla="*/ 72 w 1149"/>
                        <a:gd name="T1" fmla="*/ 0 h 1668"/>
                        <a:gd name="T2" fmla="*/ 72 w 1149"/>
                        <a:gd name="T3" fmla="*/ 21 h 1668"/>
                        <a:gd name="T4" fmla="*/ 71 w 1149"/>
                        <a:gd name="T5" fmla="*/ 23 h 1668"/>
                        <a:gd name="T6" fmla="*/ 70 w 1149"/>
                        <a:gd name="T7" fmla="*/ 25 h 1668"/>
                        <a:gd name="T8" fmla="*/ 69 w 1149"/>
                        <a:gd name="T9" fmla="*/ 26 h 1668"/>
                        <a:gd name="T10" fmla="*/ 68 w 1149"/>
                        <a:gd name="T11" fmla="*/ 28 h 1668"/>
                        <a:gd name="T12" fmla="*/ 66 w 1149"/>
                        <a:gd name="T13" fmla="*/ 29 h 1668"/>
                        <a:gd name="T14" fmla="*/ 64 w 1149"/>
                        <a:gd name="T15" fmla="*/ 30 h 1668"/>
                        <a:gd name="T16" fmla="*/ 62 w 1149"/>
                        <a:gd name="T17" fmla="*/ 30 h 1668"/>
                        <a:gd name="T18" fmla="*/ 60 w 1149"/>
                        <a:gd name="T19" fmla="*/ 31 h 1668"/>
                        <a:gd name="T20" fmla="*/ 58 w 1149"/>
                        <a:gd name="T21" fmla="*/ 33 h 1668"/>
                        <a:gd name="T22" fmla="*/ 56 w 1149"/>
                        <a:gd name="T23" fmla="*/ 34 h 1668"/>
                        <a:gd name="T24" fmla="*/ 55 w 1149"/>
                        <a:gd name="T25" fmla="*/ 35 h 1668"/>
                        <a:gd name="T26" fmla="*/ 54 w 1149"/>
                        <a:gd name="T27" fmla="*/ 37 h 1668"/>
                        <a:gd name="T28" fmla="*/ 53 w 1149"/>
                        <a:gd name="T29" fmla="*/ 38 h 1668"/>
                        <a:gd name="T30" fmla="*/ 52 w 1149"/>
                        <a:gd name="T31" fmla="*/ 41 h 1668"/>
                        <a:gd name="T32" fmla="*/ 50 w 1149"/>
                        <a:gd name="T33" fmla="*/ 44 h 1668"/>
                        <a:gd name="T34" fmla="*/ 48 w 1149"/>
                        <a:gd name="T35" fmla="*/ 48 h 1668"/>
                        <a:gd name="T36" fmla="*/ 47 w 1149"/>
                        <a:gd name="T37" fmla="*/ 51 h 1668"/>
                        <a:gd name="T38" fmla="*/ 46 w 1149"/>
                        <a:gd name="T39" fmla="*/ 53 h 1668"/>
                        <a:gd name="T40" fmla="*/ 46 w 1149"/>
                        <a:gd name="T41" fmla="*/ 55 h 1668"/>
                        <a:gd name="T42" fmla="*/ 46 w 1149"/>
                        <a:gd name="T43" fmla="*/ 57 h 1668"/>
                        <a:gd name="T44" fmla="*/ 46 w 1149"/>
                        <a:gd name="T45" fmla="*/ 59 h 1668"/>
                        <a:gd name="T46" fmla="*/ 46 w 1149"/>
                        <a:gd name="T47" fmla="*/ 61 h 1668"/>
                        <a:gd name="T48" fmla="*/ 47 w 1149"/>
                        <a:gd name="T49" fmla="*/ 64 h 1668"/>
                        <a:gd name="T50" fmla="*/ 47 w 1149"/>
                        <a:gd name="T51" fmla="*/ 66 h 1668"/>
                        <a:gd name="T52" fmla="*/ 47 w 1149"/>
                        <a:gd name="T53" fmla="*/ 68 h 1668"/>
                        <a:gd name="T54" fmla="*/ 47 w 1149"/>
                        <a:gd name="T55" fmla="*/ 70 h 1668"/>
                        <a:gd name="T56" fmla="*/ 46 w 1149"/>
                        <a:gd name="T57" fmla="*/ 72 h 1668"/>
                        <a:gd name="T58" fmla="*/ 46 w 1149"/>
                        <a:gd name="T59" fmla="*/ 76 h 1668"/>
                        <a:gd name="T60" fmla="*/ 45 w 1149"/>
                        <a:gd name="T61" fmla="*/ 78 h 1668"/>
                        <a:gd name="T62" fmla="*/ 44 w 1149"/>
                        <a:gd name="T63" fmla="*/ 80 h 1668"/>
                        <a:gd name="T64" fmla="*/ 43 w 1149"/>
                        <a:gd name="T65" fmla="*/ 83 h 1668"/>
                        <a:gd name="T66" fmla="*/ 42 w 1149"/>
                        <a:gd name="T67" fmla="*/ 84 h 1668"/>
                        <a:gd name="T68" fmla="*/ 41 w 1149"/>
                        <a:gd name="T69" fmla="*/ 85 h 1668"/>
                        <a:gd name="T70" fmla="*/ 40 w 1149"/>
                        <a:gd name="T71" fmla="*/ 86 h 1668"/>
                        <a:gd name="T72" fmla="*/ 38 w 1149"/>
                        <a:gd name="T73" fmla="*/ 87 h 1668"/>
                        <a:gd name="T74" fmla="*/ 35 w 1149"/>
                        <a:gd name="T75" fmla="*/ 88 h 1668"/>
                        <a:gd name="T76" fmla="*/ 33 w 1149"/>
                        <a:gd name="T77" fmla="*/ 90 h 1668"/>
                        <a:gd name="T78" fmla="*/ 29 w 1149"/>
                        <a:gd name="T79" fmla="*/ 91 h 1668"/>
                        <a:gd name="T80" fmla="*/ 26 w 1149"/>
                        <a:gd name="T81" fmla="*/ 93 h 1668"/>
                        <a:gd name="T82" fmla="*/ 21 w 1149"/>
                        <a:gd name="T83" fmla="*/ 95 h 1668"/>
                        <a:gd name="T84" fmla="*/ 17 w 1149"/>
                        <a:gd name="T85" fmla="*/ 97 h 1668"/>
                        <a:gd name="T86" fmla="*/ 11 w 1149"/>
                        <a:gd name="T87" fmla="*/ 99 h 1668"/>
                        <a:gd name="T88" fmla="*/ 5 w 1149"/>
                        <a:gd name="T89" fmla="*/ 102 h 1668"/>
                        <a:gd name="T90" fmla="*/ 0 w 1149"/>
                        <a:gd name="T91" fmla="*/ 104 h 16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9"/>
                        <a:gd name="T139" fmla="*/ 0 h 1668"/>
                        <a:gd name="T140" fmla="*/ 1149 w 1149"/>
                        <a:gd name="T141" fmla="*/ 1668 h 16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9" h="1668">
                          <a:moveTo>
                            <a:pt x="1149" y="0"/>
                          </a:moveTo>
                          <a:lnTo>
                            <a:pt x="1149" y="327"/>
                          </a:lnTo>
                          <a:lnTo>
                            <a:pt x="1139" y="361"/>
                          </a:lnTo>
                          <a:lnTo>
                            <a:pt x="1127" y="391"/>
                          </a:lnTo>
                          <a:lnTo>
                            <a:pt x="1112" y="420"/>
                          </a:lnTo>
                          <a:lnTo>
                            <a:pt x="1092" y="448"/>
                          </a:lnTo>
                          <a:lnTo>
                            <a:pt x="1064" y="464"/>
                          </a:lnTo>
                          <a:lnTo>
                            <a:pt x="1030" y="478"/>
                          </a:lnTo>
                          <a:lnTo>
                            <a:pt x="995" y="489"/>
                          </a:lnTo>
                          <a:lnTo>
                            <a:pt x="956" y="505"/>
                          </a:lnTo>
                          <a:lnTo>
                            <a:pt x="929" y="519"/>
                          </a:lnTo>
                          <a:lnTo>
                            <a:pt x="903" y="538"/>
                          </a:lnTo>
                          <a:lnTo>
                            <a:pt x="884" y="558"/>
                          </a:lnTo>
                          <a:lnTo>
                            <a:pt x="865" y="583"/>
                          </a:lnTo>
                          <a:lnTo>
                            <a:pt x="848" y="612"/>
                          </a:lnTo>
                          <a:lnTo>
                            <a:pt x="827" y="650"/>
                          </a:lnTo>
                          <a:lnTo>
                            <a:pt x="799" y="709"/>
                          </a:lnTo>
                          <a:lnTo>
                            <a:pt x="776" y="765"/>
                          </a:lnTo>
                          <a:lnTo>
                            <a:pt x="758" y="810"/>
                          </a:lnTo>
                          <a:lnTo>
                            <a:pt x="745" y="849"/>
                          </a:lnTo>
                          <a:lnTo>
                            <a:pt x="736" y="884"/>
                          </a:lnTo>
                          <a:lnTo>
                            <a:pt x="734" y="912"/>
                          </a:lnTo>
                          <a:lnTo>
                            <a:pt x="736" y="945"/>
                          </a:lnTo>
                          <a:lnTo>
                            <a:pt x="744" y="979"/>
                          </a:lnTo>
                          <a:lnTo>
                            <a:pt x="755" y="1022"/>
                          </a:lnTo>
                          <a:lnTo>
                            <a:pt x="758" y="1048"/>
                          </a:lnTo>
                          <a:lnTo>
                            <a:pt x="755" y="1084"/>
                          </a:lnTo>
                          <a:lnTo>
                            <a:pt x="752" y="1120"/>
                          </a:lnTo>
                          <a:lnTo>
                            <a:pt x="744" y="1157"/>
                          </a:lnTo>
                          <a:lnTo>
                            <a:pt x="733" y="1207"/>
                          </a:lnTo>
                          <a:lnTo>
                            <a:pt x="721" y="1249"/>
                          </a:lnTo>
                          <a:lnTo>
                            <a:pt x="707" y="1283"/>
                          </a:lnTo>
                          <a:lnTo>
                            <a:pt x="687" y="1321"/>
                          </a:lnTo>
                          <a:lnTo>
                            <a:pt x="675" y="1340"/>
                          </a:lnTo>
                          <a:lnTo>
                            <a:pt x="660" y="1358"/>
                          </a:lnTo>
                          <a:lnTo>
                            <a:pt x="640" y="1374"/>
                          </a:lnTo>
                          <a:lnTo>
                            <a:pt x="607" y="1394"/>
                          </a:lnTo>
                          <a:lnTo>
                            <a:pt x="570" y="1412"/>
                          </a:lnTo>
                          <a:lnTo>
                            <a:pt x="523" y="1431"/>
                          </a:lnTo>
                          <a:lnTo>
                            <a:pt x="467" y="1454"/>
                          </a:lnTo>
                          <a:lnTo>
                            <a:pt x="414" y="1478"/>
                          </a:lnTo>
                          <a:lnTo>
                            <a:pt x="343" y="1510"/>
                          </a:lnTo>
                          <a:lnTo>
                            <a:pt x="270" y="1545"/>
                          </a:lnTo>
                          <a:lnTo>
                            <a:pt x="183" y="1584"/>
                          </a:lnTo>
                          <a:lnTo>
                            <a:pt x="88" y="1628"/>
                          </a:lnTo>
                          <a:lnTo>
                            <a:pt x="0" y="1668"/>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41" name="Freeform 274">
                      <a:extLst>
                        <a:ext uri="{FF2B5EF4-FFF2-40B4-BE49-F238E27FC236}">
                          <a16:creationId xmlns:a16="http://schemas.microsoft.com/office/drawing/2014/main" id="{CC2EE7F2-8642-45ED-BDF9-2F1DE91EA8A7}"/>
                        </a:ext>
                      </a:extLst>
                    </p:cNvPr>
                    <p:cNvSpPr>
                      <a:spLocks/>
                    </p:cNvSpPr>
                    <p:nvPr/>
                  </p:nvSpPr>
                  <p:spPr bwMode="auto">
                    <a:xfrm>
                      <a:off x="2916" y="488"/>
                      <a:ext cx="185" cy="170"/>
                    </a:xfrm>
                    <a:custGeom>
                      <a:avLst/>
                      <a:gdLst>
                        <a:gd name="T0" fmla="*/ 0 w 740"/>
                        <a:gd name="T1" fmla="*/ 0 h 681"/>
                        <a:gd name="T2" fmla="*/ 1 w 740"/>
                        <a:gd name="T3" fmla="*/ 3 h 681"/>
                        <a:gd name="T4" fmla="*/ 3 w 740"/>
                        <a:gd name="T5" fmla="*/ 6 h 681"/>
                        <a:gd name="T6" fmla="*/ 4 w 740"/>
                        <a:gd name="T7" fmla="*/ 7 h 681"/>
                        <a:gd name="T8" fmla="*/ 6 w 740"/>
                        <a:gd name="T9" fmla="*/ 9 h 681"/>
                        <a:gd name="T10" fmla="*/ 7 w 740"/>
                        <a:gd name="T11" fmla="*/ 10 h 681"/>
                        <a:gd name="T12" fmla="*/ 9 w 740"/>
                        <a:gd name="T13" fmla="*/ 12 h 681"/>
                        <a:gd name="T14" fmla="*/ 12 w 740"/>
                        <a:gd name="T15" fmla="*/ 13 h 681"/>
                        <a:gd name="T16" fmla="*/ 13 w 740"/>
                        <a:gd name="T17" fmla="*/ 14 h 681"/>
                        <a:gd name="T18" fmla="*/ 15 w 740"/>
                        <a:gd name="T19" fmla="*/ 14 h 681"/>
                        <a:gd name="T20" fmla="*/ 17 w 740"/>
                        <a:gd name="T21" fmla="*/ 14 h 681"/>
                        <a:gd name="T22" fmla="*/ 20 w 740"/>
                        <a:gd name="T23" fmla="*/ 15 h 681"/>
                        <a:gd name="T24" fmla="*/ 22 w 740"/>
                        <a:gd name="T25" fmla="*/ 15 h 681"/>
                        <a:gd name="T26" fmla="*/ 23 w 740"/>
                        <a:gd name="T27" fmla="*/ 15 h 681"/>
                        <a:gd name="T28" fmla="*/ 25 w 740"/>
                        <a:gd name="T29" fmla="*/ 15 h 681"/>
                        <a:gd name="T30" fmla="*/ 26 w 740"/>
                        <a:gd name="T31" fmla="*/ 16 h 681"/>
                        <a:gd name="T32" fmla="*/ 28 w 740"/>
                        <a:gd name="T33" fmla="*/ 17 h 681"/>
                        <a:gd name="T34" fmla="*/ 29 w 740"/>
                        <a:gd name="T35" fmla="*/ 18 h 681"/>
                        <a:gd name="T36" fmla="*/ 30 w 740"/>
                        <a:gd name="T37" fmla="*/ 19 h 681"/>
                        <a:gd name="T38" fmla="*/ 31 w 740"/>
                        <a:gd name="T39" fmla="*/ 20 h 681"/>
                        <a:gd name="T40" fmla="*/ 33 w 740"/>
                        <a:gd name="T41" fmla="*/ 22 h 681"/>
                        <a:gd name="T42" fmla="*/ 33 w 740"/>
                        <a:gd name="T43" fmla="*/ 24 h 681"/>
                        <a:gd name="T44" fmla="*/ 34 w 740"/>
                        <a:gd name="T45" fmla="*/ 26 h 681"/>
                        <a:gd name="T46" fmla="*/ 36 w 740"/>
                        <a:gd name="T47" fmla="*/ 30 h 681"/>
                        <a:gd name="T48" fmla="*/ 37 w 740"/>
                        <a:gd name="T49" fmla="*/ 33 h 681"/>
                        <a:gd name="T50" fmla="*/ 39 w 740"/>
                        <a:gd name="T51" fmla="*/ 36 h 681"/>
                        <a:gd name="T52" fmla="*/ 40 w 740"/>
                        <a:gd name="T53" fmla="*/ 38 h 681"/>
                        <a:gd name="T54" fmla="*/ 41 w 740"/>
                        <a:gd name="T55" fmla="*/ 39 h 681"/>
                        <a:gd name="T56" fmla="*/ 42 w 740"/>
                        <a:gd name="T57" fmla="*/ 41 h 681"/>
                        <a:gd name="T58" fmla="*/ 43 w 740"/>
                        <a:gd name="T59" fmla="*/ 42 h 681"/>
                        <a:gd name="T60" fmla="*/ 44 w 740"/>
                        <a:gd name="T61" fmla="*/ 42 h 681"/>
                        <a:gd name="T62" fmla="*/ 45 w 740"/>
                        <a:gd name="T63" fmla="*/ 42 h 681"/>
                        <a:gd name="T64" fmla="*/ 46 w 740"/>
                        <a:gd name="T65" fmla="*/ 42 h 6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0"/>
                        <a:gd name="T100" fmla="*/ 0 h 681"/>
                        <a:gd name="T101" fmla="*/ 740 w 740"/>
                        <a:gd name="T102" fmla="*/ 681 h 6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0" h="681">
                          <a:moveTo>
                            <a:pt x="0" y="0"/>
                          </a:moveTo>
                          <a:lnTo>
                            <a:pt x="21" y="46"/>
                          </a:lnTo>
                          <a:lnTo>
                            <a:pt x="50" y="93"/>
                          </a:lnTo>
                          <a:lnTo>
                            <a:pt x="66" y="118"/>
                          </a:lnTo>
                          <a:lnTo>
                            <a:pt x="88" y="144"/>
                          </a:lnTo>
                          <a:lnTo>
                            <a:pt x="114" y="167"/>
                          </a:lnTo>
                          <a:lnTo>
                            <a:pt x="148" y="189"/>
                          </a:lnTo>
                          <a:lnTo>
                            <a:pt x="185" y="207"/>
                          </a:lnTo>
                          <a:lnTo>
                            <a:pt x="216" y="219"/>
                          </a:lnTo>
                          <a:lnTo>
                            <a:pt x="243" y="226"/>
                          </a:lnTo>
                          <a:lnTo>
                            <a:pt x="274" y="232"/>
                          </a:lnTo>
                          <a:lnTo>
                            <a:pt x="313" y="236"/>
                          </a:lnTo>
                          <a:lnTo>
                            <a:pt x="345" y="239"/>
                          </a:lnTo>
                          <a:lnTo>
                            <a:pt x="374" y="242"/>
                          </a:lnTo>
                          <a:lnTo>
                            <a:pt x="405" y="249"/>
                          </a:lnTo>
                          <a:lnTo>
                            <a:pt x="425" y="257"/>
                          </a:lnTo>
                          <a:lnTo>
                            <a:pt x="448" y="270"/>
                          </a:lnTo>
                          <a:lnTo>
                            <a:pt x="469" y="285"/>
                          </a:lnTo>
                          <a:lnTo>
                            <a:pt x="490" y="306"/>
                          </a:lnTo>
                          <a:lnTo>
                            <a:pt x="505" y="329"/>
                          </a:lnTo>
                          <a:lnTo>
                            <a:pt x="519" y="356"/>
                          </a:lnTo>
                          <a:lnTo>
                            <a:pt x="532" y="384"/>
                          </a:lnTo>
                          <a:lnTo>
                            <a:pt x="547" y="419"/>
                          </a:lnTo>
                          <a:lnTo>
                            <a:pt x="571" y="476"/>
                          </a:lnTo>
                          <a:lnTo>
                            <a:pt x="595" y="526"/>
                          </a:lnTo>
                          <a:lnTo>
                            <a:pt x="622" y="582"/>
                          </a:lnTo>
                          <a:lnTo>
                            <a:pt x="635" y="607"/>
                          </a:lnTo>
                          <a:lnTo>
                            <a:pt x="653" y="634"/>
                          </a:lnTo>
                          <a:lnTo>
                            <a:pt x="670" y="656"/>
                          </a:lnTo>
                          <a:lnTo>
                            <a:pt x="684" y="669"/>
                          </a:lnTo>
                          <a:lnTo>
                            <a:pt x="699" y="677"/>
                          </a:lnTo>
                          <a:lnTo>
                            <a:pt x="717" y="681"/>
                          </a:lnTo>
                          <a:lnTo>
                            <a:pt x="740" y="68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25" name="Group 275">
                    <a:extLst>
                      <a:ext uri="{FF2B5EF4-FFF2-40B4-BE49-F238E27FC236}">
                        <a16:creationId xmlns:a16="http://schemas.microsoft.com/office/drawing/2014/main" id="{4C3959D0-AE34-4D39-9E69-DB4AC73C0518}"/>
                      </a:ext>
                    </a:extLst>
                  </p:cNvPr>
                  <p:cNvGrpSpPr>
                    <a:grpSpLocks/>
                  </p:cNvGrpSpPr>
                  <p:nvPr/>
                </p:nvGrpSpPr>
                <p:grpSpPr bwMode="auto">
                  <a:xfrm>
                    <a:off x="2544" y="445"/>
                    <a:ext cx="579" cy="425"/>
                    <a:chOff x="2544" y="445"/>
                    <a:chExt cx="579" cy="425"/>
                  </a:xfrm>
                </p:grpSpPr>
                <p:grpSp>
                  <p:nvGrpSpPr>
                    <p:cNvPr id="65826" name="Group 276">
                      <a:extLst>
                        <a:ext uri="{FF2B5EF4-FFF2-40B4-BE49-F238E27FC236}">
                          <a16:creationId xmlns:a16="http://schemas.microsoft.com/office/drawing/2014/main" id="{21BA5117-DF4C-4A1C-AB6E-930EB87C062C}"/>
                        </a:ext>
                      </a:extLst>
                    </p:cNvPr>
                    <p:cNvGrpSpPr>
                      <a:grpSpLocks/>
                    </p:cNvGrpSpPr>
                    <p:nvPr/>
                  </p:nvGrpSpPr>
                  <p:grpSpPr bwMode="auto">
                    <a:xfrm>
                      <a:off x="3045" y="514"/>
                      <a:ext cx="78" cy="84"/>
                      <a:chOff x="3045" y="514"/>
                      <a:chExt cx="78" cy="84"/>
                    </a:xfrm>
                  </p:grpSpPr>
                  <p:sp>
                    <p:nvSpPr>
                      <p:cNvPr id="65838" name="Freeform 277">
                        <a:extLst>
                          <a:ext uri="{FF2B5EF4-FFF2-40B4-BE49-F238E27FC236}">
                            <a16:creationId xmlns:a16="http://schemas.microsoft.com/office/drawing/2014/main" id="{CAB83E39-98C9-40A2-A792-B13CD3982377}"/>
                          </a:ext>
                        </a:extLst>
                      </p:cNvPr>
                      <p:cNvSpPr>
                        <a:spLocks/>
                      </p:cNvSpPr>
                      <p:nvPr/>
                    </p:nvSpPr>
                    <p:spPr bwMode="auto">
                      <a:xfrm>
                        <a:off x="3045" y="514"/>
                        <a:ext cx="68" cy="57"/>
                      </a:xfrm>
                      <a:custGeom>
                        <a:avLst/>
                        <a:gdLst>
                          <a:gd name="T0" fmla="*/ 0 w 274"/>
                          <a:gd name="T1" fmla="*/ 14 h 226"/>
                          <a:gd name="T2" fmla="*/ 2 w 274"/>
                          <a:gd name="T3" fmla="*/ 13 h 226"/>
                          <a:gd name="T4" fmla="*/ 5 w 274"/>
                          <a:gd name="T5" fmla="*/ 12 h 226"/>
                          <a:gd name="T6" fmla="*/ 8 w 274"/>
                          <a:gd name="T7" fmla="*/ 11 h 226"/>
                          <a:gd name="T8" fmla="*/ 10 w 274"/>
                          <a:gd name="T9" fmla="*/ 9 h 226"/>
                          <a:gd name="T10" fmla="*/ 11 w 274"/>
                          <a:gd name="T11" fmla="*/ 7 h 226"/>
                          <a:gd name="T12" fmla="*/ 13 w 274"/>
                          <a:gd name="T13" fmla="*/ 5 h 226"/>
                          <a:gd name="T14" fmla="*/ 15 w 274"/>
                          <a:gd name="T15" fmla="*/ 2 h 226"/>
                          <a:gd name="T16" fmla="*/ 17 w 274"/>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226"/>
                          <a:gd name="T29" fmla="*/ 274 w 274"/>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226">
                            <a:moveTo>
                              <a:pt x="0" y="226"/>
                            </a:moveTo>
                            <a:lnTo>
                              <a:pt x="39" y="212"/>
                            </a:lnTo>
                            <a:lnTo>
                              <a:pt x="75" y="195"/>
                            </a:lnTo>
                            <a:lnTo>
                              <a:pt x="124" y="168"/>
                            </a:lnTo>
                            <a:lnTo>
                              <a:pt x="157" y="143"/>
                            </a:lnTo>
                            <a:lnTo>
                              <a:pt x="185" y="115"/>
                            </a:lnTo>
                            <a:lnTo>
                              <a:pt x="217" y="75"/>
                            </a:lnTo>
                            <a:lnTo>
                              <a:pt x="248" y="36"/>
                            </a:lnTo>
                            <a:lnTo>
                              <a:pt x="274" y="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39" name="Freeform 278">
                        <a:extLst>
                          <a:ext uri="{FF2B5EF4-FFF2-40B4-BE49-F238E27FC236}">
                            <a16:creationId xmlns:a16="http://schemas.microsoft.com/office/drawing/2014/main" id="{F44D0F2F-1C52-438E-B68E-6376FA19BD02}"/>
                          </a:ext>
                        </a:extLst>
                      </p:cNvPr>
                      <p:cNvSpPr>
                        <a:spLocks/>
                      </p:cNvSpPr>
                      <p:nvPr/>
                    </p:nvSpPr>
                    <p:spPr bwMode="auto">
                      <a:xfrm>
                        <a:off x="3058" y="573"/>
                        <a:ext cx="65" cy="25"/>
                      </a:xfrm>
                      <a:custGeom>
                        <a:avLst/>
                        <a:gdLst>
                          <a:gd name="T0" fmla="*/ 0 w 258"/>
                          <a:gd name="T1" fmla="*/ 6 h 98"/>
                          <a:gd name="T2" fmla="*/ 1 w 258"/>
                          <a:gd name="T3" fmla="*/ 6 h 98"/>
                          <a:gd name="T4" fmla="*/ 2 w 258"/>
                          <a:gd name="T5" fmla="*/ 5 h 98"/>
                          <a:gd name="T6" fmla="*/ 3 w 258"/>
                          <a:gd name="T7" fmla="*/ 4 h 98"/>
                          <a:gd name="T8" fmla="*/ 5 w 258"/>
                          <a:gd name="T9" fmla="*/ 4 h 98"/>
                          <a:gd name="T10" fmla="*/ 7 w 258"/>
                          <a:gd name="T11" fmla="*/ 4 h 98"/>
                          <a:gd name="T12" fmla="*/ 9 w 258"/>
                          <a:gd name="T13" fmla="*/ 3 h 98"/>
                          <a:gd name="T14" fmla="*/ 11 w 258"/>
                          <a:gd name="T15" fmla="*/ 3 h 98"/>
                          <a:gd name="T16" fmla="*/ 13 w 258"/>
                          <a:gd name="T17" fmla="*/ 3 h 98"/>
                          <a:gd name="T18" fmla="*/ 14 w 258"/>
                          <a:gd name="T19" fmla="*/ 2 h 98"/>
                          <a:gd name="T20" fmla="*/ 15 w 258"/>
                          <a:gd name="T21" fmla="*/ 1 h 98"/>
                          <a:gd name="T22" fmla="*/ 16 w 258"/>
                          <a:gd name="T23" fmla="*/ 0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8"/>
                          <a:gd name="T37" fmla="*/ 0 h 98"/>
                          <a:gd name="T38" fmla="*/ 258 w 25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8" h="98">
                            <a:moveTo>
                              <a:pt x="0" y="98"/>
                            </a:moveTo>
                            <a:lnTo>
                              <a:pt x="16" y="85"/>
                            </a:lnTo>
                            <a:lnTo>
                              <a:pt x="34" y="73"/>
                            </a:lnTo>
                            <a:lnTo>
                              <a:pt x="53" y="64"/>
                            </a:lnTo>
                            <a:lnTo>
                              <a:pt x="80" y="59"/>
                            </a:lnTo>
                            <a:lnTo>
                              <a:pt x="105" y="55"/>
                            </a:lnTo>
                            <a:lnTo>
                              <a:pt x="135" y="52"/>
                            </a:lnTo>
                            <a:lnTo>
                              <a:pt x="169" y="45"/>
                            </a:lnTo>
                            <a:lnTo>
                              <a:pt x="198" y="38"/>
                            </a:lnTo>
                            <a:lnTo>
                              <a:pt x="223" y="28"/>
                            </a:lnTo>
                            <a:lnTo>
                              <a:pt x="242" y="16"/>
                            </a:lnTo>
                            <a:lnTo>
                              <a:pt x="258"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27" name="Group 279">
                      <a:extLst>
                        <a:ext uri="{FF2B5EF4-FFF2-40B4-BE49-F238E27FC236}">
                          <a16:creationId xmlns:a16="http://schemas.microsoft.com/office/drawing/2014/main" id="{8E271AB3-60AF-4206-942F-68C3DEF43500}"/>
                        </a:ext>
                      </a:extLst>
                    </p:cNvPr>
                    <p:cNvGrpSpPr>
                      <a:grpSpLocks/>
                    </p:cNvGrpSpPr>
                    <p:nvPr/>
                  </p:nvGrpSpPr>
                  <p:grpSpPr bwMode="auto">
                    <a:xfrm>
                      <a:off x="2544" y="445"/>
                      <a:ext cx="284" cy="425"/>
                      <a:chOff x="2544" y="445"/>
                      <a:chExt cx="284" cy="425"/>
                    </a:xfrm>
                  </p:grpSpPr>
                  <p:grpSp>
                    <p:nvGrpSpPr>
                      <p:cNvPr id="65828" name="Group 280">
                        <a:extLst>
                          <a:ext uri="{FF2B5EF4-FFF2-40B4-BE49-F238E27FC236}">
                            <a16:creationId xmlns:a16="http://schemas.microsoft.com/office/drawing/2014/main" id="{D757DAC8-A950-4549-BF93-D1217D8DBAB2}"/>
                          </a:ext>
                        </a:extLst>
                      </p:cNvPr>
                      <p:cNvGrpSpPr>
                        <a:grpSpLocks/>
                      </p:cNvGrpSpPr>
                      <p:nvPr/>
                    </p:nvGrpSpPr>
                    <p:grpSpPr bwMode="auto">
                      <a:xfrm>
                        <a:off x="2700" y="445"/>
                        <a:ext cx="128" cy="131"/>
                        <a:chOff x="2700" y="445"/>
                        <a:chExt cx="128" cy="131"/>
                      </a:xfrm>
                    </p:grpSpPr>
                    <p:sp>
                      <p:nvSpPr>
                        <p:cNvPr id="65836" name="Freeform 281">
                          <a:extLst>
                            <a:ext uri="{FF2B5EF4-FFF2-40B4-BE49-F238E27FC236}">
                              <a16:creationId xmlns:a16="http://schemas.microsoft.com/office/drawing/2014/main" id="{663F10F7-FF20-4916-B8CF-88557127D00A}"/>
                            </a:ext>
                          </a:extLst>
                        </p:cNvPr>
                        <p:cNvSpPr>
                          <a:spLocks/>
                        </p:cNvSpPr>
                        <p:nvPr/>
                      </p:nvSpPr>
                      <p:spPr bwMode="auto">
                        <a:xfrm>
                          <a:off x="2758" y="445"/>
                          <a:ext cx="70" cy="131"/>
                        </a:xfrm>
                        <a:custGeom>
                          <a:avLst/>
                          <a:gdLst>
                            <a:gd name="T0" fmla="*/ 1 w 282"/>
                            <a:gd name="T1" fmla="*/ 0 h 527"/>
                            <a:gd name="T2" fmla="*/ 1 w 282"/>
                            <a:gd name="T3" fmla="*/ 1 h 527"/>
                            <a:gd name="T4" fmla="*/ 0 w 282"/>
                            <a:gd name="T5" fmla="*/ 2 h 527"/>
                            <a:gd name="T6" fmla="*/ 0 w 282"/>
                            <a:gd name="T7" fmla="*/ 4 h 527"/>
                            <a:gd name="T8" fmla="*/ 0 w 282"/>
                            <a:gd name="T9" fmla="*/ 5 h 527"/>
                            <a:gd name="T10" fmla="*/ 0 w 282"/>
                            <a:gd name="T11" fmla="*/ 7 h 527"/>
                            <a:gd name="T12" fmla="*/ 0 w 282"/>
                            <a:gd name="T13" fmla="*/ 9 h 527"/>
                            <a:gd name="T14" fmla="*/ 1 w 282"/>
                            <a:gd name="T15" fmla="*/ 12 h 527"/>
                            <a:gd name="T16" fmla="*/ 1 w 282"/>
                            <a:gd name="T17" fmla="*/ 14 h 527"/>
                            <a:gd name="T18" fmla="*/ 2 w 282"/>
                            <a:gd name="T19" fmla="*/ 17 h 527"/>
                            <a:gd name="T20" fmla="*/ 3 w 282"/>
                            <a:gd name="T21" fmla="*/ 20 h 527"/>
                            <a:gd name="T22" fmla="*/ 4 w 282"/>
                            <a:gd name="T23" fmla="*/ 22 h 527"/>
                            <a:gd name="T24" fmla="*/ 6 w 282"/>
                            <a:gd name="T25" fmla="*/ 24 h 527"/>
                            <a:gd name="T26" fmla="*/ 7 w 282"/>
                            <a:gd name="T27" fmla="*/ 26 h 527"/>
                            <a:gd name="T28" fmla="*/ 10 w 282"/>
                            <a:gd name="T29" fmla="*/ 28 h 527"/>
                            <a:gd name="T30" fmla="*/ 12 w 282"/>
                            <a:gd name="T31" fmla="*/ 30 h 527"/>
                            <a:gd name="T32" fmla="*/ 15 w 282"/>
                            <a:gd name="T33" fmla="*/ 31 h 527"/>
                            <a:gd name="T34" fmla="*/ 17 w 282"/>
                            <a:gd name="T35" fmla="*/ 33 h 5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2"/>
                            <a:gd name="T55" fmla="*/ 0 h 527"/>
                            <a:gd name="T56" fmla="*/ 282 w 282"/>
                            <a:gd name="T57" fmla="*/ 527 h 5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2" h="527">
                              <a:moveTo>
                                <a:pt x="24" y="0"/>
                              </a:moveTo>
                              <a:lnTo>
                                <a:pt x="15" y="18"/>
                              </a:lnTo>
                              <a:lnTo>
                                <a:pt x="8" y="40"/>
                              </a:lnTo>
                              <a:lnTo>
                                <a:pt x="3" y="61"/>
                              </a:lnTo>
                              <a:lnTo>
                                <a:pt x="0" y="85"/>
                              </a:lnTo>
                              <a:lnTo>
                                <a:pt x="4" y="118"/>
                              </a:lnTo>
                              <a:lnTo>
                                <a:pt x="8" y="152"/>
                              </a:lnTo>
                              <a:lnTo>
                                <a:pt x="15" y="199"/>
                              </a:lnTo>
                              <a:lnTo>
                                <a:pt x="22" y="234"/>
                              </a:lnTo>
                              <a:lnTo>
                                <a:pt x="35" y="275"/>
                              </a:lnTo>
                              <a:lnTo>
                                <a:pt x="49" y="316"/>
                              </a:lnTo>
                              <a:lnTo>
                                <a:pt x="67" y="352"/>
                              </a:lnTo>
                              <a:lnTo>
                                <a:pt x="93" y="391"/>
                              </a:lnTo>
                              <a:lnTo>
                                <a:pt x="120" y="420"/>
                              </a:lnTo>
                              <a:lnTo>
                                <a:pt x="161" y="453"/>
                              </a:lnTo>
                              <a:lnTo>
                                <a:pt x="202" y="480"/>
                              </a:lnTo>
                              <a:lnTo>
                                <a:pt x="243" y="505"/>
                              </a:lnTo>
                              <a:lnTo>
                                <a:pt x="282" y="52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37" name="Freeform 282">
                          <a:extLst>
                            <a:ext uri="{FF2B5EF4-FFF2-40B4-BE49-F238E27FC236}">
                              <a16:creationId xmlns:a16="http://schemas.microsoft.com/office/drawing/2014/main" id="{DD151C61-B118-48B5-A35D-922E68A44392}"/>
                            </a:ext>
                          </a:extLst>
                        </p:cNvPr>
                        <p:cNvSpPr>
                          <a:spLocks/>
                        </p:cNvSpPr>
                        <p:nvPr/>
                      </p:nvSpPr>
                      <p:spPr bwMode="auto">
                        <a:xfrm>
                          <a:off x="2700" y="486"/>
                          <a:ext cx="71" cy="56"/>
                        </a:xfrm>
                        <a:custGeom>
                          <a:avLst/>
                          <a:gdLst>
                            <a:gd name="T0" fmla="*/ 0 w 284"/>
                            <a:gd name="T1" fmla="*/ 0 h 224"/>
                            <a:gd name="T2" fmla="*/ 2 w 284"/>
                            <a:gd name="T3" fmla="*/ 1 h 224"/>
                            <a:gd name="T4" fmla="*/ 4 w 284"/>
                            <a:gd name="T5" fmla="*/ 1 h 224"/>
                            <a:gd name="T6" fmla="*/ 6 w 284"/>
                            <a:gd name="T7" fmla="*/ 2 h 224"/>
                            <a:gd name="T8" fmla="*/ 8 w 284"/>
                            <a:gd name="T9" fmla="*/ 3 h 224"/>
                            <a:gd name="T10" fmla="*/ 10 w 284"/>
                            <a:gd name="T11" fmla="*/ 5 h 224"/>
                            <a:gd name="T12" fmla="*/ 12 w 284"/>
                            <a:gd name="T13" fmla="*/ 6 h 224"/>
                            <a:gd name="T14" fmla="*/ 14 w 284"/>
                            <a:gd name="T15" fmla="*/ 9 h 224"/>
                            <a:gd name="T16" fmla="*/ 18 w 284"/>
                            <a:gd name="T17" fmla="*/ 13 h 224"/>
                            <a:gd name="T18" fmla="*/ 16 w 284"/>
                            <a:gd name="T19" fmla="*/ 14 h 224"/>
                            <a:gd name="T20" fmla="*/ 14 w 284"/>
                            <a:gd name="T21" fmla="*/ 14 h 224"/>
                            <a:gd name="T22" fmla="*/ 11 w 284"/>
                            <a:gd name="T23" fmla="*/ 14 h 224"/>
                            <a:gd name="T24" fmla="*/ 9 w 284"/>
                            <a:gd name="T25" fmla="*/ 14 h 224"/>
                            <a:gd name="T26" fmla="*/ 6 w 284"/>
                            <a:gd name="T27" fmla="*/ 13 h 224"/>
                            <a:gd name="T28" fmla="*/ 4 w 284"/>
                            <a:gd name="T29" fmla="*/ 13 h 2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4"/>
                            <a:gd name="T46" fmla="*/ 0 h 224"/>
                            <a:gd name="T47" fmla="*/ 284 w 284"/>
                            <a:gd name="T48" fmla="*/ 224 h 2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4" h="224">
                              <a:moveTo>
                                <a:pt x="0" y="0"/>
                              </a:moveTo>
                              <a:lnTo>
                                <a:pt x="39" y="6"/>
                              </a:lnTo>
                              <a:lnTo>
                                <a:pt x="69" y="15"/>
                              </a:lnTo>
                              <a:lnTo>
                                <a:pt x="95" y="28"/>
                              </a:lnTo>
                              <a:lnTo>
                                <a:pt x="123" y="47"/>
                              </a:lnTo>
                              <a:lnTo>
                                <a:pt x="157" y="70"/>
                              </a:lnTo>
                              <a:lnTo>
                                <a:pt x="187" y="95"/>
                              </a:lnTo>
                              <a:lnTo>
                                <a:pt x="224" y="138"/>
                              </a:lnTo>
                              <a:lnTo>
                                <a:pt x="284" y="211"/>
                              </a:lnTo>
                              <a:lnTo>
                                <a:pt x="260" y="218"/>
                              </a:lnTo>
                              <a:lnTo>
                                <a:pt x="221" y="221"/>
                              </a:lnTo>
                              <a:lnTo>
                                <a:pt x="184" y="224"/>
                              </a:lnTo>
                              <a:lnTo>
                                <a:pt x="145" y="218"/>
                              </a:lnTo>
                              <a:lnTo>
                                <a:pt x="103" y="211"/>
                              </a:lnTo>
                              <a:lnTo>
                                <a:pt x="71" y="204"/>
                              </a:lnTo>
                            </a:path>
                          </a:pathLst>
                        </a:custGeom>
                        <a:noFill/>
                        <a:ln w="2222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29" name="Group 283">
                        <a:extLst>
                          <a:ext uri="{FF2B5EF4-FFF2-40B4-BE49-F238E27FC236}">
                            <a16:creationId xmlns:a16="http://schemas.microsoft.com/office/drawing/2014/main" id="{F0F731F0-DDAB-4EAE-B8F9-9C54660E775D}"/>
                          </a:ext>
                        </a:extLst>
                      </p:cNvPr>
                      <p:cNvGrpSpPr>
                        <a:grpSpLocks/>
                      </p:cNvGrpSpPr>
                      <p:nvPr/>
                    </p:nvGrpSpPr>
                    <p:grpSpPr bwMode="auto">
                      <a:xfrm>
                        <a:off x="2544" y="771"/>
                        <a:ext cx="176" cy="99"/>
                        <a:chOff x="2544" y="771"/>
                        <a:chExt cx="176" cy="99"/>
                      </a:xfrm>
                    </p:grpSpPr>
                    <p:sp>
                      <p:nvSpPr>
                        <p:cNvPr id="65830" name="Freeform 284">
                          <a:extLst>
                            <a:ext uri="{FF2B5EF4-FFF2-40B4-BE49-F238E27FC236}">
                              <a16:creationId xmlns:a16="http://schemas.microsoft.com/office/drawing/2014/main" id="{AA0678AA-6120-4C84-8948-F5F38761F908}"/>
                            </a:ext>
                          </a:extLst>
                        </p:cNvPr>
                        <p:cNvSpPr>
                          <a:spLocks/>
                        </p:cNvSpPr>
                        <p:nvPr/>
                      </p:nvSpPr>
                      <p:spPr bwMode="auto">
                        <a:xfrm>
                          <a:off x="2618" y="777"/>
                          <a:ext cx="50" cy="27"/>
                        </a:xfrm>
                        <a:custGeom>
                          <a:avLst/>
                          <a:gdLst>
                            <a:gd name="T0" fmla="*/ 0 w 200"/>
                            <a:gd name="T1" fmla="*/ 0 h 107"/>
                            <a:gd name="T2" fmla="*/ 3 w 200"/>
                            <a:gd name="T3" fmla="*/ 1 h 107"/>
                            <a:gd name="T4" fmla="*/ 6 w 200"/>
                            <a:gd name="T5" fmla="*/ 2 h 107"/>
                            <a:gd name="T6" fmla="*/ 7 w 200"/>
                            <a:gd name="T7" fmla="*/ 3 h 107"/>
                            <a:gd name="T8" fmla="*/ 10 w 200"/>
                            <a:gd name="T9" fmla="*/ 5 h 107"/>
                            <a:gd name="T10" fmla="*/ 13 w 200"/>
                            <a:gd name="T11" fmla="*/ 7 h 107"/>
                            <a:gd name="T12" fmla="*/ 0 60000 65536"/>
                            <a:gd name="T13" fmla="*/ 0 60000 65536"/>
                            <a:gd name="T14" fmla="*/ 0 60000 65536"/>
                            <a:gd name="T15" fmla="*/ 0 60000 65536"/>
                            <a:gd name="T16" fmla="*/ 0 60000 65536"/>
                            <a:gd name="T17" fmla="*/ 0 60000 65536"/>
                            <a:gd name="T18" fmla="*/ 0 w 200"/>
                            <a:gd name="T19" fmla="*/ 0 h 107"/>
                            <a:gd name="T20" fmla="*/ 200 w 200"/>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200" h="107">
                              <a:moveTo>
                                <a:pt x="0" y="0"/>
                              </a:moveTo>
                              <a:lnTo>
                                <a:pt x="46" y="13"/>
                              </a:lnTo>
                              <a:lnTo>
                                <a:pt x="86" y="28"/>
                              </a:lnTo>
                              <a:lnTo>
                                <a:pt x="121" y="45"/>
                              </a:lnTo>
                              <a:lnTo>
                                <a:pt x="160" y="71"/>
                              </a:lnTo>
                              <a:lnTo>
                                <a:pt x="200" y="10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831" name="Group 285">
                          <a:extLst>
                            <a:ext uri="{FF2B5EF4-FFF2-40B4-BE49-F238E27FC236}">
                              <a16:creationId xmlns:a16="http://schemas.microsoft.com/office/drawing/2014/main" id="{5DCD381B-DAE3-4B01-9BC5-E97F301F61D2}"/>
                            </a:ext>
                          </a:extLst>
                        </p:cNvPr>
                        <p:cNvGrpSpPr>
                          <a:grpSpLocks/>
                        </p:cNvGrpSpPr>
                        <p:nvPr/>
                      </p:nvGrpSpPr>
                      <p:grpSpPr bwMode="auto">
                        <a:xfrm>
                          <a:off x="2544" y="771"/>
                          <a:ext cx="176" cy="99"/>
                          <a:chOff x="2544" y="771"/>
                          <a:chExt cx="176" cy="99"/>
                        </a:xfrm>
                      </p:grpSpPr>
                      <p:sp>
                        <p:nvSpPr>
                          <p:cNvPr id="65832" name="Freeform 286">
                            <a:extLst>
                              <a:ext uri="{FF2B5EF4-FFF2-40B4-BE49-F238E27FC236}">
                                <a16:creationId xmlns:a16="http://schemas.microsoft.com/office/drawing/2014/main" id="{E826382C-14E3-4B63-8233-1FD99AD6031D}"/>
                              </a:ext>
                            </a:extLst>
                          </p:cNvPr>
                          <p:cNvSpPr>
                            <a:spLocks/>
                          </p:cNvSpPr>
                          <p:nvPr/>
                        </p:nvSpPr>
                        <p:spPr bwMode="auto">
                          <a:xfrm>
                            <a:off x="2664" y="771"/>
                            <a:ext cx="56" cy="13"/>
                          </a:xfrm>
                          <a:custGeom>
                            <a:avLst/>
                            <a:gdLst>
                              <a:gd name="T0" fmla="*/ 0 w 225"/>
                              <a:gd name="T1" fmla="*/ 0 h 55"/>
                              <a:gd name="T2" fmla="*/ 2 w 225"/>
                              <a:gd name="T3" fmla="*/ 1 h 55"/>
                              <a:gd name="T4" fmla="*/ 4 w 225"/>
                              <a:gd name="T5" fmla="*/ 2 h 55"/>
                              <a:gd name="T6" fmla="*/ 6 w 225"/>
                              <a:gd name="T7" fmla="*/ 3 h 55"/>
                              <a:gd name="T8" fmla="*/ 9 w 225"/>
                              <a:gd name="T9" fmla="*/ 3 h 55"/>
                              <a:gd name="T10" fmla="*/ 11 w 225"/>
                              <a:gd name="T11" fmla="*/ 3 h 55"/>
                              <a:gd name="T12" fmla="*/ 14 w 225"/>
                              <a:gd name="T13" fmla="*/ 3 h 55"/>
                              <a:gd name="T14" fmla="*/ 0 60000 65536"/>
                              <a:gd name="T15" fmla="*/ 0 60000 65536"/>
                              <a:gd name="T16" fmla="*/ 0 60000 65536"/>
                              <a:gd name="T17" fmla="*/ 0 60000 65536"/>
                              <a:gd name="T18" fmla="*/ 0 60000 65536"/>
                              <a:gd name="T19" fmla="*/ 0 60000 65536"/>
                              <a:gd name="T20" fmla="*/ 0 60000 65536"/>
                              <a:gd name="T21" fmla="*/ 0 w 225"/>
                              <a:gd name="T22" fmla="*/ 0 h 55"/>
                              <a:gd name="T23" fmla="*/ 225 w 225"/>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55">
                                <a:moveTo>
                                  <a:pt x="0" y="0"/>
                                </a:moveTo>
                                <a:lnTo>
                                  <a:pt x="36" y="21"/>
                                </a:lnTo>
                                <a:lnTo>
                                  <a:pt x="71" y="36"/>
                                </a:lnTo>
                                <a:lnTo>
                                  <a:pt x="104" y="46"/>
                                </a:lnTo>
                                <a:lnTo>
                                  <a:pt x="145" y="54"/>
                                </a:lnTo>
                                <a:lnTo>
                                  <a:pt x="185" y="55"/>
                                </a:lnTo>
                                <a:lnTo>
                                  <a:pt x="225" y="51"/>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33" name="Freeform 287">
                            <a:extLst>
                              <a:ext uri="{FF2B5EF4-FFF2-40B4-BE49-F238E27FC236}">
                                <a16:creationId xmlns:a16="http://schemas.microsoft.com/office/drawing/2014/main" id="{E1881297-8F9D-4ADD-96B3-0FFFC6530895}"/>
                              </a:ext>
                            </a:extLst>
                          </p:cNvPr>
                          <p:cNvSpPr>
                            <a:spLocks/>
                          </p:cNvSpPr>
                          <p:nvPr/>
                        </p:nvSpPr>
                        <p:spPr bwMode="auto">
                          <a:xfrm>
                            <a:off x="2669" y="809"/>
                            <a:ext cx="19" cy="36"/>
                          </a:xfrm>
                          <a:custGeom>
                            <a:avLst/>
                            <a:gdLst>
                              <a:gd name="T0" fmla="*/ 5 w 79"/>
                              <a:gd name="T1" fmla="*/ 0 h 144"/>
                              <a:gd name="T2" fmla="*/ 4 w 79"/>
                              <a:gd name="T3" fmla="*/ 2 h 144"/>
                              <a:gd name="T4" fmla="*/ 4 w 79"/>
                              <a:gd name="T5" fmla="*/ 4 h 144"/>
                              <a:gd name="T6" fmla="*/ 2 w 79"/>
                              <a:gd name="T7" fmla="*/ 6 h 144"/>
                              <a:gd name="T8" fmla="*/ 1 w 79"/>
                              <a:gd name="T9" fmla="*/ 8 h 144"/>
                              <a:gd name="T10" fmla="*/ 0 w 79"/>
                              <a:gd name="T11" fmla="*/ 9 h 144"/>
                              <a:gd name="T12" fmla="*/ 0 60000 65536"/>
                              <a:gd name="T13" fmla="*/ 0 60000 65536"/>
                              <a:gd name="T14" fmla="*/ 0 60000 65536"/>
                              <a:gd name="T15" fmla="*/ 0 60000 65536"/>
                              <a:gd name="T16" fmla="*/ 0 60000 65536"/>
                              <a:gd name="T17" fmla="*/ 0 60000 65536"/>
                              <a:gd name="T18" fmla="*/ 0 w 79"/>
                              <a:gd name="T19" fmla="*/ 0 h 144"/>
                              <a:gd name="T20" fmla="*/ 79 w 7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79" h="144">
                                <a:moveTo>
                                  <a:pt x="79" y="0"/>
                                </a:moveTo>
                                <a:lnTo>
                                  <a:pt x="75" y="36"/>
                                </a:lnTo>
                                <a:lnTo>
                                  <a:pt x="63" y="69"/>
                                </a:lnTo>
                                <a:lnTo>
                                  <a:pt x="43" y="100"/>
                                </a:lnTo>
                                <a:lnTo>
                                  <a:pt x="20" y="129"/>
                                </a:lnTo>
                                <a:lnTo>
                                  <a:pt x="0" y="144"/>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34" name="Freeform 288">
                            <a:extLst>
                              <a:ext uri="{FF2B5EF4-FFF2-40B4-BE49-F238E27FC236}">
                                <a16:creationId xmlns:a16="http://schemas.microsoft.com/office/drawing/2014/main" id="{5DB33736-D586-4B8A-B716-3734EB235D42}"/>
                              </a:ext>
                            </a:extLst>
                          </p:cNvPr>
                          <p:cNvSpPr>
                            <a:spLocks/>
                          </p:cNvSpPr>
                          <p:nvPr/>
                        </p:nvSpPr>
                        <p:spPr bwMode="auto">
                          <a:xfrm>
                            <a:off x="2544" y="828"/>
                            <a:ext cx="78" cy="8"/>
                          </a:xfrm>
                          <a:custGeom>
                            <a:avLst/>
                            <a:gdLst>
                              <a:gd name="T0" fmla="*/ 19 w 314"/>
                              <a:gd name="T1" fmla="*/ 0 h 31"/>
                              <a:gd name="T2" fmla="*/ 17 w 314"/>
                              <a:gd name="T3" fmla="*/ 1 h 31"/>
                              <a:gd name="T4" fmla="*/ 14 w 314"/>
                              <a:gd name="T5" fmla="*/ 2 h 31"/>
                              <a:gd name="T6" fmla="*/ 10 w 314"/>
                              <a:gd name="T7" fmla="*/ 2 h 31"/>
                              <a:gd name="T8" fmla="*/ 8 w 314"/>
                              <a:gd name="T9" fmla="*/ 2 h 31"/>
                              <a:gd name="T10" fmla="*/ 5 w 314"/>
                              <a:gd name="T11" fmla="*/ 2 h 31"/>
                              <a:gd name="T12" fmla="*/ 2 w 314"/>
                              <a:gd name="T13" fmla="*/ 1 h 31"/>
                              <a:gd name="T14" fmla="*/ 0 w 3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14"/>
                              <a:gd name="T25" fmla="*/ 0 h 31"/>
                              <a:gd name="T26" fmla="*/ 314 w 3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4" h="31">
                                <a:moveTo>
                                  <a:pt x="314" y="4"/>
                                </a:moveTo>
                                <a:lnTo>
                                  <a:pt x="271" y="15"/>
                                </a:lnTo>
                                <a:lnTo>
                                  <a:pt x="221" y="25"/>
                                </a:lnTo>
                                <a:lnTo>
                                  <a:pt x="170" y="31"/>
                                </a:lnTo>
                                <a:lnTo>
                                  <a:pt x="126" y="29"/>
                                </a:lnTo>
                                <a:lnTo>
                                  <a:pt x="75" y="22"/>
                                </a:lnTo>
                                <a:lnTo>
                                  <a:pt x="40" y="13"/>
                                </a:lnTo>
                                <a:lnTo>
                                  <a:pt x="0"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35" name="Freeform 289">
                            <a:extLst>
                              <a:ext uri="{FF2B5EF4-FFF2-40B4-BE49-F238E27FC236}">
                                <a16:creationId xmlns:a16="http://schemas.microsoft.com/office/drawing/2014/main" id="{D6E58497-2776-47D9-A530-023B8A4D92C4}"/>
                              </a:ext>
                            </a:extLst>
                          </p:cNvPr>
                          <p:cNvSpPr>
                            <a:spLocks/>
                          </p:cNvSpPr>
                          <p:nvPr/>
                        </p:nvSpPr>
                        <p:spPr bwMode="auto">
                          <a:xfrm>
                            <a:off x="2563" y="835"/>
                            <a:ext cx="66" cy="35"/>
                          </a:xfrm>
                          <a:custGeom>
                            <a:avLst/>
                            <a:gdLst>
                              <a:gd name="T0" fmla="*/ 16 w 266"/>
                              <a:gd name="T1" fmla="*/ 0 h 139"/>
                              <a:gd name="T2" fmla="*/ 15 w 266"/>
                              <a:gd name="T3" fmla="*/ 1 h 139"/>
                              <a:gd name="T4" fmla="*/ 13 w 266"/>
                              <a:gd name="T5" fmla="*/ 3 h 139"/>
                              <a:gd name="T6" fmla="*/ 10 w 266"/>
                              <a:gd name="T7" fmla="*/ 5 h 139"/>
                              <a:gd name="T8" fmla="*/ 8 w 266"/>
                              <a:gd name="T9" fmla="*/ 6 h 139"/>
                              <a:gd name="T10" fmla="*/ 6 w 266"/>
                              <a:gd name="T11" fmla="*/ 7 h 139"/>
                              <a:gd name="T12" fmla="*/ 4 w 266"/>
                              <a:gd name="T13" fmla="*/ 8 h 139"/>
                              <a:gd name="T14" fmla="*/ 2 w 266"/>
                              <a:gd name="T15" fmla="*/ 8 h 139"/>
                              <a:gd name="T16" fmla="*/ 0 w 266"/>
                              <a:gd name="T17" fmla="*/ 9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139"/>
                              <a:gd name="T29" fmla="*/ 266 w 266"/>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139">
                                <a:moveTo>
                                  <a:pt x="266" y="0"/>
                                </a:moveTo>
                                <a:lnTo>
                                  <a:pt x="239" y="21"/>
                                </a:lnTo>
                                <a:lnTo>
                                  <a:pt x="206" y="46"/>
                                </a:lnTo>
                                <a:lnTo>
                                  <a:pt x="166" y="72"/>
                                </a:lnTo>
                                <a:lnTo>
                                  <a:pt x="131" y="96"/>
                                </a:lnTo>
                                <a:lnTo>
                                  <a:pt x="96" y="114"/>
                                </a:lnTo>
                                <a:lnTo>
                                  <a:pt x="62" y="126"/>
                                </a:lnTo>
                                <a:lnTo>
                                  <a:pt x="36" y="133"/>
                                </a:lnTo>
                                <a:lnTo>
                                  <a:pt x="0" y="139"/>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grpSp>
              <p:nvGrpSpPr>
                <p:cNvPr id="65807" name="Group 290">
                  <a:extLst>
                    <a:ext uri="{FF2B5EF4-FFF2-40B4-BE49-F238E27FC236}">
                      <a16:creationId xmlns:a16="http://schemas.microsoft.com/office/drawing/2014/main" id="{B00A01E9-D295-4D95-BF81-FAE30687C460}"/>
                    </a:ext>
                  </a:extLst>
                </p:cNvPr>
                <p:cNvGrpSpPr>
                  <a:grpSpLocks/>
                </p:cNvGrpSpPr>
                <p:nvPr/>
              </p:nvGrpSpPr>
              <p:grpSpPr bwMode="auto">
                <a:xfrm>
                  <a:off x="2866" y="422"/>
                  <a:ext cx="132" cy="133"/>
                  <a:chOff x="2866" y="422"/>
                  <a:chExt cx="132" cy="133"/>
                </a:xfrm>
              </p:grpSpPr>
              <p:grpSp>
                <p:nvGrpSpPr>
                  <p:cNvPr id="65808" name="Group 291">
                    <a:extLst>
                      <a:ext uri="{FF2B5EF4-FFF2-40B4-BE49-F238E27FC236}">
                        <a16:creationId xmlns:a16="http://schemas.microsoft.com/office/drawing/2014/main" id="{E32F04DE-407D-4DF0-9E1D-FD76B0650FD1}"/>
                      </a:ext>
                    </a:extLst>
                  </p:cNvPr>
                  <p:cNvGrpSpPr>
                    <a:grpSpLocks/>
                  </p:cNvGrpSpPr>
                  <p:nvPr/>
                </p:nvGrpSpPr>
                <p:grpSpPr bwMode="auto">
                  <a:xfrm>
                    <a:off x="2900" y="422"/>
                    <a:ext cx="35" cy="85"/>
                    <a:chOff x="2900" y="422"/>
                    <a:chExt cx="35" cy="85"/>
                  </a:xfrm>
                </p:grpSpPr>
                <p:sp>
                  <p:nvSpPr>
                    <p:cNvPr id="65819" name="Arc 292">
                      <a:extLst>
                        <a:ext uri="{FF2B5EF4-FFF2-40B4-BE49-F238E27FC236}">
                          <a16:creationId xmlns:a16="http://schemas.microsoft.com/office/drawing/2014/main" id="{98AD7B2B-1B0D-46CC-BE07-51060AFC5CA7}"/>
                        </a:ext>
                      </a:extLst>
                    </p:cNvPr>
                    <p:cNvSpPr>
                      <a:spLocks/>
                    </p:cNvSpPr>
                    <p:nvPr/>
                  </p:nvSpPr>
                  <p:spPr bwMode="auto">
                    <a:xfrm>
                      <a:off x="2902" y="422"/>
                      <a:ext cx="24" cy="8"/>
                    </a:xfrm>
                    <a:custGeom>
                      <a:avLst/>
                      <a:gdLst>
                        <a:gd name="T0" fmla="*/ 0 w 43058"/>
                        <a:gd name="T1" fmla="*/ 0 h 21600"/>
                        <a:gd name="T2" fmla="*/ 0 w 43058"/>
                        <a:gd name="T3" fmla="*/ 0 h 21600"/>
                        <a:gd name="T4" fmla="*/ 0 w 43058"/>
                        <a:gd name="T5" fmla="*/ 0 h 21600"/>
                        <a:gd name="T6" fmla="*/ 0 60000 65536"/>
                        <a:gd name="T7" fmla="*/ 0 60000 65536"/>
                        <a:gd name="T8" fmla="*/ 0 60000 65536"/>
                        <a:gd name="T9" fmla="*/ 0 w 43058"/>
                        <a:gd name="T10" fmla="*/ 0 h 21600"/>
                        <a:gd name="T11" fmla="*/ 43058 w 43058"/>
                        <a:gd name="T12" fmla="*/ 21600 h 21600"/>
                      </a:gdLst>
                      <a:ahLst/>
                      <a:cxnLst>
                        <a:cxn ang="T6">
                          <a:pos x="T0" y="T1"/>
                        </a:cxn>
                        <a:cxn ang="T7">
                          <a:pos x="T2" y="T3"/>
                        </a:cxn>
                        <a:cxn ang="T8">
                          <a:pos x="T4" y="T5"/>
                        </a:cxn>
                      </a:cxnLst>
                      <a:rect l="T9" t="T10" r="T11" b="T12"/>
                      <a:pathLst>
                        <a:path w="43058" h="21600" fill="none" extrusionOk="0">
                          <a:moveTo>
                            <a:pt x="43058" y="0"/>
                          </a:moveTo>
                          <a:cubicBezTo>
                            <a:pt x="43058" y="11929"/>
                            <a:pt x="33387" y="21600"/>
                            <a:pt x="21458" y="21600"/>
                          </a:cubicBezTo>
                          <a:cubicBezTo>
                            <a:pt x="10486" y="21600"/>
                            <a:pt x="1258" y="13375"/>
                            <a:pt x="0" y="2475"/>
                          </a:cubicBezTo>
                        </a:path>
                        <a:path w="43058" h="21600" stroke="0" extrusionOk="0">
                          <a:moveTo>
                            <a:pt x="43058" y="0"/>
                          </a:moveTo>
                          <a:cubicBezTo>
                            <a:pt x="43058" y="11929"/>
                            <a:pt x="33387" y="21600"/>
                            <a:pt x="21458" y="21600"/>
                          </a:cubicBezTo>
                          <a:cubicBezTo>
                            <a:pt x="10486" y="21600"/>
                            <a:pt x="1258" y="13375"/>
                            <a:pt x="0" y="2475"/>
                          </a:cubicBezTo>
                          <a:lnTo>
                            <a:pt x="21458"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20" name="Arc 293">
                      <a:extLst>
                        <a:ext uri="{FF2B5EF4-FFF2-40B4-BE49-F238E27FC236}">
                          <a16:creationId xmlns:a16="http://schemas.microsoft.com/office/drawing/2014/main" id="{6C25811B-0BAF-4520-8209-508973BF93E1}"/>
                        </a:ext>
                      </a:extLst>
                    </p:cNvPr>
                    <p:cNvSpPr>
                      <a:spLocks/>
                    </p:cNvSpPr>
                    <p:nvPr/>
                  </p:nvSpPr>
                  <p:spPr bwMode="auto">
                    <a:xfrm>
                      <a:off x="2902" y="440"/>
                      <a:ext cx="25" cy="9"/>
                    </a:xfrm>
                    <a:custGeom>
                      <a:avLst/>
                      <a:gdLst>
                        <a:gd name="T0" fmla="*/ 0 w 43200"/>
                        <a:gd name="T1" fmla="*/ 0 h 24571"/>
                        <a:gd name="T2" fmla="*/ 0 w 43200"/>
                        <a:gd name="T3" fmla="*/ 0 h 24571"/>
                        <a:gd name="T4" fmla="*/ 0 w 43200"/>
                        <a:gd name="T5" fmla="*/ 0 h 24571"/>
                        <a:gd name="T6" fmla="*/ 0 60000 65536"/>
                        <a:gd name="T7" fmla="*/ 0 60000 65536"/>
                        <a:gd name="T8" fmla="*/ 0 60000 65536"/>
                        <a:gd name="T9" fmla="*/ 0 w 43200"/>
                        <a:gd name="T10" fmla="*/ 0 h 24571"/>
                        <a:gd name="T11" fmla="*/ 43200 w 43200"/>
                        <a:gd name="T12" fmla="*/ 24571 h 24571"/>
                      </a:gdLst>
                      <a:ahLst/>
                      <a:cxnLst>
                        <a:cxn ang="T6">
                          <a:pos x="T0" y="T1"/>
                        </a:cxn>
                        <a:cxn ang="T7">
                          <a:pos x="T2" y="T3"/>
                        </a:cxn>
                        <a:cxn ang="T8">
                          <a:pos x="T4" y="T5"/>
                        </a:cxn>
                      </a:cxnLst>
                      <a:rect l="T9" t="T10" r="T11" b="T12"/>
                      <a:pathLst>
                        <a:path w="43200" h="24571" fill="none" extrusionOk="0">
                          <a:moveTo>
                            <a:pt x="42994" y="0"/>
                          </a:moveTo>
                          <a:cubicBezTo>
                            <a:pt x="43131" y="984"/>
                            <a:pt x="43200" y="1977"/>
                            <a:pt x="43200" y="2971"/>
                          </a:cubicBezTo>
                          <a:cubicBezTo>
                            <a:pt x="43200" y="14900"/>
                            <a:pt x="33529" y="24571"/>
                            <a:pt x="21600" y="24571"/>
                          </a:cubicBezTo>
                          <a:cubicBezTo>
                            <a:pt x="9670" y="24571"/>
                            <a:pt x="0" y="14900"/>
                            <a:pt x="0" y="2971"/>
                          </a:cubicBezTo>
                        </a:path>
                        <a:path w="43200" h="24571" stroke="0" extrusionOk="0">
                          <a:moveTo>
                            <a:pt x="42994" y="0"/>
                          </a:moveTo>
                          <a:cubicBezTo>
                            <a:pt x="43131" y="984"/>
                            <a:pt x="43200" y="1977"/>
                            <a:pt x="43200" y="2971"/>
                          </a:cubicBezTo>
                          <a:cubicBezTo>
                            <a:pt x="43200" y="14900"/>
                            <a:pt x="33529" y="24571"/>
                            <a:pt x="21600" y="24571"/>
                          </a:cubicBezTo>
                          <a:cubicBezTo>
                            <a:pt x="9670" y="24571"/>
                            <a:pt x="0" y="14900"/>
                            <a:pt x="0" y="2971"/>
                          </a:cubicBezTo>
                          <a:lnTo>
                            <a:pt x="21600" y="297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21" name="Arc 294">
                      <a:extLst>
                        <a:ext uri="{FF2B5EF4-FFF2-40B4-BE49-F238E27FC236}">
                          <a16:creationId xmlns:a16="http://schemas.microsoft.com/office/drawing/2014/main" id="{ED0A0F25-9A54-477C-9E0A-A322408225DF}"/>
                        </a:ext>
                      </a:extLst>
                    </p:cNvPr>
                    <p:cNvSpPr>
                      <a:spLocks/>
                    </p:cNvSpPr>
                    <p:nvPr/>
                  </p:nvSpPr>
                  <p:spPr bwMode="auto">
                    <a:xfrm>
                      <a:off x="2902" y="460"/>
                      <a:ext cx="24" cy="8"/>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43200" y="0"/>
                          </a:moveTo>
                          <a:cubicBezTo>
                            <a:pt x="43200" y="11929"/>
                            <a:pt x="33529" y="21600"/>
                            <a:pt x="21600" y="21600"/>
                          </a:cubicBezTo>
                          <a:cubicBezTo>
                            <a:pt x="9670" y="21600"/>
                            <a:pt x="0" y="11929"/>
                            <a:pt x="0" y="0"/>
                          </a:cubicBezTo>
                        </a:path>
                        <a:path w="43200" h="21600" stroke="0" extrusionOk="0">
                          <a:moveTo>
                            <a:pt x="43200" y="0"/>
                          </a:moveTo>
                          <a:cubicBezTo>
                            <a:pt x="43200" y="11929"/>
                            <a:pt x="33529" y="21600"/>
                            <a:pt x="21600" y="21600"/>
                          </a:cubicBezTo>
                          <a:cubicBezTo>
                            <a:pt x="9670" y="21600"/>
                            <a:pt x="0" y="11929"/>
                            <a:pt x="0" y="0"/>
                          </a:cubicBezTo>
                          <a:lnTo>
                            <a:pt x="2160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22" name="Arc 295">
                      <a:extLst>
                        <a:ext uri="{FF2B5EF4-FFF2-40B4-BE49-F238E27FC236}">
                          <a16:creationId xmlns:a16="http://schemas.microsoft.com/office/drawing/2014/main" id="{23B36CAB-D0C3-447F-93C1-F559713C4C57}"/>
                        </a:ext>
                      </a:extLst>
                    </p:cNvPr>
                    <p:cNvSpPr>
                      <a:spLocks/>
                    </p:cNvSpPr>
                    <p:nvPr/>
                  </p:nvSpPr>
                  <p:spPr bwMode="auto">
                    <a:xfrm>
                      <a:off x="2902" y="480"/>
                      <a:ext cx="24" cy="8"/>
                    </a:xfrm>
                    <a:custGeom>
                      <a:avLst/>
                      <a:gdLst>
                        <a:gd name="T0" fmla="*/ 0 w 43200"/>
                        <a:gd name="T1" fmla="*/ 0 h 24239"/>
                        <a:gd name="T2" fmla="*/ 0 w 43200"/>
                        <a:gd name="T3" fmla="*/ 0 h 24239"/>
                        <a:gd name="T4" fmla="*/ 0 w 43200"/>
                        <a:gd name="T5" fmla="*/ 0 h 24239"/>
                        <a:gd name="T6" fmla="*/ 0 60000 65536"/>
                        <a:gd name="T7" fmla="*/ 0 60000 65536"/>
                        <a:gd name="T8" fmla="*/ 0 60000 65536"/>
                        <a:gd name="T9" fmla="*/ 0 w 43200"/>
                        <a:gd name="T10" fmla="*/ 0 h 24239"/>
                        <a:gd name="T11" fmla="*/ 43200 w 43200"/>
                        <a:gd name="T12" fmla="*/ 24239 h 24239"/>
                      </a:gdLst>
                      <a:ahLst/>
                      <a:cxnLst>
                        <a:cxn ang="T6">
                          <a:pos x="T0" y="T1"/>
                        </a:cxn>
                        <a:cxn ang="T7">
                          <a:pos x="T2" y="T3"/>
                        </a:cxn>
                        <a:cxn ang="T8">
                          <a:pos x="T4" y="T5"/>
                        </a:cxn>
                      </a:cxnLst>
                      <a:rect l="T9" t="T10" r="T11" b="T12"/>
                      <a:pathLst>
                        <a:path w="43200" h="24239" fill="none" extrusionOk="0">
                          <a:moveTo>
                            <a:pt x="43038" y="-1"/>
                          </a:moveTo>
                          <a:cubicBezTo>
                            <a:pt x="43145" y="875"/>
                            <a:pt x="43200" y="1756"/>
                            <a:pt x="43200" y="2639"/>
                          </a:cubicBezTo>
                          <a:cubicBezTo>
                            <a:pt x="43200" y="14568"/>
                            <a:pt x="33529" y="24239"/>
                            <a:pt x="21600" y="24239"/>
                          </a:cubicBezTo>
                          <a:cubicBezTo>
                            <a:pt x="9670" y="24239"/>
                            <a:pt x="0" y="14568"/>
                            <a:pt x="0" y="2639"/>
                          </a:cubicBezTo>
                        </a:path>
                        <a:path w="43200" h="24239" stroke="0" extrusionOk="0">
                          <a:moveTo>
                            <a:pt x="43038" y="-1"/>
                          </a:moveTo>
                          <a:cubicBezTo>
                            <a:pt x="43145" y="875"/>
                            <a:pt x="43200" y="1756"/>
                            <a:pt x="43200" y="2639"/>
                          </a:cubicBezTo>
                          <a:cubicBezTo>
                            <a:pt x="43200" y="14568"/>
                            <a:pt x="33529" y="24239"/>
                            <a:pt x="21600" y="24239"/>
                          </a:cubicBezTo>
                          <a:cubicBezTo>
                            <a:pt x="9670" y="24239"/>
                            <a:pt x="0" y="14568"/>
                            <a:pt x="0" y="2639"/>
                          </a:cubicBezTo>
                          <a:lnTo>
                            <a:pt x="21600" y="2639"/>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23" name="Arc 296">
                      <a:extLst>
                        <a:ext uri="{FF2B5EF4-FFF2-40B4-BE49-F238E27FC236}">
                          <a16:creationId xmlns:a16="http://schemas.microsoft.com/office/drawing/2014/main" id="{999A765D-2100-4605-8EC5-435C232B1552}"/>
                        </a:ext>
                      </a:extLst>
                    </p:cNvPr>
                    <p:cNvSpPr>
                      <a:spLocks/>
                    </p:cNvSpPr>
                    <p:nvPr/>
                  </p:nvSpPr>
                  <p:spPr bwMode="auto">
                    <a:xfrm>
                      <a:off x="2900" y="499"/>
                      <a:ext cx="35" cy="8"/>
                    </a:xfrm>
                    <a:custGeom>
                      <a:avLst/>
                      <a:gdLst>
                        <a:gd name="T0" fmla="*/ 0 w 43200"/>
                        <a:gd name="T1" fmla="*/ 0 h 24377"/>
                        <a:gd name="T2" fmla="*/ 0 w 43200"/>
                        <a:gd name="T3" fmla="*/ 0 h 24377"/>
                        <a:gd name="T4" fmla="*/ 0 w 43200"/>
                        <a:gd name="T5" fmla="*/ 0 h 24377"/>
                        <a:gd name="T6" fmla="*/ 0 60000 65536"/>
                        <a:gd name="T7" fmla="*/ 0 60000 65536"/>
                        <a:gd name="T8" fmla="*/ 0 60000 65536"/>
                        <a:gd name="T9" fmla="*/ 0 w 43200"/>
                        <a:gd name="T10" fmla="*/ 0 h 24377"/>
                        <a:gd name="T11" fmla="*/ 43200 w 43200"/>
                        <a:gd name="T12" fmla="*/ 24377 h 24377"/>
                      </a:gdLst>
                      <a:ahLst/>
                      <a:cxnLst>
                        <a:cxn ang="T6">
                          <a:pos x="T0" y="T1"/>
                        </a:cxn>
                        <a:cxn ang="T7">
                          <a:pos x="T2" y="T3"/>
                        </a:cxn>
                        <a:cxn ang="T8">
                          <a:pos x="T4" y="T5"/>
                        </a:cxn>
                      </a:cxnLst>
                      <a:rect l="T9" t="T10" r="T11" b="T12"/>
                      <a:pathLst>
                        <a:path w="43200" h="24377" fill="none" extrusionOk="0">
                          <a:moveTo>
                            <a:pt x="43020" y="0"/>
                          </a:moveTo>
                          <a:cubicBezTo>
                            <a:pt x="43140" y="920"/>
                            <a:pt x="43200" y="1848"/>
                            <a:pt x="43200" y="2777"/>
                          </a:cubicBezTo>
                          <a:cubicBezTo>
                            <a:pt x="43200" y="14706"/>
                            <a:pt x="33529" y="24377"/>
                            <a:pt x="21600" y="24377"/>
                          </a:cubicBezTo>
                          <a:cubicBezTo>
                            <a:pt x="9670" y="24377"/>
                            <a:pt x="0" y="14706"/>
                            <a:pt x="0" y="2777"/>
                          </a:cubicBezTo>
                        </a:path>
                        <a:path w="43200" h="24377" stroke="0" extrusionOk="0">
                          <a:moveTo>
                            <a:pt x="43020" y="0"/>
                          </a:moveTo>
                          <a:cubicBezTo>
                            <a:pt x="43140" y="920"/>
                            <a:pt x="43200" y="1848"/>
                            <a:pt x="43200" y="2777"/>
                          </a:cubicBezTo>
                          <a:cubicBezTo>
                            <a:pt x="43200" y="14706"/>
                            <a:pt x="33529" y="24377"/>
                            <a:pt x="21600" y="24377"/>
                          </a:cubicBezTo>
                          <a:cubicBezTo>
                            <a:pt x="9670" y="24377"/>
                            <a:pt x="0" y="14706"/>
                            <a:pt x="0" y="2777"/>
                          </a:cubicBezTo>
                          <a:lnTo>
                            <a:pt x="21600" y="2777"/>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09" name="Group 297">
                    <a:extLst>
                      <a:ext uri="{FF2B5EF4-FFF2-40B4-BE49-F238E27FC236}">
                        <a16:creationId xmlns:a16="http://schemas.microsoft.com/office/drawing/2014/main" id="{69066B18-249F-4A19-BAD6-2F5FE1D0C878}"/>
                      </a:ext>
                    </a:extLst>
                  </p:cNvPr>
                  <p:cNvGrpSpPr>
                    <a:grpSpLocks/>
                  </p:cNvGrpSpPr>
                  <p:nvPr/>
                </p:nvGrpSpPr>
                <p:grpSpPr bwMode="auto">
                  <a:xfrm>
                    <a:off x="2866" y="515"/>
                    <a:ext cx="41" cy="32"/>
                    <a:chOff x="2866" y="515"/>
                    <a:chExt cx="41" cy="32"/>
                  </a:xfrm>
                </p:grpSpPr>
                <p:sp>
                  <p:nvSpPr>
                    <p:cNvPr id="65815" name="Arc 298">
                      <a:extLst>
                        <a:ext uri="{FF2B5EF4-FFF2-40B4-BE49-F238E27FC236}">
                          <a16:creationId xmlns:a16="http://schemas.microsoft.com/office/drawing/2014/main" id="{0CC84B22-81F4-4558-AC49-43A78A9F08B8}"/>
                        </a:ext>
                      </a:extLst>
                    </p:cNvPr>
                    <p:cNvSpPr>
                      <a:spLocks/>
                    </p:cNvSpPr>
                    <p:nvPr/>
                  </p:nvSpPr>
                  <p:spPr bwMode="auto">
                    <a:xfrm>
                      <a:off x="2893" y="515"/>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6" name="Arc 299">
                      <a:extLst>
                        <a:ext uri="{FF2B5EF4-FFF2-40B4-BE49-F238E27FC236}">
                          <a16:creationId xmlns:a16="http://schemas.microsoft.com/office/drawing/2014/main" id="{46097F87-BC4E-4549-9352-C8571E3AA697}"/>
                        </a:ext>
                      </a:extLst>
                    </p:cNvPr>
                    <p:cNvSpPr>
                      <a:spLocks/>
                    </p:cNvSpPr>
                    <p:nvPr/>
                  </p:nvSpPr>
                  <p:spPr bwMode="auto">
                    <a:xfrm>
                      <a:off x="2885" y="520"/>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7" name="Arc 300">
                      <a:extLst>
                        <a:ext uri="{FF2B5EF4-FFF2-40B4-BE49-F238E27FC236}">
                          <a16:creationId xmlns:a16="http://schemas.microsoft.com/office/drawing/2014/main" id="{CDD67BAB-D026-4CE6-8738-298F580E9670}"/>
                        </a:ext>
                      </a:extLst>
                    </p:cNvPr>
                    <p:cNvSpPr>
                      <a:spLocks/>
                    </p:cNvSpPr>
                    <p:nvPr/>
                  </p:nvSpPr>
                  <p:spPr bwMode="auto">
                    <a:xfrm>
                      <a:off x="2875" y="523"/>
                      <a:ext cx="15" cy="19"/>
                    </a:xfrm>
                    <a:custGeom>
                      <a:avLst/>
                      <a:gdLst>
                        <a:gd name="T0" fmla="*/ 0 w 23018"/>
                        <a:gd name="T1" fmla="*/ 0 h 24053"/>
                        <a:gd name="T2" fmla="*/ 0 w 23018"/>
                        <a:gd name="T3" fmla="*/ 0 h 24053"/>
                        <a:gd name="T4" fmla="*/ 0 w 23018"/>
                        <a:gd name="T5" fmla="*/ 0 h 24053"/>
                        <a:gd name="T6" fmla="*/ 0 60000 65536"/>
                        <a:gd name="T7" fmla="*/ 0 60000 65536"/>
                        <a:gd name="T8" fmla="*/ 0 60000 65536"/>
                        <a:gd name="T9" fmla="*/ 0 w 23018"/>
                        <a:gd name="T10" fmla="*/ 0 h 24053"/>
                        <a:gd name="T11" fmla="*/ 23018 w 23018"/>
                        <a:gd name="T12" fmla="*/ 24053 h 24053"/>
                      </a:gdLst>
                      <a:ahLst/>
                      <a:cxnLst>
                        <a:cxn ang="T6">
                          <a:pos x="T0" y="T1"/>
                        </a:cxn>
                        <a:cxn ang="T7">
                          <a:pos x="T2" y="T3"/>
                        </a:cxn>
                        <a:cxn ang="T8">
                          <a:pos x="T4" y="T5"/>
                        </a:cxn>
                      </a:cxnLst>
                      <a:rect l="T9" t="T10" r="T11" b="T12"/>
                      <a:pathLst>
                        <a:path w="23018" h="24053" fill="none" extrusionOk="0">
                          <a:moveTo>
                            <a:pt x="-1" y="46"/>
                          </a:moveTo>
                          <a:cubicBezTo>
                            <a:pt x="472" y="15"/>
                            <a:pt x="944" y="-1"/>
                            <a:pt x="1418" y="0"/>
                          </a:cubicBezTo>
                          <a:cubicBezTo>
                            <a:pt x="13347" y="0"/>
                            <a:pt x="23018" y="9670"/>
                            <a:pt x="23018" y="21600"/>
                          </a:cubicBezTo>
                          <a:cubicBezTo>
                            <a:pt x="23018" y="22419"/>
                            <a:pt x="22971" y="23238"/>
                            <a:pt x="22878" y="24053"/>
                          </a:cubicBezTo>
                        </a:path>
                        <a:path w="23018" h="24053" stroke="0" extrusionOk="0">
                          <a:moveTo>
                            <a:pt x="-1" y="46"/>
                          </a:moveTo>
                          <a:cubicBezTo>
                            <a:pt x="472" y="15"/>
                            <a:pt x="944" y="-1"/>
                            <a:pt x="1418" y="0"/>
                          </a:cubicBezTo>
                          <a:cubicBezTo>
                            <a:pt x="13347" y="0"/>
                            <a:pt x="23018" y="9670"/>
                            <a:pt x="23018" y="21600"/>
                          </a:cubicBezTo>
                          <a:cubicBezTo>
                            <a:pt x="23018" y="22419"/>
                            <a:pt x="22971" y="23238"/>
                            <a:pt x="22878" y="24053"/>
                          </a:cubicBezTo>
                          <a:lnTo>
                            <a:pt x="1418"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8" name="Arc 301">
                      <a:extLst>
                        <a:ext uri="{FF2B5EF4-FFF2-40B4-BE49-F238E27FC236}">
                          <a16:creationId xmlns:a16="http://schemas.microsoft.com/office/drawing/2014/main" id="{EDD218D6-87E0-4884-8C8E-585D2425E881}"/>
                        </a:ext>
                      </a:extLst>
                    </p:cNvPr>
                    <p:cNvSpPr>
                      <a:spLocks/>
                    </p:cNvSpPr>
                    <p:nvPr/>
                  </p:nvSpPr>
                  <p:spPr bwMode="auto">
                    <a:xfrm>
                      <a:off x="2866" y="528"/>
                      <a:ext cx="14" cy="19"/>
                    </a:xfrm>
                    <a:custGeom>
                      <a:avLst/>
                      <a:gdLst>
                        <a:gd name="T0" fmla="*/ 0 w 21600"/>
                        <a:gd name="T1" fmla="*/ 0 h 25464"/>
                        <a:gd name="T2" fmla="*/ 0 w 21600"/>
                        <a:gd name="T3" fmla="*/ 0 h 25464"/>
                        <a:gd name="T4" fmla="*/ 0 w 21600"/>
                        <a:gd name="T5" fmla="*/ 0 h 25464"/>
                        <a:gd name="T6" fmla="*/ 0 60000 65536"/>
                        <a:gd name="T7" fmla="*/ 0 60000 65536"/>
                        <a:gd name="T8" fmla="*/ 0 60000 65536"/>
                        <a:gd name="T9" fmla="*/ 0 w 21600"/>
                        <a:gd name="T10" fmla="*/ 0 h 25464"/>
                        <a:gd name="T11" fmla="*/ 21600 w 21600"/>
                        <a:gd name="T12" fmla="*/ 25464 h 25464"/>
                      </a:gdLst>
                      <a:ahLst/>
                      <a:cxnLst>
                        <a:cxn ang="T6">
                          <a:pos x="T0" y="T1"/>
                        </a:cxn>
                        <a:cxn ang="T7">
                          <a:pos x="T2" y="T3"/>
                        </a:cxn>
                        <a:cxn ang="T8">
                          <a:pos x="T4" y="T5"/>
                        </a:cxn>
                      </a:cxnLst>
                      <a:rect l="T9" t="T10" r="T11" b="T12"/>
                      <a:pathLst>
                        <a:path w="21600" h="25464" fill="none" extrusionOk="0">
                          <a:moveTo>
                            <a:pt x="-1" y="0"/>
                          </a:moveTo>
                          <a:cubicBezTo>
                            <a:pt x="11929" y="0"/>
                            <a:pt x="21600" y="9670"/>
                            <a:pt x="21600" y="21600"/>
                          </a:cubicBezTo>
                          <a:cubicBezTo>
                            <a:pt x="21600" y="22895"/>
                            <a:pt x="21483" y="24189"/>
                            <a:pt x="21251" y="25463"/>
                          </a:cubicBezTo>
                        </a:path>
                        <a:path w="21600" h="25464" stroke="0" extrusionOk="0">
                          <a:moveTo>
                            <a:pt x="-1" y="0"/>
                          </a:moveTo>
                          <a:cubicBezTo>
                            <a:pt x="11929" y="0"/>
                            <a:pt x="21600" y="9670"/>
                            <a:pt x="21600" y="21600"/>
                          </a:cubicBezTo>
                          <a:cubicBezTo>
                            <a:pt x="21600" y="22895"/>
                            <a:pt x="21483" y="24189"/>
                            <a:pt x="21251" y="25463"/>
                          </a:cubicBez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810" name="Group 302">
                    <a:extLst>
                      <a:ext uri="{FF2B5EF4-FFF2-40B4-BE49-F238E27FC236}">
                        <a16:creationId xmlns:a16="http://schemas.microsoft.com/office/drawing/2014/main" id="{095ED93F-5910-4D98-AEED-2EBC4E633305}"/>
                      </a:ext>
                    </a:extLst>
                  </p:cNvPr>
                  <p:cNvGrpSpPr>
                    <a:grpSpLocks/>
                  </p:cNvGrpSpPr>
                  <p:nvPr/>
                </p:nvGrpSpPr>
                <p:grpSpPr bwMode="auto">
                  <a:xfrm>
                    <a:off x="2926" y="516"/>
                    <a:ext cx="72" cy="39"/>
                    <a:chOff x="2926" y="516"/>
                    <a:chExt cx="72" cy="39"/>
                  </a:xfrm>
                </p:grpSpPr>
                <p:sp>
                  <p:nvSpPr>
                    <p:cNvPr id="65811" name="Arc 303">
                      <a:extLst>
                        <a:ext uri="{FF2B5EF4-FFF2-40B4-BE49-F238E27FC236}">
                          <a16:creationId xmlns:a16="http://schemas.microsoft.com/office/drawing/2014/main" id="{4968F54A-443E-4FFF-A119-A1D37C4AFB9F}"/>
                        </a:ext>
                      </a:extLst>
                    </p:cNvPr>
                    <p:cNvSpPr>
                      <a:spLocks/>
                    </p:cNvSpPr>
                    <p:nvPr/>
                  </p:nvSpPr>
                  <p:spPr bwMode="auto">
                    <a:xfrm>
                      <a:off x="2926" y="516"/>
                      <a:ext cx="25" cy="12"/>
                    </a:xfrm>
                    <a:custGeom>
                      <a:avLst/>
                      <a:gdLst>
                        <a:gd name="T0" fmla="*/ 0 w 36567"/>
                        <a:gd name="T1" fmla="*/ 0 h 21600"/>
                        <a:gd name="T2" fmla="*/ 0 w 36567"/>
                        <a:gd name="T3" fmla="*/ 0 h 21600"/>
                        <a:gd name="T4" fmla="*/ 0 w 36567"/>
                        <a:gd name="T5" fmla="*/ 0 h 21600"/>
                        <a:gd name="T6" fmla="*/ 0 60000 65536"/>
                        <a:gd name="T7" fmla="*/ 0 60000 65536"/>
                        <a:gd name="T8" fmla="*/ 0 60000 65536"/>
                        <a:gd name="T9" fmla="*/ 0 w 36567"/>
                        <a:gd name="T10" fmla="*/ 0 h 21600"/>
                        <a:gd name="T11" fmla="*/ 36567 w 36567"/>
                        <a:gd name="T12" fmla="*/ 21600 h 21600"/>
                      </a:gdLst>
                      <a:ahLst/>
                      <a:cxnLst>
                        <a:cxn ang="T6">
                          <a:pos x="T0" y="T1"/>
                        </a:cxn>
                        <a:cxn ang="T7">
                          <a:pos x="T2" y="T3"/>
                        </a:cxn>
                        <a:cxn ang="T8">
                          <a:pos x="T4" y="T5"/>
                        </a:cxn>
                      </a:cxnLst>
                      <a:rect l="T9" t="T10" r="T11" b="T12"/>
                      <a:pathLst>
                        <a:path w="36567" h="21600" fill="none" extrusionOk="0">
                          <a:moveTo>
                            <a:pt x="-1" y="19902"/>
                          </a:moveTo>
                          <a:cubicBezTo>
                            <a:pt x="885" y="8666"/>
                            <a:pt x="10261" y="-1"/>
                            <a:pt x="21533" y="0"/>
                          </a:cubicBezTo>
                          <a:cubicBezTo>
                            <a:pt x="27145" y="0"/>
                            <a:pt x="32537" y="2184"/>
                            <a:pt x="36567" y="6090"/>
                          </a:cubicBezTo>
                        </a:path>
                        <a:path w="36567" h="21600" stroke="0" extrusionOk="0">
                          <a:moveTo>
                            <a:pt x="-1" y="19902"/>
                          </a:moveTo>
                          <a:cubicBezTo>
                            <a:pt x="885" y="8666"/>
                            <a:pt x="10261" y="-1"/>
                            <a:pt x="21533" y="0"/>
                          </a:cubicBezTo>
                          <a:cubicBezTo>
                            <a:pt x="27145" y="0"/>
                            <a:pt x="32537" y="2184"/>
                            <a:pt x="36567" y="6090"/>
                          </a:cubicBezTo>
                          <a:lnTo>
                            <a:pt x="21533"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2" name="Arc 304">
                      <a:extLst>
                        <a:ext uri="{FF2B5EF4-FFF2-40B4-BE49-F238E27FC236}">
                          <a16:creationId xmlns:a16="http://schemas.microsoft.com/office/drawing/2014/main" id="{9D1D9543-F25F-43C5-AE43-4AD4698211B3}"/>
                        </a:ext>
                      </a:extLst>
                    </p:cNvPr>
                    <p:cNvSpPr>
                      <a:spLocks/>
                    </p:cNvSpPr>
                    <p:nvPr/>
                  </p:nvSpPr>
                  <p:spPr bwMode="auto">
                    <a:xfrm>
                      <a:off x="2934" y="524"/>
                      <a:ext cx="26" cy="12"/>
                    </a:xfrm>
                    <a:custGeom>
                      <a:avLst/>
                      <a:gdLst>
                        <a:gd name="T0" fmla="*/ 0 w 33951"/>
                        <a:gd name="T1" fmla="*/ 0 h 21600"/>
                        <a:gd name="T2" fmla="*/ 0 w 33951"/>
                        <a:gd name="T3" fmla="*/ 0 h 21600"/>
                        <a:gd name="T4" fmla="*/ 0 w 33951"/>
                        <a:gd name="T5" fmla="*/ 0 h 21600"/>
                        <a:gd name="T6" fmla="*/ 0 60000 65536"/>
                        <a:gd name="T7" fmla="*/ 0 60000 65536"/>
                        <a:gd name="T8" fmla="*/ 0 60000 65536"/>
                        <a:gd name="T9" fmla="*/ 0 w 33951"/>
                        <a:gd name="T10" fmla="*/ 0 h 21600"/>
                        <a:gd name="T11" fmla="*/ 33951 w 33951"/>
                        <a:gd name="T12" fmla="*/ 21600 h 21600"/>
                      </a:gdLst>
                      <a:ahLst/>
                      <a:cxnLst>
                        <a:cxn ang="T6">
                          <a:pos x="T0" y="T1"/>
                        </a:cxn>
                        <a:cxn ang="T7">
                          <a:pos x="T2" y="T3"/>
                        </a:cxn>
                        <a:cxn ang="T8">
                          <a:pos x="T4" y="T5"/>
                        </a:cxn>
                      </a:cxnLst>
                      <a:rect l="T9" t="T10" r="T11" b="T12"/>
                      <a:pathLst>
                        <a:path w="33951" h="21600" fill="none" extrusionOk="0">
                          <a:moveTo>
                            <a:pt x="0" y="21600"/>
                          </a:moveTo>
                          <a:cubicBezTo>
                            <a:pt x="0" y="9670"/>
                            <a:pt x="9670" y="0"/>
                            <a:pt x="21600" y="0"/>
                          </a:cubicBezTo>
                          <a:cubicBezTo>
                            <a:pt x="26016" y="0"/>
                            <a:pt x="30327" y="1353"/>
                            <a:pt x="33950" y="3879"/>
                          </a:cubicBezTo>
                        </a:path>
                        <a:path w="33951" h="21600" stroke="0" extrusionOk="0">
                          <a:moveTo>
                            <a:pt x="0" y="21600"/>
                          </a:moveTo>
                          <a:cubicBezTo>
                            <a:pt x="0" y="9670"/>
                            <a:pt x="9670" y="0"/>
                            <a:pt x="21600" y="0"/>
                          </a:cubicBezTo>
                          <a:cubicBezTo>
                            <a:pt x="26016" y="0"/>
                            <a:pt x="30327" y="1353"/>
                            <a:pt x="33950" y="3879"/>
                          </a:cubicBezTo>
                          <a:lnTo>
                            <a:pt x="2160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3" name="Arc 305">
                      <a:extLst>
                        <a:ext uri="{FF2B5EF4-FFF2-40B4-BE49-F238E27FC236}">
                          <a16:creationId xmlns:a16="http://schemas.microsoft.com/office/drawing/2014/main" id="{7690033C-EC4D-4765-8749-9F7E8FE8B8EB}"/>
                        </a:ext>
                      </a:extLst>
                    </p:cNvPr>
                    <p:cNvSpPr>
                      <a:spLocks/>
                    </p:cNvSpPr>
                    <p:nvPr/>
                  </p:nvSpPr>
                  <p:spPr bwMode="auto">
                    <a:xfrm>
                      <a:off x="2946" y="531"/>
                      <a:ext cx="30" cy="16"/>
                    </a:xfrm>
                    <a:custGeom>
                      <a:avLst/>
                      <a:gdLst>
                        <a:gd name="T0" fmla="*/ 0 w 30428"/>
                        <a:gd name="T1" fmla="*/ 0 h 21600"/>
                        <a:gd name="T2" fmla="*/ 0 w 30428"/>
                        <a:gd name="T3" fmla="*/ 0 h 21600"/>
                        <a:gd name="T4" fmla="*/ 0 w 30428"/>
                        <a:gd name="T5" fmla="*/ 0 h 21600"/>
                        <a:gd name="T6" fmla="*/ 0 60000 65536"/>
                        <a:gd name="T7" fmla="*/ 0 60000 65536"/>
                        <a:gd name="T8" fmla="*/ 0 60000 65536"/>
                        <a:gd name="T9" fmla="*/ 0 w 30428"/>
                        <a:gd name="T10" fmla="*/ 0 h 21600"/>
                        <a:gd name="T11" fmla="*/ 30428 w 30428"/>
                        <a:gd name="T12" fmla="*/ 21600 h 21600"/>
                      </a:gdLst>
                      <a:ahLst/>
                      <a:cxnLst>
                        <a:cxn ang="T6">
                          <a:pos x="T0" y="T1"/>
                        </a:cxn>
                        <a:cxn ang="T7">
                          <a:pos x="T2" y="T3"/>
                        </a:cxn>
                        <a:cxn ang="T8">
                          <a:pos x="T4" y="T5"/>
                        </a:cxn>
                      </a:cxnLst>
                      <a:rect l="T9" t="T10" r="T11" b="T12"/>
                      <a:pathLst>
                        <a:path w="30428" h="21600" fill="none" extrusionOk="0">
                          <a:moveTo>
                            <a:pt x="0" y="19041"/>
                          </a:moveTo>
                          <a:cubicBezTo>
                            <a:pt x="1296" y="8178"/>
                            <a:pt x="10508" y="-1"/>
                            <a:pt x="21448" y="0"/>
                          </a:cubicBezTo>
                          <a:cubicBezTo>
                            <a:pt x="24546" y="0"/>
                            <a:pt x="27609" y="666"/>
                            <a:pt x="30427" y="1955"/>
                          </a:cubicBezTo>
                        </a:path>
                        <a:path w="30428" h="21600" stroke="0" extrusionOk="0">
                          <a:moveTo>
                            <a:pt x="0" y="19041"/>
                          </a:moveTo>
                          <a:cubicBezTo>
                            <a:pt x="1296" y="8178"/>
                            <a:pt x="10508" y="-1"/>
                            <a:pt x="21448" y="0"/>
                          </a:cubicBezTo>
                          <a:cubicBezTo>
                            <a:pt x="24546" y="0"/>
                            <a:pt x="27609" y="666"/>
                            <a:pt x="30427" y="1955"/>
                          </a:cubicBezTo>
                          <a:lnTo>
                            <a:pt x="21448"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14" name="Arc 306">
                      <a:extLst>
                        <a:ext uri="{FF2B5EF4-FFF2-40B4-BE49-F238E27FC236}">
                          <a16:creationId xmlns:a16="http://schemas.microsoft.com/office/drawing/2014/main" id="{1EF0118F-93FD-48D5-8BB5-CEB72AA61545}"/>
                        </a:ext>
                      </a:extLst>
                    </p:cNvPr>
                    <p:cNvSpPr>
                      <a:spLocks/>
                    </p:cNvSpPr>
                    <p:nvPr/>
                  </p:nvSpPr>
                  <p:spPr bwMode="auto">
                    <a:xfrm>
                      <a:off x="2964" y="535"/>
                      <a:ext cx="34" cy="20"/>
                    </a:xfrm>
                    <a:custGeom>
                      <a:avLst/>
                      <a:gdLst>
                        <a:gd name="T0" fmla="*/ 0 w 29723"/>
                        <a:gd name="T1" fmla="*/ 0 h 21600"/>
                        <a:gd name="T2" fmla="*/ 0 w 29723"/>
                        <a:gd name="T3" fmla="*/ 0 h 21600"/>
                        <a:gd name="T4" fmla="*/ 0 w 29723"/>
                        <a:gd name="T5" fmla="*/ 0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0" y="18501"/>
                          </a:moveTo>
                          <a:cubicBezTo>
                            <a:pt x="1540" y="7879"/>
                            <a:pt x="10644" y="-1"/>
                            <a:pt x="21377" y="0"/>
                          </a:cubicBezTo>
                          <a:cubicBezTo>
                            <a:pt x="24242" y="0"/>
                            <a:pt x="27079" y="570"/>
                            <a:pt x="29722" y="1677"/>
                          </a:cubicBezTo>
                        </a:path>
                        <a:path w="29723" h="21600" stroke="0" extrusionOk="0">
                          <a:moveTo>
                            <a:pt x="0" y="18501"/>
                          </a:moveTo>
                          <a:cubicBezTo>
                            <a:pt x="1540" y="7879"/>
                            <a:pt x="10644" y="-1"/>
                            <a:pt x="21377" y="0"/>
                          </a:cubicBezTo>
                          <a:cubicBezTo>
                            <a:pt x="24242" y="0"/>
                            <a:pt x="27079" y="570"/>
                            <a:pt x="29722" y="1677"/>
                          </a:cubicBezTo>
                          <a:lnTo>
                            <a:pt x="21377"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grpSp>
          <p:nvGrpSpPr>
            <p:cNvPr id="65664" name="Group 307">
              <a:extLst>
                <a:ext uri="{FF2B5EF4-FFF2-40B4-BE49-F238E27FC236}">
                  <a16:creationId xmlns:a16="http://schemas.microsoft.com/office/drawing/2014/main" id="{864E3514-3872-4FBD-900C-03D40CEBB6C1}"/>
                </a:ext>
              </a:extLst>
            </p:cNvPr>
            <p:cNvGrpSpPr>
              <a:grpSpLocks/>
            </p:cNvGrpSpPr>
            <p:nvPr/>
          </p:nvGrpSpPr>
          <p:grpSpPr bwMode="auto">
            <a:xfrm>
              <a:off x="2520" y="387"/>
              <a:ext cx="745" cy="521"/>
              <a:chOff x="2520" y="387"/>
              <a:chExt cx="745" cy="521"/>
            </a:xfrm>
          </p:grpSpPr>
          <p:grpSp>
            <p:nvGrpSpPr>
              <p:cNvPr id="65665" name="Group 308">
                <a:extLst>
                  <a:ext uri="{FF2B5EF4-FFF2-40B4-BE49-F238E27FC236}">
                    <a16:creationId xmlns:a16="http://schemas.microsoft.com/office/drawing/2014/main" id="{52F55FB4-87A1-4B62-BAE8-5BAD514CC70E}"/>
                  </a:ext>
                </a:extLst>
              </p:cNvPr>
              <p:cNvGrpSpPr>
                <a:grpSpLocks/>
              </p:cNvGrpSpPr>
              <p:nvPr/>
            </p:nvGrpSpPr>
            <p:grpSpPr bwMode="auto">
              <a:xfrm>
                <a:off x="2981" y="387"/>
                <a:ext cx="284" cy="362"/>
                <a:chOff x="2981" y="387"/>
                <a:chExt cx="284" cy="362"/>
              </a:xfrm>
            </p:grpSpPr>
            <p:grpSp>
              <p:nvGrpSpPr>
                <p:cNvPr id="65722" name="Group 309">
                  <a:extLst>
                    <a:ext uri="{FF2B5EF4-FFF2-40B4-BE49-F238E27FC236}">
                      <a16:creationId xmlns:a16="http://schemas.microsoft.com/office/drawing/2014/main" id="{E11604A8-44F1-40D2-9EA3-CE33A79B8FF0}"/>
                    </a:ext>
                  </a:extLst>
                </p:cNvPr>
                <p:cNvGrpSpPr>
                  <a:grpSpLocks/>
                </p:cNvGrpSpPr>
                <p:nvPr/>
              </p:nvGrpSpPr>
              <p:grpSpPr bwMode="auto">
                <a:xfrm>
                  <a:off x="3172" y="387"/>
                  <a:ext cx="93" cy="116"/>
                  <a:chOff x="3172" y="387"/>
                  <a:chExt cx="93" cy="116"/>
                </a:xfrm>
              </p:grpSpPr>
              <p:sp>
                <p:nvSpPr>
                  <p:cNvPr id="65790" name="Oval 310">
                    <a:extLst>
                      <a:ext uri="{FF2B5EF4-FFF2-40B4-BE49-F238E27FC236}">
                        <a16:creationId xmlns:a16="http://schemas.microsoft.com/office/drawing/2014/main" id="{FC571E4A-E648-4F7C-99E2-7C0DE7C71B6C}"/>
                      </a:ext>
                    </a:extLst>
                  </p:cNvPr>
                  <p:cNvSpPr>
                    <a:spLocks noChangeArrowheads="1"/>
                  </p:cNvSpPr>
                  <p:nvPr/>
                </p:nvSpPr>
                <p:spPr bwMode="auto">
                  <a:xfrm>
                    <a:off x="3201" y="38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1" name="Oval 311">
                    <a:extLst>
                      <a:ext uri="{FF2B5EF4-FFF2-40B4-BE49-F238E27FC236}">
                        <a16:creationId xmlns:a16="http://schemas.microsoft.com/office/drawing/2014/main" id="{E2E745D4-5D6A-4B9B-AB41-4826624E25AB}"/>
                      </a:ext>
                    </a:extLst>
                  </p:cNvPr>
                  <p:cNvSpPr>
                    <a:spLocks noChangeArrowheads="1"/>
                  </p:cNvSpPr>
                  <p:nvPr/>
                </p:nvSpPr>
                <p:spPr bwMode="auto">
                  <a:xfrm>
                    <a:off x="3206" y="4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2" name="Oval 312">
                    <a:extLst>
                      <a:ext uri="{FF2B5EF4-FFF2-40B4-BE49-F238E27FC236}">
                        <a16:creationId xmlns:a16="http://schemas.microsoft.com/office/drawing/2014/main" id="{524DD69A-BEF2-4FB6-B234-F1A5D0E83097}"/>
                      </a:ext>
                    </a:extLst>
                  </p:cNvPr>
                  <p:cNvSpPr>
                    <a:spLocks noChangeArrowheads="1"/>
                  </p:cNvSpPr>
                  <p:nvPr/>
                </p:nvSpPr>
                <p:spPr bwMode="auto">
                  <a:xfrm>
                    <a:off x="3175" y="3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3" name="Oval 313">
                    <a:extLst>
                      <a:ext uri="{FF2B5EF4-FFF2-40B4-BE49-F238E27FC236}">
                        <a16:creationId xmlns:a16="http://schemas.microsoft.com/office/drawing/2014/main" id="{351EED3C-511A-41E1-8B3D-807247750D02}"/>
                      </a:ext>
                    </a:extLst>
                  </p:cNvPr>
                  <p:cNvSpPr>
                    <a:spLocks noChangeArrowheads="1"/>
                  </p:cNvSpPr>
                  <p:nvPr/>
                </p:nvSpPr>
                <p:spPr bwMode="auto">
                  <a:xfrm>
                    <a:off x="3172" y="42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4" name="Oval 314">
                    <a:extLst>
                      <a:ext uri="{FF2B5EF4-FFF2-40B4-BE49-F238E27FC236}">
                        <a16:creationId xmlns:a16="http://schemas.microsoft.com/office/drawing/2014/main" id="{E6BB8E10-4E90-47C5-909F-D548F41B69CA}"/>
                      </a:ext>
                    </a:extLst>
                  </p:cNvPr>
                  <p:cNvSpPr>
                    <a:spLocks noChangeArrowheads="1"/>
                  </p:cNvSpPr>
                  <p:nvPr/>
                </p:nvSpPr>
                <p:spPr bwMode="auto">
                  <a:xfrm>
                    <a:off x="3227"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5" name="Oval 315">
                    <a:extLst>
                      <a:ext uri="{FF2B5EF4-FFF2-40B4-BE49-F238E27FC236}">
                        <a16:creationId xmlns:a16="http://schemas.microsoft.com/office/drawing/2014/main" id="{01C407BE-C246-4F85-ACB5-78764B48134C}"/>
                      </a:ext>
                    </a:extLst>
                  </p:cNvPr>
                  <p:cNvSpPr>
                    <a:spLocks noChangeArrowheads="1"/>
                  </p:cNvSpPr>
                  <p:nvPr/>
                </p:nvSpPr>
                <p:spPr bwMode="auto">
                  <a:xfrm>
                    <a:off x="3201"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6" name="Oval 316">
                    <a:extLst>
                      <a:ext uri="{FF2B5EF4-FFF2-40B4-BE49-F238E27FC236}">
                        <a16:creationId xmlns:a16="http://schemas.microsoft.com/office/drawing/2014/main" id="{B570FCEE-0BA0-4106-85DD-26CCCECC90F3}"/>
                      </a:ext>
                    </a:extLst>
                  </p:cNvPr>
                  <p:cNvSpPr>
                    <a:spLocks noChangeArrowheads="1"/>
                  </p:cNvSpPr>
                  <p:nvPr/>
                </p:nvSpPr>
                <p:spPr bwMode="auto">
                  <a:xfrm>
                    <a:off x="3185"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7" name="Oval 317">
                    <a:extLst>
                      <a:ext uri="{FF2B5EF4-FFF2-40B4-BE49-F238E27FC236}">
                        <a16:creationId xmlns:a16="http://schemas.microsoft.com/office/drawing/2014/main" id="{FAA7AE7D-16A8-4695-86E9-DD6038506AEC}"/>
                      </a:ext>
                    </a:extLst>
                  </p:cNvPr>
                  <p:cNvSpPr>
                    <a:spLocks noChangeArrowheads="1"/>
                  </p:cNvSpPr>
                  <p:nvPr/>
                </p:nvSpPr>
                <p:spPr bwMode="auto">
                  <a:xfrm>
                    <a:off x="3173" y="44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8" name="Oval 318">
                    <a:extLst>
                      <a:ext uri="{FF2B5EF4-FFF2-40B4-BE49-F238E27FC236}">
                        <a16:creationId xmlns:a16="http://schemas.microsoft.com/office/drawing/2014/main" id="{FF91FBEA-C560-4368-92E2-AF12A411FB13}"/>
                      </a:ext>
                    </a:extLst>
                  </p:cNvPr>
                  <p:cNvSpPr>
                    <a:spLocks noChangeArrowheads="1"/>
                  </p:cNvSpPr>
                  <p:nvPr/>
                </p:nvSpPr>
                <p:spPr bwMode="auto">
                  <a:xfrm>
                    <a:off x="3244" y="4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99" name="Oval 319">
                    <a:extLst>
                      <a:ext uri="{FF2B5EF4-FFF2-40B4-BE49-F238E27FC236}">
                        <a16:creationId xmlns:a16="http://schemas.microsoft.com/office/drawing/2014/main" id="{AAD01063-3086-49EE-8FAD-20DCE077AAB9}"/>
                      </a:ext>
                    </a:extLst>
                  </p:cNvPr>
                  <p:cNvSpPr>
                    <a:spLocks noChangeArrowheads="1"/>
                  </p:cNvSpPr>
                  <p:nvPr/>
                </p:nvSpPr>
                <p:spPr bwMode="auto">
                  <a:xfrm>
                    <a:off x="3212" y="46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00" name="Oval 320">
                    <a:extLst>
                      <a:ext uri="{FF2B5EF4-FFF2-40B4-BE49-F238E27FC236}">
                        <a16:creationId xmlns:a16="http://schemas.microsoft.com/office/drawing/2014/main" id="{04053B39-5D9F-4B19-B34F-9AEC7B08D0BB}"/>
                      </a:ext>
                    </a:extLst>
                  </p:cNvPr>
                  <p:cNvSpPr>
                    <a:spLocks noChangeArrowheads="1"/>
                  </p:cNvSpPr>
                  <p:nvPr/>
                </p:nvSpPr>
                <p:spPr bwMode="auto">
                  <a:xfrm>
                    <a:off x="3227" y="4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01" name="Oval 321">
                    <a:extLst>
                      <a:ext uri="{FF2B5EF4-FFF2-40B4-BE49-F238E27FC236}">
                        <a16:creationId xmlns:a16="http://schemas.microsoft.com/office/drawing/2014/main" id="{1654A07F-42F8-46F8-B7F0-D08922997D69}"/>
                      </a:ext>
                    </a:extLst>
                  </p:cNvPr>
                  <p:cNvSpPr>
                    <a:spLocks noChangeArrowheads="1"/>
                  </p:cNvSpPr>
                  <p:nvPr/>
                </p:nvSpPr>
                <p:spPr bwMode="auto">
                  <a:xfrm>
                    <a:off x="3181" y="47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02" name="Oval 322">
                    <a:extLst>
                      <a:ext uri="{FF2B5EF4-FFF2-40B4-BE49-F238E27FC236}">
                        <a16:creationId xmlns:a16="http://schemas.microsoft.com/office/drawing/2014/main" id="{BE3D1E12-FC53-42C1-9003-77F43175FD02}"/>
                      </a:ext>
                    </a:extLst>
                  </p:cNvPr>
                  <p:cNvSpPr>
                    <a:spLocks noChangeArrowheads="1"/>
                  </p:cNvSpPr>
                  <p:nvPr/>
                </p:nvSpPr>
                <p:spPr bwMode="auto">
                  <a:xfrm>
                    <a:off x="3253"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803" name="Oval 323">
                    <a:extLst>
                      <a:ext uri="{FF2B5EF4-FFF2-40B4-BE49-F238E27FC236}">
                        <a16:creationId xmlns:a16="http://schemas.microsoft.com/office/drawing/2014/main" id="{CA955119-DE48-4AE5-A6F0-772825D242F8}"/>
                      </a:ext>
                    </a:extLst>
                  </p:cNvPr>
                  <p:cNvSpPr>
                    <a:spLocks noChangeArrowheads="1"/>
                  </p:cNvSpPr>
                  <p:nvPr/>
                </p:nvSpPr>
                <p:spPr bwMode="auto">
                  <a:xfrm>
                    <a:off x="3209" y="49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723" name="Group 324">
                  <a:extLst>
                    <a:ext uri="{FF2B5EF4-FFF2-40B4-BE49-F238E27FC236}">
                      <a16:creationId xmlns:a16="http://schemas.microsoft.com/office/drawing/2014/main" id="{FC54940C-D509-445B-AF87-F4ECB1270CFC}"/>
                    </a:ext>
                  </a:extLst>
                </p:cNvPr>
                <p:cNvGrpSpPr>
                  <a:grpSpLocks/>
                </p:cNvGrpSpPr>
                <p:nvPr/>
              </p:nvGrpSpPr>
              <p:grpSpPr bwMode="auto">
                <a:xfrm>
                  <a:off x="3001" y="482"/>
                  <a:ext cx="186" cy="145"/>
                  <a:chOff x="3001" y="482"/>
                  <a:chExt cx="186" cy="145"/>
                </a:xfrm>
              </p:grpSpPr>
              <p:sp>
                <p:nvSpPr>
                  <p:cNvPr id="65749" name="Oval 325">
                    <a:extLst>
                      <a:ext uri="{FF2B5EF4-FFF2-40B4-BE49-F238E27FC236}">
                        <a16:creationId xmlns:a16="http://schemas.microsoft.com/office/drawing/2014/main" id="{F4184955-7789-4069-80F8-1A57CEF96447}"/>
                      </a:ext>
                    </a:extLst>
                  </p:cNvPr>
                  <p:cNvSpPr>
                    <a:spLocks noChangeArrowheads="1"/>
                  </p:cNvSpPr>
                  <p:nvPr/>
                </p:nvSpPr>
                <p:spPr bwMode="auto">
                  <a:xfrm>
                    <a:off x="3054" y="5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65750" name="Group 326">
                    <a:extLst>
                      <a:ext uri="{FF2B5EF4-FFF2-40B4-BE49-F238E27FC236}">
                        <a16:creationId xmlns:a16="http://schemas.microsoft.com/office/drawing/2014/main" id="{5515088C-A043-412F-B350-AE382D3F47FC}"/>
                      </a:ext>
                    </a:extLst>
                  </p:cNvPr>
                  <p:cNvGrpSpPr>
                    <a:grpSpLocks/>
                  </p:cNvGrpSpPr>
                  <p:nvPr/>
                </p:nvGrpSpPr>
                <p:grpSpPr bwMode="auto">
                  <a:xfrm>
                    <a:off x="3001" y="482"/>
                    <a:ext cx="186" cy="145"/>
                    <a:chOff x="3001" y="482"/>
                    <a:chExt cx="186" cy="145"/>
                  </a:xfrm>
                </p:grpSpPr>
                <p:sp>
                  <p:nvSpPr>
                    <p:cNvPr id="65751" name="Oval 327">
                      <a:extLst>
                        <a:ext uri="{FF2B5EF4-FFF2-40B4-BE49-F238E27FC236}">
                          <a16:creationId xmlns:a16="http://schemas.microsoft.com/office/drawing/2014/main" id="{8B0D9832-48E1-4264-A085-C56620CA7104}"/>
                        </a:ext>
                      </a:extLst>
                    </p:cNvPr>
                    <p:cNvSpPr>
                      <a:spLocks noChangeArrowheads="1"/>
                    </p:cNvSpPr>
                    <p:nvPr/>
                  </p:nvSpPr>
                  <p:spPr bwMode="auto">
                    <a:xfrm>
                      <a:off x="3086" y="48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2" name="Oval 328">
                      <a:extLst>
                        <a:ext uri="{FF2B5EF4-FFF2-40B4-BE49-F238E27FC236}">
                          <a16:creationId xmlns:a16="http://schemas.microsoft.com/office/drawing/2014/main" id="{918565E3-73CD-46BE-8377-EEDF90E9312C}"/>
                        </a:ext>
                      </a:extLst>
                    </p:cNvPr>
                    <p:cNvSpPr>
                      <a:spLocks noChangeArrowheads="1"/>
                    </p:cNvSpPr>
                    <p:nvPr/>
                  </p:nvSpPr>
                  <p:spPr bwMode="auto">
                    <a:xfrm>
                      <a:off x="3123" y="49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3" name="Oval 329">
                      <a:extLst>
                        <a:ext uri="{FF2B5EF4-FFF2-40B4-BE49-F238E27FC236}">
                          <a16:creationId xmlns:a16="http://schemas.microsoft.com/office/drawing/2014/main" id="{79ABF1AE-99AF-49B0-AD48-1D3D0F69BD5F}"/>
                        </a:ext>
                      </a:extLst>
                    </p:cNvPr>
                    <p:cNvSpPr>
                      <a:spLocks noChangeArrowheads="1"/>
                    </p:cNvSpPr>
                    <p:nvPr/>
                  </p:nvSpPr>
                  <p:spPr bwMode="auto">
                    <a:xfrm>
                      <a:off x="3105"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4" name="Oval 330">
                      <a:extLst>
                        <a:ext uri="{FF2B5EF4-FFF2-40B4-BE49-F238E27FC236}">
                          <a16:creationId xmlns:a16="http://schemas.microsoft.com/office/drawing/2014/main" id="{EA8D4B13-6003-48CB-A391-1FF3535D63B6}"/>
                        </a:ext>
                      </a:extLst>
                    </p:cNvPr>
                    <p:cNvSpPr>
                      <a:spLocks noChangeArrowheads="1"/>
                    </p:cNvSpPr>
                    <p:nvPr/>
                  </p:nvSpPr>
                  <p:spPr bwMode="auto">
                    <a:xfrm>
                      <a:off x="3154" y="519"/>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5" name="Oval 331">
                      <a:extLst>
                        <a:ext uri="{FF2B5EF4-FFF2-40B4-BE49-F238E27FC236}">
                          <a16:creationId xmlns:a16="http://schemas.microsoft.com/office/drawing/2014/main" id="{3A8EA481-9D72-44BD-A3EF-2D6D644967E2}"/>
                        </a:ext>
                      </a:extLst>
                    </p:cNvPr>
                    <p:cNvSpPr>
                      <a:spLocks noChangeArrowheads="1"/>
                    </p:cNvSpPr>
                    <p:nvPr/>
                  </p:nvSpPr>
                  <p:spPr bwMode="auto">
                    <a:xfrm>
                      <a:off x="3135"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6" name="Oval 332">
                      <a:extLst>
                        <a:ext uri="{FF2B5EF4-FFF2-40B4-BE49-F238E27FC236}">
                          <a16:creationId xmlns:a16="http://schemas.microsoft.com/office/drawing/2014/main" id="{ECE9B7DD-0833-4CE7-8426-09A909845081}"/>
                        </a:ext>
                      </a:extLst>
                    </p:cNvPr>
                    <p:cNvSpPr>
                      <a:spLocks noChangeArrowheads="1"/>
                    </p:cNvSpPr>
                    <p:nvPr/>
                  </p:nvSpPr>
                  <p:spPr bwMode="auto">
                    <a:xfrm>
                      <a:off x="3080" y="51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7" name="Oval 333">
                      <a:extLst>
                        <a:ext uri="{FF2B5EF4-FFF2-40B4-BE49-F238E27FC236}">
                          <a16:creationId xmlns:a16="http://schemas.microsoft.com/office/drawing/2014/main" id="{6CBB134E-E19A-4FA5-B249-41C4CBE97A61}"/>
                        </a:ext>
                      </a:extLst>
                    </p:cNvPr>
                    <p:cNvSpPr>
                      <a:spLocks noChangeArrowheads="1"/>
                    </p:cNvSpPr>
                    <p:nvPr/>
                  </p:nvSpPr>
                  <p:spPr bwMode="auto">
                    <a:xfrm>
                      <a:off x="3069" y="49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8" name="Oval 334">
                      <a:extLst>
                        <a:ext uri="{FF2B5EF4-FFF2-40B4-BE49-F238E27FC236}">
                          <a16:creationId xmlns:a16="http://schemas.microsoft.com/office/drawing/2014/main" id="{6AD4D3F8-B043-4CE2-8365-FB978CE5D08A}"/>
                        </a:ext>
                      </a:extLst>
                    </p:cNvPr>
                    <p:cNvSpPr>
                      <a:spLocks noChangeArrowheads="1"/>
                    </p:cNvSpPr>
                    <p:nvPr/>
                  </p:nvSpPr>
                  <p:spPr bwMode="auto">
                    <a:xfrm>
                      <a:off x="3048" y="49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59" name="Oval 335">
                      <a:extLst>
                        <a:ext uri="{FF2B5EF4-FFF2-40B4-BE49-F238E27FC236}">
                          <a16:creationId xmlns:a16="http://schemas.microsoft.com/office/drawing/2014/main" id="{D3FEB88E-0D52-40A2-A803-D8A44514BDA6}"/>
                        </a:ext>
                      </a:extLst>
                    </p:cNvPr>
                    <p:cNvSpPr>
                      <a:spLocks noChangeArrowheads="1"/>
                    </p:cNvSpPr>
                    <p:nvPr/>
                  </p:nvSpPr>
                  <p:spPr bwMode="auto">
                    <a:xfrm>
                      <a:off x="3051" y="5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0" name="Oval 336">
                      <a:extLst>
                        <a:ext uri="{FF2B5EF4-FFF2-40B4-BE49-F238E27FC236}">
                          <a16:creationId xmlns:a16="http://schemas.microsoft.com/office/drawing/2014/main" id="{3117C8B5-A0A1-4B67-A8FC-D8B3AEC342FF}"/>
                        </a:ext>
                      </a:extLst>
                    </p:cNvPr>
                    <p:cNvSpPr>
                      <a:spLocks noChangeArrowheads="1"/>
                    </p:cNvSpPr>
                    <p:nvPr/>
                  </p:nvSpPr>
                  <p:spPr bwMode="auto">
                    <a:xfrm>
                      <a:off x="3044"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1" name="Oval 337">
                      <a:extLst>
                        <a:ext uri="{FF2B5EF4-FFF2-40B4-BE49-F238E27FC236}">
                          <a16:creationId xmlns:a16="http://schemas.microsoft.com/office/drawing/2014/main" id="{C9D171BB-C6D8-4AC5-BC64-0C476D3FE29D}"/>
                        </a:ext>
                      </a:extLst>
                    </p:cNvPr>
                    <p:cNvSpPr>
                      <a:spLocks noChangeArrowheads="1"/>
                    </p:cNvSpPr>
                    <p:nvPr/>
                  </p:nvSpPr>
                  <p:spPr bwMode="auto">
                    <a:xfrm>
                      <a:off x="3021" y="5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2" name="Oval 338">
                      <a:extLst>
                        <a:ext uri="{FF2B5EF4-FFF2-40B4-BE49-F238E27FC236}">
                          <a16:creationId xmlns:a16="http://schemas.microsoft.com/office/drawing/2014/main" id="{7AA7C8B0-5F42-4302-B5D1-F577E3A162BD}"/>
                        </a:ext>
                      </a:extLst>
                    </p:cNvPr>
                    <p:cNvSpPr>
                      <a:spLocks noChangeArrowheads="1"/>
                    </p:cNvSpPr>
                    <p:nvPr/>
                  </p:nvSpPr>
                  <p:spPr bwMode="auto">
                    <a:xfrm>
                      <a:off x="3072"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3" name="Oval 339">
                      <a:extLst>
                        <a:ext uri="{FF2B5EF4-FFF2-40B4-BE49-F238E27FC236}">
                          <a16:creationId xmlns:a16="http://schemas.microsoft.com/office/drawing/2014/main" id="{75C9F7F0-83AE-439B-8992-8A0298EC3054}"/>
                        </a:ext>
                      </a:extLst>
                    </p:cNvPr>
                    <p:cNvSpPr>
                      <a:spLocks noChangeArrowheads="1"/>
                    </p:cNvSpPr>
                    <p:nvPr/>
                  </p:nvSpPr>
                  <p:spPr bwMode="auto">
                    <a:xfrm>
                      <a:off x="3106" y="5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4" name="Oval 340">
                      <a:extLst>
                        <a:ext uri="{FF2B5EF4-FFF2-40B4-BE49-F238E27FC236}">
                          <a16:creationId xmlns:a16="http://schemas.microsoft.com/office/drawing/2014/main" id="{347B2FC7-88D4-4662-AE59-9AF6C9082822}"/>
                        </a:ext>
                      </a:extLst>
                    </p:cNvPr>
                    <p:cNvSpPr>
                      <a:spLocks noChangeArrowheads="1"/>
                    </p:cNvSpPr>
                    <p:nvPr/>
                  </p:nvSpPr>
                  <p:spPr bwMode="auto">
                    <a:xfrm>
                      <a:off x="3014" y="53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5" name="Oval 341">
                      <a:extLst>
                        <a:ext uri="{FF2B5EF4-FFF2-40B4-BE49-F238E27FC236}">
                          <a16:creationId xmlns:a16="http://schemas.microsoft.com/office/drawing/2014/main" id="{AC2A975D-DBAE-48B3-8F42-F679EBBC5865}"/>
                        </a:ext>
                      </a:extLst>
                    </p:cNvPr>
                    <p:cNvSpPr>
                      <a:spLocks noChangeArrowheads="1"/>
                    </p:cNvSpPr>
                    <p:nvPr/>
                  </p:nvSpPr>
                  <p:spPr bwMode="auto">
                    <a:xfrm>
                      <a:off x="3029"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6" name="Oval 342">
                      <a:extLst>
                        <a:ext uri="{FF2B5EF4-FFF2-40B4-BE49-F238E27FC236}">
                          <a16:creationId xmlns:a16="http://schemas.microsoft.com/office/drawing/2014/main" id="{F56C8593-9C68-430B-86CF-B4573EABF767}"/>
                        </a:ext>
                      </a:extLst>
                    </p:cNvPr>
                    <p:cNvSpPr>
                      <a:spLocks noChangeArrowheads="1"/>
                    </p:cNvSpPr>
                    <p:nvPr/>
                  </p:nvSpPr>
                  <p:spPr bwMode="auto">
                    <a:xfrm>
                      <a:off x="3034" y="5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7" name="Oval 343">
                      <a:extLst>
                        <a:ext uri="{FF2B5EF4-FFF2-40B4-BE49-F238E27FC236}">
                          <a16:creationId xmlns:a16="http://schemas.microsoft.com/office/drawing/2014/main" id="{225BE2EE-BC1B-48A7-9938-05ED0D5CF3A2}"/>
                        </a:ext>
                      </a:extLst>
                    </p:cNvPr>
                    <p:cNvSpPr>
                      <a:spLocks noChangeArrowheads="1"/>
                    </p:cNvSpPr>
                    <p:nvPr/>
                  </p:nvSpPr>
                  <p:spPr bwMode="auto">
                    <a:xfrm>
                      <a:off x="3059" y="55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8" name="Oval 344">
                      <a:extLst>
                        <a:ext uri="{FF2B5EF4-FFF2-40B4-BE49-F238E27FC236}">
                          <a16:creationId xmlns:a16="http://schemas.microsoft.com/office/drawing/2014/main" id="{E408C89B-2FE1-40D6-8289-5303DA10E91A}"/>
                        </a:ext>
                      </a:extLst>
                    </p:cNvPr>
                    <p:cNvSpPr>
                      <a:spLocks noChangeArrowheads="1"/>
                    </p:cNvSpPr>
                    <p:nvPr/>
                  </p:nvSpPr>
                  <p:spPr bwMode="auto">
                    <a:xfrm>
                      <a:off x="3020" y="56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69" name="Oval 345">
                      <a:extLst>
                        <a:ext uri="{FF2B5EF4-FFF2-40B4-BE49-F238E27FC236}">
                          <a16:creationId xmlns:a16="http://schemas.microsoft.com/office/drawing/2014/main" id="{F3CA20E0-7BD9-4589-B494-7B7F8666E947}"/>
                        </a:ext>
                      </a:extLst>
                    </p:cNvPr>
                    <p:cNvSpPr>
                      <a:spLocks noChangeArrowheads="1"/>
                    </p:cNvSpPr>
                    <p:nvPr/>
                  </p:nvSpPr>
                  <p:spPr bwMode="auto">
                    <a:xfrm>
                      <a:off x="3001" y="5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0" name="Oval 346">
                      <a:extLst>
                        <a:ext uri="{FF2B5EF4-FFF2-40B4-BE49-F238E27FC236}">
                          <a16:creationId xmlns:a16="http://schemas.microsoft.com/office/drawing/2014/main" id="{49E2AF1E-71D0-47E1-8E28-9BAAE413FC62}"/>
                        </a:ext>
                      </a:extLst>
                    </p:cNvPr>
                    <p:cNvSpPr>
                      <a:spLocks noChangeArrowheads="1"/>
                    </p:cNvSpPr>
                    <p:nvPr/>
                  </p:nvSpPr>
                  <p:spPr bwMode="auto">
                    <a:xfrm>
                      <a:off x="3003" y="6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1" name="Oval 347">
                      <a:extLst>
                        <a:ext uri="{FF2B5EF4-FFF2-40B4-BE49-F238E27FC236}">
                          <a16:creationId xmlns:a16="http://schemas.microsoft.com/office/drawing/2014/main" id="{BFF553A6-9CDB-4A80-BE3A-5F57AE47DFD3}"/>
                        </a:ext>
                      </a:extLst>
                    </p:cNvPr>
                    <p:cNvSpPr>
                      <a:spLocks noChangeArrowheads="1"/>
                    </p:cNvSpPr>
                    <p:nvPr/>
                  </p:nvSpPr>
                  <p:spPr bwMode="auto">
                    <a:xfrm>
                      <a:off x="3028" y="59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2" name="Oval 348">
                      <a:extLst>
                        <a:ext uri="{FF2B5EF4-FFF2-40B4-BE49-F238E27FC236}">
                          <a16:creationId xmlns:a16="http://schemas.microsoft.com/office/drawing/2014/main" id="{6F2D3E9F-0054-4F5C-9C00-84C25C237374}"/>
                        </a:ext>
                      </a:extLst>
                    </p:cNvPr>
                    <p:cNvSpPr>
                      <a:spLocks noChangeArrowheads="1"/>
                    </p:cNvSpPr>
                    <p:nvPr/>
                  </p:nvSpPr>
                  <p:spPr bwMode="auto">
                    <a:xfrm>
                      <a:off x="3058" y="57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3" name="Oval 349">
                      <a:extLst>
                        <a:ext uri="{FF2B5EF4-FFF2-40B4-BE49-F238E27FC236}">
                          <a16:creationId xmlns:a16="http://schemas.microsoft.com/office/drawing/2014/main" id="{40713999-9941-412E-A36B-EABB0F1105E8}"/>
                        </a:ext>
                      </a:extLst>
                    </p:cNvPr>
                    <p:cNvSpPr>
                      <a:spLocks noChangeArrowheads="1"/>
                    </p:cNvSpPr>
                    <p:nvPr/>
                  </p:nvSpPr>
                  <p:spPr bwMode="auto">
                    <a:xfrm>
                      <a:off x="3046" y="60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4" name="Oval 350">
                      <a:extLst>
                        <a:ext uri="{FF2B5EF4-FFF2-40B4-BE49-F238E27FC236}">
                          <a16:creationId xmlns:a16="http://schemas.microsoft.com/office/drawing/2014/main" id="{440BBEC1-79A0-490F-AAC6-6D37C3604E34}"/>
                        </a:ext>
                      </a:extLst>
                    </p:cNvPr>
                    <p:cNvSpPr>
                      <a:spLocks noChangeArrowheads="1"/>
                    </p:cNvSpPr>
                    <p:nvPr/>
                  </p:nvSpPr>
                  <p:spPr bwMode="auto">
                    <a:xfrm>
                      <a:off x="3063" y="5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5" name="Oval 351">
                      <a:extLst>
                        <a:ext uri="{FF2B5EF4-FFF2-40B4-BE49-F238E27FC236}">
                          <a16:creationId xmlns:a16="http://schemas.microsoft.com/office/drawing/2014/main" id="{4C181AF4-6216-4C14-A189-A68BF83AB3C0}"/>
                        </a:ext>
                      </a:extLst>
                    </p:cNvPr>
                    <p:cNvSpPr>
                      <a:spLocks noChangeArrowheads="1"/>
                    </p:cNvSpPr>
                    <p:nvPr/>
                  </p:nvSpPr>
                  <p:spPr bwMode="auto">
                    <a:xfrm>
                      <a:off x="3071" y="59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6" name="Oval 352">
                      <a:extLst>
                        <a:ext uri="{FF2B5EF4-FFF2-40B4-BE49-F238E27FC236}">
                          <a16:creationId xmlns:a16="http://schemas.microsoft.com/office/drawing/2014/main" id="{5B3445AB-08CC-4ECF-9020-8E141329BB8B}"/>
                        </a:ext>
                      </a:extLst>
                    </p:cNvPr>
                    <p:cNvSpPr>
                      <a:spLocks noChangeArrowheads="1"/>
                    </p:cNvSpPr>
                    <p:nvPr/>
                  </p:nvSpPr>
                  <p:spPr bwMode="auto">
                    <a:xfrm>
                      <a:off x="3082" y="571"/>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7" name="Oval 353">
                      <a:extLst>
                        <a:ext uri="{FF2B5EF4-FFF2-40B4-BE49-F238E27FC236}">
                          <a16:creationId xmlns:a16="http://schemas.microsoft.com/office/drawing/2014/main" id="{C1E5A82D-3547-4832-848C-31908BA80F65}"/>
                        </a:ext>
                      </a:extLst>
                    </p:cNvPr>
                    <p:cNvSpPr>
                      <a:spLocks noChangeArrowheads="1"/>
                    </p:cNvSpPr>
                    <p:nvPr/>
                  </p:nvSpPr>
                  <p:spPr bwMode="auto">
                    <a:xfrm>
                      <a:off x="3085" y="58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8" name="Oval 354">
                      <a:extLst>
                        <a:ext uri="{FF2B5EF4-FFF2-40B4-BE49-F238E27FC236}">
                          <a16:creationId xmlns:a16="http://schemas.microsoft.com/office/drawing/2014/main" id="{05DEC6AE-F940-4FB0-8199-38A6603D1E2A}"/>
                        </a:ext>
                      </a:extLst>
                    </p:cNvPr>
                    <p:cNvSpPr>
                      <a:spLocks noChangeArrowheads="1"/>
                    </p:cNvSpPr>
                    <p:nvPr/>
                  </p:nvSpPr>
                  <p:spPr bwMode="auto">
                    <a:xfrm>
                      <a:off x="3103"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79" name="Oval 355">
                      <a:extLst>
                        <a:ext uri="{FF2B5EF4-FFF2-40B4-BE49-F238E27FC236}">
                          <a16:creationId xmlns:a16="http://schemas.microsoft.com/office/drawing/2014/main" id="{FC19E4A3-2873-441D-9191-3DD51C34D3B2}"/>
                        </a:ext>
                      </a:extLst>
                    </p:cNvPr>
                    <p:cNvSpPr>
                      <a:spLocks noChangeArrowheads="1"/>
                    </p:cNvSpPr>
                    <p:nvPr/>
                  </p:nvSpPr>
                  <p:spPr bwMode="auto">
                    <a:xfrm>
                      <a:off x="3102" y="57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0" name="Oval 356">
                      <a:extLst>
                        <a:ext uri="{FF2B5EF4-FFF2-40B4-BE49-F238E27FC236}">
                          <a16:creationId xmlns:a16="http://schemas.microsoft.com/office/drawing/2014/main" id="{0B87FA4E-9FED-499E-8F27-20F74EF2DAA1}"/>
                        </a:ext>
                      </a:extLst>
                    </p:cNvPr>
                    <p:cNvSpPr>
                      <a:spLocks noChangeArrowheads="1"/>
                    </p:cNvSpPr>
                    <p:nvPr/>
                  </p:nvSpPr>
                  <p:spPr bwMode="auto">
                    <a:xfrm>
                      <a:off x="3103" y="5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1" name="Oval 357">
                      <a:extLst>
                        <a:ext uri="{FF2B5EF4-FFF2-40B4-BE49-F238E27FC236}">
                          <a16:creationId xmlns:a16="http://schemas.microsoft.com/office/drawing/2014/main" id="{99BA1906-78B9-411D-BF19-B30B65CFF54E}"/>
                        </a:ext>
                      </a:extLst>
                    </p:cNvPr>
                    <p:cNvSpPr>
                      <a:spLocks noChangeArrowheads="1"/>
                    </p:cNvSpPr>
                    <p:nvPr/>
                  </p:nvSpPr>
                  <p:spPr bwMode="auto">
                    <a:xfrm>
                      <a:off x="3118"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2" name="Oval 358">
                      <a:extLst>
                        <a:ext uri="{FF2B5EF4-FFF2-40B4-BE49-F238E27FC236}">
                          <a16:creationId xmlns:a16="http://schemas.microsoft.com/office/drawing/2014/main" id="{84B5B010-AA53-415B-806F-6FEA287E3CDA}"/>
                        </a:ext>
                      </a:extLst>
                    </p:cNvPr>
                    <p:cNvSpPr>
                      <a:spLocks noChangeArrowheads="1"/>
                    </p:cNvSpPr>
                    <p:nvPr/>
                  </p:nvSpPr>
                  <p:spPr bwMode="auto">
                    <a:xfrm>
                      <a:off x="3137" y="54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3" name="Oval 359">
                      <a:extLst>
                        <a:ext uri="{FF2B5EF4-FFF2-40B4-BE49-F238E27FC236}">
                          <a16:creationId xmlns:a16="http://schemas.microsoft.com/office/drawing/2014/main" id="{7FEB4C19-C98A-4D16-BC14-0604518CC416}"/>
                        </a:ext>
                      </a:extLst>
                    </p:cNvPr>
                    <p:cNvSpPr>
                      <a:spLocks noChangeArrowheads="1"/>
                    </p:cNvSpPr>
                    <p:nvPr/>
                  </p:nvSpPr>
                  <p:spPr bwMode="auto">
                    <a:xfrm>
                      <a:off x="3152" y="54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4" name="Oval 360">
                      <a:extLst>
                        <a:ext uri="{FF2B5EF4-FFF2-40B4-BE49-F238E27FC236}">
                          <a16:creationId xmlns:a16="http://schemas.microsoft.com/office/drawing/2014/main" id="{8F5E8B1A-DE5B-4BB6-A4AB-43C8D0D08DC7}"/>
                        </a:ext>
                      </a:extLst>
                    </p:cNvPr>
                    <p:cNvSpPr>
                      <a:spLocks noChangeArrowheads="1"/>
                    </p:cNvSpPr>
                    <p:nvPr/>
                  </p:nvSpPr>
                  <p:spPr bwMode="auto">
                    <a:xfrm>
                      <a:off x="3175" y="551"/>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5" name="Oval 361">
                      <a:extLst>
                        <a:ext uri="{FF2B5EF4-FFF2-40B4-BE49-F238E27FC236}">
                          <a16:creationId xmlns:a16="http://schemas.microsoft.com/office/drawing/2014/main" id="{3D393C35-EFAF-4074-B0D7-B1B4330D7718}"/>
                        </a:ext>
                      </a:extLst>
                    </p:cNvPr>
                    <p:cNvSpPr>
                      <a:spLocks noChangeArrowheads="1"/>
                    </p:cNvSpPr>
                    <p:nvPr/>
                  </p:nvSpPr>
                  <p:spPr bwMode="auto">
                    <a:xfrm>
                      <a:off x="3166" y="56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6" name="Oval 362">
                      <a:extLst>
                        <a:ext uri="{FF2B5EF4-FFF2-40B4-BE49-F238E27FC236}">
                          <a16:creationId xmlns:a16="http://schemas.microsoft.com/office/drawing/2014/main" id="{84A4F440-5005-43BA-A5C2-55DA4CC3DFDD}"/>
                        </a:ext>
                      </a:extLst>
                    </p:cNvPr>
                    <p:cNvSpPr>
                      <a:spLocks noChangeArrowheads="1"/>
                    </p:cNvSpPr>
                    <p:nvPr/>
                  </p:nvSpPr>
                  <p:spPr bwMode="auto">
                    <a:xfrm>
                      <a:off x="3129" y="56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7" name="Oval 363">
                      <a:extLst>
                        <a:ext uri="{FF2B5EF4-FFF2-40B4-BE49-F238E27FC236}">
                          <a16:creationId xmlns:a16="http://schemas.microsoft.com/office/drawing/2014/main" id="{32A668EA-E68F-4B19-9154-D91940BA37DD}"/>
                        </a:ext>
                      </a:extLst>
                    </p:cNvPr>
                    <p:cNvSpPr>
                      <a:spLocks noChangeArrowheads="1"/>
                    </p:cNvSpPr>
                    <p:nvPr/>
                  </p:nvSpPr>
                  <p:spPr bwMode="auto">
                    <a:xfrm>
                      <a:off x="3140" y="5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8" name="Oval 364">
                      <a:extLst>
                        <a:ext uri="{FF2B5EF4-FFF2-40B4-BE49-F238E27FC236}">
                          <a16:creationId xmlns:a16="http://schemas.microsoft.com/office/drawing/2014/main" id="{F9FEF1D9-534C-4C78-B886-9D3E5C7ACEB2}"/>
                        </a:ext>
                      </a:extLst>
                    </p:cNvPr>
                    <p:cNvSpPr>
                      <a:spLocks noChangeArrowheads="1"/>
                    </p:cNvSpPr>
                    <p:nvPr/>
                  </p:nvSpPr>
                  <p:spPr bwMode="auto">
                    <a:xfrm>
                      <a:off x="3115" y="5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89" name="Oval 365">
                      <a:extLst>
                        <a:ext uri="{FF2B5EF4-FFF2-40B4-BE49-F238E27FC236}">
                          <a16:creationId xmlns:a16="http://schemas.microsoft.com/office/drawing/2014/main" id="{34B1088F-31B6-4C5B-A805-965BAECBD577}"/>
                        </a:ext>
                      </a:extLst>
                    </p:cNvPr>
                    <p:cNvSpPr>
                      <a:spLocks noChangeArrowheads="1"/>
                    </p:cNvSpPr>
                    <p:nvPr/>
                  </p:nvSpPr>
                  <p:spPr bwMode="auto">
                    <a:xfrm>
                      <a:off x="3132" y="61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724" name="Group 366">
                  <a:extLst>
                    <a:ext uri="{FF2B5EF4-FFF2-40B4-BE49-F238E27FC236}">
                      <a16:creationId xmlns:a16="http://schemas.microsoft.com/office/drawing/2014/main" id="{ED249741-EDB7-4850-8970-5971B99E3B04}"/>
                    </a:ext>
                  </a:extLst>
                </p:cNvPr>
                <p:cNvGrpSpPr>
                  <a:grpSpLocks/>
                </p:cNvGrpSpPr>
                <p:nvPr/>
              </p:nvGrpSpPr>
              <p:grpSpPr bwMode="auto">
                <a:xfrm>
                  <a:off x="2981" y="633"/>
                  <a:ext cx="168" cy="116"/>
                  <a:chOff x="2981" y="633"/>
                  <a:chExt cx="168" cy="116"/>
                </a:xfrm>
              </p:grpSpPr>
              <p:sp>
                <p:nvSpPr>
                  <p:cNvPr id="65725" name="Oval 367">
                    <a:extLst>
                      <a:ext uri="{FF2B5EF4-FFF2-40B4-BE49-F238E27FC236}">
                        <a16:creationId xmlns:a16="http://schemas.microsoft.com/office/drawing/2014/main" id="{F05B2811-C565-4810-9788-FBD190BB79E0}"/>
                      </a:ext>
                    </a:extLst>
                  </p:cNvPr>
                  <p:cNvSpPr>
                    <a:spLocks noChangeArrowheads="1"/>
                  </p:cNvSpPr>
                  <p:nvPr/>
                </p:nvSpPr>
                <p:spPr bwMode="auto">
                  <a:xfrm>
                    <a:off x="3070" y="6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6" name="Oval 368">
                    <a:extLst>
                      <a:ext uri="{FF2B5EF4-FFF2-40B4-BE49-F238E27FC236}">
                        <a16:creationId xmlns:a16="http://schemas.microsoft.com/office/drawing/2014/main" id="{CD2CF3FD-9AA8-4BDB-AE85-EA6866E86724}"/>
                      </a:ext>
                    </a:extLst>
                  </p:cNvPr>
                  <p:cNvSpPr>
                    <a:spLocks noChangeArrowheads="1"/>
                  </p:cNvSpPr>
                  <p:nvPr/>
                </p:nvSpPr>
                <p:spPr bwMode="auto">
                  <a:xfrm>
                    <a:off x="2998" y="63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7" name="Oval 369">
                    <a:extLst>
                      <a:ext uri="{FF2B5EF4-FFF2-40B4-BE49-F238E27FC236}">
                        <a16:creationId xmlns:a16="http://schemas.microsoft.com/office/drawing/2014/main" id="{91C37D99-1E58-47D6-A759-E955D0083D24}"/>
                      </a:ext>
                    </a:extLst>
                  </p:cNvPr>
                  <p:cNvSpPr>
                    <a:spLocks noChangeArrowheads="1"/>
                  </p:cNvSpPr>
                  <p:nvPr/>
                </p:nvSpPr>
                <p:spPr bwMode="auto">
                  <a:xfrm>
                    <a:off x="3099" y="66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8" name="Oval 370">
                    <a:extLst>
                      <a:ext uri="{FF2B5EF4-FFF2-40B4-BE49-F238E27FC236}">
                        <a16:creationId xmlns:a16="http://schemas.microsoft.com/office/drawing/2014/main" id="{A5AD1808-ADBB-428A-8100-FFAEA284B878}"/>
                      </a:ext>
                    </a:extLst>
                  </p:cNvPr>
                  <p:cNvSpPr>
                    <a:spLocks noChangeArrowheads="1"/>
                  </p:cNvSpPr>
                  <p:nvPr/>
                </p:nvSpPr>
                <p:spPr bwMode="auto">
                  <a:xfrm>
                    <a:off x="3119"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9" name="Oval 371">
                    <a:extLst>
                      <a:ext uri="{FF2B5EF4-FFF2-40B4-BE49-F238E27FC236}">
                        <a16:creationId xmlns:a16="http://schemas.microsoft.com/office/drawing/2014/main" id="{61D83DF8-B8C7-4BA9-84DA-CD7798B23132}"/>
                      </a:ext>
                    </a:extLst>
                  </p:cNvPr>
                  <p:cNvSpPr>
                    <a:spLocks noChangeArrowheads="1"/>
                  </p:cNvSpPr>
                  <p:nvPr/>
                </p:nvSpPr>
                <p:spPr bwMode="auto">
                  <a:xfrm>
                    <a:off x="3137" y="6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0" name="Oval 372">
                    <a:extLst>
                      <a:ext uri="{FF2B5EF4-FFF2-40B4-BE49-F238E27FC236}">
                        <a16:creationId xmlns:a16="http://schemas.microsoft.com/office/drawing/2014/main" id="{40CE11A3-5DD9-4EA0-8296-951F7599C7C1}"/>
                      </a:ext>
                    </a:extLst>
                  </p:cNvPr>
                  <p:cNvSpPr>
                    <a:spLocks noChangeArrowheads="1"/>
                  </p:cNvSpPr>
                  <p:nvPr/>
                </p:nvSpPr>
                <p:spPr bwMode="auto">
                  <a:xfrm>
                    <a:off x="3100" y="67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1" name="Oval 373">
                    <a:extLst>
                      <a:ext uri="{FF2B5EF4-FFF2-40B4-BE49-F238E27FC236}">
                        <a16:creationId xmlns:a16="http://schemas.microsoft.com/office/drawing/2014/main" id="{9EA6B5EF-52DE-4179-ACC3-67AA97CF5CFD}"/>
                      </a:ext>
                    </a:extLst>
                  </p:cNvPr>
                  <p:cNvSpPr>
                    <a:spLocks noChangeArrowheads="1"/>
                  </p:cNvSpPr>
                  <p:nvPr/>
                </p:nvSpPr>
                <p:spPr bwMode="auto">
                  <a:xfrm>
                    <a:off x="3082" y="6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2" name="Oval 374">
                    <a:extLst>
                      <a:ext uri="{FF2B5EF4-FFF2-40B4-BE49-F238E27FC236}">
                        <a16:creationId xmlns:a16="http://schemas.microsoft.com/office/drawing/2014/main" id="{E3F80295-680E-4492-AE14-EA8DFE54CDA5}"/>
                      </a:ext>
                    </a:extLst>
                  </p:cNvPr>
                  <p:cNvSpPr>
                    <a:spLocks noChangeArrowheads="1"/>
                  </p:cNvSpPr>
                  <p:nvPr/>
                </p:nvSpPr>
                <p:spPr bwMode="auto">
                  <a:xfrm>
                    <a:off x="3129" y="69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3" name="Oval 375">
                    <a:extLst>
                      <a:ext uri="{FF2B5EF4-FFF2-40B4-BE49-F238E27FC236}">
                        <a16:creationId xmlns:a16="http://schemas.microsoft.com/office/drawing/2014/main" id="{8594386B-8A41-4840-B314-1146ACD8EF95}"/>
                      </a:ext>
                    </a:extLst>
                  </p:cNvPr>
                  <p:cNvSpPr>
                    <a:spLocks noChangeArrowheads="1"/>
                  </p:cNvSpPr>
                  <p:nvPr/>
                </p:nvSpPr>
                <p:spPr bwMode="auto">
                  <a:xfrm>
                    <a:off x="3022" y="683"/>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4" name="Oval 376">
                    <a:extLst>
                      <a:ext uri="{FF2B5EF4-FFF2-40B4-BE49-F238E27FC236}">
                        <a16:creationId xmlns:a16="http://schemas.microsoft.com/office/drawing/2014/main" id="{4FAC8BB8-1BEE-4A0C-A4E3-BEFAE3035DA3}"/>
                      </a:ext>
                    </a:extLst>
                  </p:cNvPr>
                  <p:cNvSpPr>
                    <a:spLocks noChangeArrowheads="1"/>
                  </p:cNvSpPr>
                  <p:nvPr/>
                </p:nvSpPr>
                <p:spPr bwMode="auto">
                  <a:xfrm>
                    <a:off x="2998" y="687"/>
                    <a:ext cx="11"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5" name="Oval 377">
                    <a:extLst>
                      <a:ext uri="{FF2B5EF4-FFF2-40B4-BE49-F238E27FC236}">
                        <a16:creationId xmlns:a16="http://schemas.microsoft.com/office/drawing/2014/main" id="{4141CD09-A2AD-43AF-B1FB-9A8E946F4A49}"/>
                      </a:ext>
                    </a:extLst>
                  </p:cNvPr>
                  <p:cNvSpPr>
                    <a:spLocks noChangeArrowheads="1"/>
                  </p:cNvSpPr>
                  <p:nvPr/>
                </p:nvSpPr>
                <p:spPr bwMode="auto">
                  <a:xfrm>
                    <a:off x="2994" y="6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6" name="Oval 378">
                    <a:extLst>
                      <a:ext uri="{FF2B5EF4-FFF2-40B4-BE49-F238E27FC236}">
                        <a16:creationId xmlns:a16="http://schemas.microsoft.com/office/drawing/2014/main" id="{8DD4E1AE-6B5D-4F72-AAED-23BE1C532742}"/>
                      </a:ext>
                    </a:extLst>
                  </p:cNvPr>
                  <p:cNvSpPr>
                    <a:spLocks noChangeArrowheads="1"/>
                  </p:cNvSpPr>
                  <p:nvPr/>
                </p:nvSpPr>
                <p:spPr bwMode="auto">
                  <a:xfrm>
                    <a:off x="3045" y="7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7" name="Oval 379">
                    <a:extLst>
                      <a:ext uri="{FF2B5EF4-FFF2-40B4-BE49-F238E27FC236}">
                        <a16:creationId xmlns:a16="http://schemas.microsoft.com/office/drawing/2014/main" id="{88CF4794-F1E7-4829-BA1F-2CE3E4D44B59}"/>
                      </a:ext>
                    </a:extLst>
                  </p:cNvPr>
                  <p:cNvSpPr>
                    <a:spLocks noChangeArrowheads="1"/>
                  </p:cNvSpPr>
                  <p:nvPr/>
                </p:nvSpPr>
                <p:spPr bwMode="auto">
                  <a:xfrm>
                    <a:off x="3105" y="71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8" name="Oval 380">
                    <a:extLst>
                      <a:ext uri="{FF2B5EF4-FFF2-40B4-BE49-F238E27FC236}">
                        <a16:creationId xmlns:a16="http://schemas.microsoft.com/office/drawing/2014/main" id="{D8A6ADFD-F248-404F-9ECC-1B615C0C9314}"/>
                      </a:ext>
                    </a:extLst>
                  </p:cNvPr>
                  <p:cNvSpPr>
                    <a:spLocks noChangeArrowheads="1"/>
                  </p:cNvSpPr>
                  <p:nvPr/>
                </p:nvSpPr>
                <p:spPr bwMode="auto">
                  <a:xfrm>
                    <a:off x="3066" y="70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39" name="Oval 381">
                    <a:extLst>
                      <a:ext uri="{FF2B5EF4-FFF2-40B4-BE49-F238E27FC236}">
                        <a16:creationId xmlns:a16="http://schemas.microsoft.com/office/drawing/2014/main" id="{0C5C3D36-5C33-4186-97A5-1496D1033A3C}"/>
                      </a:ext>
                    </a:extLst>
                  </p:cNvPr>
                  <p:cNvSpPr>
                    <a:spLocks noChangeArrowheads="1"/>
                  </p:cNvSpPr>
                  <p:nvPr/>
                </p:nvSpPr>
                <p:spPr bwMode="auto">
                  <a:xfrm>
                    <a:off x="3079" y="7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0" name="Oval 382">
                    <a:extLst>
                      <a:ext uri="{FF2B5EF4-FFF2-40B4-BE49-F238E27FC236}">
                        <a16:creationId xmlns:a16="http://schemas.microsoft.com/office/drawing/2014/main" id="{731D074B-5D8B-4076-B4E3-94F5E290953A}"/>
                      </a:ext>
                    </a:extLst>
                  </p:cNvPr>
                  <p:cNvSpPr>
                    <a:spLocks noChangeArrowheads="1"/>
                  </p:cNvSpPr>
                  <p:nvPr/>
                </p:nvSpPr>
                <p:spPr bwMode="auto">
                  <a:xfrm>
                    <a:off x="3022" y="7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1" name="Oval 383">
                    <a:extLst>
                      <a:ext uri="{FF2B5EF4-FFF2-40B4-BE49-F238E27FC236}">
                        <a16:creationId xmlns:a16="http://schemas.microsoft.com/office/drawing/2014/main" id="{0F3A5E54-5935-4B60-8BA9-574B5F71543E}"/>
                      </a:ext>
                    </a:extLst>
                  </p:cNvPr>
                  <p:cNvSpPr>
                    <a:spLocks noChangeArrowheads="1"/>
                  </p:cNvSpPr>
                  <p:nvPr/>
                </p:nvSpPr>
                <p:spPr bwMode="auto">
                  <a:xfrm>
                    <a:off x="3017" y="70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2" name="Oval 384">
                    <a:extLst>
                      <a:ext uri="{FF2B5EF4-FFF2-40B4-BE49-F238E27FC236}">
                        <a16:creationId xmlns:a16="http://schemas.microsoft.com/office/drawing/2014/main" id="{9250EB58-4D63-4E8C-9D95-148FEBF7B728}"/>
                      </a:ext>
                    </a:extLst>
                  </p:cNvPr>
                  <p:cNvSpPr>
                    <a:spLocks noChangeArrowheads="1"/>
                  </p:cNvSpPr>
                  <p:nvPr/>
                </p:nvSpPr>
                <p:spPr bwMode="auto">
                  <a:xfrm>
                    <a:off x="3055" y="73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3" name="Oval 385">
                    <a:extLst>
                      <a:ext uri="{FF2B5EF4-FFF2-40B4-BE49-F238E27FC236}">
                        <a16:creationId xmlns:a16="http://schemas.microsoft.com/office/drawing/2014/main" id="{09CFFACC-E5F5-4F1A-99A8-9A4A3BC2749B}"/>
                      </a:ext>
                    </a:extLst>
                  </p:cNvPr>
                  <p:cNvSpPr>
                    <a:spLocks noChangeArrowheads="1"/>
                  </p:cNvSpPr>
                  <p:nvPr/>
                </p:nvSpPr>
                <p:spPr bwMode="auto">
                  <a:xfrm>
                    <a:off x="3035" y="73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4" name="Oval 386">
                    <a:extLst>
                      <a:ext uri="{FF2B5EF4-FFF2-40B4-BE49-F238E27FC236}">
                        <a16:creationId xmlns:a16="http://schemas.microsoft.com/office/drawing/2014/main" id="{714CBD12-3472-4A76-A01A-4C02E35DEBA3}"/>
                      </a:ext>
                    </a:extLst>
                  </p:cNvPr>
                  <p:cNvSpPr>
                    <a:spLocks noChangeArrowheads="1"/>
                  </p:cNvSpPr>
                  <p:nvPr/>
                </p:nvSpPr>
                <p:spPr bwMode="auto">
                  <a:xfrm>
                    <a:off x="3010" y="73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5" name="Oval 387">
                    <a:extLst>
                      <a:ext uri="{FF2B5EF4-FFF2-40B4-BE49-F238E27FC236}">
                        <a16:creationId xmlns:a16="http://schemas.microsoft.com/office/drawing/2014/main" id="{F9A801B9-AC1F-46F1-8F4F-2A5C31A4B922}"/>
                      </a:ext>
                    </a:extLst>
                  </p:cNvPr>
                  <p:cNvSpPr>
                    <a:spLocks noChangeArrowheads="1"/>
                  </p:cNvSpPr>
                  <p:nvPr/>
                </p:nvSpPr>
                <p:spPr bwMode="auto">
                  <a:xfrm>
                    <a:off x="2982"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6" name="Oval 388">
                    <a:extLst>
                      <a:ext uri="{FF2B5EF4-FFF2-40B4-BE49-F238E27FC236}">
                        <a16:creationId xmlns:a16="http://schemas.microsoft.com/office/drawing/2014/main" id="{5D01DD81-2DDC-46F7-B8C1-E2B626178619}"/>
                      </a:ext>
                    </a:extLst>
                  </p:cNvPr>
                  <p:cNvSpPr>
                    <a:spLocks noChangeArrowheads="1"/>
                  </p:cNvSpPr>
                  <p:nvPr/>
                </p:nvSpPr>
                <p:spPr bwMode="auto">
                  <a:xfrm>
                    <a:off x="2981" y="6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7" name="Oval 389">
                    <a:extLst>
                      <a:ext uri="{FF2B5EF4-FFF2-40B4-BE49-F238E27FC236}">
                        <a16:creationId xmlns:a16="http://schemas.microsoft.com/office/drawing/2014/main" id="{FB4EAB43-0539-4DF9-850F-C5CF96E6DE7E}"/>
                      </a:ext>
                    </a:extLst>
                  </p:cNvPr>
                  <p:cNvSpPr>
                    <a:spLocks noChangeArrowheads="1"/>
                  </p:cNvSpPr>
                  <p:nvPr/>
                </p:nvSpPr>
                <p:spPr bwMode="auto">
                  <a:xfrm>
                    <a:off x="2983" y="7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48" name="Oval 390">
                    <a:extLst>
                      <a:ext uri="{FF2B5EF4-FFF2-40B4-BE49-F238E27FC236}">
                        <a16:creationId xmlns:a16="http://schemas.microsoft.com/office/drawing/2014/main" id="{870F73DB-1E65-47D0-912C-1501082DE378}"/>
                      </a:ext>
                    </a:extLst>
                  </p:cNvPr>
                  <p:cNvSpPr>
                    <a:spLocks noChangeArrowheads="1"/>
                  </p:cNvSpPr>
                  <p:nvPr/>
                </p:nvSpPr>
                <p:spPr bwMode="auto">
                  <a:xfrm>
                    <a:off x="2992" y="7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666" name="Group 391">
                <a:extLst>
                  <a:ext uri="{FF2B5EF4-FFF2-40B4-BE49-F238E27FC236}">
                    <a16:creationId xmlns:a16="http://schemas.microsoft.com/office/drawing/2014/main" id="{C2486D38-FECC-48D0-A376-9DE94BFB5131}"/>
                  </a:ext>
                </a:extLst>
              </p:cNvPr>
              <p:cNvGrpSpPr>
                <a:grpSpLocks/>
              </p:cNvGrpSpPr>
              <p:nvPr/>
            </p:nvGrpSpPr>
            <p:grpSpPr bwMode="auto">
              <a:xfrm>
                <a:off x="2520" y="407"/>
                <a:ext cx="320" cy="501"/>
                <a:chOff x="2520" y="407"/>
                <a:chExt cx="320" cy="501"/>
              </a:xfrm>
            </p:grpSpPr>
            <p:grpSp>
              <p:nvGrpSpPr>
                <p:cNvPr id="65667" name="Group 392">
                  <a:extLst>
                    <a:ext uri="{FF2B5EF4-FFF2-40B4-BE49-F238E27FC236}">
                      <a16:creationId xmlns:a16="http://schemas.microsoft.com/office/drawing/2014/main" id="{A1999B3B-0202-476F-A12E-2996C1AAE1FC}"/>
                    </a:ext>
                  </a:extLst>
                </p:cNvPr>
                <p:cNvGrpSpPr>
                  <a:grpSpLocks/>
                </p:cNvGrpSpPr>
                <p:nvPr/>
              </p:nvGrpSpPr>
              <p:grpSpPr bwMode="auto">
                <a:xfrm>
                  <a:off x="2756" y="520"/>
                  <a:ext cx="84" cy="126"/>
                  <a:chOff x="2756" y="520"/>
                  <a:chExt cx="84" cy="126"/>
                </a:xfrm>
              </p:grpSpPr>
              <p:sp>
                <p:nvSpPr>
                  <p:cNvPr id="65709" name="Oval 393">
                    <a:extLst>
                      <a:ext uri="{FF2B5EF4-FFF2-40B4-BE49-F238E27FC236}">
                        <a16:creationId xmlns:a16="http://schemas.microsoft.com/office/drawing/2014/main" id="{03A5521C-491C-4921-B79D-AEBB49FE5C7E}"/>
                      </a:ext>
                    </a:extLst>
                  </p:cNvPr>
                  <p:cNvSpPr>
                    <a:spLocks noChangeArrowheads="1"/>
                  </p:cNvSpPr>
                  <p:nvPr/>
                </p:nvSpPr>
                <p:spPr bwMode="auto">
                  <a:xfrm>
                    <a:off x="2828" y="5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0" name="Oval 394">
                    <a:extLst>
                      <a:ext uri="{FF2B5EF4-FFF2-40B4-BE49-F238E27FC236}">
                        <a16:creationId xmlns:a16="http://schemas.microsoft.com/office/drawing/2014/main" id="{FC898C7F-1278-491D-A420-E66738388905}"/>
                      </a:ext>
                    </a:extLst>
                  </p:cNvPr>
                  <p:cNvSpPr>
                    <a:spLocks noChangeArrowheads="1"/>
                  </p:cNvSpPr>
                  <p:nvPr/>
                </p:nvSpPr>
                <p:spPr bwMode="auto">
                  <a:xfrm>
                    <a:off x="2822" y="5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1" name="Oval 395">
                    <a:extLst>
                      <a:ext uri="{FF2B5EF4-FFF2-40B4-BE49-F238E27FC236}">
                        <a16:creationId xmlns:a16="http://schemas.microsoft.com/office/drawing/2014/main" id="{4F0B25AC-88FF-4586-96B2-0AB0320D5150}"/>
                      </a:ext>
                    </a:extLst>
                  </p:cNvPr>
                  <p:cNvSpPr>
                    <a:spLocks noChangeArrowheads="1"/>
                  </p:cNvSpPr>
                  <p:nvPr/>
                </p:nvSpPr>
                <p:spPr bwMode="auto">
                  <a:xfrm>
                    <a:off x="2782" y="5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2" name="Oval 396">
                    <a:extLst>
                      <a:ext uri="{FF2B5EF4-FFF2-40B4-BE49-F238E27FC236}">
                        <a16:creationId xmlns:a16="http://schemas.microsoft.com/office/drawing/2014/main" id="{7E8ED588-F60E-4215-B636-493823150A1A}"/>
                      </a:ext>
                    </a:extLst>
                  </p:cNvPr>
                  <p:cNvSpPr>
                    <a:spLocks noChangeArrowheads="1"/>
                  </p:cNvSpPr>
                  <p:nvPr/>
                </p:nvSpPr>
                <p:spPr bwMode="auto">
                  <a:xfrm>
                    <a:off x="2756" y="53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3" name="Oval 397">
                    <a:extLst>
                      <a:ext uri="{FF2B5EF4-FFF2-40B4-BE49-F238E27FC236}">
                        <a16:creationId xmlns:a16="http://schemas.microsoft.com/office/drawing/2014/main" id="{EB0C2B58-CB34-48FA-9D5B-BD998CF00F3B}"/>
                      </a:ext>
                    </a:extLst>
                  </p:cNvPr>
                  <p:cNvSpPr>
                    <a:spLocks noChangeArrowheads="1"/>
                  </p:cNvSpPr>
                  <p:nvPr/>
                </p:nvSpPr>
                <p:spPr bwMode="auto">
                  <a:xfrm>
                    <a:off x="2788" y="5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4" name="Oval 398">
                    <a:extLst>
                      <a:ext uri="{FF2B5EF4-FFF2-40B4-BE49-F238E27FC236}">
                        <a16:creationId xmlns:a16="http://schemas.microsoft.com/office/drawing/2014/main" id="{4431C801-38CF-4EBD-A1CF-F9E9D3EB5C31}"/>
                      </a:ext>
                    </a:extLst>
                  </p:cNvPr>
                  <p:cNvSpPr>
                    <a:spLocks noChangeArrowheads="1"/>
                  </p:cNvSpPr>
                  <p:nvPr/>
                </p:nvSpPr>
                <p:spPr bwMode="auto">
                  <a:xfrm>
                    <a:off x="2807" y="57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5" name="Oval 399">
                    <a:extLst>
                      <a:ext uri="{FF2B5EF4-FFF2-40B4-BE49-F238E27FC236}">
                        <a16:creationId xmlns:a16="http://schemas.microsoft.com/office/drawing/2014/main" id="{8C8C1FB8-6721-4A52-94AB-3E403F34232C}"/>
                      </a:ext>
                    </a:extLst>
                  </p:cNvPr>
                  <p:cNvSpPr>
                    <a:spLocks noChangeArrowheads="1"/>
                  </p:cNvSpPr>
                  <p:nvPr/>
                </p:nvSpPr>
                <p:spPr bwMode="auto">
                  <a:xfrm>
                    <a:off x="2782" y="5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6" name="Oval 400">
                    <a:extLst>
                      <a:ext uri="{FF2B5EF4-FFF2-40B4-BE49-F238E27FC236}">
                        <a16:creationId xmlns:a16="http://schemas.microsoft.com/office/drawing/2014/main" id="{4104AF27-E41A-4EB7-A397-A3AD20FF7184}"/>
                      </a:ext>
                    </a:extLst>
                  </p:cNvPr>
                  <p:cNvSpPr>
                    <a:spLocks noChangeArrowheads="1"/>
                  </p:cNvSpPr>
                  <p:nvPr/>
                </p:nvSpPr>
                <p:spPr bwMode="auto">
                  <a:xfrm>
                    <a:off x="2785" y="58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7" name="Oval 401">
                    <a:extLst>
                      <a:ext uri="{FF2B5EF4-FFF2-40B4-BE49-F238E27FC236}">
                        <a16:creationId xmlns:a16="http://schemas.microsoft.com/office/drawing/2014/main" id="{30F47299-D494-4CCA-8479-A8238BC9F002}"/>
                      </a:ext>
                    </a:extLst>
                  </p:cNvPr>
                  <p:cNvSpPr>
                    <a:spLocks noChangeArrowheads="1"/>
                  </p:cNvSpPr>
                  <p:nvPr/>
                </p:nvSpPr>
                <p:spPr bwMode="auto">
                  <a:xfrm>
                    <a:off x="2756" y="58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8" name="Oval 402">
                    <a:extLst>
                      <a:ext uri="{FF2B5EF4-FFF2-40B4-BE49-F238E27FC236}">
                        <a16:creationId xmlns:a16="http://schemas.microsoft.com/office/drawing/2014/main" id="{565900A5-7AFE-4921-8D2E-02162811C8D4}"/>
                      </a:ext>
                    </a:extLst>
                  </p:cNvPr>
                  <p:cNvSpPr>
                    <a:spLocks noChangeArrowheads="1"/>
                  </p:cNvSpPr>
                  <p:nvPr/>
                </p:nvSpPr>
                <p:spPr bwMode="auto">
                  <a:xfrm>
                    <a:off x="2792" y="6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19" name="Oval 403">
                    <a:extLst>
                      <a:ext uri="{FF2B5EF4-FFF2-40B4-BE49-F238E27FC236}">
                        <a16:creationId xmlns:a16="http://schemas.microsoft.com/office/drawing/2014/main" id="{36EB56A3-4D09-4FC8-AB68-ED79B52C5873}"/>
                      </a:ext>
                    </a:extLst>
                  </p:cNvPr>
                  <p:cNvSpPr>
                    <a:spLocks noChangeArrowheads="1"/>
                  </p:cNvSpPr>
                  <p:nvPr/>
                </p:nvSpPr>
                <p:spPr bwMode="auto">
                  <a:xfrm>
                    <a:off x="2756" y="59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0" name="Oval 404">
                    <a:extLst>
                      <a:ext uri="{FF2B5EF4-FFF2-40B4-BE49-F238E27FC236}">
                        <a16:creationId xmlns:a16="http://schemas.microsoft.com/office/drawing/2014/main" id="{EC20294E-0667-46A2-A7E5-0E1211B6240A}"/>
                      </a:ext>
                    </a:extLst>
                  </p:cNvPr>
                  <p:cNvSpPr>
                    <a:spLocks noChangeArrowheads="1"/>
                  </p:cNvSpPr>
                  <p:nvPr/>
                </p:nvSpPr>
                <p:spPr bwMode="auto">
                  <a:xfrm>
                    <a:off x="2764" y="6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21" name="Oval 405">
                    <a:extLst>
                      <a:ext uri="{FF2B5EF4-FFF2-40B4-BE49-F238E27FC236}">
                        <a16:creationId xmlns:a16="http://schemas.microsoft.com/office/drawing/2014/main" id="{F83EDF0D-4F6D-4BCC-9DF2-33C1B4CF2B67}"/>
                      </a:ext>
                    </a:extLst>
                  </p:cNvPr>
                  <p:cNvSpPr>
                    <a:spLocks noChangeArrowheads="1"/>
                  </p:cNvSpPr>
                  <p:nvPr/>
                </p:nvSpPr>
                <p:spPr bwMode="auto">
                  <a:xfrm>
                    <a:off x="2780" y="63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68" name="Group 406">
                  <a:extLst>
                    <a:ext uri="{FF2B5EF4-FFF2-40B4-BE49-F238E27FC236}">
                      <a16:creationId xmlns:a16="http://schemas.microsoft.com/office/drawing/2014/main" id="{8355B285-4D9E-43B7-8674-45FFAB312996}"/>
                    </a:ext>
                  </a:extLst>
                </p:cNvPr>
                <p:cNvGrpSpPr>
                  <a:grpSpLocks/>
                </p:cNvGrpSpPr>
                <p:nvPr/>
              </p:nvGrpSpPr>
              <p:grpSpPr bwMode="auto">
                <a:xfrm>
                  <a:off x="2628" y="407"/>
                  <a:ext cx="62" cy="60"/>
                  <a:chOff x="2628" y="407"/>
                  <a:chExt cx="62" cy="60"/>
                </a:xfrm>
              </p:grpSpPr>
              <p:sp>
                <p:nvSpPr>
                  <p:cNvPr id="65700" name="Oval 407">
                    <a:extLst>
                      <a:ext uri="{FF2B5EF4-FFF2-40B4-BE49-F238E27FC236}">
                        <a16:creationId xmlns:a16="http://schemas.microsoft.com/office/drawing/2014/main" id="{D60F7C8D-3526-458E-808C-E219AA9D6187}"/>
                      </a:ext>
                    </a:extLst>
                  </p:cNvPr>
                  <p:cNvSpPr>
                    <a:spLocks noChangeArrowheads="1"/>
                  </p:cNvSpPr>
                  <p:nvPr/>
                </p:nvSpPr>
                <p:spPr bwMode="auto">
                  <a:xfrm>
                    <a:off x="2677" y="44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1" name="Oval 408">
                    <a:extLst>
                      <a:ext uri="{FF2B5EF4-FFF2-40B4-BE49-F238E27FC236}">
                        <a16:creationId xmlns:a16="http://schemas.microsoft.com/office/drawing/2014/main" id="{F68E90A2-C110-463A-8410-04E38E8B3966}"/>
                      </a:ext>
                    </a:extLst>
                  </p:cNvPr>
                  <p:cNvSpPr>
                    <a:spLocks noChangeArrowheads="1"/>
                  </p:cNvSpPr>
                  <p:nvPr/>
                </p:nvSpPr>
                <p:spPr bwMode="auto">
                  <a:xfrm>
                    <a:off x="2674" y="42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2" name="Oval 409">
                    <a:extLst>
                      <a:ext uri="{FF2B5EF4-FFF2-40B4-BE49-F238E27FC236}">
                        <a16:creationId xmlns:a16="http://schemas.microsoft.com/office/drawing/2014/main" id="{C8A40F85-307F-40E0-AA42-39A66AE11CDC}"/>
                      </a:ext>
                    </a:extLst>
                  </p:cNvPr>
                  <p:cNvSpPr>
                    <a:spLocks noChangeArrowheads="1"/>
                  </p:cNvSpPr>
                  <p:nvPr/>
                </p:nvSpPr>
                <p:spPr bwMode="auto">
                  <a:xfrm>
                    <a:off x="2659" y="40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3" name="Oval 410">
                    <a:extLst>
                      <a:ext uri="{FF2B5EF4-FFF2-40B4-BE49-F238E27FC236}">
                        <a16:creationId xmlns:a16="http://schemas.microsoft.com/office/drawing/2014/main" id="{6C308285-63DA-47B5-8DB5-D1C5B2C8CE6F}"/>
                      </a:ext>
                    </a:extLst>
                  </p:cNvPr>
                  <p:cNvSpPr>
                    <a:spLocks noChangeArrowheads="1"/>
                  </p:cNvSpPr>
                  <p:nvPr/>
                </p:nvSpPr>
                <p:spPr bwMode="auto">
                  <a:xfrm>
                    <a:off x="2631" y="4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4" name="Oval 411">
                    <a:extLst>
                      <a:ext uri="{FF2B5EF4-FFF2-40B4-BE49-F238E27FC236}">
                        <a16:creationId xmlns:a16="http://schemas.microsoft.com/office/drawing/2014/main" id="{AB5E7CFF-E0A2-4719-8267-AC89359D07D9}"/>
                      </a:ext>
                    </a:extLst>
                  </p:cNvPr>
                  <p:cNvSpPr>
                    <a:spLocks noChangeArrowheads="1"/>
                  </p:cNvSpPr>
                  <p:nvPr/>
                </p:nvSpPr>
                <p:spPr bwMode="auto">
                  <a:xfrm>
                    <a:off x="2644" y="42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5" name="Oval 412">
                    <a:extLst>
                      <a:ext uri="{FF2B5EF4-FFF2-40B4-BE49-F238E27FC236}">
                        <a16:creationId xmlns:a16="http://schemas.microsoft.com/office/drawing/2014/main" id="{6F52DFB4-FDDA-4FBC-9AB5-44553D839DAB}"/>
                      </a:ext>
                    </a:extLst>
                  </p:cNvPr>
                  <p:cNvSpPr>
                    <a:spLocks noChangeArrowheads="1"/>
                  </p:cNvSpPr>
                  <p:nvPr/>
                </p:nvSpPr>
                <p:spPr bwMode="auto">
                  <a:xfrm>
                    <a:off x="2652" y="44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6" name="Oval 413">
                    <a:extLst>
                      <a:ext uri="{FF2B5EF4-FFF2-40B4-BE49-F238E27FC236}">
                        <a16:creationId xmlns:a16="http://schemas.microsoft.com/office/drawing/2014/main" id="{8AC4F387-AC07-46A3-9A99-4331AB56A7D0}"/>
                      </a:ext>
                    </a:extLst>
                  </p:cNvPr>
                  <p:cNvSpPr>
                    <a:spLocks noChangeArrowheads="1"/>
                  </p:cNvSpPr>
                  <p:nvPr/>
                </p:nvSpPr>
                <p:spPr bwMode="auto">
                  <a:xfrm>
                    <a:off x="2666" y="45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7" name="Oval 414">
                    <a:extLst>
                      <a:ext uri="{FF2B5EF4-FFF2-40B4-BE49-F238E27FC236}">
                        <a16:creationId xmlns:a16="http://schemas.microsoft.com/office/drawing/2014/main" id="{4E5E9898-DDF8-47E1-80E9-F2A2C83C4C7E}"/>
                      </a:ext>
                    </a:extLst>
                  </p:cNvPr>
                  <p:cNvSpPr>
                    <a:spLocks noChangeArrowheads="1"/>
                  </p:cNvSpPr>
                  <p:nvPr/>
                </p:nvSpPr>
                <p:spPr bwMode="auto">
                  <a:xfrm>
                    <a:off x="2640" y="4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708" name="Oval 415">
                    <a:extLst>
                      <a:ext uri="{FF2B5EF4-FFF2-40B4-BE49-F238E27FC236}">
                        <a16:creationId xmlns:a16="http://schemas.microsoft.com/office/drawing/2014/main" id="{20A44485-2FF8-4A73-9B53-BD29AC191DBC}"/>
                      </a:ext>
                    </a:extLst>
                  </p:cNvPr>
                  <p:cNvSpPr>
                    <a:spLocks noChangeArrowheads="1"/>
                  </p:cNvSpPr>
                  <p:nvPr/>
                </p:nvSpPr>
                <p:spPr bwMode="auto">
                  <a:xfrm>
                    <a:off x="2628" y="4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69" name="Group 416">
                  <a:extLst>
                    <a:ext uri="{FF2B5EF4-FFF2-40B4-BE49-F238E27FC236}">
                      <a16:creationId xmlns:a16="http://schemas.microsoft.com/office/drawing/2014/main" id="{98D1BA40-65C1-4CEC-8ED5-316683FCD216}"/>
                    </a:ext>
                  </a:extLst>
                </p:cNvPr>
                <p:cNvGrpSpPr>
                  <a:grpSpLocks/>
                </p:cNvGrpSpPr>
                <p:nvPr/>
              </p:nvGrpSpPr>
              <p:grpSpPr bwMode="auto">
                <a:xfrm>
                  <a:off x="2520" y="758"/>
                  <a:ext cx="168" cy="150"/>
                  <a:chOff x="2520" y="758"/>
                  <a:chExt cx="168" cy="150"/>
                </a:xfrm>
              </p:grpSpPr>
              <p:sp>
                <p:nvSpPr>
                  <p:cNvPr id="65670" name="Oval 417">
                    <a:extLst>
                      <a:ext uri="{FF2B5EF4-FFF2-40B4-BE49-F238E27FC236}">
                        <a16:creationId xmlns:a16="http://schemas.microsoft.com/office/drawing/2014/main" id="{D84FCEF6-AA5A-4588-A0A6-1FC99BC5514E}"/>
                      </a:ext>
                    </a:extLst>
                  </p:cNvPr>
                  <p:cNvSpPr>
                    <a:spLocks noChangeArrowheads="1"/>
                  </p:cNvSpPr>
                  <p:nvPr/>
                </p:nvSpPr>
                <p:spPr bwMode="auto">
                  <a:xfrm>
                    <a:off x="2642" y="7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1" name="Oval 418">
                    <a:extLst>
                      <a:ext uri="{FF2B5EF4-FFF2-40B4-BE49-F238E27FC236}">
                        <a16:creationId xmlns:a16="http://schemas.microsoft.com/office/drawing/2014/main" id="{758EFC5E-E4F8-42AA-8971-9F4E898AC4FF}"/>
                      </a:ext>
                    </a:extLst>
                  </p:cNvPr>
                  <p:cNvSpPr>
                    <a:spLocks noChangeArrowheads="1"/>
                  </p:cNvSpPr>
                  <p:nvPr/>
                </p:nvSpPr>
                <p:spPr bwMode="auto">
                  <a:xfrm>
                    <a:off x="2670" y="7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2" name="Oval 419">
                    <a:extLst>
                      <a:ext uri="{FF2B5EF4-FFF2-40B4-BE49-F238E27FC236}">
                        <a16:creationId xmlns:a16="http://schemas.microsoft.com/office/drawing/2014/main" id="{883CC6CC-D0E3-47D8-9200-13B861B57D83}"/>
                      </a:ext>
                    </a:extLst>
                  </p:cNvPr>
                  <p:cNvSpPr>
                    <a:spLocks noChangeArrowheads="1"/>
                  </p:cNvSpPr>
                  <p:nvPr/>
                </p:nvSpPr>
                <p:spPr bwMode="auto">
                  <a:xfrm>
                    <a:off x="2626" y="7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3" name="Oval 420">
                    <a:extLst>
                      <a:ext uri="{FF2B5EF4-FFF2-40B4-BE49-F238E27FC236}">
                        <a16:creationId xmlns:a16="http://schemas.microsoft.com/office/drawing/2014/main" id="{887FE9C5-913D-453E-ACF8-DB3C3662B05C}"/>
                      </a:ext>
                    </a:extLst>
                  </p:cNvPr>
                  <p:cNvSpPr>
                    <a:spLocks noChangeArrowheads="1"/>
                  </p:cNvSpPr>
                  <p:nvPr/>
                </p:nvSpPr>
                <p:spPr bwMode="auto">
                  <a:xfrm>
                    <a:off x="2658" y="81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4" name="Oval 421">
                    <a:extLst>
                      <a:ext uri="{FF2B5EF4-FFF2-40B4-BE49-F238E27FC236}">
                        <a16:creationId xmlns:a16="http://schemas.microsoft.com/office/drawing/2014/main" id="{0F603C36-F1EE-43B3-B459-3B7F810686D7}"/>
                      </a:ext>
                    </a:extLst>
                  </p:cNvPr>
                  <p:cNvSpPr>
                    <a:spLocks noChangeArrowheads="1"/>
                  </p:cNvSpPr>
                  <p:nvPr/>
                </p:nvSpPr>
                <p:spPr bwMode="auto">
                  <a:xfrm>
                    <a:off x="2609" y="8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5" name="Oval 422">
                    <a:extLst>
                      <a:ext uri="{FF2B5EF4-FFF2-40B4-BE49-F238E27FC236}">
                        <a16:creationId xmlns:a16="http://schemas.microsoft.com/office/drawing/2014/main" id="{CEE7169B-18B6-4020-9B7C-AE2CDE1670ED}"/>
                      </a:ext>
                    </a:extLst>
                  </p:cNvPr>
                  <p:cNvSpPr>
                    <a:spLocks noChangeArrowheads="1"/>
                  </p:cNvSpPr>
                  <p:nvPr/>
                </p:nvSpPr>
                <p:spPr bwMode="auto">
                  <a:xfrm>
                    <a:off x="2637" y="82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6" name="Oval 423">
                    <a:extLst>
                      <a:ext uri="{FF2B5EF4-FFF2-40B4-BE49-F238E27FC236}">
                        <a16:creationId xmlns:a16="http://schemas.microsoft.com/office/drawing/2014/main" id="{1C9B262A-8ACD-489A-AF1B-CB26ED351F25}"/>
                      </a:ext>
                    </a:extLst>
                  </p:cNvPr>
                  <p:cNvSpPr>
                    <a:spLocks noChangeArrowheads="1"/>
                  </p:cNvSpPr>
                  <p:nvPr/>
                </p:nvSpPr>
                <p:spPr bwMode="auto">
                  <a:xfrm>
                    <a:off x="2655" y="83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7" name="Oval 424">
                    <a:extLst>
                      <a:ext uri="{FF2B5EF4-FFF2-40B4-BE49-F238E27FC236}">
                        <a16:creationId xmlns:a16="http://schemas.microsoft.com/office/drawing/2014/main" id="{C24B4C23-1AF8-4BAF-8880-00102FFA6BBE}"/>
                      </a:ext>
                    </a:extLst>
                  </p:cNvPr>
                  <p:cNvSpPr>
                    <a:spLocks noChangeArrowheads="1"/>
                  </p:cNvSpPr>
                  <p:nvPr/>
                </p:nvSpPr>
                <p:spPr bwMode="auto">
                  <a:xfrm>
                    <a:off x="2676" y="8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8" name="Oval 425">
                    <a:extLst>
                      <a:ext uri="{FF2B5EF4-FFF2-40B4-BE49-F238E27FC236}">
                        <a16:creationId xmlns:a16="http://schemas.microsoft.com/office/drawing/2014/main" id="{5D6EE82B-E363-42A5-9A3E-73B255B1272B}"/>
                      </a:ext>
                    </a:extLst>
                  </p:cNvPr>
                  <p:cNvSpPr>
                    <a:spLocks noChangeArrowheads="1"/>
                  </p:cNvSpPr>
                  <p:nvPr/>
                </p:nvSpPr>
                <p:spPr bwMode="auto">
                  <a:xfrm>
                    <a:off x="2658" y="8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79" name="Oval 426">
                    <a:extLst>
                      <a:ext uri="{FF2B5EF4-FFF2-40B4-BE49-F238E27FC236}">
                        <a16:creationId xmlns:a16="http://schemas.microsoft.com/office/drawing/2014/main" id="{5AB4C005-AB91-45DF-B7D1-ABC7EDE7C7DF}"/>
                      </a:ext>
                    </a:extLst>
                  </p:cNvPr>
                  <p:cNvSpPr>
                    <a:spLocks noChangeArrowheads="1"/>
                  </p:cNvSpPr>
                  <p:nvPr/>
                </p:nvSpPr>
                <p:spPr bwMode="auto">
                  <a:xfrm>
                    <a:off x="2571" y="7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0" name="Oval 427">
                    <a:extLst>
                      <a:ext uri="{FF2B5EF4-FFF2-40B4-BE49-F238E27FC236}">
                        <a16:creationId xmlns:a16="http://schemas.microsoft.com/office/drawing/2014/main" id="{3C3AD230-9AAA-4245-9EDC-AF65A144EB45}"/>
                      </a:ext>
                    </a:extLst>
                  </p:cNvPr>
                  <p:cNvSpPr>
                    <a:spLocks noChangeArrowheads="1"/>
                  </p:cNvSpPr>
                  <p:nvPr/>
                </p:nvSpPr>
                <p:spPr bwMode="auto">
                  <a:xfrm>
                    <a:off x="2582" y="8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1" name="Oval 428">
                    <a:extLst>
                      <a:ext uri="{FF2B5EF4-FFF2-40B4-BE49-F238E27FC236}">
                        <a16:creationId xmlns:a16="http://schemas.microsoft.com/office/drawing/2014/main" id="{B80E9E47-C97E-4062-BCCC-E180B596B5CC}"/>
                      </a:ext>
                    </a:extLst>
                  </p:cNvPr>
                  <p:cNvSpPr>
                    <a:spLocks noChangeArrowheads="1"/>
                  </p:cNvSpPr>
                  <p:nvPr/>
                </p:nvSpPr>
                <p:spPr bwMode="auto">
                  <a:xfrm>
                    <a:off x="2554" y="80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2" name="Oval 429">
                    <a:extLst>
                      <a:ext uri="{FF2B5EF4-FFF2-40B4-BE49-F238E27FC236}">
                        <a16:creationId xmlns:a16="http://schemas.microsoft.com/office/drawing/2014/main" id="{8C4605C4-7A81-4D1A-9F3F-6257992DE854}"/>
                      </a:ext>
                    </a:extLst>
                  </p:cNvPr>
                  <p:cNvSpPr>
                    <a:spLocks noChangeArrowheads="1"/>
                  </p:cNvSpPr>
                  <p:nvPr/>
                </p:nvSpPr>
                <p:spPr bwMode="auto">
                  <a:xfrm>
                    <a:off x="2536" y="79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3" name="Oval 430">
                    <a:extLst>
                      <a:ext uri="{FF2B5EF4-FFF2-40B4-BE49-F238E27FC236}">
                        <a16:creationId xmlns:a16="http://schemas.microsoft.com/office/drawing/2014/main" id="{A1330CFB-4168-4A2A-A7D4-397EAE07CEE7}"/>
                      </a:ext>
                    </a:extLst>
                  </p:cNvPr>
                  <p:cNvSpPr>
                    <a:spLocks noChangeArrowheads="1"/>
                  </p:cNvSpPr>
                  <p:nvPr/>
                </p:nvSpPr>
                <p:spPr bwMode="auto">
                  <a:xfrm>
                    <a:off x="2520" y="81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4" name="Oval 431">
                    <a:extLst>
                      <a:ext uri="{FF2B5EF4-FFF2-40B4-BE49-F238E27FC236}">
                        <a16:creationId xmlns:a16="http://schemas.microsoft.com/office/drawing/2014/main" id="{7C8CFA94-2B33-479B-B6FB-EB923BBA99C4}"/>
                      </a:ext>
                    </a:extLst>
                  </p:cNvPr>
                  <p:cNvSpPr>
                    <a:spLocks noChangeArrowheads="1"/>
                  </p:cNvSpPr>
                  <p:nvPr/>
                </p:nvSpPr>
                <p:spPr bwMode="auto">
                  <a:xfrm>
                    <a:off x="2574"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5" name="Oval 432">
                    <a:extLst>
                      <a:ext uri="{FF2B5EF4-FFF2-40B4-BE49-F238E27FC236}">
                        <a16:creationId xmlns:a16="http://schemas.microsoft.com/office/drawing/2014/main" id="{91123215-C266-41E2-B919-EF9095A2121A}"/>
                      </a:ext>
                    </a:extLst>
                  </p:cNvPr>
                  <p:cNvSpPr>
                    <a:spLocks noChangeArrowheads="1"/>
                  </p:cNvSpPr>
                  <p:nvPr/>
                </p:nvSpPr>
                <p:spPr bwMode="auto">
                  <a:xfrm>
                    <a:off x="2561" y="8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6" name="Oval 433">
                    <a:extLst>
                      <a:ext uri="{FF2B5EF4-FFF2-40B4-BE49-F238E27FC236}">
                        <a16:creationId xmlns:a16="http://schemas.microsoft.com/office/drawing/2014/main" id="{F0517068-5D37-4D0F-BD03-4F969A91E2D7}"/>
                      </a:ext>
                    </a:extLst>
                  </p:cNvPr>
                  <p:cNvSpPr>
                    <a:spLocks noChangeArrowheads="1"/>
                  </p:cNvSpPr>
                  <p:nvPr/>
                </p:nvSpPr>
                <p:spPr bwMode="auto">
                  <a:xfrm>
                    <a:off x="2520"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7" name="Oval 434">
                    <a:extLst>
                      <a:ext uri="{FF2B5EF4-FFF2-40B4-BE49-F238E27FC236}">
                        <a16:creationId xmlns:a16="http://schemas.microsoft.com/office/drawing/2014/main" id="{E798D302-4DEB-4B45-BEED-3A64C2AD0F8D}"/>
                      </a:ext>
                    </a:extLst>
                  </p:cNvPr>
                  <p:cNvSpPr>
                    <a:spLocks noChangeArrowheads="1"/>
                  </p:cNvSpPr>
                  <p:nvPr/>
                </p:nvSpPr>
                <p:spPr bwMode="auto">
                  <a:xfrm>
                    <a:off x="2536" y="84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8" name="Oval 435">
                    <a:extLst>
                      <a:ext uri="{FF2B5EF4-FFF2-40B4-BE49-F238E27FC236}">
                        <a16:creationId xmlns:a16="http://schemas.microsoft.com/office/drawing/2014/main" id="{DC7235C2-4BF7-4F21-8C8E-C3771D23FB5F}"/>
                      </a:ext>
                    </a:extLst>
                  </p:cNvPr>
                  <p:cNvSpPr>
                    <a:spLocks noChangeArrowheads="1"/>
                  </p:cNvSpPr>
                  <p:nvPr/>
                </p:nvSpPr>
                <p:spPr bwMode="auto">
                  <a:xfrm>
                    <a:off x="2521" y="860"/>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89" name="Oval 436">
                    <a:extLst>
                      <a:ext uri="{FF2B5EF4-FFF2-40B4-BE49-F238E27FC236}">
                        <a16:creationId xmlns:a16="http://schemas.microsoft.com/office/drawing/2014/main" id="{980BDFEF-F84E-4621-9202-150EAC4D433C}"/>
                      </a:ext>
                    </a:extLst>
                  </p:cNvPr>
                  <p:cNvSpPr>
                    <a:spLocks noChangeArrowheads="1"/>
                  </p:cNvSpPr>
                  <p:nvPr/>
                </p:nvSpPr>
                <p:spPr bwMode="auto">
                  <a:xfrm>
                    <a:off x="2530" y="8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0" name="Oval 437">
                    <a:extLst>
                      <a:ext uri="{FF2B5EF4-FFF2-40B4-BE49-F238E27FC236}">
                        <a16:creationId xmlns:a16="http://schemas.microsoft.com/office/drawing/2014/main" id="{64F360F4-5ECD-44A9-8BAC-743489905D93}"/>
                      </a:ext>
                    </a:extLst>
                  </p:cNvPr>
                  <p:cNvSpPr>
                    <a:spLocks noChangeArrowheads="1"/>
                  </p:cNvSpPr>
                  <p:nvPr/>
                </p:nvSpPr>
                <p:spPr bwMode="auto">
                  <a:xfrm>
                    <a:off x="2620" y="84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1" name="Oval 438">
                    <a:extLst>
                      <a:ext uri="{FF2B5EF4-FFF2-40B4-BE49-F238E27FC236}">
                        <a16:creationId xmlns:a16="http://schemas.microsoft.com/office/drawing/2014/main" id="{D4CAFBCA-1C40-4960-838D-1C507E90D94B}"/>
                      </a:ext>
                    </a:extLst>
                  </p:cNvPr>
                  <p:cNvSpPr>
                    <a:spLocks noChangeArrowheads="1"/>
                  </p:cNvSpPr>
                  <p:nvPr/>
                </p:nvSpPr>
                <p:spPr bwMode="auto">
                  <a:xfrm>
                    <a:off x="2604" y="85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2" name="Oval 439">
                    <a:extLst>
                      <a:ext uri="{FF2B5EF4-FFF2-40B4-BE49-F238E27FC236}">
                        <a16:creationId xmlns:a16="http://schemas.microsoft.com/office/drawing/2014/main" id="{74A5FC84-36C2-4988-97F4-943201F62011}"/>
                      </a:ext>
                    </a:extLst>
                  </p:cNvPr>
                  <p:cNvSpPr>
                    <a:spLocks noChangeArrowheads="1"/>
                  </p:cNvSpPr>
                  <p:nvPr/>
                </p:nvSpPr>
                <p:spPr bwMode="auto">
                  <a:xfrm>
                    <a:off x="2584" y="86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3" name="Oval 440">
                    <a:extLst>
                      <a:ext uri="{FF2B5EF4-FFF2-40B4-BE49-F238E27FC236}">
                        <a16:creationId xmlns:a16="http://schemas.microsoft.com/office/drawing/2014/main" id="{5C093CFE-78EF-4155-BCB3-052613BFF38F}"/>
                      </a:ext>
                    </a:extLst>
                  </p:cNvPr>
                  <p:cNvSpPr>
                    <a:spLocks noChangeArrowheads="1"/>
                  </p:cNvSpPr>
                  <p:nvPr/>
                </p:nvSpPr>
                <p:spPr bwMode="auto">
                  <a:xfrm>
                    <a:off x="2559" y="86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4" name="Oval 441">
                    <a:extLst>
                      <a:ext uri="{FF2B5EF4-FFF2-40B4-BE49-F238E27FC236}">
                        <a16:creationId xmlns:a16="http://schemas.microsoft.com/office/drawing/2014/main" id="{591BA0EC-6277-4C7A-93D6-8741AA095734}"/>
                      </a:ext>
                    </a:extLst>
                  </p:cNvPr>
                  <p:cNvSpPr>
                    <a:spLocks noChangeArrowheads="1"/>
                  </p:cNvSpPr>
                  <p:nvPr/>
                </p:nvSpPr>
                <p:spPr bwMode="auto">
                  <a:xfrm>
                    <a:off x="2633" y="87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5" name="Oval 442">
                    <a:extLst>
                      <a:ext uri="{FF2B5EF4-FFF2-40B4-BE49-F238E27FC236}">
                        <a16:creationId xmlns:a16="http://schemas.microsoft.com/office/drawing/2014/main" id="{5A27C582-B0FB-4F90-B803-D17F78598FE1}"/>
                      </a:ext>
                    </a:extLst>
                  </p:cNvPr>
                  <p:cNvSpPr>
                    <a:spLocks noChangeArrowheads="1"/>
                  </p:cNvSpPr>
                  <p:nvPr/>
                </p:nvSpPr>
                <p:spPr bwMode="auto">
                  <a:xfrm>
                    <a:off x="2618" y="8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6" name="Oval 443">
                    <a:extLst>
                      <a:ext uri="{FF2B5EF4-FFF2-40B4-BE49-F238E27FC236}">
                        <a16:creationId xmlns:a16="http://schemas.microsoft.com/office/drawing/2014/main" id="{AA4A8E1A-FFC5-4818-9E52-C0B43C50C446}"/>
                      </a:ext>
                    </a:extLst>
                  </p:cNvPr>
                  <p:cNvSpPr>
                    <a:spLocks noChangeArrowheads="1"/>
                  </p:cNvSpPr>
                  <p:nvPr/>
                </p:nvSpPr>
                <p:spPr bwMode="auto">
                  <a:xfrm>
                    <a:off x="2605" y="8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7" name="Oval 444">
                    <a:extLst>
                      <a:ext uri="{FF2B5EF4-FFF2-40B4-BE49-F238E27FC236}">
                        <a16:creationId xmlns:a16="http://schemas.microsoft.com/office/drawing/2014/main" id="{D99229B5-3749-4613-A707-13C9F516E7B2}"/>
                      </a:ext>
                    </a:extLst>
                  </p:cNvPr>
                  <p:cNvSpPr>
                    <a:spLocks noChangeArrowheads="1"/>
                  </p:cNvSpPr>
                  <p:nvPr/>
                </p:nvSpPr>
                <p:spPr bwMode="auto">
                  <a:xfrm>
                    <a:off x="2565" y="88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8" name="Oval 445">
                    <a:extLst>
                      <a:ext uri="{FF2B5EF4-FFF2-40B4-BE49-F238E27FC236}">
                        <a16:creationId xmlns:a16="http://schemas.microsoft.com/office/drawing/2014/main" id="{38BBA031-C2D9-4A9F-BC3F-030040D6AD6E}"/>
                      </a:ext>
                    </a:extLst>
                  </p:cNvPr>
                  <p:cNvSpPr>
                    <a:spLocks noChangeArrowheads="1"/>
                  </p:cNvSpPr>
                  <p:nvPr/>
                </p:nvSpPr>
                <p:spPr bwMode="auto">
                  <a:xfrm>
                    <a:off x="2592" y="89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99" name="Oval 446">
                    <a:extLst>
                      <a:ext uri="{FF2B5EF4-FFF2-40B4-BE49-F238E27FC236}">
                        <a16:creationId xmlns:a16="http://schemas.microsoft.com/office/drawing/2014/main" id="{94A9FC65-86D4-47CE-9742-71EF7AB2844D}"/>
                      </a:ext>
                    </a:extLst>
                  </p:cNvPr>
                  <p:cNvSpPr>
                    <a:spLocks noChangeArrowheads="1"/>
                  </p:cNvSpPr>
                  <p:nvPr/>
                </p:nvSpPr>
                <p:spPr bwMode="auto">
                  <a:xfrm>
                    <a:off x="2549" y="89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pic>
        <p:nvPicPr>
          <p:cNvPr id="65584" name="Picture 447">
            <a:extLst>
              <a:ext uri="{FF2B5EF4-FFF2-40B4-BE49-F238E27FC236}">
                <a16:creationId xmlns:a16="http://schemas.microsoft.com/office/drawing/2014/main" id="{18138C63-2FCB-44A9-8F2B-50F847BA93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89851" y="376238"/>
            <a:ext cx="12223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5585" name="Group 448">
            <a:extLst>
              <a:ext uri="{FF2B5EF4-FFF2-40B4-BE49-F238E27FC236}">
                <a16:creationId xmlns:a16="http://schemas.microsoft.com/office/drawing/2014/main" id="{DB978C69-2A1D-48A7-8677-B193F0F54813}"/>
              </a:ext>
            </a:extLst>
          </p:cNvPr>
          <p:cNvGrpSpPr>
            <a:grpSpLocks/>
          </p:cNvGrpSpPr>
          <p:nvPr/>
        </p:nvGrpSpPr>
        <p:grpSpPr bwMode="auto">
          <a:xfrm>
            <a:off x="2625726" y="1533525"/>
            <a:ext cx="1173163" cy="642938"/>
            <a:chOff x="716" y="965"/>
            <a:chExt cx="739" cy="405"/>
          </a:xfrm>
        </p:grpSpPr>
        <p:grpSp>
          <p:nvGrpSpPr>
            <p:cNvPr id="65634" name="Group 449">
              <a:extLst>
                <a:ext uri="{FF2B5EF4-FFF2-40B4-BE49-F238E27FC236}">
                  <a16:creationId xmlns:a16="http://schemas.microsoft.com/office/drawing/2014/main" id="{70BC9CCA-53ED-4F29-B0AE-38BCAD782481}"/>
                </a:ext>
              </a:extLst>
            </p:cNvPr>
            <p:cNvGrpSpPr>
              <a:grpSpLocks/>
            </p:cNvGrpSpPr>
            <p:nvPr/>
          </p:nvGrpSpPr>
          <p:grpSpPr bwMode="auto">
            <a:xfrm>
              <a:off x="716" y="965"/>
              <a:ext cx="739" cy="405"/>
              <a:chOff x="716" y="965"/>
              <a:chExt cx="739" cy="405"/>
            </a:xfrm>
          </p:grpSpPr>
          <p:sp>
            <p:nvSpPr>
              <p:cNvPr id="65661" name="Freeform 450">
                <a:extLst>
                  <a:ext uri="{FF2B5EF4-FFF2-40B4-BE49-F238E27FC236}">
                    <a16:creationId xmlns:a16="http://schemas.microsoft.com/office/drawing/2014/main" id="{6F2A53B9-A819-417F-BF4A-FFB0931CAEA4}"/>
                  </a:ext>
                </a:extLst>
              </p:cNvPr>
              <p:cNvSpPr>
                <a:spLocks/>
              </p:cNvSpPr>
              <p:nvPr/>
            </p:nvSpPr>
            <p:spPr bwMode="auto">
              <a:xfrm>
                <a:off x="716" y="965"/>
                <a:ext cx="739" cy="404"/>
              </a:xfrm>
              <a:custGeom>
                <a:avLst/>
                <a:gdLst>
                  <a:gd name="T0" fmla="*/ 54 w 2956"/>
                  <a:gd name="T1" fmla="*/ 5 h 1617"/>
                  <a:gd name="T2" fmla="*/ 57 w 2956"/>
                  <a:gd name="T3" fmla="*/ 15 h 1617"/>
                  <a:gd name="T4" fmla="*/ 61 w 2956"/>
                  <a:gd name="T5" fmla="*/ 23 h 1617"/>
                  <a:gd name="T6" fmla="*/ 68 w 2956"/>
                  <a:gd name="T7" fmla="*/ 31 h 1617"/>
                  <a:gd name="T8" fmla="*/ 77 w 2956"/>
                  <a:gd name="T9" fmla="*/ 37 h 1617"/>
                  <a:gd name="T10" fmla="*/ 89 w 2956"/>
                  <a:gd name="T11" fmla="*/ 42 h 1617"/>
                  <a:gd name="T12" fmla="*/ 101 w 2956"/>
                  <a:gd name="T13" fmla="*/ 47 h 1617"/>
                  <a:gd name="T14" fmla="*/ 111 w 2956"/>
                  <a:gd name="T15" fmla="*/ 52 h 1617"/>
                  <a:gd name="T16" fmla="*/ 118 w 2956"/>
                  <a:gd name="T17" fmla="*/ 56 h 1617"/>
                  <a:gd name="T18" fmla="*/ 129 w 2956"/>
                  <a:gd name="T19" fmla="*/ 55 h 1617"/>
                  <a:gd name="T20" fmla="*/ 138 w 2956"/>
                  <a:gd name="T21" fmla="*/ 56 h 1617"/>
                  <a:gd name="T22" fmla="*/ 145 w 2956"/>
                  <a:gd name="T23" fmla="*/ 59 h 1617"/>
                  <a:gd name="T24" fmla="*/ 154 w 2956"/>
                  <a:gd name="T25" fmla="*/ 62 h 1617"/>
                  <a:gd name="T26" fmla="*/ 166 w 2956"/>
                  <a:gd name="T27" fmla="*/ 62 h 1617"/>
                  <a:gd name="T28" fmla="*/ 179 w 2956"/>
                  <a:gd name="T29" fmla="*/ 60 h 1617"/>
                  <a:gd name="T30" fmla="*/ 183 w 2956"/>
                  <a:gd name="T31" fmla="*/ 60 h 1617"/>
                  <a:gd name="T32" fmla="*/ 184 w 2956"/>
                  <a:gd name="T33" fmla="*/ 61 h 1617"/>
                  <a:gd name="T34" fmla="*/ 185 w 2956"/>
                  <a:gd name="T35" fmla="*/ 67 h 1617"/>
                  <a:gd name="T36" fmla="*/ 184 w 2956"/>
                  <a:gd name="T37" fmla="*/ 73 h 1617"/>
                  <a:gd name="T38" fmla="*/ 183 w 2956"/>
                  <a:gd name="T39" fmla="*/ 76 h 1617"/>
                  <a:gd name="T40" fmla="*/ 183 w 2956"/>
                  <a:gd name="T41" fmla="*/ 80 h 1617"/>
                  <a:gd name="T42" fmla="*/ 180 w 2956"/>
                  <a:gd name="T43" fmla="*/ 83 h 1617"/>
                  <a:gd name="T44" fmla="*/ 176 w 2956"/>
                  <a:gd name="T45" fmla="*/ 84 h 1617"/>
                  <a:gd name="T46" fmla="*/ 173 w 2956"/>
                  <a:gd name="T47" fmla="*/ 87 h 1617"/>
                  <a:gd name="T48" fmla="*/ 169 w 2956"/>
                  <a:gd name="T49" fmla="*/ 88 h 1617"/>
                  <a:gd name="T50" fmla="*/ 162 w 2956"/>
                  <a:gd name="T51" fmla="*/ 87 h 1617"/>
                  <a:gd name="T52" fmla="*/ 162 w 2956"/>
                  <a:gd name="T53" fmla="*/ 91 h 1617"/>
                  <a:gd name="T54" fmla="*/ 161 w 2956"/>
                  <a:gd name="T55" fmla="*/ 93 h 1617"/>
                  <a:gd name="T56" fmla="*/ 157 w 2956"/>
                  <a:gd name="T57" fmla="*/ 93 h 1617"/>
                  <a:gd name="T58" fmla="*/ 151 w 2956"/>
                  <a:gd name="T59" fmla="*/ 93 h 1617"/>
                  <a:gd name="T60" fmla="*/ 145 w 2956"/>
                  <a:gd name="T61" fmla="*/ 91 h 1617"/>
                  <a:gd name="T62" fmla="*/ 144 w 2956"/>
                  <a:gd name="T63" fmla="*/ 94 h 1617"/>
                  <a:gd name="T64" fmla="*/ 141 w 2956"/>
                  <a:gd name="T65" fmla="*/ 95 h 1617"/>
                  <a:gd name="T66" fmla="*/ 136 w 2956"/>
                  <a:gd name="T67" fmla="*/ 95 h 1617"/>
                  <a:gd name="T68" fmla="*/ 132 w 2956"/>
                  <a:gd name="T69" fmla="*/ 94 h 1617"/>
                  <a:gd name="T70" fmla="*/ 127 w 2956"/>
                  <a:gd name="T71" fmla="*/ 96 h 1617"/>
                  <a:gd name="T72" fmla="*/ 122 w 2956"/>
                  <a:gd name="T73" fmla="*/ 96 h 1617"/>
                  <a:gd name="T74" fmla="*/ 112 w 2956"/>
                  <a:gd name="T75" fmla="*/ 98 h 1617"/>
                  <a:gd name="T76" fmla="*/ 104 w 2956"/>
                  <a:gd name="T77" fmla="*/ 99 h 1617"/>
                  <a:gd name="T78" fmla="*/ 94 w 2956"/>
                  <a:gd name="T79" fmla="*/ 96 h 1617"/>
                  <a:gd name="T80" fmla="*/ 84 w 2956"/>
                  <a:gd name="T81" fmla="*/ 94 h 1617"/>
                  <a:gd name="T82" fmla="*/ 76 w 2956"/>
                  <a:gd name="T83" fmla="*/ 95 h 1617"/>
                  <a:gd name="T84" fmla="*/ 67 w 2956"/>
                  <a:gd name="T85" fmla="*/ 97 h 1617"/>
                  <a:gd name="T86" fmla="*/ 58 w 2956"/>
                  <a:gd name="T87" fmla="*/ 98 h 1617"/>
                  <a:gd name="T88" fmla="*/ 46 w 2956"/>
                  <a:gd name="T89" fmla="*/ 98 h 1617"/>
                  <a:gd name="T90" fmla="*/ 33 w 2956"/>
                  <a:gd name="T91" fmla="*/ 100 h 1617"/>
                  <a:gd name="T92" fmla="*/ 23 w 2956"/>
                  <a:gd name="T93" fmla="*/ 101 h 1617"/>
                  <a:gd name="T94" fmla="*/ 15 w 2956"/>
                  <a:gd name="T95" fmla="*/ 100 h 1617"/>
                  <a:gd name="T96" fmla="*/ 9 w 2956"/>
                  <a:gd name="T97" fmla="*/ 97 h 1617"/>
                  <a:gd name="T98" fmla="*/ 4 w 2956"/>
                  <a:gd name="T99" fmla="*/ 93 h 1617"/>
                  <a:gd name="T100" fmla="*/ 1 w 2956"/>
                  <a:gd name="T101" fmla="*/ 87 h 1617"/>
                  <a:gd name="T102" fmla="*/ 1 w 2956"/>
                  <a:gd name="T103" fmla="*/ 80 h 1617"/>
                  <a:gd name="T104" fmla="*/ 3 w 2956"/>
                  <a:gd name="T105" fmla="*/ 71 h 1617"/>
                  <a:gd name="T106" fmla="*/ 8 w 2956"/>
                  <a:gd name="T107" fmla="*/ 59 h 1617"/>
                  <a:gd name="T108" fmla="*/ 10 w 2956"/>
                  <a:gd name="T109" fmla="*/ 48 h 1617"/>
                  <a:gd name="T110" fmla="*/ 9 w 2956"/>
                  <a:gd name="T111" fmla="*/ 39 h 1617"/>
                  <a:gd name="T112" fmla="*/ 7 w 2956"/>
                  <a:gd name="T113" fmla="*/ 31 h 1617"/>
                  <a:gd name="T114" fmla="*/ 3 w 2956"/>
                  <a:gd name="T115" fmla="*/ 21 h 1617"/>
                  <a:gd name="T116" fmla="*/ 53 w 2956"/>
                  <a:gd name="T117" fmla="*/ 0 h 16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56"/>
                  <a:gd name="T178" fmla="*/ 0 h 1617"/>
                  <a:gd name="T179" fmla="*/ 2956 w 2956"/>
                  <a:gd name="T180" fmla="*/ 1617 h 16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56" h="1617">
                    <a:moveTo>
                      <a:pt x="852" y="0"/>
                    </a:moveTo>
                    <a:lnTo>
                      <a:pt x="871" y="81"/>
                    </a:lnTo>
                    <a:lnTo>
                      <a:pt x="891" y="158"/>
                    </a:lnTo>
                    <a:lnTo>
                      <a:pt x="916" y="236"/>
                    </a:lnTo>
                    <a:lnTo>
                      <a:pt x="947" y="309"/>
                    </a:lnTo>
                    <a:lnTo>
                      <a:pt x="984" y="373"/>
                    </a:lnTo>
                    <a:lnTo>
                      <a:pt x="1033" y="437"/>
                    </a:lnTo>
                    <a:lnTo>
                      <a:pt x="1086" y="493"/>
                    </a:lnTo>
                    <a:lnTo>
                      <a:pt x="1150" y="549"/>
                    </a:lnTo>
                    <a:lnTo>
                      <a:pt x="1225" y="600"/>
                    </a:lnTo>
                    <a:lnTo>
                      <a:pt x="1310" y="641"/>
                    </a:lnTo>
                    <a:lnTo>
                      <a:pt x="1419" y="678"/>
                    </a:lnTo>
                    <a:lnTo>
                      <a:pt x="1534" y="715"/>
                    </a:lnTo>
                    <a:lnTo>
                      <a:pt x="1620" y="752"/>
                    </a:lnTo>
                    <a:lnTo>
                      <a:pt x="1704" y="791"/>
                    </a:lnTo>
                    <a:lnTo>
                      <a:pt x="1781" y="832"/>
                    </a:lnTo>
                    <a:lnTo>
                      <a:pt x="1836" y="867"/>
                    </a:lnTo>
                    <a:lnTo>
                      <a:pt x="1886" y="906"/>
                    </a:lnTo>
                    <a:lnTo>
                      <a:pt x="1967" y="894"/>
                    </a:lnTo>
                    <a:lnTo>
                      <a:pt x="2060" y="881"/>
                    </a:lnTo>
                    <a:lnTo>
                      <a:pt x="2130" y="885"/>
                    </a:lnTo>
                    <a:lnTo>
                      <a:pt x="2199" y="903"/>
                    </a:lnTo>
                    <a:lnTo>
                      <a:pt x="2256" y="928"/>
                    </a:lnTo>
                    <a:lnTo>
                      <a:pt x="2311" y="952"/>
                    </a:lnTo>
                    <a:lnTo>
                      <a:pt x="2382" y="974"/>
                    </a:lnTo>
                    <a:lnTo>
                      <a:pt x="2456" y="987"/>
                    </a:lnTo>
                    <a:lnTo>
                      <a:pt x="2535" y="993"/>
                    </a:lnTo>
                    <a:lnTo>
                      <a:pt x="2647" y="987"/>
                    </a:lnTo>
                    <a:lnTo>
                      <a:pt x="2763" y="968"/>
                    </a:lnTo>
                    <a:lnTo>
                      <a:pt x="2856" y="956"/>
                    </a:lnTo>
                    <a:lnTo>
                      <a:pt x="2906" y="950"/>
                    </a:lnTo>
                    <a:lnTo>
                      <a:pt x="2922" y="956"/>
                    </a:lnTo>
                    <a:lnTo>
                      <a:pt x="2930" y="967"/>
                    </a:lnTo>
                    <a:lnTo>
                      <a:pt x="2939" y="983"/>
                    </a:lnTo>
                    <a:lnTo>
                      <a:pt x="2948" y="1020"/>
                    </a:lnTo>
                    <a:lnTo>
                      <a:pt x="2956" y="1070"/>
                    </a:lnTo>
                    <a:lnTo>
                      <a:pt x="2955" y="1124"/>
                    </a:lnTo>
                    <a:lnTo>
                      <a:pt x="2943" y="1166"/>
                    </a:lnTo>
                    <a:lnTo>
                      <a:pt x="2931" y="1194"/>
                    </a:lnTo>
                    <a:lnTo>
                      <a:pt x="2918" y="1214"/>
                    </a:lnTo>
                    <a:lnTo>
                      <a:pt x="2925" y="1251"/>
                    </a:lnTo>
                    <a:lnTo>
                      <a:pt x="2918" y="1288"/>
                    </a:lnTo>
                    <a:lnTo>
                      <a:pt x="2900" y="1312"/>
                    </a:lnTo>
                    <a:lnTo>
                      <a:pt x="2878" y="1330"/>
                    </a:lnTo>
                    <a:lnTo>
                      <a:pt x="2852" y="1337"/>
                    </a:lnTo>
                    <a:lnTo>
                      <a:pt x="2813" y="1343"/>
                    </a:lnTo>
                    <a:lnTo>
                      <a:pt x="2800" y="1365"/>
                    </a:lnTo>
                    <a:lnTo>
                      <a:pt x="2773" y="1390"/>
                    </a:lnTo>
                    <a:lnTo>
                      <a:pt x="2741" y="1404"/>
                    </a:lnTo>
                    <a:lnTo>
                      <a:pt x="2706" y="1411"/>
                    </a:lnTo>
                    <a:lnTo>
                      <a:pt x="2671" y="1408"/>
                    </a:lnTo>
                    <a:lnTo>
                      <a:pt x="2597" y="1393"/>
                    </a:lnTo>
                    <a:lnTo>
                      <a:pt x="2603" y="1430"/>
                    </a:lnTo>
                    <a:lnTo>
                      <a:pt x="2597" y="1455"/>
                    </a:lnTo>
                    <a:lnTo>
                      <a:pt x="2585" y="1471"/>
                    </a:lnTo>
                    <a:lnTo>
                      <a:pt x="2566" y="1483"/>
                    </a:lnTo>
                    <a:lnTo>
                      <a:pt x="2538" y="1490"/>
                    </a:lnTo>
                    <a:lnTo>
                      <a:pt x="2504" y="1493"/>
                    </a:lnTo>
                    <a:lnTo>
                      <a:pt x="2467" y="1492"/>
                    </a:lnTo>
                    <a:lnTo>
                      <a:pt x="2414" y="1484"/>
                    </a:lnTo>
                    <a:lnTo>
                      <a:pt x="2368" y="1473"/>
                    </a:lnTo>
                    <a:lnTo>
                      <a:pt x="2318" y="1455"/>
                    </a:lnTo>
                    <a:lnTo>
                      <a:pt x="2315" y="1480"/>
                    </a:lnTo>
                    <a:lnTo>
                      <a:pt x="2302" y="1499"/>
                    </a:lnTo>
                    <a:lnTo>
                      <a:pt x="2282" y="1513"/>
                    </a:lnTo>
                    <a:lnTo>
                      <a:pt x="2254" y="1520"/>
                    </a:lnTo>
                    <a:lnTo>
                      <a:pt x="2220" y="1523"/>
                    </a:lnTo>
                    <a:lnTo>
                      <a:pt x="2171" y="1516"/>
                    </a:lnTo>
                    <a:lnTo>
                      <a:pt x="2128" y="1498"/>
                    </a:lnTo>
                    <a:lnTo>
                      <a:pt x="2104" y="1513"/>
                    </a:lnTo>
                    <a:lnTo>
                      <a:pt x="2075" y="1525"/>
                    </a:lnTo>
                    <a:lnTo>
                      <a:pt x="2038" y="1532"/>
                    </a:lnTo>
                    <a:lnTo>
                      <a:pt x="1998" y="1539"/>
                    </a:lnTo>
                    <a:lnTo>
                      <a:pt x="1948" y="1545"/>
                    </a:lnTo>
                    <a:lnTo>
                      <a:pt x="1874" y="1559"/>
                    </a:lnTo>
                    <a:lnTo>
                      <a:pt x="1793" y="1578"/>
                    </a:lnTo>
                    <a:lnTo>
                      <a:pt x="1729" y="1584"/>
                    </a:lnTo>
                    <a:lnTo>
                      <a:pt x="1670" y="1580"/>
                    </a:lnTo>
                    <a:lnTo>
                      <a:pt x="1582" y="1564"/>
                    </a:lnTo>
                    <a:lnTo>
                      <a:pt x="1502" y="1544"/>
                    </a:lnTo>
                    <a:lnTo>
                      <a:pt x="1412" y="1525"/>
                    </a:lnTo>
                    <a:lnTo>
                      <a:pt x="1335" y="1513"/>
                    </a:lnTo>
                    <a:lnTo>
                      <a:pt x="1272" y="1508"/>
                    </a:lnTo>
                    <a:lnTo>
                      <a:pt x="1217" y="1515"/>
                    </a:lnTo>
                    <a:lnTo>
                      <a:pt x="1156" y="1528"/>
                    </a:lnTo>
                    <a:lnTo>
                      <a:pt x="1076" y="1547"/>
                    </a:lnTo>
                    <a:lnTo>
                      <a:pt x="989" y="1564"/>
                    </a:lnTo>
                    <a:lnTo>
                      <a:pt x="924" y="1569"/>
                    </a:lnTo>
                    <a:lnTo>
                      <a:pt x="859" y="1565"/>
                    </a:lnTo>
                    <a:lnTo>
                      <a:pt x="736" y="1578"/>
                    </a:lnTo>
                    <a:lnTo>
                      <a:pt x="638" y="1590"/>
                    </a:lnTo>
                    <a:lnTo>
                      <a:pt x="526" y="1609"/>
                    </a:lnTo>
                    <a:lnTo>
                      <a:pt x="450" y="1617"/>
                    </a:lnTo>
                    <a:lnTo>
                      <a:pt x="370" y="1612"/>
                    </a:lnTo>
                    <a:lnTo>
                      <a:pt x="302" y="1606"/>
                    </a:lnTo>
                    <a:lnTo>
                      <a:pt x="241" y="1596"/>
                    </a:lnTo>
                    <a:lnTo>
                      <a:pt x="188" y="1583"/>
                    </a:lnTo>
                    <a:lnTo>
                      <a:pt x="137" y="1561"/>
                    </a:lnTo>
                    <a:lnTo>
                      <a:pt x="97" y="1531"/>
                    </a:lnTo>
                    <a:lnTo>
                      <a:pt x="64" y="1494"/>
                    </a:lnTo>
                    <a:lnTo>
                      <a:pt x="42" y="1451"/>
                    </a:lnTo>
                    <a:lnTo>
                      <a:pt x="26" y="1401"/>
                    </a:lnTo>
                    <a:lnTo>
                      <a:pt x="12" y="1343"/>
                    </a:lnTo>
                    <a:lnTo>
                      <a:pt x="8" y="1283"/>
                    </a:lnTo>
                    <a:lnTo>
                      <a:pt x="17" y="1221"/>
                    </a:lnTo>
                    <a:lnTo>
                      <a:pt x="42" y="1140"/>
                    </a:lnTo>
                    <a:lnTo>
                      <a:pt x="85" y="1043"/>
                    </a:lnTo>
                    <a:lnTo>
                      <a:pt x="125" y="950"/>
                    </a:lnTo>
                    <a:lnTo>
                      <a:pt x="153" y="854"/>
                    </a:lnTo>
                    <a:lnTo>
                      <a:pt x="163" y="777"/>
                    </a:lnTo>
                    <a:lnTo>
                      <a:pt x="159" y="700"/>
                    </a:lnTo>
                    <a:lnTo>
                      <a:pt x="148" y="628"/>
                    </a:lnTo>
                    <a:lnTo>
                      <a:pt x="131" y="558"/>
                    </a:lnTo>
                    <a:lnTo>
                      <a:pt x="112" y="496"/>
                    </a:lnTo>
                    <a:lnTo>
                      <a:pt x="87" y="425"/>
                    </a:lnTo>
                    <a:lnTo>
                      <a:pt x="54" y="340"/>
                    </a:lnTo>
                    <a:lnTo>
                      <a:pt x="0" y="222"/>
                    </a:lnTo>
                    <a:lnTo>
                      <a:pt x="852"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62" name="Freeform 451">
                <a:extLst>
                  <a:ext uri="{FF2B5EF4-FFF2-40B4-BE49-F238E27FC236}">
                    <a16:creationId xmlns:a16="http://schemas.microsoft.com/office/drawing/2014/main" id="{0C1E3D3C-AA36-4340-B8F8-A71A741C1B54}"/>
                  </a:ext>
                </a:extLst>
              </p:cNvPr>
              <p:cNvSpPr>
                <a:spLocks/>
              </p:cNvSpPr>
              <p:nvPr/>
            </p:nvSpPr>
            <p:spPr bwMode="auto">
              <a:xfrm>
                <a:off x="716" y="965"/>
                <a:ext cx="739" cy="405"/>
              </a:xfrm>
              <a:custGeom>
                <a:avLst/>
                <a:gdLst>
                  <a:gd name="T0" fmla="*/ 54 w 2958"/>
                  <a:gd name="T1" fmla="*/ 5 h 1619"/>
                  <a:gd name="T2" fmla="*/ 57 w 2958"/>
                  <a:gd name="T3" fmla="*/ 15 h 1619"/>
                  <a:gd name="T4" fmla="*/ 61 w 2958"/>
                  <a:gd name="T5" fmla="*/ 23 h 1619"/>
                  <a:gd name="T6" fmla="*/ 68 w 2958"/>
                  <a:gd name="T7" fmla="*/ 31 h 1619"/>
                  <a:gd name="T8" fmla="*/ 76 w 2958"/>
                  <a:gd name="T9" fmla="*/ 38 h 1619"/>
                  <a:gd name="T10" fmla="*/ 89 w 2958"/>
                  <a:gd name="T11" fmla="*/ 43 h 1619"/>
                  <a:gd name="T12" fmla="*/ 101 w 2958"/>
                  <a:gd name="T13" fmla="*/ 47 h 1619"/>
                  <a:gd name="T14" fmla="*/ 111 w 2958"/>
                  <a:gd name="T15" fmla="*/ 52 h 1619"/>
                  <a:gd name="T16" fmla="*/ 118 w 2958"/>
                  <a:gd name="T17" fmla="*/ 57 h 1619"/>
                  <a:gd name="T18" fmla="*/ 129 w 2958"/>
                  <a:gd name="T19" fmla="*/ 55 h 1619"/>
                  <a:gd name="T20" fmla="*/ 137 w 2958"/>
                  <a:gd name="T21" fmla="*/ 57 h 1619"/>
                  <a:gd name="T22" fmla="*/ 144 w 2958"/>
                  <a:gd name="T23" fmla="*/ 60 h 1619"/>
                  <a:gd name="T24" fmla="*/ 153 w 2958"/>
                  <a:gd name="T25" fmla="*/ 62 h 1619"/>
                  <a:gd name="T26" fmla="*/ 165 w 2958"/>
                  <a:gd name="T27" fmla="*/ 62 h 1619"/>
                  <a:gd name="T28" fmla="*/ 178 w 2958"/>
                  <a:gd name="T29" fmla="*/ 60 h 1619"/>
                  <a:gd name="T30" fmla="*/ 183 w 2958"/>
                  <a:gd name="T31" fmla="*/ 60 h 1619"/>
                  <a:gd name="T32" fmla="*/ 184 w 2958"/>
                  <a:gd name="T33" fmla="*/ 62 h 1619"/>
                  <a:gd name="T34" fmla="*/ 185 w 2958"/>
                  <a:gd name="T35" fmla="*/ 67 h 1619"/>
                  <a:gd name="T36" fmla="*/ 184 w 2958"/>
                  <a:gd name="T37" fmla="*/ 73 h 1619"/>
                  <a:gd name="T38" fmla="*/ 182 w 2958"/>
                  <a:gd name="T39" fmla="*/ 76 h 1619"/>
                  <a:gd name="T40" fmla="*/ 182 w 2958"/>
                  <a:gd name="T41" fmla="*/ 81 h 1619"/>
                  <a:gd name="T42" fmla="*/ 180 w 2958"/>
                  <a:gd name="T43" fmla="*/ 83 h 1619"/>
                  <a:gd name="T44" fmla="*/ 176 w 2958"/>
                  <a:gd name="T45" fmla="*/ 84 h 1619"/>
                  <a:gd name="T46" fmla="*/ 173 w 2958"/>
                  <a:gd name="T47" fmla="*/ 87 h 1619"/>
                  <a:gd name="T48" fmla="*/ 169 w 2958"/>
                  <a:gd name="T49" fmla="*/ 89 h 1619"/>
                  <a:gd name="T50" fmla="*/ 162 w 2958"/>
                  <a:gd name="T51" fmla="*/ 87 h 1619"/>
                  <a:gd name="T52" fmla="*/ 162 w 2958"/>
                  <a:gd name="T53" fmla="*/ 91 h 1619"/>
                  <a:gd name="T54" fmla="*/ 160 w 2958"/>
                  <a:gd name="T55" fmla="*/ 93 h 1619"/>
                  <a:gd name="T56" fmla="*/ 156 w 2958"/>
                  <a:gd name="T57" fmla="*/ 94 h 1619"/>
                  <a:gd name="T58" fmla="*/ 151 w 2958"/>
                  <a:gd name="T59" fmla="*/ 93 h 1619"/>
                  <a:gd name="T60" fmla="*/ 145 w 2958"/>
                  <a:gd name="T61" fmla="*/ 91 h 1619"/>
                  <a:gd name="T62" fmla="*/ 144 w 2958"/>
                  <a:gd name="T63" fmla="*/ 94 h 1619"/>
                  <a:gd name="T64" fmla="*/ 141 w 2958"/>
                  <a:gd name="T65" fmla="*/ 95 h 1619"/>
                  <a:gd name="T66" fmla="*/ 136 w 2958"/>
                  <a:gd name="T67" fmla="*/ 95 h 1619"/>
                  <a:gd name="T68" fmla="*/ 131 w 2958"/>
                  <a:gd name="T69" fmla="*/ 95 h 1619"/>
                  <a:gd name="T70" fmla="*/ 127 w 2958"/>
                  <a:gd name="T71" fmla="*/ 96 h 1619"/>
                  <a:gd name="T72" fmla="*/ 122 w 2958"/>
                  <a:gd name="T73" fmla="*/ 97 h 1619"/>
                  <a:gd name="T74" fmla="*/ 112 w 2958"/>
                  <a:gd name="T75" fmla="*/ 99 h 1619"/>
                  <a:gd name="T76" fmla="*/ 104 w 2958"/>
                  <a:gd name="T77" fmla="*/ 99 h 1619"/>
                  <a:gd name="T78" fmla="*/ 94 w 2958"/>
                  <a:gd name="T79" fmla="*/ 97 h 1619"/>
                  <a:gd name="T80" fmla="*/ 83 w 2958"/>
                  <a:gd name="T81" fmla="*/ 95 h 1619"/>
                  <a:gd name="T82" fmla="*/ 76 w 2958"/>
                  <a:gd name="T83" fmla="*/ 95 h 1619"/>
                  <a:gd name="T84" fmla="*/ 67 w 2958"/>
                  <a:gd name="T85" fmla="*/ 97 h 1619"/>
                  <a:gd name="T86" fmla="*/ 58 w 2958"/>
                  <a:gd name="T87" fmla="*/ 98 h 1619"/>
                  <a:gd name="T88" fmla="*/ 46 w 2958"/>
                  <a:gd name="T89" fmla="*/ 99 h 1619"/>
                  <a:gd name="T90" fmla="*/ 33 w 2958"/>
                  <a:gd name="T91" fmla="*/ 101 h 1619"/>
                  <a:gd name="T92" fmla="*/ 23 w 2958"/>
                  <a:gd name="T93" fmla="*/ 101 h 1619"/>
                  <a:gd name="T94" fmla="*/ 15 w 2958"/>
                  <a:gd name="T95" fmla="*/ 100 h 1619"/>
                  <a:gd name="T96" fmla="*/ 8 w 2958"/>
                  <a:gd name="T97" fmla="*/ 98 h 1619"/>
                  <a:gd name="T98" fmla="*/ 4 w 2958"/>
                  <a:gd name="T99" fmla="*/ 94 h 1619"/>
                  <a:gd name="T100" fmla="*/ 1 w 2958"/>
                  <a:gd name="T101" fmla="*/ 88 h 1619"/>
                  <a:gd name="T102" fmla="*/ 0 w 2958"/>
                  <a:gd name="T103" fmla="*/ 80 h 1619"/>
                  <a:gd name="T104" fmla="*/ 2 w 2958"/>
                  <a:gd name="T105" fmla="*/ 71 h 1619"/>
                  <a:gd name="T106" fmla="*/ 8 w 2958"/>
                  <a:gd name="T107" fmla="*/ 60 h 1619"/>
                  <a:gd name="T108" fmla="*/ 10 w 2958"/>
                  <a:gd name="T109" fmla="*/ 49 h 1619"/>
                  <a:gd name="T110" fmla="*/ 9 w 2958"/>
                  <a:gd name="T111" fmla="*/ 39 h 1619"/>
                  <a:gd name="T112" fmla="*/ 7 w 2958"/>
                  <a:gd name="T113" fmla="*/ 31 h 1619"/>
                  <a:gd name="T114" fmla="*/ 3 w 2958"/>
                  <a:gd name="T115" fmla="*/ 21 h 16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58"/>
                  <a:gd name="T175" fmla="*/ 0 h 1619"/>
                  <a:gd name="T176" fmla="*/ 2958 w 2958"/>
                  <a:gd name="T177" fmla="*/ 1619 h 16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58" h="1619">
                    <a:moveTo>
                      <a:pt x="854" y="0"/>
                    </a:moveTo>
                    <a:lnTo>
                      <a:pt x="872" y="81"/>
                    </a:lnTo>
                    <a:lnTo>
                      <a:pt x="892" y="158"/>
                    </a:lnTo>
                    <a:lnTo>
                      <a:pt x="917" y="236"/>
                    </a:lnTo>
                    <a:lnTo>
                      <a:pt x="948" y="309"/>
                    </a:lnTo>
                    <a:lnTo>
                      <a:pt x="985" y="373"/>
                    </a:lnTo>
                    <a:lnTo>
                      <a:pt x="1034" y="438"/>
                    </a:lnTo>
                    <a:lnTo>
                      <a:pt x="1087" y="494"/>
                    </a:lnTo>
                    <a:lnTo>
                      <a:pt x="1151" y="550"/>
                    </a:lnTo>
                    <a:lnTo>
                      <a:pt x="1226" y="602"/>
                    </a:lnTo>
                    <a:lnTo>
                      <a:pt x="1311" y="642"/>
                    </a:lnTo>
                    <a:lnTo>
                      <a:pt x="1420" y="679"/>
                    </a:lnTo>
                    <a:lnTo>
                      <a:pt x="1535" y="716"/>
                    </a:lnTo>
                    <a:lnTo>
                      <a:pt x="1621" y="753"/>
                    </a:lnTo>
                    <a:lnTo>
                      <a:pt x="1705" y="792"/>
                    </a:lnTo>
                    <a:lnTo>
                      <a:pt x="1782" y="833"/>
                    </a:lnTo>
                    <a:lnTo>
                      <a:pt x="1837" y="868"/>
                    </a:lnTo>
                    <a:lnTo>
                      <a:pt x="1887" y="907"/>
                    </a:lnTo>
                    <a:lnTo>
                      <a:pt x="1968" y="895"/>
                    </a:lnTo>
                    <a:lnTo>
                      <a:pt x="2061" y="883"/>
                    </a:lnTo>
                    <a:lnTo>
                      <a:pt x="2131" y="886"/>
                    </a:lnTo>
                    <a:lnTo>
                      <a:pt x="2200" y="904"/>
                    </a:lnTo>
                    <a:lnTo>
                      <a:pt x="2258" y="929"/>
                    </a:lnTo>
                    <a:lnTo>
                      <a:pt x="2313" y="953"/>
                    </a:lnTo>
                    <a:lnTo>
                      <a:pt x="2384" y="976"/>
                    </a:lnTo>
                    <a:lnTo>
                      <a:pt x="2459" y="988"/>
                    </a:lnTo>
                    <a:lnTo>
                      <a:pt x="2537" y="994"/>
                    </a:lnTo>
                    <a:lnTo>
                      <a:pt x="2649" y="988"/>
                    </a:lnTo>
                    <a:lnTo>
                      <a:pt x="2766" y="969"/>
                    </a:lnTo>
                    <a:lnTo>
                      <a:pt x="2859" y="957"/>
                    </a:lnTo>
                    <a:lnTo>
                      <a:pt x="2908" y="951"/>
                    </a:lnTo>
                    <a:lnTo>
                      <a:pt x="2924" y="957"/>
                    </a:lnTo>
                    <a:lnTo>
                      <a:pt x="2932" y="968"/>
                    </a:lnTo>
                    <a:lnTo>
                      <a:pt x="2941" y="984"/>
                    </a:lnTo>
                    <a:lnTo>
                      <a:pt x="2951" y="1021"/>
                    </a:lnTo>
                    <a:lnTo>
                      <a:pt x="2958" y="1071"/>
                    </a:lnTo>
                    <a:lnTo>
                      <a:pt x="2957" y="1125"/>
                    </a:lnTo>
                    <a:lnTo>
                      <a:pt x="2945" y="1167"/>
                    </a:lnTo>
                    <a:lnTo>
                      <a:pt x="2933" y="1195"/>
                    </a:lnTo>
                    <a:lnTo>
                      <a:pt x="2921" y="1216"/>
                    </a:lnTo>
                    <a:lnTo>
                      <a:pt x="2927" y="1253"/>
                    </a:lnTo>
                    <a:lnTo>
                      <a:pt x="2921" y="1290"/>
                    </a:lnTo>
                    <a:lnTo>
                      <a:pt x="2902" y="1314"/>
                    </a:lnTo>
                    <a:lnTo>
                      <a:pt x="2880" y="1332"/>
                    </a:lnTo>
                    <a:lnTo>
                      <a:pt x="2854" y="1339"/>
                    </a:lnTo>
                    <a:lnTo>
                      <a:pt x="2815" y="1345"/>
                    </a:lnTo>
                    <a:lnTo>
                      <a:pt x="2802" y="1367"/>
                    </a:lnTo>
                    <a:lnTo>
                      <a:pt x="2775" y="1392"/>
                    </a:lnTo>
                    <a:lnTo>
                      <a:pt x="2743" y="1406"/>
                    </a:lnTo>
                    <a:lnTo>
                      <a:pt x="2708" y="1414"/>
                    </a:lnTo>
                    <a:lnTo>
                      <a:pt x="2674" y="1410"/>
                    </a:lnTo>
                    <a:lnTo>
                      <a:pt x="2599" y="1395"/>
                    </a:lnTo>
                    <a:lnTo>
                      <a:pt x="2605" y="1432"/>
                    </a:lnTo>
                    <a:lnTo>
                      <a:pt x="2599" y="1457"/>
                    </a:lnTo>
                    <a:lnTo>
                      <a:pt x="2587" y="1473"/>
                    </a:lnTo>
                    <a:lnTo>
                      <a:pt x="2568" y="1485"/>
                    </a:lnTo>
                    <a:lnTo>
                      <a:pt x="2540" y="1492"/>
                    </a:lnTo>
                    <a:lnTo>
                      <a:pt x="2506" y="1495"/>
                    </a:lnTo>
                    <a:lnTo>
                      <a:pt x="2469" y="1494"/>
                    </a:lnTo>
                    <a:lnTo>
                      <a:pt x="2416" y="1486"/>
                    </a:lnTo>
                    <a:lnTo>
                      <a:pt x="2370" y="1476"/>
                    </a:lnTo>
                    <a:lnTo>
                      <a:pt x="2320" y="1457"/>
                    </a:lnTo>
                    <a:lnTo>
                      <a:pt x="2317" y="1482"/>
                    </a:lnTo>
                    <a:lnTo>
                      <a:pt x="2305" y="1501"/>
                    </a:lnTo>
                    <a:lnTo>
                      <a:pt x="2284" y="1515"/>
                    </a:lnTo>
                    <a:lnTo>
                      <a:pt x="2256" y="1522"/>
                    </a:lnTo>
                    <a:lnTo>
                      <a:pt x="2222" y="1525"/>
                    </a:lnTo>
                    <a:lnTo>
                      <a:pt x="2172" y="1518"/>
                    </a:lnTo>
                    <a:lnTo>
                      <a:pt x="2129" y="1500"/>
                    </a:lnTo>
                    <a:lnTo>
                      <a:pt x="2105" y="1515"/>
                    </a:lnTo>
                    <a:lnTo>
                      <a:pt x="2076" y="1527"/>
                    </a:lnTo>
                    <a:lnTo>
                      <a:pt x="2039" y="1534"/>
                    </a:lnTo>
                    <a:lnTo>
                      <a:pt x="1999" y="1541"/>
                    </a:lnTo>
                    <a:lnTo>
                      <a:pt x="1949" y="1547"/>
                    </a:lnTo>
                    <a:lnTo>
                      <a:pt x="1875" y="1561"/>
                    </a:lnTo>
                    <a:lnTo>
                      <a:pt x="1794" y="1580"/>
                    </a:lnTo>
                    <a:lnTo>
                      <a:pt x="1730" y="1586"/>
                    </a:lnTo>
                    <a:lnTo>
                      <a:pt x="1671" y="1582"/>
                    </a:lnTo>
                    <a:lnTo>
                      <a:pt x="1583" y="1566"/>
                    </a:lnTo>
                    <a:lnTo>
                      <a:pt x="1503" y="1546"/>
                    </a:lnTo>
                    <a:lnTo>
                      <a:pt x="1413" y="1527"/>
                    </a:lnTo>
                    <a:lnTo>
                      <a:pt x="1336" y="1515"/>
                    </a:lnTo>
                    <a:lnTo>
                      <a:pt x="1273" y="1510"/>
                    </a:lnTo>
                    <a:lnTo>
                      <a:pt x="1218" y="1517"/>
                    </a:lnTo>
                    <a:lnTo>
                      <a:pt x="1157" y="1530"/>
                    </a:lnTo>
                    <a:lnTo>
                      <a:pt x="1077" y="1549"/>
                    </a:lnTo>
                    <a:lnTo>
                      <a:pt x="990" y="1566"/>
                    </a:lnTo>
                    <a:lnTo>
                      <a:pt x="925" y="1571"/>
                    </a:lnTo>
                    <a:lnTo>
                      <a:pt x="860" y="1568"/>
                    </a:lnTo>
                    <a:lnTo>
                      <a:pt x="736" y="1580"/>
                    </a:lnTo>
                    <a:lnTo>
                      <a:pt x="638" y="1592"/>
                    </a:lnTo>
                    <a:lnTo>
                      <a:pt x="526" y="1611"/>
                    </a:lnTo>
                    <a:lnTo>
                      <a:pt x="450" y="1619"/>
                    </a:lnTo>
                    <a:lnTo>
                      <a:pt x="370" y="1614"/>
                    </a:lnTo>
                    <a:lnTo>
                      <a:pt x="302" y="1608"/>
                    </a:lnTo>
                    <a:lnTo>
                      <a:pt x="241" y="1598"/>
                    </a:lnTo>
                    <a:lnTo>
                      <a:pt x="188" y="1585"/>
                    </a:lnTo>
                    <a:lnTo>
                      <a:pt x="137" y="1563"/>
                    </a:lnTo>
                    <a:lnTo>
                      <a:pt x="97" y="1533"/>
                    </a:lnTo>
                    <a:lnTo>
                      <a:pt x="64" y="1496"/>
                    </a:lnTo>
                    <a:lnTo>
                      <a:pt x="42" y="1453"/>
                    </a:lnTo>
                    <a:lnTo>
                      <a:pt x="26" y="1403"/>
                    </a:lnTo>
                    <a:lnTo>
                      <a:pt x="12" y="1345"/>
                    </a:lnTo>
                    <a:lnTo>
                      <a:pt x="8" y="1285"/>
                    </a:lnTo>
                    <a:lnTo>
                      <a:pt x="17" y="1223"/>
                    </a:lnTo>
                    <a:lnTo>
                      <a:pt x="42" y="1141"/>
                    </a:lnTo>
                    <a:lnTo>
                      <a:pt x="85" y="1044"/>
                    </a:lnTo>
                    <a:lnTo>
                      <a:pt x="125" y="951"/>
                    </a:lnTo>
                    <a:lnTo>
                      <a:pt x="153" y="855"/>
                    </a:lnTo>
                    <a:lnTo>
                      <a:pt x="163" y="778"/>
                    </a:lnTo>
                    <a:lnTo>
                      <a:pt x="159" y="701"/>
                    </a:lnTo>
                    <a:lnTo>
                      <a:pt x="148" y="629"/>
                    </a:lnTo>
                    <a:lnTo>
                      <a:pt x="131" y="559"/>
                    </a:lnTo>
                    <a:lnTo>
                      <a:pt x="112" y="497"/>
                    </a:lnTo>
                    <a:lnTo>
                      <a:pt x="87" y="426"/>
                    </a:lnTo>
                    <a:lnTo>
                      <a:pt x="54" y="340"/>
                    </a:lnTo>
                    <a:lnTo>
                      <a:pt x="0" y="22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35" name="Group 452">
              <a:extLst>
                <a:ext uri="{FF2B5EF4-FFF2-40B4-BE49-F238E27FC236}">
                  <a16:creationId xmlns:a16="http://schemas.microsoft.com/office/drawing/2014/main" id="{16C426FB-328B-4E4C-8D5B-6C641986908A}"/>
                </a:ext>
              </a:extLst>
            </p:cNvPr>
            <p:cNvGrpSpPr>
              <a:grpSpLocks/>
            </p:cNvGrpSpPr>
            <p:nvPr/>
          </p:nvGrpSpPr>
          <p:grpSpPr bwMode="auto">
            <a:xfrm>
              <a:off x="826" y="1020"/>
              <a:ext cx="620" cy="330"/>
              <a:chOff x="826" y="1020"/>
              <a:chExt cx="620" cy="330"/>
            </a:xfrm>
          </p:grpSpPr>
          <p:grpSp>
            <p:nvGrpSpPr>
              <p:cNvPr id="65636" name="Group 453">
                <a:extLst>
                  <a:ext uri="{FF2B5EF4-FFF2-40B4-BE49-F238E27FC236}">
                    <a16:creationId xmlns:a16="http://schemas.microsoft.com/office/drawing/2014/main" id="{FCBD7CDA-1E55-479C-854C-ABC2D3D92CE6}"/>
                  </a:ext>
                </a:extLst>
              </p:cNvPr>
              <p:cNvGrpSpPr>
                <a:grpSpLocks/>
              </p:cNvGrpSpPr>
              <p:nvPr/>
            </p:nvGrpSpPr>
            <p:grpSpPr bwMode="auto">
              <a:xfrm>
                <a:off x="826" y="1020"/>
                <a:ext cx="425" cy="274"/>
                <a:chOff x="826" y="1020"/>
                <a:chExt cx="425" cy="274"/>
              </a:xfrm>
            </p:grpSpPr>
            <p:grpSp>
              <p:nvGrpSpPr>
                <p:cNvPr id="65653" name="Group 454">
                  <a:extLst>
                    <a:ext uri="{FF2B5EF4-FFF2-40B4-BE49-F238E27FC236}">
                      <a16:creationId xmlns:a16="http://schemas.microsoft.com/office/drawing/2014/main" id="{5AB88DEF-341F-4201-9742-CDAA8D053497}"/>
                    </a:ext>
                  </a:extLst>
                </p:cNvPr>
                <p:cNvGrpSpPr>
                  <a:grpSpLocks/>
                </p:cNvGrpSpPr>
                <p:nvPr/>
              </p:nvGrpSpPr>
              <p:grpSpPr bwMode="auto">
                <a:xfrm>
                  <a:off x="1155" y="1210"/>
                  <a:ext cx="96" cy="59"/>
                  <a:chOff x="1155" y="1210"/>
                  <a:chExt cx="96" cy="59"/>
                </a:xfrm>
              </p:grpSpPr>
              <p:sp>
                <p:nvSpPr>
                  <p:cNvPr id="65658" name="Freeform 455">
                    <a:extLst>
                      <a:ext uri="{FF2B5EF4-FFF2-40B4-BE49-F238E27FC236}">
                        <a16:creationId xmlns:a16="http://schemas.microsoft.com/office/drawing/2014/main" id="{AAC7EFBF-4A1B-4C66-A264-90BD88BC6FE1}"/>
                      </a:ext>
                    </a:extLst>
                  </p:cNvPr>
                  <p:cNvSpPr>
                    <a:spLocks/>
                  </p:cNvSpPr>
                  <p:nvPr/>
                </p:nvSpPr>
                <p:spPr bwMode="auto">
                  <a:xfrm>
                    <a:off x="1155" y="1238"/>
                    <a:ext cx="47" cy="31"/>
                  </a:xfrm>
                  <a:custGeom>
                    <a:avLst/>
                    <a:gdLst>
                      <a:gd name="T0" fmla="*/ 0 w 189"/>
                      <a:gd name="T1" fmla="*/ 0 h 125"/>
                      <a:gd name="T2" fmla="*/ 2 w 189"/>
                      <a:gd name="T3" fmla="*/ 1 h 125"/>
                      <a:gd name="T4" fmla="*/ 5 w 189"/>
                      <a:gd name="T5" fmla="*/ 2 h 125"/>
                      <a:gd name="T6" fmla="*/ 7 w 189"/>
                      <a:gd name="T7" fmla="*/ 3 h 125"/>
                      <a:gd name="T8" fmla="*/ 10 w 189"/>
                      <a:gd name="T9" fmla="*/ 5 h 125"/>
                      <a:gd name="T10" fmla="*/ 12 w 189"/>
                      <a:gd name="T11" fmla="*/ 8 h 125"/>
                      <a:gd name="T12" fmla="*/ 0 60000 65536"/>
                      <a:gd name="T13" fmla="*/ 0 60000 65536"/>
                      <a:gd name="T14" fmla="*/ 0 60000 65536"/>
                      <a:gd name="T15" fmla="*/ 0 60000 65536"/>
                      <a:gd name="T16" fmla="*/ 0 60000 65536"/>
                      <a:gd name="T17" fmla="*/ 0 60000 65536"/>
                      <a:gd name="T18" fmla="*/ 0 w 189"/>
                      <a:gd name="T19" fmla="*/ 0 h 125"/>
                      <a:gd name="T20" fmla="*/ 189 w 189"/>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89" h="125">
                        <a:moveTo>
                          <a:pt x="0" y="0"/>
                        </a:moveTo>
                        <a:lnTo>
                          <a:pt x="41" y="11"/>
                        </a:lnTo>
                        <a:lnTo>
                          <a:pt x="81" y="28"/>
                        </a:lnTo>
                        <a:lnTo>
                          <a:pt x="121" y="53"/>
                        </a:lnTo>
                        <a:lnTo>
                          <a:pt x="155" y="84"/>
                        </a:lnTo>
                        <a:lnTo>
                          <a:pt x="189" y="12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9" name="Freeform 456">
                    <a:extLst>
                      <a:ext uri="{FF2B5EF4-FFF2-40B4-BE49-F238E27FC236}">
                        <a16:creationId xmlns:a16="http://schemas.microsoft.com/office/drawing/2014/main" id="{59242A39-5102-4024-BD8F-A9C2C2AA15BA}"/>
                      </a:ext>
                    </a:extLst>
                  </p:cNvPr>
                  <p:cNvSpPr>
                    <a:spLocks/>
                  </p:cNvSpPr>
                  <p:nvPr/>
                </p:nvSpPr>
                <p:spPr bwMode="auto">
                  <a:xfrm>
                    <a:off x="1185" y="1230"/>
                    <a:ext cx="40" cy="17"/>
                  </a:xfrm>
                  <a:custGeom>
                    <a:avLst/>
                    <a:gdLst>
                      <a:gd name="T0" fmla="*/ 0 w 161"/>
                      <a:gd name="T1" fmla="*/ 0 h 68"/>
                      <a:gd name="T2" fmla="*/ 3 w 161"/>
                      <a:gd name="T3" fmla="*/ 1 h 68"/>
                      <a:gd name="T4" fmla="*/ 5 w 161"/>
                      <a:gd name="T5" fmla="*/ 1 h 68"/>
                      <a:gd name="T6" fmla="*/ 7 w 161"/>
                      <a:gd name="T7" fmla="*/ 2 h 68"/>
                      <a:gd name="T8" fmla="*/ 10 w 161"/>
                      <a:gd name="T9" fmla="*/ 4 h 68"/>
                      <a:gd name="T10" fmla="*/ 0 60000 65536"/>
                      <a:gd name="T11" fmla="*/ 0 60000 65536"/>
                      <a:gd name="T12" fmla="*/ 0 60000 65536"/>
                      <a:gd name="T13" fmla="*/ 0 60000 65536"/>
                      <a:gd name="T14" fmla="*/ 0 60000 65536"/>
                      <a:gd name="T15" fmla="*/ 0 w 161"/>
                      <a:gd name="T16" fmla="*/ 0 h 68"/>
                      <a:gd name="T17" fmla="*/ 161 w 161"/>
                      <a:gd name="T18" fmla="*/ 68 h 68"/>
                    </a:gdLst>
                    <a:ahLst/>
                    <a:cxnLst>
                      <a:cxn ang="T10">
                        <a:pos x="T0" y="T1"/>
                      </a:cxn>
                      <a:cxn ang="T11">
                        <a:pos x="T2" y="T3"/>
                      </a:cxn>
                      <a:cxn ang="T12">
                        <a:pos x="T4" y="T5"/>
                      </a:cxn>
                      <a:cxn ang="T13">
                        <a:pos x="T6" y="T7"/>
                      </a:cxn>
                      <a:cxn ang="T14">
                        <a:pos x="T8" y="T9"/>
                      </a:cxn>
                    </a:cxnLst>
                    <a:rect l="T15" t="T16" r="T17" b="T18"/>
                    <a:pathLst>
                      <a:path w="161" h="68">
                        <a:moveTo>
                          <a:pt x="0" y="0"/>
                        </a:moveTo>
                        <a:lnTo>
                          <a:pt x="44" y="10"/>
                        </a:lnTo>
                        <a:lnTo>
                          <a:pt x="86" y="25"/>
                        </a:lnTo>
                        <a:lnTo>
                          <a:pt x="122" y="42"/>
                        </a:lnTo>
                        <a:lnTo>
                          <a:pt x="161" y="6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60" name="Freeform 457">
                    <a:extLst>
                      <a:ext uri="{FF2B5EF4-FFF2-40B4-BE49-F238E27FC236}">
                        <a16:creationId xmlns:a16="http://schemas.microsoft.com/office/drawing/2014/main" id="{95DCB2D1-C9AA-4A0A-8A31-EB9B0D747595}"/>
                      </a:ext>
                    </a:extLst>
                  </p:cNvPr>
                  <p:cNvSpPr>
                    <a:spLocks/>
                  </p:cNvSpPr>
                  <p:nvPr/>
                </p:nvSpPr>
                <p:spPr bwMode="auto">
                  <a:xfrm>
                    <a:off x="1188" y="1210"/>
                    <a:ext cx="63" cy="22"/>
                  </a:xfrm>
                  <a:custGeom>
                    <a:avLst/>
                    <a:gdLst>
                      <a:gd name="T0" fmla="*/ 0 w 254"/>
                      <a:gd name="T1" fmla="*/ 0 h 84"/>
                      <a:gd name="T2" fmla="*/ 2 w 254"/>
                      <a:gd name="T3" fmla="*/ 0 h 84"/>
                      <a:gd name="T4" fmla="*/ 5 w 254"/>
                      <a:gd name="T5" fmla="*/ 0 h 84"/>
                      <a:gd name="T6" fmla="*/ 7 w 254"/>
                      <a:gd name="T7" fmla="*/ 1 h 84"/>
                      <a:gd name="T8" fmla="*/ 10 w 254"/>
                      <a:gd name="T9" fmla="*/ 2 h 84"/>
                      <a:gd name="T10" fmla="*/ 13 w 254"/>
                      <a:gd name="T11" fmla="*/ 3 h 84"/>
                      <a:gd name="T12" fmla="*/ 16 w 254"/>
                      <a:gd name="T13" fmla="*/ 6 h 84"/>
                      <a:gd name="T14" fmla="*/ 0 60000 65536"/>
                      <a:gd name="T15" fmla="*/ 0 60000 65536"/>
                      <a:gd name="T16" fmla="*/ 0 60000 65536"/>
                      <a:gd name="T17" fmla="*/ 0 60000 65536"/>
                      <a:gd name="T18" fmla="*/ 0 60000 65536"/>
                      <a:gd name="T19" fmla="*/ 0 60000 65536"/>
                      <a:gd name="T20" fmla="*/ 0 60000 65536"/>
                      <a:gd name="T21" fmla="*/ 0 w 254"/>
                      <a:gd name="T22" fmla="*/ 0 h 84"/>
                      <a:gd name="T23" fmla="*/ 254 w 254"/>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84">
                        <a:moveTo>
                          <a:pt x="0" y="5"/>
                        </a:moveTo>
                        <a:lnTo>
                          <a:pt x="37" y="0"/>
                        </a:lnTo>
                        <a:lnTo>
                          <a:pt x="81" y="2"/>
                        </a:lnTo>
                        <a:lnTo>
                          <a:pt x="118" y="8"/>
                        </a:lnTo>
                        <a:lnTo>
                          <a:pt x="161" y="24"/>
                        </a:lnTo>
                        <a:lnTo>
                          <a:pt x="205" y="48"/>
                        </a:lnTo>
                        <a:lnTo>
                          <a:pt x="254" y="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54" name="Group 458">
                  <a:extLst>
                    <a:ext uri="{FF2B5EF4-FFF2-40B4-BE49-F238E27FC236}">
                      <a16:creationId xmlns:a16="http://schemas.microsoft.com/office/drawing/2014/main" id="{9E06E2A8-7DBF-49E3-82AD-594D7BEC50CF}"/>
                    </a:ext>
                  </a:extLst>
                </p:cNvPr>
                <p:cNvGrpSpPr>
                  <a:grpSpLocks/>
                </p:cNvGrpSpPr>
                <p:nvPr/>
              </p:nvGrpSpPr>
              <p:grpSpPr bwMode="auto">
                <a:xfrm>
                  <a:off x="826" y="1020"/>
                  <a:ext cx="137" cy="274"/>
                  <a:chOff x="826" y="1020"/>
                  <a:chExt cx="137" cy="274"/>
                </a:xfrm>
              </p:grpSpPr>
              <p:sp>
                <p:nvSpPr>
                  <p:cNvPr id="65655" name="Freeform 459">
                    <a:extLst>
                      <a:ext uri="{FF2B5EF4-FFF2-40B4-BE49-F238E27FC236}">
                        <a16:creationId xmlns:a16="http://schemas.microsoft.com/office/drawing/2014/main" id="{0B4B3F50-1175-4985-96C8-2E0D2C9FD7D7}"/>
                      </a:ext>
                    </a:extLst>
                  </p:cNvPr>
                  <p:cNvSpPr>
                    <a:spLocks/>
                  </p:cNvSpPr>
                  <p:nvPr/>
                </p:nvSpPr>
                <p:spPr bwMode="auto">
                  <a:xfrm>
                    <a:off x="909" y="1020"/>
                    <a:ext cx="46" cy="68"/>
                  </a:xfrm>
                  <a:custGeom>
                    <a:avLst/>
                    <a:gdLst>
                      <a:gd name="T0" fmla="*/ 0 w 182"/>
                      <a:gd name="T1" fmla="*/ 0 h 272"/>
                      <a:gd name="T2" fmla="*/ 2 w 182"/>
                      <a:gd name="T3" fmla="*/ 3 h 272"/>
                      <a:gd name="T4" fmla="*/ 3 w 182"/>
                      <a:gd name="T5" fmla="*/ 6 h 272"/>
                      <a:gd name="T6" fmla="*/ 5 w 182"/>
                      <a:gd name="T7" fmla="*/ 10 h 272"/>
                      <a:gd name="T8" fmla="*/ 8 w 182"/>
                      <a:gd name="T9" fmla="*/ 14 h 272"/>
                      <a:gd name="T10" fmla="*/ 12 w 182"/>
                      <a:gd name="T11" fmla="*/ 17 h 272"/>
                      <a:gd name="T12" fmla="*/ 0 60000 65536"/>
                      <a:gd name="T13" fmla="*/ 0 60000 65536"/>
                      <a:gd name="T14" fmla="*/ 0 60000 65536"/>
                      <a:gd name="T15" fmla="*/ 0 60000 65536"/>
                      <a:gd name="T16" fmla="*/ 0 60000 65536"/>
                      <a:gd name="T17" fmla="*/ 0 60000 65536"/>
                      <a:gd name="T18" fmla="*/ 0 w 182"/>
                      <a:gd name="T19" fmla="*/ 0 h 272"/>
                      <a:gd name="T20" fmla="*/ 182 w 182"/>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182" h="272">
                        <a:moveTo>
                          <a:pt x="0" y="0"/>
                        </a:moveTo>
                        <a:lnTo>
                          <a:pt x="24" y="53"/>
                        </a:lnTo>
                        <a:lnTo>
                          <a:pt x="51" y="106"/>
                        </a:lnTo>
                        <a:lnTo>
                          <a:pt x="85" y="160"/>
                        </a:lnTo>
                        <a:lnTo>
                          <a:pt x="130" y="222"/>
                        </a:lnTo>
                        <a:lnTo>
                          <a:pt x="182" y="27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6" name="Freeform 460">
                    <a:extLst>
                      <a:ext uri="{FF2B5EF4-FFF2-40B4-BE49-F238E27FC236}">
                        <a16:creationId xmlns:a16="http://schemas.microsoft.com/office/drawing/2014/main" id="{8124475B-11CE-4BA1-9564-F447EB0BE3C2}"/>
                      </a:ext>
                    </a:extLst>
                  </p:cNvPr>
                  <p:cNvSpPr>
                    <a:spLocks/>
                  </p:cNvSpPr>
                  <p:nvPr/>
                </p:nvSpPr>
                <p:spPr bwMode="auto">
                  <a:xfrm>
                    <a:off x="826" y="1128"/>
                    <a:ext cx="32" cy="98"/>
                  </a:xfrm>
                  <a:custGeom>
                    <a:avLst/>
                    <a:gdLst>
                      <a:gd name="T0" fmla="*/ 0 w 130"/>
                      <a:gd name="T1" fmla="*/ 0 h 390"/>
                      <a:gd name="T2" fmla="*/ 1 w 130"/>
                      <a:gd name="T3" fmla="*/ 2 h 390"/>
                      <a:gd name="T4" fmla="*/ 1 w 130"/>
                      <a:gd name="T5" fmla="*/ 5 h 390"/>
                      <a:gd name="T6" fmla="*/ 1 w 130"/>
                      <a:gd name="T7" fmla="*/ 7 h 390"/>
                      <a:gd name="T8" fmla="*/ 1 w 130"/>
                      <a:gd name="T9" fmla="*/ 9 h 390"/>
                      <a:gd name="T10" fmla="*/ 0 w 130"/>
                      <a:gd name="T11" fmla="*/ 11 h 390"/>
                      <a:gd name="T12" fmla="*/ 0 w 130"/>
                      <a:gd name="T13" fmla="*/ 14 h 390"/>
                      <a:gd name="T14" fmla="*/ 0 w 130"/>
                      <a:gd name="T15" fmla="*/ 16 h 390"/>
                      <a:gd name="T16" fmla="*/ 1 w 130"/>
                      <a:gd name="T17" fmla="*/ 17 h 390"/>
                      <a:gd name="T18" fmla="*/ 2 w 130"/>
                      <a:gd name="T19" fmla="*/ 19 h 390"/>
                      <a:gd name="T20" fmla="*/ 4 w 130"/>
                      <a:gd name="T21" fmla="*/ 21 h 390"/>
                      <a:gd name="T22" fmla="*/ 6 w 130"/>
                      <a:gd name="T23" fmla="*/ 22 h 390"/>
                      <a:gd name="T24" fmla="*/ 8 w 130"/>
                      <a:gd name="T25" fmla="*/ 25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0"/>
                      <a:gd name="T40" fmla="*/ 0 h 390"/>
                      <a:gd name="T41" fmla="*/ 130 w 130"/>
                      <a:gd name="T42" fmla="*/ 390 h 3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0" h="390">
                        <a:moveTo>
                          <a:pt x="0" y="0"/>
                        </a:moveTo>
                        <a:lnTo>
                          <a:pt x="18" y="34"/>
                        </a:lnTo>
                        <a:lnTo>
                          <a:pt x="25" y="75"/>
                        </a:lnTo>
                        <a:lnTo>
                          <a:pt x="24" y="106"/>
                        </a:lnTo>
                        <a:lnTo>
                          <a:pt x="19" y="149"/>
                        </a:lnTo>
                        <a:lnTo>
                          <a:pt x="8" y="179"/>
                        </a:lnTo>
                        <a:lnTo>
                          <a:pt x="0" y="216"/>
                        </a:lnTo>
                        <a:lnTo>
                          <a:pt x="4" y="245"/>
                        </a:lnTo>
                        <a:lnTo>
                          <a:pt x="12" y="272"/>
                        </a:lnTo>
                        <a:lnTo>
                          <a:pt x="33" y="300"/>
                        </a:lnTo>
                        <a:lnTo>
                          <a:pt x="62" y="328"/>
                        </a:lnTo>
                        <a:lnTo>
                          <a:pt x="97" y="350"/>
                        </a:lnTo>
                        <a:lnTo>
                          <a:pt x="130" y="39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7" name="Freeform 461">
                    <a:extLst>
                      <a:ext uri="{FF2B5EF4-FFF2-40B4-BE49-F238E27FC236}">
                        <a16:creationId xmlns:a16="http://schemas.microsoft.com/office/drawing/2014/main" id="{00EC88AD-2728-4425-90C6-0165FA011984}"/>
                      </a:ext>
                    </a:extLst>
                  </p:cNvPr>
                  <p:cNvSpPr>
                    <a:spLocks/>
                  </p:cNvSpPr>
                  <p:nvPr/>
                </p:nvSpPr>
                <p:spPr bwMode="auto">
                  <a:xfrm>
                    <a:off x="846" y="1250"/>
                    <a:ext cx="117" cy="44"/>
                  </a:xfrm>
                  <a:custGeom>
                    <a:avLst/>
                    <a:gdLst>
                      <a:gd name="T0" fmla="*/ 0 w 470"/>
                      <a:gd name="T1" fmla="*/ 0 h 178"/>
                      <a:gd name="T2" fmla="*/ 2 w 470"/>
                      <a:gd name="T3" fmla="*/ 0 h 178"/>
                      <a:gd name="T4" fmla="*/ 4 w 470"/>
                      <a:gd name="T5" fmla="*/ 0 h 178"/>
                      <a:gd name="T6" fmla="*/ 7 w 470"/>
                      <a:gd name="T7" fmla="*/ 1 h 178"/>
                      <a:gd name="T8" fmla="*/ 9 w 470"/>
                      <a:gd name="T9" fmla="*/ 3 h 178"/>
                      <a:gd name="T10" fmla="*/ 12 w 470"/>
                      <a:gd name="T11" fmla="*/ 5 h 178"/>
                      <a:gd name="T12" fmla="*/ 15 w 470"/>
                      <a:gd name="T13" fmla="*/ 7 h 178"/>
                      <a:gd name="T14" fmla="*/ 18 w 470"/>
                      <a:gd name="T15" fmla="*/ 9 h 178"/>
                      <a:gd name="T16" fmla="*/ 20 w 470"/>
                      <a:gd name="T17" fmla="*/ 10 h 178"/>
                      <a:gd name="T18" fmla="*/ 23 w 470"/>
                      <a:gd name="T19" fmla="*/ 11 h 178"/>
                      <a:gd name="T20" fmla="*/ 25 w 470"/>
                      <a:gd name="T21" fmla="*/ 11 h 178"/>
                      <a:gd name="T22" fmla="*/ 27 w 470"/>
                      <a:gd name="T23" fmla="*/ 10 h 178"/>
                      <a:gd name="T24" fmla="*/ 29 w 470"/>
                      <a:gd name="T25" fmla="*/ 1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0"/>
                      <a:gd name="T40" fmla="*/ 0 h 178"/>
                      <a:gd name="T41" fmla="*/ 470 w 470"/>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0" h="178">
                        <a:moveTo>
                          <a:pt x="0" y="7"/>
                        </a:moveTo>
                        <a:lnTo>
                          <a:pt x="37" y="0"/>
                        </a:lnTo>
                        <a:lnTo>
                          <a:pt x="74" y="6"/>
                        </a:lnTo>
                        <a:lnTo>
                          <a:pt x="111" y="24"/>
                        </a:lnTo>
                        <a:lnTo>
                          <a:pt x="152" y="51"/>
                        </a:lnTo>
                        <a:lnTo>
                          <a:pt x="195" y="82"/>
                        </a:lnTo>
                        <a:lnTo>
                          <a:pt x="235" y="113"/>
                        </a:lnTo>
                        <a:lnTo>
                          <a:pt x="296" y="149"/>
                        </a:lnTo>
                        <a:lnTo>
                          <a:pt x="328" y="163"/>
                        </a:lnTo>
                        <a:lnTo>
                          <a:pt x="369" y="174"/>
                        </a:lnTo>
                        <a:lnTo>
                          <a:pt x="406" y="178"/>
                        </a:lnTo>
                        <a:lnTo>
                          <a:pt x="436" y="171"/>
                        </a:lnTo>
                        <a:lnTo>
                          <a:pt x="470" y="156"/>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nvGrpSpPr>
              <p:cNvPr id="65637" name="Group 462">
                <a:extLst>
                  <a:ext uri="{FF2B5EF4-FFF2-40B4-BE49-F238E27FC236}">
                    <a16:creationId xmlns:a16="http://schemas.microsoft.com/office/drawing/2014/main" id="{53526102-731C-4D61-A814-B7510A968CD5}"/>
                  </a:ext>
                </a:extLst>
              </p:cNvPr>
              <p:cNvGrpSpPr>
                <a:grpSpLocks/>
              </p:cNvGrpSpPr>
              <p:nvPr/>
            </p:nvGrpSpPr>
            <p:grpSpPr bwMode="auto">
              <a:xfrm>
                <a:off x="1208" y="1204"/>
                <a:ext cx="238" cy="146"/>
                <a:chOff x="1208" y="1204"/>
                <a:chExt cx="238" cy="146"/>
              </a:xfrm>
            </p:grpSpPr>
            <p:grpSp>
              <p:nvGrpSpPr>
                <p:cNvPr id="65638" name="Group 463">
                  <a:extLst>
                    <a:ext uri="{FF2B5EF4-FFF2-40B4-BE49-F238E27FC236}">
                      <a16:creationId xmlns:a16="http://schemas.microsoft.com/office/drawing/2014/main" id="{73CB2A95-4BB8-4675-AEFE-CC6E8847C68D}"/>
                    </a:ext>
                  </a:extLst>
                </p:cNvPr>
                <p:cNvGrpSpPr>
                  <a:grpSpLocks/>
                </p:cNvGrpSpPr>
                <p:nvPr/>
              </p:nvGrpSpPr>
              <p:grpSpPr bwMode="auto">
                <a:xfrm>
                  <a:off x="1208" y="1223"/>
                  <a:ext cx="238" cy="127"/>
                  <a:chOff x="1208" y="1223"/>
                  <a:chExt cx="238" cy="127"/>
                </a:xfrm>
              </p:grpSpPr>
              <p:sp>
                <p:nvSpPr>
                  <p:cNvPr id="65646" name="Freeform 464">
                    <a:extLst>
                      <a:ext uri="{FF2B5EF4-FFF2-40B4-BE49-F238E27FC236}">
                        <a16:creationId xmlns:a16="http://schemas.microsoft.com/office/drawing/2014/main" id="{0672CD65-1159-4AB7-BD6A-46A1ADAADAB5}"/>
                      </a:ext>
                    </a:extLst>
                  </p:cNvPr>
                  <p:cNvSpPr>
                    <a:spLocks/>
                  </p:cNvSpPr>
                  <p:nvPr/>
                </p:nvSpPr>
                <p:spPr bwMode="auto">
                  <a:xfrm>
                    <a:off x="1299" y="1223"/>
                    <a:ext cx="147" cy="46"/>
                  </a:xfrm>
                  <a:custGeom>
                    <a:avLst/>
                    <a:gdLst>
                      <a:gd name="T0" fmla="*/ 0 w 587"/>
                      <a:gd name="T1" fmla="*/ 0 h 184"/>
                      <a:gd name="T2" fmla="*/ 3 w 587"/>
                      <a:gd name="T3" fmla="*/ 1 h 184"/>
                      <a:gd name="T4" fmla="*/ 5 w 587"/>
                      <a:gd name="T5" fmla="*/ 1 h 184"/>
                      <a:gd name="T6" fmla="*/ 9 w 587"/>
                      <a:gd name="T7" fmla="*/ 2 h 184"/>
                      <a:gd name="T8" fmla="*/ 11 w 587"/>
                      <a:gd name="T9" fmla="*/ 1 h 184"/>
                      <a:gd name="T10" fmla="*/ 14 w 587"/>
                      <a:gd name="T11" fmla="*/ 1 h 184"/>
                      <a:gd name="T12" fmla="*/ 16 w 587"/>
                      <a:gd name="T13" fmla="*/ 1 h 184"/>
                      <a:gd name="T14" fmla="*/ 19 w 587"/>
                      <a:gd name="T15" fmla="*/ 3 h 184"/>
                      <a:gd name="T16" fmla="*/ 22 w 587"/>
                      <a:gd name="T17" fmla="*/ 4 h 184"/>
                      <a:gd name="T18" fmla="*/ 26 w 587"/>
                      <a:gd name="T19" fmla="*/ 6 h 184"/>
                      <a:gd name="T20" fmla="*/ 29 w 587"/>
                      <a:gd name="T21" fmla="*/ 7 h 184"/>
                      <a:gd name="T22" fmla="*/ 31 w 587"/>
                      <a:gd name="T23" fmla="*/ 8 h 184"/>
                      <a:gd name="T24" fmla="*/ 33 w 587"/>
                      <a:gd name="T25" fmla="*/ 9 h 184"/>
                      <a:gd name="T26" fmla="*/ 36 w 587"/>
                      <a:gd name="T27" fmla="*/ 11 h 184"/>
                      <a:gd name="T28" fmla="*/ 37 w 587"/>
                      <a:gd name="T29" fmla="*/ 12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7"/>
                      <a:gd name="T46" fmla="*/ 0 h 184"/>
                      <a:gd name="T47" fmla="*/ 587 w 587"/>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7" h="184">
                        <a:moveTo>
                          <a:pt x="0" y="0"/>
                        </a:moveTo>
                        <a:lnTo>
                          <a:pt x="43" y="14"/>
                        </a:lnTo>
                        <a:lnTo>
                          <a:pt x="81" y="23"/>
                        </a:lnTo>
                        <a:lnTo>
                          <a:pt x="137" y="30"/>
                        </a:lnTo>
                        <a:lnTo>
                          <a:pt x="177" y="23"/>
                        </a:lnTo>
                        <a:lnTo>
                          <a:pt x="224" y="18"/>
                        </a:lnTo>
                        <a:lnTo>
                          <a:pt x="255" y="24"/>
                        </a:lnTo>
                        <a:lnTo>
                          <a:pt x="295" y="40"/>
                        </a:lnTo>
                        <a:lnTo>
                          <a:pt x="342" y="61"/>
                        </a:lnTo>
                        <a:lnTo>
                          <a:pt x="415" y="92"/>
                        </a:lnTo>
                        <a:lnTo>
                          <a:pt x="454" y="107"/>
                        </a:lnTo>
                        <a:lnTo>
                          <a:pt x="488" y="125"/>
                        </a:lnTo>
                        <a:lnTo>
                          <a:pt x="530" y="145"/>
                        </a:lnTo>
                        <a:lnTo>
                          <a:pt x="569" y="169"/>
                        </a:lnTo>
                        <a:lnTo>
                          <a:pt x="587" y="1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7" name="Freeform 465">
                    <a:extLst>
                      <a:ext uri="{FF2B5EF4-FFF2-40B4-BE49-F238E27FC236}">
                        <a16:creationId xmlns:a16="http://schemas.microsoft.com/office/drawing/2014/main" id="{C1D9AD6A-EF20-4F2E-86C2-5A3F3110C71A}"/>
                      </a:ext>
                    </a:extLst>
                  </p:cNvPr>
                  <p:cNvSpPr>
                    <a:spLocks/>
                  </p:cNvSpPr>
                  <p:nvPr/>
                </p:nvSpPr>
                <p:spPr bwMode="auto">
                  <a:xfrm>
                    <a:off x="1276" y="1235"/>
                    <a:ext cx="98" cy="26"/>
                  </a:xfrm>
                  <a:custGeom>
                    <a:avLst/>
                    <a:gdLst>
                      <a:gd name="T0" fmla="*/ 0 w 391"/>
                      <a:gd name="T1" fmla="*/ 0 h 105"/>
                      <a:gd name="T2" fmla="*/ 5 w 391"/>
                      <a:gd name="T3" fmla="*/ 1 h 105"/>
                      <a:gd name="T4" fmla="*/ 8 w 391"/>
                      <a:gd name="T5" fmla="*/ 2 h 105"/>
                      <a:gd name="T6" fmla="*/ 9 w 391"/>
                      <a:gd name="T7" fmla="*/ 2 h 105"/>
                      <a:gd name="T8" fmla="*/ 11 w 391"/>
                      <a:gd name="T9" fmla="*/ 2 h 105"/>
                      <a:gd name="T10" fmla="*/ 14 w 391"/>
                      <a:gd name="T11" fmla="*/ 1 h 105"/>
                      <a:gd name="T12" fmla="*/ 16 w 391"/>
                      <a:gd name="T13" fmla="*/ 1 h 105"/>
                      <a:gd name="T14" fmla="*/ 18 w 391"/>
                      <a:gd name="T15" fmla="*/ 1 h 105"/>
                      <a:gd name="T16" fmla="*/ 20 w 391"/>
                      <a:gd name="T17" fmla="*/ 2 h 105"/>
                      <a:gd name="T18" fmla="*/ 21 w 391"/>
                      <a:gd name="T19" fmla="*/ 4 h 105"/>
                      <a:gd name="T20" fmla="*/ 23 w 391"/>
                      <a:gd name="T21" fmla="*/ 5 h 105"/>
                      <a:gd name="T22" fmla="*/ 25 w 391"/>
                      <a:gd name="T23" fmla="*/ 6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1"/>
                      <a:gd name="T37" fmla="*/ 0 h 105"/>
                      <a:gd name="T38" fmla="*/ 391 w 391"/>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1" h="105">
                        <a:moveTo>
                          <a:pt x="0" y="0"/>
                        </a:moveTo>
                        <a:lnTo>
                          <a:pt x="75" y="12"/>
                        </a:lnTo>
                        <a:lnTo>
                          <a:pt x="121" y="27"/>
                        </a:lnTo>
                        <a:lnTo>
                          <a:pt x="145" y="33"/>
                        </a:lnTo>
                        <a:lnTo>
                          <a:pt x="174" y="30"/>
                        </a:lnTo>
                        <a:lnTo>
                          <a:pt x="217" y="18"/>
                        </a:lnTo>
                        <a:lnTo>
                          <a:pt x="248" y="15"/>
                        </a:lnTo>
                        <a:lnTo>
                          <a:pt x="279" y="18"/>
                        </a:lnTo>
                        <a:lnTo>
                          <a:pt x="311" y="37"/>
                        </a:lnTo>
                        <a:lnTo>
                          <a:pt x="338" y="62"/>
                        </a:lnTo>
                        <a:lnTo>
                          <a:pt x="360" y="83"/>
                        </a:lnTo>
                        <a:lnTo>
                          <a:pt x="391"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8" name="Freeform 466">
                    <a:extLst>
                      <a:ext uri="{FF2B5EF4-FFF2-40B4-BE49-F238E27FC236}">
                        <a16:creationId xmlns:a16="http://schemas.microsoft.com/office/drawing/2014/main" id="{95E1C97D-263B-4EA6-8A7B-194D5DC167C3}"/>
                      </a:ext>
                    </a:extLst>
                  </p:cNvPr>
                  <p:cNvSpPr>
                    <a:spLocks/>
                  </p:cNvSpPr>
                  <p:nvPr/>
                </p:nvSpPr>
                <p:spPr bwMode="auto">
                  <a:xfrm>
                    <a:off x="1248" y="1252"/>
                    <a:ext cx="118" cy="61"/>
                  </a:xfrm>
                  <a:custGeom>
                    <a:avLst/>
                    <a:gdLst>
                      <a:gd name="T0" fmla="*/ 0 w 470"/>
                      <a:gd name="T1" fmla="*/ 1 h 244"/>
                      <a:gd name="T2" fmla="*/ 3 w 470"/>
                      <a:gd name="T3" fmla="*/ 0 h 244"/>
                      <a:gd name="T4" fmla="*/ 4 w 470"/>
                      <a:gd name="T5" fmla="*/ 0 h 244"/>
                      <a:gd name="T6" fmla="*/ 6 w 470"/>
                      <a:gd name="T7" fmla="*/ 1 h 244"/>
                      <a:gd name="T8" fmla="*/ 8 w 470"/>
                      <a:gd name="T9" fmla="*/ 3 h 244"/>
                      <a:gd name="T10" fmla="*/ 12 w 470"/>
                      <a:gd name="T11" fmla="*/ 4 h 244"/>
                      <a:gd name="T12" fmla="*/ 14 w 470"/>
                      <a:gd name="T13" fmla="*/ 4 h 244"/>
                      <a:gd name="T14" fmla="*/ 17 w 470"/>
                      <a:gd name="T15" fmla="*/ 7 h 244"/>
                      <a:gd name="T16" fmla="*/ 19 w 470"/>
                      <a:gd name="T17" fmla="*/ 9 h 244"/>
                      <a:gd name="T18" fmla="*/ 21 w 470"/>
                      <a:gd name="T19" fmla="*/ 11 h 244"/>
                      <a:gd name="T20" fmla="*/ 25 w 470"/>
                      <a:gd name="T21" fmla="*/ 12 h 244"/>
                      <a:gd name="T22" fmla="*/ 27 w 470"/>
                      <a:gd name="T23" fmla="*/ 13 h 244"/>
                      <a:gd name="T24" fmla="*/ 29 w 470"/>
                      <a:gd name="T25" fmla="*/ 14 h 244"/>
                      <a:gd name="T26" fmla="*/ 30 w 470"/>
                      <a:gd name="T27" fmla="*/ 15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244"/>
                      <a:gd name="T44" fmla="*/ 470 w 470"/>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244">
                        <a:moveTo>
                          <a:pt x="0" y="6"/>
                        </a:moveTo>
                        <a:lnTo>
                          <a:pt x="43" y="0"/>
                        </a:lnTo>
                        <a:lnTo>
                          <a:pt x="69" y="4"/>
                        </a:lnTo>
                        <a:lnTo>
                          <a:pt x="95" y="20"/>
                        </a:lnTo>
                        <a:lnTo>
                          <a:pt x="129" y="50"/>
                        </a:lnTo>
                        <a:lnTo>
                          <a:pt x="185" y="56"/>
                        </a:lnTo>
                        <a:lnTo>
                          <a:pt x="228" y="68"/>
                        </a:lnTo>
                        <a:lnTo>
                          <a:pt x="272" y="105"/>
                        </a:lnTo>
                        <a:lnTo>
                          <a:pt x="303" y="142"/>
                        </a:lnTo>
                        <a:lnTo>
                          <a:pt x="340" y="166"/>
                        </a:lnTo>
                        <a:lnTo>
                          <a:pt x="396" y="185"/>
                        </a:lnTo>
                        <a:lnTo>
                          <a:pt x="433" y="200"/>
                        </a:lnTo>
                        <a:lnTo>
                          <a:pt x="458" y="220"/>
                        </a:lnTo>
                        <a:lnTo>
                          <a:pt x="470" y="24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9" name="Freeform 467">
                    <a:extLst>
                      <a:ext uri="{FF2B5EF4-FFF2-40B4-BE49-F238E27FC236}">
                        <a16:creationId xmlns:a16="http://schemas.microsoft.com/office/drawing/2014/main" id="{67FED326-A96E-4828-A7B8-49580D56473B}"/>
                      </a:ext>
                    </a:extLst>
                  </p:cNvPr>
                  <p:cNvSpPr>
                    <a:spLocks/>
                  </p:cNvSpPr>
                  <p:nvPr/>
                </p:nvSpPr>
                <p:spPr bwMode="auto">
                  <a:xfrm>
                    <a:off x="1209" y="1272"/>
                    <a:ext cx="88" cy="59"/>
                  </a:xfrm>
                  <a:custGeom>
                    <a:avLst/>
                    <a:gdLst>
                      <a:gd name="T0" fmla="*/ 0 w 352"/>
                      <a:gd name="T1" fmla="*/ 2 h 234"/>
                      <a:gd name="T2" fmla="*/ 3 w 352"/>
                      <a:gd name="T3" fmla="*/ 1 h 234"/>
                      <a:gd name="T4" fmla="*/ 5 w 352"/>
                      <a:gd name="T5" fmla="*/ 0 h 234"/>
                      <a:gd name="T6" fmla="*/ 7 w 352"/>
                      <a:gd name="T7" fmla="*/ 0 h 234"/>
                      <a:gd name="T8" fmla="*/ 9 w 352"/>
                      <a:gd name="T9" fmla="*/ 1 h 234"/>
                      <a:gd name="T10" fmla="*/ 11 w 352"/>
                      <a:gd name="T11" fmla="*/ 2 h 234"/>
                      <a:gd name="T12" fmla="*/ 12 w 352"/>
                      <a:gd name="T13" fmla="*/ 4 h 234"/>
                      <a:gd name="T14" fmla="*/ 14 w 352"/>
                      <a:gd name="T15" fmla="*/ 5 h 234"/>
                      <a:gd name="T16" fmla="*/ 16 w 352"/>
                      <a:gd name="T17" fmla="*/ 5 h 234"/>
                      <a:gd name="T18" fmla="*/ 18 w 352"/>
                      <a:gd name="T19" fmla="*/ 5 h 234"/>
                      <a:gd name="T20" fmla="*/ 19 w 352"/>
                      <a:gd name="T21" fmla="*/ 5 h 234"/>
                      <a:gd name="T22" fmla="*/ 20 w 352"/>
                      <a:gd name="T23" fmla="*/ 6 h 234"/>
                      <a:gd name="T24" fmla="*/ 21 w 352"/>
                      <a:gd name="T25" fmla="*/ 8 h 234"/>
                      <a:gd name="T26" fmla="*/ 22 w 352"/>
                      <a:gd name="T27" fmla="*/ 11 h 234"/>
                      <a:gd name="T28" fmla="*/ 22 w 352"/>
                      <a:gd name="T29" fmla="*/ 13 h 234"/>
                      <a:gd name="T30" fmla="*/ 22 w 352"/>
                      <a:gd name="T31" fmla="*/ 15 h 2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
                      <a:gd name="T49" fmla="*/ 0 h 234"/>
                      <a:gd name="T50" fmla="*/ 352 w 352"/>
                      <a:gd name="T51" fmla="*/ 234 h 2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 h="234">
                        <a:moveTo>
                          <a:pt x="0" y="24"/>
                        </a:moveTo>
                        <a:lnTo>
                          <a:pt x="38" y="9"/>
                        </a:lnTo>
                        <a:lnTo>
                          <a:pt x="83" y="0"/>
                        </a:lnTo>
                        <a:lnTo>
                          <a:pt x="115" y="4"/>
                        </a:lnTo>
                        <a:lnTo>
                          <a:pt x="145" y="16"/>
                        </a:lnTo>
                        <a:lnTo>
                          <a:pt x="174" y="37"/>
                        </a:lnTo>
                        <a:lnTo>
                          <a:pt x="198" y="54"/>
                        </a:lnTo>
                        <a:lnTo>
                          <a:pt x="226" y="79"/>
                        </a:lnTo>
                        <a:lnTo>
                          <a:pt x="256" y="73"/>
                        </a:lnTo>
                        <a:lnTo>
                          <a:pt x="281" y="76"/>
                        </a:lnTo>
                        <a:lnTo>
                          <a:pt x="299" y="85"/>
                        </a:lnTo>
                        <a:lnTo>
                          <a:pt x="313" y="101"/>
                        </a:lnTo>
                        <a:lnTo>
                          <a:pt x="330" y="129"/>
                        </a:lnTo>
                        <a:lnTo>
                          <a:pt x="346" y="166"/>
                        </a:lnTo>
                        <a:lnTo>
                          <a:pt x="352" y="201"/>
                        </a:lnTo>
                        <a:lnTo>
                          <a:pt x="349" y="23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0" name="Freeform 468">
                    <a:extLst>
                      <a:ext uri="{FF2B5EF4-FFF2-40B4-BE49-F238E27FC236}">
                        <a16:creationId xmlns:a16="http://schemas.microsoft.com/office/drawing/2014/main" id="{46908802-9E6F-4C06-A532-E843879BF63C}"/>
                      </a:ext>
                    </a:extLst>
                  </p:cNvPr>
                  <p:cNvSpPr>
                    <a:spLocks/>
                  </p:cNvSpPr>
                  <p:nvPr/>
                </p:nvSpPr>
                <p:spPr bwMode="auto">
                  <a:xfrm>
                    <a:off x="1251" y="1315"/>
                    <a:ext cx="18" cy="23"/>
                  </a:xfrm>
                  <a:custGeom>
                    <a:avLst/>
                    <a:gdLst>
                      <a:gd name="T0" fmla="*/ 5 w 72"/>
                      <a:gd name="T1" fmla="*/ 0 h 93"/>
                      <a:gd name="T2" fmla="*/ 4 w 72"/>
                      <a:gd name="T3" fmla="*/ 2 h 93"/>
                      <a:gd name="T4" fmla="*/ 3 w 72"/>
                      <a:gd name="T5" fmla="*/ 3 h 93"/>
                      <a:gd name="T6" fmla="*/ 2 w 72"/>
                      <a:gd name="T7" fmla="*/ 5 h 93"/>
                      <a:gd name="T8" fmla="*/ 0 w 72"/>
                      <a:gd name="T9" fmla="*/ 6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0"/>
                        </a:moveTo>
                        <a:lnTo>
                          <a:pt x="65" y="34"/>
                        </a:lnTo>
                        <a:lnTo>
                          <a:pt x="56" y="56"/>
                        </a:lnTo>
                        <a:lnTo>
                          <a:pt x="32" y="75"/>
                        </a:lnTo>
                        <a:lnTo>
                          <a:pt x="0" y="9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1" name="Freeform 469">
                    <a:extLst>
                      <a:ext uri="{FF2B5EF4-FFF2-40B4-BE49-F238E27FC236}">
                        <a16:creationId xmlns:a16="http://schemas.microsoft.com/office/drawing/2014/main" id="{DAFDB63B-A176-45E0-BA62-02F12B936D26}"/>
                      </a:ext>
                    </a:extLst>
                  </p:cNvPr>
                  <p:cNvSpPr>
                    <a:spLocks/>
                  </p:cNvSpPr>
                  <p:nvPr/>
                </p:nvSpPr>
                <p:spPr bwMode="auto">
                  <a:xfrm>
                    <a:off x="1208" y="1332"/>
                    <a:ext cx="5" cy="18"/>
                  </a:xfrm>
                  <a:custGeom>
                    <a:avLst/>
                    <a:gdLst>
                      <a:gd name="T0" fmla="*/ 1 w 18"/>
                      <a:gd name="T1" fmla="*/ 0 h 74"/>
                      <a:gd name="T2" fmla="*/ 1 w 18"/>
                      <a:gd name="T3" fmla="*/ 2 h 74"/>
                      <a:gd name="T4" fmla="*/ 1 w 18"/>
                      <a:gd name="T5" fmla="*/ 3 h 74"/>
                      <a:gd name="T6" fmla="*/ 0 w 18"/>
                      <a:gd name="T7" fmla="*/ 4 h 74"/>
                      <a:gd name="T8" fmla="*/ 0 60000 65536"/>
                      <a:gd name="T9" fmla="*/ 0 60000 65536"/>
                      <a:gd name="T10" fmla="*/ 0 60000 65536"/>
                      <a:gd name="T11" fmla="*/ 0 60000 65536"/>
                      <a:gd name="T12" fmla="*/ 0 w 18"/>
                      <a:gd name="T13" fmla="*/ 0 h 74"/>
                      <a:gd name="T14" fmla="*/ 18 w 18"/>
                      <a:gd name="T15" fmla="*/ 74 h 74"/>
                    </a:gdLst>
                    <a:ahLst/>
                    <a:cxnLst>
                      <a:cxn ang="T8">
                        <a:pos x="T0" y="T1"/>
                      </a:cxn>
                      <a:cxn ang="T9">
                        <a:pos x="T2" y="T3"/>
                      </a:cxn>
                      <a:cxn ang="T10">
                        <a:pos x="T4" y="T5"/>
                      </a:cxn>
                      <a:cxn ang="T11">
                        <a:pos x="T6" y="T7"/>
                      </a:cxn>
                    </a:cxnLst>
                    <a:rect l="T12" t="T13" r="T14" b="T15"/>
                    <a:pathLst>
                      <a:path w="18" h="74">
                        <a:moveTo>
                          <a:pt x="15" y="0"/>
                        </a:moveTo>
                        <a:lnTo>
                          <a:pt x="18" y="28"/>
                        </a:lnTo>
                        <a:lnTo>
                          <a:pt x="12" y="50"/>
                        </a:lnTo>
                        <a:lnTo>
                          <a:pt x="0" y="7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52" name="Freeform 470">
                    <a:extLst>
                      <a:ext uri="{FF2B5EF4-FFF2-40B4-BE49-F238E27FC236}">
                        <a16:creationId xmlns:a16="http://schemas.microsoft.com/office/drawing/2014/main" id="{1E303A0B-443F-47F0-911C-20C557E7EAE6}"/>
                      </a:ext>
                    </a:extLst>
                  </p:cNvPr>
                  <p:cNvSpPr>
                    <a:spLocks/>
                  </p:cNvSpPr>
                  <p:nvPr/>
                </p:nvSpPr>
                <p:spPr bwMode="auto">
                  <a:xfrm>
                    <a:off x="1304" y="1278"/>
                    <a:ext cx="11" cy="14"/>
                  </a:xfrm>
                  <a:custGeom>
                    <a:avLst/>
                    <a:gdLst>
                      <a:gd name="T0" fmla="*/ 3 w 43"/>
                      <a:gd name="T1" fmla="*/ 0 h 55"/>
                      <a:gd name="T2" fmla="*/ 2 w 43"/>
                      <a:gd name="T3" fmla="*/ 2 h 55"/>
                      <a:gd name="T4" fmla="*/ 0 w 43"/>
                      <a:gd name="T5" fmla="*/ 4 h 55"/>
                      <a:gd name="T6" fmla="*/ 0 60000 65536"/>
                      <a:gd name="T7" fmla="*/ 0 60000 65536"/>
                      <a:gd name="T8" fmla="*/ 0 60000 65536"/>
                      <a:gd name="T9" fmla="*/ 0 w 43"/>
                      <a:gd name="T10" fmla="*/ 0 h 55"/>
                      <a:gd name="T11" fmla="*/ 43 w 43"/>
                      <a:gd name="T12" fmla="*/ 55 h 55"/>
                    </a:gdLst>
                    <a:ahLst/>
                    <a:cxnLst>
                      <a:cxn ang="T6">
                        <a:pos x="T0" y="T1"/>
                      </a:cxn>
                      <a:cxn ang="T7">
                        <a:pos x="T2" y="T3"/>
                      </a:cxn>
                      <a:cxn ang="T8">
                        <a:pos x="T4" y="T5"/>
                      </a:cxn>
                    </a:cxnLst>
                    <a:rect l="T9" t="T10" r="T11" b="T12"/>
                    <a:pathLst>
                      <a:path w="43" h="55">
                        <a:moveTo>
                          <a:pt x="43" y="0"/>
                        </a:moveTo>
                        <a:lnTo>
                          <a:pt x="22" y="30"/>
                        </a:lnTo>
                        <a:lnTo>
                          <a:pt x="0" y="5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39" name="Group 471">
                  <a:extLst>
                    <a:ext uri="{FF2B5EF4-FFF2-40B4-BE49-F238E27FC236}">
                      <a16:creationId xmlns:a16="http://schemas.microsoft.com/office/drawing/2014/main" id="{6BD910C6-A29E-4B8B-9851-BEE4885D647B}"/>
                    </a:ext>
                  </a:extLst>
                </p:cNvPr>
                <p:cNvGrpSpPr>
                  <a:grpSpLocks/>
                </p:cNvGrpSpPr>
                <p:nvPr/>
              </p:nvGrpSpPr>
              <p:grpSpPr bwMode="auto">
                <a:xfrm>
                  <a:off x="1284" y="1204"/>
                  <a:ext cx="162" cy="134"/>
                  <a:chOff x="1284" y="1204"/>
                  <a:chExt cx="162" cy="134"/>
                </a:xfrm>
              </p:grpSpPr>
              <p:sp>
                <p:nvSpPr>
                  <p:cNvPr id="65640" name="Freeform 472">
                    <a:extLst>
                      <a:ext uri="{FF2B5EF4-FFF2-40B4-BE49-F238E27FC236}">
                        <a16:creationId xmlns:a16="http://schemas.microsoft.com/office/drawing/2014/main" id="{4DF6FFA7-5B29-4F40-858F-962398E460AE}"/>
                      </a:ext>
                    </a:extLst>
                  </p:cNvPr>
                  <p:cNvSpPr>
                    <a:spLocks/>
                  </p:cNvSpPr>
                  <p:nvPr/>
                </p:nvSpPr>
                <p:spPr bwMode="auto">
                  <a:xfrm>
                    <a:off x="1383" y="1204"/>
                    <a:ext cx="52" cy="22"/>
                  </a:xfrm>
                  <a:custGeom>
                    <a:avLst/>
                    <a:gdLst>
                      <a:gd name="T0" fmla="*/ 2 w 209"/>
                      <a:gd name="T1" fmla="*/ 1 h 88"/>
                      <a:gd name="T2" fmla="*/ 0 w 209"/>
                      <a:gd name="T3" fmla="*/ 5 h 88"/>
                      <a:gd name="T4" fmla="*/ 2 w 209"/>
                      <a:gd name="T5" fmla="*/ 5 h 88"/>
                      <a:gd name="T6" fmla="*/ 4 w 209"/>
                      <a:gd name="T7" fmla="*/ 6 h 88"/>
                      <a:gd name="T8" fmla="*/ 7 w 209"/>
                      <a:gd name="T9" fmla="*/ 5 h 88"/>
                      <a:gd name="T10" fmla="*/ 9 w 209"/>
                      <a:gd name="T11" fmla="*/ 5 h 88"/>
                      <a:gd name="T12" fmla="*/ 12 w 209"/>
                      <a:gd name="T13" fmla="*/ 4 h 88"/>
                      <a:gd name="T14" fmla="*/ 13 w 209"/>
                      <a:gd name="T15" fmla="*/ 3 h 88"/>
                      <a:gd name="T16" fmla="*/ 13 w 209"/>
                      <a:gd name="T17" fmla="*/ 1 h 88"/>
                      <a:gd name="T18" fmla="*/ 13 w 20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88"/>
                      <a:gd name="T32" fmla="*/ 209 w 20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88">
                        <a:moveTo>
                          <a:pt x="38" y="26"/>
                        </a:moveTo>
                        <a:lnTo>
                          <a:pt x="0" y="75"/>
                        </a:lnTo>
                        <a:lnTo>
                          <a:pt x="28" y="84"/>
                        </a:lnTo>
                        <a:lnTo>
                          <a:pt x="61" y="88"/>
                        </a:lnTo>
                        <a:lnTo>
                          <a:pt x="111" y="85"/>
                        </a:lnTo>
                        <a:lnTo>
                          <a:pt x="154" y="75"/>
                        </a:lnTo>
                        <a:lnTo>
                          <a:pt x="187" y="63"/>
                        </a:lnTo>
                        <a:lnTo>
                          <a:pt x="206" y="47"/>
                        </a:lnTo>
                        <a:lnTo>
                          <a:pt x="209" y="25"/>
                        </a:lnTo>
                        <a:lnTo>
                          <a:pt x="204"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1" name="Freeform 473">
                    <a:extLst>
                      <a:ext uri="{FF2B5EF4-FFF2-40B4-BE49-F238E27FC236}">
                        <a16:creationId xmlns:a16="http://schemas.microsoft.com/office/drawing/2014/main" id="{23012C42-E376-4DCC-8A9E-05323BFC791E}"/>
                      </a:ext>
                    </a:extLst>
                  </p:cNvPr>
                  <p:cNvSpPr>
                    <a:spLocks/>
                  </p:cNvSpPr>
                  <p:nvPr/>
                </p:nvSpPr>
                <p:spPr bwMode="auto">
                  <a:xfrm>
                    <a:off x="1392" y="1272"/>
                    <a:ext cx="28" cy="31"/>
                  </a:xfrm>
                  <a:custGeom>
                    <a:avLst/>
                    <a:gdLst>
                      <a:gd name="T0" fmla="*/ 0 w 110"/>
                      <a:gd name="T1" fmla="*/ 0 h 123"/>
                      <a:gd name="T2" fmla="*/ 3 w 110"/>
                      <a:gd name="T3" fmla="*/ 1 h 123"/>
                      <a:gd name="T4" fmla="*/ 6 w 110"/>
                      <a:gd name="T5" fmla="*/ 2 h 123"/>
                      <a:gd name="T6" fmla="*/ 7 w 110"/>
                      <a:gd name="T7" fmla="*/ 3 h 123"/>
                      <a:gd name="T8" fmla="*/ 7 w 110"/>
                      <a:gd name="T9" fmla="*/ 5 h 123"/>
                      <a:gd name="T10" fmla="*/ 7 w 110"/>
                      <a:gd name="T11" fmla="*/ 6 h 123"/>
                      <a:gd name="T12" fmla="*/ 7 w 110"/>
                      <a:gd name="T13" fmla="*/ 8 h 123"/>
                      <a:gd name="T14" fmla="*/ 0 60000 65536"/>
                      <a:gd name="T15" fmla="*/ 0 60000 65536"/>
                      <a:gd name="T16" fmla="*/ 0 60000 65536"/>
                      <a:gd name="T17" fmla="*/ 0 60000 65536"/>
                      <a:gd name="T18" fmla="*/ 0 60000 65536"/>
                      <a:gd name="T19" fmla="*/ 0 60000 65536"/>
                      <a:gd name="T20" fmla="*/ 0 60000 65536"/>
                      <a:gd name="T21" fmla="*/ 0 w 110"/>
                      <a:gd name="T22" fmla="*/ 0 h 123"/>
                      <a:gd name="T23" fmla="*/ 110 w 11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123">
                        <a:moveTo>
                          <a:pt x="0" y="0"/>
                        </a:moveTo>
                        <a:lnTo>
                          <a:pt x="42" y="12"/>
                        </a:lnTo>
                        <a:lnTo>
                          <a:pt x="85" y="24"/>
                        </a:lnTo>
                        <a:lnTo>
                          <a:pt x="101" y="46"/>
                        </a:lnTo>
                        <a:lnTo>
                          <a:pt x="109" y="72"/>
                        </a:lnTo>
                        <a:lnTo>
                          <a:pt x="110" y="98"/>
                        </a:lnTo>
                        <a:lnTo>
                          <a:pt x="107" y="12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2" name="Freeform 474">
                    <a:extLst>
                      <a:ext uri="{FF2B5EF4-FFF2-40B4-BE49-F238E27FC236}">
                        <a16:creationId xmlns:a16="http://schemas.microsoft.com/office/drawing/2014/main" id="{A18365D3-F217-4B46-B47A-66CEBD199621}"/>
                      </a:ext>
                    </a:extLst>
                  </p:cNvPr>
                  <p:cNvSpPr>
                    <a:spLocks/>
                  </p:cNvSpPr>
                  <p:nvPr/>
                </p:nvSpPr>
                <p:spPr bwMode="auto">
                  <a:xfrm>
                    <a:off x="1372" y="1272"/>
                    <a:ext cx="40" cy="16"/>
                  </a:xfrm>
                  <a:custGeom>
                    <a:avLst/>
                    <a:gdLst>
                      <a:gd name="T0" fmla="*/ 10 w 160"/>
                      <a:gd name="T1" fmla="*/ 2 h 62"/>
                      <a:gd name="T2" fmla="*/ 9 w 160"/>
                      <a:gd name="T3" fmla="*/ 3 h 62"/>
                      <a:gd name="T4" fmla="*/ 7 w 160"/>
                      <a:gd name="T5" fmla="*/ 3 h 62"/>
                      <a:gd name="T6" fmla="*/ 5 w 160"/>
                      <a:gd name="T7" fmla="*/ 4 h 62"/>
                      <a:gd name="T8" fmla="*/ 3 w 160"/>
                      <a:gd name="T9" fmla="*/ 4 h 62"/>
                      <a:gd name="T10" fmla="*/ 1 w 160"/>
                      <a:gd name="T11" fmla="*/ 4 h 62"/>
                      <a:gd name="T12" fmla="*/ 0 w 160"/>
                      <a:gd name="T13" fmla="*/ 3 h 62"/>
                      <a:gd name="T14" fmla="*/ 1 w 160"/>
                      <a:gd name="T15" fmla="*/ 2 h 62"/>
                      <a:gd name="T16" fmla="*/ 2 w 160"/>
                      <a:gd name="T17" fmla="*/ 1 h 62"/>
                      <a:gd name="T18" fmla="*/ 3 w 160"/>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62"/>
                      <a:gd name="T32" fmla="*/ 160 w 160"/>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62">
                        <a:moveTo>
                          <a:pt x="160" y="26"/>
                        </a:moveTo>
                        <a:lnTo>
                          <a:pt x="145" y="41"/>
                        </a:lnTo>
                        <a:lnTo>
                          <a:pt x="120" y="51"/>
                        </a:lnTo>
                        <a:lnTo>
                          <a:pt x="87" y="59"/>
                        </a:lnTo>
                        <a:lnTo>
                          <a:pt x="50" y="62"/>
                        </a:lnTo>
                        <a:lnTo>
                          <a:pt x="21" y="55"/>
                        </a:lnTo>
                        <a:lnTo>
                          <a:pt x="0" y="46"/>
                        </a:lnTo>
                        <a:lnTo>
                          <a:pt x="14" y="28"/>
                        </a:lnTo>
                        <a:lnTo>
                          <a:pt x="31" y="13"/>
                        </a:lnTo>
                        <a:lnTo>
                          <a:pt x="58"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3" name="Freeform 475">
                    <a:extLst>
                      <a:ext uri="{FF2B5EF4-FFF2-40B4-BE49-F238E27FC236}">
                        <a16:creationId xmlns:a16="http://schemas.microsoft.com/office/drawing/2014/main" id="{1D8099E8-B410-4A3D-9CC1-0ECCCA1E94E6}"/>
                      </a:ext>
                    </a:extLst>
                  </p:cNvPr>
                  <p:cNvSpPr>
                    <a:spLocks/>
                  </p:cNvSpPr>
                  <p:nvPr/>
                </p:nvSpPr>
                <p:spPr bwMode="auto">
                  <a:xfrm>
                    <a:off x="1329" y="1296"/>
                    <a:ext cx="34" cy="20"/>
                  </a:xfrm>
                  <a:custGeom>
                    <a:avLst/>
                    <a:gdLst>
                      <a:gd name="T0" fmla="*/ 3 w 137"/>
                      <a:gd name="T1" fmla="*/ 0 h 77"/>
                      <a:gd name="T2" fmla="*/ 0 w 137"/>
                      <a:gd name="T3" fmla="*/ 3 h 77"/>
                      <a:gd name="T4" fmla="*/ 2 w 137"/>
                      <a:gd name="T5" fmla="*/ 4 h 77"/>
                      <a:gd name="T6" fmla="*/ 4 w 137"/>
                      <a:gd name="T7" fmla="*/ 5 h 77"/>
                      <a:gd name="T8" fmla="*/ 5 w 137"/>
                      <a:gd name="T9" fmla="*/ 5 h 77"/>
                      <a:gd name="T10" fmla="*/ 7 w 137"/>
                      <a:gd name="T11" fmla="*/ 5 h 77"/>
                      <a:gd name="T12" fmla="*/ 8 w 137"/>
                      <a:gd name="T13" fmla="*/ 3 h 77"/>
                      <a:gd name="T14" fmla="*/ 0 60000 65536"/>
                      <a:gd name="T15" fmla="*/ 0 60000 65536"/>
                      <a:gd name="T16" fmla="*/ 0 60000 65536"/>
                      <a:gd name="T17" fmla="*/ 0 60000 65536"/>
                      <a:gd name="T18" fmla="*/ 0 60000 65536"/>
                      <a:gd name="T19" fmla="*/ 0 60000 65536"/>
                      <a:gd name="T20" fmla="*/ 0 60000 65536"/>
                      <a:gd name="T21" fmla="*/ 0 w 137"/>
                      <a:gd name="T22" fmla="*/ 0 h 77"/>
                      <a:gd name="T23" fmla="*/ 137 w 137"/>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77">
                        <a:moveTo>
                          <a:pt x="50" y="0"/>
                        </a:moveTo>
                        <a:lnTo>
                          <a:pt x="0" y="43"/>
                        </a:lnTo>
                        <a:lnTo>
                          <a:pt x="31" y="63"/>
                        </a:lnTo>
                        <a:lnTo>
                          <a:pt x="59" y="72"/>
                        </a:lnTo>
                        <a:lnTo>
                          <a:pt x="88" y="77"/>
                        </a:lnTo>
                        <a:lnTo>
                          <a:pt x="112" y="71"/>
                        </a:lnTo>
                        <a:lnTo>
                          <a:pt x="137" y="49"/>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4" name="Freeform 476">
                    <a:extLst>
                      <a:ext uri="{FF2B5EF4-FFF2-40B4-BE49-F238E27FC236}">
                        <a16:creationId xmlns:a16="http://schemas.microsoft.com/office/drawing/2014/main" id="{757B4A5D-1BFB-44D7-B3CA-241F3AC8D11C}"/>
                      </a:ext>
                    </a:extLst>
                  </p:cNvPr>
                  <p:cNvSpPr>
                    <a:spLocks/>
                  </p:cNvSpPr>
                  <p:nvPr/>
                </p:nvSpPr>
                <p:spPr bwMode="auto">
                  <a:xfrm>
                    <a:off x="1284" y="1312"/>
                    <a:ext cx="9" cy="26"/>
                  </a:xfrm>
                  <a:custGeom>
                    <a:avLst/>
                    <a:gdLst>
                      <a:gd name="T0" fmla="*/ 2 w 38"/>
                      <a:gd name="T1" fmla="*/ 0 h 105"/>
                      <a:gd name="T2" fmla="*/ 1 w 38"/>
                      <a:gd name="T3" fmla="*/ 1 h 105"/>
                      <a:gd name="T4" fmla="*/ 0 w 38"/>
                      <a:gd name="T5" fmla="*/ 2 h 105"/>
                      <a:gd name="T6" fmla="*/ 0 w 38"/>
                      <a:gd name="T7" fmla="*/ 4 h 105"/>
                      <a:gd name="T8" fmla="*/ 0 w 38"/>
                      <a:gd name="T9" fmla="*/ 6 h 105"/>
                      <a:gd name="T10" fmla="*/ 0 60000 65536"/>
                      <a:gd name="T11" fmla="*/ 0 60000 65536"/>
                      <a:gd name="T12" fmla="*/ 0 60000 65536"/>
                      <a:gd name="T13" fmla="*/ 0 60000 65536"/>
                      <a:gd name="T14" fmla="*/ 0 60000 65536"/>
                      <a:gd name="T15" fmla="*/ 0 w 38"/>
                      <a:gd name="T16" fmla="*/ 0 h 105"/>
                      <a:gd name="T17" fmla="*/ 38 w 38"/>
                      <a:gd name="T18" fmla="*/ 105 h 105"/>
                    </a:gdLst>
                    <a:ahLst/>
                    <a:cxnLst>
                      <a:cxn ang="T10">
                        <a:pos x="T0" y="T1"/>
                      </a:cxn>
                      <a:cxn ang="T11">
                        <a:pos x="T2" y="T3"/>
                      </a:cxn>
                      <a:cxn ang="T12">
                        <a:pos x="T4" y="T5"/>
                      </a:cxn>
                      <a:cxn ang="T13">
                        <a:pos x="T6" y="T7"/>
                      </a:cxn>
                      <a:cxn ang="T14">
                        <a:pos x="T8" y="T9"/>
                      </a:cxn>
                    </a:cxnLst>
                    <a:rect l="T15" t="T16" r="T17" b="T18"/>
                    <a:pathLst>
                      <a:path w="38" h="105">
                        <a:moveTo>
                          <a:pt x="38" y="0"/>
                        </a:moveTo>
                        <a:lnTo>
                          <a:pt x="19" y="15"/>
                        </a:lnTo>
                        <a:lnTo>
                          <a:pt x="5" y="38"/>
                        </a:lnTo>
                        <a:lnTo>
                          <a:pt x="0" y="68"/>
                        </a:lnTo>
                        <a:lnTo>
                          <a:pt x="7"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45" name="Freeform 477">
                    <a:extLst>
                      <a:ext uri="{FF2B5EF4-FFF2-40B4-BE49-F238E27FC236}">
                        <a16:creationId xmlns:a16="http://schemas.microsoft.com/office/drawing/2014/main" id="{28B62F55-3304-4318-8855-B2F3301BD33B}"/>
                      </a:ext>
                    </a:extLst>
                  </p:cNvPr>
                  <p:cNvSpPr>
                    <a:spLocks/>
                  </p:cNvSpPr>
                  <p:nvPr/>
                </p:nvSpPr>
                <p:spPr bwMode="auto">
                  <a:xfrm>
                    <a:off x="1420" y="1255"/>
                    <a:ext cx="26" cy="21"/>
                  </a:xfrm>
                  <a:custGeom>
                    <a:avLst/>
                    <a:gdLst>
                      <a:gd name="T0" fmla="*/ 0 w 106"/>
                      <a:gd name="T1" fmla="*/ 0 h 83"/>
                      <a:gd name="T2" fmla="*/ 0 w 106"/>
                      <a:gd name="T3" fmla="*/ 2 h 83"/>
                      <a:gd name="T4" fmla="*/ 0 w 106"/>
                      <a:gd name="T5" fmla="*/ 3 h 83"/>
                      <a:gd name="T6" fmla="*/ 1 w 106"/>
                      <a:gd name="T7" fmla="*/ 4 h 83"/>
                      <a:gd name="T8" fmla="*/ 2 w 106"/>
                      <a:gd name="T9" fmla="*/ 4 h 83"/>
                      <a:gd name="T10" fmla="*/ 3 w 106"/>
                      <a:gd name="T11" fmla="*/ 5 h 83"/>
                      <a:gd name="T12" fmla="*/ 5 w 106"/>
                      <a:gd name="T13" fmla="*/ 5 h 83"/>
                      <a:gd name="T14" fmla="*/ 6 w 106"/>
                      <a:gd name="T15" fmla="*/ 5 h 83"/>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83"/>
                      <a:gd name="T26" fmla="*/ 106 w 106"/>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83">
                        <a:moveTo>
                          <a:pt x="6" y="0"/>
                        </a:moveTo>
                        <a:lnTo>
                          <a:pt x="0" y="25"/>
                        </a:lnTo>
                        <a:lnTo>
                          <a:pt x="2" y="43"/>
                        </a:lnTo>
                        <a:lnTo>
                          <a:pt x="13" y="56"/>
                        </a:lnTo>
                        <a:lnTo>
                          <a:pt x="33" y="69"/>
                        </a:lnTo>
                        <a:lnTo>
                          <a:pt x="58" y="78"/>
                        </a:lnTo>
                        <a:lnTo>
                          <a:pt x="81" y="83"/>
                        </a:lnTo>
                        <a:lnTo>
                          <a:pt x="106" y="7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grpSp>
      </p:grpSp>
      <p:sp>
        <p:nvSpPr>
          <p:cNvPr id="65586" name="Rectangle 478">
            <a:extLst>
              <a:ext uri="{FF2B5EF4-FFF2-40B4-BE49-F238E27FC236}">
                <a16:creationId xmlns:a16="http://schemas.microsoft.com/office/drawing/2014/main" id="{653A44AA-87B3-46AB-9030-C9A5F486BBE3}"/>
              </a:ext>
            </a:extLst>
          </p:cNvPr>
          <p:cNvSpPr>
            <a:spLocks noChangeArrowheads="1"/>
          </p:cNvSpPr>
          <p:nvPr/>
        </p:nvSpPr>
        <p:spPr bwMode="auto">
          <a:xfrm>
            <a:off x="6632576" y="574675"/>
            <a:ext cx="809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87" name="Rectangle 479">
            <a:extLst>
              <a:ext uri="{FF2B5EF4-FFF2-40B4-BE49-F238E27FC236}">
                <a16:creationId xmlns:a16="http://schemas.microsoft.com/office/drawing/2014/main" id="{C48F21DB-C6C0-4ED6-B19E-0941A1E7CECA}"/>
              </a:ext>
            </a:extLst>
          </p:cNvPr>
          <p:cNvSpPr>
            <a:spLocks noChangeArrowheads="1"/>
          </p:cNvSpPr>
          <p:nvPr/>
        </p:nvSpPr>
        <p:spPr bwMode="auto">
          <a:xfrm>
            <a:off x="6724651" y="641350"/>
            <a:ext cx="6299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Plíce</a:t>
            </a:r>
            <a:endParaRPr lang="cs-CZ" altLang="en-US" sz="2400">
              <a:latin typeface="Times New Roman" panose="02020603050405020304" pitchFamily="18" charset="0"/>
            </a:endParaRPr>
          </a:p>
        </p:txBody>
      </p:sp>
      <p:sp>
        <p:nvSpPr>
          <p:cNvPr id="65588" name="Rectangle 480">
            <a:extLst>
              <a:ext uri="{FF2B5EF4-FFF2-40B4-BE49-F238E27FC236}">
                <a16:creationId xmlns:a16="http://schemas.microsoft.com/office/drawing/2014/main" id="{AD5FC90E-5EA1-4438-8A08-3F2DFC7B7698}"/>
              </a:ext>
            </a:extLst>
          </p:cNvPr>
          <p:cNvSpPr>
            <a:spLocks noChangeArrowheads="1"/>
          </p:cNvSpPr>
          <p:nvPr/>
        </p:nvSpPr>
        <p:spPr bwMode="auto">
          <a:xfrm>
            <a:off x="3497263" y="530225"/>
            <a:ext cx="6778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89" name="Rectangle 481">
            <a:extLst>
              <a:ext uri="{FF2B5EF4-FFF2-40B4-BE49-F238E27FC236}">
                <a16:creationId xmlns:a16="http://schemas.microsoft.com/office/drawing/2014/main" id="{7495ADDA-CC8E-4585-850B-6D6DEBED5850}"/>
              </a:ext>
            </a:extLst>
          </p:cNvPr>
          <p:cNvSpPr>
            <a:spLocks noChangeArrowheads="1"/>
          </p:cNvSpPr>
          <p:nvPr/>
        </p:nvSpPr>
        <p:spPr bwMode="auto">
          <a:xfrm>
            <a:off x="3589339" y="596900"/>
            <a:ext cx="496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GIT</a:t>
            </a:r>
            <a:endParaRPr lang="cs-CZ" altLang="en-US" sz="2400">
              <a:latin typeface="Times New Roman" panose="02020603050405020304" pitchFamily="18" charset="0"/>
            </a:endParaRPr>
          </a:p>
        </p:txBody>
      </p:sp>
      <p:sp>
        <p:nvSpPr>
          <p:cNvPr id="65590" name="Rectangle 482">
            <a:extLst>
              <a:ext uri="{FF2B5EF4-FFF2-40B4-BE49-F238E27FC236}">
                <a16:creationId xmlns:a16="http://schemas.microsoft.com/office/drawing/2014/main" id="{18E289B0-36DA-4937-9A1B-DEDA41DF5750}"/>
              </a:ext>
            </a:extLst>
          </p:cNvPr>
          <p:cNvSpPr>
            <a:spLocks noChangeArrowheads="1"/>
          </p:cNvSpPr>
          <p:nvPr/>
        </p:nvSpPr>
        <p:spPr bwMode="auto">
          <a:xfrm>
            <a:off x="8812213" y="982664"/>
            <a:ext cx="11493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591" name="Rectangle 483">
            <a:extLst>
              <a:ext uri="{FF2B5EF4-FFF2-40B4-BE49-F238E27FC236}">
                <a16:creationId xmlns:a16="http://schemas.microsoft.com/office/drawing/2014/main" id="{FDC9456A-6A94-4296-ABD1-F9D8282CA803}"/>
              </a:ext>
            </a:extLst>
          </p:cNvPr>
          <p:cNvSpPr>
            <a:spLocks noChangeArrowheads="1"/>
          </p:cNvSpPr>
          <p:nvPr/>
        </p:nvSpPr>
        <p:spPr bwMode="auto">
          <a:xfrm>
            <a:off x="8904289" y="1049338"/>
            <a:ext cx="9730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Ledviny</a:t>
            </a:r>
            <a:endParaRPr lang="cs-CZ" altLang="en-US" sz="2400">
              <a:latin typeface="Times New Roman" panose="02020603050405020304" pitchFamily="18" charset="0"/>
            </a:endParaRPr>
          </a:p>
        </p:txBody>
      </p:sp>
      <p:grpSp>
        <p:nvGrpSpPr>
          <p:cNvPr id="65592" name="Group 484">
            <a:extLst>
              <a:ext uri="{FF2B5EF4-FFF2-40B4-BE49-F238E27FC236}">
                <a16:creationId xmlns:a16="http://schemas.microsoft.com/office/drawing/2014/main" id="{32007438-B980-4C80-B0FC-430135AAAF22}"/>
              </a:ext>
            </a:extLst>
          </p:cNvPr>
          <p:cNvGrpSpPr>
            <a:grpSpLocks/>
          </p:cNvGrpSpPr>
          <p:nvPr/>
        </p:nvGrpSpPr>
        <p:grpSpPr bwMode="auto">
          <a:xfrm>
            <a:off x="2393951" y="1468438"/>
            <a:ext cx="525463" cy="400050"/>
            <a:chOff x="570" y="924"/>
            <a:chExt cx="331" cy="252"/>
          </a:xfrm>
        </p:grpSpPr>
        <p:sp>
          <p:nvSpPr>
            <p:cNvPr id="65632" name="Freeform 485">
              <a:extLst>
                <a:ext uri="{FF2B5EF4-FFF2-40B4-BE49-F238E27FC236}">
                  <a16:creationId xmlns:a16="http://schemas.microsoft.com/office/drawing/2014/main" id="{0738AF47-55F1-4A38-8416-B6A4351DC347}"/>
                </a:ext>
              </a:extLst>
            </p:cNvPr>
            <p:cNvSpPr>
              <a:spLocks/>
            </p:cNvSpPr>
            <p:nvPr/>
          </p:nvSpPr>
          <p:spPr bwMode="auto">
            <a:xfrm>
              <a:off x="647" y="977"/>
              <a:ext cx="254" cy="199"/>
            </a:xfrm>
            <a:custGeom>
              <a:avLst/>
              <a:gdLst>
                <a:gd name="T0" fmla="*/ 240 w 254"/>
                <a:gd name="T1" fmla="*/ 199 h 199"/>
                <a:gd name="T2" fmla="*/ 254 w 254"/>
                <a:gd name="T3" fmla="*/ 180 h 199"/>
                <a:gd name="T4" fmla="*/ 14 w 254"/>
                <a:gd name="T5" fmla="*/ 0 h 199"/>
                <a:gd name="T6" fmla="*/ 0 w 254"/>
                <a:gd name="T7" fmla="*/ 19 h 199"/>
                <a:gd name="T8" fmla="*/ 240 w 254"/>
                <a:gd name="T9" fmla="*/ 199 h 199"/>
                <a:gd name="T10" fmla="*/ 0 60000 65536"/>
                <a:gd name="T11" fmla="*/ 0 60000 65536"/>
                <a:gd name="T12" fmla="*/ 0 60000 65536"/>
                <a:gd name="T13" fmla="*/ 0 60000 65536"/>
                <a:gd name="T14" fmla="*/ 0 60000 65536"/>
                <a:gd name="T15" fmla="*/ 0 w 254"/>
                <a:gd name="T16" fmla="*/ 0 h 199"/>
                <a:gd name="T17" fmla="*/ 254 w 254"/>
                <a:gd name="T18" fmla="*/ 199 h 199"/>
              </a:gdLst>
              <a:ahLst/>
              <a:cxnLst>
                <a:cxn ang="T10">
                  <a:pos x="T0" y="T1"/>
                </a:cxn>
                <a:cxn ang="T11">
                  <a:pos x="T2" y="T3"/>
                </a:cxn>
                <a:cxn ang="T12">
                  <a:pos x="T4" y="T5"/>
                </a:cxn>
                <a:cxn ang="T13">
                  <a:pos x="T6" y="T7"/>
                </a:cxn>
                <a:cxn ang="T14">
                  <a:pos x="T8" y="T9"/>
                </a:cxn>
              </a:cxnLst>
              <a:rect l="T15" t="T16" r="T17" b="T18"/>
              <a:pathLst>
                <a:path w="254" h="199">
                  <a:moveTo>
                    <a:pt x="240" y="199"/>
                  </a:moveTo>
                  <a:lnTo>
                    <a:pt x="254" y="180"/>
                  </a:lnTo>
                  <a:lnTo>
                    <a:pt x="14" y="0"/>
                  </a:lnTo>
                  <a:lnTo>
                    <a:pt x="0" y="19"/>
                  </a:lnTo>
                  <a:lnTo>
                    <a:pt x="24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33" name="Freeform 486">
              <a:extLst>
                <a:ext uri="{FF2B5EF4-FFF2-40B4-BE49-F238E27FC236}">
                  <a16:creationId xmlns:a16="http://schemas.microsoft.com/office/drawing/2014/main" id="{B0073BD7-BA44-4729-9D90-FCBC8995CB58}"/>
                </a:ext>
              </a:extLst>
            </p:cNvPr>
            <p:cNvSpPr>
              <a:spLocks/>
            </p:cNvSpPr>
            <p:nvPr/>
          </p:nvSpPr>
          <p:spPr bwMode="auto">
            <a:xfrm>
              <a:off x="570" y="924"/>
              <a:ext cx="118" cy="106"/>
            </a:xfrm>
            <a:custGeom>
              <a:avLst/>
              <a:gdLst>
                <a:gd name="T0" fmla="*/ 118 w 118"/>
                <a:gd name="T1" fmla="*/ 21 h 106"/>
                <a:gd name="T2" fmla="*/ 0 w 118"/>
                <a:gd name="T3" fmla="*/ 0 h 106"/>
                <a:gd name="T4" fmla="*/ 54 w 118"/>
                <a:gd name="T5" fmla="*/ 106 h 106"/>
                <a:gd name="T6" fmla="*/ 118 w 118"/>
                <a:gd name="T7" fmla="*/ 21 h 106"/>
                <a:gd name="T8" fmla="*/ 0 60000 65536"/>
                <a:gd name="T9" fmla="*/ 0 60000 65536"/>
                <a:gd name="T10" fmla="*/ 0 60000 65536"/>
                <a:gd name="T11" fmla="*/ 0 60000 65536"/>
                <a:gd name="T12" fmla="*/ 0 w 118"/>
                <a:gd name="T13" fmla="*/ 0 h 106"/>
                <a:gd name="T14" fmla="*/ 118 w 118"/>
                <a:gd name="T15" fmla="*/ 106 h 106"/>
              </a:gdLst>
              <a:ahLst/>
              <a:cxnLst>
                <a:cxn ang="T8">
                  <a:pos x="T0" y="T1"/>
                </a:cxn>
                <a:cxn ang="T9">
                  <a:pos x="T2" y="T3"/>
                </a:cxn>
                <a:cxn ang="T10">
                  <a:pos x="T4" y="T5"/>
                </a:cxn>
                <a:cxn ang="T11">
                  <a:pos x="T6" y="T7"/>
                </a:cxn>
              </a:cxnLst>
              <a:rect l="T12" t="T13" r="T14" b="T15"/>
              <a:pathLst>
                <a:path w="118" h="106">
                  <a:moveTo>
                    <a:pt x="118" y="21"/>
                  </a:moveTo>
                  <a:lnTo>
                    <a:pt x="0" y="0"/>
                  </a:lnTo>
                  <a:lnTo>
                    <a:pt x="54" y="106"/>
                  </a:lnTo>
                  <a:lnTo>
                    <a:pt x="11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3" name="Group 487">
            <a:extLst>
              <a:ext uri="{FF2B5EF4-FFF2-40B4-BE49-F238E27FC236}">
                <a16:creationId xmlns:a16="http://schemas.microsoft.com/office/drawing/2014/main" id="{D760D378-A6CC-4730-A050-1390A6ED2EE8}"/>
              </a:ext>
            </a:extLst>
          </p:cNvPr>
          <p:cNvGrpSpPr>
            <a:grpSpLocks/>
          </p:cNvGrpSpPr>
          <p:nvPr/>
        </p:nvGrpSpPr>
        <p:grpSpPr bwMode="auto">
          <a:xfrm>
            <a:off x="3429000" y="182563"/>
            <a:ext cx="1111250" cy="577850"/>
            <a:chOff x="1222" y="114"/>
            <a:chExt cx="700" cy="364"/>
          </a:xfrm>
        </p:grpSpPr>
        <p:sp>
          <p:nvSpPr>
            <p:cNvPr id="65630" name="Freeform 488">
              <a:extLst>
                <a:ext uri="{FF2B5EF4-FFF2-40B4-BE49-F238E27FC236}">
                  <a16:creationId xmlns:a16="http://schemas.microsoft.com/office/drawing/2014/main" id="{1EEC69C2-ED2E-47F6-BB2B-65DE3E0EBE6F}"/>
                </a:ext>
              </a:extLst>
            </p:cNvPr>
            <p:cNvSpPr>
              <a:spLocks/>
            </p:cNvSpPr>
            <p:nvPr/>
          </p:nvSpPr>
          <p:spPr bwMode="auto">
            <a:xfrm>
              <a:off x="1222" y="114"/>
              <a:ext cx="613" cy="328"/>
            </a:xfrm>
            <a:custGeom>
              <a:avLst/>
              <a:gdLst>
                <a:gd name="T0" fmla="*/ 11 w 613"/>
                <a:gd name="T1" fmla="*/ 0 h 328"/>
                <a:gd name="T2" fmla="*/ 0 w 613"/>
                <a:gd name="T3" fmla="*/ 21 h 328"/>
                <a:gd name="T4" fmla="*/ 602 w 613"/>
                <a:gd name="T5" fmla="*/ 328 h 328"/>
                <a:gd name="T6" fmla="*/ 613 w 613"/>
                <a:gd name="T7" fmla="*/ 307 h 328"/>
                <a:gd name="T8" fmla="*/ 11 w 613"/>
                <a:gd name="T9" fmla="*/ 0 h 328"/>
                <a:gd name="T10" fmla="*/ 0 60000 65536"/>
                <a:gd name="T11" fmla="*/ 0 60000 65536"/>
                <a:gd name="T12" fmla="*/ 0 60000 65536"/>
                <a:gd name="T13" fmla="*/ 0 60000 65536"/>
                <a:gd name="T14" fmla="*/ 0 60000 65536"/>
                <a:gd name="T15" fmla="*/ 0 w 613"/>
                <a:gd name="T16" fmla="*/ 0 h 328"/>
                <a:gd name="T17" fmla="*/ 613 w 613"/>
                <a:gd name="T18" fmla="*/ 328 h 328"/>
              </a:gdLst>
              <a:ahLst/>
              <a:cxnLst>
                <a:cxn ang="T10">
                  <a:pos x="T0" y="T1"/>
                </a:cxn>
                <a:cxn ang="T11">
                  <a:pos x="T2" y="T3"/>
                </a:cxn>
                <a:cxn ang="T12">
                  <a:pos x="T4" y="T5"/>
                </a:cxn>
                <a:cxn ang="T13">
                  <a:pos x="T6" y="T7"/>
                </a:cxn>
                <a:cxn ang="T14">
                  <a:pos x="T8" y="T9"/>
                </a:cxn>
              </a:cxnLst>
              <a:rect l="T15" t="T16" r="T17" b="T18"/>
              <a:pathLst>
                <a:path w="613" h="328">
                  <a:moveTo>
                    <a:pt x="11" y="0"/>
                  </a:moveTo>
                  <a:lnTo>
                    <a:pt x="0" y="21"/>
                  </a:lnTo>
                  <a:lnTo>
                    <a:pt x="602" y="328"/>
                  </a:lnTo>
                  <a:lnTo>
                    <a:pt x="613" y="30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31" name="Freeform 489">
              <a:extLst>
                <a:ext uri="{FF2B5EF4-FFF2-40B4-BE49-F238E27FC236}">
                  <a16:creationId xmlns:a16="http://schemas.microsoft.com/office/drawing/2014/main" id="{43F8308C-1DB3-4C5F-9402-565D7EFB0221}"/>
                </a:ext>
              </a:extLst>
            </p:cNvPr>
            <p:cNvSpPr>
              <a:spLocks/>
            </p:cNvSpPr>
            <p:nvPr/>
          </p:nvSpPr>
          <p:spPr bwMode="auto">
            <a:xfrm>
              <a:off x="1802" y="382"/>
              <a:ext cx="120" cy="96"/>
            </a:xfrm>
            <a:custGeom>
              <a:avLst/>
              <a:gdLst>
                <a:gd name="T0" fmla="*/ 0 w 120"/>
                <a:gd name="T1" fmla="*/ 95 h 96"/>
                <a:gd name="T2" fmla="*/ 120 w 120"/>
                <a:gd name="T3" fmla="*/ 96 h 96"/>
                <a:gd name="T4" fmla="*/ 49 w 120"/>
                <a:gd name="T5" fmla="*/ 0 h 96"/>
                <a:gd name="T6" fmla="*/ 0 w 120"/>
                <a:gd name="T7" fmla="*/ 95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0" y="95"/>
                  </a:moveTo>
                  <a:lnTo>
                    <a:pt x="120" y="96"/>
                  </a:lnTo>
                  <a:lnTo>
                    <a:pt x="49" y="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4" name="Group 490">
            <a:extLst>
              <a:ext uri="{FF2B5EF4-FFF2-40B4-BE49-F238E27FC236}">
                <a16:creationId xmlns:a16="http://schemas.microsoft.com/office/drawing/2014/main" id="{64C34417-FC6C-44D1-926A-A7BE10D9467F}"/>
              </a:ext>
            </a:extLst>
          </p:cNvPr>
          <p:cNvGrpSpPr>
            <a:grpSpLocks/>
          </p:cNvGrpSpPr>
          <p:nvPr/>
        </p:nvGrpSpPr>
        <p:grpSpPr bwMode="auto">
          <a:xfrm>
            <a:off x="8374064" y="161925"/>
            <a:ext cx="1235075" cy="793750"/>
            <a:chOff x="4337" y="101"/>
            <a:chExt cx="778" cy="500"/>
          </a:xfrm>
        </p:grpSpPr>
        <p:sp>
          <p:nvSpPr>
            <p:cNvPr id="65628" name="Freeform 491">
              <a:extLst>
                <a:ext uri="{FF2B5EF4-FFF2-40B4-BE49-F238E27FC236}">
                  <a16:creationId xmlns:a16="http://schemas.microsoft.com/office/drawing/2014/main" id="{5B1C85B2-D2A0-4BDD-B918-D15FCA6CC0B7}"/>
                </a:ext>
              </a:extLst>
            </p:cNvPr>
            <p:cNvSpPr>
              <a:spLocks/>
            </p:cNvSpPr>
            <p:nvPr/>
          </p:nvSpPr>
          <p:spPr bwMode="auto">
            <a:xfrm>
              <a:off x="4337" y="146"/>
              <a:ext cx="697" cy="455"/>
            </a:xfrm>
            <a:custGeom>
              <a:avLst/>
              <a:gdLst>
                <a:gd name="T0" fmla="*/ 0 w 697"/>
                <a:gd name="T1" fmla="*/ 435 h 455"/>
                <a:gd name="T2" fmla="*/ 13 w 697"/>
                <a:gd name="T3" fmla="*/ 455 h 455"/>
                <a:gd name="T4" fmla="*/ 697 w 697"/>
                <a:gd name="T5" fmla="*/ 20 h 455"/>
                <a:gd name="T6" fmla="*/ 684 w 697"/>
                <a:gd name="T7" fmla="*/ 0 h 455"/>
                <a:gd name="T8" fmla="*/ 0 w 697"/>
                <a:gd name="T9" fmla="*/ 435 h 455"/>
                <a:gd name="T10" fmla="*/ 0 60000 65536"/>
                <a:gd name="T11" fmla="*/ 0 60000 65536"/>
                <a:gd name="T12" fmla="*/ 0 60000 65536"/>
                <a:gd name="T13" fmla="*/ 0 60000 65536"/>
                <a:gd name="T14" fmla="*/ 0 60000 65536"/>
                <a:gd name="T15" fmla="*/ 0 w 697"/>
                <a:gd name="T16" fmla="*/ 0 h 455"/>
                <a:gd name="T17" fmla="*/ 697 w 697"/>
                <a:gd name="T18" fmla="*/ 455 h 455"/>
              </a:gdLst>
              <a:ahLst/>
              <a:cxnLst>
                <a:cxn ang="T10">
                  <a:pos x="T0" y="T1"/>
                </a:cxn>
                <a:cxn ang="T11">
                  <a:pos x="T2" y="T3"/>
                </a:cxn>
                <a:cxn ang="T12">
                  <a:pos x="T4" y="T5"/>
                </a:cxn>
                <a:cxn ang="T13">
                  <a:pos x="T6" y="T7"/>
                </a:cxn>
                <a:cxn ang="T14">
                  <a:pos x="T8" y="T9"/>
                </a:cxn>
              </a:cxnLst>
              <a:rect l="T15" t="T16" r="T17" b="T18"/>
              <a:pathLst>
                <a:path w="697" h="455">
                  <a:moveTo>
                    <a:pt x="0" y="435"/>
                  </a:moveTo>
                  <a:lnTo>
                    <a:pt x="13" y="455"/>
                  </a:lnTo>
                  <a:lnTo>
                    <a:pt x="697" y="20"/>
                  </a:lnTo>
                  <a:lnTo>
                    <a:pt x="684" y="0"/>
                  </a:lnTo>
                  <a:lnTo>
                    <a:pt x="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29" name="Freeform 492">
              <a:extLst>
                <a:ext uri="{FF2B5EF4-FFF2-40B4-BE49-F238E27FC236}">
                  <a16:creationId xmlns:a16="http://schemas.microsoft.com/office/drawing/2014/main" id="{C6C6BE6B-F862-43D6-BB06-B9DFC1C836A8}"/>
                </a:ext>
              </a:extLst>
            </p:cNvPr>
            <p:cNvSpPr>
              <a:spLocks/>
            </p:cNvSpPr>
            <p:nvPr/>
          </p:nvSpPr>
          <p:spPr bwMode="auto">
            <a:xfrm>
              <a:off x="4996" y="101"/>
              <a:ext cx="119" cy="103"/>
            </a:xfrm>
            <a:custGeom>
              <a:avLst/>
              <a:gdLst>
                <a:gd name="T0" fmla="*/ 57 w 119"/>
                <a:gd name="T1" fmla="*/ 103 h 103"/>
                <a:gd name="T2" fmla="*/ 119 w 119"/>
                <a:gd name="T3" fmla="*/ 0 h 103"/>
                <a:gd name="T4" fmla="*/ 0 w 119"/>
                <a:gd name="T5" fmla="*/ 12 h 103"/>
                <a:gd name="T6" fmla="*/ 57 w 119"/>
                <a:gd name="T7" fmla="*/ 103 h 103"/>
                <a:gd name="T8" fmla="*/ 0 60000 65536"/>
                <a:gd name="T9" fmla="*/ 0 60000 65536"/>
                <a:gd name="T10" fmla="*/ 0 60000 65536"/>
                <a:gd name="T11" fmla="*/ 0 60000 65536"/>
                <a:gd name="T12" fmla="*/ 0 w 119"/>
                <a:gd name="T13" fmla="*/ 0 h 103"/>
                <a:gd name="T14" fmla="*/ 119 w 119"/>
                <a:gd name="T15" fmla="*/ 103 h 103"/>
              </a:gdLst>
              <a:ahLst/>
              <a:cxnLst>
                <a:cxn ang="T8">
                  <a:pos x="T0" y="T1"/>
                </a:cxn>
                <a:cxn ang="T9">
                  <a:pos x="T2" y="T3"/>
                </a:cxn>
                <a:cxn ang="T10">
                  <a:pos x="T4" y="T5"/>
                </a:cxn>
                <a:cxn ang="T11">
                  <a:pos x="T6" y="T7"/>
                </a:cxn>
              </a:cxnLst>
              <a:rect l="T12" t="T13" r="T14" b="T15"/>
              <a:pathLst>
                <a:path w="119" h="103">
                  <a:moveTo>
                    <a:pt x="57" y="103"/>
                  </a:moveTo>
                  <a:lnTo>
                    <a:pt x="119" y="0"/>
                  </a:lnTo>
                  <a:lnTo>
                    <a:pt x="0" y="12"/>
                  </a:lnTo>
                  <a:lnTo>
                    <a:pt x="5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5" name="Group 493">
            <a:extLst>
              <a:ext uri="{FF2B5EF4-FFF2-40B4-BE49-F238E27FC236}">
                <a16:creationId xmlns:a16="http://schemas.microsoft.com/office/drawing/2014/main" id="{078A2348-9280-4E75-AEAC-8902ED3A7872}"/>
              </a:ext>
            </a:extLst>
          </p:cNvPr>
          <p:cNvGrpSpPr>
            <a:grpSpLocks/>
          </p:cNvGrpSpPr>
          <p:nvPr/>
        </p:nvGrpSpPr>
        <p:grpSpPr bwMode="auto">
          <a:xfrm rot="10800000">
            <a:off x="6591300" y="323850"/>
            <a:ext cx="611188" cy="368300"/>
            <a:chOff x="3214" y="162"/>
            <a:chExt cx="385" cy="232"/>
          </a:xfrm>
        </p:grpSpPr>
        <p:sp>
          <p:nvSpPr>
            <p:cNvPr id="65626" name="Freeform 494">
              <a:extLst>
                <a:ext uri="{FF2B5EF4-FFF2-40B4-BE49-F238E27FC236}">
                  <a16:creationId xmlns:a16="http://schemas.microsoft.com/office/drawing/2014/main" id="{F70B39AD-567E-45DD-B2C6-160A2374F34C}"/>
                </a:ext>
              </a:extLst>
            </p:cNvPr>
            <p:cNvSpPr>
              <a:spLocks/>
            </p:cNvSpPr>
            <p:nvPr/>
          </p:nvSpPr>
          <p:spPr bwMode="auto">
            <a:xfrm>
              <a:off x="3298" y="162"/>
              <a:ext cx="301" cy="190"/>
            </a:xfrm>
            <a:custGeom>
              <a:avLst/>
              <a:gdLst>
                <a:gd name="T0" fmla="*/ 301 w 301"/>
                <a:gd name="T1" fmla="*/ 20 h 190"/>
                <a:gd name="T2" fmla="*/ 289 w 301"/>
                <a:gd name="T3" fmla="*/ 0 h 190"/>
                <a:gd name="T4" fmla="*/ 0 w 301"/>
                <a:gd name="T5" fmla="*/ 170 h 190"/>
                <a:gd name="T6" fmla="*/ 12 w 301"/>
                <a:gd name="T7" fmla="*/ 190 h 190"/>
                <a:gd name="T8" fmla="*/ 301 w 301"/>
                <a:gd name="T9" fmla="*/ 20 h 190"/>
                <a:gd name="T10" fmla="*/ 0 60000 65536"/>
                <a:gd name="T11" fmla="*/ 0 60000 65536"/>
                <a:gd name="T12" fmla="*/ 0 60000 65536"/>
                <a:gd name="T13" fmla="*/ 0 60000 65536"/>
                <a:gd name="T14" fmla="*/ 0 60000 65536"/>
                <a:gd name="T15" fmla="*/ 0 w 301"/>
                <a:gd name="T16" fmla="*/ 0 h 190"/>
                <a:gd name="T17" fmla="*/ 301 w 301"/>
                <a:gd name="T18" fmla="*/ 190 h 190"/>
              </a:gdLst>
              <a:ahLst/>
              <a:cxnLst>
                <a:cxn ang="T10">
                  <a:pos x="T0" y="T1"/>
                </a:cxn>
                <a:cxn ang="T11">
                  <a:pos x="T2" y="T3"/>
                </a:cxn>
                <a:cxn ang="T12">
                  <a:pos x="T4" y="T5"/>
                </a:cxn>
                <a:cxn ang="T13">
                  <a:pos x="T6" y="T7"/>
                </a:cxn>
                <a:cxn ang="T14">
                  <a:pos x="T8" y="T9"/>
                </a:cxn>
              </a:cxnLst>
              <a:rect l="T15" t="T16" r="T17" b="T18"/>
              <a:pathLst>
                <a:path w="301" h="190">
                  <a:moveTo>
                    <a:pt x="301" y="20"/>
                  </a:moveTo>
                  <a:lnTo>
                    <a:pt x="289" y="0"/>
                  </a:lnTo>
                  <a:lnTo>
                    <a:pt x="0" y="170"/>
                  </a:lnTo>
                  <a:lnTo>
                    <a:pt x="12" y="190"/>
                  </a:lnTo>
                  <a:lnTo>
                    <a:pt x="30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27" name="Freeform 495">
              <a:extLst>
                <a:ext uri="{FF2B5EF4-FFF2-40B4-BE49-F238E27FC236}">
                  <a16:creationId xmlns:a16="http://schemas.microsoft.com/office/drawing/2014/main" id="{73112501-0F21-4DFE-80E0-05A90841B452}"/>
                </a:ext>
              </a:extLst>
            </p:cNvPr>
            <p:cNvSpPr>
              <a:spLocks/>
            </p:cNvSpPr>
            <p:nvPr/>
          </p:nvSpPr>
          <p:spPr bwMode="auto">
            <a:xfrm>
              <a:off x="3214" y="293"/>
              <a:ext cx="119" cy="101"/>
            </a:xfrm>
            <a:custGeom>
              <a:avLst/>
              <a:gdLst>
                <a:gd name="T0" fmla="*/ 65 w 119"/>
                <a:gd name="T1" fmla="*/ 0 h 101"/>
                <a:gd name="T2" fmla="*/ 0 w 119"/>
                <a:gd name="T3" fmla="*/ 101 h 101"/>
                <a:gd name="T4" fmla="*/ 119 w 119"/>
                <a:gd name="T5" fmla="*/ 93 h 101"/>
                <a:gd name="T6" fmla="*/ 65 w 119"/>
                <a:gd name="T7" fmla="*/ 0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65" y="0"/>
                  </a:moveTo>
                  <a:lnTo>
                    <a:pt x="0" y="101"/>
                  </a:lnTo>
                  <a:lnTo>
                    <a:pt x="119" y="93"/>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6" name="Group 496">
            <a:extLst>
              <a:ext uri="{FF2B5EF4-FFF2-40B4-BE49-F238E27FC236}">
                <a16:creationId xmlns:a16="http://schemas.microsoft.com/office/drawing/2014/main" id="{9276D301-E50B-4751-979B-D2796CF2858A}"/>
              </a:ext>
            </a:extLst>
          </p:cNvPr>
          <p:cNvGrpSpPr>
            <a:grpSpLocks/>
          </p:cNvGrpSpPr>
          <p:nvPr/>
        </p:nvGrpSpPr>
        <p:grpSpPr bwMode="auto">
          <a:xfrm>
            <a:off x="5000626" y="311151"/>
            <a:ext cx="720725" cy="454025"/>
            <a:chOff x="2212" y="111"/>
            <a:chExt cx="454" cy="286"/>
          </a:xfrm>
        </p:grpSpPr>
        <p:sp>
          <p:nvSpPr>
            <p:cNvPr id="65624" name="Freeform 497">
              <a:extLst>
                <a:ext uri="{FF2B5EF4-FFF2-40B4-BE49-F238E27FC236}">
                  <a16:creationId xmlns:a16="http://schemas.microsoft.com/office/drawing/2014/main" id="{D8DF846F-86E6-43AB-899A-23708E94825D}"/>
                </a:ext>
              </a:extLst>
            </p:cNvPr>
            <p:cNvSpPr>
              <a:spLocks/>
            </p:cNvSpPr>
            <p:nvPr/>
          </p:nvSpPr>
          <p:spPr bwMode="auto">
            <a:xfrm>
              <a:off x="2212" y="111"/>
              <a:ext cx="371" cy="242"/>
            </a:xfrm>
            <a:custGeom>
              <a:avLst/>
              <a:gdLst>
                <a:gd name="T0" fmla="*/ 12 w 371"/>
                <a:gd name="T1" fmla="*/ 0 h 242"/>
                <a:gd name="T2" fmla="*/ 0 w 371"/>
                <a:gd name="T3" fmla="*/ 20 h 242"/>
                <a:gd name="T4" fmla="*/ 359 w 371"/>
                <a:gd name="T5" fmla="*/ 242 h 242"/>
                <a:gd name="T6" fmla="*/ 371 w 371"/>
                <a:gd name="T7" fmla="*/ 222 h 242"/>
                <a:gd name="T8" fmla="*/ 12 w 371"/>
                <a:gd name="T9" fmla="*/ 0 h 242"/>
                <a:gd name="T10" fmla="*/ 0 60000 65536"/>
                <a:gd name="T11" fmla="*/ 0 60000 65536"/>
                <a:gd name="T12" fmla="*/ 0 60000 65536"/>
                <a:gd name="T13" fmla="*/ 0 60000 65536"/>
                <a:gd name="T14" fmla="*/ 0 60000 65536"/>
                <a:gd name="T15" fmla="*/ 0 w 371"/>
                <a:gd name="T16" fmla="*/ 0 h 242"/>
                <a:gd name="T17" fmla="*/ 371 w 371"/>
                <a:gd name="T18" fmla="*/ 242 h 242"/>
              </a:gdLst>
              <a:ahLst/>
              <a:cxnLst>
                <a:cxn ang="T10">
                  <a:pos x="T0" y="T1"/>
                </a:cxn>
                <a:cxn ang="T11">
                  <a:pos x="T2" y="T3"/>
                </a:cxn>
                <a:cxn ang="T12">
                  <a:pos x="T4" y="T5"/>
                </a:cxn>
                <a:cxn ang="T13">
                  <a:pos x="T6" y="T7"/>
                </a:cxn>
                <a:cxn ang="T14">
                  <a:pos x="T8" y="T9"/>
                </a:cxn>
              </a:cxnLst>
              <a:rect l="T15" t="T16" r="T17" b="T18"/>
              <a:pathLst>
                <a:path w="371" h="242">
                  <a:moveTo>
                    <a:pt x="12" y="0"/>
                  </a:moveTo>
                  <a:lnTo>
                    <a:pt x="0" y="20"/>
                  </a:lnTo>
                  <a:lnTo>
                    <a:pt x="359" y="242"/>
                  </a:lnTo>
                  <a:lnTo>
                    <a:pt x="371" y="22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25" name="Freeform 498">
              <a:extLst>
                <a:ext uri="{FF2B5EF4-FFF2-40B4-BE49-F238E27FC236}">
                  <a16:creationId xmlns:a16="http://schemas.microsoft.com/office/drawing/2014/main" id="{7553CDDF-8C95-48F5-956D-C8E828976E47}"/>
                </a:ext>
              </a:extLst>
            </p:cNvPr>
            <p:cNvSpPr>
              <a:spLocks/>
            </p:cNvSpPr>
            <p:nvPr/>
          </p:nvSpPr>
          <p:spPr bwMode="auto">
            <a:xfrm>
              <a:off x="2547" y="296"/>
              <a:ext cx="119" cy="101"/>
            </a:xfrm>
            <a:custGeom>
              <a:avLst/>
              <a:gdLst>
                <a:gd name="T0" fmla="*/ 0 w 119"/>
                <a:gd name="T1" fmla="*/ 91 h 101"/>
                <a:gd name="T2" fmla="*/ 119 w 119"/>
                <a:gd name="T3" fmla="*/ 101 h 101"/>
                <a:gd name="T4" fmla="*/ 56 w 119"/>
                <a:gd name="T5" fmla="*/ 0 h 101"/>
                <a:gd name="T6" fmla="*/ 0 w 119"/>
                <a:gd name="T7" fmla="*/ 91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0" y="91"/>
                  </a:moveTo>
                  <a:lnTo>
                    <a:pt x="119" y="101"/>
                  </a:lnTo>
                  <a:lnTo>
                    <a:pt x="56" y="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7" name="Group 499">
            <a:extLst>
              <a:ext uri="{FF2B5EF4-FFF2-40B4-BE49-F238E27FC236}">
                <a16:creationId xmlns:a16="http://schemas.microsoft.com/office/drawing/2014/main" id="{6B992FBA-2695-47E7-894D-82E95210F746}"/>
              </a:ext>
            </a:extLst>
          </p:cNvPr>
          <p:cNvGrpSpPr>
            <a:grpSpLocks/>
          </p:cNvGrpSpPr>
          <p:nvPr/>
        </p:nvGrpSpPr>
        <p:grpSpPr bwMode="auto">
          <a:xfrm>
            <a:off x="4730751" y="1195389"/>
            <a:ext cx="873125" cy="669925"/>
            <a:chOff x="2042" y="752"/>
            <a:chExt cx="550" cy="422"/>
          </a:xfrm>
        </p:grpSpPr>
        <p:sp>
          <p:nvSpPr>
            <p:cNvPr id="65622" name="Freeform 500">
              <a:extLst>
                <a:ext uri="{FF2B5EF4-FFF2-40B4-BE49-F238E27FC236}">
                  <a16:creationId xmlns:a16="http://schemas.microsoft.com/office/drawing/2014/main" id="{443E251A-A3A5-489D-9D75-73651F99AA3A}"/>
                </a:ext>
              </a:extLst>
            </p:cNvPr>
            <p:cNvSpPr>
              <a:spLocks/>
            </p:cNvSpPr>
            <p:nvPr/>
          </p:nvSpPr>
          <p:spPr bwMode="auto">
            <a:xfrm>
              <a:off x="2042" y="752"/>
              <a:ext cx="474" cy="369"/>
            </a:xfrm>
            <a:custGeom>
              <a:avLst/>
              <a:gdLst>
                <a:gd name="T0" fmla="*/ 460 w 474"/>
                <a:gd name="T1" fmla="*/ 369 h 369"/>
                <a:gd name="T2" fmla="*/ 474 w 474"/>
                <a:gd name="T3" fmla="*/ 350 h 369"/>
                <a:gd name="T4" fmla="*/ 14 w 474"/>
                <a:gd name="T5" fmla="*/ 0 h 369"/>
                <a:gd name="T6" fmla="*/ 0 w 474"/>
                <a:gd name="T7" fmla="*/ 19 h 369"/>
                <a:gd name="T8" fmla="*/ 460 w 474"/>
                <a:gd name="T9" fmla="*/ 369 h 369"/>
                <a:gd name="T10" fmla="*/ 0 60000 65536"/>
                <a:gd name="T11" fmla="*/ 0 60000 65536"/>
                <a:gd name="T12" fmla="*/ 0 60000 65536"/>
                <a:gd name="T13" fmla="*/ 0 60000 65536"/>
                <a:gd name="T14" fmla="*/ 0 60000 65536"/>
                <a:gd name="T15" fmla="*/ 0 w 474"/>
                <a:gd name="T16" fmla="*/ 0 h 369"/>
                <a:gd name="T17" fmla="*/ 474 w 474"/>
                <a:gd name="T18" fmla="*/ 369 h 369"/>
              </a:gdLst>
              <a:ahLst/>
              <a:cxnLst>
                <a:cxn ang="T10">
                  <a:pos x="T0" y="T1"/>
                </a:cxn>
                <a:cxn ang="T11">
                  <a:pos x="T2" y="T3"/>
                </a:cxn>
                <a:cxn ang="T12">
                  <a:pos x="T4" y="T5"/>
                </a:cxn>
                <a:cxn ang="T13">
                  <a:pos x="T6" y="T7"/>
                </a:cxn>
                <a:cxn ang="T14">
                  <a:pos x="T8" y="T9"/>
                </a:cxn>
              </a:cxnLst>
              <a:rect l="T15" t="T16" r="T17" b="T18"/>
              <a:pathLst>
                <a:path w="474" h="369">
                  <a:moveTo>
                    <a:pt x="460" y="369"/>
                  </a:moveTo>
                  <a:lnTo>
                    <a:pt x="474" y="350"/>
                  </a:lnTo>
                  <a:lnTo>
                    <a:pt x="14" y="0"/>
                  </a:lnTo>
                  <a:lnTo>
                    <a:pt x="0" y="19"/>
                  </a:lnTo>
                  <a:lnTo>
                    <a:pt x="460"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23" name="Freeform 501">
              <a:extLst>
                <a:ext uri="{FF2B5EF4-FFF2-40B4-BE49-F238E27FC236}">
                  <a16:creationId xmlns:a16="http://schemas.microsoft.com/office/drawing/2014/main" id="{88DB70C6-14BB-474D-95B8-395507FCD788}"/>
                </a:ext>
              </a:extLst>
            </p:cNvPr>
            <p:cNvSpPr>
              <a:spLocks/>
            </p:cNvSpPr>
            <p:nvPr/>
          </p:nvSpPr>
          <p:spPr bwMode="auto">
            <a:xfrm>
              <a:off x="2474" y="1067"/>
              <a:ext cx="118" cy="107"/>
            </a:xfrm>
            <a:custGeom>
              <a:avLst/>
              <a:gdLst>
                <a:gd name="T0" fmla="*/ 0 w 118"/>
                <a:gd name="T1" fmla="*/ 85 h 107"/>
                <a:gd name="T2" fmla="*/ 118 w 118"/>
                <a:gd name="T3" fmla="*/ 107 h 107"/>
                <a:gd name="T4" fmla="*/ 65 w 118"/>
                <a:gd name="T5" fmla="*/ 0 h 107"/>
                <a:gd name="T6" fmla="*/ 0 w 118"/>
                <a:gd name="T7" fmla="*/ 85 h 107"/>
                <a:gd name="T8" fmla="*/ 0 60000 65536"/>
                <a:gd name="T9" fmla="*/ 0 60000 65536"/>
                <a:gd name="T10" fmla="*/ 0 60000 65536"/>
                <a:gd name="T11" fmla="*/ 0 60000 65536"/>
                <a:gd name="T12" fmla="*/ 0 w 118"/>
                <a:gd name="T13" fmla="*/ 0 h 107"/>
                <a:gd name="T14" fmla="*/ 118 w 118"/>
                <a:gd name="T15" fmla="*/ 107 h 107"/>
              </a:gdLst>
              <a:ahLst/>
              <a:cxnLst>
                <a:cxn ang="T8">
                  <a:pos x="T0" y="T1"/>
                </a:cxn>
                <a:cxn ang="T9">
                  <a:pos x="T2" y="T3"/>
                </a:cxn>
                <a:cxn ang="T10">
                  <a:pos x="T4" y="T5"/>
                </a:cxn>
                <a:cxn ang="T11">
                  <a:pos x="T6" y="T7"/>
                </a:cxn>
              </a:cxnLst>
              <a:rect l="T12" t="T13" r="T14" b="T15"/>
              <a:pathLst>
                <a:path w="118" h="107">
                  <a:moveTo>
                    <a:pt x="0" y="85"/>
                  </a:moveTo>
                  <a:lnTo>
                    <a:pt x="118" y="107"/>
                  </a:lnTo>
                  <a:lnTo>
                    <a:pt x="65" y="0"/>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8" name="Group 502">
            <a:extLst>
              <a:ext uri="{FF2B5EF4-FFF2-40B4-BE49-F238E27FC236}">
                <a16:creationId xmlns:a16="http://schemas.microsoft.com/office/drawing/2014/main" id="{6D193223-AEA2-4B87-824B-DD531015B08D}"/>
              </a:ext>
            </a:extLst>
          </p:cNvPr>
          <p:cNvGrpSpPr>
            <a:grpSpLocks/>
          </p:cNvGrpSpPr>
          <p:nvPr/>
        </p:nvGrpSpPr>
        <p:grpSpPr bwMode="auto">
          <a:xfrm>
            <a:off x="4652964" y="1365250"/>
            <a:ext cx="708025" cy="496888"/>
            <a:chOff x="1993" y="859"/>
            <a:chExt cx="446" cy="313"/>
          </a:xfrm>
        </p:grpSpPr>
        <p:sp>
          <p:nvSpPr>
            <p:cNvPr id="65620" name="Freeform 503">
              <a:extLst>
                <a:ext uri="{FF2B5EF4-FFF2-40B4-BE49-F238E27FC236}">
                  <a16:creationId xmlns:a16="http://schemas.microsoft.com/office/drawing/2014/main" id="{56E0BAC9-131E-4A10-BCF0-D3F77D5EDB5D}"/>
                </a:ext>
              </a:extLst>
            </p:cNvPr>
            <p:cNvSpPr>
              <a:spLocks/>
            </p:cNvSpPr>
            <p:nvPr/>
          </p:nvSpPr>
          <p:spPr bwMode="auto">
            <a:xfrm>
              <a:off x="2073" y="909"/>
              <a:ext cx="366" cy="263"/>
            </a:xfrm>
            <a:custGeom>
              <a:avLst/>
              <a:gdLst>
                <a:gd name="T0" fmla="*/ 353 w 366"/>
                <a:gd name="T1" fmla="*/ 263 h 263"/>
                <a:gd name="T2" fmla="*/ 366 w 366"/>
                <a:gd name="T3" fmla="*/ 244 h 263"/>
                <a:gd name="T4" fmla="*/ 13 w 366"/>
                <a:gd name="T5" fmla="*/ 0 h 263"/>
                <a:gd name="T6" fmla="*/ 0 w 366"/>
                <a:gd name="T7" fmla="*/ 19 h 263"/>
                <a:gd name="T8" fmla="*/ 353 w 366"/>
                <a:gd name="T9" fmla="*/ 263 h 263"/>
                <a:gd name="T10" fmla="*/ 0 60000 65536"/>
                <a:gd name="T11" fmla="*/ 0 60000 65536"/>
                <a:gd name="T12" fmla="*/ 0 60000 65536"/>
                <a:gd name="T13" fmla="*/ 0 60000 65536"/>
                <a:gd name="T14" fmla="*/ 0 60000 65536"/>
                <a:gd name="T15" fmla="*/ 0 w 366"/>
                <a:gd name="T16" fmla="*/ 0 h 263"/>
                <a:gd name="T17" fmla="*/ 366 w 366"/>
                <a:gd name="T18" fmla="*/ 263 h 263"/>
              </a:gdLst>
              <a:ahLst/>
              <a:cxnLst>
                <a:cxn ang="T10">
                  <a:pos x="T0" y="T1"/>
                </a:cxn>
                <a:cxn ang="T11">
                  <a:pos x="T2" y="T3"/>
                </a:cxn>
                <a:cxn ang="T12">
                  <a:pos x="T4" y="T5"/>
                </a:cxn>
                <a:cxn ang="T13">
                  <a:pos x="T6" y="T7"/>
                </a:cxn>
                <a:cxn ang="T14">
                  <a:pos x="T8" y="T9"/>
                </a:cxn>
              </a:cxnLst>
              <a:rect l="T15" t="T16" r="T17" b="T18"/>
              <a:pathLst>
                <a:path w="366" h="263">
                  <a:moveTo>
                    <a:pt x="353" y="263"/>
                  </a:moveTo>
                  <a:lnTo>
                    <a:pt x="366" y="244"/>
                  </a:lnTo>
                  <a:lnTo>
                    <a:pt x="13" y="0"/>
                  </a:lnTo>
                  <a:lnTo>
                    <a:pt x="0" y="19"/>
                  </a:lnTo>
                  <a:lnTo>
                    <a:pt x="35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21" name="Freeform 504">
              <a:extLst>
                <a:ext uri="{FF2B5EF4-FFF2-40B4-BE49-F238E27FC236}">
                  <a16:creationId xmlns:a16="http://schemas.microsoft.com/office/drawing/2014/main" id="{F6C7DD3A-0FF9-4A4A-8447-AA860F00F075}"/>
                </a:ext>
              </a:extLst>
            </p:cNvPr>
            <p:cNvSpPr>
              <a:spLocks/>
            </p:cNvSpPr>
            <p:nvPr/>
          </p:nvSpPr>
          <p:spPr bwMode="auto">
            <a:xfrm>
              <a:off x="1993" y="859"/>
              <a:ext cx="119" cy="105"/>
            </a:xfrm>
            <a:custGeom>
              <a:avLst/>
              <a:gdLst>
                <a:gd name="T0" fmla="*/ 119 w 119"/>
                <a:gd name="T1" fmla="*/ 17 h 105"/>
                <a:gd name="T2" fmla="*/ 0 w 119"/>
                <a:gd name="T3" fmla="*/ 0 h 105"/>
                <a:gd name="T4" fmla="*/ 58 w 119"/>
                <a:gd name="T5" fmla="*/ 105 h 105"/>
                <a:gd name="T6" fmla="*/ 119 w 119"/>
                <a:gd name="T7" fmla="*/ 17 h 105"/>
                <a:gd name="T8" fmla="*/ 0 60000 65536"/>
                <a:gd name="T9" fmla="*/ 0 60000 65536"/>
                <a:gd name="T10" fmla="*/ 0 60000 65536"/>
                <a:gd name="T11" fmla="*/ 0 60000 65536"/>
                <a:gd name="T12" fmla="*/ 0 w 119"/>
                <a:gd name="T13" fmla="*/ 0 h 105"/>
                <a:gd name="T14" fmla="*/ 119 w 119"/>
                <a:gd name="T15" fmla="*/ 105 h 105"/>
              </a:gdLst>
              <a:ahLst/>
              <a:cxnLst>
                <a:cxn ang="T8">
                  <a:pos x="T0" y="T1"/>
                </a:cxn>
                <a:cxn ang="T9">
                  <a:pos x="T2" y="T3"/>
                </a:cxn>
                <a:cxn ang="T10">
                  <a:pos x="T4" y="T5"/>
                </a:cxn>
                <a:cxn ang="T11">
                  <a:pos x="T6" y="T7"/>
                </a:cxn>
              </a:cxnLst>
              <a:rect l="T12" t="T13" r="T14" b="T15"/>
              <a:pathLst>
                <a:path w="119" h="105">
                  <a:moveTo>
                    <a:pt x="119" y="17"/>
                  </a:moveTo>
                  <a:lnTo>
                    <a:pt x="0" y="0"/>
                  </a:lnTo>
                  <a:lnTo>
                    <a:pt x="58" y="105"/>
                  </a:lnTo>
                  <a:lnTo>
                    <a:pt x="11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599" name="Group 505">
            <a:extLst>
              <a:ext uri="{FF2B5EF4-FFF2-40B4-BE49-F238E27FC236}">
                <a16:creationId xmlns:a16="http://schemas.microsoft.com/office/drawing/2014/main" id="{877EC45E-C6DC-470A-A15D-95E4873BB06B}"/>
              </a:ext>
            </a:extLst>
          </p:cNvPr>
          <p:cNvGrpSpPr>
            <a:grpSpLocks/>
          </p:cNvGrpSpPr>
          <p:nvPr/>
        </p:nvGrpSpPr>
        <p:grpSpPr bwMode="auto">
          <a:xfrm>
            <a:off x="6715126" y="981075"/>
            <a:ext cx="1185863" cy="890588"/>
            <a:chOff x="3292" y="617"/>
            <a:chExt cx="747" cy="561"/>
          </a:xfrm>
        </p:grpSpPr>
        <p:sp>
          <p:nvSpPr>
            <p:cNvPr id="65618" name="Freeform 506">
              <a:extLst>
                <a:ext uri="{FF2B5EF4-FFF2-40B4-BE49-F238E27FC236}">
                  <a16:creationId xmlns:a16="http://schemas.microsoft.com/office/drawing/2014/main" id="{C65D3881-F659-4A0B-B75A-20B260BFEF9E}"/>
                </a:ext>
              </a:extLst>
            </p:cNvPr>
            <p:cNvSpPr>
              <a:spLocks/>
            </p:cNvSpPr>
            <p:nvPr/>
          </p:nvSpPr>
          <p:spPr bwMode="auto">
            <a:xfrm>
              <a:off x="3292" y="670"/>
              <a:ext cx="670" cy="508"/>
            </a:xfrm>
            <a:custGeom>
              <a:avLst/>
              <a:gdLst>
                <a:gd name="T0" fmla="*/ 0 w 670"/>
                <a:gd name="T1" fmla="*/ 489 h 508"/>
                <a:gd name="T2" fmla="*/ 14 w 670"/>
                <a:gd name="T3" fmla="*/ 508 h 508"/>
                <a:gd name="T4" fmla="*/ 670 w 670"/>
                <a:gd name="T5" fmla="*/ 19 h 508"/>
                <a:gd name="T6" fmla="*/ 656 w 670"/>
                <a:gd name="T7" fmla="*/ 0 h 508"/>
                <a:gd name="T8" fmla="*/ 0 w 670"/>
                <a:gd name="T9" fmla="*/ 489 h 508"/>
                <a:gd name="T10" fmla="*/ 0 60000 65536"/>
                <a:gd name="T11" fmla="*/ 0 60000 65536"/>
                <a:gd name="T12" fmla="*/ 0 60000 65536"/>
                <a:gd name="T13" fmla="*/ 0 60000 65536"/>
                <a:gd name="T14" fmla="*/ 0 60000 65536"/>
                <a:gd name="T15" fmla="*/ 0 w 670"/>
                <a:gd name="T16" fmla="*/ 0 h 508"/>
                <a:gd name="T17" fmla="*/ 670 w 670"/>
                <a:gd name="T18" fmla="*/ 508 h 508"/>
              </a:gdLst>
              <a:ahLst/>
              <a:cxnLst>
                <a:cxn ang="T10">
                  <a:pos x="T0" y="T1"/>
                </a:cxn>
                <a:cxn ang="T11">
                  <a:pos x="T2" y="T3"/>
                </a:cxn>
                <a:cxn ang="T12">
                  <a:pos x="T4" y="T5"/>
                </a:cxn>
                <a:cxn ang="T13">
                  <a:pos x="T6" y="T7"/>
                </a:cxn>
                <a:cxn ang="T14">
                  <a:pos x="T8" y="T9"/>
                </a:cxn>
              </a:cxnLst>
              <a:rect l="T15" t="T16" r="T17" b="T18"/>
              <a:pathLst>
                <a:path w="670" h="508">
                  <a:moveTo>
                    <a:pt x="0" y="489"/>
                  </a:moveTo>
                  <a:lnTo>
                    <a:pt x="14" y="508"/>
                  </a:lnTo>
                  <a:lnTo>
                    <a:pt x="670" y="19"/>
                  </a:lnTo>
                  <a:lnTo>
                    <a:pt x="656" y="0"/>
                  </a:lnTo>
                  <a:lnTo>
                    <a:pt x="0"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19" name="Freeform 507">
              <a:extLst>
                <a:ext uri="{FF2B5EF4-FFF2-40B4-BE49-F238E27FC236}">
                  <a16:creationId xmlns:a16="http://schemas.microsoft.com/office/drawing/2014/main" id="{CE01DD00-252C-41B5-AAD4-7E42535D2D5D}"/>
                </a:ext>
              </a:extLst>
            </p:cNvPr>
            <p:cNvSpPr>
              <a:spLocks/>
            </p:cNvSpPr>
            <p:nvPr/>
          </p:nvSpPr>
          <p:spPr bwMode="auto">
            <a:xfrm>
              <a:off x="3922" y="617"/>
              <a:ext cx="117" cy="107"/>
            </a:xfrm>
            <a:custGeom>
              <a:avLst/>
              <a:gdLst>
                <a:gd name="T0" fmla="*/ 63 w 117"/>
                <a:gd name="T1" fmla="*/ 107 h 107"/>
                <a:gd name="T2" fmla="*/ 117 w 117"/>
                <a:gd name="T3" fmla="*/ 0 h 107"/>
                <a:gd name="T4" fmla="*/ 0 w 117"/>
                <a:gd name="T5" fmla="*/ 21 h 107"/>
                <a:gd name="T6" fmla="*/ 63 w 117"/>
                <a:gd name="T7" fmla="*/ 107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63" y="107"/>
                  </a:moveTo>
                  <a:lnTo>
                    <a:pt x="117" y="0"/>
                  </a:lnTo>
                  <a:lnTo>
                    <a:pt x="0" y="21"/>
                  </a:lnTo>
                  <a:lnTo>
                    <a:pt x="6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00" name="Group 508">
            <a:extLst>
              <a:ext uri="{FF2B5EF4-FFF2-40B4-BE49-F238E27FC236}">
                <a16:creationId xmlns:a16="http://schemas.microsoft.com/office/drawing/2014/main" id="{DA82C4A9-F1CC-470D-8A4F-A60BF1EE4DF2}"/>
              </a:ext>
            </a:extLst>
          </p:cNvPr>
          <p:cNvGrpSpPr>
            <a:grpSpLocks/>
          </p:cNvGrpSpPr>
          <p:nvPr/>
        </p:nvGrpSpPr>
        <p:grpSpPr bwMode="auto">
          <a:xfrm>
            <a:off x="6985001" y="1198563"/>
            <a:ext cx="904875" cy="660400"/>
            <a:chOff x="3477" y="754"/>
            <a:chExt cx="555" cy="416"/>
          </a:xfrm>
        </p:grpSpPr>
        <p:sp>
          <p:nvSpPr>
            <p:cNvPr id="65616" name="Freeform 509">
              <a:extLst>
                <a:ext uri="{FF2B5EF4-FFF2-40B4-BE49-F238E27FC236}">
                  <a16:creationId xmlns:a16="http://schemas.microsoft.com/office/drawing/2014/main" id="{08FC1792-4518-4199-BE84-94B80882F475}"/>
                </a:ext>
              </a:extLst>
            </p:cNvPr>
            <p:cNvSpPr>
              <a:spLocks/>
            </p:cNvSpPr>
            <p:nvPr/>
          </p:nvSpPr>
          <p:spPr bwMode="auto">
            <a:xfrm>
              <a:off x="3554" y="754"/>
              <a:ext cx="478" cy="364"/>
            </a:xfrm>
            <a:custGeom>
              <a:avLst/>
              <a:gdLst>
                <a:gd name="T0" fmla="*/ 0 w 478"/>
                <a:gd name="T1" fmla="*/ 345 h 364"/>
                <a:gd name="T2" fmla="*/ 14 w 478"/>
                <a:gd name="T3" fmla="*/ 364 h 364"/>
                <a:gd name="T4" fmla="*/ 478 w 478"/>
                <a:gd name="T5" fmla="*/ 19 h 364"/>
                <a:gd name="T6" fmla="*/ 464 w 478"/>
                <a:gd name="T7" fmla="*/ 0 h 364"/>
                <a:gd name="T8" fmla="*/ 0 w 478"/>
                <a:gd name="T9" fmla="*/ 345 h 364"/>
                <a:gd name="T10" fmla="*/ 0 60000 65536"/>
                <a:gd name="T11" fmla="*/ 0 60000 65536"/>
                <a:gd name="T12" fmla="*/ 0 60000 65536"/>
                <a:gd name="T13" fmla="*/ 0 60000 65536"/>
                <a:gd name="T14" fmla="*/ 0 60000 65536"/>
                <a:gd name="T15" fmla="*/ 0 w 478"/>
                <a:gd name="T16" fmla="*/ 0 h 364"/>
                <a:gd name="T17" fmla="*/ 478 w 478"/>
                <a:gd name="T18" fmla="*/ 364 h 364"/>
              </a:gdLst>
              <a:ahLst/>
              <a:cxnLst>
                <a:cxn ang="T10">
                  <a:pos x="T0" y="T1"/>
                </a:cxn>
                <a:cxn ang="T11">
                  <a:pos x="T2" y="T3"/>
                </a:cxn>
                <a:cxn ang="T12">
                  <a:pos x="T4" y="T5"/>
                </a:cxn>
                <a:cxn ang="T13">
                  <a:pos x="T6" y="T7"/>
                </a:cxn>
                <a:cxn ang="T14">
                  <a:pos x="T8" y="T9"/>
                </a:cxn>
              </a:cxnLst>
              <a:rect l="T15" t="T16" r="T17" b="T18"/>
              <a:pathLst>
                <a:path w="478" h="364">
                  <a:moveTo>
                    <a:pt x="0" y="345"/>
                  </a:moveTo>
                  <a:lnTo>
                    <a:pt x="14" y="364"/>
                  </a:lnTo>
                  <a:lnTo>
                    <a:pt x="478" y="19"/>
                  </a:lnTo>
                  <a:lnTo>
                    <a:pt x="464" y="0"/>
                  </a:lnTo>
                  <a:lnTo>
                    <a:pt x="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17" name="Freeform 510">
              <a:extLst>
                <a:ext uri="{FF2B5EF4-FFF2-40B4-BE49-F238E27FC236}">
                  <a16:creationId xmlns:a16="http://schemas.microsoft.com/office/drawing/2014/main" id="{9139285F-598C-4F98-BD06-AD328F75485B}"/>
                </a:ext>
              </a:extLst>
            </p:cNvPr>
            <p:cNvSpPr>
              <a:spLocks/>
            </p:cNvSpPr>
            <p:nvPr/>
          </p:nvSpPr>
          <p:spPr bwMode="auto">
            <a:xfrm>
              <a:off x="3477" y="1063"/>
              <a:ext cx="117" cy="107"/>
            </a:xfrm>
            <a:custGeom>
              <a:avLst/>
              <a:gdLst>
                <a:gd name="T0" fmla="*/ 54 w 117"/>
                <a:gd name="T1" fmla="*/ 0 h 107"/>
                <a:gd name="T2" fmla="*/ 0 w 117"/>
                <a:gd name="T3" fmla="*/ 107 h 107"/>
                <a:gd name="T4" fmla="*/ 117 w 117"/>
                <a:gd name="T5" fmla="*/ 86 h 107"/>
                <a:gd name="T6" fmla="*/ 54 w 117"/>
                <a:gd name="T7" fmla="*/ 0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54" y="0"/>
                  </a:moveTo>
                  <a:lnTo>
                    <a:pt x="0" y="107"/>
                  </a:lnTo>
                  <a:lnTo>
                    <a:pt x="117" y="86"/>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01" name="Group 511">
            <a:extLst>
              <a:ext uri="{FF2B5EF4-FFF2-40B4-BE49-F238E27FC236}">
                <a16:creationId xmlns:a16="http://schemas.microsoft.com/office/drawing/2014/main" id="{017D8340-1D8C-4ECF-B90D-DBE36CD8A9AF}"/>
              </a:ext>
            </a:extLst>
          </p:cNvPr>
          <p:cNvGrpSpPr>
            <a:grpSpLocks/>
          </p:cNvGrpSpPr>
          <p:nvPr/>
        </p:nvGrpSpPr>
        <p:grpSpPr bwMode="auto">
          <a:xfrm>
            <a:off x="3303589" y="1892301"/>
            <a:ext cx="1990725" cy="169863"/>
            <a:chOff x="1143" y="1191"/>
            <a:chExt cx="1254" cy="107"/>
          </a:xfrm>
        </p:grpSpPr>
        <p:sp>
          <p:nvSpPr>
            <p:cNvPr id="65614" name="Freeform 512">
              <a:extLst>
                <a:ext uri="{FF2B5EF4-FFF2-40B4-BE49-F238E27FC236}">
                  <a16:creationId xmlns:a16="http://schemas.microsoft.com/office/drawing/2014/main" id="{DC65D7F2-E882-41D9-997A-2FEF0D4D8C44}"/>
                </a:ext>
              </a:extLst>
            </p:cNvPr>
            <p:cNvSpPr>
              <a:spLocks/>
            </p:cNvSpPr>
            <p:nvPr/>
          </p:nvSpPr>
          <p:spPr bwMode="auto">
            <a:xfrm>
              <a:off x="1248" y="1228"/>
              <a:ext cx="1149" cy="29"/>
            </a:xfrm>
            <a:custGeom>
              <a:avLst/>
              <a:gdLst>
                <a:gd name="T0" fmla="*/ 1149 w 1149"/>
                <a:gd name="T1" fmla="*/ 24 h 29"/>
                <a:gd name="T2" fmla="*/ 1149 w 1149"/>
                <a:gd name="T3" fmla="*/ 0 h 29"/>
                <a:gd name="T4" fmla="*/ 0 w 1149"/>
                <a:gd name="T5" fmla="*/ 5 h 29"/>
                <a:gd name="T6" fmla="*/ 0 w 1149"/>
                <a:gd name="T7" fmla="*/ 29 h 29"/>
                <a:gd name="T8" fmla="*/ 1149 w 1149"/>
                <a:gd name="T9" fmla="*/ 24 h 29"/>
                <a:gd name="T10" fmla="*/ 0 60000 65536"/>
                <a:gd name="T11" fmla="*/ 0 60000 65536"/>
                <a:gd name="T12" fmla="*/ 0 60000 65536"/>
                <a:gd name="T13" fmla="*/ 0 60000 65536"/>
                <a:gd name="T14" fmla="*/ 0 60000 65536"/>
                <a:gd name="T15" fmla="*/ 0 w 1149"/>
                <a:gd name="T16" fmla="*/ 0 h 29"/>
                <a:gd name="T17" fmla="*/ 1149 w 1149"/>
                <a:gd name="T18" fmla="*/ 29 h 29"/>
              </a:gdLst>
              <a:ahLst/>
              <a:cxnLst>
                <a:cxn ang="T10">
                  <a:pos x="T0" y="T1"/>
                </a:cxn>
                <a:cxn ang="T11">
                  <a:pos x="T2" y="T3"/>
                </a:cxn>
                <a:cxn ang="T12">
                  <a:pos x="T4" y="T5"/>
                </a:cxn>
                <a:cxn ang="T13">
                  <a:pos x="T6" y="T7"/>
                </a:cxn>
                <a:cxn ang="T14">
                  <a:pos x="T8" y="T9"/>
                </a:cxn>
              </a:cxnLst>
              <a:rect l="T15" t="T16" r="T17" b="T18"/>
              <a:pathLst>
                <a:path w="1149" h="29">
                  <a:moveTo>
                    <a:pt x="1149" y="24"/>
                  </a:moveTo>
                  <a:lnTo>
                    <a:pt x="1149" y="0"/>
                  </a:lnTo>
                  <a:lnTo>
                    <a:pt x="0" y="5"/>
                  </a:lnTo>
                  <a:lnTo>
                    <a:pt x="0" y="29"/>
                  </a:lnTo>
                  <a:lnTo>
                    <a:pt x="114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15" name="Freeform 513">
              <a:extLst>
                <a:ext uri="{FF2B5EF4-FFF2-40B4-BE49-F238E27FC236}">
                  <a16:creationId xmlns:a16="http://schemas.microsoft.com/office/drawing/2014/main" id="{0BF45244-5298-442A-9F31-37E69A9EC63F}"/>
                </a:ext>
              </a:extLst>
            </p:cNvPr>
            <p:cNvSpPr>
              <a:spLocks/>
            </p:cNvSpPr>
            <p:nvPr/>
          </p:nvSpPr>
          <p:spPr bwMode="auto">
            <a:xfrm>
              <a:off x="1143" y="1191"/>
              <a:ext cx="107" cy="107"/>
            </a:xfrm>
            <a:custGeom>
              <a:avLst/>
              <a:gdLst>
                <a:gd name="T0" fmla="*/ 107 w 107"/>
                <a:gd name="T1" fmla="*/ 0 h 107"/>
                <a:gd name="T2" fmla="*/ 0 w 107"/>
                <a:gd name="T3" fmla="*/ 54 h 107"/>
                <a:gd name="T4" fmla="*/ 107 w 107"/>
                <a:gd name="T5" fmla="*/ 107 h 107"/>
                <a:gd name="T6" fmla="*/ 107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0"/>
                  </a:moveTo>
                  <a:lnTo>
                    <a:pt x="0" y="54"/>
                  </a:lnTo>
                  <a:lnTo>
                    <a:pt x="107" y="107"/>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65602" name="Group 514">
            <a:extLst>
              <a:ext uri="{FF2B5EF4-FFF2-40B4-BE49-F238E27FC236}">
                <a16:creationId xmlns:a16="http://schemas.microsoft.com/office/drawing/2014/main" id="{4D6C5268-A9BC-404E-8BAB-4C3994BC5EE7}"/>
              </a:ext>
            </a:extLst>
          </p:cNvPr>
          <p:cNvGrpSpPr>
            <a:grpSpLocks/>
          </p:cNvGrpSpPr>
          <p:nvPr/>
        </p:nvGrpSpPr>
        <p:grpSpPr bwMode="auto">
          <a:xfrm>
            <a:off x="2005013" y="115889"/>
            <a:ext cx="8153400" cy="1755775"/>
            <a:chOff x="325" y="72"/>
            <a:chExt cx="5136" cy="1106"/>
          </a:xfrm>
        </p:grpSpPr>
        <p:sp>
          <p:nvSpPr>
            <p:cNvPr id="65612" name="Freeform 515">
              <a:extLst>
                <a:ext uri="{FF2B5EF4-FFF2-40B4-BE49-F238E27FC236}">
                  <a16:creationId xmlns:a16="http://schemas.microsoft.com/office/drawing/2014/main" id="{BFFC87F4-A358-4CAB-AA0F-B44C611961EB}"/>
                </a:ext>
              </a:extLst>
            </p:cNvPr>
            <p:cNvSpPr>
              <a:spLocks/>
            </p:cNvSpPr>
            <p:nvPr/>
          </p:nvSpPr>
          <p:spPr bwMode="auto">
            <a:xfrm>
              <a:off x="325" y="72"/>
              <a:ext cx="188" cy="1106"/>
            </a:xfrm>
            <a:custGeom>
              <a:avLst/>
              <a:gdLst>
                <a:gd name="T0" fmla="*/ 188 w 188"/>
                <a:gd name="T1" fmla="*/ 0 h 1106"/>
                <a:gd name="T2" fmla="*/ 167 w 188"/>
                <a:gd name="T3" fmla="*/ 2 h 1106"/>
                <a:gd name="T4" fmla="*/ 135 w 188"/>
                <a:gd name="T5" fmla="*/ 16 h 1106"/>
                <a:gd name="T6" fmla="*/ 119 w 188"/>
                <a:gd name="T7" fmla="*/ 28 h 1106"/>
                <a:gd name="T8" fmla="*/ 100 w 188"/>
                <a:gd name="T9" fmla="*/ 57 h 1106"/>
                <a:gd name="T10" fmla="*/ 93 w 188"/>
                <a:gd name="T11" fmla="*/ 79 h 1106"/>
                <a:gd name="T12" fmla="*/ 91 w 188"/>
                <a:gd name="T13" fmla="*/ 462 h 1106"/>
                <a:gd name="T14" fmla="*/ 84 w 188"/>
                <a:gd name="T15" fmla="*/ 497 h 1106"/>
                <a:gd name="T16" fmla="*/ 85 w 188"/>
                <a:gd name="T17" fmla="*/ 493 h 1106"/>
                <a:gd name="T18" fmla="*/ 66 w 188"/>
                <a:gd name="T19" fmla="*/ 522 h 1106"/>
                <a:gd name="T20" fmla="*/ 57 w 188"/>
                <a:gd name="T21" fmla="*/ 537 h 1106"/>
                <a:gd name="T22" fmla="*/ 39 w 188"/>
                <a:gd name="T23" fmla="*/ 540 h 1106"/>
                <a:gd name="T24" fmla="*/ 24 w 188"/>
                <a:gd name="T25" fmla="*/ 551 h 1106"/>
                <a:gd name="T26" fmla="*/ 6 w 188"/>
                <a:gd name="T27" fmla="*/ 547 h 1106"/>
                <a:gd name="T28" fmla="*/ 4 w 188"/>
                <a:gd name="T29" fmla="*/ 548 h 1106"/>
                <a:gd name="T30" fmla="*/ 0 w 188"/>
                <a:gd name="T31" fmla="*/ 553 h 1106"/>
                <a:gd name="T32" fmla="*/ 4 w 188"/>
                <a:gd name="T33" fmla="*/ 558 h 1106"/>
                <a:gd name="T34" fmla="*/ 24 w 188"/>
                <a:gd name="T35" fmla="*/ 561 h 1106"/>
                <a:gd name="T36" fmla="*/ 22 w 188"/>
                <a:gd name="T37" fmla="*/ 560 h 1106"/>
                <a:gd name="T38" fmla="*/ 54 w 188"/>
                <a:gd name="T39" fmla="*/ 574 h 1106"/>
                <a:gd name="T40" fmla="*/ 52 w 188"/>
                <a:gd name="T41" fmla="*/ 573 h 1106"/>
                <a:gd name="T42" fmla="*/ 77 w 188"/>
                <a:gd name="T43" fmla="*/ 598 h 1106"/>
                <a:gd name="T44" fmla="*/ 90 w 188"/>
                <a:gd name="T45" fmla="*/ 609 h 1106"/>
                <a:gd name="T46" fmla="*/ 89 w 188"/>
                <a:gd name="T47" fmla="*/ 626 h 1106"/>
                <a:gd name="T48" fmla="*/ 91 w 188"/>
                <a:gd name="T49" fmla="*/ 1009 h 1106"/>
                <a:gd name="T50" fmla="*/ 98 w 188"/>
                <a:gd name="T51" fmla="*/ 1044 h 1106"/>
                <a:gd name="T52" fmla="*/ 108 w 188"/>
                <a:gd name="T53" fmla="*/ 1064 h 1106"/>
                <a:gd name="T54" fmla="*/ 133 w 188"/>
                <a:gd name="T55" fmla="*/ 1089 h 1106"/>
                <a:gd name="T56" fmla="*/ 150 w 188"/>
                <a:gd name="T57" fmla="*/ 1098 h 1106"/>
                <a:gd name="T58" fmla="*/ 170 w 188"/>
                <a:gd name="T59" fmla="*/ 1104 h 1106"/>
                <a:gd name="T60" fmla="*/ 188 w 188"/>
                <a:gd name="T61" fmla="*/ 1094 h 1106"/>
                <a:gd name="T62" fmla="*/ 170 w 188"/>
                <a:gd name="T63" fmla="*/ 1098 h 1106"/>
                <a:gd name="T64" fmla="*/ 155 w 188"/>
                <a:gd name="T65" fmla="*/ 1087 h 1106"/>
                <a:gd name="T66" fmla="*/ 137 w 188"/>
                <a:gd name="T67" fmla="*/ 1084 h 1106"/>
                <a:gd name="T68" fmla="*/ 128 w 188"/>
                <a:gd name="T69" fmla="*/ 1069 h 1106"/>
                <a:gd name="T70" fmla="*/ 109 w 188"/>
                <a:gd name="T71" fmla="*/ 1040 h 1106"/>
                <a:gd name="T72" fmla="*/ 110 w 188"/>
                <a:gd name="T73" fmla="*/ 1044 h 1106"/>
                <a:gd name="T74" fmla="*/ 103 w 188"/>
                <a:gd name="T75" fmla="*/ 1009 h 1106"/>
                <a:gd name="T76" fmla="*/ 101 w 188"/>
                <a:gd name="T77" fmla="*/ 626 h 1106"/>
                <a:gd name="T78" fmla="*/ 94 w 188"/>
                <a:gd name="T79" fmla="*/ 604 h 1106"/>
                <a:gd name="T80" fmla="*/ 75 w 188"/>
                <a:gd name="T81" fmla="*/ 575 h 1106"/>
                <a:gd name="T82" fmla="*/ 59 w 188"/>
                <a:gd name="T83" fmla="*/ 563 h 1106"/>
                <a:gd name="T84" fmla="*/ 27 w 188"/>
                <a:gd name="T85" fmla="*/ 549 h 1106"/>
                <a:gd name="T86" fmla="*/ 6 w 188"/>
                <a:gd name="T87" fmla="*/ 547 h 1106"/>
                <a:gd name="T88" fmla="*/ 8 w 188"/>
                <a:gd name="T89" fmla="*/ 558 h 1106"/>
                <a:gd name="T90" fmla="*/ 12 w 188"/>
                <a:gd name="T91" fmla="*/ 553 h 1106"/>
                <a:gd name="T92" fmla="*/ 8 w 188"/>
                <a:gd name="T93" fmla="*/ 548 h 1106"/>
                <a:gd name="T94" fmla="*/ 6 w 188"/>
                <a:gd name="T95" fmla="*/ 559 h 1106"/>
                <a:gd name="T96" fmla="*/ 27 w 188"/>
                <a:gd name="T97" fmla="*/ 557 h 1106"/>
                <a:gd name="T98" fmla="*/ 59 w 188"/>
                <a:gd name="T99" fmla="*/ 543 h 1106"/>
                <a:gd name="T100" fmla="*/ 75 w 188"/>
                <a:gd name="T101" fmla="*/ 531 h 1106"/>
                <a:gd name="T102" fmla="*/ 94 w 188"/>
                <a:gd name="T103" fmla="*/ 502 h 1106"/>
                <a:gd name="T104" fmla="*/ 96 w 188"/>
                <a:gd name="T105" fmla="*/ 497 h 1106"/>
                <a:gd name="T106" fmla="*/ 103 w 188"/>
                <a:gd name="T107" fmla="*/ 462 h 1106"/>
                <a:gd name="T108" fmla="*/ 105 w 188"/>
                <a:gd name="T109" fmla="*/ 79 h 1106"/>
                <a:gd name="T110" fmla="*/ 104 w 188"/>
                <a:gd name="T111" fmla="*/ 62 h 1106"/>
                <a:gd name="T112" fmla="*/ 117 w 188"/>
                <a:gd name="T113" fmla="*/ 51 h 1106"/>
                <a:gd name="T114" fmla="*/ 142 w 188"/>
                <a:gd name="T115" fmla="*/ 26 h 1106"/>
                <a:gd name="T116" fmla="*/ 140 w 188"/>
                <a:gd name="T117" fmla="*/ 27 h 1106"/>
                <a:gd name="T118" fmla="*/ 172 w 188"/>
                <a:gd name="T119" fmla="*/ 13 h 1106"/>
                <a:gd name="T120" fmla="*/ 170 w 188"/>
                <a:gd name="T121" fmla="*/ 14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188" y="12"/>
                  </a:moveTo>
                  <a:lnTo>
                    <a:pt x="188" y="0"/>
                  </a:lnTo>
                  <a:lnTo>
                    <a:pt x="170" y="2"/>
                  </a:lnTo>
                  <a:lnTo>
                    <a:pt x="167" y="2"/>
                  </a:lnTo>
                  <a:lnTo>
                    <a:pt x="150" y="8"/>
                  </a:lnTo>
                  <a:lnTo>
                    <a:pt x="135" y="16"/>
                  </a:lnTo>
                  <a:lnTo>
                    <a:pt x="133" y="17"/>
                  </a:lnTo>
                  <a:lnTo>
                    <a:pt x="119" y="28"/>
                  </a:lnTo>
                  <a:lnTo>
                    <a:pt x="108" y="42"/>
                  </a:lnTo>
                  <a:lnTo>
                    <a:pt x="100" y="57"/>
                  </a:lnTo>
                  <a:lnTo>
                    <a:pt x="98" y="62"/>
                  </a:lnTo>
                  <a:lnTo>
                    <a:pt x="93" y="79"/>
                  </a:lnTo>
                  <a:lnTo>
                    <a:pt x="91" y="97"/>
                  </a:lnTo>
                  <a:lnTo>
                    <a:pt x="91" y="462"/>
                  </a:lnTo>
                  <a:lnTo>
                    <a:pt x="89" y="480"/>
                  </a:lnTo>
                  <a:lnTo>
                    <a:pt x="84" y="497"/>
                  </a:lnTo>
                  <a:lnTo>
                    <a:pt x="90" y="497"/>
                  </a:lnTo>
                  <a:lnTo>
                    <a:pt x="85" y="493"/>
                  </a:lnTo>
                  <a:lnTo>
                    <a:pt x="77" y="508"/>
                  </a:lnTo>
                  <a:lnTo>
                    <a:pt x="66" y="522"/>
                  </a:lnTo>
                  <a:lnTo>
                    <a:pt x="52" y="533"/>
                  </a:lnTo>
                  <a:lnTo>
                    <a:pt x="57" y="537"/>
                  </a:lnTo>
                  <a:lnTo>
                    <a:pt x="54" y="532"/>
                  </a:lnTo>
                  <a:lnTo>
                    <a:pt x="39" y="540"/>
                  </a:lnTo>
                  <a:lnTo>
                    <a:pt x="22" y="546"/>
                  </a:lnTo>
                  <a:lnTo>
                    <a:pt x="24" y="551"/>
                  </a:lnTo>
                  <a:lnTo>
                    <a:pt x="24" y="545"/>
                  </a:lnTo>
                  <a:lnTo>
                    <a:pt x="6" y="547"/>
                  </a:lnTo>
                  <a:lnTo>
                    <a:pt x="4" y="548"/>
                  </a:lnTo>
                  <a:lnTo>
                    <a:pt x="2" y="549"/>
                  </a:lnTo>
                  <a:lnTo>
                    <a:pt x="0" y="553"/>
                  </a:lnTo>
                  <a:lnTo>
                    <a:pt x="2" y="557"/>
                  </a:lnTo>
                  <a:lnTo>
                    <a:pt x="4" y="558"/>
                  </a:lnTo>
                  <a:lnTo>
                    <a:pt x="6" y="559"/>
                  </a:lnTo>
                  <a:lnTo>
                    <a:pt x="24" y="561"/>
                  </a:lnTo>
                  <a:lnTo>
                    <a:pt x="24" y="555"/>
                  </a:lnTo>
                  <a:lnTo>
                    <a:pt x="22" y="560"/>
                  </a:lnTo>
                  <a:lnTo>
                    <a:pt x="39" y="566"/>
                  </a:lnTo>
                  <a:lnTo>
                    <a:pt x="54" y="574"/>
                  </a:lnTo>
                  <a:lnTo>
                    <a:pt x="57" y="569"/>
                  </a:lnTo>
                  <a:lnTo>
                    <a:pt x="52" y="573"/>
                  </a:lnTo>
                  <a:lnTo>
                    <a:pt x="66" y="584"/>
                  </a:lnTo>
                  <a:lnTo>
                    <a:pt x="77" y="598"/>
                  </a:lnTo>
                  <a:lnTo>
                    <a:pt x="85" y="613"/>
                  </a:lnTo>
                  <a:lnTo>
                    <a:pt x="90" y="609"/>
                  </a:lnTo>
                  <a:lnTo>
                    <a:pt x="84" y="609"/>
                  </a:lnTo>
                  <a:lnTo>
                    <a:pt x="89" y="626"/>
                  </a:lnTo>
                  <a:lnTo>
                    <a:pt x="91" y="644"/>
                  </a:lnTo>
                  <a:lnTo>
                    <a:pt x="91" y="1009"/>
                  </a:lnTo>
                  <a:lnTo>
                    <a:pt x="93" y="1027"/>
                  </a:lnTo>
                  <a:lnTo>
                    <a:pt x="98" y="1044"/>
                  </a:lnTo>
                  <a:lnTo>
                    <a:pt x="100" y="1049"/>
                  </a:lnTo>
                  <a:lnTo>
                    <a:pt x="108" y="1064"/>
                  </a:lnTo>
                  <a:lnTo>
                    <a:pt x="119" y="1078"/>
                  </a:lnTo>
                  <a:lnTo>
                    <a:pt x="133" y="1089"/>
                  </a:lnTo>
                  <a:lnTo>
                    <a:pt x="135" y="1090"/>
                  </a:lnTo>
                  <a:lnTo>
                    <a:pt x="150" y="1098"/>
                  </a:lnTo>
                  <a:lnTo>
                    <a:pt x="167" y="1104"/>
                  </a:lnTo>
                  <a:lnTo>
                    <a:pt x="170" y="1104"/>
                  </a:lnTo>
                  <a:lnTo>
                    <a:pt x="188" y="1106"/>
                  </a:lnTo>
                  <a:lnTo>
                    <a:pt x="188" y="1094"/>
                  </a:lnTo>
                  <a:lnTo>
                    <a:pt x="170" y="1092"/>
                  </a:lnTo>
                  <a:lnTo>
                    <a:pt x="170" y="1098"/>
                  </a:lnTo>
                  <a:lnTo>
                    <a:pt x="172" y="1093"/>
                  </a:lnTo>
                  <a:lnTo>
                    <a:pt x="155" y="1087"/>
                  </a:lnTo>
                  <a:lnTo>
                    <a:pt x="140" y="1079"/>
                  </a:lnTo>
                  <a:lnTo>
                    <a:pt x="137" y="1084"/>
                  </a:lnTo>
                  <a:lnTo>
                    <a:pt x="142" y="1080"/>
                  </a:lnTo>
                  <a:lnTo>
                    <a:pt x="128" y="1069"/>
                  </a:lnTo>
                  <a:lnTo>
                    <a:pt x="117" y="1055"/>
                  </a:lnTo>
                  <a:lnTo>
                    <a:pt x="109" y="1040"/>
                  </a:lnTo>
                  <a:lnTo>
                    <a:pt x="104" y="1044"/>
                  </a:lnTo>
                  <a:lnTo>
                    <a:pt x="110" y="1044"/>
                  </a:lnTo>
                  <a:lnTo>
                    <a:pt x="105" y="1027"/>
                  </a:lnTo>
                  <a:lnTo>
                    <a:pt x="103" y="1009"/>
                  </a:lnTo>
                  <a:lnTo>
                    <a:pt x="103" y="644"/>
                  </a:lnTo>
                  <a:lnTo>
                    <a:pt x="101" y="626"/>
                  </a:lnTo>
                  <a:lnTo>
                    <a:pt x="96" y="609"/>
                  </a:lnTo>
                  <a:lnTo>
                    <a:pt x="94" y="604"/>
                  </a:lnTo>
                  <a:lnTo>
                    <a:pt x="86" y="589"/>
                  </a:lnTo>
                  <a:lnTo>
                    <a:pt x="75" y="575"/>
                  </a:lnTo>
                  <a:lnTo>
                    <a:pt x="61" y="564"/>
                  </a:lnTo>
                  <a:lnTo>
                    <a:pt x="59" y="563"/>
                  </a:lnTo>
                  <a:lnTo>
                    <a:pt x="44" y="555"/>
                  </a:lnTo>
                  <a:lnTo>
                    <a:pt x="27" y="549"/>
                  </a:lnTo>
                  <a:lnTo>
                    <a:pt x="24" y="549"/>
                  </a:lnTo>
                  <a:lnTo>
                    <a:pt x="6" y="547"/>
                  </a:lnTo>
                  <a:lnTo>
                    <a:pt x="6" y="559"/>
                  </a:lnTo>
                  <a:lnTo>
                    <a:pt x="8" y="558"/>
                  </a:lnTo>
                  <a:lnTo>
                    <a:pt x="10" y="557"/>
                  </a:lnTo>
                  <a:lnTo>
                    <a:pt x="12" y="553"/>
                  </a:lnTo>
                  <a:lnTo>
                    <a:pt x="10" y="549"/>
                  </a:lnTo>
                  <a:lnTo>
                    <a:pt x="8" y="548"/>
                  </a:lnTo>
                  <a:lnTo>
                    <a:pt x="6" y="553"/>
                  </a:lnTo>
                  <a:lnTo>
                    <a:pt x="6" y="559"/>
                  </a:lnTo>
                  <a:lnTo>
                    <a:pt x="24" y="557"/>
                  </a:lnTo>
                  <a:lnTo>
                    <a:pt x="27" y="557"/>
                  </a:lnTo>
                  <a:lnTo>
                    <a:pt x="44" y="551"/>
                  </a:lnTo>
                  <a:lnTo>
                    <a:pt x="59" y="543"/>
                  </a:lnTo>
                  <a:lnTo>
                    <a:pt x="61" y="542"/>
                  </a:lnTo>
                  <a:lnTo>
                    <a:pt x="75" y="531"/>
                  </a:lnTo>
                  <a:lnTo>
                    <a:pt x="86" y="517"/>
                  </a:lnTo>
                  <a:lnTo>
                    <a:pt x="94" y="502"/>
                  </a:lnTo>
                  <a:lnTo>
                    <a:pt x="96" y="497"/>
                  </a:lnTo>
                  <a:lnTo>
                    <a:pt x="101" y="480"/>
                  </a:lnTo>
                  <a:lnTo>
                    <a:pt x="103" y="462"/>
                  </a:lnTo>
                  <a:lnTo>
                    <a:pt x="103" y="97"/>
                  </a:lnTo>
                  <a:lnTo>
                    <a:pt x="105" y="79"/>
                  </a:lnTo>
                  <a:lnTo>
                    <a:pt x="110" y="62"/>
                  </a:lnTo>
                  <a:lnTo>
                    <a:pt x="104" y="62"/>
                  </a:lnTo>
                  <a:lnTo>
                    <a:pt x="109" y="66"/>
                  </a:lnTo>
                  <a:lnTo>
                    <a:pt x="117" y="51"/>
                  </a:lnTo>
                  <a:lnTo>
                    <a:pt x="128" y="37"/>
                  </a:lnTo>
                  <a:lnTo>
                    <a:pt x="142" y="26"/>
                  </a:lnTo>
                  <a:lnTo>
                    <a:pt x="137" y="22"/>
                  </a:lnTo>
                  <a:lnTo>
                    <a:pt x="140" y="27"/>
                  </a:lnTo>
                  <a:lnTo>
                    <a:pt x="155" y="19"/>
                  </a:lnTo>
                  <a:lnTo>
                    <a:pt x="172" y="13"/>
                  </a:lnTo>
                  <a:lnTo>
                    <a:pt x="170" y="8"/>
                  </a:lnTo>
                  <a:lnTo>
                    <a:pt x="170" y="14"/>
                  </a:lnTo>
                  <a:lnTo>
                    <a:pt x="18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13" name="Freeform 516">
              <a:extLst>
                <a:ext uri="{FF2B5EF4-FFF2-40B4-BE49-F238E27FC236}">
                  <a16:creationId xmlns:a16="http://schemas.microsoft.com/office/drawing/2014/main" id="{390B9890-DA68-42FF-9DA4-35338F610649}"/>
                </a:ext>
              </a:extLst>
            </p:cNvPr>
            <p:cNvSpPr>
              <a:spLocks/>
            </p:cNvSpPr>
            <p:nvPr/>
          </p:nvSpPr>
          <p:spPr bwMode="auto">
            <a:xfrm>
              <a:off x="5273" y="72"/>
              <a:ext cx="188" cy="1106"/>
            </a:xfrm>
            <a:custGeom>
              <a:avLst/>
              <a:gdLst>
                <a:gd name="T0" fmla="*/ 0 w 188"/>
                <a:gd name="T1" fmla="*/ 12 h 1106"/>
                <a:gd name="T2" fmla="*/ 18 w 188"/>
                <a:gd name="T3" fmla="*/ 8 h 1106"/>
                <a:gd name="T4" fmla="*/ 33 w 188"/>
                <a:gd name="T5" fmla="*/ 19 h 1106"/>
                <a:gd name="T6" fmla="*/ 51 w 188"/>
                <a:gd name="T7" fmla="*/ 22 h 1106"/>
                <a:gd name="T8" fmla="*/ 60 w 188"/>
                <a:gd name="T9" fmla="*/ 37 h 1106"/>
                <a:gd name="T10" fmla="*/ 79 w 188"/>
                <a:gd name="T11" fmla="*/ 66 h 1106"/>
                <a:gd name="T12" fmla="*/ 78 w 188"/>
                <a:gd name="T13" fmla="*/ 62 h 1106"/>
                <a:gd name="T14" fmla="*/ 85 w 188"/>
                <a:gd name="T15" fmla="*/ 97 h 1106"/>
                <a:gd name="T16" fmla="*/ 87 w 188"/>
                <a:gd name="T17" fmla="*/ 480 h 1106"/>
                <a:gd name="T18" fmla="*/ 94 w 188"/>
                <a:gd name="T19" fmla="*/ 502 h 1106"/>
                <a:gd name="T20" fmla="*/ 113 w 188"/>
                <a:gd name="T21" fmla="*/ 531 h 1106"/>
                <a:gd name="T22" fmla="*/ 129 w 188"/>
                <a:gd name="T23" fmla="*/ 543 h 1106"/>
                <a:gd name="T24" fmla="*/ 161 w 188"/>
                <a:gd name="T25" fmla="*/ 557 h 1106"/>
                <a:gd name="T26" fmla="*/ 182 w 188"/>
                <a:gd name="T27" fmla="*/ 559 h 1106"/>
                <a:gd name="T28" fmla="*/ 182 w 188"/>
                <a:gd name="T29" fmla="*/ 547 h 1106"/>
                <a:gd name="T30" fmla="*/ 178 w 188"/>
                <a:gd name="T31" fmla="*/ 549 h 1106"/>
                <a:gd name="T32" fmla="*/ 178 w 188"/>
                <a:gd name="T33" fmla="*/ 557 h 1106"/>
                <a:gd name="T34" fmla="*/ 182 w 188"/>
                <a:gd name="T35" fmla="*/ 547 h 1106"/>
                <a:gd name="T36" fmla="*/ 161 w 188"/>
                <a:gd name="T37" fmla="*/ 549 h 1106"/>
                <a:gd name="T38" fmla="*/ 129 w 188"/>
                <a:gd name="T39" fmla="*/ 563 h 1106"/>
                <a:gd name="T40" fmla="*/ 113 w 188"/>
                <a:gd name="T41" fmla="*/ 575 h 1106"/>
                <a:gd name="T42" fmla="*/ 94 w 188"/>
                <a:gd name="T43" fmla="*/ 604 h 1106"/>
                <a:gd name="T44" fmla="*/ 87 w 188"/>
                <a:gd name="T45" fmla="*/ 626 h 1106"/>
                <a:gd name="T46" fmla="*/ 85 w 188"/>
                <a:gd name="T47" fmla="*/ 1009 h 1106"/>
                <a:gd name="T48" fmla="*/ 78 w 188"/>
                <a:gd name="T49" fmla="*/ 1044 h 1106"/>
                <a:gd name="T50" fmla="*/ 79 w 188"/>
                <a:gd name="T51" fmla="*/ 1040 h 1106"/>
                <a:gd name="T52" fmla="*/ 60 w 188"/>
                <a:gd name="T53" fmla="*/ 1069 h 1106"/>
                <a:gd name="T54" fmla="*/ 51 w 188"/>
                <a:gd name="T55" fmla="*/ 1084 h 1106"/>
                <a:gd name="T56" fmla="*/ 33 w 188"/>
                <a:gd name="T57" fmla="*/ 1087 h 1106"/>
                <a:gd name="T58" fmla="*/ 18 w 188"/>
                <a:gd name="T59" fmla="*/ 1098 h 1106"/>
                <a:gd name="T60" fmla="*/ 0 w 188"/>
                <a:gd name="T61" fmla="*/ 1094 h 1106"/>
                <a:gd name="T62" fmla="*/ 18 w 188"/>
                <a:gd name="T63" fmla="*/ 1104 h 1106"/>
                <a:gd name="T64" fmla="*/ 38 w 188"/>
                <a:gd name="T65" fmla="*/ 1098 h 1106"/>
                <a:gd name="T66" fmla="*/ 55 w 188"/>
                <a:gd name="T67" fmla="*/ 1089 h 1106"/>
                <a:gd name="T68" fmla="*/ 80 w 188"/>
                <a:gd name="T69" fmla="*/ 1064 h 1106"/>
                <a:gd name="T70" fmla="*/ 90 w 188"/>
                <a:gd name="T71" fmla="*/ 1044 h 1106"/>
                <a:gd name="T72" fmla="*/ 95 w 188"/>
                <a:gd name="T73" fmla="*/ 1027 h 1106"/>
                <a:gd name="T74" fmla="*/ 97 w 188"/>
                <a:gd name="T75" fmla="*/ 644 h 1106"/>
                <a:gd name="T76" fmla="*/ 104 w 188"/>
                <a:gd name="T77" fmla="*/ 609 h 1106"/>
                <a:gd name="T78" fmla="*/ 103 w 188"/>
                <a:gd name="T79" fmla="*/ 613 h 1106"/>
                <a:gd name="T80" fmla="*/ 122 w 188"/>
                <a:gd name="T81" fmla="*/ 584 h 1106"/>
                <a:gd name="T82" fmla="*/ 131 w 188"/>
                <a:gd name="T83" fmla="*/ 569 h 1106"/>
                <a:gd name="T84" fmla="*/ 149 w 188"/>
                <a:gd name="T85" fmla="*/ 566 h 1106"/>
                <a:gd name="T86" fmla="*/ 164 w 188"/>
                <a:gd name="T87" fmla="*/ 555 h 1106"/>
                <a:gd name="T88" fmla="*/ 182 w 188"/>
                <a:gd name="T89" fmla="*/ 559 h 1106"/>
                <a:gd name="T90" fmla="*/ 184 w 188"/>
                <a:gd name="T91" fmla="*/ 558 h 1106"/>
                <a:gd name="T92" fmla="*/ 188 w 188"/>
                <a:gd name="T93" fmla="*/ 553 h 1106"/>
                <a:gd name="T94" fmla="*/ 184 w 188"/>
                <a:gd name="T95" fmla="*/ 548 h 1106"/>
                <a:gd name="T96" fmla="*/ 164 w 188"/>
                <a:gd name="T97" fmla="*/ 545 h 1106"/>
                <a:gd name="T98" fmla="*/ 166 w 188"/>
                <a:gd name="T99" fmla="*/ 546 h 1106"/>
                <a:gd name="T100" fmla="*/ 134 w 188"/>
                <a:gd name="T101" fmla="*/ 532 h 1106"/>
                <a:gd name="T102" fmla="*/ 136 w 188"/>
                <a:gd name="T103" fmla="*/ 533 h 1106"/>
                <a:gd name="T104" fmla="*/ 111 w 188"/>
                <a:gd name="T105" fmla="*/ 508 h 1106"/>
                <a:gd name="T106" fmla="*/ 98 w 188"/>
                <a:gd name="T107" fmla="*/ 497 h 1106"/>
                <a:gd name="T108" fmla="*/ 99 w 188"/>
                <a:gd name="T109" fmla="*/ 480 h 1106"/>
                <a:gd name="T110" fmla="*/ 97 w 188"/>
                <a:gd name="T111" fmla="*/ 97 h 1106"/>
                <a:gd name="T112" fmla="*/ 90 w 188"/>
                <a:gd name="T113" fmla="*/ 62 h 1106"/>
                <a:gd name="T114" fmla="*/ 80 w 188"/>
                <a:gd name="T115" fmla="*/ 42 h 1106"/>
                <a:gd name="T116" fmla="*/ 55 w 188"/>
                <a:gd name="T117" fmla="*/ 17 h 1106"/>
                <a:gd name="T118" fmla="*/ 38 w 188"/>
                <a:gd name="T119" fmla="*/ 8 h 1106"/>
                <a:gd name="T120" fmla="*/ 18 w 188"/>
                <a:gd name="T121" fmla="*/ 2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0" y="0"/>
                  </a:moveTo>
                  <a:lnTo>
                    <a:pt x="0" y="12"/>
                  </a:lnTo>
                  <a:lnTo>
                    <a:pt x="18" y="14"/>
                  </a:lnTo>
                  <a:lnTo>
                    <a:pt x="18" y="8"/>
                  </a:lnTo>
                  <a:lnTo>
                    <a:pt x="16" y="13"/>
                  </a:lnTo>
                  <a:lnTo>
                    <a:pt x="33" y="19"/>
                  </a:lnTo>
                  <a:lnTo>
                    <a:pt x="48" y="27"/>
                  </a:lnTo>
                  <a:lnTo>
                    <a:pt x="51" y="22"/>
                  </a:lnTo>
                  <a:lnTo>
                    <a:pt x="46" y="26"/>
                  </a:lnTo>
                  <a:lnTo>
                    <a:pt x="60" y="37"/>
                  </a:lnTo>
                  <a:lnTo>
                    <a:pt x="71" y="51"/>
                  </a:lnTo>
                  <a:lnTo>
                    <a:pt x="79" y="66"/>
                  </a:lnTo>
                  <a:lnTo>
                    <a:pt x="84" y="62"/>
                  </a:lnTo>
                  <a:lnTo>
                    <a:pt x="78" y="62"/>
                  </a:lnTo>
                  <a:lnTo>
                    <a:pt x="83" y="79"/>
                  </a:lnTo>
                  <a:lnTo>
                    <a:pt x="85" y="97"/>
                  </a:lnTo>
                  <a:lnTo>
                    <a:pt x="85" y="462"/>
                  </a:lnTo>
                  <a:lnTo>
                    <a:pt x="87" y="480"/>
                  </a:lnTo>
                  <a:lnTo>
                    <a:pt x="92" y="497"/>
                  </a:lnTo>
                  <a:lnTo>
                    <a:pt x="94" y="502"/>
                  </a:lnTo>
                  <a:lnTo>
                    <a:pt x="102" y="517"/>
                  </a:lnTo>
                  <a:lnTo>
                    <a:pt x="113" y="531"/>
                  </a:lnTo>
                  <a:lnTo>
                    <a:pt x="127" y="542"/>
                  </a:lnTo>
                  <a:lnTo>
                    <a:pt x="129" y="543"/>
                  </a:lnTo>
                  <a:lnTo>
                    <a:pt x="144" y="551"/>
                  </a:lnTo>
                  <a:lnTo>
                    <a:pt x="161" y="557"/>
                  </a:lnTo>
                  <a:lnTo>
                    <a:pt x="164" y="557"/>
                  </a:lnTo>
                  <a:lnTo>
                    <a:pt x="182" y="559"/>
                  </a:lnTo>
                  <a:lnTo>
                    <a:pt x="182" y="553"/>
                  </a:lnTo>
                  <a:lnTo>
                    <a:pt x="182" y="547"/>
                  </a:lnTo>
                  <a:lnTo>
                    <a:pt x="180" y="548"/>
                  </a:lnTo>
                  <a:lnTo>
                    <a:pt x="178" y="549"/>
                  </a:lnTo>
                  <a:lnTo>
                    <a:pt x="176" y="553"/>
                  </a:lnTo>
                  <a:lnTo>
                    <a:pt x="178" y="557"/>
                  </a:lnTo>
                  <a:lnTo>
                    <a:pt x="180" y="558"/>
                  </a:lnTo>
                  <a:lnTo>
                    <a:pt x="182" y="547"/>
                  </a:lnTo>
                  <a:lnTo>
                    <a:pt x="164" y="549"/>
                  </a:lnTo>
                  <a:lnTo>
                    <a:pt x="161" y="549"/>
                  </a:lnTo>
                  <a:lnTo>
                    <a:pt x="144" y="555"/>
                  </a:lnTo>
                  <a:lnTo>
                    <a:pt x="129" y="563"/>
                  </a:lnTo>
                  <a:lnTo>
                    <a:pt x="127" y="564"/>
                  </a:lnTo>
                  <a:lnTo>
                    <a:pt x="113" y="575"/>
                  </a:lnTo>
                  <a:lnTo>
                    <a:pt x="102" y="589"/>
                  </a:lnTo>
                  <a:lnTo>
                    <a:pt x="94" y="604"/>
                  </a:lnTo>
                  <a:lnTo>
                    <a:pt x="92" y="609"/>
                  </a:lnTo>
                  <a:lnTo>
                    <a:pt x="87" y="626"/>
                  </a:lnTo>
                  <a:lnTo>
                    <a:pt x="85" y="644"/>
                  </a:lnTo>
                  <a:lnTo>
                    <a:pt x="85" y="1009"/>
                  </a:lnTo>
                  <a:lnTo>
                    <a:pt x="83" y="1027"/>
                  </a:lnTo>
                  <a:lnTo>
                    <a:pt x="78" y="1044"/>
                  </a:lnTo>
                  <a:lnTo>
                    <a:pt x="84" y="1044"/>
                  </a:lnTo>
                  <a:lnTo>
                    <a:pt x="79" y="1040"/>
                  </a:lnTo>
                  <a:lnTo>
                    <a:pt x="71" y="1055"/>
                  </a:lnTo>
                  <a:lnTo>
                    <a:pt x="60" y="1069"/>
                  </a:lnTo>
                  <a:lnTo>
                    <a:pt x="46" y="1080"/>
                  </a:lnTo>
                  <a:lnTo>
                    <a:pt x="51" y="1084"/>
                  </a:lnTo>
                  <a:lnTo>
                    <a:pt x="48" y="1079"/>
                  </a:lnTo>
                  <a:lnTo>
                    <a:pt x="33" y="1087"/>
                  </a:lnTo>
                  <a:lnTo>
                    <a:pt x="16" y="1093"/>
                  </a:lnTo>
                  <a:lnTo>
                    <a:pt x="18" y="1098"/>
                  </a:lnTo>
                  <a:lnTo>
                    <a:pt x="18" y="1092"/>
                  </a:lnTo>
                  <a:lnTo>
                    <a:pt x="0" y="1094"/>
                  </a:lnTo>
                  <a:lnTo>
                    <a:pt x="0" y="1106"/>
                  </a:lnTo>
                  <a:lnTo>
                    <a:pt x="18" y="1104"/>
                  </a:lnTo>
                  <a:lnTo>
                    <a:pt x="21" y="1104"/>
                  </a:lnTo>
                  <a:lnTo>
                    <a:pt x="38" y="1098"/>
                  </a:lnTo>
                  <a:lnTo>
                    <a:pt x="53" y="1090"/>
                  </a:lnTo>
                  <a:lnTo>
                    <a:pt x="55" y="1089"/>
                  </a:lnTo>
                  <a:lnTo>
                    <a:pt x="69" y="1078"/>
                  </a:lnTo>
                  <a:lnTo>
                    <a:pt x="80" y="1064"/>
                  </a:lnTo>
                  <a:lnTo>
                    <a:pt x="88" y="1049"/>
                  </a:lnTo>
                  <a:lnTo>
                    <a:pt x="90" y="1044"/>
                  </a:lnTo>
                  <a:lnTo>
                    <a:pt x="95" y="1027"/>
                  </a:lnTo>
                  <a:lnTo>
                    <a:pt x="97" y="1009"/>
                  </a:lnTo>
                  <a:lnTo>
                    <a:pt x="97" y="644"/>
                  </a:lnTo>
                  <a:lnTo>
                    <a:pt x="99" y="626"/>
                  </a:lnTo>
                  <a:lnTo>
                    <a:pt x="104" y="609"/>
                  </a:lnTo>
                  <a:lnTo>
                    <a:pt x="98" y="609"/>
                  </a:lnTo>
                  <a:lnTo>
                    <a:pt x="103" y="613"/>
                  </a:lnTo>
                  <a:lnTo>
                    <a:pt x="111" y="598"/>
                  </a:lnTo>
                  <a:lnTo>
                    <a:pt x="122" y="584"/>
                  </a:lnTo>
                  <a:lnTo>
                    <a:pt x="136" y="573"/>
                  </a:lnTo>
                  <a:lnTo>
                    <a:pt x="131" y="569"/>
                  </a:lnTo>
                  <a:lnTo>
                    <a:pt x="134" y="574"/>
                  </a:lnTo>
                  <a:lnTo>
                    <a:pt x="149" y="566"/>
                  </a:lnTo>
                  <a:lnTo>
                    <a:pt x="166" y="560"/>
                  </a:lnTo>
                  <a:lnTo>
                    <a:pt x="164" y="555"/>
                  </a:lnTo>
                  <a:lnTo>
                    <a:pt x="164" y="561"/>
                  </a:lnTo>
                  <a:lnTo>
                    <a:pt x="182" y="559"/>
                  </a:lnTo>
                  <a:lnTo>
                    <a:pt x="184" y="558"/>
                  </a:lnTo>
                  <a:lnTo>
                    <a:pt x="186" y="557"/>
                  </a:lnTo>
                  <a:lnTo>
                    <a:pt x="188" y="553"/>
                  </a:lnTo>
                  <a:lnTo>
                    <a:pt x="186" y="549"/>
                  </a:lnTo>
                  <a:lnTo>
                    <a:pt x="184" y="548"/>
                  </a:lnTo>
                  <a:lnTo>
                    <a:pt x="182" y="547"/>
                  </a:lnTo>
                  <a:lnTo>
                    <a:pt x="164" y="545"/>
                  </a:lnTo>
                  <a:lnTo>
                    <a:pt x="164" y="551"/>
                  </a:lnTo>
                  <a:lnTo>
                    <a:pt x="166" y="546"/>
                  </a:lnTo>
                  <a:lnTo>
                    <a:pt x="149" y="540"/>
                  </a:lnTo>
                  <a:lnTo>
                    <a:pt x="134" y="532"/>
                  </a:lnTo>
                  <a:lnTo>
                    <a:pt x="131" y="537"/>
                  </a:lnTo>
                  <a:lnTo>
                    <a:pt x="136" y="533"/>
                  </a:lnTo>
                  <a:lnTo>
                    <a:pt x="122" y="522"/>
                  </a:lnTo>
                  <a:lnTo>
                    <a:pt x="111" y="508"/>
                  </a:lnTo>
                  <a:lnTo>
                    <a:pt x="103" y="493"/>
                  </a:lnTo>
                  <a:lnTo>
                    <a:pt x="98" y="497"/>
                  </a:lnTo>
                  <a:lnTo>
                    <a:pt x="104" y="497"/>
                  </a:lnTo>
                  <a:lnTo>
                    <a:pt x="99" y="480"/>
                  </a:lnTo>
                  <a:lnTo>
                    <a:pt x="97" y="462"/>
                  </a:lnTo>
                  <a:lnTo>
                    <a:pt x="97" y="97"/>
                  </a:lnTo>
                  <a:lnTo>
                    <a:pt x="95" y="79"/>
                  </a:lnTo>
                  <a:lnTo>
                    <a:pt x="90" y="62"/>
                  </a:lnTo>
                  <a:lnTo>
                    <a:pt x="88" y="57"/>
                  </a:lnTo>
                  <a:lnTo>
                    <a:pt x="80" y="42"/>
                  </a:lnTo>
                  <a:lnTo>
                    <a:pt x="69" y="28"/>
                  </a:lnTo>
                  <a:lnTo>
                    <a:pt x="55" y="17"/>
                  </a:lnTo>
                  <a:lnTo>
                    <a:pt x="53" y="16"/>
                  </a:lnTo>
                  <a:lnTo>
                    <a:pt x="38" y="8"/>
                  </a:lnTo>
                  <a:lnTo>
                    <a:pt x="21" y="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603" name="Rectangle 517">
            <a:extLst>
              <a:ext uri="{FF2B5EF4-FFF2-40B4-BE49-F238E27FC236}">
                <a16:creationId xmlns:a16="http://schemas.microsoft.com/office/drawing/2014/main" id="{DB2876EF-4C52-44D7-B951-C982AC55E5CD}"/>
              </a:ext>
            </a:extLst>
          </p:cNvPr>
          <p:cNvSpPr>
            <a:spLocks noChangeArrowheads="1"/>
          </p:cNvSpPr>
          <p:nvPr/>
        </p:nvSpPr>
        <p:spPr bwMode="auto">
          <a:xfrm rot="16200000">
            <a:off x="990481" y="827366"/>
            <a:ext cx="150201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„výměníky“</a:t>
            </a:r>
            <a:endParaRPr lang="cs-CZ" altLang="en-US" sz="2400">
              <a:latin typeface="Times New Roman" panose="02020603050405020304" pitchFamily="18" charset="0"/>
            </a:endParaRPr>
          </a:p>
        </p:txBody>
      </p:sp>
      <p:grpSp>
        <p:nvGrpSpPr>
          <p:cNvPr id="65604" name="Group 518">
            <a:extLst>
              <a:ext uri="{FF2B5EF4-FFF2-40B4-BE49-F238E27FC236}">
                <a16:creationId xmlns:a16="http://schemas.microsoft.com/office/drawing/2014/main" id="{13BF700D-86FB-4F54-A88F-CEE59CAB7DE4}"/>
              </a:ext>
            </a:extLst>
          </p:cNvPr>
          <p:cNvGrpSpPr>
            <a:grpSpLocks/>
          </p:cNvGrpSpPr>
          <p:nvPr/>
        </p:nvGrpSpPr>
        <p:grpSpPr bwMode="auto">
          <a:xfrm>
            <a:off x="2736850" y="857251"/>
            <a:ext cx="1703388" cy="885825"/>
            <a:chOff x="764" y="540"/>
            <a:chExt cx="1073" cy="558"/>
          </a:xfrm>
        </p:grpSpPr>
        <p:sp>
          <p:nvSpPr>
            <p:cNvPr id="65610" name="Freeform 519">
              <a:extLst>
                <a:ext uri="{FF2B5EF4-FFF2-40B4-BE49-F238E27FC236}">
                  <a16:creationId xmlns:a16="http://schemas.microsoft.com/office/drawing/2014/main" id="{EAAF4823-37ED-4574-810A-4E04F61BC9A0}"/>
                </a:ext>
              </a:extLst>
            </p:cNvPr>
            <p:cNvSpPr>
              <a:spLocks/>
            </p:cNvSpPr>
            <p:nvPr/>
          </p:nvSpPr>
          <p:spPr bwMode="auto">
            <a:xfrm>
              <a:off x="852" y="577"/>
              <a:ext cx="985" cy="521"/>
            </a:xfrm>
            <a:custGeom>
              <a:avLst/>
              <a:gdLst>
                <a:gd name="T0" fmla="*/ 974 w 985"/>
                <a:gd name="T1" fmla="*/ 521 h 521"/>
                <a:gd name="T2" fmla="*/ 985 w 985"/>
                <a:gd name="T3" fmla="*/ 500 h 521"/>
                <a:gd name="T4" fmla="*/ 11 w 985"/>
                <a:gd name="T5" fmla="*/ 0 h 521"/>
                <a:gd name="T6" fmla="*/ 0 w 985"/>
                <a:gd name="T7" fmla="*/ 21 h 521"/>
                <a:gd name="T8" fmla="*/ 974 w 985"/>
                <a:gd name="T9" fmla="*/ 521 h 521"/>
                <a:gd name="T10" fmla="*/ 0 60000 65536"/>
                <a:gd name="T11" fmla="*/ 0 60000 65536"/>
                <a:gd name="T12" fmla="*/ 0 60000 65536"/>
                <a:gd name="T13" fmla="*/ 0 60000 65536"/>
                <a:gd name="T14" fmla="*/ 0 60000 65536"/>
                <a:gd name="T15" fmla="*/ 0 w 985"/>
                <a:gd name="T16" fmla="*/ 0 h 521"/>
                <a:gd name="T17" fmla="*/ 985 w 985"/>
                <a:gd name="T18" fmla="*/ 521 h 521"/>
              </a:gdLst>
              <a:ahLst/>
              <a:cxnLst>
                <a:cxn ang="T10">
                  <a:pos x="T0" y="T1"/>
                </a:cxn>
                <a:cxn ang="T11">
                  <a:pos x="T2" y="T3"/>
                </a:cxn>
                <a:cxn ang="T12">
                  <a:pos x="T4" y="T5"/>
                </a:cxn>
                <a:cxn ang="T13">
                  <a:pos x="T6" y="T7"/>
                </a:cxn>
                <a:cxn ang="T14">
                  <a:pos x="T8" y="T9"/>
                </a:cxn>
              </a:cxnLst>
              <a:rect l="T15" t="T16" r="T17" b="T18"/>
              <a:pathLst>
                <a:path w="985" h="521">
                  <a:moveTo>
                    <a:pt x="974" y="521"/>
                  </a:moveTo>
                  <a:lnTo>
                    <a:pt x="985" y="500"/>
                  </a:lnTo>
                  <a:lnTo>
                    <a:pt x="11" y="0"/>
                  </a:lnTo>
                  <a:lnTo>
                    <a:pt x="0" y="21"/>
                  </a:lnTo>
                  <a:lnTo>
                    <a:pt x="974"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11" name="Freeform 520">
              <a:extLst>
                <a:ext uri="{FF2B5EF4-FFF2-40B4-BE49-F238E27FC236}">
                  <a16:creationId xmlns:a16="http://schemas.microsoft.com/office/drawing/2014/main" id="{30292712-CA55-4F84-974B-AFE3E6B966B8}"/>
                </a:ext>
              </a:extLst>
            </p:cNvPr>
            <p:cNvSpPr>
              <a:spLocks/>
            </p:cNvSpPr>
            <p:nvPr/>
          </p:nvSpPr>
          <p:spPr bwMode="auto">
            <a:xfrm>
              <a:off x="764" y="540"/>
              <a:ext cx="120" cy="96"/>
            </a:xfrm>
            <a:custGeom>
              <a:avLst/>
              <a:gdLst>
                <a:gd name="T0" fmla="*/ 120 w 120"/>
                <a:gd name="T1" fmla="*/ 1 h 96"/>
                <a:gd name="T2" fmla="*/ 0 w 120"/>
                <a:gd name="T3" fmla="*/ 0 h 96"/>
                <a:gd name="T4" fmla="*/ 71 w 120"/>
                <a:gd name="T5" fmla="*/ 96 h 96"/>
                <a:gd name="T6" fmla="*/ 120 w 120"/>
                <a:gd name="T7" fmla="*/ 1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120" y="1"/>
                  </a:moveTo>
                  <a:lnTo>
                    <a:pt x="0" y="0"/>
                  </a:lnTo>
                  <a:lnTo>
                    <a:pt x="71" y="96"/>
                  </a:lnTo>
                  <a:lnTo>
                    <a:pt x="1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605" name="Rectangle 521">
            <a:extLst>
              <a:ext uri="{FF2B5EF4-FFF2-40B4-BE49-F238E27FC236}">
                <a16:creationId xmlns:a16="http://schemas.microsoft.com/office/drawing/2014/main" id="{627FC99D-E475-433E-8C3F-CB4E35C641CE}"/>
              </a:ext>
            </a:extLst>
          </p:cNvPr>
          <p:cNvSpPr>
            <a:spLocks noChangeArrowheads="1"/>
          </p:cNvSpPr>
          <p:nvPr/>
        </p:nvSpPr>
        <p:spPr bwMode="auto">
          <a:xfrm>
            <a:off x="3071813" y="2703513"/>
            <a:ext cx="121187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i="1">
                <a:solidFill>
                  <a:srgbClr val="000000"/>
                </a:solidFill>
                <a:latin typeface="Times New Roman" panose="02020603050405020304" pitchFamily="18" charset="0"/>
              </a:rPr>
              <a:t>Cirkulace</a:t>
            </a:r>
            <a:endParaRPr lang="cs-CZ" altLang="en-US" sz="2400">
              <a:latin typeface="Times New Roman" panose="02020603050405020304" pitchFamily="18" charset="0"/>
            </a:endParaRPr>
          </a:p>
        </p:txBody>
      </p:sp>
      <p:grpSp>
        <p:nvGrpSpPr>
          <p:cNvPr id="65606" name="Group 522">
            <a:extLst>
              <a:ext uri="{FF2B5EF4-FFF2-40B4-BE49-F238E27FC236}">
                <a16:creationId xmlns:a16="http://schemas.microsoft.com/office/drawing/2014/main" id="{828668F9-1271-4895-A880-0C16D7AA132C}"/>
              </a:ext>
            </a:extLst>
          </p:cNvPr>
          <p:cNvGrpSpPr>
            <a:grpSpLocks/>
          </p:cNvGrpSpPr>
          <p:nvPr/>
        </p:nvGrpSpPr>
        <p:grpSpPr bwMode="auto">
          <a:xfrm>
            <a:off x="2740025" y="2601913"/>
            <a:ext cx="9620250" cy="933450"/>
            <a:chOff x="845" y="1503"/>
            <a:chExt cx="4769" cy="588"/>
          </a:xfrm>
        </p:grpSpPr>
        <p:sp>
          <p:nvSpPr>
            <p:cNvPr id="65608" name="Freeform 523">
              <a:extLst>
                <a:ext uri="{FF2B5EF4-FFF2-40B4-BE49-F238E27FC236}">
                  <a16:creationId xmlns:a16="http://schemas.microsoft.com/office/drawing/2014/main" id="{CF9CD848-EAC0-49CB-9BB8-6F65C447B484}"/>
                </a:ext>
              </a:extLst>
            </p:cNvPr>
            <p:cNvSpPr>
              <a:spLocks/>
            </p:cNvSpPr>
            <p:nvPr/>
          </p:nvSpPr>
          <p:spPr bwMode="auto">
            <a:xfrm>
              <a:off x="845" y="1503"/>
              <a:ext cx="102" cy="588"/>
            </a:xfrm>
            <a:custGeom>
              <a:avLst/>
              <a:gdLst>
                <a:gd name="T0" fmla="*/ 102 w 102"/>
                <a:gd name="T1" fmla="*/ 0 h 588"/>
                <a:gd name="T2" fmla="*/ 90 w 102"/>
                <a:gd name="T3" fmla="*/ 1 h 588"/>
                <a:gd name="T4" fmla="*/ 72 w 102"/>
                <a:gd name="T5" fmla="*/ 9 h 588"/>
                <a:gd name="T6" fmla="*/ 63 w 102"/>
                <a:gd name="T7" fmla="*/ 15 h 588"/>
                <a:gd name="T8" fmla="*/ 53 w 102"/>
                <a:gd name="T9" fmla="*/ 31 h 588"/>
                <a:gd name="T10" fmla="*/ 49 w 102"/>
                <a:gd name="T11" fmla="*/ 44 h 588"/>
                <a:gd name="T12" fmla="*/ 48 w 102"/>
                <a:gd name="T13" fmla="*/ 246 h 588"/>
                <a:gd name="T14" fmla="*/ 44 w 102"/>
                <a:gd name="T15" fmla="*/ 265 h 588"/>
                <a:gd name="T16" fmla="*/ 46 w 102"/>
                <a:gd name="T17" fmla="*/ 260 h 588"/>
                <a:gd name="T18" fmla="*/ 36 w 102"/>
                <a:gd name="T19" fmla="*/ 276 h 588"/>
                <a:gd name="T20" fmla="*/ 33 w 102"/>
                <a:gd name="T21" fmla="*/ 286 h 588"/>
                <a:gd name="T22" fmla="*/ 22 w 102"/>
                <a:gd name="T23" fmla="*/ 285 h 588"/>
                <a:gd name="T24" fmla="*/ 16 w 102"/>
                <a:gd name="T25" fmla="*/ 293 h 588"/>
                <a:gd name="T26" fmla="*/ 6 w 102"/>
                <a:gd name="T27" fmla="*/ 288 h 588"/>
                <a:gd name="T28" fmla="*/ 4 w 102"/>
                <a:gd name="T29" fmla="*/ 289 h 588"/>
                <a:gd name="T30" fmla="*/ 0 w 102"/>
                <a:gd name="T31" fmla="*/ 294 h 588"/>
                <a:gd name="T32" fmla="*/ 4 w 102"/>
                <a:gd name="T33" fmla="*/ 299 h 588"/>
                <a:gd name="T34" fmla="*/ 16 w 102"/>
                <a:gd name="T35" fmla="*/ 301 h 588"/>
                <a:gd name="T36" fmla="*/ 13 w 102"/>
                <a:gd name="T37" fmla="*/ 300 h 588"/>
                <a:gd name="T38" fmla="*/ 31 w 102"/>
                <a:gd name="T39" fmla="*/ 308 h 588"/>
                <a:gd name="T40" fmla="*/ 29 w 102"/>
                <a:gd name="T41" fmla="*/ 307 h 588"/>
                <a:gd name="T42" fmla="*/ 41 w 102"/>
                <a:gd name="T43" fmla="*/ 319 h 588"/>
                <a:gd name="T44" fmla="*/ 50 w 102"/>
                <a:gd name="T45" fmla="*/ 323 h 588"/>
                <a:gd name="T46" fmla="*/ 47 w 102"/>
                <a:gd name="T47" fmla="*/ 332 h 588"/>
                <a:gd name="T48" fmla="*/ 48 w 102"/>
                <a:gd name="T49" fmla="*/ 534 h 588"/>
                <a:gd name="T50" fmla="*/ 52 w 102"/>
                <a:gd name="T51" fmla="*/ 553 h 588"/>
                <a:gd name="T52" fmla="*/ 58 w 102"/>
                <a:gd name="T53" fmla="*/ 566 h 588"/>
                <a:gd name="T54" fmla="*/ 70 w 102"/>
                <a:gd name="T55" fmla="*/ 578 h 588"/>
                <a:gd name="T56" fmla="*/ 81 w 102"/>
                <a:gd name="T57" fmla="*/ 584 h 588"/>
                <a:gd name="T58" fmla="*/ 92 w 102"/>
                <a:gd name="T59" fmla="*/ 587 h 588"/>
                <a:gd name="T60" fmla="*/ 102 w 102"/>
                <a:gd name="T61" fmla="*/ 576 h 588"/>
                <a:gd name="T62" fmla="*/ 92 w 102"/>
                <a:gd name="T63" fmla="*/ 581 h 588"/>
                <a:gd name="T64" fmla="*/ 86 w 102"/>
                <a:gd name="T65" fmla="*/ 573 h 588"/>
                <a:gd name="T66" fmla="*/ 75 w 102"/>
                <a:gd name="T67" fmla="*/ 574 h 588"/>
                <a:gd name="T68" fmla="*/ 72 w 102"/>
                <a:gd name="T69" fmla="*/ 564 h 588"/>
                <a:gd name="T70" fmla="*/ 62 w 102"/>
                <a:gd name="T71" fmla="*/ 548 h 588"/>
                <a:gd name="T72" fmla="*/ 64 w 102"/>
                <a:gd name="T73" fmla="*/ 553 h 588"/>
                <a:gd name="T74" fmla="*/ 60 w 102"/>
                <a:gd name="T75" fmla="*/ 534 h 588"/>
                <a:gd name="T76" fmla="*/ 59 w 102"/>
                <a:gd name="T77" fmla="*/ 332 h 588"/>
                <a:gd name="T78" fmla="*/ 55 w 102"/>
                <a:gd name="T79" fmla="*/ 319 h 588"/>
                <a:gd name="T80" fmla="*/ 45 w 102"/>
                <a:gd name="T81" fmla="*/ 303 h 588"/>
                <a:gd name="T82" fmla="*/ 36 w 102"/>
                <a:gd name="T83" fmla="*/ 297 h 588"/>
                <a:gd name="T84" fmla="*/ 18 w 102"/>
                <a:gd name="T85" fmla="*/ 289 h 588"/>
                <a:gd name="T86" fmla="*/ 6 w 102"/>
                <a:gd name="T87" fmla="*/ 288 h 588"/>
                <a:gd name="T88" fmla="*/ 8 w 102"/>
                <a:gd name="T89" fmla="*/ 299 h 588"/>
                <a:gd name="T90" fmla="*/ 12 w 102"/>
                <a:gd name="T91" fmla="*/ 294 h 588"/>
                <a:gd name="T92" fmla="*/ 8 w 102"/>
                <a:gd name="T93" fmla="*/ 289 h 588"/>
                <a:gd name="T94" fmla="*/ 6 w 102"/>
                <a:gd name="T95" fmla="*/ 300 h 588"/>
                <a:gd name="T96" fmla="*/ 18 w 102"/>
                <a:gd name="T97" fmla="*/ 299 h 588"/>
                <a:gd name="T98" fmla="*/ 36 w 102"/>
                <a:gd name="T99" fmla="*/ 291 h 588"/>
                <a:gd name="T100" fmla="*/ 45 w 102"/>
                <a:gd name="T101" fmla="*/ 285 h 588"/>
                <a:gd name="T102" fmla="*/ 55 w 102"/>
                <a:gd name="T103" fmla="*/ 269 h 588"/>
                <a:gd name="T104" fmla="*/ 56 w 102"/>
                <a:gd name="T105" fmla="*/ 265 h 588"/>
                <a:gd name="T106" fmla="*/ 60 w 102"/>
                <a:gd name="T107" fmla="*/ 246 h 588"/>
                <a:gd name="T108" fmla="*/ 61 w 102"/>
                <a:gd name="T109" fmla="*/ 44 h 588"/>
                <a:gd name="T110" fmla="*/ 58 w 102"/>
                <a:gd name="T111" fmla="*/ 35 h 588"/>
                <a:gd name="T112" fmla="*/ 67 w 102"/>
                <a:gd name="T113" fmla="*/ 31 h 588"/>
                <a:gd name="T114" fmla="*/ 79 w 102"/>
                <a:gd name="T115" fmla="*/ 19 h 588"/>
                <a:gd name="T116" fmla="*/ 77 w 102"/>
                <a:gd name="T117" fmla="*/ 20 h 588"/>
                <a:gd name="T118" fmla="*/ 95 w 102"/>
                <a:gd name="T119" fmla="*/ 12 h 588"/>
                <a:gd name="T120" fmla="*/ 92 w 102"/>
                <a:gd name="T121" fmla="*/ 13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102" y="12"/>
                  </a:moveTo>
                  <a:lnTo>
                    <a:pt x="102" y="0"/>
                  </a:lnTo>
                  <a:lnTo>
                    <a:pt x="92" y="1"/>
                  </a:lnTo>
                  <a:lnTo>
                    <a:pt x="90" y="1"/>
                  </a:lnTo>
                  <a:lnTo>
                    <a:pt x="81" y="4"/>
                  </a:lnTo>
                  <a:lnTo>
                    <a:pt x="72" y="9"/>
                  </a:lnTo>
                  <a:lnTo>
                    <a:pt x="70" y="10"/>
                  </a:lnTo>
                  <a:lnTo>
                    <a:pt x="63" y="15"/>
                  </a:lnTo>
                  <a:lnTo>
                    <a:pt x="58" y="22"/>
                  </a:lnTo>
                  <a:lnTo>
                    <a:pt x="53" y="31"/>
                  </a:lnTo>
                  <a:lnTo>
                    <a:pt x="52" y="35"/>
                  </a:lnTo>
                  <a:lnTo>
                    <a:pt x="49" y="44"/>
                  </a:lnTo>
                  <a:lnTo>
                    <a:pt x="48" y="54"/>
                  </a:lnTo>
                  <a:lnTo>
                    <a:pt x="48" y="246"/>
                  </a:lnTo>
                  <a:lnTo>
                    <a:pt x="47" y="256"/>
                  </a:lnTo>
                  <a:lnTo>
                    <a:pt x="44" y="265"/>
                  </a:lnTo>
                  <a:lnTo>
                    <a:pt x="50" y="265"/>
                  </a:lnTo>
                  <a:lnTo>
                    <a:pt x="46" y="260"/>
                  </a:lnTo>
                  <a:lnTo>
                    <a:pt x="41" y="269"/>
                  </a:lnTo>
                  <a:lnTo>
                    <a:pt x="36" y="276"/>
                  </a:lnTo>
                  <a:lnTo>
                    <a:pt x="29" y="281"/>
                  </a:lnTo>
                  <a:lnTo>
                    <a:pt x="33" y="286"/>
                  </a:lnTo>
                  <a:lnTo>
                    <a:pt x="31" y="280"/>
                  </a:lnTo>
                  <a:lnTo>
                    <a:pt x="22" y="285"/>
                  </a:lnTo>
                  <a:lnTo>
                    <a:pt x="13" y="288"/>
                  </a:lnTo>
                  <a:lnTo>
                    <a:pt x="16" y="293"/>
                  </a:lnTo>
                  <a:lnTo>
                    <a:pt x="16" y="287"/>
                  </a:lnTo>
                  <a:lnTo>
                    <a:pt x="6" y="288"/>
                  </a:lnTo>
                  <a:lnTo>
                    <a:pt x="4" y="289"/>
                  </a:lnTo>
                  <a:lnTo>
                    <a:pt x="2" y="290"/>
                  </a:lnTo>
                  <a:lnTo>
                    <a:pt x="0" y="294"/>
                  </a:lnTo>
                  <a:lnTo>
                    <a:pt x="2" y="298"/>
                  </a:lnTo>
                  <a:lnTo>
                    <a:pt x="4" y="299"/>
                  </a:lnTo>
                  <a:lnTo>
                    <a:pt x="6" y="300"/>
                  </a:lnTo>
                  <a:lnTo>
                    <a:pt x="16" y="301"/>
                  </a:lnTo>
                  <a:lnTo>
                    <a:pt x="16" y="295"/>
                  </a:lnTo>
                  <a:lnTo>
                    <a:pt x="13" y="300"/>
                  </a:lnTo>
                  <a:lnTo>
                    <a:pt x="22" y="303"/>
                  </a:lnTo>
                  <a:lnTo>
                    <a:pt x="31" y="308"/>
                  </a:lnTo>
                  <a:lnTo>
                    <a:pt x="33" y="302"/>
                  </a:lnTo>
                  <a:lnTo>
                    <a:pt x="29" y="307"/>
                  </a:lnTo>
                  <a:lnTo>
                    <a:pt x="36" y="312"/>
                  </a:lnTo>
                  <a:lnTo>
                    <a:pt x="41" y="319"/>
                  </a:lnTo>
                  <a:lnTo>
                    <a:pt x="46" y="328"/>
                  </a:lnTo>
                  <a:lnTo>
                    <a:pt x="50" y="323"/>
                  </a:lnTo>
                  <a:lnTo>
                    <a:pt x="44" y="323"/>
                  </a:lnTo>
                  <a:lnTo>
                    <a:pt x="47" y="332"/>
                  </a:lnTo>
                  <a:lnTo>
                    <a:pt x="48" y="342"/>
                  </a:lnTo>
                  <a:lnTo>
                    <a:pt x="48" y="534"/>
                  </a:lnTo>
                  <a:lnTo>
                    <a:pt x="49" y="544"/>
                  </a:lnTo>
                  <a:lnTo>
                    <a:pt x="52" y="553"/>
                  </a:lnTo>
                  <a:lnTo>
                    <a:pt x="53" y="557"/>
                  </a:lnTo>
                  <a:lnTo>
                    <a:pt x="58" y="566"/>
                  </a:lnTo>
                  <a:lnTo>
                    <a:pt x="63" y="573"/>
                  </a:lnTo>
                  <a:lnTo>
                    <a:pt x="70" y="578"/>
                  </a:lnTo>
                  <a:lnTo>
                    <a:pt x="72" y="579"/>
                  </a:lnTo>
                  <a:lnTo>
                    <a:pt x="81" y="584"/>
                  </a:lnTo>
                  <a:lnTo>
                    <a:pt x="90" y="587"/>
                  </a:lnTo>
                  <a:lnTo>
                    <a:pt x="92" y="587"/>
                  </a:lnTo>
                  <a:lnTo>
                    <a:pt x="102" y="588"/>
                  </a:lnTo>
                  <a:lnTo>
                    <a:pt x="102" y="576"/>
                  </a:lnTo>
                  <a:lnTo>
                    <a:pt x="92" y="575"/>
                  </a:lnTo>
                  <a:lnTo>
                    <a:pt x="92" y="581"/>
                  </a:lnTo>
                  <a:lnTo>
                    <a:pt x="95" y="576"/>
                  </a:lnTo>
                  <a:lnTo>
                    <a:pt x="86" y="573"/>
                  </a:lnTo>
                  <a:lnTo>
                    <a:pt x="77" y="568"/>
                  </a:lnTo>
                  <a:lnTo>
                    <a:pt x="75" y="574"/>
                  </a:lnTo>
                  <a:lnTo>
                    <a:pt x="79" y="569"/>
                  </a:lnTo>
                  <a:lnTo>
                    <a:pt x="72" y="564"/>
                  </a:lnTo>
                  <a:lnTo>
                    <a:pt x="67" y="557"/>
                  </a:lnTo>
                  <a:lnTo>
                    <a:pt x="62" y="548"/>
                  </a:lnTo>
                  <a:lnTo>
                    <a:pt x="58" y="553"/>
                  </a:lnTo>
                  <a:lnTo>
                    <a:pt x="64" y="553"/>
                  </a:lnTo>
                  <a:lnTo>
                    <a:pt x="61" y="544"/>
                  </a:lnTo>
                  <a:lnTo>
                    <a:pt x="60" y="534"/>
                  </a:lnTo>
                  <a:lnTo>
                    <a:pt x="60" y="342"/>
                  </a:lnTo>
                  <a:lnTo>
                    <a:pt x="59" y="332"/>
                  </a:lnTo>
                  <a:lnTo>
                    <a:pt x="56" y="323"/>
                  </a:lnTo>
                  <a:lnTo>
                    <a:pt x="55" y="319"/>
                  </a:lnTo>
                  <a:lnTo>
                    <a:pt x="50" y="310"/>
                  </a:lnTo>
                  <a:lnTo>
                    <a:pt x="45" y="303"/>
                  </a:lnTo>
                  <a:lnTo>
                    <a:pt x="38" y="298"/>
                  </a:lnTo>
                  <a:lnTo>
                    <a:pt x="36" y="297"/>
                  </a:lnTo>
                  <a:lnTo>
                    <a:pt x="27" y="292"/>
                  </a:lnTo>
                  <a:lnTo>
                    <a:pt x="18" y="289"/>
                  </a:lnTo>
                  <a:lnTo>
                    <a:pt x="16" y="289"/>
                  </a:lnTo>
                  <a:lnTo>
                    <a:pt x="6" y="288"/>
                  </a:lnTo>
                  <a:lnTo>
                    <a:pt x="6" y="300"/>
                  </a:lnTo>
                  <a:lnTo>
                    <a:pt x="8" y="299"/>
                  </a:lnTo>
                  <a:lnTo>
                    <a:pt x="10" y="298"/>
                  </a:lnTo>
                  <a:lnTo>
                    <a:pt x="12" y="294"/>
                  </a:lnTo>
                  <a:lnTo>
                    <a:pt x="10" y="290"/>
                  </a:lnTo>
                  <a:lnTo>
                    <a:pt x="8" y="289"/>
                  </a:lnTo>
                  <a:lnTo>
                    <a:pt x="6" y="294"/>
                  </a:lnTo>
                  <a:lnTo>
                    <a:pt x="6" y="300"/>
                  </a:lnTo>
                  <a:lnTo>
                    <a:pt x="16" y="299"/>
                  </a:lnTo>
                  <a:lnTo>
                    <a:pt x="18" y="299"/>
                  </a:lnTo>
                  <a:lnTo>
                    <a:pt x="27" y="296"/>
                  </a:lnTo>
                  <a:lnTo>
                    <a:pt x="36" y="291"/>
                  </a:lnTo>
                  <a:lnTo>
                    <a:pt x="38" y="290"/>
                  </a:lnTo>
                  <a:lnTo>
                    <a:pt x="45" y="285"/>
                  </a:lnTo>
                  <a:lnTo>
                    <a:pt x="50" y="278"/>
                  </a:lnTo>
                  <a:lnTo>
                    <a:pt x="55" y="269"/>
                  </a:lnTo>
                  <a:lnTo>
                    <a:pt x="56" y="265"/>
                  </a:lnTo>
                  <a:lnTo>
                    <a:pt x="59" y="256"/>
                  </a:lnTo>
                  <a:lnTo>
                    <a:pt x="60" y="246"/>
                  </a:lnTo>
                  <a:lnTo>
                    <a:pt x="60" y="54"/>
                  </a:lnTo>
                  <a:lnTo>
                    <a:pt x="61" y="44"/>
                  </a:lnTo>
                  <a:lnTo>
                    <a:pt x="64" y="35"/>
                  </a:lnTo>
                  <a:lnTo>
                    <a:pt x="58" y="35"/>
                  </a:lnTo>
                  <a:lnTo>
                    <a:pt x="62" y="40"/>
                  </a:lnTo>
                  <a:lnTo>
                    <a:pt x="67" y="31"/>
                  </a:lnTo>
                  <a:lnTo>
                    <a:pt x="72" y="24"/>
                  </a:lnTo>
                  <a:lnTo>
                    <a:pt x="79" y="19"/>
                  </a:lnTo>
                  <a:lnTo>
                    <a:pt x="75" y="14"/>
                  </a:lnTo>
                  <a:lnTo>
                    <a:pt x="77" y="20"/>
                  </a:lnTo>
                  <a:lnTo>
                    <a:pt x="86" y="15"/>
                  </a:lnTo>
                  <a:lnTo>
                    <a:pt x="95" y="12"/>
                  </a:lnTo>
                  <a:lnTo>
                    <a:pt x="92" y="7"/>
                  </a:lnTo>
                  <a:lnTo>
                    <a:pt x="92" y="13"/>
                  </a:lnTo>
                  <a:lnTo>
                    <a:pt x="10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5609" name="Freeform 524">
              <a:extLst>
                <a:ext uri="{FF2B5EF4-FFF2-40B4-BE49-F238E27FC236}">
                  <a16:creationId xmlns:a16="http://schemas.microsoft.com/office/drawing/2014/main" id="{41757C75-9FB6-4CEA-8012-935AC6FC04A7}"/>
                </a:ext>
              </a:extLst>
            </p:cNvPr>
            <p:cNvSpPr>
              <a:spLocks/>
            </p:cNvSpPr>
            <p:nvPr/>
          </p:nvSpPr>
          <p:spPr bwMode="auto">
            <a:xfrm>
              <a:off x="5512" y="1503"/>
              <a:ext cx="102" cy="588"/>
            </a:xfrm>
            <a:custGeom>
              <a:avLst/>
              <a:gdLst>
                <a:gd name="T0" fmla="*/ 0 w 102"/>
                <a:gd name="T1" fmla="*/ 12 h 588"/>
                <a:gd name="T2" fmla="*/ 10 w 102"/>
                <a:gd name="T3" fmla="*/ 7 h 588"/>
                <a:gd name="T4" fmla="*/ 16 w 102"/>
                <a:gd name="T5" fmla="*/ 15 h 588"/>
                <a:gd name="T6" fmla="*/ 27 w 102"/>
                <a:gd name="T7" fmla="*/ 14 h 588"/>
                <a:gd name="T8" fmla="*/ 30 w 102"/>
                <a:gd name="T9" fmla="*/ 24 h 588"/>
                <a:gd name="T10" fmla="*/ 40 w 102"/>
                <a:gd name="T11" fmla="*/ 40 h 588"/>
                <a:gd name="T12" fmla="*/ 38 w 102"/>
                <a:gd name="T13" fmla="*/ 35 h 588"/>
                <a:gd name="T14" fmla="*/ 42 w 102"/>
                <a:gd name="T15" fmla="*/ 54 h 588"/>
                <a:gd name="T16" fmla="*/ 43 w 102"/>
                <a:gd name="T17" fmla="*/ 256 h 588"/>
                <a:gd name="T18" fmla="*/ 47 w 102"/>
                <a:gd name="T19" fmla="*/ 269 h 588"/>
                <a:gd name="T20" fmla="*/ 57 w 102"/>
                <a:gd name="T21" fmla="*/ 285 h 588"/>
                <a:gd name="T22" fmla="*/ 66 w 102"/>
                <a:gd name="T23" fmla="*/ 291 h 588"/>
                <a:gd name="T24" fmla="*/ 84 w 102"/>
                <a:gd name="T25" fmla="*/ 299 h 588"/>
                <a:gd name="T26" fmla="*/ 96 w 102"/>
                <a:gd name="T27" fmla="*/ 300 h 588"/>
                <a:gd name="T28" fmla="*/ 96 w 102"/>
                <a:gd name="T29" fmla="*/ 288 h 588"/>
                <a:gd name="T30" fmla="*/ 92 w 102"/>
                <a:gd name="T31" fmla="*/ 290 h 588"/>
                <a:gd name="T32" fmla="*/ 92 w 102"/>
                <a:gd name="T33" fmla="*/ 298 h 588"/>
                <a:gd name="T34" fmla="*/ 96 w 102"/>
                <a:gd name="T35" fmla="*/ 288 h 588"/>
                <a:gd name="T36" fmla="*/ 84 w 102"/>
                <a:gd name="T37" fmla="*/ 289 h 588"/>
                <a:gd name="T38" fmla="*/ 66 w 102"/>
                <a:gd name="T39" fmla="*/ 297 h 588"/>
                <a:gd name="T40" fmla="*/ 57 w 102"/>
                <a:gd name="T41" fmla="*/ 303 h 588"/>
                <a:gd name="T42" fmla="*/ 47 w 102"/>
                <a:gd name="T43" fmla="*/ 319 h 588"/>
                <a:gd name="T44" fmla="*/ 43 w 102"/>
                <a:gd name="T45" fmla="*/ 332 h 588"/>
                <a:gd name="T46" fmla="*/ 42 w 102"/>
                <a:gd name="T47" fmla="*/ 534 h 588"/>
                <a:gd name="T48" fmla="*/ 38 w 102"/>
                <a:gd name="T49" fmla="*/ 553 h 588"/>
                <a:gd name="T50" fmla="*/ 40 w 102"/>
                <a:gd name="T51" fmla="*/ 548 h 588"/>
                <a:gd name="T52" fmla="*/ 30 w 102"/>
                <a:gd name="T53" fmla="*/ 564 h 588"/>
                <a:gd name="T54" fmla="*/ 27 w 102"/>
                <a:gd name="T55" fmla="*/ 574 h 588"/>
                <a:gd name="T56" fmla="*/ 16 w 102"/>
                <a:gd name="T57" fmla="*/ 573 h 588"/>
                <a:gd name="T58" fmla="*/ 10 w 102"/>
                <a:gd name="T59" fmla="*/ 581 h 588"/>
                <a:gd name="T60" fmla="*/ 0 w 102"/>
                <a:gd name="T61" fmla="*/ 576 h 588"/>
                <a:gd name="T62" fmla="*/ 10 w 102"/>
                <a:gd name="T63" fmla="*/ 587 h 588"/>
                <a:gd name="T64" fmla="*/ 21 w 102"/>
                <a:gd name="T65" fmla="*/ 584 h 588"/>
                <a:gd name="T66" fmla="*/ 32 w 102"/>
                <a:gd name="T67" fmla="*/ 578 h 588"/>
                <a:gd name="T68" fmla="*/ 44 w 102"/>
                <a:gd name="T69" fmla="*/ 566 h 588"/>
                <a:gd name="T70" fmla="*/ 50 w 102"/>
                <a:gd name="T71" fmla="*/ 553 h 588"/>
                <a:gd name="T72" fmla="*/ 53 w 102"/>
                <a:gd name="T73" fmla="*/ 544 h 588"/>
                <a:gd name="T74" fmla="*/ 54 w 102"/>
                <a:gd name="T75" fmla="*/ 342 h 588"/>
                <a:gd name="T76" fmla="*/ 58 w 102"/>
                <a:gd name="T77" fmla="*/ 323 h 588"/>
                <a:gd name="T78" fmla="*/ 56 w 102"/>
                <a:gd name="T79" fmla="*/ 328 h 588"/>
                <a:gd name="T80" fmla="*/ 66 w 102"/>
                <a:gd name="T81" fmla="*/ 312 h 588"/>
                <a:gd name="T82" fmla="*/ 69 w 102"/>
                <a:gd name="T83" fmla="*/ 302 h 588"/>
                <a:gd name="T84" fmla="*/ 80 w 102"/>
                <a:gd name="T85" fmla="*/ 303 h 588"/>
                <a:gd name="T86" fmla="*/ 86 w 102"/>
                <a:gd name="T87" fmla="*/ 295 h 588"/>
                <a:gd name="T88" fmla="*/ 96 w 102"/>
                <a:gd name="T89" fmla="*/ 300 h 588"/>
                <a:gd name="T90" fmla="*/ 98 w 102"/>
                <a:gd name="T91" fmla="*/ 299 h 588"/>
                <a:gd name="T92" fmla="*/ 102 w 102"/>
                <a:gd name="T93" fmla="*/ 294 h 588"/>
                <a:gd name="T94" fmla="*/ 98 w 102"/>
                <a:gd name="T95" fmla="*/ 289 h 588"/>
                <a:gd name="T96" fmla="*/ 86 w 102"/>
                <a:gd name="T97" fmla="*/ 287 h 588"/>
                <a:gd name="T98" fmla="*/ 89 w 102"/>
                <a:gd name="T99" fmla="*/ 288 h 588"/>
                <a:gd name="T100" fmla="*/ 71 w 102"/>
                <a:gd name="T101" fmla="*/ 280 h 588"/>
                <a:gd name="T102" fmla="*/ 73 w 102"/>
                <a:gd name="T103" fmla="*/ 281 h 588"/>
                <a:gd name="T104" fmla="*/ 61 w 102"/>
                <a:gd name="T105" fmla="*/ 269 h 588"/>
                <a:gd name="T106" fmla="*/ 52 w 102"/>
                <a:gd name="T107" fmla="*/ 265 h 588"/>
                <a:gd name="T108" fmla="*/ 55 w 102"/>
                <a:gd name="T109" fmla="*/ 256 h 588"/>
                <a:gd name="T110" fmla="*/ 54 w 102"/>
                <a:gd name="T111" fmla="*/ 54 h 588"/>
                <a:gd name="T112" fmla="*/ 50 w 102"/>
                <a:gd name="T113" fmla="*/ 35 h 588"/>
                <a:gd name="T114" fmla="*/ 44 w 102"/>
                <a:gd name="T115" fmla="*/ 22 h 588"/>
                <a:gd name="T116" fmla="*/ 32 w 102"/>
                <a:gd name="T117" fmla="*/ 10 h 588"/>
                <a:gd name="T118" fmla="*/ 21 w 102"/>
                <a:gd name="T119" fmla="*/ 4 h 588"/>
                <a:gd name="T120" fmla="*/ 10 w 102"/>
                <a:gd name="T121" fmla="*/ 1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0" y="0"/>
                  </a:moveTo>
                  <a:lnTo>
                    <a:pt x="0" y="12"/>
                  </a:lnTo>
                  <a:lnTo>
                    <a:pt x="10" y="13"/>
                  </a:lnTo>
                  <a:lnTo>
                    <a:pt x="10" y="7"/>
                  </a:lnTo>
                  <a:lnTo>
                    <a:pt x="7" y="12"/>
                  </a:lnTo>
                  <a:lnTo>
                    <a:pt x="16" y="15"/>
                  </a:lnTo>
                  <a:lnTo>
                    <a:pt x="25" y="20"/>
                  </a:lnTo>
                  <a:lnTo>
                    <a:pt x="27" y="14"/>
                  </a:lnTo>
                  <a:lnTo>
                    <a:pt x="23" y="19"/>
                  </a:lnTo>
                  <a:lnTo>
                    <a:pt x="30" y="24"/>
                  </a:lnTo>
                  <a:lnTo>
                    <a:pt x="35" y="31"/>
                  </a:lnTo>
                  <a:lnTo>
                    <a:pt x="40" y="40"/>
                  </a:lnTo>
                  <a:lnTo>
                    <a:pt x="44" y="35"/>
                  </a:lnTo>
                  <a:lnTo>
                    <a:pt x="38" y="35"/>
                  </a:lnTo>
                  <a:lnTo>
                    <a:pt x="41" y="44"/>
                  </a:lnTo>
                  <a:lnTo>
                    <a:pt x="42" y="54"/>
                  </a:lnTo>
                  <a:lnTo>
                    <a:pt x="42" y="246"/>
                  </a:lnTo>
                  <a:lnTo>
                    <a:pt x="43" y="256"/>
                  </a:lnTo>
                  <a:lnTo>
                    <a:pt x="46" y="265"/>
                  </a:lnTo>
                  <a:lnTo>
                    <a:pt x="47" y="269"/>
                  </a:lnTo>
                  <a:lnTo>
                    <a:pt x="52" y="278"/>
                  </a:lnTo>
                  <a:lnTo>
                    <a:pt x="57" y="285"/>
                  </a:lnTo>
                  <a:lnTo>
                    <a:pt x="64" y="290"/>
                  </a:lnTo>
                  <a:lnTo>
                    <a:pt x="66" y="291"/>
                  </a:lnTo>
                  <a:lnTo>
                    <a:pt x="75" y="296"/>
                  </a:lnTo>
                  <a:lnTo>
                    <a:pt x="84" y="299"/>
                  </a:lnTo>
                  <a:lnTo>
                    <a:pt x="86" y="299"/>
                  </a:lnTo>
                  <a:lnTo>
                    <a:pt x="96" y="300"/>
                  </a:lnTo>
                  <a:lnTo>
                    <a:pt x="96" y="294"/>
                  </a:lnTo>
                  <a:lnTo>
                    <a:pt x="96" y="288"/>
                  </a:lnTo>
                  <a:lnTo>
                    <a:pt x="94" y="289"/>
                  </a:lnTo>
                  <a:lnTo>
                    <a:pt x="92" y="290"/>
                  </a:lnTo>
                  <a:lnTo>
                    <a:pt x="90" y="294"/>
                  </a:lnTo>
                  <a:lnTo>
                    <a:pt x="92" y="298"/>
                  </a:lnTo>
                  <a:lnTo>
                    <a:pt x="94" y="299"/>
                  </a:lnTo>
                  <a:lnTo>
                    <a:pt x="96" y="288"/>
                  </a:lnTo>
                  <a:lnTo>
                    <a:pt x="86" y="289"/>
                  </a:lnTo>
                  <a:lnTo>
                    <a:pt x="84" y="289"/>
                  </a:lnTo>
                  <a:lnTo>
                    <a:pt x="75" y="292"/>
                  </a:lnTo>
                  <a:lnTo>
                    <a:pt x="66" y="297"/>
                  </a:lnTo>
                  <a:lnTo>
                    <a:pt x="64" y="298"/>
                  </a:lnTo>
                  <a:lnTo>
                    <a:pt x="57" y="303"/>
                  </a:lnTo>
                  <a:lnTo>
                    <a:pt x="52" y="310"/>
                  </a:lnTo>
                  <a:lnTo>
                    <a:pt x="47" y="319"/>
                  </a:lnTo>
                  <a:lnTo>
                    <a:pt x="46" y="323"/>
                  </a:lnTo>
                  <a:lnTo>
                    <a:pt x="43" y="332"/>
                  </a:lnTo>
                  <a:lnTo>
                    <a:pt x="42" y="342"/>
                  </a:lnTo>
                  <a:lnTo>
                    <a:pt x="42" y="534"/>
                  </a:lnTo>
                  <a:lnTo>
                    <a:pt x="41" y="544"/>
                  </a:lnTo>
                  <a:lnTo>
                    <a:pt x="38" y="553"/>
                  </a:lnTo>
                  <a:lnTo>
                    <a:pt x="44" y="553"/>
                  </a:lnTo>
                  <a:lnTo>
                    <a:pt x="40" y="548"/>
                  </a:lnTo>
                  <a:lnTo>
                    <a:pt x="35" y="557"/>
                  </a:lnTo>
                  <a:lnTo>
                    <a:pt x="30" y="564"/>
                  </a:lnTo>
                  <a:lnTo>
                    <a:pt x="23" y="569"/>
                  </a:lnTo>
                  <a:lnTo>
                    <a:pt x="27" y="574"/>
                  </a:lnTo>
                  <a:lnTo>
                    <a:pt x="25" y="568"/>
                  </a:lnTo>
                  <a:lnTo>
                    <a:pt x="16" y="573"/>
                  </a:lnTo>
                  <a:lnTo>
                    <a:pt x="7" y="576"/>
                  </a:lnTo>
                  <a:lnTo>
                    <a:pt x="10" y="581"/>
                  </a:lnTo>
                  <a:lnTo>
                    <a:pt x="10" y="575"/>
                  </a:lnTo>
                  <a:lnTo>
                    <a:pt x="0" y="576"/>
                  </a:lnTo>
                  <a:lnTo>
                    <a:pt x="0" y="588"/>
                  </a:lnTo>
                  <a:lnTo>
                    <a:pt x="10" y="587"/>
                  </a:lnTo>
                  <a:lnTo>
                    <a:pt x="12" y="587"/>
                  </a:lnTo>
                  <a:lnTo>
                    <a:pt x="21" y="584"/>
                  </a:lnTo>
                  <a:lnTo>
                    <a:pt x="30" y="579"/>
                  </a:lnTo>
                  <a:lnTo>
                    <a:pt x="32" y="578"/>
                  </a:lnTo>
                  <a:lnTo>
                    <a:pt x="39" y="573"/>
                  </a:lnTo>
                  <a:lnTo>
                    <a:pt x="44" y="566"/>
                  </a:lnTo>
                  <a:lnTo>
                    <a:pt x="49" y="557"/>
                  </a:lnTo>
                  <a:lnTo>
                    <a:pt x="50" y="553"/>
                  </a:lnTo>
                  <a:lnTo>
                    <a:pt x="53" y="544"/>
                  </a:lnTo>
                  <a:lnTo>
                    <a:pt x="54" y="534"/>
                  </a:lnTo>
                  <a:lnTo>
                    <a:pt x="54" y="342"/>
                  </a:lnTo>
                  <a:lnTo>
                    <a:pt x="55" y="332"/>
                  </a:lnTo>
                  <a:lnTo>
                    <a:pt x="58" y="323"/>
                  </a:lnTo>
                  <a:lnTo>
                    <a:pt x="52" y="323"/>
                  </a:lnTo>
                  <a:lnTo>
                    <a:pt x="56" y="328"/>
                  </a:lnTo>
                  <a:lnTo>
                    <a:pt x="61" y="319"/>
                  </a:lnTo>
                  <a:lnTo>
                    <a:pt x="66" y="312"/>
                  </a:lnTo>
                  <a:lnTo>
                    <a:pt x="73" y="307"/>
                  </a:lnTo>
                  <a:lnTo>
                    <a:pt x="69" y="302"/>
                  </a:lnTo>
                  <a:lnTo>
                    <a:pt x="71" y="308"/>
                  </a:lnTo>
                  <a:lnTo>
                    <a:pt x="80" y="303"/>
                  </a:lnTo>
                  <a:lnTo>
                    <a:pt x="89" y="300"/>
                  </a:lnTo>
                  <a:lnTo>
                    <a:pt x="86" y="295"/>
                  </a:lnTo>
                  <a:lnTo>
                    <a:pt x="86" y="301"/>
                  </a:lnTo>
                  <a:lnTo>
                    <a:pt x="96" y="300"/>
                  </a:lnTo>
                  <a:lnTo>
                    <a:pt x="98" y="299"/>
                  </a:lnTo>
                  <a:lnTo>
                    <a:pt x="100" y="298"/>
                  </a:lnTo>
                  <a:lnTo>
                    <a:pt x="102" y="294"/>
                  </a:lnTo>
                  <a:lnTo>
                    <a:pt x="100" y="290"/>
                  </a:lnTo>
                  <a:lnTo>
                    <a:pt x="98" y="289"/>
                  </a:lnTo>
                  <a:lnTo>
                    <a:pt x="96" y="288"/>
                  </a:lnTo>
                  <a:lnTo>
                    <a:pt x="86" y="287"/>
                  </a:lnTo>
                  <a:lnTo>
                    <a:pt x="86" y="293"/>
                  </a:lnTo>
                  <a:lnTo>
                    <a:pt x="89" y="288"/>
                  </a:lnTo>
                  <a:lnTo>
                    <a:pt x="80" y="285"/>
                  </a:lnTo>
                  <a:lnTo>
                    <a:pt x="71" y="280"/>
                  </a:lnTo>
                  <a:lnTo>
                    <a:pt x="69" y="286"/>
                  </a:lnTo>
                  <a:lnTo>
                    <a:pt x="73" y="281"/>
                  </a:lnTo>
                  <a:lnTo>
                    <a:pt x="66" y="276"/>
                  </a:lnTo>
                  <a:lnTo>
                    <a:pt x="61" y="269"/>
                  </a:lnTo>
                  <a:lnTo>
                    <a:pt x="56" y="260"/>
                  </a:lnTo>
                  <a:lnTo>
                    <a:pt x="52" y="265"/>
                  </a:lnTo>
                  <a:lnTo>
                    <a:pt x="58" y="265"/>
                  </a:lnTo>
                  <a:lnTo>
                    <a:pt x="55" y="256"/>
                  </a:lnTo>
                  <a:lnTo>
                    <a:pt x="54" y="246"/>
                  </a:lnTo>
                  <a:lnTo>
                    <a:pt x="54" y="54"/>
                  </a:lnTo>
                  <a:lnTo>
                    <a:pt x="53" y="44"/>
                  </a:lnTo>
                  <a:lnTo>
                    <a:pt x="50" y="35"/>
                  </a:lnTo>
                  <a:lnTo>
                    <a:pt x="49" y="31"/>
                  </a:lnTo>
                  <a:lnTo>
                    <a:pt x="44" y="22"/>
                  </a:lnTo>
                  <a:lnTo>
                    <a:pt x="39" y="15"/>
                  </a:lnTo>
                  <a:lnTo>
                    <a:pt x="32" y="10"/>
                  </a:lnTo>
                  <a:lnTo>
                    <a:pt x="30" y="9"/>
                  </a:lnTo>
                  <a:lnTo>
                    <a:pt x="21" y="4"/>
                  </a:lnTo>
                  <a:lnTo>
                    <a:pt x="12" y="1"/>
                  </a:ln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65607" name="Rectangle 525">
            <a:extLst>
              <a:ext uri="{FF2B5EF4-FFF2-40B4-BE49-F238E27FC236}">
                <a16:creationId xmlns:a16="http://schemas.microsoft.com/office/drawing/2014/main" id="{3FD67956-D2B3-4775-BD3D-64161DE931A2}"/>
              </a:ext>
            </a:extLst>
          </p:cNvPr>
          <p:cNvSpPr>
            <a:spLocks noChangeArrowheads="1"/>
          </p:cNvSpPr>
          <p:nvPr/>
        </p:nvSpPr>
        <p:spPr bwMode="auto">
          <a:xfrm>
            <a:off x="1606550" y="2851150"/>
            <a:ext cx="12615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2400">
                <a:solidFill>
                  <a:srgbClr val="000000"/>
                </a:solidFill>
                <a:latin typeface="Times New Roman" panose="02020603050405020304" pitchFamily="18" charset="0"/>
              </a:rPr>
              <a:t>„míchání“</a:t>
            </a:r>
            <a:endParaRPr lang="cs-CZ" altLang="en-US" sz="2400">
              <a:latin typeface="Times New Roman" panose="02020603050405020304" pitchFamily="18" charset="0"/>
            </a:endParaRPr>
          </a:p>
        </p:txBody>
      </p:sp>
    </p:spTree>
    <p:extLst>
      <p:ext uri="{BB962C8B-B14F-4D97-AF65-F5344CB8AC3E}">
        <p14:creationId xmlns:p14="http://schemas.microsoft.com/office/powerpoint/2010/main" val="35784497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Obrázek 7">
            <a:extLst>
              <a:ext uri="{FF2B5EF4-FFF2-40B4-BE49-F238E27FC236}">
                <a16:creationId xmlns:a16="http://schemas.microsoft.com/office/drawing/2014/main" id="{35D8AD03-C7D8-4BF7-8A41-341BFB336ED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22636" y="249929"/>
            <a:ext cx="4010083" cy="6358141"/>
          </a:xfrm>
          <a:prstGeom prst="rect">
            <a:avLst/>
          </a:prstGeom>
        </p:spPr>
      </p:pic>
      <p:sp>
        <p:nvSpPr>
          <p:cNvPr id="9" name="TextovéPole 8">
            <a:extLst>
              <a:ext uri="{FF2B5EF4-FFF2-40B4-BE49-F238E27FC236}">
                <a16:creationId xmlns:a16="http://schemas.microsoft.com/office/drawing/2014/main" id="{6BC8F1F2-36B9-436D-9118-64997424B075}"/>
              </a:ext>
            </a:extLst>
          </p:cNvPr>
          <p:cNvSpPr txBox="1"/>
          <p:nvPr/>
        </p:nvSpPr>
        <p:spPr>
          <a:xfrm>
            <a:off x="492359" y="1680309"/>
            <a:ext cx="1598515" cy="369332"/>
          </a:xfrm>
          <a:prstGeom prst="rect">
            <a:avLst/>
          </a:prstGeom>
          <a:noFill/>
        </p:spPr>
        <p:txBody>
          <a:bodyPr wrap="none" rtlCol="0">
            <a:spAutoFit/>
          </a:bodyPr>
          <a:lstStyle/>
          <a:p>
            <a:r>
              <a:rPr lang="cs-CZ" dirty="0"/>
              <a:t>2 L – jídlo a pití</a:t>
            </a:r>
            <a:endParaRPr lang="en-US" dirty="0"/>
          </a:p>
        </p:txBody>
      </p:sp>
      <p:sp>
        <p:nvSpPr>
          <p:cNvPr id="10" name="TextovéPole 9">
            <a:extLst>
              <a:ext uri="{FF2B5EF4-FFF2-40B4-BE49-F238E27FC236}">
                <a16:creationId xmlns:a16="http://schemas.microsoft.com/office/drawing/2014/main" id="{76E8FC8B-8B89-4DD1-A664-711BD209A94B}"/>
              </a:ext>
            </a:extLst>
          </p:cNvPr>
          <p:cNvSpPr txBox="1"/>
          <p:nvPr/>
        </p:nvSpPr>
        <p:spPr>
          <a:xfrm>
            <a:off x="492358" y="2403232"/>
            <a:ext cx="1904239" cy="369332"/>
          </a:xfrm>
          <a:prstGeom prst="rect">
            <a:avLst/>
          </a:prstGeom>
          <a:noFill/>
        </p:spPr>
        <p:txBody>
          <a:bodyPr wrap="none" rtlCol="0">
            <a:spAutoFit/>
          </a:bodyPr>
          <a:lstStyle/>
          <a:p>
            <a:r>
              <a:rPr lang="cs-CZ" dirty="0"/>
              <a:t>1,5 L – slinné žlázy</a:t>
            </a:r>
            <a:endParaRPr lang="en-US" dirty="0"/>
          </a:p>
        </p:txBody>
      </p:sp>
      <p:sp>
        <p:nvSpPr>
          <p:cNvPr id="11" name="TextovéPole 10">
            <a:extLst>
              <a:ext uri="{FF2B5EF4-FFF2-40B4-BE49-F238E27FC236}">
                <a16:creationId xmlns:a16="http://schemas.microsoft.com/office/drawing/2014/main" id="{28032D1D-194C-4F4B-8FEE-B383FECD58A3}"/>
              </a:ext>
            </a:extLst>
          </p:cNvPr>
          <p:cNvSpPr txBox="1"/>
          <p:nvPr/>
        </p:nvSpPr>
        <p:spPr>
          <a:xfrm>
            <a:off x="492353" y="3621708"/>
            <a:ext cx="1212191" cy="369332"/>
          </a:xfrm>
          <a:prstGeom prst="rect">
            <a:avLst/>
          </a:prstGeom>
          <a:noFill/>
        </p:spPr>
        <p:txBody>
          <a:bodyPr wrap="none" rtlCol="0">
            <a:spAutoFit/>
          </a:bodyPr>
          <a:lstStyle/>
          <a:p>
            <a:r>
              <a:rPr lang="cs-CZ" dirty="0"/>
              <a:t>0,5 L – žluč</a:t>
            </a:r>
            <a:endParaRPr lang="en-US" dirty="0"/>
          </a:p>
        </p:txBody>
      </p:sp>
      <p:sp>
        <p:nvSpPr>
          <p:cNvPr id="12" name="TextovéPole 11">
            <a:extLst>
              <a:ext uri="{FF2B5EF4-FFF2-40B4-BE49-F238E27FC236}">
                <a16:creationId xmlns:a16="http://schemas.microsoft.com/office/drawing/2014/main" id="{43DDAFB4-F0DA-4133-A88A-720F9946F8A9}"/>
              </a:ext>
            </a:extLst>
          </p:cNvPr>
          <p:cNvSpPr txBox="1"/>
          <p:nvPr/>
        </p:nvSpPr>
        <p:spPr>
          <a:xfrm>
            <a:off x="658674" y="2997932"/>
            <a:ext cx="2324226" cy="369332"/>
          </a:xfrm>
          <a:prstGeom prst="rect">
            <a:avLst/>
          </a:prstGeom>
          <a:noFill/>
        </p:spPr>
        <p:txBody>
          <a:bodyPr wrap="none" rtlCol="0">
            <a:spAutoFit/>
          </a:bodyPr>
          <a:lstStyle/>
          <a:p>
            <a:r>
              <a:rPr lang="cs-CZ" dirty="0"/>
              <a:t>2 L – žaludeční sekrece</a:t>
            </a:r>
            <a:endParaRPr lang="en-US" dirty="0"/>
          </a:p>
        </p:txBody>
      </p:sp>
      <p:sp>
        <p:nvSpPr>
          <p:cNvPr id="13" name="TextovéPole 12">
            <a:extLst>
              <a:ext uri="{FF2B5EF4-FFF2-40B4-BE49-F238E27FC236}">
                <a16:creationId xmlns:a16="http://schemas.microsoft.com/office/drawing/2014/main" id="{AAFB152E-02C0-437B-BA2C-1A4643AD8437}"/>
              </a:ext>
            </a:extLst>
          </p:cNvPr>
          <p:cNvSpPr txBox="1"/>
          <p:nvPr/>
        </p:nvSpPr>
        <p:spPr>
          <a:xfrm>
            <a:off x="439723" y="4425407"/>
            <a:ext cx="2814297" cy="369332"/>
          </a:xfrm>
          <a:prstGeom prst="rect">
            <a:avLst/>
          </a:prstGeom>
          <a:noFill/>
        </p:spPr>
        <p:txBody>
          <a:bodyPr wrap="none" rtlCol="0">
            <a:spAutoFit/>
          </a:bodyPr>
          <a:lstStyle/>
          <a:p>
            <a:r>
              <a:rPr lang="cs-CZ" dirty="0"/>
              <a:t>1,5 L – pankreatická sekrece</a:t>
            </a:r>
            <a:endParaRPr lang="en-US" dirty="0"/>
          </a:p>
        </p:txBody>
      </p:sp>
      <p:sp>
        <p:nvSpPr>
          <p:cNvPr id="15" name="TextovéPole 14">
            <a:extLst>
              <a:ext uri="{FF2B5EF4-FFF2-40B4-BE49-F238E27FC236}">
                <a16:creationId xmlns:a16="http://schemas.microsoft.com/office/drawing/2014/main" id="{ADEB053E-8E3C-42A5-AB81-1CB754E5177F}"/>
              </a:ext>
            </a:extLst>
          </p:cNvPr>
          <p:cNvSpPr txBox="1"/>
          <p:nvPr/>
        </p:nvSpPr>
        <p:spPr>
          <a:xfrm>
            <a:off x="492353" y="6017847"/>
            <a:ext cx="3820533" cy="400110"/>
          </a:xfrm>
          <a:prstGeom prst="rect">
            <a:avLst/>
          </a:prstGeom>
          <a:noFill/>
        </p:spPr>
        <p:txBody>
          <a:bodyPr wrap="none" rtlCol="0">
            <a:spAutoFit/>
          </a:bodyPr>
          <a:lstStyle/>
          <a:p>
            <a:r>
              <a:rPr lang="cs-CZ" sz="2000" b="1" dirty="0"/>
              <a:t>9 L = celkový příjem do </a:t>
            </a:r>
            <a:r>
              <a:rPr lang="cs-CZ" sz="2000" b="1" dirty="0" err="1"/>
              <a:t>lumina</a:t>
            </a:r>
            <a:r>
              <a:rPr lang="cs-CZ" sz="2000" b="1" dirty="0"/>
              <a:t> GIT</a:t>
            </a:r>
            <a:endParaRPr lang="en-US" sz="2000" b="1" dirty="0"/>
          </a:p>
        </p:txBody>
      </p:sp>
      <p:sp>
        <p:nvSpPr>
          <p:cNvPr id="16" name="TextovéPole 15">
            <a:extLst>
              <a:ext uri="{FF2B5EF4-FFF2-40B4-BE49-F238E27FC236}">
                <a16:creationId xmlns:a16="http://schemas.microsoft.com/office/drawing/2014/main" id="{ECD070DB-38DA-4937-A8CA-F201955E8591}"/>
              </a:ext>
            </a:extLst>
          </p:cNvPr>
          <p:cNvSpPr txBox="1"/>
          <p:nvPr/>
        </p:nvSpPr>
        <p:spPr>
          <a:xfrm>
            <a:off x="293688" y="1124058"/>
            <a:ext cx="2482218" cy="400110"/>
          </a:xfrm>
          <a:prstGeom prst="rect">
            <a:avLst/>
          </a:prstGeom>
          <a:noFill/>
        </p:spPr>
        <p:txBody>
          <a:bodyPr wrap="none" rtlCol="0">
            <a:spAutoFit/>
          </a:bodyPr>
          <a:lstStyle/>
          <a:p>
            <a:r>
              <a:rPr lang="cs-CZ" sz="2000" b="1" dirty="0"/>
              <a:t>Příjem do </a:t>
            </a:r>
            <a:r>
              <a:rPr lang="cs-CZ" sz="2000" b="1" dirty="0" err="1"/>
              <a:t>lumina</a:t>
            </a:r>
            <a:r>
              <a:rPr lang="cs-CZ" sz="2000" b="1" dirty="0"/>
              <a:t> GIT:</a:t>
            </a:r>
            <a:endParaRPr lang="en-US" sz="2000" b="1" dirty="0"/>
          </a:p>
        </p:txBody>
      </p:sp>
      <p:sp>
        <p:nvSpPr>
          <p:cNvPr id="21" name="TextovéPole 20">
            <a:extLst>
              <a:ext uri="{FF2B5EF4-FFF2-40B4-BE49-F238E27FC236}">
                <a16:creationId xmlns:a16="http://schemas.microsoft.com/office/drawing/2014/main" id="{37C09487-AECD-46FB-B8EE-654886396248}"/>
              </a:ext>
            </a:extLst>
          </p:cNvPr>
          <p:cNvSpPr txBox="1"/>
          <p:nvPr/>
        </p:nvSpPr>
        <p:spPr>
          <a:xfrm>
            <a:off x="7999041" y="3888164"/>
            <a:ext cx="2339423" cy="369332"/>
          </a:xfrm>
          <a:prstGeom prst="rect">
            <a:avLst/>
          </a:prstGeom>
          <a:noFill/>
        </p:spPr>
        <p:txBody>
          <a:bodyPr wrap="none" rtlCol="0">
            <a:spAutoFit/>
          </a:bodyPr>
          <a:lstStyle/>
          <a:p>
            <a:r>
              <a:rPr lang="cs-CZ" dirty="0"/>
              <a:t>7,5 L – v tenkém střevě</a:t>
            </a:r>
            <a:endParaRPr lang="en-US" dirty="0"/>
          </a:p>
        </p:txBody>
      </p:sp>
      <p:sp>
        <p:nvSpPr>
          <p:cNvPr id="23" name="TextovéPole 22">
            <a:extLst>
              <a:ext uri="{FF2B5EF4-FFF2-40B4-BE49-F238E27FC236}">
                <a16:creationId xmlns:a16="http://schemas.microsoft.com/office/drawing/2014/main" id="{189A31BB-1726-41F2-8986-B4A180CDC8E6}"/>
              </a:ext>
            </a:extLst>
          </p:cNvPr>
          <p:cNvSpPr txBox="1"/>
          <p:nvPr/>
        </p:nvSpPr>
        <p:spPr>
          <a:xfrm>
            <a:off x="7871169" y="2920581"/>
            <a:ext cx="2215991" cy="400110"/>
          </a:xfrm>
          <a:prstGeom prst="rect">
            <a:avLst/>
          </a:prstGeom>
          <a:noFill/>
        </p:spPr>
        <p:txBody>
          <a:bodyPr wrap="none" rtlCol="0">
            <a:spAutoFit/>
          </a:bodyPr>
          <a:lstStyle/>
          <a:p>
            <a:r>
              <a:rPr lang="cs-CZ" sz="2000" b="1" dirty="0"/>
              <a:t>Výdej z </a:t>
            </a:r>
            <a:r>
              <a:rPr lang="cs-CZ" sz="2000" b="1" dirty="0" err="1"/>
              <a:t>lumina</a:t>
            </a:r>
            <a:r>
              <a:rPr lang="cs-CZ" sz="2000" b="1" dirty="0"/>
              <a:t> GIT:</a:t>
            </a:r>
            <a:endParaRPr lang="en-US" sz="2000" b="1" dirty="0"/>
          </a:p>
        </p:txBody>
      </p:sp>
      <p:sp>
        <p:nvSpPr>
          <p:cNvPr id="24" name="TextovéPole 23">
            <a:extLst>
              <a:ext uri="{FF2B5EF4-FFF2-40B4-BE49-F238E27FC236}">
                <a16:creationId xmlns:a16="http://schemas.microsoft.com/office/drawing/2014/main" id="{8C31A187-7820-4761-9BBC-3674EE40EF1F}"/>
              </a:ext>
            </a:extLst>
          </p:cNvPr>
          <p:cNvSpPr txBox="1"/>
          <p:nvPr/>
        </p:nvSpPr>
        <p:spPr>
          <a:xfrm>
            <a:off x="7902701" y="3452509"/>
            <a:ext cx="1142108" cy="369332"/>
          </a:xfrm>
          <a:prstGeom prst="rect">
            <a:avLst/>
          </a:prstGeom>
          <a:noFill/>
        </p:spPr>
        <p:txBody>
          <a:bodyPr wrap="none" rtlCol="0">
            <a:spAutoFit/>
          </a:bodyPr>
          <a:lstStyle/>
          <a:p>
            <a:r>
              <a:rPr lang="cs-CZ" dirty="0" err="1"/>
              <a:t>Absorbce</a:t>
            </a:r>
            <a:r>
              <a:rPr lang="cs-CZ" dirty="0"/>
              <a:t>:</a:t>
            </a:r>
            <a:endParaRPr lang="en-US" dirty="0"/>
          </a:p>
        </p:txBody>
      </p:sp>
      <p:sp>
        <p:nvSpPr>
          <p:cNvPr id="27" name="TextovéPole 26">
            <a:extLst>
              <a:ext uri="{FF2B5EF4-FFF2-40B4-BE49-F238E27FC236}">
                <a16:creationId xmlns:a16="http://schemas.microsoft.com/office/drawing/2014/main" id="{3CDCC259-656E-4B95-AC82-2CCE69330ABB}"/>
              </a:ext>
            </a:extLst>
          </p:cNvPr>
          <p:cNvSpPr txBox="1"/>
          <p:nvPr/>
        </p:nvSpPr>
        <p:spPr>
          <a:xfrm>
            <a:off x="7863597" y="6107626"/>
            <a:ext cx="3527761" cy="400110"/>
          </a:xfrm>
          <a:prstGeom prst="rect">
            <a:avLst/>
          </a:prstGeom>
          <a:noFill/>
        </p:spPr>
        <p:txBody>
          <a:bodyPr wrap="none" rtlCol="0">
            <a:spAutoFit/>
          </a:bodyPr>
          <a:lstStyle/>
          <a:p>
            <a:r>
              <a:rPr lang="cs-CZ" sz="2000" b="1" dirty="0"/>
              <a:t>9 L = celkový výdej z </a:t>
            </a:r>
            <a:r>
              <a:rPr lang="cs-CZ" sz="2000" b="1" dirty="0" err="1"/>
              <a:t>lumina</a:t>
            </a:r>
            <a:r>
              <a:rPr lang="cs-CZ" sz="2000" b="1" dirty="0"/>
              <a:t> GIT</a:t>
            </a:r>
            <a:endParaRPr lang="en-US" sz="2000" b="1" dirty="0"/>
          </a:p>
        </p:txBody>
      </p:sp>
      <p:cxnSp>
        <p:nvCxnSpPr>
          <p:cNvPr id="29" name="Přímá spojnice se šipkou 28">
            <a:extLst>
              <a:ext uri="{FF2B5EF4-FFF2-40B4-BE49-F238E27FC236}">
                <a16:creationId xmlns:a16="http://schemas.microsoft.com/office/drawing/2014/main" id="{11ACFA6D-B8E8-4484-B0CA-3A0A7482069A}"/>
              </a:ext>
            </a:extLst>
          </p:cNvPr>
          <p:cNvCxnSpPr>
            <a:cxnSpLocks/>
          </p:cNvCxnSpPr>
          <p:nvPr/>
        </p:nvCxnSpPr>
        <p:spPr>
          <a:xfrm flipV="1">
            <a:off x="2218563" y="1674928"/>
            <a:ext cx="3932145" cy="19004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Přímá spojnice se šipkou 30">
            <a:extLst>
              <a:ext uri="{FF2B5EF4-FFF2-40B4-BE49-F238E27FC236}">
                <a16:creationId xmlns:a16="http://schemas.microsoft.com/office/drawing/2014/main" id="{BD14C0F5-990F-45D5-AEA8-A8D34C4D5C13}"/>
              </a:ext>
            </a:extLst>
          </p:cNvPr>
          <p:cNvCxnSpPr>
            <a:cxnSpLocks/>
            <a:stCxn id="10" idx="3"/>
          </p:cNvCxnSpPr>
          <p:nvPr/>
        </p:nvCxnSpPr>
        <p:spPr>
          <a:xfrm flipV="1">
            <a:off x="2396597" y="1816556"/>
            <a:ext cx="3353950" cy="77134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 name="Přímá spojnice se šipkou 34">
            <a:extLst>
              <a:ext uri="{FF2B5EF4-FFF2-40B4-BE49-F238E27FC236}">
                <a16:creationId xmlns:a16="http://schemas.microsoft.com/office/drawing/2014/main" id="{6E89864A-9A5A-4FDF-9203-26EC2B04BD4D}"/>
              </a:ext>
            </a:extLst>
          </p:cNvPr>
          <p:cNvCxnSpPr>
            <a:cxnSpLocks/>
          </p:cNvCxnSpPr>
          <p:nvPr/>
        </p:nvCxnSpPr>
        <p:spPr>
          <a:xfrm>
            <a:off x="2929170" y="3183604"/>
            <a:ext cx="2729168" cy="1086499"/>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Přímá spojnice se šipkou 37">
            <a:extLst>
              <a:ext uri="{FF2B5EF4-FFF2-40B4-BE49-F238E27FC236}">
                <a16:creationId xmlns:a16="http://schemas.microsoft.com/office/drawing/2014/main" id="{2752EC9A-6851-4680-8E91-15223F11FD15}"/>
              </a:ext>
            </a:extLst>
          </p:cNvPr>
          <p:cNvCxnSpPr>
            <a:cxnSpLocks/>
            <a:stCxn id="11" idx="3"/>
          </p:cNvCxnSpPr>
          <p:nvPr/>
        </p:nvCxnSpPr>
        <p:spPr>
          <a:xfrm>
            <a:off x="1704544" y="3806374"/>
            <a:ext cx="3523133" cy="529268"/>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Přímá spojnice se šipkou 40">
            <a:extLst>
              <a:ext uri="{FF2B5EF4-FFF2-40B4-BE49-F238E27FC236}">
                <a16:creationId xmlns:a16="http://schemas.microsoft.com/office/drawing/2014/main" id="{8FB332C0-C591-4F4E-9C5E-1D0F3BE2A43B}"/>
              </a:ext>
            </a:extLst>
          </p:cNvPr>
          <p:cNvCxnSpPr>
            <a:cxnSpLocks/>
            <a:stCxn id="13" idx="3"/>
          </p:cNvCxnSpPr>
          <p:nvPr/>
        </p:nvCxnSpPr>
        <p:spPr>
          <a:xfrm>
            <a:off x="3254020" y="4610073"/>
            <a:ext cx="1833795" cy="72489"/>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59" name="Skupina 58">
            <a:extLst>
              <a:ext uri="{FF2B5EF4-FFF2-40B4-BE49-F238E27FC236}">
                <a16:creationId xmlns:a16="http://schemas.microsoft.com/office/drawing/2014/main" id="{02A91221-67BD-4409-9F59-B3C0CB71DA67}"/>
              </a:ext>
            </a:extLst>
          </p:cNvPr>
          <p:cNvGrpSpPr/>
          <p:nvPr/>
        </p:nvGrpSpPr>
        <p:grpSpPr>
          <a:xfrm>
            <a:off x="492354" y="5134396"/>
            <a:ext cx="4650169" cy="529860"/>
            <a:chOff x="492354" y="5134396"/>
            <a:chExt cx="4650169" cy="529860"/>
          </a:xfrm>
        </p:grpSpPr>
        <p:sp>
          <p:nvSpPr>
            <p:cNvPr id="14" name="TextovéPole 13">
              <a:extLst>
                <a:ext uri="{FF2B5EF4-FFF2-40B4-BE49-F238E27FC236}">
                  <a16:creationId xmlns:a16="http://schemas.microsoft.com/office/drawing/2014/main" id="{2AC757AB-A5CF-4CB2-8691-2C39A68DE08A}"/>
                </a:ext>
              </a:extLst>
            </p:cNvPr>
            <p:cNvSpPr txBox="1"/>
            <p:nvPr/>
          </p:nvSpPr>
          <p:spPr>
            <a:xfrm>
              <a:off x="492354" y="5294924"/>
              <a:ext cx="2327753" cy="369332"/>
            </a:xfrm>
            <a:prstGeom prst="rect">
              <a:avLst/>
            </a:prstGeom>
            <a:noFill/>
          </p:spPr>
          <p:txBody>
            <a:bodyPr wrap="none" rtlCol="0">
              <a:spAutoFit/>
            </a:bodyPr>
            <a:lstStyle/>
            <a:p>
              <a:r>
                <a:rPr lang="cs-CZ" dirty="0"/>
                <a:t>1,5 L – střevní sekrece</a:t>
              </a:r>
              <a:endParaRPr lang="en-US" dirty="0"/>
            </a:p>
          </p:txBody>
        </p:sp>
        <p:cxnSp>
          <p:nvCxnSpPr>
            <p:cNvPr id="44" name="Přímá spojnice se šipkou 43">
              <a:extLst>
                <a:ext uri="{FF2B5EF4-FFF2-40B4-BE49-F238E27FC236}">
                  <a16:creationId xmlns:a16="http://schemas.microsoft.com/office/drawing/2014/main" id="{DC9CB550-4500-4E6F-87BF-03CCADC3B836}"/>
                </a:ext>
              </a:extLst>
            </p:cNvPr>
            <p:cNvCxnSpPr>
              <a:cxnSpLocks/>
              <a:stCxn id="14" idx="3"/>
            </p:cNvCxnSpPr>
            <p:nvPr/>
          </p:nvCxnSpPr>
          <p:spPr>
            <a:xfrm flipV="1">
              <a:off x="2820107" y="5134396"/>
              <a:ext cx="2217185" cy="34519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7" name="Přímá spojnice se šipkou 46">
              <a:extLst>
                <a:ext uri="{FF2B5EF4-FFF2-40B4-BE49-F238E27FC236}">
                  <a16:creationId xmlns:a16="http://schemas.microsoft.com/office/drawing/2014/main" id="{431A5BF3-C550-46C6-963D-2BEE0CA87E43}"/>
                </a:ext>
              </a:extLst>
            </p:cNvPr>
            <p:cNvCxnSpPr>
              <a:cxnSpLocks/>
              <a:stCxn id="14" idx="3"/>
            </p:cNvCxnSpPr>
            <p:nvPr/>
          </p:nvCxnSpPr>
          <p:spPr>
            <a:xfrm>
              <a:off x="2820107" y="5479590"/>
              <a:ext cx="2322416" cy="7916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cxnSp>
        <p:nvCxnSpPr>
          <p:cNvPr id="50" name="Přímá spojnice se šipkou 49">
            <a:extLst>
              <a:ext uri="{FF2B5EF4-FFF2-40B4-BE49-F238E27FC236}">
                <a16:creationId xmlns:a16="http://schemas.microsoft.com/office/drawing/2014/main" id="{D62F86D5-8098-4910-8AFB-D3B48CC1D226}"/>
              </a:ext>
            </a:extLst>
          </p:cNvPr>
          <p:cNvCxnSpPr>
            <a:cxnSpLocks/>
            <a:stCxn id="21" idx="1"/>
          </p:cNvCxnSpPr>
          <p:nvPr/>
        </p:nvCxnSpPr>
        <p:spPr>
          <a:xfrm flipH="1">
            <a:off x="5658339" y="4072830"/>
            <a:ext cx="2340702" cy="1222094"/>
          </a:xfrm>
          <a:prstGeom prst="straightConnector1">
            <a:avLst/>
          </a:prstGeom>
          <a:ln w="38100">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60" name="Skupina 59">
            <a:extLst>
              <a:ext uri="{FF2B5EF4-FFF2-40B4-BE49-F238E27FC236}">
                <a16:creationId xmlns:a16="http://schemas.microsoft.com/office/drawing/2014/main" id="{0AFA8463-7872-4772-A91F-5615382064C9}"/>
              </a:ext>
            </a:extLst>
          </p:cNvPr>
          <p:cNvGrpSpPr/>
          <p:nvPr/>
        </p:nvGrpSpPr>
        <p:grpSpPr>
          <a:xfrm>
            <a:off x="6096000" y="4611087"/>
            <a:ext cx="4306647" cy="729363"/>
            <a:chOff x="6096000" y="4611087"/>
            <a:chExt cx="4306647" cy="729363"/>
          </a:xfrm>
        </p:grpSpPr>
        <p:sp>
          <p:nvSpPr>
            <p:cNvPr id="22" name="TextovéPole 21">
              <a:extLst>
                <a:ext uri="{FF2B5EF4-FFF2-40B4-BE49-F238E27FC236}">
                  <a16:creationId xmlns:a16="http://schemas.microsoft.com/office/drawing/2014/main" id="{A7B8B6FB-6C09-4C6E-9C1E-D45B5995ABAC}"/>
                </a:ext>
              </a:extLst>
            </p:cNvPr>
            <p:cNvSpPr txBox="1"/>
            <p:nvPr/>
          </p:nvSpPr>
          <p:spPr>
            <a:xfrm>
              <a:off x="7999040" y="4611087"/>
              <a:ext cx="2403607" cy="369332"/>
            </a:xfrm>
            <a:prstGeom prst="rect">
              <a:avLst/>
            </a:prstGeom>
            <a:noFill/>
          </p:spPr>
          <p:txBody>
            <a:bodyPr wrap="none" rtlCol="0">
              <a:spAutoFit/>
            </a:bodyPr>
            <a:lstStyle/>
            <a:p>
              <a:r>
                <a:rPr lang="cs-CZ" dirty="0"/>
                <a:t>1,4 L – v tlustého střevě</a:t>
              </a:r>
              <a:endParaRPr lang="en-US" dirty="0"/>
            </a:p>
          </p:txBody>
        </p:sp>
        <p:cxnSp>
          <p:nvCxnSpPr>
            <p:cNvPr id="53" name="Přímá spojnice se šipkou 52">
              <a:extLst>
                <a:ext uri="{FF2B5EF4-FFF2-40B4-BE49-F238E27FC236}">
                  <a16:creationId xmlns:a16="http://schemas.microsoft.com/office/drawing/2014/main" id="{53F73613-2D9A-453A-8CF1-495E4224F45C}"/>
                </a:ext>
              </a:extLst>
            </p:cNvPr>
            <p:cNvCxnSpPr>
              <a:cxnSpLocks/>
              <a:stCxn id="22" idx="1"/>
            </p:cNvCxnSpPr>
            <p:nvPr/>
          </p:nvCxnSpPr>
          <p:spPr>
            <a:xfrm flipH="1">
              <a:off x="6096000" y="4795753"/>
              <a:ext cx="1903040" cy="544697"/>
            </a:xfrm>
            <a:prstGeom prst="straightConnector1">
              <a:avLst/>
            </a:prstGeom>
            <a:ln w="38100">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Skupina 60">
            <a:extLst>
              <a:ext uri="{FF2B5EF4-FFF2-40B4-BE49-F238E27FC236}">
                <a16:creationId xmlns:a16="http://schemas.microsoft.com/office/drawing/2014/main" id="{9FD2FA5B-420B-46C8-8527-694A0D800646}"/>
              </a:ext>
            </a:extLst>
          </p:cNvPr>
          <p:cNvGrpSpPr/>
          <p:nvPr/>
        </p:nvGrpSpPr>
        <p:grpSpPr>
          <a:xfrm>
            <a:off x="5490446" y="5290750"/>
            <a:ext cx="4390119" cy="1216986"/>
            <a:chOff x="5490446" y="5290750"/>
            <a:chExt cx="4390119" cy="1216986"/>
          </a:xfrm>
        </p:grpSpPr>
        <p:sp>
          <p:nvSpPr>
            <p:cNvPr id="25" name="TextovéPole 24">
              <a:extLst>
                <a:ext uri="{FF2B5EF4-FFF2-40B4-BE49-F238E27FC236}">
                  <a16:creationId xmlns:a16="http://schemas.microsoft.com/office/drawing/2014/main" id="{21D0A289-7311-4108-99DB-A66DA170638E}"/>
                </a:ext>
              </a:extLst>
            </p:cNvPr>
            <p:cNvSpPr txBox="1"/>
            <p:nvPr/>
          </p:nvSpPr>
          <p:spPr>
            <a:xfrm>
              <a:off x="7916435" y="5290750"/>
              <a:ext cx="983603" cy="369332"/>
            </a:xfrm>
            <a:prstGeom prst="rect">
              <a:avLst/>
            </a:prstGeom>
            <a:noFill/>
          </p:spPr>
          <p:txBody>
            <a:bodyPr wrap="none" rtlCol="0">
              <a:spAutoFit/>
            </a:bodyPr>
            <a:lstStyle/>
            <a:p>
              <a:r>
                <a:rPr lang="cs-CZ" dirty="0"/>
                <a:t>Exkrece:</a:t>
              </a:r>
              <a:endParaRPr lang="en-US" dirty="0"/>
            </a:p>
          </p:txBody>
        </p:sp>
        <p:sp>
          <p:nvSpPr>
            <p:cNvPr id="26" name="TextovéPole 25">
              <a:extLst>
                <a:ext uri="{FF2B5EF4-FFF2-40B4-BE49-F238E27FC236}">
                  <a16:creationId xmlns:a16="http://schemas.microsoft.com/office/drawing/2014/main" id="{59C5D5DB-406B-4C19-BAD3-0AB170DCE0C7}"/>
                </a:ext>
              </a:extLst>
            </p:cNvPr>
            <p:cNvSpPr txBox="1"/>
            <p:nvPr/>
          </p:nvSpPr>
          <p:spPr>
            <a:xfrm>
              <a:off x="8221778" y="5656341"/>
              <a:ext cx="1658787" cy="369332"/>
            </a:xfrm>
            <a:prstGeom prst="rect">
              <a:avLst/>
            </a:prstGeom>
            <a:noFill/>
          </p:spPr>
          <p:txBody>
            <a:bodyPr wrap="none" rtlCol="0">
              <a:spAutoFit/>
            </a:bodyPr>
            <a:lstStyle/>
            <a:p>
              <a:r>
                <a:rPr lang="cs-CZ" dirty="0"/>
                <a:t>0,1 L – ve stolici</a:t>
              </a:r>
              <a:endParaRPr lang="en-US" dirty="0"/>
            </a:p>
          </p:txBody>
        </p:sp>
        <p:cxnSp>
          <p:nvCxnSpPr>
            <p:cNvPr id="56" name="Přímá spojnice se šipkou 55">
              <a:extLst>
                <a:ext uri="{FF2B5EF4-FFF2-40B4-BE49-F238E27FC236}">
                  <a16:creationId xmlns:a16="http://schemas.microsoft.com/office/drawing/2014/main" id="{82D41767-C3A8-4CD3-ABCC-DA21DACC83DB}"/>
                </a:ext>
              </a:extLst>
            </p:cNvPr>
            <p:cNvCxnSpPr>
              <a:cxnSpLocks/>
              <a:stCxn id="26" idx="1"/>
            </p:cNvCxnSpPr>
            <p:nvPr/>
          </p:nvCxnSpPr>
          <p:spPr>
            <a:xfrm flipH="1">
              <a:off x="5490446" y="5841007"/>
              <a:ext cx="2731332" cy="666729"/>
            </a:xfrm>
            <a:prstGeom prst="straightConnector1">
              <a:avLst/>
            </a:prstGeom>
            <a:ln w="38100">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63" name="TextovéPole 62">
            <a:extLst>
              <a:ext uri="{FF2B5EF4-FFF2-40B4-BE49-F238E27FC236}">
                <a16:creationId xmlns:a16="http://schemas.microsoft.com/office/drawing/2014/main" id="{BA7DB413-DD5A-49C2-8270-3E6055030EB2}"/>
              </a:ext>
            </a:extLst>
          </p:cNvPr>
          <p:cNvSpPr txBox="1"/>
          <p:nvPr/>
        </p:nvSpPr>
        <p:spPr>
          <a:xfrm>
            <a:off x="206793" y="44624"/>
            <a:ext cx="3248774" cy="461665"/>
          </a:xfrm>
          <a:prstGeom prst="rect">
            <a:avLst/>
          </a:prstGeom>
          <a:noFill/>
        </p:spPr>
        <p:txBody>
          <a:bodyPr wrap="none" rtlCol="0">
            <a:spAutoFit/>
          </a:bodyPr>
          <a:lstStyle/>
          <a:p>
            <a:r>
              <a:rPr lang="cs-CZ" sz="2400" b="1" dirty="0"/>
              <a:t>Za normálních okolností</a:t>
            </a:r>
            <a:endParaRPr lang="en-US" sz="2400" b="1" dirty="0"/>
          </a:p>
        </p:txBody>
      </p:sp>
      <p:sp>
        <p:nvSpPr>
          <p:cNvPr id="64" name="Šipka: doprava 63">
            <a:extLst>
              <a:ext uri="{FF2B5EF4-FFF2-40B4-BE49-F238E27FC236}">
                <a16:creationId xmlns:a16="http://schemas.microsoft.com/office/drawing/2014/main" id="{49CBA8D7-C6B8-4F50-A795-47E82FB2F240}"/>
              </a:ext>
            </a:extLst>
          </p:cNvPr>
          <p:cNvSpPr/>
          <p:nvPr/>
        </p:nvSpPr>
        <p:spPr>
          <a:xfrm>
            <a:off x="6233764" y="1457134"/>
            <a:ext cx="1382116" cy="43558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a:t>Zvracení</a:t>
            </a:r>
            <a:endParaRPr lang="en-US" dirty="0"/>
          </a:p>
        </p:txBody>
      </p:sp>
      <p:sp>
        <p:nvSpPr>
          <p:cNvPr id="65" name="Šipka: doprava 64">
            <a:extLst>
              <a:ext uri="{FF2B5EF4-FFF2-40B4-BE49-F238E27FC236}">
                <a16:creationId xmlns:a16="http://schemas.microsoft.com/office/drawing/2014/main" id="{3F0F01F4-8FC1-4C82-88C7-7D31C1CD1CCC}"/>
              </a:ext>
            </a:extLst>
          </p:cNvPr>
          <p:cNvSpPr/>
          <p:nvPr/>
        </p:nvSpPr>
        <p:spPr>
          <a:xfrm>
            <a:off x="5473996" y="6467098"/>
            <a:ext cx="1382116" cy="43558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a:t>Průjem</a:t>
            </a:r>
            <a:endParaRPr lang="en-US" dirty="0"/>
          </a:p>
        </p:txBody>
      </p:sp>
      <p:sp>
        <p:nvSpPr>
          <p:cNvPr id="67" name="TextovéPole 66">
            <a:extLst>
              <a:ext uri="{FF2B5EF4-FFF2-40B4-BE49-F238E27FC236}">
                <a16:creationId xmlns:a16="http://schemas.microsoft.com/office/drawing/2014/main" id="{638DBE13-7E18-4112-B2D6-E3C880D831D9}"/>
              </a:ext>
            </a:extLst>
          </p:cNvPr>
          <p:cNvSpPr txBox="1"/>
          <p:nvPr/>
        </p:nvSpPr>
        <p:spPr>
          <a:xfrm>
            <a:off x="7642341" y="1467889"/>
            <a:ext cx="1974643" cy="369332"/>
          </a:xfrm>
          <a:prstGeom prst="rect">
            <a:avLst/>
          </a:prstGeom>
          <a:solidFill>
            <a:schemeClr val="accent1">
              <a:lumMod val="20000"/>
              <a:lumOff val="80000"/>
            </a:schemeClr>
          </a:solidFill>
        </p:spPr>
        <p:txBody>
          <a:bodyPr wrap="none" rtlCol="0">
            <a:spAutoFit/>
          </a:bodyPr>
          <a:lstStyle/>
          <a:p>
            <a:r>
              <a:rPr lang="cs-CZ" dirty="0"/>
              <a:t>H</a:t>
            </a:r>
            <a:r>
              <a:rPr lang="cs-CZ" baseline="-25000" dirty="0"/>
              <a:t>2</a:t>
            </a:r>
            <a:r>
              <a:rPr lang="cs-CZ" dirty="0"/>
              <a:t>O, Na</a:t>
            </a:r>
            <a:r>
              <a:rPr lang="cs-CZ" baseline="30000" dirty="0"/>
              <a:t>+</a:t>
            </a:r>
            <a:r>
              <a:rPr lang="cs-CZ" dirty="0"/>
              <a:t>, K</a:t>
            </a:r>
            <a:r>
              <a:rPr lang="cs-CZ" baseline="30000" dirty="0"/>
              <a:t>+</a:t>
            </a:r>
            <a:r>
              <a:rPr lang="cs-CZ" dirty="0"/>
              <a:t>, H</a:t>
            </a:r>
            <a:r>
              <a:rPr lang="cs-CZ" baseline="30000" dirty="0"/>
              <a:t>+</a:t>
            </a:r>
            <a:r>
              <a:rPr lang="cs-CZ" dirty="0"/>
              <a:t>, Cl</a:t>
            </a:r>
            <a:r>
              <a:rPr lang="cs-CZ" baseline="30000" dirty="0"/>
              <a:t>-</a:t>
            </a:r>
            <a:endParaRPr lang="en-US" baseline="30000" dirty="0"/>
          </a:p>
        </p:txBody>
      </p:sp>
      <p:sp>
        <p:nvSpPr>
          <p:cNvPr id="68" name="TextovéPole 67">
            <a:extLst>
              <a:ext uri="{FF2B5EF4-FFF2-40B4-BE49-F238E27FC236}">
                <a16:creationId xmlns:a16="http://schemas.microsoft.com/office/drawing/2014/main" id="{36730112-DEC4-41C3-BDA6-DF0B3835E5D7}"/>
              </a:ext>
            </a:extLst>
          </p:cNvPr>
          <p:cNvSpPr txBox="1"/>
          <p:nvPr/>
        </p:nvSpPr>
        <p:spPr>
          <a:xfrm>
            <a:off x="6903949" y="6500226"/>
            <a:ext cx="2331664" cy="369332"/>
          </a:xfrm>
          <a:prstGeom prst="rect">
            <a:avLst/>
          </a:prstGeom>
          <a:solidFill>
            <a:srgbClr val="DEEBF7"/>
          </a:solidFill>
        </p:spPr>
        <p:txBody>
          <a:bodyPr wrap="none" rtlCol="0">
            <a:spAutoFit/>
          </a:bodyPr>
          <a:lstStyle/>
          <a:p>
            <a:r>
              <a:rPr lang="cs-CZ" dirty="0"/>
              <a:t>H</a:t>
            </a:r>
            <a:r>
              <a:rPr lang="cs-CZ" baseline="-25000" dirty="0"/>
              <a:t>2</a:t>
            </a:r>
            <a:r>
              <a:rPr lang="cs-CZ" dirty="0"/>
              <a:t>O, Na</a:t>
            </a:r>
            <a:r>
              <a:rPr lang="cs-CZ" baseline="30000" dirty="0"/>
              <a:t>+</a:t>
            </a:r>
            <a:r>
              <a:rPr lang="cs-CZ" dirty="0"/>
              <a:t>, K</a:t>
            </a:r>
            <a:r>
              <a:rPr lang="cs-CZ" baseline="30000" dirty="0"/>
              <a:t>+</a:t>
            </a:r>
            <a:r>
              <a:rPr lang="cs-CZ" dirty="0"/>
              <a:t>, Cl</a:t>
            </a:r>
            <a:r>
              <a:rPr lang="cs-CZ" baseline="30000" dirty="0"/>
              <a:t>- </a:t>
            </a:r>
            <a:r>
              <a:rPr lang="cs-CZ" dirty="0"/>
              <a:t>, HCO</a:t>
            </a:r>
            <a:r>
              <a:rPr lang="cs-CZ" baseline="-25000" dirty="0"/>
              <a:t>3</a:t>
            </a:r>
            <a:r>
              <a:rPr lang="cs-CZ" baseline="30000" dirty="0"/>
              <a:t>-</a:t>
            </a:r>
            <a:endParaRPr lang="en-US" baseline="30000" dirty="0"/>
          </a:p>
        </p:txBody>
      </p:sp>
      <p:sp>
        <p:nvSpPr>
          <p:cNvPr id="69" name="TextovéPole 68">
            <a:extLst>
              <a:ext uri="{FF2B5EF4-FFF2-40B4-BE49-F238E27FC236}">
                <a16:creationId xmlns:a16="http://schemas.microsoft.com/office/drawing/2014/main" id="{DA1D87C7-8ECC-411B-959B-9E0257510BB6}"/>
              </a:ext>
            </a:extLst>
          </p:cNvPr>
          <p:cNvSpPr txBox="1"/>
          <p:nvPr/>
        </p:nvSpPr>
        <p:spPr>
          <a:xfrm>
            <a:off x="9600794" y="1467889"/>
            <a:ext cx="2158027" cy="369332"/>
          </a:xfrm>
          <a:prstGeom prst="rect">
            <a:avLst/>
          </a:prstGeom>
          <a:solidFill>
            <a:schemeClr val="accent1">
              <a:lumMod val="20000"/>
              <a:lumOff val="80000"/>
            </a:schemeClr>
          </a:solidFill>
        </p:spPr>
        <p:txBody>
          <a:bodyPr wrap="none" rtlCol="0">
            <a:spAutoFit/>
          </a:bodyPr>
          <a:lstStyle/>
          <a:p>
            <a:r>
              <a:rPr lang="cs-CZ" dirty="0"/>
              <a:t>hypotonická tekutina</a:t>
            </a:r>
            <a:endParaRPr lang="en-US" dirty="0"/>
          </a:p>
        </p:txBody>
      </p:sp>
      <p:sp>
        <p:nvSpPr>
          <p:cNvPr id="70" name="TextovéPole 69">
            <a:extLst>
              <a:ext uri="{FF2B5EF4-FFF2-40B4-BE49-F238E27FC236}">
                <a16:creationId xmlns:a16="http://schemas.microsoft.com/office/drawing/2014/main" id="{767DFA3D-1129-46AF-BAEE-C24BAF02D20B}"/>
              </a:ext>
            </a:extLst>
          </p:cNvPr>
          <p:cNvSpPr txBox="1"/>
          <p:nvPr/>
        </p:nvSpPr>
        <p:spPr>
          <a:xfrm>
            <a:off x="9217465" y="6496180"/>
            <a:ext cx="2158027" cy="369332"/>
          </a:xfrm>
          <a:prstGeom prst="rect">
            <a:avLst/>
          </a:prstGeom>
          <a:solidFill>
            <a:schemeClr val="accent1">
              <a:lumMod val="20000"/>
              <a:lumOff val="80000"/>
            </a:schemeClr>
          </a:solidFill>
        </p:spPr>
        <p:txBody>
          <a:bodyPr wrap="none" rtlCol="0">
            <a:spAutoFit/>
          </a:bodyPr>
          <a:lstStyle/>
          <a:p>
            <a:r>
              <a:rPr lang="cs-CZ" dirty="0"/>
              <a:t>hypotonická tekutina</a:t>
            </a:r>
            <a:endParaRPr lang="en-US" dirty="0"/>
          </a:p>
        </p:txBody>
      </p:sp>
      <p:sp>
        <p:nvSpPr>
          <p:cNvPr id="71" name="TextovéPole 70">
            <a:extLst>
              <a:ext uri="{FF2B5EF4-FFF2-40B4-BE49-F238E27FC236}">
                <a16:creationId xmlns:a16="http://schemas.microsoft.com/office/drawing/2014/main" id="{07C20DBA-725A-4B9D-ACFE-16EF93993C74}"/>
              </a:ext>
            </a:extLst>
          </p:cNvPr>
          <p:cNvSpPr txBox="1"/>
          <p:nvPr/>
        </p:nvSpPr>
        <p:spPr>
          <a:xfrm>
            <a:off x="6210527" y="44624"/>
            <a:ext cx="3554756" cy="461665"/>
          </a:xfrm>
          <a:prstGeom prst="rect">
            <a:avLst/>
          </a:prstGeom>
          <a:solidFill>
            <a:srgbClr val="5B9BD5"/>
          </a:solidFill>
        </p:spPr>
        <p:txBody>
          <a:bodyPr wrap="none" rtlCol="0">
            <a:spAutoFit/>
          </a:bodyPr>
          <a:lstStyle/>
          <a:p>
            <a:r>
              <a:rPr lang="cs-CZ" sz="2400" b="1" dirty="0">
                <a:solidFill>
                  <a:schemeClr val="bg1"/>
                </a:solidFill>
              </a:rPr>
              <a:t>Za patologických okolností</a:t>
            </a:r>
            <a:endParaRPr lang="en-US" sz="2400" b="1" dirty="0">
              <a:solidFill>
                <a:schemeClr val="bg1"/>
              </a:solidFill>
            </a:endParaRPr>
          </a:p>
        </p:txBody>
      </p:sp>
      <p:sp>
        <p:nvSpPr>
          <p:cNvPr id="72" name="TextovéPole 71">
            <a:extLst>
              <a:ext uri="{FF2B5EF4-FFF2-40B4-BE49-F238E27FC236}">
                <a16:creationId xmlns:a16="http://schemas.microsoft.com/office/drawing/2014/main" id="{55D74035-B533-4B4D-A58B-A6E5DBACB2F6}"/>
              </a:ext>
            </a:extLst>
          </p:cNvPr>
          <p:cNvSpPr txBox="1"/>
          <p:nvPr/>
        </p:nvSpPr>
        <p:spPr>
          <a:xfrm>
            <a:off x="8900344" y="438963"/>
            <a:ext cx="3004605" cy="369332"/>
          </a:xfrm>
          <a:prstGeom prst="rect">
            <a:avLst/>
          </a:prstGeom>
          <a:solidFill>
            <a:srgbClr val="5B9BD5"/>
          </a:solidFill>
        </p:spPr>
        <p:txBody>
          <a:bodyPr wrap="none" rtlCol="0">
            <a:spAutoFit/>
          </a:bodyPr>
          <a:lstStyle/>
          <a:p>
            <a:r>
              <a:rPr lang="cs-CZ" b="1" dirty="0" err="1">
                <a:solidFill>
                  <a:schemeClr val="bg1"/>
                </a:solidFill>
              </a:rPr>
              <a:t>Hyperosmolární</a:t>
            </a:r>
            <a:r>
              <a:rPr lang="cs-CZ" b="1" dirty="0">
                <a:solidFill>
                  <a:schemeClr val="bg1"/>
                </a:solidFill>
              </a:rPr>
              <a:t> dehydratace</a:t>
            </a:r>
            <a:endParaRPr lang="en-US" b="1" dirty="0">
              <a:solidFill>
                <a:schemeClr val="bg1"/>
              </a:solidFill>
            </a:endParaRPr>
          </a:p>
        </p:txBody>
      </p:sp>
      <p:sp>
        <p:nvSpPr>
          <p:cNvPr id="73" name="TextovéPole 72">
            <a:extLst>
              <a:ext uri="{FF2B5EF4-FFF2-40B4-BE49-F238E27FC236}">
                <a16:creationId xmlns:a16="http://schemas.microsoft.com/office/drawing/2014/main" id="{8BB15EEB-1AB0-431D-9719-D596B6C233E2}"/>
              </a:ext>
            </a:extLst>
          </p:cNvPr>
          <p:cNvSpPr txBox="1"/>
          <p:nvPr/>
        </p:nvSpPr>
        <p:spPr>
          <a:xfrm>
            <a:off x="8900038" y="772908"/>
            <a:ext cx="2731004" cy="369332"/>
          </a:xfrm>
          <a:prstGeom prst="rect">
            <a:avLst/>
          </a:prstGeom>
          <a:solidFill>
            <a:srgbClr val="5B9BD5"/>
          </a:solidFill>
        </p:spPr>
        <p:txBody>
          <a:bodyPr wrap="none" rtlCol="0">
            <a:spAutoFit/>
          </a:bodyPr>
          <a:lstStyle/>
          <a:p>
            <a:r>
              <a:rPr lang="cs-CZ" b="1" dirty="0">
                <a:solidFill>
                  <a:schemeClr val="bg1"/>
                </a:solidFill>
              </a:rPr>
              <a:t>Acidobazická nerovnováha</a:t>
            </a:r>
            <a:endParaRPr lang="en-US" b="1" dirty="0">
              <a:solidFill>
                <a:schemeClr val="bg1"/>
              </a:solidFill>
            </a:endParaRPr>
          </a:p>
        </p:txBody>
      </p:sp>
      <p:sp>
        <p:nvSpPr>
          <p:cNvPr id="74" name="TextovéPole 73">
            <a:extLst>
              <a:ext uri="{FF2B5EF4-FFF2-40B4-BE49-F238E27FC236}">
                <a16:creationId xmlns:a16="http://schemas.microsoft.com/office/drawing/2014/main" id="{6E22220B-951F-46EE-BBA6-F88C53B4088E}"/>
              </a:ext>
            </a:extLst>
          </p:cNvPr>
          <p:cNvSpPr txBox="1"/>
          <p:nvPr/>
        </p:nvSpPr>
        <p:spPr>
          <a:xfrm>
            <a:off x="8900038" y="1105978"/>
            <a:ext cx="2215607" cy="369332"/>
          </a:xfrm>
          <a:prstGeom prst="rect">
            <a:avLst/>
          </a:prstGeom>
          <a:solidFill>
            <a:srgbClr val="5B9BD5"/>
          </a:solidFill>
        </p:spPr>
        <p:txBody>
          <a:bodyPr wrap="none" rtlCol="0">
            <a:spAutoFit/>
          </a:bodyPr>
          <a:lstStyle/>
          <a:p>
            <a:r>
              <a:rPr lang="cs-CZ" b="1" dirty="0">
                <a:solidFill>
                  <a:schemeClr val="bg1"/>
                </a:solidFill>
              </a:rPr>
              <a:t>Iontová nerovnováha</a:t>
            </a:r>
            <a:endParaRPr lang="en-US" b="1" dirty="0">
              <a:solidFill>
                <a:schemeClr val="bg1"/>
              </a:solidFill>
            </a:endParaRPr>
          </a:p>
        </p:txBody>
      </p:sp>
    </p:spTree>
    <p:extLst>
      <p:ext uri="{BB962C8B-B14F-4D97-AF65-F5344CB8AC3E}">
        <p14:creationId xmlns:p14="http://schemas.microsoft.com/office/powerpoint/2010/main" val="2363781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0-#ppt_w/2"/>
                                          </p:val>
                                        </p:tav>
                                        <p:tav tm="100000">
                                          <p:val>
                                            <p:strVal val="#ppt_x"/>
                                          </p:val>
                                        </p:tav>
                                      </p:tavLst>
                                    </p:anim>
                                    <p:anim calcmode="lin" valueType="num">
                                      <p:cBhvr additive="base">
                                        <p:cTn id="12"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0-#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additive="base">
                                        <p:cTn id="21" dur="500" fill="hold"/>
                                        <p:tgtEl>
                                          <p:spTgt spid="31"/>
                                        </p:tgtEl>
                                        <p:attrNameLst>
                                          <p:attrName>ppt_x</p:attrName>
                                        </p:attrNameLst>
                                      </p:cBhvr>
                                      <p:tavLst>
                                        <p:tav tm="0">
                                          <p:val>
                                            <p:strVal val="0-#ppt_w/2"/>
                                          </p:val>
                                        </p:tav>
                                        <p:tav tm="100000">
                                          <p:val>
                                            <p:strVal val="#ppt_x"/>
                                          </p:val>
                                        </p:tav>
                                      </p:tavLst>
                                    </p:anim>
                                    <p:anim calcmode="lin" valueType="num">
                                      <p:cBhvr additive="base">
                                        <p:cTn id="22"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0-#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0-#ppt_w/2"/>
                                          </p:val>
                                        </p:tav>
                                        <p:tav tm="100000">
                                          <p:val>
                                            <p:strVal val="#ppt_x"/>
                                          </p:val>
                                        </p:tav>
                                      </p:tavLst>
                                    </p:anim>
                                    <p:anim calcmode="lin" valueType="num">
                                      <p:cBhvr additive="base">
                                        <p:cTn id="38" dur="500" fill="hold"/>
                                        <p:tgtEl>
                                          <p:spTgt spid="11"/>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38"/>
                                        </p:tgtEl>
                                        <p:attrNameLst>
                                          <p:attrName>style.visibility</p:attrName>
                                        </p:attrNameLst>
                                      </p:cBhvr>
                                      <p:to>
                                        <p:strVal val="visible"/>
                                      </p:to>
                                    </p:set>
                                    <p:anim calcmode="lin" valueType="num">
                                      <p:cBhvr additive="base">
                                        <p:cTn id="41" dur="500" fill="hold"/>
                                        <p:tgtEl>
                                          <p:spTgt spid="38"/>
                                        </p:tgtEl>
                                        <p:attrNameLst>
                                          <p:attrName>ppt_x</p:attrName>
                                        </p:attrNameLst>
                                      </p:cBhvr>
                                      <p:tavLst>
                                        <p:tav tm="0">
                                          <p:val>
                                            <p:strVal val="0-#ppt_w/2"/>
                                          </p:val>
                                        </p:tav>
                                        <p:tav tm="100000">
                                          <p:val>
                                            <p:strVal val="#ppt_x"/>
                                          </p:val>
                                        </p:tav>
                                      </p:tavLst>
                                    </p:anim>
                                    <p:anim calcmode="lin" valueType="num">
                                      <p:cBhvr additive="base">
                                        <p:cTn id="42"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0-#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41"/>
                                        </p:tgtEl>
                                        <p:attrNameLst>
                                          <p:attrName>style.visibility</p:attrName>
                                        </p:attrNameLst>
                                      </p:cBhvr>
                                      <p:to>
                                        <p:strVal val="visible"/>
                                      </p:to>
                                    </p:set>
                                    <p:anim calcmode="lin" valueType="num">
                                      <p:cBhvr additive="base">
                                        <p:cTn id="51" dur="500" fill="hold"/>
                                        <p:tgtEl>
                                          <p:spTgt spid="41"/>
                                        </p:tgtEl>
                                        <p:attrNameLst>
                                          <p:attrName>ppt_x</p:attrName>
                                        </p:attrNameLst>
                                      </p:cBhvr>
                                      <p:tavLst>
                                        <p:tav tm="0">
                                          <p:val>
                                            <p:strVal val="0-#ppt_w/2"/>
                                          </p:val>
                                        </p:tav>
                                        <p:tav tm="100000">
                                          <p:val>
                                            <p:strVal val="#ppt_x"/>
                                          </p:val>
                                        </p:tav>
                                      </p:tavLst>
                                    </p:anim>
                                    <p:anim calcmode="lin" valueType="num">
                                      <p:cBhvr additive="base">
                                        <p:cTn id="52"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59"/>
                                        </p:tgtEl>
                                        <p:attrNameLst>
                                          <p:attrName>style.visibility</p:attrName>
                                        </p:attrNameLst>
                                      </p:cBhvr>
                                      <p:to>
                                        <p:strVal val="visible"/>
                                      </p:to>
                                    </p:set>
                                    <p:anim calcmode="lin" valueType="num">
                                      <p:cBhvr additive="base">
                                        <p:cTn id="57" dur="500" fill="hold"/>
                                        <p:tgtEl>
                                          <p:spTgt spid="59"/>
                                        </p:tgtEl>
                                        <p:attrNameLst>
                                          <p:attrName>ppt_x</p:attrName>
                                        </p:attrNameLst>
                                      </p:cBhvr>
                                      <p:tavLst>
                                        <p:tav tm="0">
                                          <p:val>
                                            <p:strVal val="0-#ppt_w/2"/>
                                          </p:val>
                                        </p:tav>
                                        <p:tav tm="100000">
                                          <p:val>
                                            <p:strVal val="#ppt_x"/>
                                          </p:val>
                                        </p:tav>
                                      </p:tavLst>
                                    </p:anim>
                                    <p:anim calcmode="lin" valueType="num">
                                      <p:cBhvr additive="base">
                                        <p:cTn id="58"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additive="base">
                                        <p:cTn id="63" dur="500" fill="hold"/>
                                        <p:tgtEl>
                                          <p:spTgt spid="15"/>
                                        </p:tgtEl>
                                        <p:attrNameLst>
                                          <p:attrName>ppt_x</p:attrName>
                                        </p:attrNameLst>
                                      </p:cBhvr>
                                      <p:tavLst>
                                        <p:tav tm="0">
                                          <p:val>
                                            <p:strVal val="#ppt_x"/>
                                          </p:val>
                                        </p:tav>
                                        <p:tav tm="100000">
                                          <p:val>
                                            <p:strVal val="#ppt_x"/>
                                          </p:val>
                                        </p:tav>
                                      </p:tavLst>
                                    </p:anim>
                                    <p:anim calcmode="lin" valueType="num">
                                      <p:cBhvr additive="base">
                                        <p:cTn id="6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23"/>
                                        </p:tgtEl>
                                        <p:attrNameLst>
                                          <p:attrName>style.visibility</p:attrName>
                                        </p:attrNameLst>
                                      </p:cBhvr>
                                      <p:to>
                                        <p:strVal val="visible"/>
                                      </p:to>
                                    </p:set>
                                    <p:anim calcmode="lin" valueType="num">
                                      <p:cBhvr additive="base">
                                        <p:cTn id="69" dur="500" fill="hold"/>
                                        <p:tgtEl>
                                          <p:spTgt spid="23"/>
                                        </p:tgtEl>
                                        <p:attrNameLst>
                                          <p:attrName>ppt_x</p:attrName>
                                        </p:attrNameLst>
                                      </p:cBhvr>
                                      <p:tavLst>
                                        <p:tav tm="0">
                                          <p:val>
                                            <p:strVal val="1+#ppt_w/2"/>
                                          </p:val>
                                        </p:tav>
                                        <p:tav tm="100000">
                                          <p:val>
                                            <p:strVal val="#ppt_x"/>
                                          </p:val>
                                        </p:tav>
                                      </p:tavLst>
                                    </p:anim>
                                    <p:anim calcmode="lin" valueType="num">
                                      <p:cBhvr additive="base">
                                        <p:cTn id="70" dur="500" fill="hold"/>
                                        <p:tgtEl>
                                          <p:spTgt spid="23"/>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1+#ppt_w/2"/>
                                          </p:val>
                                        </p:tav>
                                        <p:tav tm="100000">
                                          <p:val>
                                            <p:strVal val="#ppt_x"/>
                                          </p:val>
                                        </p:tav>
                                      </p:tavLst>
                                    </p:anim>
                                    <p:anim calcmode="lin" valueType="num">
                                      <p:cBhvr additive="base">
                                        <p:cTn id="74" dur="500" fill="hold"/>
                                        <p:tgtEl>
                                          <p:spTgt spid="24"/>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500" fill="hold"/>
                                        <p:tgtEl>
                                          <p:spTgt spid="21"/>
                                        </p:tgtEl>
                                        <p:attrNameLst>
                                          <p:attrName>ppt_x</p:attrName>
                                        </p:attrNameLst>
                                      </p:cBhvr>
                                      <p:tavLst>
                                        <p:tav tm="0">
                                          <p:val>
                                            <p:strVal val="1+#ppt_w/2"/>
                                          </p:val>
                                        </p:tav>
                                        <p:tav tm="100000">
                                          <p:val>
                                            <p:strVal val="#ppt_x"/>
                                          </p:val>
                                        </p:tav>
                                      </p:tavLst>
                                    </p:anim>
                                    <p:anim calcmode="lin" valueType="num">
                                      <p:cBhvr additive="base">
                                        <p:cTn id="78" dur="500" fill="hold"/>
                                        <p:tgtEl>
                                          <p:spTgt spid="21"/>
                                        </p:tgtEl>
                                        <p:attrNameLst>
                                          <p:attrName>ppt_y</p:attrName>
                                        </p:attrNameLst>
                                      </p:cBhvr>
                                      <p:tavLst>
                                        <p:tav tm="0">
                                          <p:val>
                                            <p:strVal val="#ppt_y"/>
                                          </p:val>
                                        </p:tav>
                                        <p:tav tm="100000">
                                          <p:val>
                                            <p:strVal val="#ppt_y"/>
                                          </p:val>
                                        </p:tav>
                                      </p:tavLst>
                                    </p:anim>
                                  </p:childTnLst>
                                </p:cTn>
                              </p:par>
                              <p:par>
                                <p:cTn id="79" presetID="2" presetClass="entr" presetSubtype="2" fill="hold" nodeType="withEffect">
                                  <p:stCondLst>
                                    <p:cond delay="0"/>
                                  </p:stCondLst>
                                  <p:childTnLst>
                                    <p:set>
                                      <p:cBhvr>
                                        <p:cTn id="80" dur="1" fill="hold">
                                          <p:stCondLst>
                                            <p:cond delay="0"/>
                                          </p:stCondLst>
                                        </p:cTn>
                                        <p:tgtEl>
                                          <p:spTgt spid="50"/>
                                        </p:tgtEl>
                                        <p:attrNameLst>
                                          <p:attrName>style.visibility</p:attrName>
                                        </p:attrNameLst>
                                      </p:cBhvr>
                                      <p:to>
                                        <p:strVal val="visible"/>
                                      </p:to>
                                    </p:set>
                                    <p:anim calcmode="lin" valueType="num">
                                      <p:cBhvr additive="base">
                                        <p:cTn id="81" dur="500" fill="hold"/>
                                        <p:tgtEl>
                                          <p:spTgt spid="50"/>
                                        </p:tgtEl>
                                        <p:attrNameLst>
                                          <p:attrName>ppt_x</p:attrName>
                                        </p:attrNameLst>
                                      </p:cBhvr>
                                      <p:tavLst>
                                        <p:tav tm="0">
                                          <p:val>
                                            <p:strVal val="1+#ppt_w/2"/>
                                          </p:val>
                                        </p:tav>
                                        <p:tav tm="100000">
                                          <p:val>
                                            <p:strVal val="#ppt_x"/>
                                          </p:val>
                                        </p:tav>
                                      </p:tavLst>
                                    </p:anim>
                                    <p:anim calcmode="lin" valueType="num">
                                      <p:cBhvr additive="base">
                                        <p:cTn id="82"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nodeType="clickEffect">
                                  <p:stCondLst>
                                    <p:cond delay="0"/>
                                  </p:stCondLst>
                                  <p:childTnLst>
                                    <p:set>
                                      <p:cBhvr>
                                        <p:cTn id="86" dur="1" fill="hold">
                                          <p:stCondLst>
                                            <p:cond delay="0"/>
                                          </p:stCondLst>
                                        </p:cTn>
                                        <p:tgtEl>
                                          <p:spTgt spid="60"/>
                                        </p:tgtEl>
                                        <p:attrNameLst>
                                          <p:attrName>style.visibility</p:attrName>
                                        </p:attrNameLst>
                                      </p:cBhvr>
                                      <p:to>
                                        <p:strVal val="visible"/>
                                      </p:to>
                                    </p:set>
                                    <p:anim calcmode="lin" valueType="num">
                                      <p:cBhvr additive="base">
                                        <p:cTn id="87" dur="500" fill="hold"/>
                                        <p:tgtEl>
                                          <p:spTgt spid="60"/>
                                        </p:tgtEl>
                                        <p:attrNameLst>
                                          <p:attrName>ppt_x</p:attrName>
                                        </p:attrNameLst>
                                      </p:cBhvr>
                                      <p:tavLst>
                                        <p:tav tm="0">
                                          <p:val>
                                            <p:strVal val="1+#ppt_w/2"/>
                                          </p:val>
                                        </p:tav>
                                        <p:tav tm="100000">
                                          <p:val>
                                            <p:strVal val="#ppt_x"/>
                                          </p:val>
                                        </p:tav>
                                      </p:tavLst>
                                    </p:anim>
                                    <p:anim calcmode="lin" valueType="num">
                                      <p:cBhvr additive="base">
                                        <p:cTn id="88"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nodeType="clickEffect">
                                  <p:stCondLst>
                                    <p:cond delay="0"/>
                                  </p:stCondLst>
                                  <p:childTnLst>
                                    <p:set>
                                      <p:cBhvr>
                                        <p:cTn id="92" dur="1" fill="hold">
                                          <p:stCondLst>
                                            <p:cond delay="0"/>
                                          </p:stCondLst>
                                        </p:cTn>
                                        <p:tgtEl>
                                          <p:spTgt spid="61"/>
                                        </p:tgtEl>
                                        <p:attrNameLst>
                                          <p:attrName>style.visibility</p:attrName>
                                        </p:attrNameLst>
                                      </p:cBhvr>
                                      <p:to>
                                        <p:strVal val="visible"/>
                                      </p:to>
                                    </p:set>
                                    <p:anim calcmode="lin" valueType="num">
                                      <p:cBhvr additive="base">
                                        <p:cTn id="93" dur="500" fill="hold"/>
                                        <p:tgtEl>
                                          <p:spTgt spid="61"/>
                                        </p:tgtEl>
                                        <p:attrNameLst>
                                          <p:attrName>ppt_x</p:attrName>
                                        </p:attrNameLst>
                                      </p:cBhvr>
                                      <p:tavLst>
                                        <p:tav tm="0">
                                          <p:val>
                                            <p:strVal val="1+#ppt_w/2"/>
                                          </p:val>
                                        </p:tav>
                                        <p:tav tm="100000">
                                          <p:val>
                                            <p:strVal val="#ppt_x"/>
                                          </p:val>
                                        </p:tav>
                                      </p:tavLst>
                                    </p:anim>
                                    <p:anim calcmode="lin" valueType="num">
                                      <p:cBhvr additive="base">
                                        <p:cTn id="94"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42" presetClass="entr" presetSubtype="0" fill="hold" grpId="0" nodeType="clickEffect">
                                  <p:stCondLst>
                                    <p:cond delay="0"/>
                                  </p:stCondLst>
                                  <p:childTnLst>
                                    <p:set>
                                      <p:cBhvr>
                                        <p:cTn id="98" dur="1" fill="hold">
                                          <p:stCondLst>
                                            <p:cond delay="0"/>
                                          </p:stCondLst>
                                        </p:cTn>
                                        <p:tgtEl>
                                          <p:spTgt spid="27"/>
                                        </p:tgtEl>
                                        <p:attrNameLst>
                                          <p:attrName>style.visibility</p:attrName>
                                        </p:attrNameLst>
                                      </p:cBhvr>
                                      <p:to>
                                        <p:strVal val="visible"/>
                                      </p:to>
                                    </p:set>
                                    <p:animEffect transition="in" filter="fade">
                                      <p:cBhvr>
                                        <p:cTn id="99" dur="1000"/>
                                        <p:tgtEl>
                                          <p:spTgt spid="27"/>
                                        </p:tgtEl>
                                      </p:cBhvr>
                                    </p:animEffect>
                                    <p:anim calcmode="lin" valueType="num">
                                      <p:cBhvr>
                                        <p:cTn id="100" dur="1000" fill="hold"/>
                                        <p:tgtEl>
                                          <p:spTgt spid="27"/>
                                        </p:tgtEl>
                                        <p:attrNameLst>
                                          <p:attrName>ppt_x</p:attrName>
                                        </p:attrNameLst>
                                      </p:cBhvr>
                                      <p:tavLst>
                                        <p:tav tm="0">
                                          <p:val>
                                            <p:strVal val="#ppt_x"/>
                                          </p:val>
                                        </p:tav>
                                        <p:tav tm="100000">
                                          <p:val>
                                            <p:strVal val="#ppt_x"/>
                                          </p:val>
                                        </p:tav>
                                      </p:tavLst>
                                    </p:anim>
                                    <p:anim calcmode="lin" valueType="num">
                                      <p:cBhvr>
                                        <p:cTn id="101"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02" fill="hold">
                      <p:stCondLst>
                        <p:cond delay="indefinite"/>
                      </p:stCondLst>
                      <p:childTnLst>
                        <p:par>
                          <p:cTn id="103" fill="hold">
                            <p:stCondLst>
                              <p:cond delay="0"/>
                            </p:stCondLst>
                            <p:childTnLst>
                              <p:par>
                                <p:cTn id="104" presetID="2" presetClass="entr" presetSubtype="1" fill="hold" grpId="0" nodeType="clickEffect">
                                  <p:stCondLst>
                                    <p:cond delay="0"/>
                                  </p:stCondLst>
                                  <p:childTnLst>
                                    <p:set>
                                      <p:cBhvr>
                                        <p:cTn id="105" dur="1" fill="hold">
                                          <p:stCondLst>
                                            <p:cond delay="0"/>
                                          </p:stCondLst>
                                        </p:cTn>
                                        <p:tgtEl>
                                          <p:spTgt spid="71"/>
                                        </p:tgtEl>
                                        <p:attrNameLst>
                                          <p:attrName>style.visibility</p:attrName>
                                        </p:attrNameLst>
                                      </p:cBhvr>
                                      <p:to>
                                        <p:strVal val="visible"/>
                                      </p:to>
                                    </p:set>
                                    <p:anim calcmode="lin" valueType="num">
                                      <p:cBhvr additive="base">
                                        <p:cTn id="106" dur="500" fill="hold"/>
                                        <p:tgtEl>
                                          <p:spTgt spid="71"/>
                                        </p:tgtEl>
                                        <p:attrNameLst>
                                          <p:attrName>ppt_x</p:attrName>
                                        </p:attrNameLst>
                                      </p:cBhvr>
                                      <p:tavLst>
                                        <p:tav tm="0">
                                          <p:val>
                                            <p:strVal val="#ppt_x"/>
                                          </p:val>
                                        </p:tav>
                                        <p:tav tm="100000">
                                          <p:val>
                                            <p:strVal val="#ppt_x"/>
                                          </p:val>
                                        </p:tav>
                                      </p:tavLst>
                                    </p:anim>
                                    <p:anim calcmode="lin" valueType="num">
                                      <p:cBhvr additive="base">
                                        <p:cTn id="107" dur="500" fill="hold"/>
                                        <p:tgtEl>
                                          <p:spTgt spid="71"/>
                                        </p:tgtEl>
                                        <p:attrNameLst>
                                          <p:attrName>ppt_y</p:attrName>
                                        </p:attrNameLst>
                                      </p:cBhvr>
                                      <p:tavLst>
                                        <p:tav tm="0">
                                          <p:val>
                                            <p:strVal val="0-#ppt_h/2"/>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2" presetClass="entr" presetSubtype="2" fill="hold" grpId="0" nodeType="clickEffect">
                                  <p:stCondLst>
                                    <p:cond delay="0"/>
                                  </p:stCondLst>
                                  <p:childTnLst>
                                    <p:set>
                                      <p:cBhvr>
                                        <p:cTn id="111" dur="1" fill="hold">
                                          <p:stCondLst>
                                            <p:cond delay="0"/>
                                          </p:stCondLst>
                                        </p:cTn>
                                        <p:tgtEl>
                                          <p:spTgt spid="64"/>
                                        </p:tgtEl>
                                        <p:attrNameLst>
                                          <p:attrName>style.visibility</p:attrName>
                                        </p:attrNameLst>
                                      </p:cBhvr>
                                      <p:to>
                                        <p:strVal val="visible"/>
                                      </p:to>
                                    </p:set>
                                    <p:anim calcmode="lin" valueType="num">
                                      <p:cBhvr additive="base">
                                        <p:cTn id="112" dur="500" fill="hold"/>
                                        <p:tgtEl>
                                          <p:spTgt spid="64"/>
                                        </p:tgtEl>
                                        <p:attrNameLst>
                                          <p:attrName>ppt_x</p:attrName>
                                        </p:attrNameLst>
                                      </p:cBhvr>
                                      <p:tavLst>
                                        <p:tav tm="0">
                                          <p:val>
                                            <p:strVal val="1+#ppt_w/2"/>
                                          </p:val>
                                        </p:tav>
                                        <p:tav tm="100000">
                                          <p:val>
                                            <p:strVal val="#ppt_x"/>
                                          </p:val>
                                        </p:tav>
                                      </p:tavLst>
                                    </p:anim>
                                    <p:anim calcmode="lin" valueType="num">
                                      <p:cBhvr additive="base">
                                        <p:cTn id="113"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2" presetClass="entr" presetSubtype="2" fill="hold" grpId="0" nodeType="clickEffect">
                                  <p:stCondLst>
                                    <p:cond delay="0"/>
                                  </p:stCondLst>
                                  <p:childTnLst>
                                    <p:set>
                                      <p:cBhvr>
                                        <p:cTn id="117" dur="1" fill="hold">
                                          <p:stCondLst>
                                            <p:cond delay="0"/>
                                          </p:stCondLst>
                                        </p:cTn>
                                        <p:tgtEl>
                                          <p:spTgt spid="65"/>
                                        </p:tgtEl>
                                        <p:attrNameLst>
                                          <p:attrName>style.visibility</p:attrName>
                                        </p:attrNameLst>
                                      </p:cBhvr>
                                      <p:to>
                                        <p:strVal val="visible"/>
                                      </p:to>
                                    </p:set>
                                    <p:anim calcmode="lin" valueType="num">
                                      <p:cBhvr additive="base">
                                        <p:cTn id="118" dur="500" fill="hold"/>
                                        <p:tgtEl>
                                          <p:spTgt spid="65"/>
                                        </p:tgtEl>
                                        <p:attrNameLst>
                                          <p:attrName>ppt_x</p:attrName>
                                        </p:attrNameLst>
                                      </p:cBhvr>
                                      <p:tavLst>
                                        <p:tav tm="0">
                                          <p:val>
                                            <p:strVal val="1+#ppt_w/2"/>
                                          </p:val>
                                        </p:tav>
                                        <p:tav tm="100000">
                                          <p:val>
                                            <p:strVal val="#ppt_x"/>
                                          </p:val>
                                        </p:tav>
                                      </p:tavLst>
                                    </p:anim>
                                    <p:anim calcmode="lin" valueType="num">
                                      <p:cBhvr additive="base">
                                        <p:cTn id="119"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10" presetClass="entr" presetSubtype="0" fill="hold" grpId="0" nodeType="clickEffect">
                                  <p:stCondLst>
                                    <p:cond delay="0"/>
                                  </p:stCondLst>
                                  <p:childTnLst>
                                    <p:set>
                                      <p:cBhvr>
                                        <p:cTn id="123" dur="1" fill="hold">
                                          <p:stCondLst>
                                            <p:cond delay="0"/>
                                          </p:stCondLst>
                                        </p:cTn>
                                        <p:tgtEl>
                                          <p:spTgt spid="67"/>
                                        </p:tgtEl>
                                        <p:attrNameLst>
                                          <p:attrName>style.visibility</p:attrName>
                                        </p:attrNameLst>
                                      </p:cBhvr>
                                      <p:to>
                                        <p:strVal val="visible"/>
                                      </p:to>
                                    </p:set>
                                    <p:animEffect transition="in" filter="fade">
                                      <p:cBhvr>
                                        <p:cTn id="124" dur="500"/>
                                        <p:tgtEl>
                                          <p:spTgt spid="67"/>
                                        </p:tgtEl>
                                      </p:cBhvr>
                                    </p:animEffect>
                                  </p:childTnLst>
                                </p:cTn>
                              </p:par>
                            </p:childTnLst>
                          </p:cTn>
                        </p:par>
                      </p:childTnLst>
                    </p:cTn>
                  </p:par>
                  <p:par>
                    <p:cTn id="125" fill="hold">
                      <p:stCondLst>
                        <p:cond delay="indefinite"/>
                      </p:stCondLst>
                      <p:childTnLst>
                        <p:par>
                          <p:cTn id="126" fill="hold">
                            <p:stCondLst>
                              <p:cond delay="0"/>
                            </p:stCondLst>
                            <p:childTnLst>
                              <p:par>
                                <p:cTn id="127" presetID="10" presetClass="entr" presetSubtype="0" fill="hold" grpId="0" nodeType="clickEffect">
                                  <p:stCondLst>
                                    <p:cond delay="0"/>
                                  </p:stCondLst>
                                  <p:childTnLst>
                                    <p:set>
                                      <p:cBhvr>
                                        <p:cTn id="128" dur="1" fill="hold">
                                          <p:stCondLst>
                                            <p:cond delay="0"/>
                                          </p:stCondLst>
                                        </p:cTn>
                                        <p:tgtEl>
                                          <p:spTgt spid="68"/>
                                        </p:tgtEl>
                                        <p:attrNameLst>
                                          <p:attrName>style.visibility</p:attrName>
                                        </p:attrNameLst>
                                      </p:cBhvr>
                                      <p:to>
                                        <p:strVal val="visible"/>
                                      </p:to>
                                    </p:set>
                                    <p:animEffect transition="in" filter="fade">
                                      <p:cBhvr>
                                        <p:cTn id="129" dur="500"/>
                                        <p:tgtEl>
                                          <p:spTgt spid="68"/>
                                        </p:tgtEl>
                                      </p:cBhvr>
                                    </p:animEffect>
                                  </p:childTnLst>
                                </p:cTn>
                              </p:par>
                            </p:childTnLst>
                          </p:cTn>
                        </p:par>
                      </p:childTnLst>
                    </p:cTn>
                  </p:par>
                  <p:par>
                    <p:cTn id="130" fill="hold">
                      <p:stCondLst>
                        <p:cond delay="indefinite"/>
                      </p:stCondLst>
                      <p:childTnLst>
                        <p:par>
                          <p:cTn id="131" fill="hold">
                            <p:stCondLst>
                              <p:cond delay="0"/>
                            </p:stCondLst>
                            <p:childTnLst>
                              <p:par>
                                <p:cTn id="132" presetID="10" presetClass="entr" presetSubtype="0" fill="hold" grpId="0" nodeType="clickEffect">
                                  <p:stCondLst>
                                    <p:cond delay="0"/>
                                  </p:stCondLst>
                                  <p:childTnLst>
                                    <p:set>
                                      <p:cBhvr>
                                        <p:cTn id="133" dur="1" fill="hold">
                                          <p:stCondLst>
                                            <p:cond delay="0"/>
                                          </p:stCondLst>
                                        </p:cTn>
                                        <p:tgtEl>
                                          <p:spTgt spid="69"/>
                                        </p:tgtEl>
                                        <p:attrNameLst>
                                          <p:attrName>style.visibility</p:attrName>
                                        </p:attrNameLst>
                                      </p:cBhvr>
                                      <p:to>
                                        <p:strVal val="visible"/>
                                      </p:to>
                                    </p:set>
                                    <p:animEffect transition="in" filter="fade">
                                      <p:cBhvr>
                                        <p:cTn id="134" dur="500"/>
                                        <p:tgtEl>
                                          <p:spTgt spid="69"/>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70"/>
                                        </p:tgtEl>
                                        <p:attrNameLst>
                                          <p:attrName>style.visibility</p:attrName>
                                        </p:attrNameLst>
                                      </p:cBhvr>
                                      <p:to>
                                        <p:strVal val="visible"/>
                                      </p:to>
                                    </p:set>
                                    <p:animEffect transition="in" filter="fade">
                                      <p:cBhvr>
                                        <p:cTn id="137" dur="500"/>
                                        <p:tgtEl>
                                          <p:spTgt spid="70"/>
                                        </p:tgtEl>
                                      </p:cBhvr>
                                    </p:animEffect>
                                  </p:childTnLst>
                                </p:cTn>
                              </p:par>
                            </p:childTnLst>
                          </p:cTn>
                        </p:par>
                      </p:childTnLst>
                    </p:cTn>
                  </p:par>
                  <p:par>
                    <p:cTn id="138" fill="hold">
                      <p:stCondLst>
                        <p:cond delay="indefinite"/>
                      </p:stCondLst>
                      <p:childTnLst>
                        <p:par>
                          <p:cTn id="139" fill="hold">
                            <p:stCondLst>
                              <p:cond delay="0"/>
                            </p:stCondLst>
                            <p:childTnLst>
                              <p:par>
                                <p:cTn id="140" presetID="2" presetClass="entr" presetSubtype="1" fill="hold" grpId="0" nodeType="clickEffect">
                                  <p:stCondLst>
                                    <p:cond delay="0"/>
                                  </p:stCondLst>
                                  <p:childTnLst>
                                    <p:set>
                                      <p:cBhvr>
                                        <p:cTn id="141" dur="1" fill="hold">
                                          <p:stCondLst>
                                            <p:cond delay="0"/>
                                          </p:stCondLst>
                                        </p:cTn>
                                        <p:tgtEl>
                                          <p:spTgt spid="72"/>
                                        </p:tgtEl>
                                        <p:attrNameLst>
                                          <p:attrName>style.visibility</p:attrName>
                                        </p:attrNameLst>
                                      </p:cBhvr>
                                      <p:to>
                                        <p:strVal val="visible"/>
                                      </p:to>
                                    </p:set>
                                    <p:anim calcmode="lin" valueType="num">
                                      <p:cBhvr additive="base">
                                        <p:cTn id="142" dur="500" fill="hold"/>
                                        <p:tgtEl>
                                          <p:spTgt spid="72"/>
                                        </p:tgtEl>
                                        <p:attrNameLst>
                                          <p:attrName>ppt_x</p:attrName>
                                        </p:attrNameLst>
                                      </p:cBhvr>
                                      <p:tavLst>
                                        <p:tav tm="0">
                                          <p:val>
                                            <p:strVal val="#ppt_x"/>
                                          </p:val>
                                        </p:tav>
                                        <p:tav tm="100000">
                                          <p:val>
                                            <p:strVal val="#ppt_x"/>
                                          </p:val>
                                        </p:tav>
                                      </p:tavLst>
                                    </p:anim>
                                    <p:anim calcmode="lin" valueType="num">
                                      <p:cBhvr additive="base">
                                        <p:cTn id="143" dur="500" fill="hold"/>
                                        <p:tgtEl>
                                          <p:spTgt spid="72"/>
                                        </p:tgtEl>
                                        <p:attrNameLst>
                                          <p:attrName>ppt_y</p:attrName>
                                        </p:attrNameLst>
                                      </p:cBhvr>
                                      <p:tavLst>
                                        <p:tav tm="0">
                                          <p:val>
                                            <p:strVal val="0-#ppt_h/2"/>
                                          </p:val>
                                        </p:tav>
                                        <p:tav tm="100000">
                                          <p:val>
                                            <p:strVal val="#ppt_y"/>
                                          </p:val>
                                        </p:tav>
                                      </p:tavLst>
                                    </p:anim>
                                  </p:childTnLst>
                                </p:cTn>
                              </p:par>
                            </p:childTnLst>
                          </p:cTn>
                        </p:par>
                      </p:childTnLst>
                    </p:cTn>
                  </p:par>
                  <p:par>
                    <p:cTn id="144" fill="hold">
                      <p:stCondLst>
                        <p:cond delay="indefinite"/>
                      </p:stCondLst>
                      <p:childTnLst>
                        <p:par>
                          <p:cTn id="145" fill="hold">
                            <p:stCondLst>
                              <p:cond delay="0"/>
                            </p:stCondLst>
                            <p:childTnLst>
                              <p:par>
                                <p:cTn id="146" presetID="2" presetClass="entr" presetSubtype="1" fill="hold" grpId="0" nodeType="clickEffect">
                                  <p:stCondLst>
                                    <p:cond delay="0"/>
                                  </p:stCondLst>
                                  <p:childTnLst>
                                    <p:set>
                                      <p:cBhvr>
                                        <p:cTn id="147" dur="1" fill="hold">
                                          <p:stCondLst>
                                            <p:cond delay="0"/>
                                          </p:stCondLst>
                                        </p:cTn>
                                        <p:tgtEl>
                                          <p:spTgt spid="73"/>
                                        </p:tgtEl>
                                        <p:attrNameLst>
                                          <p:attrName>style.visibility</p:attrName>
                                        </p:attrNameLst>
                                      </p:cBhvr>
                                      <p:to>
                                        <p:strVal val="visible"/>
                                      </p:to>
                                    </p:set>
                                    <p:anim calcmode="lin" valueType="num">
                                      <p:cBhvr additive="base">
                                        <p:cTn id="148" dur="500" fill="hold"/>
                                        <p:tgtEl>
                                          <p:spTgt spid="73"/>
                                        </p:tgtEl>
                                        <p:attrNameLst>
                                          <p:attrName>ppt_x</p:attrName>
                                        </p:attrNameLst>
                                      </p:cBhvr>
                                      <p:tavLst>
                                        <p:tav tm="0">
                                          <p:val>
                                            <p:strVal val="#ppt_x"/>
                                          </p:val>
                                        </p:tav>
                                        <p:tav tm="100000">
                                          <p:val>
                                            <p:strVal val="#ppt_x"/>
                                          </p:val>
                                        </p:tav>
                                      </p:tavLst>
                                    </p:anim>
                                    <p:anim calcmode="lin" valueType="num">
                                      <p:cBhvr additive="base">
                                        <p:cTn id="149" dur="500" fill="hold"/>
                                        <p:tgtEl>
                                          <p:spTgt spid="73"/>
                                        </p:tgtEl>
                                        <p:attrNameLst>
                                          <p:attrName>ppt_y</p:attrName>
                                        </p:attrNameLst>
                                      </p:cBhvr>
                                      <p:tavLst>
                                        <p:tav tm="0">
                                          <p:val>
                                            <p:strVal val="0-#ppt_h/2"/>
                                          </p:val>
                                        </p:tav>
                                        <p:tav tm="100000">
                                          <p:val>
                                            <p:strVal val="#ppt_y"/>
                                          </p:val>
                                        </p:tav>
                                      </p:tavLst>
                                    </p:anim>
                                  </p:childTnLst>
                                </p:cTn>
                              </p:par>
                            </p:childTnLst>
                          </p:cTn>
                        </p:par>
                      </p:childTnLst>
                    </p:cTn>
                  </p:par>
                  <p:par>
                    <p:cTn id="150" fill="hold">
                      <p:stCondLst>
                        <p:cond delay="indefinite"/>
                      </p:stCondLst>
                      <p:childTnLst>
                        <p:par>
                          <p:cTn id="151" fill="hold">
                            <p:stCondLst>
                              <p:cond delay="0"/>
                            </p:stCondLst>
                            <p:childTnLst>
                              <p:par>
                                <p:cTn id="152" presetID="2" presetClass="entr" presetSubtype="1" fill="hold" grpId="0" nodeType="clickEffect">
                                  <p:stCondLst>
                                    <p:cond delay="0"/>
                                  </p:stCondLst>
                                  <p:childTnLst>
                                    <p:set>
                                      <p:cBhvr>
                                        <p:cTn id="153" dur="1" fill="hold">
                                          <p:stCondLst>
                                            <p:cond delay="0"/>
                                          </p:stCondLst>
                                        </p:cTn>
                                        <p:tgtEl>
                                          <p:spTgt spid="74"/>
                                        </p:tgtEl>
                                        <p:attrNameLst>
                                          <p:attrName>style.visibility</p:attrName>
                                        </p:attrNameLst>
                                      </p:cBhvr>
                                      <p:to>
                                        <p:strVal val="visible"/>
                                      </p:to>
                                    </p:set>
                                    <p:anim calcmode="lin" valueType="num">
                                      <p:cBhvr additive="base">
                                        <p:cTn id="154" dur="500" fill="hold"/>
                                        <p:tgtEl>
                                          <p:spTgt spid="74"/>
                                        </p:tgtEl>
                                        <p:attrNameLst>
                                          <p:attrName>ppt_x</p:attrName>
                                        </p:attrNameLst>
                                      </p:cBhvr>
                                      <p:tavLst>
                                        <p:tav tm="0">
                                          <p:val>
                                            <p:strVal val="#ppt_x"/>
                                          </p:val>
                                        </p:tav>
                                        <p:tav tm="100000">
                                          <p:val>
                                            <p:strVal val="#ppt_x"/>
                                          </p:val>
                                        </p:tav>
                                      </p:tavLst>
                                    </p:anim>
                                    <p:anim calcmode="lin" valueType="num">
                                      <p:cBhvr additive="base">
                                        <p:cTn id="155" dur="500" fill="hold"/>
                                        <p:tgtEl>
                                          <p:spTgt spid="7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5" grpId="0"/>
      <p:bldP spid="21" grpId="0"/>
      <p:bldP spid="23" grpId="0"/>
      <p:bldP spid="24" grpId="0"/>
      <p:bldP spid="27" grpId="0"/>
      <p:bldP spid="64" grpId="0" animBg="1"/>
      <p:bldP spid="65" grpId="0" animBg="1"/>
      <p:bldP spid="67" grpId="0" animBg="1"/>
      <p:bldP spid="68" grpId="0" animBg="1"/>
      <p:bldP spid="69" grpId="0" animBg="1"/>
      <p:bldP spid="70" grpId="0" animBg="1"/>
      <p:bldP spid="71" grpId="0" animBg="1"/>
      <p:bldP spid="72" grpId="0" animBg="1"/>
      <p:bldP spid="73" grpId="0" animBg="1"/>
      <p:bldP spid="7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E8694D71-E384-48A9-879C-F66018617472}"/>
              </a:ext>
            </a:extLst>
          </p:cNvPr>
          <p:cNvPicPr>
            <a:picLocks noChangeAspect="1"/>
          </p:cNvPicPr>
          <p:nvPr/>
        </p:nvPicPr>
        <p:blipFill rotWithShape="1">
          <a:blip r:embed="rId3"/>
          <a:srcRect l="42246" t="21611" r="23107" b="28907"/>
          <a:stretch/>
        </p:blipFill>
        <p:spPr>
          <a:xfrm>
            <a:off x="5150581" y="1618407"/>
            <a:ext cx="4224042" cy="3155894"/>
          </a:xfrm>
          <a:prstGeom prst="rect">
            <a:avLst/>
          </a:prstGeom>
        </p:spPr>
      </p:pic>
      <p:pic>
        <p:nvPicPr>
          <p:cNvPr id="5" name="Obrázek 4">
            <a:extLst>
              <a:ext uri="{FF2B5EF4-FFF2-40B4-BE49-F238E27FC236}">
                <a16:creationId xmlns:a16="http://schemas.microsoft.com/office/drawing/2014/main" id="{C9E1F734-6409-4E49-8BC9-162AD5592282}"/>
              </a:ext>
            </a:extLst>
          </p:cNvPr>
          <p:cNvPicPr>
            <a:picLocks noChangeAspect="1"/>
          </p:cNvPicPr>
          <p:nvPr/>
        </p:nvPicPr>
        <p:blipFill rotWithShape="1">
          <a:blip r:embed="rId3"/>
          <a:srcRect l="42246" t="21611" r="23107" b="28907"/>
          <a:stretch/>
        </p:blipFill>
        <p:spPr>
          <a:xfrm>
            <a:off x="3108960" y="93058"/>
            <a:ext cx="9011290" cy="6732574"/>
          </a:xfrm>
          <a:prstGeom prst="rect">
            <a:avLst/>
          </a:prstGeom>
        </p:spPr>
      </p:pic>
      <p:pic>
        <p:nvPicPr>
          <p:cNvPr id="9" name="Obrázek 8">
            <a:extLst>
              <a:ext uri="{FF2B5EF4-FFF2-40B4-BE49-F238E27FC236}">
                <a16:creationId xmlns:a16="http://schemas.microsoft.com/office/drawing/2014/main" id="{5DF2647D-9EC4-4733-AD7F-2E21E2FA03A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r="83835"/>
          <a:stretch/>
        </p:blipFill>
        <p:spPr>
          <a:xfrm>
            <a:off x="601497" y="137565"/>
            <a:ext cx="1327255" cy="5747374"/>
          </a:xfrm>
          <a:prstGeom prst="rect">
            <a:avLst/>
          </a:prstGeom>
        </p:spPr>
      </p:pic>
      <p:pic>
        <p:nvPicPr>
          <p:cNvPr id="11" name="Obrázek 10">
            <a:extLst>
              <a:ext uri="{FF2B5EF4-FFF2-40B4-BE49-F238E27FC236}">
                <a16:creationId xmlns:a16="http://schemas.microsoft.com/office/drawing/2014/main" id="{F35193EA-EA82-4629-BDA8-1DAE3E7FAA3D}"/>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r="78702" b="50000"/>
          <a:stretch/>
        </p:blipFill>
        <p:spPr>
          <a:xfrm>
            <a:off x="2547570" y="424831"/>
            <a:ext cx="887572" cy="1458589"/>
          </a:xfrm>
          <a:prstGeom prst="rect">
            <a:avLst/>
          </a:prstGeom>
        </p:spPr>
      </p:pic>
      <p:sp>
        <p:nvSpPr>
          <p:cNvPr id="12" name="TextovéPole 11">
            <a:extLst>
              <a:ext uri="{FF2B5EF4-FFF2-40B4-BE49-F238E27FC236}">
                <a16:creationId xmlns:a16="http://schemas.microsoft.com/office/drawing/2014/main" id="{F33F6039-1E55-4910-B859-21D0E8C13D9C}"/>
              </a:ext>
            </a:extLst>
          </p:cNvPr>
          <p:cNvSpPr txBox="1"/>
          <p:nvPr/>
        </p:nvSpPr>
        <p:spPr>
          <a:xfrm>
            <a:off x="8921469" y="173978"/>
            <a:ext cx="965136" cy="369332"/>
          </a:xfrm>
          <a:prstGeom prst="rect">
            <a:avLst/>
          </a:prstGeom>
          <a:noFill/>
        </p:spPr>
        <p:txBody>
          <a:bodyPr wrap="none" rtlCol="0">
            <a:spAutoFit/>
          </a:bodyPr>
          <a:lstStyle/>
          <a:p>
            <a:r>
              <a:rPr lang="cs-CZ" dirty="0"/>
              <a:t>Zvracení</a:t>
            </a:r>
            <a:endParaRPr lang="en-US" dirty="0"/>
          </a:p>
        </p:txBody>
      </p:sp>
      <p:sp>
        <p:nvSpPr>
          <p:cNvPr id="13" name="TextovéPole 12">
            <a:extLst>
              <a:ext uri="{FF2B5EF4-FFF2-40B4-BE49-F238E27FC236}">
                <a16:creationId xmlns:a16="http://schemas.microsoft.com/office/drawing/2014/main" id="{F49300C8-9158-498D-9D2E-8CE7F4FA189E}"/>
              </a:ext>
            </a:extLst>
          </p:cNvPr>
          <p:cNvSpPr txBox="1"/>
          <p:nvPr/>
        </p:nvSpPr>
        <p:spPr>
          <a:xfrm>
            <a:off x="8353678" y="6314690"/>
            <a:ext cx="859531" cy="369332"/>
          </a:xfrm>
          <a:prstGeom prst="rect">
            <a:avLst/>
          </a:prstGeom>
          <a:noFill/>
        </p:spPr>
        <p:txBody>
          <a:bodyPr wrap="none" rtlCol="0">
            <a:spAutoFit/>
          </a:bodyPr>
          <a:lstStyle/>
          <a:p>
            <a:r>
              <a:rPr lang="cs-CZ" dirty="0"/>
              <a:t>Průjem</a:t>
            </a:r>
            <a:endParaRPr lang="en-US" dirty="0"/>
          </a:p>
        </p:txBody>
      </p:sp>
      <p:sp>
        <p:nvSpPr>
          <p:cNvPr id="14" name="TextovéPole 13">
            <a:extLst>
              <a:ext uri="{FF2B5EF4-FFF2-40B4-BE49-F238E27FC236}">
                <a16:creationId xmlns:a16="http://schemas.microsoft.com/office/drawing/2014/main" id="{A2FF5816-43E0-45F6-9294-14853FFE71F0}"/>
              </a:ext>
            </a:extLst>
          </p:cNvPr>
          <p:cNvSpPr txBox="1"/>
          <p:nvPr/>
        </p:nvSpPr>
        <p:spPr>
          <a:xfrm>
            <a:off x="1657030" y="4303820"/>
            <a:ext cx="1614545" cy="369332"/>
          </a:xfrm>
          <a:prstGeom prst="rect">
            <a:avLst/>
          </a:prstGeom>
          <a:noFill/>
        </p:spPr>
        <p:txBody>
          <a:bodyPr wrap="none" rtlCol="0">
            <a:spAutoFit/>
          </a:bodyPr>
          <a:lstStyle/>
          <a:p>
            <a:r>
              <a:rPr lang="cs-CZ" dirty="0"/>
              <a:t>Dospělí jedinci:</a:t>
            </a:r>
            <a:endParaRPr lang="en-US" dirty="0"/>
          </a:p>
        </p:txBody>
      </p:sp>
      <p:sp>
        <p:nvSpPr>
          <p:cNvPr id="15" name="TextovéPole 14">
            <a:extLst>
              <a:ext uri="{FF2B5EF4-FFF2-40B4-BE49-F238E27FC236}">
                <a16:creationId xmlns:a16="http://schemas.microsoft.com/office/drawing/2014/main" id="{D30B2F5A-FDBF-42AC-87EA-573104A71BA4}"/>
              </a:ext>
            </a:extLst>
          </p:cNvPr>
          <p:cNvSpPr txBox="1"/>
          <p:nvPr/>
        </p:nvSpPr>
        <p:spPr>
          <a:xfrm>
            <a:off x="2604668" y="1901626"/>
            <a:ext cx="864980" cy="369332"/>
          </a:xfrm>
          <a:prstGeom prst="rect">
            <a:avLst/>
          </a:prstGeom>
          <a:noFill/>
        </p:spPr>
        <p:txBody>
          <a:bodyPr wrap="none" rtlCol="0">
            <a:spAutoFit/>
          </a:bodyPr>
          <a:lstStyle/>
          <a:p>
            <a:r>
              <a:rPr lang="cs-CZ" dirty="0"/>
              <a:t>Kojenci</a:t>
            </a:r>
            <a:endParaRPr lang="en-US" dirty="0"/>
          </a:p>
        </p:txBody>
      </p:sp>
      <p:sp>
        <p:nvSpPr>
          <p:cNvPr id="16" name="TextovéPole 15">
            <a:extLst>
              <a:ext uri="{FF2B5EF4-FFF2-40B4-BE49-F238E27FC236}">
                <a16:creationId xmlns:a16="http://schemas.microsoft.com/office/drawing/2014/main" id="{23A8F517-104C-48CE-B99A-BD4BC14A370D}"/>
              </a:ext>
            </a:extLst>
          </p:cNvPr>
          <p:cNvSpPr txBox="1"/>
          <p:nvPr/>
        </p:nvSpPr>
        <p:spPr>
          <a:xfrm>
            <a:off x="1428027" y="4691358"/>
            <a:ext cx="2041621" cy="923330"/>
          </a:xfrm>
          <a:prstGeom prst="rect">
            <a:avLst/>
          </a:prstGeom>
          <a:noFill/>
        </p:spPr>
        <p:txBody>
          <a:bodyPr wrap="square" rtlCol="0">
            <a:spAutoFit/>
          </a:bodyPr>
          <a:lstStyle/>
          <a:p>
            <a:pPr algn="ctr"/>
            <a:r>
              <a:rPr lang="cs-CZ" dirty="0"/>
              <a:t>probíhá většinou bez závažných klinických důsledků</a:t>
            </a:r>
            <a:endParaRPr lang="en-US" dirty="0"/>
          </a:p>
        </p:txBody>
      </p:sp>
      <p:sp>
        <p:nvSpPr>
          <p:cNvPr id="17" name="TextovéPole 16">
            <a:extLst>
              <a:ext uri="{FF2B5EF4-FFF2-40B4-BE49-F238E27FC236}">
                <a16:creationId xmlns:a16="http://schemas.microsoft.com/office/drawing/2014/main" id="{C3228E74-0BDE-4EF6-89A0-97C02AC71C1B}"/>
              </a:ext>
            </a:extLst>
          </p:cNvPr>
          <p:cNvSpPr txBox="1"/>
          <p:nvPr/>
        </p:nvSpPr>
        <p:spPr>
          <a:xfrm>
            <a:off x="2053811" y="2191495"/>
            <a:ext cx="2041621" cy="923330"/>
          </a:xfrm>
          <a:prstGeom prst="rect">
            <a:avLst/>
          </a:prstGeom>
          <a:noFill/>
        </p:spPr>
        <p:txBody>
          <a:bodyPr wrap="square" rtlCol="0">
            <a:spAutoFit/>
          </a:bodyPr>
          <a:lstStyle/>
          <a:p>
            <a:pPr algn="ctr"/>
            <a:r>
              <a:rPr lang="cs-CZ" dirty="0"/>
              <a:t>nezřídka – závažná až život ohrožující komplikace</a:t>
            </a:r>
            <a:endParaRPr lang="en-US" dirty="0"/>
          </a:p>
        </p:txBody>
      </p:sp>
    </p:spTree>
    <p:extLst>
      <p:ext uri="{BB962C8B-B14F-4D97-AF65-F5344CB8AC3E}">
        <p14:creationId xmlns:p14="http://schemas.microsoft.com/office/powerpoint/2010/main" val="2533652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6" grpId="0"/>
      <p:bldP spid="1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D3F4B40A-4C91-4EE2-A631-F1B5F1B9C7E9}"/>
              </a:ext>
            </a:extLst>
          </p:cNvPr>
          <p:cNvPicPr>
            <a:picLocks noChangeAspect="1"/>
          </p:cNvPicPr>
          <p:nvPr/>
        </p:nvPicPr>
        <p:blipFill rotWithShape="1">
          <a:blip r:embed="rId2"/>
          <a:srcRect t="11770"/>
          <a:stretch/>
        </p:blipFill>
        <p:spPr>
          <a:xfrm>
            <a:off x="185737" y="643320"/>
            <a:ext cx="11820525" cy="4916290"/>
          </a:xfrm>
          <a:prstGeom prst="rect">
            <a:avLst/>
          </a:prstGeom>
          <a:solidFill>
            <a:srgbClr val="E8E6F3"/>
          </a:solidFill>
        </p:spPr>
      </p:pic>
      <p:sp>
        <p:nvSpPr>
          <p:cNvPr id="3" name="TextovéPole 2">
            <a:extLst>
              <a:ext uri="{FF2B5EF4-FFF2-40B4-BE49-F238E27FC236}">
                <a16:creationId xmlns:a16="http://schemas.microsoft.com/office/drawing/2014/main" id="{4AE0F02F-7F29-4B01-A891-0D4F47FE7CC6}"/>
              </a:ext>
            </a:extLst>
          </p:cNvPr>
          <p:cNvSpPr txBox="1"/>
          <p:nvPr/>
        </p:nvSpPr>
        <p:spPr>
          <a:xfrm>
            <a:off x="6198499" y="983186"/>
            <a:ext cx="966999" cy="523220"/>
          </a:xfrm>
          <a:prstGeom prst="rect">
            <a:avLst/>
          </a:prstGeom>
          <a:solidFill>
            <a:srgbClr val="BAD1E4"/>
          </a:solidFill>
        </p:spPr>
        <p:txBody>
          <a:bodyPr wrap="square" rtlCol="0">
            <a:spAutoFit/>
          </a:bodyPr>
          <a:lstStyle/>
          <a:p>
            <a:pPr algn="ctr"/>
            <a:r>
              <a:rPr lang="cs-CZ" sz="1400" dirty="0"/>
              <a:t>Lumen žaludku</a:t>
            </a:r>
            <a:endParaRPr lang="en-US" sz="1400" dirty="0"/>
          </a:p>
        </p:txBody>
      </p:sp>
      <p:sp>
        <p:nvSpPr>
          <p:cNvPr id="4" name="TextovéPole 3">
            <a:extLst>
              <a:ext uri="{FF2B5EF4-FFF2-40B4-BE49-F238E27FC236}">
                <a16:creationId xmlns:a16="http://schemas.microsoft.com/office/drawing/2014/main" id="{86538EB8-930C-4E4B-B556-AC2963C25A7C}"/>
              </a:ext>
            </a:extLst>
          </p:cNvPr>
          <p:cNvSpPr txBox="1"/>
          <p:nvPr/>
        </p:nvSpPr>
        <p:spPr>
          <a:xfrm>
            <a:off x="8355028" y="3518689"/>
            <a:ext cx="1408014" cy="307777"/>
          </a:xfrm>
          <a:prstGeom prst="rect">
            <a:avLst/>
          </a:prstGeom>
          <a:solidFill>
            <a:srgbClr val="FDEADB"/>
          </a:solidFill>
        </p:spPr>
        <p:txBody>
          <a:bodyPr wrap="square" rtlCol="0">
            <a:spAutoFit/>
          </a:bodyPr>
          <a:lstStyle/>
          <a:p>
            <a:r>
              <a:rPr lang="cs-CZ" sz="1400" dirty="0"/>
              <a:t>Parietální buňky</a:t>
            </a:r>
            <a:endParaRPr lang="en-US" sz="1400" dirty="0"/>
          </a:p>
        </p:txBody>
      </p:sp>
      <p:sp>
        <p:nvSpPr>
          <p:cNvPr id="5" name="TextovéPole 4">
            <a:extLst>
              <a:ext uri="{FF2B5EF4-FFF2-40B4-BE49-F238E27FC236}">
                <a16:creationId xmlns:a16="http://schemas.microsoft.com/office/drawing/2014/main" id="{36329DC7-373C-4C03-8265-E518A9DF5628}"/>
              </a:ext>
            </a:extLst>
          </p:cNvPr>
          <p:cNvSpPr txBox="1"/>
          <p:nvPr/>
        </p:nvSpPr>
        <p:spPr>
          <a:xfrm>
            <a:off x="10034125" y="1022298"/>
            <a:ext cx="967000" cy="461665"/>
          </a:xfrm>
          <a:prstGeom prst="rect">
            <a:avLst/>
          </a:prstGeom>
          <a:solidFill>
            <a:srgbClr val="E8E6F3"/>
          </a:solidFill>
        </p:spPr>
        <p:txBody>
          <a:bodyPr wrap="square" rtlCol="0">
            <a:spAutoFit/>
          </a:bodyPr>
          <a:lstStyle/>
          <a:p>
            <a:pPr algn="ctr"/>
            <a:r>
              <a:rPr lang="cs-CZ" sz="1200" dirty="0"/>
              <a:t>Intersticiální tekutina</a:t>
            </a:r>
            <a:endParaRPr lang="en-US" sz="1200" dirty="0"/>
          </a:p>
        </p:txBody>
      </p:sp>
      <p:sp>
        <p:nvSpPr>
          <p:cNvPr id="6" name="TextovéPole 5">
            <a:extLst>
              <a:ext uri="{FF2B5EF4-FFF2-40B4-BE49-F238E27FC236}">
                <a16:creationId xmlns:a16="http://schemas.microsoft.com/office/drawing/2014/main" id="{09E0BE63-3E50-4FE4-9E27-2F2E62BF9141}"/>
              </a:ext>
            </a:extLst>
          </p:cNvPr>
          <p:cNvSpPr txBox="1"/>
          <p:nvPr/>
        </p:nvSpPr>
        <p:spPr>
          <a:xfrm rot="5572659">
            <a:off x="10899745" y="1237890"/>
            <a:ext cx="764952" cy="200055"/>
          </a:xfrm>
          <a:prstGeom prst="rect">
            <a:avLst/>
          </a:prstGeom>
          <a:solidFill>
            <a:srgbClr val="F6D2CB"/>
          </a:solidFill>
        </p:spPr>
        <p:txBody>
          <a:bodyPr wrap="square" rtlCol="0">
            <a:spAutoFit/>
          </a:bodyPr>
          <a:lstStyle/>
          <a:p>
            <a:pPr algn="ctr"/>
            <a:r>
              <a:rPr lang="cs-CZ" sz="700" dirty="0"/>
              <a:t>Kapiláry</a:t>
            </a:r>
            <a:endParaRPr lang="en-US" sz="700" dirty="0"/>
          </a:p>
        </p:txBody>
      </p:sp>
      <p:sp>
        <p:nvSpPr>
          <p:cNvPr id="7" name="TextovéPole 6">
            <a:extLst>
              <a:ext uri="{FF2B5EF4-FFF2-40B4-BE49-F238E27FC236}">
                <a16:creationId xmlns:a16="http://schemas.microsoft.com/office/drawing/2014/main" id="{C17CF42A-4646-477D-98F8-920B4C4FF815}"/>
              </a:ext>
            </a:extLst>
          </p:cNvPr>
          <p:cNvSpPr txBox="1"/>
          <p:nvPr/>
        </p:nvSpPr>
        <p:spPr>
          <a:xfrm>
            <a:off x="2423377" y="3364800"/>
            <a:ext cx="1231337" cy="523220"/>
          </a:xfrm>
          <a:prstGeom prst="rect">
            <a:avLst/>
          </a:prstGeom>
          <a:solidFill>
            <a:srgbClr val="F4F3EE"/>
          </a:solidFill>
        </p:spPr>
        <p:txBody>
          <a:bodyPr wrap="square" rtlCol="0">
            <a:spAutoFit/>
          </a:bodyPr>
          <a:lstStyle/>
          <a:p>
            <a:pPr algn="r"/>
            <a:r>
              <a:rPr lang="cs-CZ" sz="1400" dirty="0"/>
              <a:t>Parietální buňky</a:t>
            </a:r>
            <a:endParaRPr lang="en-US" sz="1400" dirty="0"/>
          </a:p>
        </p:txBody>
      </p:sp>
      <p:sp>
        <p:nvSpPr>
          <p:cNvPr id="8" name="Obdélník 7">
            <a:extLst>
              <a:ext uri="{FF2B5EF4-FFF2-40B4-BE49-F238E27FC236}">
                <a16:creationId xmlns:a16="http://schemas.microsoft.com/office/drawing/2014/main" id="{C97169BB-FE6B-407F-A317-70C0B06E87A7}"/>
              </a:ext>
            </a:extLst>
          </p:cNvPr>
          <p:cNvSpPr/>
          <p:nvPr/>
        </p:nvSpPr>
        <p:spPr>
          <a:xfrm>
            <a:off x="343912" y="675688"/>
            <a:ext cx="3528127" cy="639271"/>
          </a:xfrm>
          <a:prstGeom prst="rect">
            <a:avLst/>
          </a:prstGeom>
          <a:solidFill>
            <a:srgbClr val="F4F3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ovéPole 8">
            <a:extLst>
              <a:ext uri="{FF2B5EF4-FFF2-40B4-BE49-F238E27FC236}">
                <a16:creationId xmlns:a16="http://schemas.microsoft.com/office/drawing/2014/main" id="{8BB3CA84-13E8-4543-9701-54498077562B}"/>
              </a:ext>
            </a:extLst>
          </p:cNvPr>
          <p:cNvSpPr txBox="1"/>
          <p:nvPr/>
        </p:nvSpPr>
        <p:spPr>
          <a:xfrm>
            <a:off x="7628140" y="6440225"/>
            <a:ext cx="4483920" cy="261610"/>
          </a:xfrm>
          <a:prstGeom prst="rect">
            <a:avLst/>
          </a:prstGeom>
          <a:noFill/>
        </p:spPr>
        <p:txBody>
          <a:bodyPr wrap="none" rtlCol="0">
            <a:spAutoFit/>
          </a:bodyPr>
          <a:lstStyle/>
          <a:p>
            <a:r>
              <a:rPr lang="cs-CZ" sz="1100" dirty="0"/>
              <a:t>podle © </a:t>
            </a:r>
            <a:r>
              <a:rPr lang="cs-CZ" sz="1100" dirty="0" err="1"/>
              <a:t>Dee</a:t>
            </a:r>
            <a:r>
              <a:rPr lang="cs-CZ" sz="1100" dirty="0"/>
              <a:t> </a:t>
            </a:r>
            <a:r>
              <a:rPr lang="cs-CZ" sz="1100" dirty="0" err="1"/>
              <a:t>Unlaub</a:t>
            </a:r>
            <a:r>
              <a:rPr lang="cs-CZ" sz="1100" dirty="0"/>
              <a:t> </a:t>
            </a:r>
            <a:r>
              <a:rPr lang="cs-CZ" sz="1100" dirty="0" err="1"/>
              <a:t>Silverthorn</a:t>
            </a:r>
            <a:r>
              <a:rPr lang="cs-CZ" sz="1100" dirty="0"/>
              <a:t>: </a:t>
            </a:r>
            <a:r>
              <a:rPr lang="cs-CZ" sz="1100" dirty="0" err="1"/>
              <a:t>Human</a:t>
            </a:r>
            <a:r>
              <a:rPr lang="cs-CZ" sz="1100" dirty="0"/>
              <a:t> </a:t>
            </a:r>
            <a:r>
              <a:rPr lang="cs-CZ" sz="1100" dirty="0" err="1"/>
              <a:t>Physiology</a:t>
            </a:r>
            <a:r>
              <a:rPr lang="cs-CZ" sz="1100" dirty="0"/>
              <a:t>,  </a:t>
            </a:r>
            <a:r>
              <a:rPr lang="cs-CZ" sz="1100" dirty="0" err="1"/>
              <a:t>Sixth</a:t>
            </a:r>
            <a:r>
              <a:rPr lang="cs-CZ" sz="1100" dirty="0"/>
              <a:t> </a:t>
            </a:r>
            <a:r>
              <a:rPr lang="cs-CZ" sz="1100" dirty="0" err="1"/>
              <a:t>Edition</a:t>
            </a:r>
            <a:r>
              <a:rPr lang="cs-CZ" sz="1100" dirty="0"/>
              <a:t>, </a:t>
            </a:r>
            <a:r>
              <a:rPr lang="cs-CZ" sz="1100" dirty="0" err="1"/>
              <a:t>Pearson</a:t>
            </a:r>
            <a:endParaRPr lang="en-US" sz="1100" dirty="0"/>
          </a:p>
        </p:txBody>
      </p:sp>
    </p:spTree>
    <p:extLst>
      <p:ext uri="{BB962C8B-B14F-4D97-AF65-F5344CB8AC3E}">
        <p14:creationId xmlns:p14="http://schemas.microsoft.com/office/powerpoint/2010/main" val="312354779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2F3549DD-14E2-4A1C-844E-FFD7E392C25B}"/>
              </a:ext>
            </a:extLst>
          </p:cNvPr>
          <p:cNvPicPr>
            <a:picLocks noChangeAspect="1"/>
          </p:cNvPicPr>
          <p:nvPr/>
        </p:nvPicPr>
        <p:blipFill>
          <a:blip r:embed="rId3"/>
          <a:stretch>
            <a:fillRect/>
          </a:stretch>
        </p:blipFill>
        <p:spPr>
          <a:xfrm>
            <a:off x="1954358" y="4046"/>
            <a:ext cx="8283284" cy="6858000"/>
          </a:xfrm>
          <a:prstGeom prst="rect">
            <a:avLst/>
          </a:prstGeom>
        </p:spPr>
      </p:pic>
      <p:sp>
        <p:nvSpPr>
          <p:cNvPr id="3" name="TextovéPole 2">
            <a:extLst>
              <a:ext uri="{FF2B5EF4-FFF2-40B4-BE49-F238E27FC236}">
                <a16:creationId xmlns:a16="http://schemas.microsoft.com/office/drawing/2014/main" id="{C01FCE70-411B-45EB-961F-B9A7FED5E702}"/>
              </a:ext>
            </a:extLst>
          </p:cNvPr>
          <p:cNvSpPr txBox="1"/>
          <p:nvPr/>
        </p:nvSpPr>
        <p:spPr>
          <a:xfrm>
            <a:off x="1982680" y="97108"/>
            <a:ext cx="1849030" cy="1015663"/>
          </a:xfrm>
          <a:prstGeom prst="rect">
            <a:avLst/>
          </a:prstGeom>
          <a:solidFill>
            <a:srgbClr val="BAD1E4"/>
          </a:solidFill>
        </p:spPr>
        <p:txBody>
          <a:bodyPr wrap="square" rtlCol="0">
            <a:spAutoFit/>
          </a:bodyPr>
          <a:lstStyle/>
          <a:p>
            <a:pPr algn="ctr"/>
            <a:r>
              <a:rPr lang="cs-CZ" sz="2000" dirty="0"/>
              <a:t>Lumen pankreatu nebo duodena</a:t>
            </a:r>
            <a:endParaRPr lang="en-US" sz="2000" dirty="0"/>
          </a:p>
        </p:txBody>
      </p:sp>
      <p:sp>
        <p:nvSpPr>
          <p:cNvPr id="4" name="TextovéPole 3">
            <a:extLst>
              <a:ext uri="{FF2B5EF4-FFF2-40B4-BE49-F238E27FC236}">
                <a16:creationId xmlns:a16="http://schemas.microsoft.com/office/drawing/2014/main" id="{3322C57E-2C48-401B-B169-B48EE94183ED}"/>
              </a:ext>
            </a:extLst>
          </p:cNvPr>
          <p:cNvSpPr txBox="1"/>
          <p:nvPr/>
        </p:nvSpPr>
        <p:spPr>
          <a:xfrm>
            <a:off x="4519402" y="2701"/>
            <a:ext cx="2601588" cy="646331"/>
          </a:xfrm>
          <a:prstGeom prst="rect">
            <a:avLst/>
          </a:prstGeom>
          <a:solidFill>
            <a:srgbClr val="C0E1F4"/>
          </a:solidFill>
        </p:spPr>
        <p:txBody>
          <a:bodyPr wrap="square" rtlCol="0">
            <a:spAutoFit/>
          </a:bodyPr>
          <a:lstStyle/>
          <a:p>
            <a:pPr algn="ctr"/>
            <a:r>
              <a:rPr lang="cs-CZ" dirty="0"/>
              <a:t>Pankreatická nebo duodenální buňka</a:t>
            </a:r>
            <a:endParaRPr lang="en-US" dirty="0"/>
          </a:p>
        </p:txBody>
      </p:sp>
      <p:sp>
        <p:nvSpPr>
          <p:cNvPr id="5" name="TextovéPole 4">
            <a:extLst>
              <a:ext uri="{FF2B5EF4-FFF2-40B4-BE49-F238E27FC236}">
                <a16:creationId xmlns:a16="http://schemas.microsoft.com/office/drawing/2014/main" id="{A16105E6-4105-46A9-B4C6-55AB19D116AB}"/>
              </a:ext>
            </a:extLst>
          </p:cNvPr>
          <p:cNvSpPr txBox="1"/>
          <p:nvPr/>
        </p:nvSpPr>
        <p:spPr>
          <a:xfrm>
            <a:off x="7750821" y="71483"/>
            <a:ext cx="1575249" cy="707886"/>
          </a:xfrm>
          <a:prstGeom prst="rect">
            <a:avLst/>
          </a:prstGeom>
          <a:solidFill>
            <a:srgbClr val="E8E6F3"/>
          </a:solidFill>
        </p:spPr>
        <p:txBody>
          <a:bodyPr wrap="square" rtlCol="0">
            <a:spAutoFit/>
          </a:bodyPr>
          <a:lstStyle/>
          <a:p>
            <a:pPr algn="ctr"/>
            <a:r>
              <a:rPr lang="cs-CZ" sz="2000" dirty="0"/>
              <a:t>Intersticiální tekutina</a:t>
            </a:r>
            <a:endParaRPr lang="en-US" sz="2000" dirty="0"/>
          </a:p>
        </p:txBody>
      </p:sp>
      <p:sp>
        <p:nvSpPr>
          <p:cNvPr id="6" name="TextovéPole 5">
            <a:extLst>
              <a:ext uri="{FF2B5EF4-FFF2-40B4-BE49-F238E27FC236}">
                <a16:creationId xmlns:a16="http://schemas.microsoft.com/office/drawing/2014/main" id="{9ED00D54-7C5B-4B5A-9EF7-1163DC96DEE2}"/>
              </a:ext>
            </a:extLst>
          </p:cNvPr>
          <p:cNvSpPr txBox="1"/>
          <p:nvPr/>
        </p:nvSpPr>
        <p:spPr>
          <a:xfrm rot="5400000">
            <a:off x="6452051" y="3272294"/>
            <a:ext cx="6894414" cy="276999"/>
          </a:xfrm>
          <a:prstGeom prst="rect">
            <a:avLst/>
          </a:prstGeom>
          <a:solidFill>
            <a:srgbClr val="FBE2DB"/>
          </a:solidFill>
          <a:ln>
            <a:noFill/>
          </a:ln>
        </p:spPr>
        <p:txBody>
          <a:bodyPr wrap="square" rtlCol="0">
            <a:spAutoFit/>
          </a:bodyPr>
          <a:lstStyle/>
          <a:p>
            <a:pPr algn="ctr"/>
            <a:r>
              <a:rPr lang="cs-CZ" sz="1200" dirty="0"/>
              <a:t>Kapiláry</a:t>
            </a:r>
            <a:endParaRPr lang="en-US" sz="1200" dirty="0"/>
          </a:p>
        </p:txBody>
      </p:sp>
      <p:sp>
        <p:nvSpPr>
          <p:cNvPr id="7" name="TextovéPole 6">
            <a:extLst>
              <a:ext uri="{FF2B5EF4-FFF2-40B4-BE49-F238E27FC236}">
                <a16:creationId xmlns:a16="http://schemas.microsoft.com/office/drawing/2014/main" id="{444CCAB0-694A-4AB0-8799-509F494DE042}"/>
              </a:ext>
            </a:extLst>
          </p:cNvPr>
          <p:cNvSpPr txBox="1"/>
          <p:nvPr/>
        </p:nvSpPr>
        <p:spPr>
          <a:xfrm>
            <a:off x="4143122" y="4063554"/>
            <a:ext cx="1213806" cy="707886"/>
          </a:xfrm>
          <a:prstGeom prst="rect">
            <a:avLst/>
          </a:prstGeom>
          <a:solidFill>
            <a:srgbClr val="E6F3FB"/>
          </a:solidFill>
        </p:spPr>
        <p:txBody>
          <a:bodyPr wrap="square" rtlCol="0">
            <a:spAutoFit/>
          </a:bodyPr>
          <a:lstStyle/>
          <a:p>
            <a:r>
              <a:rPr lang="cs-CZ" sz="2000" dirty="0"/>
              <a:t>CFTR</a:t>
            </a:r>
          </a:p>
          <a:p>
            <a:r>
              <a:rPr lang="cs-CZ" sz="2000" dirty="0"/>
              <a:t>kanálek</a:t>
            </a:r>
            <a:endParaRPr lang="en-US" sz="2000" dirty="0"/>
          </a:p>
        </p:txBody>
      </p:sp>
      <p:sp>
        <p:nvSpPr>
          <p:cNvPr id="8" name="TextovéPole 7">
            <a:extLst>
              <a:ext uri="{FF2B5EF4-FFF2-40B4-BE49-F238E27FC236}">
                <a16:creationId xmlns:a16="http://schemas.microsoft.com/office/drawing/2014/main" id="{BD38980F-5F3A-44B5-8E61-B498499C4B67}"/>
              </a:ext>
            </a:extLst>
          </p:cNvPr>
          <p:cNvSpPr txBox="1"/>
          <p:nvPr/>
        </p:nvSpPr>
        <p:spPr>
          <a:xfrm>
            <a:off x="10237642" y="6133065"/>
            <a:ext cx="2021481" cy="769441"/>
          </a:xfrm>
          <a:prstGeom prst="rect">
            <a:avLst/>
          </a:prstGeom>
          <a:noFill/>
        </p:spPr>
        <p:txBody>
          <a:bodyPr wrap="square" rtlCol="0">
            <a:spAutoFit/>
          </a:bodyPr>
          <a:lstStyle/>
          <a:p>
            <a:r>
              <a:rPr lang="cs-CZ" sz="1100" dirty="0"/>
              <a:t>podle </a:t>
            </a:r>
          </a:p>
          <a:p>
            <a:r>
              <a:rPr lang="cs-CZ" sz="1100" dirty="0"/>
              <a:t>© </a:t>
            </a:r>
            <a:r>
              <a:rPr lang="cs-CZ" sz="1100" dirty="0" err="1"/>
              <a:t>Dee</a:t>
            </a:r>
            <a:r>
              <a:rPr lang="cs-CZ" sz="1100" dirty="0"/>
              <a:t> </a:t>
            </a:r>
            <a:r>
              <a:rPr lang="cs-CZ" sz="1100" dirty="0" err="1"/>
              <a:t>Unlaub</a:t>
            </a:r>
            <a:r>
              <a:rPr lang="cs-CZ" sz="1100" dirty="0"/>
              <a:t> </a:t>
            </a:r>
            <a:r>
              <a:rPr lang="cs-CZ" sz="1100" dirty="0" err="1"/>
              <a:t>Silverthorn</a:t>
            </a:r>
            <a:r>
              <a:rPr lang="cs-CZ" sz="1100" dirty="0"/>
              <a:t>: </a:t>
            </a:r>
            <a:r>
              <a:rPr lang="cs-CZ" sz="1100" dirty="0" err="1"/>
              <a:t>Human</a:t>
            </a:r>
            <a:r>
              <a:rPr lang="cs-CZ" sz="1100" dirty="0"/>
              <a:t> </a:t>
            </a:r>
            <a:r>
              <a:rPr lang="cs-CZ" sz="1100" dirty="0" err="1"/>
              <a:t>Physiology</a:t>
            </a:r>
            <a:r>
              <a:rPr lang="cs-CZ" sz="1100" dirty="0"/>
              <a:t>,  </a:t>
            </a:r>
            <a:r>
              <a:rPr lang="cs-CZ" sz="1100" dirty="0" err="1"/>
              <a:t>Sixth</a:t>
            </a:r>
            <a:r>
              <a:rPr lang="cs-CZ" sz="1100" dirty="0"/>
              <a:t> </a:t>
            </a:r>
            <a:r>
              <a:rPr lang="cs-CZ" sz="1100" dirty="0" err="1"/>
              <a:t>Edition</a:t>
            </a:r>
            <a:r>
              <a:rPr lang="cs-CZ" sz="1100" dirty="0"/>
              <a:t>, </a:t>
            </a:r>
            <a:r>
              <a:rPr lang="cs-CZ" sz="1100" dirty="0" err="1"/>
              <a:t>Pearson</a:t>
            </a:r>
            <a:endParaRPr lang="en-US" sz="1100" dirty="0"/>
          </a:p>
        </p:txBody>
      </p:sp>
      <p:sp>
        <p:nvSpPr>
          <p:cNvPr id="10" name="Volný tvar: obrazec 9">
            <a:extLst>
              <a:ext uri="{FF2B5EF4-FFF2-40B4-BE49-F238E27FC236}">
                <a16:creationId xmlns:a16="http://schemas.microsoft.com/office/drawing/2014/main" id="{BE91A904-25A8-4D5D-8E42-E8AC48DE2BE5}"/>
              </a:ext>
            </a:extLst>
          </p:cNvPr>
          <p:cNvSpPr/>
          <p:nvPr/>
        </p:nvSpPr>
        <p:spPr>
          <a:xfrm>
            <a:off x="4878348" y="3530150"/>
            <a:ext cx="2139790" cy="1343314"/>
          </a:xfrm>
          <a:custGeom>
            <a:avLst/>
            <a:gdLst>
              <a:gd name="connsiteX0" fmla="*/ 2116581 w 2116581"/>
              <a:gd name="connsiteY0" fmla="*/ 1302325 h 1362528"/>
              <a:gd name="connsiteX1" fmla="*/ 1304297 w 2116581"/>
              <a:gd name="connsiteY1" fmla="*/ 1237342 h 1362528"/>
              <a:gd name="connsiteX2" fmla="*/ 891192 w 2116581"/>
              <a:gd name="connsiteY2" fmla="*/ 183693 h 1362528"/>
              <a:gd name="connsiteX3" fmla="*/ 0 w 2116581"/>
              <a:gd name="connsiteY3" fmla="*/ 7312 h 1362528"/>
              <a:gd name="connsiteX0" fmla="*/ 2139790 w 2139790"/>
              <a:gd name="connsiteY0" fmla="*/ 1345265 h 1389321"/>
              <a:gd name="connsiteX1" fmla="*/ 1304297 w 2139790"/>
              <a:gd name="connsiteY1" fmla="*/ 1237342 h 1389321"/>
              <a:gd name="connsiteX2" fmla="*/ 891192 w 2139790"/>
              <a:gd name="connsiteY2" fmla="*/ 183693 h 1389321"/>
              <a:gd name="connsiteX3" fmla="*/ 0 w 2139790"/>
              <a:gd name="connsiteY3" fmla="*/ 7312 h 1389321"/>
              <a:gd name="connsiteX0" fmla="*/ 2139790 w 2139790"/>
              <a:gd name="connsiteY0" fmla="*/ 1344707 h 1380805"/>
              <a:gd name="connsiteX1" fmla="*/ 1290372 w 2139790"/>
              <a:gd name="connsiteY1" fmla="*/ 1212929 h 1380805"/>
              <a:gd name="connsiteX2" fmla="*/ 891192 w 2139790"/>
              <a:gd name="connsiteY2" fmla="*/ 183135 h 1380805"/>
              <a:gd name="connsiteX3" fmla="*/ 0 w 2139790"/>
              <a:gd name="connsiteY3" fmla="*/ 6754 h 1380805"/>
            </a:gdLst>
            <a:ahLst/>
            <a:cxnLst>
              <a:cxn ang="0">
                <a:pos x="connsiteX0" y="connsiteY0"/>
              </a:cxn>
              <a:cxn ang="0">
                <a:pos x="connsiteX1" y="connsiteY1"/>
              </a:cxn>
              <a:cxn ang="0">
                <a:pos x="connsiteX2" y="connsiteY2"/>
              </a:cxn>
              <a:cxn ang="0">
                <a:pos x="connsiteX3" y="connsiteY3"/>
              </a:cxn>
            </a:cxnLst>
            <a:rect l="l" t="t" r="r" b="b"/>
            <a:pathLst>
              <a:path w="2139790" h="1380805">
                <a:moveTo>
                  <a:pt x="2139790" y="1344707"/>
                </a:moveTo>
                <a:cubicBezTo>
                  <a:pt x="1835763" y="1405435"/>
                  <a:pt x="1498472" y="1406524"/>
                  <a:pt x="1290372" y="1212929"/>
                </a:cubicBezTo>
                <a:cubicBezTo>
                  <a:pt x="1082272" y="1019334"/>
                  <a:pt x="1106254" y="384164"/>
                  <a:pt x="891192" y="183135"/>
                </a:cubicBezTo>
                <a:cubicBezTo>
                  <a:pt x="676130" y="-17894"/>
                  <a:pt x="336904" y="-7558"/>
                  <a:pt x="0" y="6754"/>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Volný tvar: obrazec 12">
            <a:extLst>
              <a:ext uri="{FF2B5EF4-FFF2-40B4-BE49-F238E27FC236}">
                <a16:creationId xmlns:a16="http://schemas.microsoft.com/office/drawing/2014/main" id="{B947AB11-7FA4-4974-97A1-E375BE91ECB0}"/>
              </a:ext>
            </a:extLst>
          </p:cNvPr>
          <p:cNvSpPr/>
          <p:nvPr/>
        </p:nvSpPr>
        <p:spPr>
          <a:xfrm>
            <a:off x="6343791" y="5189336"/>
            <a:ext cx="706836" cy="599238"/>
          </a:xfrm>
          <a:custGeom>
            <a:avLst/>
            <a:gdLst>
              <a:gd name="connsiteX0" fmla="*/ 705023 w 705023"/>
              <a:gd name="connsiteY0" fmla="*/ 0 h 601766"/>
              <a:gd name="connsiteX1" fmla="*/ 106254 w 705023"/>
              <a:gd name="connsiteY1" fmla="*/ 111399 h 601766"/>
              <a:gd name="connsiteX2" fmla="*/ 18063 w 705023"/>
              <a:gd name="connsiteY2" fmla="*/ 529145 h 601766"/>
              <a:gd name="connsiteX3" fmla="*/ 315127 w 705023"/>
              <a:gd name="connsiteY3" fmla="*/ 598770 h 601766"/>
              <a:gd name="connsiteX0" fmla="*/ 720184 w 720184"/>
              <a:gd name="connsiteY0" fmla="*/ 0 h 598981"/>
              <a:gd name="connsiteX1" fmla="*/ 121415 w 720184"/>
              <a:gd name="connsiteY1" fmla="*/ 111399 h 598981"/>
              <a:gd name="connsiteX2" fmla="*/ 14657 w 720184"/>
              <a:gd name="connsiteY2" fmla="*/ 408463 h 598981"/>
              <a:gd name="connsiteX3" fmla="*/ 330288 w 720184"/>
              <a:gd name="connsiteY3" fmla="*/ 598770 h 598981"/>
              <a:gd name="connsiteX0" fmla="*/ 711242 w 711242"/>
              <a:gd name="connsiteY0" fmla="*/ 0 h 598992"/>
              <a:gd name="connsiteX1" fmla="*/ 163531 w 711242"/>
              <a:gd name="connsiteY1" fmla="*/ 74266 h 598992"/>
              <a:gd name="connsiteX2" fmla="*/ 5715 w 711242"/>
              <a:gd name="connsiteY2" fmla="*/ 408463 h 598992"/>
              <a:gd name="connsiteX3" fmla="*/ 321346 w 711242"/>
              <a:gd name="connsiteY3" fmla="*/ 598770 h 598992"/>
              <a:gd name="connsiteX0" fmla="*/ 706836 w 706836"/>
              <a:gd name="connsiteY0" fmla="*/ 0 h 599238"/>
              <a:gd name="connsiteX1" fmla="*/ 159125 w 706836"/>
              <a:gd name="connsiteY1" fmla="*/ 74266 h 599238"/>
              <a:gd name="connsiteX2" fmla="*/ 5950 w 706836"/>
              <a:gd name="connsiteY2" fmla="*/ 468804 h 599238"/>
              <a:gd name="connsiteX3" fmla="*/ 316940 w 706836"/>
              <a:gd name="connsiteY3" fmla="*/ 598770 h 599238"/>
            </a:gdLst>
            <a:ahLst/>
            <a:cxnLst>
              <a:cxn ang="0">
                <a:pos x="connsiteX0" y="connsiteY0"/>
              </a:cxn>
              <a:cxn ang="0">
                <a:pos x="connsiteX1" y="connsiteY1"/>
              </a:cxn>
              <a:cxn ang="0">
                <a:pos x="connsiteX2" y="connsiteY2"/>
              </a:cxn>
              <a:cxn ang="0">
                <a:pos x="connsiteX3" y="connsiteY3"/>
              </a:cxn>
            </a:cxnLst>
            <a:rect l="l" t="t" r="r" b="b"/>
            <a:pathLst>
              <a:path w="706836" h="599238">
                <a:moveTo>
                  <a:pt x="706836" y="0"/>
                </a:moveTo>
                <a:cubicBezTo>
                  <a:pt x="464698" y="11604"/>
                  <a:pt x="275939" y="-3868"/>
                  <a:pt x="159125" y="74266"/>
                </a:cubicBezTo>
                <a:cubicBezTo>
                  <a:pt x="42311" y="152400"/>
                  <a:pt x="-20353" y="381387"/>
                  <a:pt x="5950" y="468804"/>
                </a:cubicBezTo>
                <a:cubicBezTo>
                  <a:pt x="32253" y="556221"/>
                  <a:pt x="185814" y="604572"/>
                  <a:pt x="316940" y="598770"/>
                </a:cubicBezTo>
              </a:path>
            </a:pathLst>
          </a:custGeom>
          <a:noFill/>
          <a:ln>
            <a:solidFill>
              <a:schemeClr val="tx1"/>
            </a:solidFill>
            <a:prstDash val="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ovéPole 13">
            <a:extLst>
              <a:ext uri="{FF2B5EF4-FFF2-40B4-BE49-F238E27FC236}">
                <a16:creationId xmlns:a16="http://schemas.microsoft.com/office/drawing/2014/main" id="{D608952B-1B19-436D-93C8-46A2B7272FF1}"/>
              </a:ext>
            </a:extLst>
          </p:cNvPr>
          <p:cNvSpPr txBox="1"/>
          <p:nvPr/>
        </p:nvSpPr>
        <p:spPr>
          <a:xfrm>
            <a:off x="2431937" y="6333119"/>
            <a:ext cx="1117614" cy="369332"/>
          </a:xfrm>
          <a:prstGeom prst="rect">
            <a:avLst/>
          </a:prstGeom>
          <a:noFill/>
        </p:spPr>
        <p:txBody>
          <a:bodyPr wrap="none" rtlCol="0">
            <a:spAutoFit/>
          </a:bodyPr>
          <a:lstStyle/>
          <a:p>
            <a:r>
              <a:rPr lang="cs-CZ" dirty="0"/>
              <a:t>Na</a:t>
            </a:r>
            <a:r>
              <a:rPr lang="cs-CZ" baseline="30000" dirty="0"/>
              <a:t>+</a:t>
            </a:r>
            <a:r>
              <a:rPr lang="cs-CZ" dirty="0"/>
              <a:t> + H</a:t>
            </a:r>
            <a:r>
              <a:rPr lang="cs-CZ" baseline="-25000" dirty="0"/>
              <a:t>2</a:t>
            </a:r>
            <a:r>
              <a:rPr lang="cs-CZ" dirty="0"/>
              <a:t>O</a:t>
            </a:r>
            <a:endParaRPr lang="en-US" dirty="0"/>
          </a:p>
        </p:txBody>
      </p:sp>
      <p:sp>
        <p:nvSpPr>
          <p:cNvPr id="15" name="TextovéPole 14">
            <a:extLst>
              <a:ext uri="{FF2B5EF4-FFF2-40B4-BE49-F238E27FC236}">
                <a16:creationId xmlns:a16="http://schemas.microsoft.com/office/drawing/2014/main" id="{C0B35868-922D-4E15-926B-3B0B7C4DA7D1}"/>
              </a:ext>
            </a:extLst>
          </p:cNvPr>
          <p:cNvSpPr txBox="1"/>
          <p:nvPr/>
        </p:nvSpPr>
        <p:spPr>
          <a:xfrm>
            <a:off x="4836574" y="4890714"/>
            <a:ext cx="2066942" cy="307777"/>
          </a:xfrm>
          <a:prstGeom prst="rect">
            <a:avLst/>
          </a:prstGeom>
          <a:solidFill>
            <a:srgbClr val="E6F3FB"/>
          </a:solidFill>
        </p:spPr>
        <p:txBody>
          <a:bodyPr wrap="square" rtlCol="0">
            <a:spAutoFit/>
          </a:bodyPr>
          <a:lstStyle/>
          <a:p>
            <a:pPr algn="r"/>
            <a:r>
              <a:rPr lang="cs-CZ" sz="1400" dirty="0"/>
              <a:t>NKCC </a:t>
            </a:r>
            <a:r>
              <a:rPr lang="cs-CZ" sz="1400" dirty="0" err="1"/>
              <a:t>kotransportér</a:t>
            </a:r>
            <a:endParaRPr lang="cs-CZ" sz="1400" dirty="0"/>
          </a:p>
        </p:txBody>
      </p:sp>
      <p:cxnSp>
        <p:nvCxnSpPr>
          <p:cNvPr id="16" name="Přímá spojnice 15">
            <a:extLst>
              <a:ext uri="{FF2B5EF4-FFF2-40B4-BE49-F238E27FC236}">
                <a16:creationId xmlns:a16="http://schemas.microsoft.com/office/drawing/2014/main" id="{59E4EB89-C1FF-48E0-A4F3-9C470622832B}"/>
              </a:ext>
            </a:extLst>
          </p:cNvPr>
          <p:cNvCxnSpPr>
            <a:stCxn id="15" idx="3"/>
          </p:cNvCxnSpPr>
          <p:nvPr/>
        </p:nvCxnSpPr>
        <p:spPr>
          <a:xfrm flipV="1">
            <a:off x="6903516" y="4999029"/>
            <a:ext cx="581799" cy="455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565669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2F3549DD-14E2-4A1C-844E-FFD7E392C25B}"/>
              </a:ext>
            </a:extLst>
          </p:cNvPr>
          <p:cNvPicPr>
            <a:picLocks noChangeAspect="1"/>
          </p:cNvPicPr>
          <p:nvPr/>
        </p:nvPicPr>
        <p:blipFill>
          <a:blip r:embed="rId3"/>
          <a:stretch>
            <a:fillRect/>
          </a:stretch>
        </p:blipFill>
        <p:spPr>
          <a:xfrm>
            <a:off x="1954358" y="4046"/>
            <a:ext cx="8283284" cy="6858000"/>
          </a:xfrm>
          <a:prstGeom prst="rect">
            <a:avLst/>
          </a:prstGeom>
        </p:spPr>
      </p:pic>
      <p:sp>
        <p:nvSpPr>
          <p:cNvPr id="3" name="TextovéPole 2">
            <a:extLst>
              <a:ext uri="{FF2B5EF4-FFF2-40B4-BE49-F238E27FC236}">
                <a16:creationId xmlns:a16="http://schemas.microsoft.com/office/drawing/2014/main" id="{C01FCE70-411B-45EB-961F-B9A7FED5E702}"/>
              </a:ext>
            </a:extLst>
          </p:cNvPr>
          <p:cNvSpPr txBox="1"/>
          <p:nvPr/>
        </p:nvSpPr>
        <p:spPr>
          <a:xfrm>
            <a:off x="1982680" y="97108"/>
            <a:ext cx="1849030" cy="1015663"/>
          </a:xfrm>
          <a:prstGeom prst="rect">
            <a:avLst/>
          </a:prstGeom>
          <a:solidFill>
            <a:srgbClr val="BAD1E4"/>
          </a:solidFill>
        </p:spPr>
        <p:txBody>
          <a:bodyPr wrap="square" rtlCol="0">
            <a:spAutoFit/>
          </a:bodyPr>
          <a:lstStyle/>
          <a:p>
            <a:pPr algn="ctr"/>
            <a:r>
              <a:rPr lang="cs-CZ" sz="2000" dirty="0"/>
              <a:t>Lumen pankreatu nebo duodena</a:t>
            </a:r>
            <a:endParaRPr lang="en-US" sz="2000" dirty="0"/>
          </a:p>
        </p:txBody>
      </p:sp>
      <p:sp>
        <p:nvSpPr>
          <p:cNvPr id="4" name="TextovéPole 3">
            <a:extLst>
              <a:ext uri="{FF2B5EF4-FFF2-40B4-BE49-F238E27FC236}">
                <a16:creationId xmlns:a16="http://schemas.microsoft.com/office/drawing/2014/main" id="{3322C57E-2C48-401B-B169-B48EE94183ED}"/>
              </a:ext>
            </a:extLst>
          </p:cNvPr>
          <p:cNvSpPr txBox="1"/>
          <p:nvPr/>
        </p:nvSpPr>
        <p:spPr>
          <a:xfrm>
            <a:off x="4519402" y="2701"/>
            <a:ext cx="2601588" cy="646331"/>
          </a:xfrm>
          <a:prstGeom prst="rect">
            <a:avLst/>
          </a:prstGeom>
          <a:solidFill>
            <a:srgbClr val="C0E1F4"/>
          </a:solidFill>
        </p:spPr>
        <p:txBody>
          <a:bodyPr wrap="square" rtlCol="0">
            <a:spAutoFit/>
          </a:bodyPr>
          <a:lstStyle/>
          <a:p>
            <a:pPr algn="ctr"/>
            <a:r>
              <a:rPr lang="cs-CZ" dirty="0"/>
              <a:t>Pankreatická nebo duodenální buňka</a:t>
            </a:r>
            <a:endParaRPr lang="en-US" dirty="0"/>
          </a:p>
        </p:txBody>
      </p:sp>
      <p:sp>
        <p:nvSpPr>
          <p:cNvPr id="5" name="TextovéPole 4">
            <a:extLst>
              <a:ext uri="{FF2B5EF4-FFF2-40B4-BE49-F238E27FC236}">
                <a16:creationId xmlns:a16="http://schemas.microsoft.com/office/drawing/2014/main" id="{A16105E6-4105-46A9-B4C6-55AB19D116AB}"/>
              </a:ext>
            </a:extLst>
          </p:cNvPr>
          <p:cNvSpPr txBox="1"/>
          <p:nvPr/>
        </p:nvSpPr>
        <p:spPr>
          <a:xfrm>
            <a:off x="7750821" y="71483"/>
            <a:ext cx="1575249" cy="707886"/>
          </a:xfrm>
          <a:prstGeom prst="rect">
            <a:avLst/>
          </a:prstGeom>
          <a:solidFill>
            <a:srgbClr val="E8E6F3"/>
          </a:solidFill>
        </p:spPr>
        <p:txBody>
          <a:bodyPr wrap="square" rtlCol="0">
            <a:spAutoFit/>
          </a:bodyPr>
          <a:lstStyle/>
          <a:p>
            <a:pPr algn="ctr"/>
            <a:r>
              <a:rPr lang="cs-CZ" sz="2000" dirty="0"/>
              <a:t>Intersticiální tekutina</a:t>
            </a:r>
            <a:endParaRPr lang="en-US" sz="2000" dirty="0"/>
          </a:p>
        </p:txBody>
      </p:sp>
      <p:sp>
        <p:nvSpPr>
          <p:cNvPr id="6" name="TextovéPole 5">
            <a:extLst>
              <a:ext uri="{FF2B5EF4-FFF2-40B4-BE49-F238E27FC236}">
                <a16:creationId xmlns:a16="http://schemas.microsoft.com/office/drawing/2014/main" id="{9ED00D54-7C5B-4B5A-9EF7-1163DC96DEE2}"/>
              </a:ext>
            </a:extLst>
          </p:cNvPr>
          <p:cNvSpPr txBox="1"/>
          <p:nvPr/>
        </p:nvSpPr>
        <p:spPr>
          <a:xfrm rot="5400000">
            <a:off x="6452051" y="3272294"/>
            <a:ext cx="6894414" cy="276999"/>
          </a:xfrm>
          <a:prstGeom prst="rect">
            <a:avLst/>
          </a:prstGeom>
          <a:solidFill>
            <a:srgbClr val="FBE2DB"/>
          </a:solidFill>
          <a:ln>
            <a:noFill/>
          </a:ln>
        </p:spPr>
        <p:txBody>
          <a:bodyPr wrap="square" rtlCol="0">
            <a:spAutoFit/>
          </a:bodyPr>
          <a:lstStyle/>
          <a:p>
            <a:pPr algn="ctr"/>
            <a:r>
              <a:rPr lang="cs-CZ" sz="1200" dirty="0"/>
              <a:t>Kapiláry</a:t>
            </a:r>
            <a:endParaRPr lang="en-US" sz="1200" dirty="0"/>
          </a:p>
        </p:txBody>
      </p:sp>
      <p:sp>
        <p:nvSpPr>
          <p:cNvPr id="7" name="TextovéPole 6">
            <a:extLst>
              <a:ext uri="{FF2B5EF4-FFF2-40B4-BE49-F238E27FC236}">
                <a16:creationId xmlns:a16="http://schemas.microsoft.com/office/drawing/2014/main" id="{444CCAB0-694A-4AB0-8799-509F494DE042}"/>
              </a:ext>
            </a:extLst>
          </p:cNvPr>
          <p:cNvSpPr txBox="1"/>
          <p:nvPr/>
        </p:nvSpPr>
        <p:spPr>
          <a:xfrm>
            <a:off x="4143122" y="4063554"/>
            <a:ext cx="1213806" cy="707886"/>
          </a:xfrm>
          <a:prstGeom prst="rect">
            <a:avLst/>
          </a:prstGeom>
          <a:solidFill>
            <a:srgbClr val="E6F3FB"/>
          </a:solidFill>
        </p:spPr>
        <p:txBody>
          <a:bodyPr wrap="square" rtlCol="0">
            <a:spAutoFit/>
          </a:bodyPr>
          <a:lstStyle/>
          <a:p>
            <a:r>
              <a:rPr lang="cs-CZ" sz="2000" dirty="0"/>
              <a:t>CFTR</a:t>
            </a:r>
          </a:p>
          <a:p>
            <a:r>
              <a:rPr lang="cs-CZ" sz="2000" dirty="0"/>
              <a:t>kanálek</a:t>
            </a:r>
            <a:endParaRPr lang="en-US" sz="2000" dirty="0"/>
          </a:p>
        </p:txBody>
      </p:sp>
      <p:sp>
        <p:nvSpPr>
          <p:cNvPr id="8" name="TextovéPole 7">
            <a:extLst>
              <a:ext uri="{FF2B5EF4-FFF2-40B4-BE49-F238E27FC236}">
                <a16:creationId xmlns:a16="http://schemas.microsoft.com/office/drawing/2014/main" id="{BD38980F-5F3A-44B5-8E61-B498499C4B67}"/>
              </a:ext>
            </a:extLst>
          </p:cNvPr>
          <p:cNvSpPr txBox="1"/>
          <p:nvPr/>
        </p:nvSpPr>
        <p:spPr>
          <a:xfrm>
            <a:off x="10237642" y="6133065"/>
            <a:ext cx="2021481" cy="769441"/>
          </a:xfrm>
          <a:prstGeom prst="rect">
            <a:avLst/>
          </a:prstGeom>
          <a:noFill/>
        </p:spPr>
        <p:txBody>
          <a:bodyPr wrap="square" rtlCol="0">
            <a:spAutoFit/>
          </a:bodyPr>
          <a:lstStyle/>
          <a:p>
            <a:r>
              <a:rPr lang="cs-CZ" sz="1100" dirty="0"/>
              <a:t>podle </a:t>
            </a:r>
          </a:p>
          <a:p>
            <a:r>
              <a:rPr lang="cs-CZ" sz="1100" dirty="0"/>
              <a:t>© </a:t>
            </a:r>
            <a:r>
              <a:rPr lang="cs-CZ" sz="1100" dirty="0" err="1"/>
              <a:t>Dee</a:t>
            </a:r>
            <a:r>
              <a:rPr lang="cs-CZ" sz="1100" dirty="0"/>
              <a:t> </a:t>
            </a:r>
            <a:r>
              <a:rPr lang="cs-CZ" sz="1100" dirty="0" err="1"/>
              <a:t>Unlaub</a:t>
            </a:r>
            <a:r>
              <a:rPr lang="cs-CZ" sz="1100" dirty="0"/>
              <a:t> </a:t>
            </a:r>
            <a:r>
              <a:rPr lang="cs-CZ" sz="1100" dirty="0" err="1"/>
              <a:t>Silverthorn</a:t>
            </a:r>
            <a:r>
              <a:rPr lang="cs-CZ" sz="1100" dirty="0"/>
              <a:t>: </a:t>
            </a:r>
            <a:r>
              <a:rPr lang="cs-CZ" sz="1100" dirty="0" err="1"/>
              <a:t>Human</a:t>
            </a:r>
            <a:r>
              <a:rPr lang="cs-CZ" sz="1100" dirty="0"/>
              <a:t> </a:t>
            </a:r>
            <a:r>
              <a:rPr lang="cs-CZ" sz="1100" dirty="0" err="1"/>
              <a:t>Physiology</a:t>
            </a:r>
            <a:r>
              <a:rPr lang="cs-CZ" sz="1100" dirty="0"/>
              <a:t>,  </a:t>
            </a:r>
            <a:r>
              <a:rPr lang="cs-CZ" sz="1100" dirty="0" err="1"/>
              <a:t>Sixth</a:t>
            </a:r>
            <a:r>
              <a:rPr lang="cs-CZ" sz="1100" dirty="0"/>
              <a:t> </a:t>
            </a:r>
            <a:r>
              <a:rPr lang="cs-CZ" sz="1100" dirty="0" err="1"/>
              <a:t>Edition</a:t>
            </a:r>
            <a:r>
              <a:rPr lang="cs-CZ" sz="1100" dirty="0"/>
              <a:t>, </a:t>
            </a:r>
            <a:r>
              <a:rPr lang="cs-CZ" sz="1100" dirty="0" err="1"/>
              <a:t>Pearson</a:t>
            </a:r>
            <a:endParaRPr lang="en-US" sz="1100" dirty="0"/>
          </a:p>
        </p:txBody>
      </p:sp>
      <p:sp>
        <p:nvSpPr>
          <p:cNvPr id="10" name="Volný tvar: obrazec 9">
            <a:extLst>
              <a:ext uri="{FF2B5EF4-FFF2-40B4-BE49-F238E27FC236}">
                <a16:creationId xmlns:a16="http://schemas.microsoft.com/office/drawing/2014/main" id="{BE91A904-25A8-4D5D-8E42-E8AC48DE2BE5}"/>
              </a:ext>
            </a:extLst>
          </p:cNvPr>
          <p:cNvSpPr/>
          <p:nvPr/>
        </p:nvSpPr>
        <p:spPr>
          <a:xfrm>
            <a:off x="4878348" y="3530150"/>
            <a:ext cx="2139790" cy="1343314"/>
          </a:xfrm>
          <a:custGeom>
            <a:avLst/>
            <a:gdLst>
              <a:gd name="connsiteX0" fmla="*/ 2116581 w 2116581"/>
              <a:gd name="connsiteY0" fmla="*/ 1302325 h 1362528"/>
              <a:gd name="connsiteX1" fmla="*/ 1304297 w 2116581"/>
              <a:gd name="connsiteY1" fmla="*/ 1237342 h 1362528"/>
              <a:gd name="connsiteX2" fmla="*/ 891192 w 2116581"/>
              <a:gd name="connsiteY2" fmla="*/ 183693 h 1362528"/>
              <a:gd name="connsiteX3" fmla="*/ 0 w 2116581"/>
              <a:gd name="connsiteY3" fmla="*/ 7312 h 1362528"/>
              <a:gd name="connsiteX0" fmla="*/ 2139790 w 2139790"/>
              <a:gd name="connsiteY0" fmla="*/ 1345265 h 1389321"/>
              <a:gd name="connsiteX1" fmla="*/ 1304297 w 2139790"/>
              <a:gd name="connsiteY1" fmla="*/ 1237342 h 1389321"/>
              <a:gd name="connsiteX2" fmla="*/ 891192 w 2139790"/>
              <a:gd name="connsiteY2" fmla="*/ 183693 h 1389321"/>
              <a:gd name="connsiteX3" fmla="*/ 0 w 2139790"/>
              <a:gd name="connsiteY3" fmla="*/ 7312 h 1389321"/>
              <a:gd name="connsiteX0" fmla="*/ 2139790 w 2139790"/>
              <a:gd name="connsiteY0" fmla="*/ 1344707 h 1380805"/>
              <a:gd name="connsiteX1" fmla="*/ 1290372 w 2139790"/>
              <a:gd name="connsiteY1" fmla="*/ 1212929 h 1380805"/>
              <a:gd name="connsiteX2" fmla="*/ 891192 w 2139790"/>
              <a:gd name="connsiteY2" fmla="*/ 183135 h 1380805"/>
              <a:gd name="connsiteX3" fmla="*/ 0 w 2139790"/>
              <a:gd name="connsiteY3" fmla="*/ 6754 h 1380805"/>
            </a:gdLst>
            <a:ahLst/>
            <a:cxnLst>
              <a:cxn ang="0">
                <a:pos x="connsiteX0" y="connsiteY0"/>
              </a:cxn>
              <a:cxn ang="0">
                <a:pos x="connsiteX1" y="connsiteY1"/>
              </a:cxn>
              <a:cxn ang="0">
                <a:pos x="connsiteX2" y="connsiteY2"/>
              </a:cxn>
              <a:cxn ang="0">
                <a:pos x="connsiteX3" y="connsiteY3"/>
              </a:cxn>
            </a:cxnLst>
            <a:rect l="l" t="t" r="r" b="b"/>
            <a:pathLst>
              <a:path w="2139790" h="1380805">
                <a:moveTo>
                  <a:pt x="2139790" y="1344707"/>
                </a:moveTo>
                <a:cubicBezTo>
                  <a:pt x="1835763" y="1405435"/>
                  <a:pt x="1498472" y="1406524"/>
                  <a:pt x="1290372" y="1212929"/>
                </a:cubicBezTo>
                <a:cubicBezTo>
                  <a:pt x="1082272" y="1019334"/>
                  <a:pt x="1106254" y="384164"/>
                  <a:pt x="891192" y="183135"/>
                </a:cubicBezTo>
                <a:cubicBezTo>
                  <a:pt x="676130" y="-17894"/>
                  <a:pt x="336904" y="-7558"/>
                  <a:pt x="0" y="6754"/>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Volný tvar: obrazec 12">
            <a:extLst>
              <a:ext uri="{FF2B5EF4-FFF2-40B4-BE49-F238E27FC236}">
                <a16:creationId xmlns:a16="http://schemas.microsoft.com/office/drawing/2014/main" id="{B947AB11-7FA4-4974-97A1-E375BE91ECB0}"/>
              </a:ext>
            </a:extLst>
          </p:cNvPr>
          <p:cNvSpPr/>
          <p:nvPr/>
        </p:nvSpPr>
        <p:spPr>
          <a:xfrm>
            <a:off x="6343791" y="5189336"/>
            <a:ext cx="706836" cy="599238"/>
          </a:xfrm>
          <a:custGeom>
            <a:avLst/>
            <a:gdLst>
              <a:gd name="connsiteX0" fmla="*/ 705023 w 705023"/>
              <a:gd name="connsiteY0" fmla="*/ 0 h 601766"/>
              <a:gd name="connsiteX1" fmla="*/ 106254 w 705023"/>
              <a:gd name="connsiteY1" fmla="*/ 111399 h 601766"/>
              <a:gd name="connsiteX2" fmla="*/ 18063 w 705023"/>
              <a:gd name="connsiteY2" fmla="*/ 529145 h 601766"/>
              <a:gd name="connsiteX3" fmla="*/ 315127 w 705023"/>
              <a:gd name="connsiteY3" fmla="*/ 598770 h 601766"/>
              <a:gd name="connsiteX0" fmla="*/ 720184 w 720184"/>
              <a:gd name="connsiteY0" fmla="*/ 0 h 598981"/>
              <a:gd name="connsiteX1" fmla="*/ 121415 w 720184"/>
              <a:gd name="connsiteY1" fmla="*/ 111399 h 598981"/>
              <a:gd name="connsiteX2" fmla="*/ 14657 w 720184"/>
              <a:gd name="connsiteY2" fmla="*/ 408463 h 598981"/>
              <a:gd name="connsiteX3" fmla="*/ 330288 w 720184"/>
              <a:gd name="connsiteY3" fmla="*/ 598770 h 598981"/>
              <a:gd name="connsiteX0" fmla="*/ 711242 w 711242"/>
              <a:gd name="connsiteY0" fmla="*/ 0 h 598992"/>
              <a:gd name="connsiteX1" fmla="*/ 163531 w 711242"/>
              <a:gd name="connsiteY1" fmla="*/ 74266 h 598992"/>
              <a:gd name="connsiteX2" fmla="*/ 5715 w 711242"/>
              <a:gd name="connsiteY2" fmla="*/ 408463 h 598992"/>
              <a:gd name="connsiteX3" fmla="*/ 321346 w 711242"/>
              <a:gd name="connsiteY3" fmla="*/ 598770 h 598992"/>
              <a:gd name="connsiteX0" fmla="*/ 706836 w 706836"/>
              <a:gd name="connsiteY0" fmla="*/ 0 h 599238"/>
              <a:gd name="connsiteX1" fmla="*/ 159125 w 706836"/>
              <a:gd name="connsiteY1" fmla="*/ 74266 h 599238"/>
              <a:gd name="connsiteX2" fmla="*/ 5950 w 706836"/>
              <a:gd name="connsiteY2" fmla="*/ 468804 h 599238"/>
              <a:gd name="connsiteX3" fmla="*/ 316940 w 706836"/>
              <a:gd name="connsiteY3" fmla="*/ 598770 h 599238"/>
            </a:gdLst>
            <a:ahLst/>
            <a:cxnLst>
              <a:cxn ang="0">
                <a:pos x="connsiteX0" y="connsiteY0"/>
              </a:cxn>
              <a:cxn ang="0">
                <a:pos x="connsiteX1" y="connsiteY1"/>
              </a:cxn>
              <a:cxn ang="0">
                <a:pos x="connsiteX2" y="connsiteY2"/>
              </a:cxn>
              <a:cxn ang="0">
                <a:pos x="connsiteX3" y="connsiteY3"/>
              </a:cxn>
            </a:cxnLst>
            <a:rect l="l" t="t" r="r" b="b"/>
            <a:pathLst>
              <a:path w="706836" h="599238">
                <a:moveTo>
                  <a:pt x="706836" y="0"/>
                </a:moveTo>
                <a:cubicBezTo>
                  <a:pt x="464698" y="11604"/>
                  <a:pt x="275939" y="-3868"/>
                  <a:pt x="159125" y="74266"/>
                </a:cubicBezTo>
                <a:cubicBezTo>
                  <a:pt x="42311" y="152400"/>
                  <a:pt x="-20353" y="381387"/>
                  <a:pt x="5950" y="468804"/>
                </a:cubicBezTo>
                <a:cubicBezTo>
                  <a:pt x="32253" y="556221"/>
                  <a:pt x="185814" y="604572"/>
                  <a:pt x="316940" y="598770"/>
                </a:cubicBezTo>
              </a:path>
            </a:pathLst>
          </a:custGeom>
          <a:noFill/>
          <a:ln>
            <a:solidFill>
              <a:schemeClr val="tx1"/>
            </a:solidFill>
            <a:prstDash val="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ovéPole 13">
            <a:extLst>
              <a:ext uri="{FF2B5EF4-FFF2-40B4-BE49-F238E27FC236}">
                <a16:creationId xmlns:a16="http://schemas.microsoft.com/office/drawing/2014/main" id="{D608952B-1B19-436D-93C8-46A2B7272FF1}"/>
              </a:ext>
            </a:extLst>
          </p:cNvPr>
          <p:cNvSpPr txBox="1"/>
          <p:nvPr/>
        </p:nvSpPr>
        <p:spPr>
          <a:xfrm>
            <a:off x="2431937" y="6333119"/>
            <a:ext cx="1117614" cy="369332"/>
          </a:xfrm>
          <a:prstGeom prst="rect">
            <a:avLst/>
          </a:prstGeom>
          <a:noFill/>
        </p:spPr>
        <p:txBody>
          <a:bodyPr wrap="none" rtlCol="0">
            <a:spAutoFit/>
          </a:bodyPr>
          <a:lstStyle/>
          <a:p>
            <a:r>
              <a:rPr lang="cs-CZ" dirty="0"/>
              <a:t>Na</a:t>
            </a:r>
            <a:r>
              <a:rPr lang="cs-CZ" baseline="30000" dirty="0"/>
              <a:t>+</a:t>
            </a:r>
            <a:r>
              <a:rPr lang="cs-CZ" dirty="0"/>
              <a:t> + H</a:t>
            </a:r>
            <a:r>
              <a:rPr lang="cs-CZ" baseline="-25000" dirty="0"/>
              <a:t>2</a:t>
            </a:r>
            <a:r>
              <a:rPr lang="cs-CZ" dirty="0"/>
              <a:t>O</a:t>
            </a:r>
            <a:endParaRPr lang="en-US" dirty="0"/>
          </a:p>
        </p:txBody>
      </p:sp>
      <p:sp>
        <p:nvSpPr>
          <p:cNvPr id="15" name="TextovéPole 14">
            <a:extLst>
              <a:ext uri="{FF2B5EF4-FFF2-40B4-BE49-F238E27FC236}">
                <a16:creationId xmlns:a16="http://schemas.microsoft.com/office/drawing/2014/main" id="{C0B35868-922D-4E15-926B-3B0B7C4DA7D1}"/>
              </a:ext>
            </a:extLst>
          </p:cNvPr>
          <p:cNvSpPr txBox="1"/>
          <p:nvPr/>
        </p:nvSpPr>
        <p:spPr>
          <a:xfrm>
            <a:off x="4836574" y="4890714"/>
            <a:ext cx="2066942" cy="307777"/>
          </a:xfrm>
          <a:prstGeom prst="rect">
            <a:avLst/>
          </a:prstGeom>
          <a:solidFill>
            <a:srgbClr val="E6F3FB"/>
          </a:solidFill>
        </p:spPr>
        <p:txBody>
          <a:bodyPr wrap="square" rtlCol="0">
            <a:spAutoFit/>
          </a:bodyPr>
          <a:lstStyle/>
          <a:p>
            <a:pPr algn="r"/>
            <a:r>
              <a:rPr lang="cs-CZ" sz="1400" dirty="0"/>
              <a:t>NKCC </a:t>
            </a:r>
            <a:r>
              <a:rPr lang="cs-CZ" sz="1400" dirty="0" err="1"/>
              <a:t>kotransportér</a:t>
            </a:r>
            <a:endParaRPr lang="cs-CZ" sz="1400" dirty="0"/>
          </a:p>
        </p:txBody>
      </p:sp>
      <p:cxnSp>
        <p:nvCxnSpPr>
          <p:cNvPr id="16" name="Přímá spojnice 15">
            <a:extLst>
              <a:ext uri="{FF2B5EF4-FFF2-40B4-BE49-F238E27FC236}">
                <a16:creationId xmlns:a16="http://schemas.microsoft.com/office/drawing/2014/main" id="{59E4EB89-C1FF-48E0-A4F3-9C470622832B}"/>
              </a:ext>
            </a:extLst>
          </p:cNvPr>
          <p:cNvCxnSpPr>
            <a:stCxn id="15" idx="3"/>
          </p:cNvCxnSpPr>
          <p:nvPr/>
        </p:nvCxnSpPr>
        <p:spPr>
          <a:xfrm flipV="1">
            <a:off x="6903516" y="4999029"/>
            <a:ext cx="581799" cy="455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Freeform: Shape 8">
            <a:extLst>
              <a:ext uri="{FF2B5EF4-FFF2-40B4-BE49-F238E27FC236}">
                <a16:creationId xmlns:a16="http://schemas.microsoft.com/office/drawing/2014/main" id="{0E63CC4C-2F0F-4694-8C90-4AB4B42194A6}"/>
              </a:ext>
            </a:extLst>
          </p:cNvPr>
          <p:cNvSpPr/>
          <p:nvPr/>
        </p:nvSpPr>
        <p:spPr>
          <a:xfrm>
            <a:off x="3337099" y="3529072"/>
            <a:ext cx="4714701" cy="1362060"/>
          </a:xfrm>
          <a:custGeom>
            <a:avLst/>
            <a:gdLst>
              <a:gd name="connsiteX0" fmla="*/ 4699000 w 4699000"/>
              <a:gd name="connsiteY0" fmla="*/ 1299311 h 1394423"/>
              <a:gd name="connsiteX1" fmla="*/ 3098800 w 4699000"/>
              <a:gd name="connsiteY1" fmla="*/ 1339951 h 1394423"/>
              <a:gd name="connsiteX2" fmla="*/ 2534920 w 4699000"/>
              <a:gd name="connsiteY2" fmla="*/ 649071 h 1394423"/>
              <a:gd name="connsiteX3" fmla="*/ 2453640 w 4699000"/>
              <a:gd name="connsiteY3" fmla="*/ 176631 h 1394423"/>
              <a:gd name="connsiteX4" fmla="*/ 1422400 w 4699000"/>
              <a:gd name="connsiteY4" fmla="*/ 14071 h 1394423"/>
              <a:gd name="connsiteX5" fmla="*/ 0 w 4699000"/>
              <a:gd name="connsiteY5" fmla="*/ 19151 h 1394423"/>
              <a:gd name="connsiteX0" fmla="*/ 4699000 w 4699000"/>
              <a:gd name="connsiteY0" fmla="*/ 1299311 h 1394423"/>
              <a:gd name="connsiteX1" fmla="*/ 3098800 w 4699000"/>
              <a:gd name="connsiteY1" fmla="*/ 1339951 h 1394423"/>
              <a:gd name="connsiteX2" fmla="*/ 2534920 w 4699000"/>
              <a:gd name="connsiteY2" fmla="*/ 649071 h 1394423"/>
              <a:gd name="connsiteX3" fmla="*/ 2352040 w 4699000"/>
              <a:gd name="connsiteY3" fmla="*/ 125831 h 1394423"/>
              <a:gd name="connsiteX4" fmla="*/ 1422400 w 4699000"/>
              <a:gd name="connsiteY4" fmla="*/ 14071 h 1394423"/>
              <a:gd name="connsiteX5" fmla="*/ 0 w 4699000"/>
              <a:gd name="connsiteY5" fmla="*/ 19151 h 1394423"/>
              <a:gd name="connsiteX0" fmla="*/ 4699000 w 4699000"/>
              <a:gd name="connsiteY0" fmla="*/ 1299311 h 1394423"/>
              <a:gd name="connsiteX1" fmla="*/ 3098800 w 4699000"/>
              <a:gd name="connsiteY1" fmla="*/ 1339951 h 1394423"/>
              <a:gd name="connsiteX2" fmla="*/ 2534920 w 4699000"/>
              <a:gd name="connsiteY2" fmla="*/ 649071 h 1394423"/>
              <a:gd name="connsiteX3" fmla="*/ 2352040 w 4699000"/>
              <a:gd name="connsiteY3" fmla="*/ 125831 h 1394423"/>
              <a:gd name="connsiteX4" fmla="*/ 1422400 w 4699000"/>
              <a:gd name="connsiteY4" fmla="*/ 14071 h 1394423"/>
              <a:gd name="connsiteX5" fmla="*/ 0 w 4699000"/>
              <a:gd name="connsiteY5" fmla="*/ 19151 h 1394423"/>
              <a:gd name="connsiteX0" fmla="*/ 4699000 w 4699000"/>
              <a:gd name="connsiteY0" fmla="*/ 1299311 h 1393300"/>
              <a:gd name="connsiteX1" fmla="*/ 3098800 w 4699000"/>
              <a:gd name="connsiteY1" fmla="*/ 1339951 h 1393300"/>
              <a:gd name="connsiteX2" fmla="*/ 2585720 w 4699000"/>
              <a:gd name="connsiteY2" fmla="*/ 664311 h 1393300"/>
              <a:gd name="connsiteX3" fmla="*/ 2352040 w 4699000"/>
              <a:gd name="connsiteY3" fmla="*/ 125831 h 1393300"/>
              <a:gd name="connsiteX4" fmla="*/ 1422400 w 4699000"/>
              <a:gd name="connsiteY4" fmla="*/ 14071 h 1393300"/>
              <a:gd name="connsiteX5" fmla="*/ 0 w 4699000"/>
              <a:gd name="connsiteY5" fmla="*/ 19151 h 1393300"/>
              <a:gd name="connsiteX0" fmla="*/ 4699000 w 4699000"/>
              <a:gd name="connsiteY0" fmla="*/ 1299311 h 1334875"/>
              <a:gd name="connsiteX1" fmla="*/ 3078480 w 4699000"/>
              <a:gd name="connsiteY1" fmla="*/ 1218031 h 1334875"/>
              <a:gd name="connsiteX2" fmla="*/ 2585720 w 4699000"/>
              <a:gd name="connsiteY2" fmla="*/ 664311 h 1334875"/>
              <a:gd name="connsiteX3" fmla="*/ 2352040 w 4699000"/>
              <a:gd name="connsiteY3" fmla="*/ 125831 h 1334875"/>
              <a:gd name="connsiteX4" fmla="*/ 1422400 w 4699000"/>
              <a:gd name="connsiteY4" fmla="*/ 14071 h 1334875"/>
              <a:gd name="connsiteX5" fmla="*/ 0 w 4699000"/>
              <a:gd name="connsiteY5" fmla="*/ 19151 h 1334875"/>
              <a:gd name="connsiteX0" fmla="*/ 4699000 w 4699000"/>
              <a:gd name="connsiteY0" fmla="*/ 1299311 h 1356005"/>
              <a:gd name="connsiteX1" fmla="*/ 3078480 w 4699000"/>
              <a:gd name="connsiteY1" fmla="*/ 1218031 h 1356005"/>
              <a:gd name="connsiteX2" fmla="*/ 2585720 w 4699000"/>
              <a:gd name="connsiteY2" fmla="*/ 664311 h 1356005"/>
              <a:gd name="connsiteX3" fmla="*/ 2352040 w 4699000"/>
              <a:gd name="connsiteY3" fmla="*/ 125831 h 1356005"/>
              <a:gd name="connsiteX4" fmla="*/ 1422400 w 4699000"/>
              <a:gd name="connsiteY4" fmla="*/ 14071 h 1356005"/>
              <a:gd name="connsiteX5" fmla="*/ 0 w 4699000"/>
              <a:gd name="connsiteY5" fmla="*/ 19151 h 1356005"/>
              <a:gd name="connsiteX0" fmla="*/ 4699000 w 4699000"/>
              <a:gd name="connsiteY0" fmla="*/ 1299311 h 1365109"/>
              <a:gd name="connsiteX1" fmla="*/ 2900680 w 4699000"/>
              <a:gd name="connsiteY1" fmla="*/ 1238351 h 1365109"/>
              <a:gd name="connsiteX2" fmla="*/ 2585720 w 4699000"/>
              <a:gd name="connsiteY2" fmla="*/ 664311 h 1365109"/>
              <a:gd name="connsiteX3" fmla="*/ 2352040 w 4699000"/>
              <a:gd name="connsiteY3" fmla="*/ 125831 h 1365109"/>
              <a:gd name="connsiteX4" fmla="*/ 1422400 w 4699000"/>
              <a:gd name="connsiteY4" fmla="*/ 14071 h 1365109"/>
              <a:gd name="connsiteX5" fmla="*/ 0 w 4699000"/>
              <a:gd name="connsiteY5" fmla="*/ 19151 h 1365109"/>
              <a:gd name="connsiteX0" fmla="*/ 4699000 w 4699000"/>
              <a:gd name="connsiteY0" fmla="*/ 1299311 h 1329438"/>
              <a:gd name="connsiteX1" fmla="*/ 2900680 w 4699000"/>
              <a:gd name="connsiteY1" fmla="*/ 1238351 h 1329438"/>
              <a:gd name="connsiteX2" fmla="*/ 2585720 w 4699000"/>
              <a:gd name="connsiteY2" fmla="*/ 664311 h 1329438"/>
              <a:gd name="connsiteX3" fmla="*/ 2352040 w 4699000"/>
              <a:gd name="connsiteY3" fmla="*/ 125831 h 1329438"/>
              <a:gd name="connsiteX4" fmla="*/ 1422400 w 4699000"/>
              <a:gd name="connsiteY4" fmla="*/ 14071 h 1329438"/>
              <a:gd name="connsiteX5" fmla="*/ 0 w 4699000"/>
              <a:gd name="connsiteY5" fmla="*/ 19151 h 1329438"/>
              <a:gd name="connsiteX0" fmla="*/ 4699000 w 4699000"/>
              <a:gd name="connsiteY0" fmla="*/ 1299311 h 1350490"/>
              <a:gd name="connsiteX1" fmla="*/ 2987040 w 4699000"/>
              <a:gd name="connsiteY1" fmla="*/ 1304391 h 1350490"/>
              <a:gd name="connsiteX2" fmla="*/ 2585720 w 4699000"/>
              <a:gd name="connsiteY2" fmla="*/ 664311 h 1350490"/>
              <a:gd name="connsiteX3" fmla="*/ 2352040 w 4699000"/>
              <a:gd name="connsiteY3" fmla="*/ 125831 h 1350490"/>
              <a:gd name="connsiteX4" fmla="*/ 1422400 w 4699000"/>
              <a:gd name="connsiteY4" fmla="*/ 14071 h 1350490"/>
              <a:gd name="connsiteX5" fmla="*/ 0 w 4699000"/>
              <a:gd name="connsiteY5" fmla="*/ 19151 h 1350490"/>
              <a:gd name="connsiteX0" fmla="*/ 4699000 w 4699000"/>
              <a:gd name="connsiteY0" fmla="*/ 1299311 h 1325378"/>
              <a:gd name="connsiteX1" fmla="*/ 2987040 w 4699000"/>
              <a:gd name="connsiteY1" fmla="*/ 1304391 h 1325378"/>
              <a:gd name="connsiteX2" fmla="*/ 2585720 w 4699000"/>
              <a:gd name="connsiteY2" fmla="*/ 664311 h 1325378"/>
              <a:gd name="connsiteX3" fmla="*/ 2352040 w 4699000"/>
              <a:gd name="connsiteY3" fmla="*/ 125831 h 1325378"/>
              <a:gd name="connsiteX4" fmla="*/ 1422400 w 4699000"/>
              <a:gd name="connsiteY4" fmla="*/ 14071 h 1325378"/>
              <a:gd name="connsiteX5" fmla="*/ 0 w 4699000"/>
              <a:gd name="connsiteY5" fmla="*/ 19151 h 1325378"/>
              <a:gd name="connsiteX0" fmla="*/ 4699000 w 4699000"/>
              <a:gd name="connsiteY0" fmla="*/ 1299311 h 1321393"/>
              <a:gd name="connsiteX1" fmla="*/ 3052860 w 4699000"/>
              <a:gd name="connsiteY1" fmla="*/ 1299379 h 1321393"/>
              <a:gd name="connsiteX2" fmla="*/ 2585720 w 4699000"/>
              <a:gd name="connsiteY2" fmla="*/ 664311 h 1321393"/>
              <a:gd name="connsiteX3" fmla="*/ 2352040 w 4699000"/>
              <a:gd name="connsiteY3" fmla="*/ 125831 h 1321393"/>
              <a:gd name="connsiteX4" fmla="*/ 1422400 w 4699000"/>
              <a:gd name="connsiteY4" fmla="*/ 14071 h 1321393"/>
              <a:gd name="connsiteX5" fmla="*/ 0 w 4699000"/>
              <a:gd name="connsiteY5" fmla="*/ 19151 h 1321393"/>
              <a:gd name="connsiteX0" fmla="*/ 4699000 w 4699000"/>
              <a:gd name="connsiteY0" fmla="*/ 1299311 h 1343874"/>
              <a:gd name="connsiteX1" fmla="*/ 3052860 w 4699000"/>
              <a:gd name="connsiteY1" fmla="*/ 1299379 h 1343874"/>
              <a:gd name="connsiteX2" fmla="*/ 2595846 w 4699000"/>
              <a:gd name="connsiteY2" fmla="*/ 664311 h 1343874"/>
              <a:gd name="connsiteX3" fmla="*/ 2352040 w 4699000"/>
              <a:gd name="connsiteY3" fmla="*/ 125831 h 1343874"/>
              <a:gd name="connsiteX4" fmla="*/ 1422400 w 4699000"/>
              <a:gd name="connsiteY4" fmla="*/ 14071 h 1343874"/>
              <a:gd name="connsiteX5" fmla="*/ 0 w 4699000"/>
              <a:gd name="connsiteY5" fmla="*/ 19151 h 1343874"/>
              <a:gd name="connsiteX0" fmla="*/ 4699000 w 4699000"/>
              <a:gd name="connsiteY0" fmla="*/ 1299311 h 1343874"/>
              <a:gd name="connsiteX1" fmla="*/ 3052860 w 4699000"/>
              <a:gd name="connsiteY1" fmla="*/ 1299379 h 1343874"/>
              <a:gd name="connsiteX2" fmla="*/ 2595846 w 4699000"/>
              <a:gd name="connsiteY2" fmla="*/ 664311 h 1343874"/>
              <a:gd name="connsiteX3" fmla="*/ 2352040 w 4699000"/>
              <a:gd name="connsiteY3" fmla="*/ 125831 h 1343874"/>
              <a:gd name="connsiteX4" fmla="*/ 1422400 w 4699000"/>
              <a:gd name="connsiteY4" fmla="*/ 14071 h 1343874"/>
              <a:gd name="connsiteX5" fmla="*/ 0 w 4699000"/>
              <a:gd name="connsiteY5" fmla="*/ 19151 h 134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9000" h="1343874">
                <a:moveTo>
                  <a:pt x="4699000" y="1299311"/>
                </a:moveTo>
                <a:cubicBezTo>
                  <a:pt x="4084320" y="1287457"/>
                  <a:pt x="3403386" y="1405212"/>
                  <a:pt x="3052860" y="1299379"/>
                </a:cubicBezTo>
                <a:cubicBezTo>
                  <a:pt x="2702334" y="1193546"/>
                  <a:pt x="2672145" y="930072"/>
                  <a:pt x="2595846" y="664311"/>
                </a:cubicBezTo>
                <a:cubicBezTo>
                  <a:pt x="2519547" y="398550"/>
                  <a:pt x="2547614" y="234204"/>
                  <a:pt x="2352040" y="125831"/>
                </a:cubicBezTo>
                <a:cubicBezTo>
                  <a:pt x="2156466" y="17458"/>
                  <a:pt x="1831340" y="40318"/>
                  <a:pt x="1422400" y="14071"/>
                </a:cubicBezTo>
                <a:cubicBezTo>
                  <a:pt x="1013460" y="-12176"/>
                  <a:pt x="506730" y="3487"/>
                  <a:pt x="0" y="19151"/>
                </a:cubicBezTo>
              </a:path>
            </a:pathLst>
          </a:custGeom>
          <a:noFill/>
          <a:ln w="76200">
            <a:solidFill>
              <a:schemeClr val="accent2">
                <a:lumMod val="40000"/>
                <a:lumOff val="60000"/>
              </a:schemeClr>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0F03A5B9-3F9A-4B49-8CD0-8DC01729A58B}"/>
              </a:ext>
            </a:extLst>
          </p:cNvPr>
          <p:cNvSpPr/>
          <p:nvPr/>
        </p:nvSpPr>
        <p:spPr>
          <a:xfrm>
            <a:off x="8092459" y="4642974"/>
            <a:ext cx="680701" cy="399578"/>
          </a:xfrm>
          <a:prstGeom prst="ellipse">
            <a:avLst/>
          </a:prstGeom>
          <a:noFill/>
          <a:ln w="76200">
            <a:solidFill>
              <a:srgbClr val="F8CEC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1BDDFE11-DB21-487A-9AA6-8E470A1947FA}"/>
              </a:ext>
            </a:extLst>
          </p:cNvPr>
          <p:cNvSpPr/>
          <p:nvPr/>
        </p:nvSpPr>
        <p:spPr>
          <a:xfrm>
            <a:off x="2758920" y="3337414"/>
            <a:ext cx="618819" cy="399578"/>
          </a:xfrm>
          <a:prstGeom prst="ellipse">
            <a:avLst/>
          </a:prstGeom>
          <a:noFill/>
          <a:ln w="76200">
            <a:solidFill>
              <a:srgbClr val="F8CEC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E44A7313-58AD-4386-BE3C-136A5BF35DE8}"/>
              </a:ext>
            </a:extLst>
          </p:cNvPr>
          <p:cNvSpPr/>
          <p:nvPr/>
        </p:nvSpPr>
        <p:spPr>
          <a:xfrm>
            <a:off x="8092440" y="6228080"/>
            <a:ext cx="1173480" cy="558437"/>
          </a:xfrm>
          <a:prstGeom prst="ellipse">
            <a:avLst/>
          </a:prstGeom>
          <a:noFill/>
          <a:ln w="76200">
            <a:solidFill>
              <a:srgbClr val="04BDD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7F225F17-DA67-4DB1-AB89-E2494FF04DF8}"/>
              </a:ext>
            </a:extLst>
          </p:cNvPr>
          <p:cNvSpPr/>
          <p:nvPr/>
        </p:nvSpPr>
        <p:spPr>
          <a:xfrm>
            <a:off x="2376071" y="6234557"/>
            <a:ext cx="1173480" cy="558437"/>
          </a:xfrm>
          <a:prstGeom prst="ellipse">
            <a:avLst/>
          </a:prstGeom>
          <a:noFill/>
          <a:ln w="76200">
            <a:solidFill>
              <a:srgbClr val="04BDD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Straight Arrow Connector 19">
            <a:extLst>
              <a:ext uri="{FF2B5EF4-FFF2-40B4-BE49-F238E27FC236}">
                <a16:creationId xmlns:a16="http://schemas.microsoft.com/office/drawing/2014/main" id="{A9C319A9-886A-41E6-88A9-CD74B91349AD}"/>
              </a:ext>
            </a:extLst>
          </p:cNvPr>
          <p:cNvCxnSpPr>
            <a:cxnSpLocks/>
          </p:cNvCxnSpPr>
          <p:nvPr/>
        </p:nvCxnSpPr>
        <p:spPr>
          <a:xfrm flipH="1">
            <a:off x="3549551" y="6512379"/>
            <a:ext cx="4542889" cy="6477"/>
          </a:xfrm>
          <a:prstGeom prst="straightConnector1">
            <a:avLst/>
          </a:prstGeom>
          <a:ln w="76200">
            <a:solidFill>
              <a:srgbClr val="04BDD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8894813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2F3549DD-14E2-4A1C-844E-FFD7E392C25B}"/>
              </a:ext>
            </a:extLst>
          </p:cNvPr>
          <p:cNvPicPr>
            <a:picLocks noChangeAspect="1"/>
          </p:cNvPicPr>
          <p:nvPr/>
        </p:nvPicPr>
        <p:blipFill>
          <a:blip r:embed="rId3"/>
          <a:stretch>
            <a:fillRect/>
          </a:stretch>
        </p:blipFill>
        <p:spPr>
          <a:xfrm>
            <a:off x="1954358" y="4046"/>
            <a:ext cx="8283284" cy="6858000"/>
          </a:xfrm>
          <a:prstGeom prst="rect">
            <a:avLst/>
          </a:prstGeom>
        </p:spPr>
      </p:pic>
      <p:sp>
        <p:nvSpPr>
          <p:cNvPr id="3" name="TextovéPole 2">
            <a:extLst>
              <a:ext uri="{FF2B5EF4-FFF2-40B4-BE49-F238E27FC236}">
                <a16:creationId xmlns:a16="http://schemas.microsoft.com/office/drawing/2014/main" id="{C01FCE70-411B-45EB-961F-B9A7FED5E702}"/>
              </a:ext>
            </a:extLst>
          </p:cNvPr>
          <p:cNvSpPr txBox="1"/>
          <p:nvPr/>
        </p:nvSpPr>
        <p:spPr>
          <a:xfrm>
            <a:off x="1982680" y="97108"/>
            <a:ext cx="1849030" cy="1015663"/>
          </a:xfrm>
          <a:prstGeom prst="rect">
            <a:avLst/>
          </a:prstGeom>
          <a:solidFill>
            <a:srgbClr val="BAD1E4"/>
          </a:solidFill>
        </p:spPr>
        <p:txBody>
          <a:bodyPr wrap="square" rtlCol="0">
            <a:spAutoFit/>
          </a:bodyPr>
          <a:lstStyle/>
          <a:p>
            <a:pPr algn="ctr"/>
            <a:r>
              <a:rPr lang="cs-CZ" sz="2000" dirty="0"/>
              <a:t>Lumen pankreatu nebo duodena</a:t>
            </a:r>
            <a:endParaRPr lang="en-US" sz="2000" dirty="0"/>
          </a:p>
        </p:txBody>
      </p:sp>
      <p:sp>
        <p:nvSpPr>
          <p:cNvPr id="4" name="TextovéPole 3">
            <a:extLst>
              <a:ext uri="{FF2B5EF4-FFF2-40B4-BE49-F238E27FC236}">
                <a16:creationId xmlns:a16="http://schemas.microsoft.com/office/drawing/2014/main" id="{3322C57E-2C48-401B-B169-B48EE94183ED}"/>
              </a:ext>
            </a:extLst>
          </p:cNvPr>
          <p:cNvSpPr txBox="1"/>
          <p:nvPr/>
        </p:nvSpPr>
        <p:spPr>
          <a:xfrm>
            <a:off x="4519402" y="2701"/>
            <a:ext cx="2601588" cy="646331"/>
          </a:xfrm>
          <a:prstGeom prst="rect">
            <a:avLst/>
          </a:prstGeom>
          <a:solidFill>
            <a:srgbClr val="C0E1F4"/>
          </a:solidFill>
        </p:spPr>
        <p:txBody>
          <a:bodyPr wrap="square" rtlCol="0">
            <a:spAutoFit/>
          </a:bodyPr>
          <a:lstStyle/>
          <a:p>
            <a:pPr algn="ctr"/>
            <a:r>
              <a:rPr lang="cs-CZ" dirty="0"/>
              <a:t>Pankreatická nebo duodenální buňka</a:t>
            </a:r>
            <a:endParaRPr lang="en-US" dirty="0"/>
          </a:p>
        </p:txBody>
      </p:sp>
      <p:sp>
        <p:nvSpPr>
          <p:cNvPr id="5" name="TextovéPole 4">
            <a:extLst>
              <a:ext uri="{FF2B5EF4-FFF2-40B4-BE49-F238E27FC236}">
                <a16:creationId xmlns:a16="http://schemas.microsoft.com/office/drawing/2014/main" id="{A16105E6-4105-46A9-B4C6-55AB19D116AB}"/>
              </a:ext>
            </a:extLst>
          </p:cNvPr>
          <p:cNvSpPr txBox="1"/>
          <p:nvPr/>
        </p:nvSpPr>
        <p:spPr>
          <a:xfrm>
            <a:off x="7750821" y="71483"/>
            <a:ext cx="1575249" cy="707886"/>
          </a:xfrm>
          <a:prstGeom prst="rect">
            <a:avLst/>
          </a:prstGeom>
          <a:solidFill>
            <a:srgbClr val="E8E6F3"/>
          </a:solidFill>
        </p:spPr>
        <p:txBody>
          <a:bodyPr wrap="square" rtlCol="0">
            <a:spAutoFit/>
          </a:bodyPr>
          <a:lstStyle/>
          <a:p>
            <a:pPr algn="ctr"/>
            <a:r>
              <a:rPr lang="cs-CZ" sz="2000" dirty="0"/>
              <a:t>Intersticiální tekutina</a:t>
            </a:r>
            <a:endParaRPr lang="en-US" sz="2000" dirty="0"/>
          </a:p>
        </p:txBody>
      </p:sp>
      <p:sp>
        <p:nvSpPr>
          <p:cNvPr id="6" name="TextovéPole 5">
            <a:extLst>
              <a:ext uri="{FF2B5EF4-FFF2-40B4-BE49-F238E27FC236}">
                <a16:creationId xmlns:a16="http://schemas.microsoft.com/office/drawing/2014/main" id="{9ED00D54-7C5B-4B5A-9EF7-1163DC96DEE2}"/>
              </a:ext>
            </a:extLst>
          </p:cNvPr>
          <p:cNvSpPr txBox="1"/>
          <p:nvPr/>
        </p:nvSpPr>
        <p:spPr>
          <a:xfrm rot="5400000">
            <a:off x="6452051" y="3272294"/>
            <a:ext cx="6894414" cy="276999"/>
          </a:xfrm>
          <a:prstGeom prst="rect">
            <a:avLst/>
          </a:prstGeom>
          <a:solidFill>
            <a:srgbClr val="FBE2DB"/>
          </a:solidFill>
          <a:ln>
            <a:noFill/>
          </a:ln>
        </p:spPr>
        <p:txBody>
          <a:bodyPr wrap="square" rtlCol="0">
            <a:spAutoFit/>
          </a:bodyPr>
          <a:lstStyle/>
          <a:p>
            <a:pPr algn="ctr"/>
            <a:r>
              <a:rPr lang="cs-CZ" sz="1200" dirty="0"/>
              <a:t>Kapiláry</a:t>
            </a:r>
            <a:endParaRPr lang="en-US" sz="1200" dirty="0"/>
          </a:p>
        </p:txBody>
      </p:sp>
      <p:sp>
        <p:nvSpPr>
          <p:cNvPr id="7" name="TextovéPole 6">
            <a:extLst>
              <a:ext uri="{FF2B5EF4-FFF2-40B4-BE49-F238E27FC236}">
                <a16:creationId xmlns:a16="http://schemas.microsoft.com/office/drawing/2014/main" id="{444CCAB0-694A-4AB0-8799-509F494DE042}"/>
              </a:ext>
            </a:extLst>
          </p:cNvPr>
          <p:cNvSpPr txBox="1"/>
          <p:nvPr/>
        </p:nvSpPr>
        <p:spPr>
          <a:xfrm>
            <a:off x="4143122" y="4063554"/>
            <a:ext cx="1213806" cy="707886"/>
          </a:xfrm>
          <a:prstGeom prst="rect">
            <a:avLst/>
          </a:prstGeom>
          <a:solidFill>
            <a:srgbClr val="E6F3FB"/>
          </a:solidFill>
        </p:spPr>
        <p:txBody>
          <a:bodyPr wrap="square" rtlCol="0">
            <a:spAutoFit/>
          </a:bodyPr>
          <a:lstStyle/>
          <a:p>
            <a:r>
              <a:rPr lang="cs-CZ" sz="2000" dirty="0"/>
              <a:t>CFTR</a:t>
            </a:r>
          </a:p>
          <a:p>
            <a:r>
              <a:rPr lang="cs-CZ" sz="2000" dirty="0"/>
              <a:t>kanálek</a:t>
            </a:r>
            <a:endParaRPr lang="en-US" sz="2000" dirty="0"/>
          </a:p>
        </p:txBody>
      </p:sp>
      <p:sp>
        <p:nvSpPr>
          <p:cNvPr id="8" name="TextovéPole 7">
            <a:extLst>
              <a:ext uri="{FF2B5EF4-FFF2-40B4-BE49-F238E27FC236}">
                <a16:creationId xmlns:a16="http://schemas.microsoft.com/office/drawing/2014/main" id="{BD38980F-5F3A-44B5-8E61-B498499C4B67}"/>
              </a:ext>
            </a:extLst>
          </p:cNvPr>
          <p:cNvSpPr txBox="1"/>
          <p:nvPr/>
        </p:nvSpPr>
        <p:spPr>
          <a:xfrm>
            <a:off x="10237642" y="6133065"/>
            <a:ext cx="2021481" cy="769441"/>
          </a:xfrm>
          <a:prstGeom prst="rect">
            <a:avLst/>
          </a:prstGeom>
          <a:noFill/>
        </p:spPr>
        <p:txBody>
          <a:bodyPr wrap="square" rtlCol="0">
            <a:spAutoFit/>
          </a:bodyPr>
          <a:lstStyle/>
          <a:p>
            <a:r>
              <a:rPr lang="cs-CZ" sz="1100" dirty="0"/>
              <a:t>podle </a:t>
            </a:r>
          </a:p>
          <a:p>
            <a:r>
              <a:rPr lang="cs-CZ" sz="1100" dirty="0"/>
              <a:t>© </a:t>
            </a:r>
            <a:r>
              <a:rPr lang="cs-CZ" sz="1100" dirty="0" err="1"/>
              <a:t>Dee</a:t>
            </a:r>
            <a:r>
              <a:rPr lang="cs-CZ" sz="1100" dirty="0"/>
              <a:t> </a:t>
            </a:r>
            <a:r>
              <a:rPr lang="cs-CZ" sz="1100" dirty="0" err="1"/>
              <a:t>Unlaub</a:t>
            </a:r>
            <a:r>
              <a:rPr lang="cs-CZ" sz="1100" dirty="0"/>
              <a:t> </a:t>
            </a:r>
            <a:r>
              <a:rPr lang="cs-CZ" sz="1100" dirty="0" err="1"/>
              <a:t>Silverthorn</a:t>
            </a:r>
            <a:r>
              <a:rPr lang="cs-CZ" sz="1100" dirty="0"/>
              <a:t>: </a:t>
            </a:r>
            <a:r>
              <a:rPr lang="cs-CZ" sz="1100" dirty="0" err="1"/>
              <a:t>Human</a:t>
            </a:r>
            <a:r>
              <a:rPr lang="cs-CZ" sz="1100" dirty="0"/>
              <a:t> </a:t>
            </a:r>
            <a:r>
              <a:rPr lang="cs-CZ" sz="1100" dirty="0" err="1"/>
              <a:t>Physiology</a:t>
            </a:r>
            <a:r>
              <a:rPr lang="cs-CZ" sz="1100" dirty="0"/>
              <a:t>,  </a:t>
            </a:r>
            <a:r>
              <a:rPr lang="cs-CZ" sz="1100" dirty="0" err="1"/>
              <a:t>Sixth</a:t>
            </a:r>
            <a:r>
              <a:rPr lang="cs-CZ" sz="1100" dirty="0"/>
              <a:t> </a:t>
            </a:r>
            <a:r>
              <a:rPr lang="cs-CZ" sz="1100" dirty="0" err="1"/>
              <a:t>Edition</a:t>
            </a:r>
            <a:r>
              <a:rPr lang="cs-CZ" sz="1100" dirty="0"/>
              <a:t>, </a:t>
            </a:r>
            <a:r>
              <a:rPr lang="cs-CZ" sz="1100" dirty="0" err="1"/>
              <a:t>Pearson</a:t>
            </a:r>
            <a:endParaRPr lang="en-US" sz="1100" dirty="0"/>
          </a:p>
        </p:txBody>
      </p:sp>
      <p:sp>
        <p:nvSpPr>
          <p:cNvPr id="10" name="Volný tvar: obrazec 9">
            <a:extLst>
              <a:ext uri="{FF2B5EF4-FFF2-40B4-BE49-F238E27FC236}">
                <a16:creationId xmlns:a16="http://schemas.microsoft.com/office/drawing/2014/main" id="{BE91A904-25A8-4D5D-8E42-E8AC48DE2BE5}"/>
              </a:ext>
            </a:extLst>
          </p:cNvPr>
          <p:cNvSpPr/>
          <p:nvPr/>
        </p:nvSpPr>
        <p:spPr>
          <a:xfrm>
            <a:off x="4878348" y="3530150"/>
            <a:ext cx="2139790" cy="1343314"/>
          </a:xfrm>
          <a:custGeom>
            <a:avLst/>
            <a:gdLst>
              <a:gd name="connsiteX0" fmla="*/ 2116581 w 2116581"/>
              <a:gd name="connsiteY0" fmla="*/ 1302325 h 1362528"/>
              <a:gd name="connsiteX1" fmla="*/ 1304297 w 2116581"/>
              <a:gd name="connsiteY1" fmla="*/ 1237342 h 1362528"/>
              <a:gd name="connsiteX2" fmla="*/ 891192 w 2116581"/>
              <a:gd name="connsiteY2" fmla="*/ 183693 h 1362528"/>
              <a:gd name="connsiteX3" fmla="*/ 0 w 2116581"/>
              <a:gd name="connsiteY3" fmla="*/ 7312 h 1362528"/>
              <a:gd name="connsiteX0" fmla="*/ 2139790 w 2139790"/>
              <a:gd name="connsiteY0" fmla="*/ 1345265 h 1389321"/>
              <a:gd name="connsiteX1" fmla="*/ 1304297 w 2139790"/>
              <a:gd name="connsiteY1" fmla="*/ 1237342 h 1389321"/>
              <a:gd name="connsiteX2" fmla="*/ 891192 w 2139790"/>
              <a:gd name="connsiteY2" fmla="*/ 183693 h 1389321"/>
              <a:gd name="connsiteX3" fmla="*/ 0 w 2139790"/>
              <a:gd name="connsiteY3" fmla="*/ 7312 h 1389321"/>
              <a:gd name="connsiteX0" fmla="*/ 2139790 w 2139790"/>
              <a:gd name="connsiteY0" fmla="*/ 1344707 h 1380805"/>
              <a:gd name="connsiteX1" fmla="*/ 1290372 w 2139790"/>
              <a:gd name="connsiteY1" fmla="*/ 1212929 h 1380805"/>
              <a:gd name="connsiteX2" fmla="*/ 891192 w 2139790"/>
              <a:gd name="connsiteY2" fmla="*/ 183135 h 1380805"/>
              <a:gd name="connsiteX3" fmla="*/ 0 w 2139790"/>
              <a:gd name="connsiteY3" fmla="*/ 6754 h 1380805"/>
            </a:gdLst>
            <a:ahLst/>
            <a:cxnLst>
              <a:cxn ang="0">
                <a:pos x="connsiteX0" y="connsiteY0"/>
              </a:cxn>
              <a:cxn ang="0">
                <a:pos x="connsiteX1" y="connsiteY1"/>
              </a:cxn>
              <a:cxn ang="0">
                <a:pos x="connsiteX2" y="connsiteY2"/>
              </a:cxn>
              <a:cxn ang="0">
                <a:pos x="connsiteX3" y="connsiteY3"/>
              </a:cxn>
            </a:cxnLst>
            <a:rect l="l" t="t" r="r" b="b"/>
            <a:pathLst>
              <a:path w="2139790" h="1380805">
                <a:moveTo>
                  <a:pt x="2139790" y="1344707"/>
                </a:moveTo>
                <a:cubicBezTo>
                  <a:pt x="1835763" y="1405435"/>
                  <a:pt x="1498472" y="1406524"/>
                  <a:pt x="1290372" y="1212929"/>
                </a:cubicBezTo>
                <a:cubicBezTo>
                  <a:pt x="1082272" y="1019334"/>
                  <a:pt x="1106254" y="384164"/>
                  <a:pt x="891192" y="183135"/>
                </a:cubicBezTo>
                <a:cubicBezTo>
                  <a:pt x="676130" y="-17894"/>
                  <a:pt x="336904" y="-7558"/>
                  <a:pt x="0" y="6754"/>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Volný tvar: obrazec 12">
            <a:extLst>
              <a:ext uri="{FF2B5EF4-FFF2-40B4-BE49-F238E27FC236}">
                <a16:creationId xmlns:a16="http://schemas.microsoft.com/office/drawing/2014/main" id="{B947AB11-7FA4-4974-97A1-E375BE91ECB0}"/>
              </a:ext>
            </a:extLst>
          </p:cNvPr>
          <p:cNvSpPr/>
          <p:nvPr/>
        </p:nvSpPr>
        <p:spPr>
          <a:xfrm>
            <a:off x="6343791" y="5189336"/>
            <a:ext cx="706836" cy="599238"/>
          </a:xfrm>
          <a:custGeom>
            <a:avLst/>
            <a:gdLst>
              <a:gd name="connsiteX0" fmla="*/ 705023 w 705023"/>
              <a:gd name="connsiteY0" fmla="*/ 0 h 601766"/>
              <a:gd name="connsiteX1" fmla="*/ 106254 w 705023"/>
              <a:gd name="connsiteY1" fmla="*/ 111399 h 601766"/>
              <a:gd name="connsiteX2" fmla="*/ 18063 w 705023"/>
              <a:gd name="connsiteY2" fmla="*/ 529145 h 601766"/>
              <a:gd name="connsiteX3" fmla="*/ 315127 w 705023"/>
              <a:gd name="connsiteY3" fmla="*/ 598770 h 601766"/>
              <a:gd name="connsiteX0" fmla="*/ 720184 w 720184"/>
              <a:gd name="connsiteY0" fmla="*/ 0 h 598981"/>
              <a:gd name="connsiteX1" fmla="*/ 121415 w 720184"/>
              <a:gd name="connsiteY1" fmla="*/ 111399 h 598981"/>
              <a:gd name="connsiteX2" fmla="*/ 14657 w 720184"/>
              <a:gd name="connsiteY2" fmla="*/ 408463 h 598981"/>
              <a:gd name="connsiteX3" fmla="*/ 330288 w 720184"/>
              <a:gd name="connsiteY3" fmla="*/ 598770 h 598981"/>
              <a:gd name="connsiteX0" fmla="*/ 711242 w 711242"/>
              <a:gd name="connsiteY0" fmla="*/ 0 h 598992"/>
              <a:gd name="connsiteX1" fmla="*/ 163531 w 711242"/>
              <a:gd name="connsiteY1" fmla="*/ 74266 h 598992"/>
              <a:gd name="connsiteX2" fmla="*/ 5715 w 711242"/>
              <a:gd name="connsiteY2" fmla="*/ 408463 h 598992"/>
              <a:gd name="connsiteX3" fmla="*/ 321346 w 711242"/>
              <a:gd name="connsiteY3" fmla="*/ 598770 h 598992"/>
              <a:gd name="connsiteX0" fmla="*/ 706836 w 706836"/>
              <a:gd name="connsiteY0" fmla="*/ 0 h 599238"/>
              <a:gd name="connsiteX1" fmla="*/ 159125 w 706836"/>
              <a:gd name="connsiteY1" fmla="*/ 74266 h 599238"/>
              <a:gd name="connsiteX2" fmla="*/ 5950 w 706836"/>
              <a:gd name="connsiteY2" fmla="*/ 468804 h 599238"/>
              <a:gd name="connsiteX3" fmla="*/ 316940 w 706836"/>
              <a:gd name="connsiteY3" fmla="*/ 598770 h 599238"/>
            </a:gdLst>
            <a:ahLst/>
            <a:cxnLst>
              <a:cxn ang="0">
                <a:pos x="connsiteX0" y="connsiteY0"/>
              </a:cxn>
              <a:cxn ang="0">
                <a:pos x="connsiteX1" y="connsiteY1"/>
              </a:cxn>
              <a:cxn ang="0">
                <a:pos x="connsiteX2" y="connsiteY2"/>
              </a:cxn>
              <a:cxn ang="0">
                <a:pos x="connsiteX3" y="connsiteY3"/>
              </a:cxn>
            </a:cxnLst>
            <a:rect l="l" t="t" r="r" b="b"/>
            <a:pathLst>
              <a:path w="706836" h="599238">
                <a:moveTo>
                  <a:pt x="706836" y="0"/>
                </a:moveTo>
                <a:cubicBezTo>
                  <a:pt x="464698" y="11604"/>
                  <a:pt x="275939" y="-3868"/>
                  <a:pt x="159125" y="74266"/>
                </a:cubicBezTo>
                <a:cubicBezTo>
                  <a:pt x="42311" y="152400"/>
                  <a:pt x="-20353" y="381387"/>
                  <a:pt x="5950" y="468804"/>
                </a:cubicBezTo>
                <a:cubicBezTo>
                  <a:pt x="32253" y="556221"/>
                  <a:pt x="185814" y="604572"/>
                  <a:pt x="316940" y="598770"/>
                </a:cubicBezTo>
              </a:path>
            </a:pathLst>
          </a:custGeom>
          <a:noFill/>
          <a:ln>
            <a:solidFill>
              <a:schemeClr val="tx1"/>
            </a:solidFill>
            <a:prstDash val="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ovéPole 8">
            <a:extLst>
              <a:ext uri="{FF2B5EF4-FFF2-40B4-BE49-F238E27FC236}">
                <a16:creationId xmlns:a16="http://schemas.microsoft.com/office/drawing/2014/main" id="{2FCEB64A-124B-4BA6-BF07-0BF2CDC68517}"/>
              </a:ext>
            </a:extLst>
          </p:cNvPr>
          <p:cNvSpPr txBox="1"/>
          <p:nvPr/>
        </p:nvSpPr>
        <p:spPr>
          <a:xfrm>
            <a:off x="286698" y="2731791"/>
            <a:ext cx="1849030" cy="1200329"/>
          </a:xfrm>
          <a:prstGeom prst="rect">
            <a:avLst/>
          </a:prstGeom>
          <a:noFill/>
        </p:spPr>
        <p:txBody>
          <a:bodyPr wrap="square" rtlCol="0">
            <a:spAutoFit/>
          </a:bodyPr>
          <a:lstStyle/>
          <a:p>
            <a:r>
              <a:rPr lang="en-US" dirty="0"/>
              <a:t>Cystic fibrosis transmembrane conductance regulator (</a:t>
            </a:r>
            <a:r>
              <a:rPr lang="en-US" b="1" dirty="0"/>
              <a:t>CFTR</a:t>
            </a:r>
            <a:r>
              <a:rPr lang="en-US" dirty="0"/>
              <a:t>)</a:t>
            </a:r>
          </a:p>
        </p:txBody>
      </p:sp>
      <p:sp>
        <p:nvSpPr>
          <p:cNvPr id="11" name="Vývojový diagram: sumační spojení 10">
            <a:extLst>
              <a:ext uri="{FF2B5EF4-FFF2-40B4-BE49-F238E27FC236}">
                <a16:creationId xmlns:a16="http://schemas.microsoft.com/office/drawing/2014/main" id="{F8168C91-89C4-480C-9046-42D0E4026733}"/>
              </a:ext>
            </a:extLst>
          </p:cNvPr>
          <p:cNvSpPr/>
          <p:nvPr/>
        </p:nvSpPr>
        <p:spPr>
          <a:xfrm>
            <a:off x="3910036" y="3336951"/>
            <a:ext cx="341983" cy="386397"/>
          </a:xfrm>
          <a:prstGeom prst="flowChartSummingJunction">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bdélník 11">
            <a:extLst>
              <a:ext uri="{FF2B5EF4-FFF2-40B4-BE49-F238E27FC236}">
                <a16:creationId xmlns:a16="http://schemas.microsoft.com/office/drawing/2014/main" id="{BB02A9C1-D385-4CB4-8B81-322346C2C9B9}"/>
              </a:ext>
            </a:extLst>
          </p:cNvPr>
          <p:cNvSpPr/>
          <p:nvPr/>
        </p:nvSpPr>
        <p:spPr>
          <a:xfrm>
            <a:off x="3520224" y="6232126"/>
            <a:ext cx="45719" cy="56163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ovéPole 13">
            <a:extLst>
              <a:ext uri="{FF2B5EF4-FFF2-40B4-BE49-F238E27FC236}">
                <a16:creationId xmlns:a16="http://schemas.microsoft.com/office/drawing/2014/main" id="{2A2B5936-8E91-4B16-A46C-A9F1062AF554}"/>
              </a:ext>
            </a:extLst>
          </p:cNvPr>
          <p:cNvSpPr txBox="1"/>
          <p:nvPr/>
        </p:nvSpPr>
        <p:spPr>
          <a:xfrm>
            <a:off x="2348388" y="6328278"/>
            <a:ext cx="1117614" cy="369332"/>
          </a:xfrm>
          <a:prstGeom prst="rect">
            <a:avLst/>
          </a:prstGeom>
          <a:noFill/>
        </p:spPr>
        <p:txBody>
          <a:bodyPr wrap="none" rtlCol="0">
            <a:spAutoFit/>
          </a:bodyPr>
          <a:lstStyle/>
          <a:p>
            <a:r>
              <a:rPr lang="cs-CZ" dirty="0"/>
              <a:t>Na</a:t>
            </a:r>
            <a:r>
              <a:rPr lang="cs-CZ" baseline="30000" dirty="0"/>
              <a:t>+</a:t>
            </a:r>
            <a:r>
              <a:rPr lang="cs-CZ" dirty="0"/>
              <a:t> + H</a:t>
            </a:r>
            <a:r>
              <a:rPr lang="cs-CZ" baseline="-25000" dirty="0"/>
              <a:t>2</a:t>
            </a:r>
            <a:r>
              <a:rPr lang="cs-CZ" dirty="0"/>
              <a:t>O</a:t>
            </a:r>
            <a:endParaRPr lang="en-US" dirty="0"/>
          </a:p>
        </p:txBody>
      </p:sp>
      <p:sp>
        <p:nvSpPr>
          <p:cNvPr id="15" name="Obdélník 14">
            <a:extLst>
              <a:ext uri="{FF2B5EF4-FFF2-40B4-BE49-F238E27FC236}">
                <a16:creationId xmlns:a16="http://schemas.microsoft.com/office/drawing/2014/main" id="{2292BCEA-4425-43B5-9D34-7438A9351077}"/>
              </a:ext>
            </a:extLst>
          </p:cNvPr>
          <p:cNvSpPr/>
          <p:nvPr/>
        </p:nvSpPr>
        <p:spPr>
          <a:xfrm flipH="1">
            <a:off x="3301182" y="3249332"/>
            <a:ext cx="45719" cy="56163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ovéPole 15">
            <a:extLst>
              <a:ext uri="{FF2B5EF4-FFF2-40B4-BE49-F238E27FC236}">
                <a16:creationId xmlns:a16="http://schemas.microsoft.com/office/drawing/2014/main" id="{2BE8CB4C-304E-4EA2-9F61-D554D238457C}"/>
              </a:ext>
            </a:extLst>
          </p:cNvPr>
          <p:cNvSpPr txBox="1"/>
          <p:nvPr/>
        </p:nvSpPr>
        <p:spPr>
          <a:xfrm>
            <a:off x="4836574" y="4890714"/>
            <a:ext cx="2066942" cy="307777"/>
          </a:xfrm>
          <a:prstGeom prst="rect">
            <a:avLst/>
          </a:prstGeom>
          <a:solidFill>
            <a:srgbClr val="E6F3FB"/>
          </a:solidFill>
        </p:spPr>
        <p:txBody>
          <a:bodyPr wrap="square" rtlCol="0">
            <a:spAutoFit/>
          </a:bodyPr>
          <a:lstStyle/>
          <a:p>
            <a:pPr algn="r"/>
            <a:r>
              <a:rPr lang="cs-CZ" sz="1400" dirty="0"/>
              <a:t>NKCC </a:t>
            </a:r>
            <a:r>
              <a:rPr lang="cs-CZ" sz="1400" dirty="0" err="1"/>
              <a:t>kotransportér</a:t>
            </a:r>
            <a:endParaRPr lang="cs-CZ" sz="1400" dirty="0"/>
          </a:p>
        </p:txBody>
      </p:sp>
      <p:cxnSp>
        <p:nvCxnSpPr>
          <p:cNvPr id="18" name="Přímá spojnice 17">
            <a:extLst>
              <a:ext uri="{FF2B5EF4-FFF2-40B4-BE49-F238E27FC236}">
                <a16:creationId xmlns:a16="http://schemas.microsoft.com/office/drawing/2014/main" id="{5ACF5580-F6BB-4627-803D-D9933BF0C886}"/>
              </a:ext>
            </a:extLst>
          </p:cNvPr>
          <p:cNvCxnSpPr>
            <a:stCxn id="16" idx="3"/>
          </p:cNvCxnSpPr>
          <p:nvPr/>
        </p:nvCxnSpPr>
        <p:spPr>
          <a:xfrm flipV="1">
            <a:off x="6903516" y="4999029"/>
            <a:ext cx="581799" cy="455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34049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Obrázek 68">
            <a:extLst>
              <a:ext uri="{FF2B5EF4-FFF2-40B4-BE49-F238E27FC236}">
                <a16:creationId xmlns:a16="http://schemas.microsoft.com/office/drawing/2014/main" id="{ABDDD8BF-2AEC-4BB6-A5EA-B8CDC5D78B51}"/>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827536" y="281551"/>
            <a:ext cx="4010083" cy="6358141"/>
          </a:xfrm>
          <a:prstGeom prst="rect">
            <a:avLst/>
          </a:prstGeom>
        </p:spPr>
      </p:pic>
      <p:sp>
        <p:nvSpPr>
          <p:cNvPr id="63" name="Obdélník 62">
            <a:extLst>
              <a:ext uri="{FF2B5EF4-FFF2-40B4-BE49-F238E27FC236}">
                <a16:creationId xmlns:a16="http://schemas.microsoft.com/office/drawing/2014/main" id="{4FBC3860-FCA9-4C32-A889-042CF2352A45}"/>
              </a:ext>
            </a:extLst>
          </p:cNvPr>
          <p:cNvSpPr/>
          <p:nvPr/>
        </p:nvSpPr>
        <p:spPr>
          <a:xfrm>
            <a:off x="-34210" y="1"/>
            <a:ext cx="1386212" cy="6926348"/>
          </a:xfrm>
          <a:prstGeom prst="rect">
            <a:avLst/>
          </a:prstGeom>
          <a:solidFill>
            <a:srgbClr val="E8E6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bdélník 57">
            <a:extLst>
              <a:ext uri="{FF2B5EF4-FFF2-40B4-BE49-F238E27FC236}">
                <a16:creationId xmlns:a16="http://schemas.microsoft.com/office/drawing/2014/main" id="{FA1A6B73-F775-4F65-826C-0AEDA85AB0BB}"/>
              </a:ext>
            </a:extLst>
          </p:cNvPr>
          <p:cNvSpPr/>
          <p:nvPr/>
        </p:nvSpPr>
        <p:spPr>
          <a:xfrm>
            <a:off x="7125606" y="0"/>
            <a:ext cx="5066394" cy="6858000"/>
          </a:xfrm>
          <a:prstGeom prst="rect">
            <a:avLst/>
          </a:prstGeom>
          <a:solidFill>
            <a:srgbClr val="E8E6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ovéPole 2">
            <a:extLst>
              <a:ext uri="{FF2B5EF4-FFF2-40B4-BE49-F238E27FC236}">
                <a16:creationId xmlns:a16="http://schemas.microsoft.com/office/drawing/2014/main" id="{2D71DFFC-1928-444D-A208-274DB60F979B}"/>
              </a:ext>
            </a:extLst>
          </p:cNvPr>
          <p:cNvSpPr txBox="1"/>
          <p:nvPr/>
        </p:nvSpPr>
        <p:spPr>
          <a:xfrm>
            <a:off x="4199767" y="4001511"/>
            <a:ext cx="405880" cy="369332"/>
          </a:xfrm>
          <a:prstGeom prst="rect">
            <a:avLst/>
          </a:prstGeom>
          <a:noFill/>
        </p:spPr>
        <p:txBody>
          <a:bodyPr wrap="none" rtlCol="0">
            <a:spAutoFit/>
          </a:bodyPr>
          <a:lstStyle/>
          <a:p>
            <a:r>
              <a:rPr lang="cs-CZ" dirty="0"/>
              <a:t>H</a:t>
            </a:r>
            <a:r>
              <a:rPr lang="cs-CZ" baseline="30000" dirty="0"/>
              <a:t>+</a:t>
            </a:r>
            <a:endParaRPr lang="en-US" baseline="30000" dirty="0"/>
          </a:p>
        </p:txBody>
      </p:sp>
      <p:sp>
        <p:nvSpPr>
          <p:cNvPr id="4" name="TextovéPole 3">
            <a:extLst>
              <a:ext uri="{FF2B5EF4-FFF2-40B4-BE49-F238E27FC236}">
                <a16:creationId xmlns:a16="http://schemas.microsoft.com/office/drawing/2014/main" id="{7DCEF253-3F69-4D8C-B767-D6B131577A28}"/>
              </a:ext>
            </a:extLst>
          </p:cNvPr>
          <p:cNvSpPr txBox="1"/>
          <p:nvPr/>
        </p:nvSpPr>
        <p:spPr>
          <a:xfrm>
            <a:off x="4170456" y="4190223"/>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sp>
        <p:nvSpPr>
          <p:cNvPr id="5" name="TextovéPole 4">
            <a:extLst>
              <a:ext uri="{FF2B5EF4-FFF2-40B4-BE49-F238E27FC236}">
                <a16:creationId xmlns:a16="http://schemas.microsoft.com/office/drawing/2014/main" id="{75DFC3BA-AEB7-463E-B202-D13C70C29AE3}"/>
              </a:ext>
            </a:extLst>
          </p:cNvPr>
          <p:cNvSpPr txBox="1"/>
          <p:nvPr/>
        </p:nvSpPr>
        <p:spPr>
          <a:xfrm>
            <a:off x="7749883" y="3275956"/>
            <a:ext cx="727635" cy="369332"/>
          </a:xfrm>
          <a:prstGeom prst="rect">
            <a:avLst/>
          </a:prstGeom>
          <a:noFill/>
        </p:spPr>
        <p:txBody>
          <a:bodyPr wrap="none" rtlCol="0">
            <a:spAutoFit/>
          </a:bodyPr>
          <a:lstStyle/>
          <a:p>
            <a:r>
              <a:rPr lang="cs-CZ" dirty="0"/>
              <a:t>HCO</a:t>
            </a:r>
            <a:r>
              <a:rPr lang="cs-CZ" baseline="-25000" dirty="0"/>
              <a:t>3</a:t>
            </a:r>
            <a:r>
              <a:rPr lang="cs-CZ" baseline="30000" dirty="0"/>
              <a:t>-</a:t>
            </a:r>
            <a:endParaRPr lang="en-US" baseline="30000" dirty="0"/>
          </a:p>
        </p:txBody>
      </p:sp>
      <p:sp>
        <p:nvSpPr>
          <p:cNvPr id="6" name="TextovéPole 5">
            <a:extLst>
              <a:ext uri="{FF2B5EF4-FFF2-40B4-BE49-F238E27FC236}">
                <a16:creationId xmlns:a16="http://schemas.microsoft.com/office/drawing/2014/main" id="{63DDE472-6359-446B-818F-9772862302D3}"/>
              </a:ext>
            </a:extLst>
          </p:cNvPr>
          <p:cNvSpPr txBox="1"/>
          <p:nvPr/>
        </p:nvSpPr>
        <p:spPr>
          <a:xfrm>
            <a:off x="290093" y="4044464"/>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sp>
        <p:nvSpPr>
          <p:cNvPr id="7" name="TextovéPole 6">
            <a:extLst>
              <a:ext uri="{FF2B5EF4-FFF2-40B4-BE49-F238E27FC236}">
                <a16:creationId xmlns:a16="http://schemas.microsoft.com/office/drawing/2014/main" id="{7034B3F1-790E-4757-B882-29D365503119}"/>
              </a:ext>
            </a:extLst>
          </p:cNvPr>
          <p:cNvSpPr txBox="1"/>
          <p:nvPr/>
        </p:nvSpPr>
        <p:spPr>
          <a:xfrm>
            <a:off x="3278988" y="4514231"/>
            <a:ext cx="790391" cy="369332"/>
          </a:xfrm>
          <a:prstGeom prst="rect">
            <a:avLst/>
          </a:prstGeom>
          <a:noFill/>
        </p:spPr>
        <p:txBody>
          <a:bodyPr wrap="square" rtlCol="0">
            <a:spAutoFit/>
          </a:bodyPr>
          <a:lstStyle/>
          <a:p>
            <a:r>
              <a:rPr lang="cs-CZ" dirty="0"/>
              <a:t>HCO</a:t>
            </a:r>
            <a:r>
              <a:rPr lang="cs-CZ" baseline="-25000" dirty="0"/>
              <a:t>3</a:t>
            </a:r>
            <a:r>
              <a:rPr lang="cs-CZ" baseline="30000" dirty="0"/>
              <a:t>-</a:t>
            </a:r>
            <a:endParaRPr lang="en-US" baseline="30000" dirty="0"/>
          </a:p>
        </p:txBody>
      </p:sp>
      <p:sp>
        <p:nvSpPr>
          <p:cNvPr id="9" name="TextovéPole 8">
            <a:extLst>
              <a:ext uri="{FF2B5EF4-FFF2-40B4-BE49-F238E27FC236}">
                <a16:creationId xmlns:a16="http://schemas.microsoft.com/office/drawing/2014/main" id="{3E6CA58E-D900-4D03-AA06-B1A0C6D23404}"/>
              </a:ext>
            </a:extLst>
          </p:cNvPr>
          <p:cNvSpPr txBox="1"/>
          <p:nvPr/>
        </p:nvSpPr>
        <p:spPr>
          <a:xfrm>
            <a:off x="7977599" y="4350613"/>
            <a:ext cx="405880" cy="369332"/>
          </a:xfrm>
          <a:prstGeom prst="rect">
            <a:avLst/>
          </a:prstGeom>
          <a:noFill/>
        </p:spPr>
        <p:txBody>
          <a:bodyPr wrap="none" rtlCol="0">
            <a:spAutoFit/>
          </a:bodyPr>
          <a:lstStyle/>
          <a:p>
            <a:r>
              <a:rPr lang="cs-CZ" dirty="0"/>
              <a:t>H</a:t>
            </a:r>
            <a:r>
              <a:rPr lang="cs-CZ" baseline="30000" dirty="0"/>
              <a:t>+</a:t>
            </a:r>
            <a:endParaRPr lang="en-US" baseline="30000" dirty="0"/>
          </a:p>
        </p:txBody>
      </p:sp>
      <p:sp>
        <p:nvSpPr>
          <p:cNvPr id="11" name="TextovéPole 10">
            <a:extLst>
              <a:ext uri="{FF2B5EF4-FFF2-40B4-BE49-F238E27FC236}">
                <a16:creationId xmlns:a16="http://schemas.microsoft.com/office/drawing/2014/main" id="{6A3E7046-2DB5-4502-B2BF-9E9B305F3D89}"/>
              </a:ext>
            </a:extLst>
          </p:cNvPr>
          <p:cNvSpPr txBox="1"/>
          <p:nvPr/>
        </p:nvSpPr>
        <p:spPr>
          <a:xfrm>
            <a:off x="9517585" y="3859798"/>
            <a:ext cx="1171667" cy="369332"/>
          </a:xfrm>
          <a:prstGeom prst="rect">
            <a:avLst/>
          </a:prstGeom>
          <a:noFill/>
        </p:spPr>
        <p:txBody>
          <a:bodyPr wrap="none" rtlCol="0">
            <a:spAutoFit/>
          </a:bodyPr>
          <a:lstStyle/>
          <a:p>
            <a:r>
              <a:rPr lang="cs-CZ" dirty="0"/>
              <a:t>CO</a:t>
            </a:r>
            <a:r>
              <a:rPr lang="cs-CZ" baseline="-25000" dirty="0"/>
              <a:t>2</a:t>
            </a:r>
            <a:r>
              <a:rPr lang="cs-CZ" dirty="0"/>
              <a:t> + H</a:t>
            </a:r>
            <a:r>
              <a:rPr lang="cs-CZ" baseline="-25000" dirty="0"/>
              <a:t>2</a:t>
            </a:r>
            <a:r>
              <a:rPr lang="cs-CZ" dirty="0"/>
              <a:t>O</a:t>
            </a:r>
            <a:endParaRPr lang="en-US" dirty="0"/>
          </a:p>
        </p:txBody>
      </p:sp>
      <p:cxnSp>
        <p:nvCxnSpPr>
          <p:cNvPr id="13" name="Přímá spojnice se šipkou 12">
            <a:extLst>
              <a:ext uri="{FF2B5EF4-FFF2-40B4-BE49-F238E27FC236}">
                <a16:creationId xmlns:a16="http://schemas.microsoft.com/office/drawing/2014/main" id="{C03A1387-8F27-49EE-B11B-4AD8A2FDB888}"/>
              </a:ext>
            </a:extLst>
          </p:cNvPr>
          <p:cNvCxnSpPr>
            <a:cxnSpLocks/>
          </p:cNvCxnSpPr>
          <p:nvPr/>
        </p:nvCxnSpPr>
        <p:spPr>
          <a:xfrm flipH="1">
            <a:off x="4487034" y="3544312"/>
            <a:ext cx="1230559" cy="684818"/>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TextovéPole 15">
            <a:extLst>
              <a:ext uri="{FF2B5EF4-FFF2-40B4-BE49-F238E27FC236}">
                <a16:creationId xmlns:a16="http://schemas.microsoft.com/office/drawing/2014/main" id="{985BDEFF-EC78-4EE0-8EB7-05A6EE4ADE23}"/>
              </a:ext>
            </a:extLst>
          </p:cNvPr>
          <p:cNvSpPr txBox="1"/>
          <p:nvPr/>
        </p:nvSpPr>
        <p:spPr>
          <a:xfrm>
            <a:off x="5705454" y="3321882"/>
            <a:ext cx="1408014" cy="307777"/>
          </a:xfrm>
          <a:prstGeom prst="rect">
            <a:avLst/>
          </a:prstGeom>
          <a:solidFill>
            <a:srgbClr val="FDEADB"/>
          </a:solidFill>
        </p:spPr>
        <p:txBody>
          <a:bodyPr wrap="square" rtlCol="0">
            <a:spAutoFit/>
          </a:bodyPr>
          <a:lstStyle/>
          <a:p>
            <a:r>
              <a:rPr lang="cs-CZ" sz="1400" dirty="0"/>
              <a:t>Parietální buňky</a:t>
            </a:r>
            <a:endParaRPr lang="en-US" sz="1400" dirty="0"/>
          </a:p>
        </p:txBody>
      </p:sp>
      <p:cxnSp>
        <p:nvCxnSpPr>
          <p:cNvPr id="19" name="Přímá spojnice se šipkou 18">
            <a:extLst>
              <a:ext uri="{FF2B5EF4-FFF2-40B4-BE49-F238E27FC236}">
                <a16:creationId xmlns:a16="http://schemas.microsoft.com/office/drawing/2014/main" id="{30F9E570-0B0A-4E26-BFA7-6554FD1C3AF3}"/>
              </a:ext>
            </a:extLst>
          </p:cNvPr>
          <p:cNvCxnSpPr>
            <a:cxnSpLocks/>
            <a:stCxn id="37" idx="3"/>
            <a:endCxn id="4" idx="1"/>
          </p:cNvCxnSpPr>
          <p:nvPr/>
        </p:nvCxnSpPr>
        <p:spPr>
          <a:xfrm>
            <a:off x="2760648" y="3575889"/>
            <a:ext cx="1409808" cy="799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Přímá spojnice se šipkou 22">
            <a:extLst>
              <a:ext uri="{FF2B5EF4-FFF2-40B4-BE49-F238E27FC236}">
                <a16:creationId xmlns:a16="http://schemas.microsoft.com/office/drawing/2014/main" id="{46E48D02-8F66-40DF-8FBB-649F38FA86CD}"/>
              </a:ext>
            </a:extLst>
          </p:cNvPr>
          <p:cNvCxnSpPr>
            <a:cxnSpLocks/>
            <a:endCxn id="5" idx="1"/>
          </p:cNvCxnSpPr>
          <p:nvPr/>
        </p:nvCxnSpPr>
        <p:spPr>
          <a:xfrm flipV="1">
            <a:off x="7129810" y="3460622"/>
            <a:ext cx="620073" cy="1110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ovéPole 27">
            <a:extLst>
              <a:ext uri="{FF2B5EF4-FFF2-40B4-BE49-F238E27FC236}">
                <a16:creationId xmlns:a16="http://schemas.microsoft.com/office/drawing/2014/main" id="{7A87E01F-A2B7-450F-AE06-CAE00E0D7A9A}"/>
              </a:ext>
            </a:extLst>
          </p:cNvPr>
          <p:cNvSpPr txBox="1"/>
          <p:nvPr/>
        </p:nvSpPr>
        <p:spPr>
          <a:xfrm>
            <a:off x="5709060" y="4165947"/>
            <a:ext cx="1408015" cy="738664"/>
          </a:xfrm>
          <a:prstGeom prst="rect">
            <a:avLst/>
          </a:prstGeom>
          <a:solidFill>
            <a:srgbClr val="FDEADB"/>
          </a:solidFill>
        </p:spPr>
        <p:txBody>
          <a:bodyPr wrap="square" rtlCol="0">
            <a:spAutoFit/>
          </a:bodyPr>
          <a:lstStyle/>
          <a:p>
            <a:r>
              <a:rPr lang="cs-CZ" sz="1400" dirty="0"/>
              <a:t>Pankreatické a duodenální buňky</a:t>
            </a:r>
            <a:endParaRPr lang="en-US" sz="1400" dirty="0"/>
          </a:p>
        </p:txBody>
      </p:sp>
      <p:cxnSp>
        <p:nvCxnSpPr>
          <p:cNvPr id="29" name="Přímá spojnice se šipkou 28">
            <a:extLst>
              <a:ext uri="{FF2B5EF4-FFF2-40B4-BE49-F238E27FC236}">
                <a16:creationId xmlns:a16="http://schemas.microsoft.com/office/drawing/2014/main" id="{D72CA018-B838-4925-8CCD-23C8A6531564}"/>
              </a:ext>
            </a:extLst>
          </p:cNvPr>
          <p:cNvCxnSpPr>
            <a:cxnSpLocks/>
            <a:stCxn id="28" idx="3"/>
            <a:endCxn id="9" idx="1"/>
          </p:cNvCxnSpPr>
          <p:nvPr/>
        </p:nvCxnSpPr>
        <p:spPr>
          <a:xfrm>
            <a:off x="7117075" y="4535279"/>
            <a:ext cx="860524"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45559006-AC25-42F2-990D-82FC48D019E1}"/>
              </a:ext>
            </a:extLst>
          </p:cNvPr>
          <p:cNvCxnSpPr>
            <a:cxnSpLocks/>
          </p:cNvCxnSpPr>
          <p:nvPr/>
        </p:nvCxnSpPr>
        <p:spPr>
          <a:xfrm flipH="1">
            <a:off x="3888223" y="4535279"/>
            <a:ext cx="1817231" cy="18466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TextovéPole 36">
            <a:extLst>
              <a:ext uri="{FF2B5EF4-FFF2-40B4-BE49-F238E27FC236}">
                <a16:creationId xmlns:a16="http://schemas.microsoft.com/office/drawing/2014/main" id="{19522260-CF43-4E80-AED0-23D00734EBB1}"/>
              </a:ext>
            </a:extLst>
          </p:cNvPr>
          <p:cNvSpPr txBox="1"/>
          <p:nvPr/>
        </p:nvSpPr>
        <p:spPr>
          <a:xfrm>
            <a:off x="1352634" y="3422000"/>
            <a:ext cx="1408014" cy="307777"/>
          </a:xfrm>
          <a:prstGeom prst="rect">
            <a:avLst/>
          </a:prstGeom>
          <a:solidFill>
            <a:srgbClr val="FDEADB"/>
          </a:solidFill>
        </p:spPr>
        <p:txBody>
          <a:bodyPr wrap="square" rtlCol="0">
            <a:spAutoFit/>
          </a:bodyPr>
          <a:lstStyle/>
          <a:p>
            <a:r>
              <a:rPr lang="cs-CZ" sz="1400" dirty="0"/>
              <a:t>Parietální buňky</a:t>
            </a:r>
            <a:endParaRPr lang="en-US" sz="1400" dirty="0"/>
          </a:p>
        </p:txBody>
      </p:sp>
      <p:cxnSp>
        <p:nvCxnSpPr>
          <p:cNvPr id="40" name="Přímá spojnice se šipkou 39">
            <a:extLst>
              <a:ext uri="{FF2B5EF4-FFF2-40B4-BE49-F238E27FC236}">
                <a16:creationId xmlns:a16="http://schemas.microsoft.com/office/drawing/2014/main" id="{B1633776-91EC-4423-99CF-311F02D9D1F7}"/>
              </a:ext>
            </a:extLst>
          </p:cNvPr>
          <p:cNvCxnSpPr>
            <a:cxnSpLocks/>
            <a:stCxn id="6" idx="3"/>
            <a:endCxn id="37" idx="1"/>
          </p:cNvCxnSpPr>
          <p:nvPr/>
        </p:nvCxnSpPr>
        <p:spPr>
          <a:xfrm flipV="1">
            <a:off x="697577" y="3575889"/>
            <a:ext cx="655057" cy="65324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 name="TextovéPole 42">
            <a:extLst>
              <a:ext uri="{FF2B5EF4-FFF2-40B4-BE49-F238E27FC236}">
                <a16:creationId xmlns:a16="http://schemas.microsoft.com/office/drawing/2014/main" id="{4E184F7F-29A8-4498-8FEE-9F7BB578DFEF}"/>
              </a:ext>
            </a:extLst>
          </p:cNvPr>
          <p:cNvSpPr txBox="1"/>
          <p:nvPr/>
        </p:nvSpPr>
        <p:spPr>
          <a:xfrm>
            <a:off x="1332759" y="4786299"/>
            <a:ext cx="1160721" cy="307777"/>
          </a:xfrm>
          <a:prstGeom prst="rect">
            <a:avLst/>
          </a:prstGeom>
          <a:solidFill>
            <a:srgbClr val="FDEADB"/>
          </a:solidFill>
        </p:spPr>
        <p:txBody>
          <a:bodyPr wrap="square" rtlCol="0">
            <a:spAutoFit/>
          </a:bodyPr>
          <a:lstStyle/>
          <a:p>
            <a:r>
              <a:rPr lang="cs-CZ" sz="1400" dirty="0"/>
              <a:t>Střevní epitel</a:t>
            </a:r>
            <a:endParaRPr lang="en-US" sz="1400" dirty="0"/>
          </a:p>
        </p:txBody>
      </p:sp>
      <p:cxnSp>
        <p:nvCxnSpPr>
          <p:cNvPr id="44" name="Přímá spojnice se šipkou 43">
            <a:extLst>
              <a:ext uri="{FF2B5EF4-FFF2-40B4-BE49-F238E27FC236}">
                <a16:creationId xmlns:a16="http://schemas.microsoft.com/office/drawing/2014/main" id="{B29137A0-0B84-4067-BBB2-81DA0FC3ED75}"/>
              </a:ext>
            </a:extLst>
          </p:cNvPr>
          <p:cNvCxnSpPr>
            <a:cxnSpLocks/>
            <a:stCxn id="43" idx="1"/>
          </p:cNvCxnSpPr>
          <p:nvPr/>
        </p:nvCxnSpPr>
        <p:spPr>
          <a:xfrm flipH="1" flipV="1">
            <a:off x="655093" y="4350613"/>
            <a:ext cx="677666" cy="58957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TextovéPole 46">
            <a:extLst>
              <a:ext uri="{FF2B5EF4-FFF2-40B4-BE49-F238E27FC236}">
                <a16:creationId xmlns:a16="http://schemas.microsoft.com/office/drawing/2014/main" id="{91399F6A-6D44-482B-9D6E-44F00E4A02C7}"/>
              </a:ext>
            </a:extLst>
          </p:cNvPr>
          <p:cNvSpPr txBox="1"/>
          <p:nvPr/>
        </p:nvSpPr>
        <p:spPr>
          <a:xfrm>
            <a:off x="3278988" y="5131593"/>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cxnSp>
        <p:nvCxnSpPr>
          <p:cNvPr id="48" name="Přímá spojnice se šipkou 47">
            <a:extLst>
              <a:ext uri="{FF2B5EF4-FFF2-40B4-BE49-F238E27FC236}">
                <a16:creationId xmlns:a16="http://schemas.microsoft.com/office/drawing/2014/main" id="{DA9E5A98-ADB9-4BA9-A4C9-1AC6CF69765B}"/>
              </a:ext>
            </a:extLst>
          </p:cNvPr>
          <p:cNvCxnSpPr>
            <a:cxnSpLocks/>
            <a:endCxn id="43" idx="3"/>
          </p:cNvCxnSpPr>
          <p:nvPr/>
        </p:nvCxnSpPr>
        <p:spPr>
          <a:xfrm flipH="1" flipV="1">
            <a:off x="2493480" y="4940188"/>
            <a:ext cx="815672" cy="37250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2" name="Přímá spojnice se šipkou 51">
            <a:extLst>
              <a:ext uri="{FF2B5EF4-FFF2-40B4-BE49-F238E27FC236}">
                <a16:creationId xmlns:a16="http://schemas.microsoft.com/office/drawing/2014/main" id="{E0F81D91-C5EE-4F5E-88D0-690F38C63FE3}"/>
              </a:ext>
            </a:extLst>
          </p:cNvPr>
          <p:cNvCxnSpPr>
            <a:cxnSpLocks/>
            <a:endCxn id="11" idx="1"/>
          </p:cNvCxnSpPr>
          <p:nvPr/>
        </p:nvCxnSpPr>
        <p:spPr>
          <a:xfrm>
            <a:off x="8435947" y="3580726"/>
            <a:ext cx="1081638" cy="463738"/>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5" name="Přímá spojnice se šipkou 54">
            <a:extLst>
              <a:ext uri="{FF2B5EF4-FFF2-40B4-BE49-F238E27FC236}">
                <a16:creationId xmlns:a16="http://schemas.microsoft.com/office/drawing/2014/main" id="{C7212F09-4B71-40D3-A0B7-3CCCA4A1C551}"/>
              </a:ext>
            </a:extLst>
          </p:cNvPr>
          <p:cNvCxnSpPr>
            <a:cxnSpLocks/>
            <a:stCxn id="9" idx="3"/>
            <a:endCxn id="11" idx="1"/>
          </p:cNvCxnSpPr>
          <p:nvPr/>
        </p:nvCxnSpPr>
        <p:spPr>
          <a:xfrm flipV="1">
            <a:off x="8383479" y="4044464"/>
            <a:ext cx="1134106" cy="4908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2" name="TextovéPole 71">
            <a:extLst>
              <a:ext uri="{FF2B5EF4-FFF2-40B4-BE49-F238E27FC236}">
                <a16:creationId xmlns:a16="http://schemas.microsoft.com/office/drawing/2014/main" id="{5EBA0AFC-780E-4288-B860-F797A06D8826}"/>
              </a:ext>
            </a:extLst>
          </p:cNvPr>
          <p:cNvSpPr txBox="1"/>
          <p:nvPr/>
        </p:nvSpPr>
        <p:spPr>
          <a:xfrm>
            <a:off x="1254329" y="-17480"/>
            <a:ext cx="5943600" cy="400110"/>
          </a:xfrm>
          <a:prstGeom prst="rect">
            <a:avLst/>
          </a:prstGeom>
          <a:solidFill>
            <a:srgbClr val="E8E6F3"/>
          </a:solidFill>
        </p:spPr>
        <p:txBody>
          <a:bodyPr wrap="square" rtlCol="0">
            <a:spAutoFit/>
          </a:bodyPr>
          <a:lstStyle/>
          <a:p>
            <a:pPr algn="ctr"/>
            <a:r>
              <a:rPr lang="cs-CZ" sz="2000" dirty="0"/>
              <a:t>Vyrovnaná bilance</a:t>
            </a:r>
            <a:endParaRPr lang="en-US" sz="2000" dirty="0"/>
          </a:p>
        </p:txBody>
      </p:sp>
      <p:sp>
        <p:nvSpPr>
          <p:cNvPr id="74" name="TextovéPole 73">
            <a:extLst>
              <a:ext uri="{FF2B5EF4-FFF2-40B4-BE49-F238E27FC236}">
                <a16:creationId xmlns:a16="http://schemas.microsoft.com/office/drawing/2014/main" id="{012226EC-D1DB-4C7C-9382-D8C2121A70AC}"/>
              </a:ext>
            </a:extLst>
          </p:cNvPr>
          <p:cNvSpPr txBox="1"/>
          <p:nvPr/>
        </p:nvSpPr>
        <p:spPr>
          <a:xfrm>
            <a:off x="9165579" y="243970"/>
            <a:ext cx="1575249" cy="707886"/>
          </a:xfrm>
          <a:prstGeom prst="rect">
            <a:avLst/>
          </a:prstGeom>
          <a:solidFill>
            <a:srgbClr val="E8E6F3"/>
          </a:solidFill>
        </p:spPr>
        <p:txBody>
          <a:bodyPr wrap="square" rtlCol="0">
            <a:spAutoFit/>
          </a:bodyPr>
          <a:lstStyle/>
          <a:p>
            <a:pPr algn="ctr"/>
            <a:r>
              <a:rPr lang="cs-CZ" sz="2000" dirty="0"/>
              <a:t>Intersticiální tekutina</a:t>
            </a:r>
            <a:endParaRPr lang="en-US" sz="2000" dirty="0"/>
          </a:p>
        </p:txBody>
      </p:sp>
    </p:spTree>
    <p:extLst>
      <p:ext uri="{BB962C8B-B14F-4D97-AF65-F5344CB8AC3E}">
        <p14:creationId xmlns:p14="http://schemas.microsoft.com/office/powerpoint/2010/main" val="41204382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Obrázek 68">
            <a:extLst>
              <a:ext uri="{FF2B5EF4-FFF2-40B4-BE49-F238E27FC236}">
                <a16:creationId xmlns:a16="http://schemas.microsoft.com/office/drawing/2014/main" id="{ABDDD8BF-2AEC-4BB6-A5EA-B8CDC5D78B51}"/>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827536" y="281551"/>
            <a:ext cx="4010083" cy="6358141"/>
          </a:xfrm>
          <a:prstGeom prst="rect">
            <a:avLst/>
          </a:prstGeom>
        </p:spPr>
      </p:pic>
      <p:sp>
        <p:nvSpPr>
          <p:cNvPr id="63" name="Obdélník 62">
            <a:extLst>
              <a:ext uri="{FF2B5EF4-FFF2-40B4-BE49-F238E27FC236}">
                <a16:creationId xmlns:a16="http://schemas.microsoft.com/office/drawing/2014/main" id="{4FBC3860-FCA9-4C32-A889-042CF2352A45}"/>
              </a:ext>
            </a:extLst>
          </p:cNvPr>
          <p:cNvSpPr/>
          <p:nvPr/>
        </p:nvSpPr>
        <p:spPr>
          <a:xfrm>
            <a:off x="-34210" y="1"/>
            <a:ext cx="1386212" cy="6926348"/>
          </a:xfrm>
          <a:prstGeom prst="rect">
            <a:avLst/>
          </a:prstGeom>
          <a:solidFill>
            <a:srgbClr val="E8E6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bdélník 57">
            <a:extLst>
              <a:ext uri="{FF2B5EF4-FFF2-40B4-BE49-F238E27FC236}">
                <a16:creationId xmlns:a16="http://schemas.microsoft.com/office/drawing/2014/main" id="{FA1A6B73-F775-4F65-826C-0AEDA85AB0BB}"/>
              </a:ext>
            </a:extLst>
          </p:cNvPr>
          <p:cNvSpPr/>
          <p:nvPr/>
        </p:nvSpPr>
        <p:spPr>
          <a:xfrm>
            <a:off x="7125606" y="0"/>
            <a:ext cx="5066394" cy="6858000"/>
          </a:xfrm>
          <a:prstGeom prst="rect">
            <a:avLst/>
          </a:prstGeom>
          <a:solidFill>
            <a:srgbClr val="E8E6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ovéPole 2">
            <a:extLst>
              <a:ext uri="{FF2B5EF4-FFF2-40B4-BE49-F238E27FC236}">
                <a16:creationId xmlns:a16="http://schemas.microsoft.com/office/drawing/2014/main" id="{2D71DFFC-1928-444D-A208-274DB60F979B}"/>
              </a:ext>
            </a:extLst>
          </p:cNvPr>
          <p:cNvSpPr txBox="1"/>
          <p:nvPr/>
        </p:nvSpPr>
        <p:spPr>
          <a:xfrm>
            <a:off x="4199767" y="4001511"/>
            <a:ext cx="405880" cy="369332"/>
          </a:xfrm>
          <a:prstGeom prst="rect">
            <a:avLst/>
          </a:prstGeom>
          <a:noFill/>
        </p:spPr>
        <p:txBody>
          <a:bodyPr wrap="none" rtlCol="0">
            <a:spAutoFit/>
          </a:bodyPr>
          <a:lstStyle/>
          <a:p>
            <a:r>
              <a:rPr lang="cs-CZ" dirty="0"/>
              <a:t>H</a:t>
            </a:r>
            <a:r>
              <a:rPr lang="cs-CZ" baseline="30000" dirty="0"/>
              <a:t>+</a:t>
            </a:r>
            <a:endParaRPr lang="en-US" baseline="30000" dirty="0"/>
          </a:p>
        </p:txBody>
      </p:sp>
      <p:sp>
        <p:nvSpPr>
          <p:cNvPr id="4" name="TextovéPole 3">
            <a:extLst>
              <a:ext uri="{FF2B5EF4-FFF2-40B4-BE49-F238E27FC236}">
                <a16:creationId xmlns:a16="http://schemas.microsoft.com/office/drawing/2014/main" id="{7DCEF253-3F69-4D8C-B767-D6B131577A28}"/>
              </a:ext>
            </a:extLst>
          </p:cNvPr>
          <p:cNvSpPr txBox="1"/>
          <p:nvPr/>
        </p:nvSpPr>
        <p:spPr>
          <a:xfrm>
            <a:off x="4170456" y="4190223"/>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sp>
        <p:nvSpPr>
          <p:cNvPr id="5" name="TextovéPole 4">
            <a:extLst>
              <a:ext uri="{FF2B5EF4-FFF2-40B4-BE49-F238E27FC236}">
                <a16:creationId xmlns:a16="http://schemas.microsoft.com/office/drawing/2014/main" id="{75DFC3BA-AEB7-463E-B202-D13C70C29AE3}"/>
              </a:ext>
            </a:extLst>
          </p:cNvPr>
          <p:cNvSpPr txBox="1"/>
          <p:nvPr/>
        </p:nvSpPr>
        <p:spPr>
          <a:xfrm>
            <a:off x="7749883" y="3275956"/>
            <a:ext cx="727635" cy="369332"/>
          </a:xfrm>
          <a:prstGeom prst="rect">
            <a:avLst/>
          </a:prstGeom>
          <a:noFill/>
        </p:spPr>
        <p:txBody>
          <a:bodyPr wrap="none" rtlCol="0">
            <a:spAutoFit/>
          </a:bodyPr>
          <a:lstStyle/>
          <a:p>
            <a:r>
              <a:rPr lang="cs-CZ" dirty="0"/>
              <a:t>HCO</a:t>
            </a:r>
            <a:r>
              <a:rPr lang="cs-CZ" baseline="-25000" dirty="0"/>
              <a:t>3</a:t>
            </a:r>
            <a:r>
              <a:rPr lang="cs-CZ" baseline="30000" dirty="0"/>
              <a:t>-</a:t>
            </a:r>
            <a:endParaRPr lang="en-US" baseline="30000" dirty="0"/>
          </a:p>
        </p:txBody>
      </p:sp>
      <p:sp>
        <p:nvSpPr>
          <p:cNvPr id="6" name="TextovéPole 5">
            <a:extLst>
              <a:ext uri="{FF2B5EF4-FFF2-40B4-BE49-F238E27FC236}">
                <a16:creationId xmlns:a16="http://schemas.microsoft.com/office/drawing/2014/main" id="{63DDE472-6359-446B-818F-9772862302D3}"/>
              </a:ext>
            </a:extLst>
          </p:cNvPr>
          <p:cNvSpPr txBox="1"/>
          <p:nvPr/>
        </p:nvSpPr>
        <p:spPr>
          <a:xfrm>
            <a:off x="290093" y="4044464"/>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sp>
        <p:nvSpPr>
          <p:cNvPr id="7" name="TextovéPole 6">
            <a:extLst>
              <a:ext uri="{FF2B5EF4-FFF2-40B4-BE49-F238E27FC236}">
                <a16:creationId xmlns:a16="http://schemas.microsoft.com/office/drawing/2014/main" id="{7034B3F1-790E-4757-B882-29D365503119}"/>
              </a:ext>
            </a:extLst>
          </p:cNvPr>
          <p:cNvSpPr txBox="1"/>
          <p:nvPr/>
        </p:nvSpPr>
        <p:spPr>
          <a:xfrm>
            <a:off x="3278988" y="4514231"/>
            <a:ext cx="790391" cy="369332"/>
          </a:xfrm>
          <a:prstGeom prst="rect">
            <a:avLst/>
          </a:prstGeom>
          <a:noFill/>
        </p:spPr>
        <p:txBody>
          <a:bodyPr wrap="square" rtlCol="0">
            <a:spAutoFit/>
          </a:bodyPr>
          <a:lstStyle/>
          <a:p>
            <a:r>
              <a:rPr lang="cs-CZ" dirty="0"/>
              <a:t>HCO</a:t>
            </a:r>
            <a:r>
              <a:rPr lang="cs-CZ" baseline="-25000" dirty="0"/>
              <a:t>3</a:t>
            </a:r>
            <a:r>
              <a:rPr lang="cs-CZ" baseline="30000" dirty="0"/>
              <a:t>-</a:t>
            </a:r>
            <a:endParaRPr lang="en-US" baseline="30000" dirty="0"/>
          </a:p>
        </p:txBody>
      </p:sp>
      <p:sp>
        <p:nvSpPr>
          <p:cNvPr id="9" name="TextovéPole 8">
            <a:extLst>
              <a:ext uri="{FF2B5EF4-FFF2-40B4-BE49-F238E27FC236}">
                <a16:creationId xmlns:a16="http://schemas.microsoft.com/office/drawing/2014/main" id="{3E6CA58E-D900-4D03-AA06-B1A0C6D23404}"/>
              </a:ext>
            </a:extLst>
          </p:cNvPr>
          <p:cNvSpPr txBox="1"/>
          <p:nvPr/>
        </p:nvSpPr>
        <p:spPr>
          <a:xfrm>
            <a:off x="7977599" y="4350613"/>
            <a:ext cx="405880" cy="369332"/>
          </a:xfrm>
          <a:prstGeom prst="rect">
            <a:avLst/>
          </a:prstGeom>
          <a:noFill/>
        </p:spPr>
        <p:txBody>
          <a:bodyPr wrap="none" rtlCol="0">
            <a:spAutoFit/>
          </a:bodyPr>
          <a:lstStyle/>
          <a:p>
            <a:r>
              <a:rPr lang="cs-CZ" dirty="0"/>
              <a:t>H</a:t>
            </a:r>
            <a:r>
              <a:rPr lang="cs-CZ" baseline="30000" dirty="0"/>
              <a:t>+</a:t>
            </a:r>
            <a:endParaRPr lang="en-US" baseline="30000" dirty="0"/>
          </a:p>
        </p:txBody>
      </p:sp>
      <p:sp>
        <p:nvSpPr>
          <p:cNvPr id="11" name="TextovéPole 10">
            <a:extLst>
              <a:ext uri="{FF2B5EF4-FFF2-40B4-BE49-F238E27FC236}">
                <a16:creationId xmlns:a16="http://schemas.microsoft.com/office/drawing/2014/main" id="{6A3E7046-2DB5-4502-B2BF-9E9B305F3D89}"/>
              </a:ext>
            </a:extLst>
          </p:cNvPr>
          <p:cNvSpPr txBox="1"/>
          <p:nvPr/>
        </p:nvSpPr>
        <p:spPr>
          <a:xfrm>
            <a:off x="9517585" y="3859798"/>
            <a:ext cx="1171667" cy="369332"/>
          </a:xfrm>
          <a:prstGeom prst="rect">
            <a:avLst/>
          </a:prstGeom>
          <a:noFill/>
        </p:spPr>
        <p:txBody>
          <a:bodyPr wrap="none" rtlCol="0">
            <a:spAutoFit/>
          </a:bodyPr>
          <a:lstStyle/>
          <a:p>
            <a:r>
              <a:rPr lang="cs-CZ" dirty="0"/>
              <a:t>CO</a:t>
            </a:r>
            <a:r>
              <a:rPr lang="cs-CZ" baseline="-25000" dirty="0"/>
              <a:t>2</a:t>
            </a:r>
            <a:r>
              <a:rPr lang="cs-CZ" dirty="0"/>
              <a:t> + H</a:t>
            </a:r>
            <a:r>
              <a:rPr lang="cs-CZ" baseline="-25000" dirty="0"/>
              <a:t>2</a:t>
            </a:r>
            <a:r>
              <a:rPr lang="cs-CZ" dirty="0"/>
              <a:t>O</a:t>
            </a:r>
            <a:endParaRPr lang="en-US" dirty="0"/>
          </a:p>
        </p:txBody>
      </p:sp>
      <p:cxnSp>
        <p:nvCxnSpPr>
          <p:cNvPr id="13" name="Přímá spojnice se šipkou 12">
            <a:extLst>
              <a:ext uri="{FF2B5EF4-FFF2-40B4-BE49-F238E27FC236}">
                <a16:creationId xmlns:a16="http://schemas.microsoft.com/office/drawing/2014/main" id="{C03A1387-8F27-49EE-B11B-4AD8A2FDB888}"/>
              </a:ext>
            </a:extLst>
          </p:cNvPr>
          <p:cNvCxnSpPr>
            <a:cxnSpLocks/>
          </p:cNvCxnSpPr>
          <p:nvPr/>
        </p:nvCxnSpPr>
        <p:spPr>
          <a:xfrm flipH="1">
            <a:off x="4487034" y="3544312"/>
            <a:ext cx="1230559" cy="684818"/>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TextovéPole 15">
            <a:extLst>
              <a:ext uri="{FF2B5EF4-FFF2-40B4-BE49-F238E27FC236}">
                <a16:creationId xmlns:a16="http://schemas.microsoft.com/office/drawing/2014/main" id="{985BDEFF-EC78-4EE0-8EB7-05A6EE4ADE23}"/>
              </a:ext>
            </a:extLst>
          </p:cNvPr>
          <p:cNvSpPr txBox="1"/>
          <p:nvPr/>
        </p:nvSpPr>
        <p:spPr>
          <a:xfrm>
            <a:off x="5705454" y="3321882"/>
            <a:ext cx="1408014" cy="307777"/>
          </a:xfrm>
          <a:prstGeom prst="rect">
            <a:avLst/>
          </a:prstGeom>
          <a:solidFill>
            <a:srgbClr val="FDEADB"/>
          </a:solidFill>
        </p:spPr>
        <p:txBody>
          <a:bodyPr wrap="square" rtlCol="0">
            <a:spAutoFit/>
          </a:bodyPr>
          <a:lstStyle/>
          <a:p>
            <a:r>
              <a:rPr lang="cs-CZ" sz="1400" dirty="0"/>
              <a:t>Parietální buňky</a:t>
            </a:r>
            <a:endParaRPr lang="en-US" sz="1400" dirty="0"/>
          </a:p>
        </p:txBody>
      </p:sp>
      <p:cxnSp>
        <p:nvCxnSpPr>
          <p:cNvPr id="19" name="Přímá spojnice se šipkou 18">
            <a:extLst>
              <a:ext uri="{FF2B5EF4-FFF2-40B4-BE49-F238E27FC236}">
                <a16:creationId xmlns:a16="http://schemas.microsoft.com/office/drawing/2014/main" id="{30F9E570-0B0A-4E26-BFA7-6554FD1C3AF3}"/>
              </a:ext>
            </a:extLst>
          </p:cNvPr>
          <p:cNvCxnSpPr>
            <a:cxnSpLocks/>
            <a:stCxn id="37" idx="3"/>
            <a:endCxn id="4" idx="1"/>
          </p:cNvCxnSpPr>
          <p:nvPr/>
        </p:nvCxnSpPr>
        <p:spPr>
          <a:xfrm>
            <a:off x="2760648" y="3575889"/>
            <a:ext cx="1409808" cy="799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Přímá spojnice se šipkou 22">
            <a:extLst>
              <a:ext uri="{FF2B5EF4-FFF2-40B4-BE49-F238E27FC236}">
                <a16:creationId xmlns:a16="http://schemas.microsoft.com/office/drawing/2014/main" id="{46E48D02-8F66-40DF-8FBB-649F38FA86CD}"/>
              </a:ext>
            </a:extLst>
          </p:cNvPr>
          <p:cNvCxnSpPr>
            <a:cxnSpLocks/>
            <a:endCxn id="5" idx="1"/>
          </p:cNvCxnSpPr>
          <p:nvPr/>
        </p:nvCxnSpPr>
        <p:spPr>
          <a:xfrm flipV="1">
            <a:off x="7129810" y="3460622"/>
            <a:ext cx="620073" cy="1110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ovéPole 27">
            <a:extLst>
              <a:ext uri="{FF2B5EF4-FFF2-40B4-BE49-F238E27FC236}">
                <a16:creationId xmlns:a16="http://schemas.microsoft.com/office/drawing/2014/main" id="{7A87E01F-A2B7-450F-AE06-CAE00E0D7A9A}"/>
              </a:ext>
            </a:extLst>
          </p:cNvPr>
          <p:cNvSpPr txBox="1"/>
          <p:nvPr/>
        </p:nvSpPr>
        <p:spPr>
          <a:xfrm>
            <a:off x="5709060" y="4165947"/>
            <a:ext cx="1408015" cy="738664"/>
          </a:xfrm>
          <a:prstGeom prst="rect">
            <a:avLst/>
          </a:prstGeom>
          <a:solidFill>
            <a:srgbClr val="FDEADB"/>
          </a:solidFill>
        </p:spPr>
        <p:txBody>
          <a:bodyPr wrap="square" rtlCol="0">
            <a:spAutoFit/>
          </a:bodyPr>
          <a:lstStyle/>
          <a:p>
            <a:r>
              <a:rPr lang="cs-CZ" sz="1400" dirty="0"/>
              <a:t>Pankreatické a duodenální buňky</a:t>
            </a:r>
            <a:endParaRPr lang="en-US" sz="1400" dirty="0"/>
          </a:p>
        </p:txBody>
      </p:sp>
      <p:cxnSp>
        <p:nvCxnSpPr>
          <p:cNvPr id="29" name="Přímá spojnice se šipkou 28">
            <a:extLst>
              <a:ext uri="{FF2B5EF4-FFF2-40B4-BE49-F238E27FC236}">
                <a16:creationId xmlns:a16="http://schemas.microsoft.com/office/drawing/2014/main" id="{D72CA018-B838-4925-8CCD-23C8A6531564}"/>
              </a:ext>
            </a:extLst>
          </p:cNvPr>
          <p:cNvCxnSpPr>
            <a:cxnSpLocks/>
            <a:stCxn id="28" idx="3"/>
            <a:endCxn id="9" idx="1"/>
          </p:cNvCxnSpPr>
          <p:nvPr/>
        </p:nvCxnSpPr>
        <p:spPr>
          <a:xfrm>
            <a:off x="7117075" y="4535279"/>
            <a:ext cx="860524"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45559006-AC25-42F2-990D-82FC48D019E1}"/>
              </a:ext>
            </a:extLst>
          </p:cNvPr>
          <p:cNvCxnSpPr>
            <a:cxnSpLocks/>
          </p:cNvCxnSpPr>
          <p:nvPr/>
        </p:nvCxnSpPr>
        <p:spPr>
          <a:xfrm flipH="1">
            <a:off x="3888223" y="4535279"/>
            <a:ext cx="1817231" cy="18466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TextovéPole 36">
            <a:extLst>
              <a:ext uri="{FF2B5EF4-FFF2-40B4-BE49-F238E27FC236}">
                <a16:creationId xmlns:a16="http://schemas.microsoft.com/office/drawing/2014/main" id="{19522260-CF43-4E80-AED0-23D00734EBB1}"/>
              </a:ext>
            </a:extLst>
          </p:cNvPr>
          <p:cNvSpPr txBox="1"/>
          <p:nvPr/>
        </p:nvSpPr>
        <p:spPr>
          <a:xfrm>
            <a:off x="1352634" y="3422000"/>
            <a:ext cx="1408014" cy="307777"/>
          </a:xfrm>
          <a:prstGeom prst="rect">
            <a:avLst/>
          </a:prstGeom>
          <a:solidFill>
            <a:srgbClr val="FDEADB"/>
          </a:solidFill>
        </p:spPr>
        <p:txBody>
          <a:bodyPr wrap="square" rtlCol="0">
            <a:spAutoFit/>
          </a:bodyPr>
          <a:lstStyle/>
          <a:p>
            <a:r>
              <a:rPr lang="cs-CZ" sz="1400" dirty="0"/>
              <a:t>Parietální buňky</a:t>
            </a:r>
            <a:endParaRPr lang="en-US" sz="1400" dirty="0"/>
          </a:p>
        </p:txBody>
      </p:sp>
      <p:cxnSp>
        <p:nvCxnSpPr>
          <p:cNvPr id="40" name="Přímá spojnice se šipkou 39">
            <a:extLst>
              <a:ext uri="{FF2B5EF4-FFF2-40B4-BE49-F238E27FC236}">
                <a16:creationId xmlns:a16="http://schemas.microsoft.com/office/drawing/2014/main" id="{B1633776-91EC-4423-99CF-311F02D9D1F7}"/>
              </a:ext>
            </a:extLst>
          </p:cNvPr>
          <p:cNvCxnSpPr>
            <a:cxnSpLocks/>
            <a:stCxn id="6" idx="3"/>
            <a:endCxn id="37" idx="1"/>
          </p:cNvCxnSpPr>
          <p:nvPr/>
        </p:nvCxnSpPr>
        <p:spPr>
          <a:xfrm flipV="1">
            <a:off x="697577" y="3575889"/>
            <a:ext cx="655057" cy="65324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 name="TextovéPole 42">
            <a:extLst>
              <a:ext uri="{FF2B5EF4-FFF2-40B4-BE49-F238E27FC236}">
                <a16:creationId xmlns:a16="http://schemas.microsoft.com/office/drawing/2014/main" id="{4E184F7F-29A8-4498-8FEE-9F7BB578DFEF}"/>
              </a:ext>
            </a:extLst>
          </p:cNvPr>
          <p:cNvSpPr txBox="1"/>
          <p:nvPr/>
        </p:nvSpPr>
        <p:spPr>
          <a:xfrm>
            <a:off x="1332759" y="4786299"/>
            <a:ext cx="1160721" cy="307777"/>
          </a:xfrm>
          <a:prstGeom prst="rect">
            <a:avLst/>
          </a:prstGeom>
          <a:solidFill>
            <a:srgbClr val="FDEADB"/>
          </a:solidFill>
        </p:spPr>
        <p:txBody>
          <a:bodyPr wrap="square" rtlCol="0">
            <a:spAutoFit/>
          </a:bodyPr>
          <a:lstStyle/>
          <a:p>
            <a:r>
              <a:rPr lang="cs-CZ" sz="1400" dirty="0"/>
              <a:t>Střevní epitel</a:t>
            </a:r>
            <a:endParaRPr lang="en-US" sz="1400" dirty="0"/>
          </a:p>
        </p:txBody>
      </p:sp>
      <p:cxnSp>
        <p:nvCxnSpPr>
          <p:cNvPr id="44" name="Přímá spojnice se šipkou 43">
            <a:extLst>
              <a:ext uri="{FF2B5EF4-FFF2-40B4-BE49-F238E27FC236}">
                <a16:creationId xmlns:a16="http://schemas.microsoft.com/office/drawing/2014/main" id="{B29137A0-0B84-4067-BBB2-81DA0FC3ED75}"/>
              </a:ext>
            </a:extLst>
          </p:cNvPr>
          <p:cNvCxnSpPr>
            <a:cxnSpLocks/>
            <a:stCxn id="43" idx="1"/>
          </p:cNvCxnSpPr>
          <p:nvPr/>
        </p:nvCxnSpPr>
        <p:spPr>
          <a:xfrm flipH="1" flipV="1">
            <a:off x="655093" y="4350613"/>
            <a:ext cx="677666" cy="58957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TextovéPole 46">
            <a:extLst>
              <a:ext uri="{FF2B5EF4-FFF2-40B4-BE49-F238E27FC236}">
                <a16:creationId xmlns:a16="http://schemas.microsoft.com/office/drawing/2014/main" id="{91399F6A-6D44-482B-9D6E-44F00E4A02C7}"/>
              </a:ext>
            </a:extLst>
          </p:cNvPr>
          <p:cNvSpPr txBox="1"/>
          <p:nvPr/>
        </p:nvSpPr>
        <p:spPr>
          <a:xfrm>
            <a:off x="3278988" y="5131593"/>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cxnSp>
        <p:nvCxnSpPr>
          <p:cNvPr id="48" name="Přímá spojnice se šipkou 47">
            <a:extLst>
              <a:ext uri="{FF2B5EF4-FFF2-40B4-BE49-F238E27FC236}">
                <a16:creationId xmlns:a16="http://schemas.microsoft.com/office/drawing/2014/main" id="{DA9E5A98-ADB9-4BA9-A4C9-1AC6CF69765B}"/>
              </a:ext>
            </a:extLst>
          </p:cNvPr>
          <p:cNvCxnSpPr>
            <a:cxnSpLocks/>
            <a:endCxn id="43" idx="3"/>
          </p:cNvCxnSpPr>
          <p:nvPr/>
        </p:nvCxnSpPr>
        <p:spPr>
          <a:xfrm flipH="1" flipV="1">
            <a:off x="2493480" y="4940188"/>
            <a:ext cx="815672" cy="37250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2" name="Přímá spojnice se šipkou 51">
            <a:extLst>
              <a:ext uri="{FF2B5EF4-FFF2-40B4-BE49-F238E27FC236}">
                <a16:creationId xmlns:a16="http://schemas.microsoft.com/office/drawing/2014/main" id="{E0F81D91-C5EE-4F5E-88D0-690F38C63FE3}"/>
              </a:ext>
            </a:extLst>
          </p:cNvPr>
          <p:cNvCxnSpPr>
            <a:cxnSpLocks/>
            <a:endCxn id="11" idx="1"/>
          </p:cNvCxnSpPr>
          <p:nvPr/>
        </p:nvCxnSpPr>
        <p:spPr>
          <a:xfrm>
            <a:off x="8435947" y="3580726"/>
            <a:ext cx="1081638" cy="463738"/>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5" name="Přímá spojnice se šipkou 54">
            <a:extLst>
              <a:ext uri="{FF2B5EF4-FFF2-40B4-BE49-F238E27FC236}">
                <a16:creationId xmlns:a16="http://schemas.microsoft.com/office/drawing/2014/main" id="{C7212F09-4B71-40D3-A0B7-3CCCA4A1C551}"/>
              </a:ext>
            </a:extLst>
          </p:cNvPr>
          <p:cNvCxnSpPr>
            <a:cxnSpLocks/>
            <a:stCxn id="9" idx="3"/>
            <a:endCxn id="11" idx="1"/>
          </p:cNvCxnSpPr>
          <p:nvPr/>
        </p:nvCxnSpPr>
        <p:spPr>
          <a:xfrm flipV="1">
            <a:off x="8383479" y="4044464"/>
            <a:ext cx="1134106" cy="4908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2" name="TextovéPole 71">
            <a:extLst>
              <a:ext uri="{FF2B5EF4-FFF2-40B4-BE49-F238E27FC236}">
                <a16:creationId xmlns:a16="http://schemas.microsoft.com/office/drawing/2014/main" id="{5EBA0AFC-780E-4288-B860-F797A06D8826}"/>
              </a:ext>
            </a:extLst>
          </p:cNvPr>
          <p:cNvSpPr txBox="1"/>
          <p:nvPr/>
        </p:nvSpPr>
        <p:spPr>
          <a:xfrm>
            <a:off x="1254329" y="-17480"/>
            <a:ext cx="5943600" cy="400110"/>
          </a:xfrm>
          <a:prstGeom prst="rect">
            <a:avLst/>
          </a:prstGeom>
          <a:solidFill>
            <a:srgbClr val="E8E6F3"/>
          </a:solidFill>
        </p:spPr>
        <p:txBody>
          <a:bodyPr wrap="square" rtlCol="0">
            <a:spAutoFit/>
          </a:bodyPr>
          <a:lstStyle/>
          <a:p>
            <a:pPr algn="ctr"/>
            <a:r>
              <a:rPr lang="cs-CZ" sz="2000" dirty="0"/>
              <a:t>Vyrovnaná bilance</a:t>
            </a:r>
            <a:endParaRPr lang="en-US" sz="2000" dirty="0"/>
          </a:p>
        </p:txBody>
      </p:sp>
      <p:sp>
        <p:nvSpPr>
          <p:cNvPr id="74" name="TextovéPole 73">
            <a:extLst>
              <a:ext uri="{FF2B5EF4-FFF2-40B4-BE49-F238E27FC236}">
                <a16:creationId xmlns:a16="http://schemas.microsoft.com/office/drawing/2014/main" id="{012226EC-D1DB-4C7C-9382-D8C2121A70AC}"/>
              </a:ext>
            </a:extLst>
          </p:cNvPr>
          <p:cNvSpPr txBox="1"/>
          <p:nvPr/>
        </p:nvSpPr>
        <p:spPr>
          <a:xfrm>
            <a:off x="9165579" y="243970"/>
            <a:ext cx="1575249" cy="707886"/>
          </a:xfrm>
          <a:prstGeom prst="rect">
            <a:avLst/>
          </a:prstGeom>
          <a:solidFill>
            <a:srgbClr val="E8E6F3"/>
          </a:solidFill>
        </p:spPr>
        <p:txBody>
          <a:bodyPr wrap="square" rtlCol="0">
            <a:spAutoFit/>
          </a:bodyPr>
          <a:lstStyle/>
          <a:p>
            <a:pPr algn="ctr"/>
            <a:r>
              <a:rPr lang="cs-CZ" sz="2000" dirty="0"/>
              <a:t>Intersticiální tekutina</a:t>
            </a:r>
            <a:endParaRPr lang="en-US" sz="2000" dirty="0"/>
          </a:p>
        </p:txBody>
      </p:sp>
      <p:cxnSp>
        <p:nvCxnSpPr>
          <p:cNvPr id="14" name="Přímá spojnice 13">
            <a:extLst>
              <a:ext uri="{FF2B5EF4-FFF2-40B4-BE49-F238E27FC236}">
                <a16:creationId xmlns:a16="http://schemas.microsoft.com/office/drawing/2014/main" id="{61D269CF-E7F5-443A-A727-76B13271ACCE}"/>
              </a:ext>
            </a:extLst>
          </p:cNvPr>
          <p:cNvCxnSpPr>
            <a:cxnSpLocks/>
          </p:cNvCxnSpPr>
          <p:nvPr/>
        </p:nvCxnSpPr>
        <p:spPr>
          <a:xfrm flipH="1">
            <a:off x="8828546" y="1448777"/>
            <a:ext cx="9282" cy="15669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Přímá spojnice 33">
            <a:extLst>
              <a:ext uri="{FF2B5EF4-FFF2-40B4-BE49-F238E27FC236}">
                <a16:creationId xmlns:a16="http://schemas.microsoft.com/office/drawing/2014/main" id="{92562E2A-E79D-4B4A-AC2A-26E67603D626}"/>
              </a:ext>
            </a:extLst>
          </p:cNvPr>
          <p:cNvCxnSpPr>
            <a:cxnSpLocks/>
          </p:cNvCxnSpPr>
          <p:nvPr/>
        </p:nvCxnSpPr>
        <p:spPr>
          <a:xfrm flipH="1">
            <a:off x="8813671" y="2998202"/>
            <a:ext cx="30642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ovéPole 37">
            <a:extLst>
              <a:ext uri="{FF2B5EF4-FFF2-40B4-BE49-F238E27FC236}">
                <a16:creationId xmlns:a16="http://schemas.microsoft.com/office/drawing/2014/main" id="{50C172EB-66A2-4900-8CF1-D851C757D738}"/>
              </a:ext>
            </a:extLst>
          </p:cNvPr>
          <p:cNvSpPr txBox="1"/>
          <p:nvPr/>
        </p:nvSpPr>
        <p:spPr>
          <a:xfrm>
            <a:off x="7949129" y="1258005"/>
            <a:ext cx="868699" cy="369332"/>
          </a:xfrm>
          <a:prstGeom prst="rect">
            <a:avLst/>
          </a:prstGeom>
          <a:noFill/>
        </p:spPr>
        <p:txBody>
          <a:bodyPr wrap="none" rtlCol="0">
            <a:spAutoFit/>
          </a:bodyPr>
          <a:lstStyle/>
          <a:p>
            <a:r>
              <a:rPr lang="cs-CZ" dirty="0"/>
              <a:t>[HCO</a:t>
            </a:r>
            <a:r>
              <a:rPr lang="cs-CZ" baseline="-25000" dirty="0"/>
              <a:t>3</a:t>
            </a:r>
            <a:r>
              <a:rPr lang="cs-CZ" baseline="30000" dirty="0"/>
              <a:t>-</a:t>
            </a:r>
            <a:r>
              <a:rPr lang="cs-CZ" dirty="0"/>
              <a:t>]</a:t>
            </a:r>
            <a:endParaRPr lang="en-US" baseline="30000" dirty="0"/>
          </a:p>
        </p:txBody>
      </p:sp>
      <p:sp>
        <p:nvSpPr>
          <p:cNvPr id="21" name="TextovéPole 20">
            <a:extLst>
              <a:ext uri="{FF2B5EF4-FFF2-40B4-BE49-F238E27FC236}">
                <a16:creationId xmlns:a16="http://schemas.microsoft.com/office/drawing/2014/main" id="{77038192-1D5A-4AD6-82D1-0D760177CFD4}"/>
              </a:ext>
            </a:extLst>
          </p:cNvPr>
          <p:cNvSpPr txBox="1"/>
          <p:nvPr/>
        </p:nvSpPr>
        <p:spPr>
          <a:xfrm>
            <a:off x="11468445" y="2978805"/>
            <a:ext cx="480901" cy="369332"/>
          </a:xfrm>
          <a:prstGeom prst="rect">
            <a:avLst/>
          </a:prstGeom>
          <a:noFill/>
        </p:spPr>
        <p:txBody>
          <a:bodyPr wrap="none" rtlCol="0">
            <a:spAutoFit/>
          </a:bodyPr>
          <a:lstStyle/>
          <a:p>
            <a:r>
              <a:rPr lang="cs-CZ" dirty="0"/>
              <a:t>čas</a:t>
            </a:r>
            <a:endParaRPr lang="en-US" dirty="0"/>
          </a:p>
        </p:txBody>
      </p:sp>
      <p:sp>
        <p:nvSpPr>
          <p:cNvPr id="25" name="Volný tvar: obrazec 24">
            <a:extLst>
              <a:ext uri="{FF2B5EF4-FFF2-40B4-BE49-F238E27FC236}">
                <a16:creationId xmlns:a16="http://schemas.microsoft.com/office/drawing/2014/main" id="{99811D7D-4B7F-4FFF-B5E9-503097900534}"/>
              </a:ext>
            </a:extLst>
          </p:cNvPr>
          <p:cNvSpPr/>
          <p:nvPr/>
        </p:nvSpPr>
        <p:spPr>
          <a:xfrm>
            <a:off x="8837649" y="2057773"/>
            <a:ext cx="3147024" cy="201025"/>
          </a:xfrm>
          <a:custGeom>
            <a:avLst/>
            <a:gdLst>
              <a:gd name="connsiteX0" fmla="*/ 0 w 3239854"/>
              <a:gd name="connsiteY0" fmla="*/ 198726 h 198726"/>
              <a:gd name="connsiteX1" fmla="*/ 775151 w 3239854"/>
              <a:gd name="connsiteY1" fmla="*/ 184801 h 198726"/>
              <a:gd name="connsiteX2" fmla="*/ 1336788 w 3239854"/>
              <a:gd name="connsiteY2" fmla="*/ 36269 h 198726"/>
              <a:gd name="connsiteX3" fmla="*/ 1949482 w 3239854"/>
              <a:gd name="connsiteY3" fmla="*/ 8419 h 198726"/>
              <a:gd name="connsiteX4" fmla="*/ 2673576 w 3239854"/>
              <a:gd name="connsiteY4" fmla="*/ 156951 h 198726"/>
              <a:gd name="connsiteX5" fmla="*/ 3142380 w 3239854"/>
              <a:gd name="connsiteY5" fmla="*/ 194084 h 198726"/>
              <a:gd name="connsiteX6" fmla="*/ 3239854 w 3239854"/>
              <a:gd name="connsiteY6" fmla="*/ 189443 h 198726"/>
              <a:gd name="connsiteX0" fmla="*/ 0 w 3239854"/>
              <a:gd name="connsiteY0" fmla="*/ 208988 h 212199"/>
              <a:gd name="connsiteX1" fmla="*/ 775151 w 3239854"/>
              <a:gd name="connsiteY1" fmla="*/ 195063 h 212199"/>
              <a:gd name="connsiteX2" fmla="*/ 1250775 w 3239854"/>
              <a:gd name="connsiteY2" fmla="*/ 21572 h 212199"/>
              <a:gd name="connsiteX3" fmla="*/ 1949482 w 3239854"/>
              <a:gd name="connsiteY3" fmla="*/ 18681 h 212199"/>
              <a:gd name="connsiteX4" fmla="*/ 2673576 w 3239854"/>
              <a:gd name="connsiteY4" fmla="*/ 167213 h 212199"/>
              <a:gd name="connsiteX5" fmla="*/ 3142380 w 3239854"/>
              <a:gd name="connsiteY5" fmla="*/ 204346 h 212199"/>
              <a:gd name="connsiteX6" fmla="*/ 3239854 w 3239854"/>
              <a:gd name="connsiteY6" fmla="*/ 199705 h 212199"/>
              <a:gd name="connsiteX0" fmla="*/ 0 w 3239854"/>
              <a:gd name="connsiteY0" fmla="*/ 211961 h 215172"/>
              <a:gd name="connsiteX1" fmla="*/ 775151 w 3239854"/>
              <a:gd name="connsiteY1" fmla="*/ 198036 h 215172"/>
              <a:gd name="connsiteX2" fmla="*/ 1250775 w 3239854"/>
              <a:gd name="connsiteY2" fmla="*/ 24545 h 215172"/>
              <a:gd name="connsiteX3" fmla="*/ 2236195 w 3239854"/>
              <a:gd name="connsiteY3" fmla="*/ 16662 h 215172"/>
              <a:gd name="connsiteX4" fmla="*/ 2673576 w 3239854"/>
              <a:gd name="connsiteY4" fmla="*/ 170186 h 215172"/>
              <a:gd name="connsiteX5" fmla="*/ 3142380 w 3239854"/>
              <a:gd name="connsiteY5" fmla="*/ 207319 h 215172"/>
              <a:gd name="connsiteX6" fmla="*/ 3239854 w 3239854"/>
              <a:gd name="connsiteY6" fmla="*/ 202678 h 215172"/>
              <a:gd name="connsiteX0" fmla="*/ 0 w 3239854"/>
              <a:gd name="connsiteY0" fmla="*/ 212979 h 216190"/>
              <a:gd name="connsiteX1" fmla="*/ 775151 w 3239854"/>
              <a:gd name="connsiteY1" fmla="*/ 199054 h 216190"/>
              <a:gd name="connsiteX2" fmla="*/ 1250775 w 3239854"/>
              <a:gd name="connsiteY2" fmla="*/ 25563 h 216190"/>
              <a:gd name="connsiteX3" fmla="*/ 2236195 w 3239854"/>
              <a:gd name="connsiteY3" fmla="*/ 17680 h 216190"/>
              <a:gd name="connsiteX4" fmla="*/ 2759589 w 3239854"/>
              <a:gd name="connsiteY4" fmla="*/ 186180 h 216190"/>
              <a:gd name="connsiteX5" fmla="*/ 3142380 w 3239854"/>
              <a:gd name="connsiteY5" fmla="*/ 208337 h 216190"/>
              <a:gd name="connsiteX6" fmla="*/ 3239854 w 3239854"/>
              <a:gd name="connsiteY6" fmla="*/ 203696 h 21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9854" h="216190">
                <a:moveTo>
                  <a:pt x="0" y="212979"/>
                </a:moveTo>
                <a:cubicBezTo>
                  <a:pt x="258384" y="208337"/>
                  <a:pt x="566689" y="230290"/>
                  <a:pt x="775151" y="199054"/>
                </a:cubicBezTo>
                <a:cubicBezTo>
                  <a:pt x="983613" y="167818"/>
                  <a:pt x="1007268" y="55792"/>
                  <a:pt x="1250775" y="25563"/>
                </a:cubicBezTo>
                <a:cubicBezTo>
                  <a:pt x="1494282" y="-4666"/>
                  <a:pt x="1984726" y="-9089"/>
                  <a:pt x="2236195" y="17680"/>
                </a:cubicBezTo>
                <a:cubicBezTo>
                  <a:pt x="2487664" y="44449"/>
                  <a:pt x="2608558" y="154404"/>
                  <a:pt x="2759589" y="186180"/>
                </a:cubicBezTo>
                <a:cubicBezTo>
                  <a:pt x="2910620" y="217956"/>
                  <a:pt x="3062336" y="205418"/>
                  <a:pt x="3142380" y="208337"/>
                </a:cubicBezTo>
                <a:cubicBezTo>
                  <a:pt x="3222424" y="211256"/>
                  <a:pt x="3238307" y="208724"/>
                  <a:pt x="3239854" y="20369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ovéPole 26">
            <a:extLst>
              <a:ext uri="{FF2B5EF4-FFF2-40B4-BE49-F238E27FC236}">
                <a16:creationId xmlns:a16="http://schemas.microsoft.com/office/drawing/2014/main" id="{C4E87AE8-327F-4C60-A1BD-549F3A58BFE4}"/>
              </a:ext>
            </a:extLst>
          </p:cNvPr>
          <p:cNvSpPr txBox="1"/>
          <p:nvPr/>
        </p:nvSpPr>
        <p:spPr>
          <a:xfrm>
            <a:off x="9384358" y="3275745"/>
            <a:ext cx="588623" cy="369332"/>
          </a:xfrm>
          <a:prstGeom prst="rect">
            <a:avLst/>
          </a:prstGeom>
          <a:noFill/>
        </p:spPr>
        <p:txBody>
          <a:bodyPr wrap="none" rtlCol="0">
            <a:spAutoFit/>
          </a:bodyPr>
          <a:lstStyle/>
          <a:p>
            <a:r>
              <a:rPr lang="cs-CZ" dirty="0"/>
              <a:t>jídlo</a:t>
            </a:r>
            <a:endParaRPr lang="en-US" dirty="0"/>
          </a:p>
        </p:txBody>
      </p:sp>
      <p:cxnSp>
        <p:nvCxnSpPr>
          <p:cNvPr id="31" name="Přímá spojnice se šipkou 30">
            <a:extLst>
              <a:ext uri="{FF2B5EF4-FFF2-40B4-BE49-F238E27FC236}">
                <a16:creationId xmlns:a16="http://schemas.microsoft.com/office/drawing/2014/main" id="{220C523F-05FD-401F-BA7B-A01790037A77}"/>
              </a:ext>
            </a:extLst>
          </p:cNvPr>
          <p:cNvCxnSpPr/>
          <p:nvPr/>
        </p:nvCxnSpPr>
        <p:spPr>
          <a:xfrm flipV="1">
            <a:off x="9658386" y="3007901"/>
            <a:ext cx="0" cy="340236"/>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TextovéPole 48">
            <a:extLst>
              <a:ext uri="{FF2B5EF4-FFF2-40B4-BE49-F238E27FC236}">
                <a16:creationId xmlns:a16="http://schemas.microsoft.com/office/drawing/2014/main" id="{C9EC9824-F748-44E7-BFF8-4137DCB43DAA}"/>
              </a:ext>
            </a:extLst>
          </p:cNvPr>
          <p:cNvSpPr txBox="1"/>
          <p:nvPr/>
        </p:nvSpPr>
        <p:spPr>
          <a:xfrm>
            <a:off x="9791958" y="1669492"/>
            <a:ext cx="1605696" cy="369332"/>
          </a:xfrm>
          <a:prstGeom prst="rect">
            <a:avLst/>
          </a:prstGeom>
          <a:noFill/>
        </p:spPr>
        <p:txBody>
          <a:bodyPr wrap="none" rtlCol="0">
            <a:spAutoFit/>
          </a:bodyPr>
          <a:lstStyle/>
          <a:p>
            <a:r>
              <a:rPr lang="cs-CZ" dirty="0"/>
              <a:t>„alkalická vlna“</a:t>
            </a:r>
            <a:endParaRPr lang="en-US" dirty="0"/>
          </a:p>
        </p:txBody>
      </p:sp>
    </p:spTree>
    <p:extLst>
      <p:ext uri="{BB962C8B-B14F-4D97-AF65-F5344CB8AC3E}">
        <p14:creationId xmlns:p14="http://schemas.microsoft.com/office/powerpoint/2010/main" val="14267287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ovéPole 49">
            <a:extLst>
              <a:ext uri="{FF2B5EF4-FFF2-40B4-BE49-F238E27FC236}">
                <a16:creationId xmlns:a16="http://schemas.microsoft.com/office/drawing/2014/main" id="{9463980D-2BCA-4469-BB49-C8001F5B9E84}"/>
              </a:ext>
            </a:extLst>
          </p:cNvPr>
          <p:cNvSpPr txBox="1"/>
          <p:nvPr/>
        </p:nvSpPr>
        <p:spPr>
          <a:xfrm>
            <a:off x="1254329" y="-17480"/>
            <a:ext cx="5943600" cy="400110"/>
          </a:xfrm>
          <a:prstGeom prst="rect">
            <a:avLst/>
          </a:prstGeom>
          <a:solidFill>
            <a:srgbClr val="E8E6F3"/>
          </a:solidFill>
        </p:spPr>
        <p:txBody>
          <a:bodyPr wrap="square" rtlCol="0">
            <a:spAutoFit/>
          </a:bodyPr>
          <a:lstStyle/>
          <a:p>
            <a:pPr algn="ctr"/>
            <a:r>
              <a:rPr lang="cs-CZ" sz="2000" dirty="0" err="1"/>
              <a:t>Hypochloremická</a:t>
            </a:r>
            <a:r>
              <a:rPr lang="cs-CZ" sz="2000" dirty="0"/>
              <a:t> alkalóza</a:t>
            </a:r>
            <a:endParaRPr lang="en-US" sz="2000" dirty="0"/>
          </a:p>
        </p:txBody>
      </p:sp>
      <p:sp>
        <p:nvSpPr>
          <p:cNvPr id="45" name="Obdélník 44">
            <a:extLst>
              <a:ext uri="{FF2B5EF4-FFF2-40B4-BE49-F238E27FC236}">
                <a16:creationId xmlns:a16="http://schemas.microsoft.com/office/drawing/2014/main" id="{071DC558-200D-4293-977F-0D9B1AA52EE4}"/>
              </a:ext>
            </a:extLst>
          </p:cNvPr>
          <p:cNvSpPr/>
          <p:nvPr/>
        </p:nvSpPr>
        <p:spPr>
          <a:xfrm>
            <a:off x="-34210" y="1"/>
            <a:ext cx="1386212" cy="6926348"/>
          </a:xfrm>
          <a:prstGeom prst="rect">
            <a:avLst/>
          </a:prstGeom>
          <a:solidFill>
            <a:srgbClr val="E8E6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bdélník 57">
            <a:extLst>
              <a:ext uri="{FF2B5EF4-FFF2-40B4-BE49-F238E27FC236}">
                <a16:creationId xmlns:a16="http://schemas.microsoft.com/office/drawing/2014/main" id="{FA1A6B73-F775-4F65-826C-0AEDA85AB0BB}"/>
              </a:ext>
            </a:extLst>
          </p:cNvPr>
          <p:cNvSpPr/>
          <p:nvPr/>
        </p:nvSpPr>
        <p:spPr>
          <a:xfrm>
            <a:off x="7138742" y="-40146"/>
            <a:ext cx="5053257" cy="6898146"/>
          </a:xfrm>
          <a:prstGeom prst="rect">
            <a:avLst/>
          </a:prstGeom>
          <a:solidFill>
            <a:srgbClr val="E8E6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Obrázek 1">
            <a:extLst>
              <a:ext uri="{FF2B5EF4-FFF2-40B4-BE49-F238E27FC236}">
                <a16:creationId xmlns:a16="http://schemas.microsoft.com/office/drawing/2014/main" id="{3CC1FD92-7DF2-4ACD-BA41-6D63A011CD8E}"/>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826760" y="290388"/>
            <a:ext cx="4010083" cy="6358141"/>
          </a:xfrm>
          <a:prstGeom prst="rect">
            <a:avLst/>
          </a:prstGeom>
        </p:spPr>
      </p:pic>
      <p:sp>
        <p:nvSpPr>
          <p:cNvPr id="3" name="TextovéPole 2">
            <a:extLst>
              <a:ext uri="{FF2B5EF4-FFF2-40B4-BE49-F238E27FC236}">
                <a16:creationId xmlns:a16="http://schemas.microsoft.com/office/drawing/2014/main" id="{2D71DFFC-1928-444D-A208-274DB60F979B}"/>
              </a:ext>
            </a:extLst>
          </p:cNvPr>
          <p:cNvSpPr txBox="1"/>
          <p:nvPr/>
        </p:nvSpPr>
        <p:spPr>
          <a:xfrm>
            <a:off x="4199767" y="3981281"/>
            <a:ext cx="405880" cy="369332"/>
          </a:xfrm>
          <a:prstGeom prst="rect">
            <a:avLst/>
          </a:prstGeom>
          <a:noFill/>
        </p:spPr>
        <p:txBody>
          <a:bodyPr wrap="none" rtlCol="0">
            <a:spAutoFit/>
          </a:bodyPr>
          <a:lstStyle/>
          <a:p>
            <a:r>
              <a:rPr lang="cs-CZ" dirty="0"/>
              <a:t>H</a:t>
            </a:r>
            <a:r>
              <a:rPr lang="cs-CZ" baseline="30000" dirty="0"/>
              <a:t>+</a:t>
            </a:r>
            <a:endParaRPr lang="en-US" baseline="30000" dirty="0"/>
          </a:p>
        </p:txBody>
      </p:sp>
      <p:sp>
        <p:nvSpPr>
          <p:cNvPr id="4" name="TextovéPole 3">
            <a:extLst>
              <a:ext uri="{FF2B5EF4-FFF2-40B4-BE49-F238E27FC236}">
                <a16:creationId xmlns:a16="http://schemas.microsoft.com/office/drawing/2014/main" id="{7DCEF253-3F69-4D8C-B767-D6B131577A28}"/>
              </a:ext>
            </a:extLst>
          </p:cNvPr>
          <p:cNvSpPr txBox="1"/>
          <p:nvPr/>
        </p:nvSpPr>
        <p:spPr>
          <a:xfrm>
            <a:off x="4170456" y="4165947"/>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sp>
        <p:nvSpPr>
          <p:cNvPr id="5" name="TextovéPole 4">
            <a:extLst>
              <a:ext uri="{FF2B5EF4-FFF2-40B4-BE49-F238E27FC236}">
                <a16:creationId xmlns:a16="http://schemas.microsoft.com/office/drawing/2014/main" id="{75DFC3BA-AEB7-463E-B202-D13C70C29AE3}"/>
              </a:ext>
            </a:extLst>
          </p:cNvPr>
          <p:cNvSpPr txBox="1"/>
          <p:nvPr/>
        </p:nvSpPr>
        <p:spPr>
          <a:xfrm>
            <a:off x="7749883" y="3275956"/>
            <a:ext cx="727635" cy="369332"/>
          </a:xfrm>
          <a:prstGeom prst="rect">
            <a:avLst/>
          </a:prstGeom>
          <a:noFill/>
        </p:spPr>
        <p:txBody>
          <a:bodyPr wrap="none" rtlCol="0">
            <a:spAutoFit/>
          </a:bodyPr>
          <a:lstStyle/>
          <a:p>
            <a:r>
              <a:rPr lang="cs-CZ" dirty="0"/>
              <a:t>HCO</a:t>
            </a:r>
            <a:r>
              <a:rPr lang="cs-CZ" baseline="-25000" dirty="0"/>
              <a:t>3</a:t>
            </a:r>
            <a:r>
              <a:rPr lang="cs-CZ" baseline="30000" dirty="0"/>
              <a:t>-</a:t>
            </a:r>
            <a:endParaRPr lang="en-US" baseline="30000" dirty="0"/>
          </a:p>
        </p:txBody>
      </p:sp>
      <p:sp>
        <p:nvSpPr>
          <p:cNvPr id="6" name="TextovéPole 5">
            <a:extLst>
              <a:ext uri="{FF2B5EF4-FFF2-40B4-BE49-F238E27FC236}">
                <a16:creationId xmlns:a16="http://schemas.microsoft.com/office/drawing/2014/main" id="{63DDE472-6359-446B-818F-9772862302D3}"/>
              </a:ext>
            </a:extLst>
          </p:cNvPr>
          <p:cNvSpPr txBox="1"/>
          <p:nvPr/>
        </p:nvSpPr>
        <p:spPr>
          <a:xfrm>
            <a:off x="290093" y="4044464"/>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sp>
        <p:nvSpPr>
          <p:cNvPr id="7" name="TextovéPole 6">
            <a:extLst>
              <a:ext uri="{FF2B5EF4-FFF2-40B4-BE49-F238E27FC236}">
                <a16:creationId xmlns:a16="http://schemas.microsoft.com/office/drawing/2014/main" id="{7034B3F1-790E-4757-B882-29D365503119}"/>
              </a:ext>
            </a:extLst>
          </p:cNvPr>
          <p:cNvSpPr txBox="1"/>
          <p:nvPr/>
        </p:nvSpPr>
        <p:spPr>
          <a:xfrm>
            <a:off x="3291276" y="4529475"/>
            <a:ext cx="790391" cy="369332"/>
          </a:xfrm>
          <a:prstGeom prst="rect">
            <a:avLst/>
          </a:prstGeom>
          <a:noFill/>
        </p:spPr>
        <p:txBody>
          <a:bodyPr wrap="square" rtlCol="0">
            <a:spAutoFit/>
          </a:bodyPr>
          <a:lstStyle/>
          <a:p>
            <a:r>
              <a:rPr lang="cs-CZ" dirty="0"/>
              <a:t>HCO</a:t>
            </a:r>
            <a:r>
              <a:rPr lang="cs-CZ" baseline="-25000" dirty="0"/>
              <a:t>3</a:t>
            </a:r>
            <a:r>
              <a:rPr lang="cs-CZ" baseline="30000" dirty="0"/>
              <a:t>-</a:t>
            </a:r>
            <a:endParaRPr lang="en-US" baseline="30000" dirty="0"/>
          </a:p>
        </p:txBody>
      </p:sp>
      <p:sp>
        <p:nvSpPr>
          <p:cNvPr id="9" name="TextovéPole 8">
            <a:extLst>
              <a:ext uri="{FF2B5EF4-FFF2-40B4-BE49-F238E27FC236}">
                <a16:creationId xmlns:a16="http://schemas.microsoft.com/office/drawing/2014/main" id="{3E6CA58E-D900-4D03-AA06-B1A0C6D23404}"/>
              </a:ext>
            </a:extLst>
          </p:cNvPr>
          <p:cNvSpPr txBox="1"/>
          <p:nvPr/>
        </p:nvSpPr>
        <p:spPr>
          <a:xfrm>
            <a:off x="7977599" y="4350613"/>
            <a:ext cx="405880" cy="369332"/>
          </a:xfrm>
          <a:prstGeom prst="rect">
            <a:avLst/>
          </a:prstGeom>
          <a:noFill/>
        </p:spPr>
        <p:txBody>
          <a:bodyPr wrap="none" rtlCol="0">
            <a:spAutoFit/>
          </a:bodyPr>
          <a:lstStyle/>
          <a:p>
            <a:r>
              <a:rPr lang="cs-CZ" dirty="0"/>
              <a:t>H</a:t>
            </a:r>
            <a:r>
              <a:rPr lang="cs-CZ" baseline="30000" dirty="0"/>
              <a:t>+</a:t>
            </a:r>
            <a:endParaRPr lang="en-US" baseline="30000" dirty="0"/>
          </a:p>
        </p:txBody>
      </p:sp>
      <p:sp>
        <p:nvSpPr>
          <p:cNvPr id="11" name="TextovéPole 10">
            <a:extLst>
              <a:ext uri="{FF2B5EF4-FFF2-40B4-BE49-F238E27FC236}">
                <a16:creationId xmlns:a16="http://schemas.microsoft.com/office/drawing/2014/main" id="{6A3E7046-2DB5-4502-B2BF-9E9B305F3D89}"/>
              </a:ext>
            </a:extLst>
          </p:cNvPr>
          <p:cNvSpPr txBox="1"/>
          <p:nvPr/>
        </p:nvSpPr>
        <p:spPr>
          <a:xfrm>
            <a:off x="9517585" y="3859798"/>
            <a:ext cx="1171667" cy="369332"/>
          </a:xfrm>
          <a:prstGeom prst="rect">
            <a:avLst/>
          </a:prstGeom>
          <a:noFill/>
        </p:spPr>
        <p:txBody>
          <a:bodyPr wrap="none" rtlCol="0">
            <a:spAutoFit/>
          </a:bodyPr>
          <a:lstStyle/>
          <a:p>
            <a:r>
              <a:rPr lang="cs-CZ" dirty="0"/>
              <a:t>CO</a:t>
            </a:r>
            <a:r>
              <a:rPr lang="cs-CZ" baseline="-25000" dirty="0"/>
              <a:t>2</a:t>
            </a:r>
            <a:r>
              <a:rPr lang="cs-CZ" dirty="0"/>
              <a:t> + H</a:t>
            </a:r>
            <a:r>
              <a:rPr lang="cs-CZ" baseline="-25000" dirty="0"/>
              <a:t>2</a:t>
            </a:r>
            <a:r>
              <a:rPr lang="cs-CZ" dirty="0"/>
              <a:t>O</a:t>
            </a:r>
            <a:endParaRPr lang="en-US" dirty="0"/>
          </a:p>
        </p:txBody>
      </p:sp>
      <p:cxnSp>
        <p:nvCxnSpPr>
          <p:cNvPr id="13" name="Přímá spojnice se šipkou 12">
            <a:extLst>
              <a:ext uri="{FF2B5EF4-FFF2-40B4-BE49-F238E27FC236}">
                <a16:creationId xmlns:a16="http://schemas.microsoft.com/office/drawing/2014/main" id="{C03A1387-8F27-49EE-B11B-4AD8A2FDB888}"/>
              </a:ext>
            </a:extLst>
          </p:cNvPr>
          <p:cNvCxnSpPr>
            <a:cxnSpLocks/>
          </p:cNvCxnSpPr>
          <p:nvPr/>
        </p:nvCxnSpPr>
        <p:spPr>
          <a:xfrm flipH="1">
            <a:off x="4489696" y="3544312"/>
            <a:ext cx="1227896" cy="62163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TextovéPole 15">
            <a:extLst>
              <a:ext uri="{FF2B5EF4-FFF2-40B4-BE49-F238E27FC236}">
                <a16:creationId xmlns:a16="http://schemas.microsoft.com/office/drawing/2014/main" id="{985BDEFF-EC78-4EE0-8EB7-05A6EE4ADE23}"/>
              </a:ext>
            </a:extLst>
          </p:cNvPr>
          <p:cNvSpPr txBox="1"/>
          <p:nvPr/>
        </p:nvSpPr>
        <p:spPr>
          <a:xfrm>
            <a:off x="5705454" y="3321882"/>
            <a:ext cx="1408014" cy="307777"/>
          </a:xfrm>
          <a:prstGeom prst="rect">
            <a:avLst/>
          </a:prstGeom>
          <a:solidFill>
            <a:srgbClr val="FDEADB"/>
          </a:solidFill>
        </p:spPr>
        <p:txBody>
          <a:bodyPr wrap="square" rtlCol="0">
            <a:spAutoFit/>
          </a:bodyPr>
          <a:lstStyle/>
          <a:p>
            <a:r>
              <a:rPr lang="cs-CZ" sz="1400" dirty="0"/>
              <a:t>Parietální buňky</a:t>
            </a:r>
            <a:endParaRPr lang="en-US" sz="1400" dirty="0"/>
          </a:p>
        </p:txBody>
      </p:sp>
      <p:cxnSp>
        <p:nvCxnSpPr>
          <p:cNvPr id="19" name="Přímá spojnice se šipkou 18">
            <a:extLst>
              <a:ext uri="{FF2B5EF4-FFF2-40B4-BE49-F238E27FC236}">
                <a16:creationId xmlns:a16="http://schemas.microsoft.com/office/drawing/2014/main" id="{30F9E570-0B0A-4E26-BFA7-6554FD1C3AF3}"/>
              </a:ext>
            </a:extLst>
          </p:cNvPr>
          <p:cNvCxnSpPr>
            <a:cxnSpLocks/>
            <a:stCxn id="37" idx="3"/>
            <a:endCxn id="4" idx="1"/>
          </p:cNvCxnSpPr>
          <p:nvPr/>
        </p:nvCxnSpPr>
        <p:spPr>
          <a:xfrm>
            <a:off x="2740773" y="3592539"/>
            <a:ext cx="1429683" cy="75807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TextovéPole 21">
            <a:extLst>
              <a:ext uri="{FF2B5EF4-FFF2-40B4-BE49-F238E27FC236}">
                <a16:creationId xmlns:a16="http://schemas.microsoft.com/office/drawing/2014/main" id="{23E02535-FF89-4713-9A18-04CAD83ED900}"/>
              </a:ext>
            </a:extLst>
          </p:cNvPr>
          <p:cNvSpPr txBox="1"/>
          <p:nvPr/>
        </p:nvSpPr>
        <p:spPr>
          <a:xfrm>
            <a:off x="9165579" y="243970"/>
            <a:ext cx="1575249" cy="707886"/>
          </a:xfrm>
          <a:prstGeom prst="rect">
            <a:avLst/>
          </a:prstGeom>
          <a:solidFill>
            <a:srgbClr val="E8E6F3"/>
          </a:solidFill>
        </p:spPr>
        <p:txBody>
          <a:bodyPr wrap="square" rtlCol="0">
            <a:spAutoFit/>
          </a:bodyPr>
          <a:lstStyle/>
          <a:p>
            <a:pPr algn="ctr"/>
            <a:r>
              <a:rPr lang="cs-CZ" sz="2000" dirty="0"/>
              <a:t>Intersticiální tekutina</a:t>
            </a:r>
            <a:endParaRPr lang="en-US" sz="2000" dirty="0"/>
          </a:p>
        </p:txBody>
      </p:sp>
      <p:cxnSp>
        <p:nvCxnSpPr>
          <p:cNvPr id="23" name="Přímá spojnice se šipkou 22">
            <a:extLst>
              <a:ext uri="{FF2B5EF4-FFF2-40B4-BE49-F238E27FC236}">
                <a16:creationId xmlns:a16="http://schemas.microsoft.com/office/drawing/2014/main" id="{46E48D02-8F66-40DF-8FBB-649F38FA86CD}"/>
              </a:ext>
            </a:extLst>
          </p:cNvPr>
          <p:cNvCxnSpPr>
            <a:cxnSpLocks/>
            <a:endCxn id="5" idx="1"/>
          </p:cNvCxnSpPr>
          <p:nvPr/>
        </p:nvCxnSpPr>
        <p:spPr>
          <a:xfrm flipV="1">
            <a:off x="7129810" y="3460622"/>
            <a:ext cx="620073" cy="1110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ovéPole 27">
            <a:extLst>
              <a:ext uri="{FF2B5EF4-FFF2-40B4-BE49-F238E27FC236}">
                <a16:creationId xmlns:a16="http://schemas.microsoft.com/office/drawing/2014/main" id="{7A87E01F-A2B7-450F-AE06-CAE00E0D7A9A}"/>
              </a:ext>
            </a:extLst>
          </p:cNvPr>
          <p:cNvSpPr txBox="1"/>
          <p:nvPr/>
        </p:nvSpPr>
        <p:spPr>
          <a:xfrm>
            <a:off x="5709060" y="4165947"/>
            <a:ext cx="1408015" cy="738664"/>
          </a:xfrm>
          <a:prstGeom prst="rect">
            <a:avLst/>
          </a:prstGeom>
          <a:solidFill>
            <a:srgbClr val="FDEADB"/>
          </a:solidFill>
        </p:spPr>
        <p:txBody>
          <a:bodyPr wrap="square" rtlCol="0">
            <a:spAutoFit/>
          </a:bodyPr>
          <a:lstStyle/>
          <a:p>
            <a:r>
              <a:rPr lang="cs-CZ" sz="1400" dirty="0"/>
              <a:t>Pankreatické a duodenální buňky</a:t>
            </a:r>
            <a:endParaRPr lang="en-US" sz="1400" dirty="0"/>
          </a:p>
        </p:txBody>
      </p:sp>
      <p:cxnSp>
        <p:nvCxnSpPr>
          <p:cNvPr id="29" name="Přímá spojnice se šipkou 28">
            <a:extLst>
              <a:ext uri="{FF2B5EF4-FFF2-40B4-BE49-F238E27FC236}">
                <a16:creationId xmlns:a16="http://schemas.microsoft.com/office/drawing/2014/main" id="{D72CA018-B838-4925-8CCD-23C8A6531564}"/>
              </a:ext>
            </a:extLst>
          </p:cNvPr>
          <p:cNvCxnSpPr>
            <a:cxnSpLocks/>
            <a:stCxn id="28" idx="3"/>
            <a:endCxn id="9" idx="1"/>
          </p:cNvCxnSpPr>
          <p:nvPr/>
        </p:nvCxnSpPr>
        <p:spPr>
          <a:xfrm>
            <a:off x="7117075" y="4535279"/>
            <a:ext cx="860524"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45559006-AC25-42F2-990D-82FC48D019E1}"/>
              </a:ext>
            </a:extLst>
          </p:cNvPr>
          <p:cNvCxnSpPr>
            <a:cxnSpLocks/>
          </p:cNvCxnSpPr>
          <p:nvPr/>
        </p:nvCxnSpPr>
        <p:spPr>
          <a:xfrm flipH="1">
            <a:off x="3944867" y="4512020"/>
            <a:ext cx="1760587" cy="20792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TextovéPole 36">
            <a:extLst>
              <a:ext uri="{FF2B5EF4-FFF2-40B4-BE49-F238E27FC236}">
                <a16:creationId xmlns:a16="http://schemas.microsoft.com/office/drawing/2014/main" id="{19522260-CF43-4E80-AED0-23D00734EBB1}"/>
              </a:ext>
            </a:extLst>
          </p:cNvPr>
          <p:cNvSpPr txBox="1"/>
          <p:nvPr/>
        </p:nvSpPr>
        <p:spPr>
          <a:xfrm>
            <a:off x="1332759" y="3438650"/>
            <a:ext cx="1408014" cy="307777"/>
          </a:xfrm>
          <a:prstGeom prst="rect">
            <a:avLst/>
          </a:prstGeom>
          <a:solidFill>
            <a:srgbClr val="FDEADB"/>
          </a:solidFill>
        </p:spPr>
        <p:txBody>
          <a:bodyPr wrap="square" rtlCol="0">
            <a:spAutoFit/>
          </a:bodyPr>
          <a:lstStyle/>
          <a:p>
            <a:r>
              <a:rPr lang="cs-CZ" sz="1400" dirty="0"/>
              <a:t>Parietální buňky</a:t>
            </a:r>
            <a:endParaRPr lang="en-US" sz="1400" dirty="0"/>
          </a:p>
        </p:txBody>
      </p:sp>
      <p:cxnSp>
        <p:nvCxnSpPr>
          <p:cNvPr id="40" name="Přímá spojnice se šipkou 39">
            <a:extLst>
              <a:ext uri="{FF2B5EF4-FFF2-40B4-BE49-F238E27FC236}">
                <a16:creationId xmlns:a16="http://schemas.microsoft.com/office/drawing/2014/main" id="{B1633776-91EC-4423-99CF-311F02D9D1F7}"/>
              </a:ext>
            </a:extLst>
          </p:cNvPr>
          <p:cNvCxnSpPr>
            <a:cxnSpLocks/>
            <a:stCxn id="6" idx="3"/>
            <a:endCxn id="37" idx="1"/>
          </p:cNvCxnSpPr>
          <p:nvPr/>
        </p:nvCxnSpPr>
        <p:spPr>
          <a:xfrm flipV="1">
            <a:off x="697577" y="3592539"/>
            <a:ext cx="635182" cy="63659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 name="TextovéPole 42">
            <a:extLst>
              <a:ext uri="{FF2B5EF4-FFF2-40B4-BE49-F238E27FC236}">
                <a16:creationId xmlns:a16="http://schemas.microsoft.com/office/drawing/2014/main" id="{4E184F7F-29A8-4498-8FEE-9F7BB578DFEF}"/>
              </a:ext>
            </a:extLst>
          </p:cNvPr>
          <p:cNvSpPr txBox="1"/>
          <p:nvPr/>
        </p:nvSpPr>
        <p:spPr>
          <a:xfrm>
            <a:off x="1332759" y="4786299"/>
            <a:ext cx="1160721" cy="307777"/>
          </a:xfrm>
          <a:prstGeom prst="rect">
            <a:avLst/>
          </a:prstGeom>
          <a:solidFill>
            <a:srgbClr val="FDEADB"/>
          </a:solidFill>
        </p:spPr>
        <p:txBody>
          <a:bodyPr wrap="square" rtlCol="0">
            <a:spAutoFit/>
          </a:bodyPr>
          <a:lstStyle/>
          <a:p>
            <a:r>
              <a:rPr lang="cs-CZ" sz="1400" dirty="0"/>
              <a:t>Střevní epitel</a:t>
            </a:r>
            <a:endParaRPr lang="en-US" sz="1400" dirty="0"/>
          </a:p>
        </p:txBody>
      </p:sp>
      <p:cxnSp>
        <p:nvCxnSpPr>
          <p:cNvPr id="44" name="Přímá spojnice se šipkou 43">
            <a:extLst>
              <a:ext uri="{FF2B5EF4-FFF2-40B4-BE49-F238E27FC236}">
                <a16:creationId xmlns:a16="http://schemas.microsoft.com/office/drawing/2014/main" id="{B29137A0-0B84-4067-BBB2-81DA0FC3ED75}"/>
              </a:ext>
            </a:extLst>
          </p:cNvPr>
          <p:cNvCxnSpPr>
            <a:cxnSpLocks/>
            <a:stCxn id="43" idx="1"/>
          </p:cNvCxnSpPr>
          <p:nvPr/>
        </p:nvCxnSpPr>
        <p:spPr>
          <a:xfrm flipH="1" flipV="1">
            <a:off x="655093" y="4350613"/>
            <a:ext cx="677666" cy="58957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TextovéPole 46">
            <a:extLst>
              <a:ext uri="{FF2B5EF4-FFF2-40B4-BE49-F238E27FC236}">
                <a16:creationId xmlns:a16="http://schemas.microsoft.com/office/drawing/2014/main" id="{91399F6A-6D44-482B-9D6E-44F00E4A02C7}"/>
              </a:ext>
            </a:extLst>
          </p:cNvPr>
          <p:cNvSpPr txBox="1"/>
          <p:nvPr/>
        </p:nvSpPr>
        <p:spPr>
          <a:xfrm>
            <a:off x="3278988" y="5131593"/>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cxnSp>
        <p:nvCxnSpPr>
          <p:cNvPr id="48" name="Přímá spojnice se šipkou 47">
            <a:extLst>
              <a:ext uri="{FF2B5EF4-FFF2-40B4-BE49-F238E27FC236}">
                <a16:creationId xmlns:a16="http://schemas.microsoft.com/office/drawing/2014/main" id="{DA9E5A98-ADB9-4BA9-A4C9-1AC6CF69765B}"/>
              </a:ext>
            </a:extLst>
          </p:cNvPr>
          <p:cNvCxnSpPr>
            <a:cxnSpLocks/>
            <a:endCxn id="43" idx="3"/>
          </p:cNvCxnSpPr>
          <p:nvPr/>
        </p:nvCxnSpPr>
        <p:spPr>
          <a:xfrm flipH="1" flipV="1">
            <a:off x="2493480" y="4940188"/>
            <a:ext cx="815672" cy="37250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2" name="Přímá spojnice se šipkou 51">
            <a:extLst>
              <a:ext uri="{FF2B5EF4-FFF2-40B4-BE49-F238E27FC236}">
                <a16:creationId xmlns:a16="http://schemas.microsoft.com/office/drawing/2014/main" id="{E0F81D91-C5EE-4F5E-88D0-690F38C63FE3}"/>
              </a:ext>
            </a:extLst>
          </p:cNvPr>
          <p:cNvCxnSpPr>
            <a:cxnSpLocks/>
            <a:endCxn id="11" idx="1"/>
          </p:cNvCxnSpPr>
          <p:nvPr/>
        </p:nvCxnSpPr>
        <p:spPr>
          <a:xfrm>
            <a:off x="8435947" y="3580726"/>
            <a:ext cx="1081638" cy="46373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5" name="Přímá spojnice se šipkou 54">
            <a:extLst>
              <a:ext uri="{FF2B5EF4-FFF2-40B4-BE49-F238E27FC236}">
                <a16:creationId xmlns:a16="http://schemas.microsoft.com/office/drawing/2014/main" id="{C7212F09-4B71-40D3-A0B7-3CCCA4A1C551}"/>
              </a:ext>
            </a:extLst>
          </p:cNvPr>
          <p:cNvCxnSpPr>
            <a:cxnSpLocks/>
            <a:stCxn id="9" idx="3"/>
            <a:endCxn id="11" idx="1"/>
          </p:cNvCxnSpPr>
          <p:nvPr/>
        </p:nvCxnSpPr>
        <p:spPr>
          <a:xfrm flipV="1">
            <a:off x="8383479" y="4044464"/>
            <a:ext cx="1134106" cy="4908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7" name="Šipka: doprava 26">
            <a:extLst>
              <a:ext uri="{FF2B5EF4-FFF2-40B4-BE49-F238E27FC236}">
                <a16:creationId xmlns:a16="http://schemas.microsoft.com/office/drawing/2014/main" id="{5098BA7B-ABFD-4691-8549-5DAD44123116}"/>
              </a:ext>
            </a:extLst>
          </p:cNvPr>
          <p:cNvSpPr/>
          <p:nvPr/>
        </p:nvSpPr>
        <p:spPr>
          <a:xfrm>
            <a:off x="4783546" y="1411753"/>
            <a:ext cx="1382116" cy="43558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a:t>Zvracení</a:t>
            </a:r>
            <a:endParaRPr lang="en-US" dirty="0"/>
          </a:p>
        </p:txBody>
      </p:sp>
      <p:sp>
        <p:nvSpPr>
          <p:cNvPr id="31" name="TextovéPole 30">
            <a:extLst>
              <a:ext uri="{FF2B5EF4-FFF2-40B4-BE49-F238E27FC236}">
                <a16:creationId xmlns:a16="http://schemas.microsoft.com/office/drawing/2014/main" id="{07479FC4-A391-4703-AB06-7CCE97B8BC14}"/>
              </a:ext>
            </a:extLst>
          </p:cNvPr>
          <p:cNvSpPr txBox="1"/>
          <p:nvPr/>
        </p:nvSpPr>
        <p:spPr>
          <a:xfrm>
            <a:off x="6113073" y="1613363"/>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sp>
        <p:nvSpPr>
          <p:cNvPr id="33" name="TextovéPole 32">
            <a:extLst>
              <a:ext uri="{FF2B5EF4-FFF2-40B4-BE49-F238E27FC236}">
                <a16:creationId xmlns:a16="http://schemas.microsoft.com/office/drawing/2014/main" id="{22005885-40EC-44C8-8864-106AC552AEAD}"/>
              </a:ext>
            </a:extLst>
          </p:cNvPr>
          <p:cNvSpPr txBox="1"/>
          <p:nvPr/>
        </p:nvSpPr>
        <p:spPr>
          <a:xfrm>
            <a:off x="6127904" y="1293869"/>
            <a:ext cx="405880" cy="369332"/>
          </a:xfrm>
          <a:prstGeom prst="rect">
            <a:avLst/>
          </a:prstGeom>
          <a:noFill/>
        </p:spPr>
        <p:txBody>
          <a:bodyPr wrap="none" rtlCol="0">
            <a:spAutoFit/>
          </a:bodyPr>
          <a:lstStyle/>
          <a:p>
            <a:r>
              <a:rPr lang="cs-CZ" dirty="0"/>
              <a:t>H</a:t>
            </a:r>
            <a:r>
              <a:rPr lang="cs-CZ" baseline="30000" dirty="0"/>
              <a:t>+</a:t>
            </a:r>
            <a:endParaRPr lang="en-US" baseline="30000" dirty="0"/>
          </a:p>
        </p:txBody>
      </p:sp>
      <p:sp>
        <p:nvSpPr>
          <p:cNvPr id="12" name="Volný tvar: obrazec 11">
            <a:extLst>
              <a:ext uri="{FF2B5EF4-FFF2-40B4-BE49-F238E27FC236}">
                <a16:creationId xmlns:a16="http://schemas.microsoft.com/office/drawing/2014/main" id="{1706F6D4-7EF7-42A5-8004-816371B4E5C7}"/>
              </a:ext>
            </a:extLst>
          </p:cNvPr>
          <p:cNvSpPr/>
          <p:nvPr/>
        </p:nvSpPr>
        <p:spPr>
          <a:xfrm>
            <a:off x="3914910" y="1575422"/>
            <a:ext cx="863437" cy="2616252"/>
          </a:xfrm>
          <a:custGeom>
            <a:avLst/>
            <a:gdLst>
              <a:gd name="connsiteX0" fmla="*/ 256534 w 863437"/>
              <a:gd name="connsiteY0" fmla="*/ 2616252 h 2616252"/>
              <a:gd name="connsiteX1" fmla="*/ 66371 w 863437"/>
              <a:gd name="connsiteY1" fmla="*/ 2231880 h 2616252"/>
              <a:gd name="connsiteX2" fmla="*/ 9727 w 863437"/>
              <a:gd name="connsiteY2" fmla="*/ 564921 h 2616252"/>
              <a:gd name="connsiteX3" fmla="*/ 62325 w 863437"/>
              <a:gd name="connsiteY3" fmla="*/ 47031 h 2616252"/>
              <a:gd name="connsiteX4" fmla="*/ 580216 w 863437"/>
              <a:gd name="connsiteY4" fmla="*/ 26801 h 2616252"/>
              <a:gd name="connsiteX5" fmla="*/ 863437 w 863437"/>
              <a:gd name="connsiteY5" fmla="*/ 71307 h 2616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37" h="2616252">
                <a:moveTo>
                  <a:pt x="256534" y="2616252"/>
                </a:moveTo>
                <a:cubicBezTo>
                  <a:pt x="182019" y="2595010"/>
                  <a:pt x="107505" y="2573768"/>
                  <a:pt x="66371" y="2231880"/>
                </a:cubicBezTo>
                <a:cubicBezTo>
                  <a:pt x="25237" y="1889992"/>
                  <a:pt x="10401" y="929062"/>
                  <a:pt x="9727" y="564921"/>
                </a:cubicBezTo>
                <a:cubicBezTo>
                  <a:pt x="9053" y="200780"/>
                  <a:pt x="-32757" y="136718"/>
                  <a:pt x="62325" y="47031"/>
                </a:cubicBezTo>
                <a:cubicBezTo>
                  <a:pt x="157406" y="-42656"/>
                  <a:pt x="446697" y="22755"/>
                  <a:pt x="580216" y="26801"/>
                </a:cubicBezTo>
                <a:cubicBezTo>
                  <a:pt x="713735" y="30847"/>
                  <a:pt x="788586" y="51077"/>
                  <a:pt x="863437" y="71307"/>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4" name="Přímá spojnice se šipkou 33">
            <a:extLst>
              <a:ext uri="{FF2B5EF4-FFF2-40B4-BE49-F238E27FC236}">
                <a16:creationId xmlns:a16="http://schemas.microsoft.com/office/drawing/2014/main" id="{82224639-B079-498F-BF2C-23529E7BAD16}"/>
              </a:ext>
            </a:extLst>
          </p:cNvPr>
          <p:cNvCxnSpPr>
            <a:cxnSpLocks/>
          </p:cNvCxnSpPr>
          <p:nvPr/>
        </p:nvCxnSpPr>
        <p:spPr>
          <a:xfrm flipV="1">
            <a:off x="8113700" y="1831157"/>
            <a:ext cx="0" cy="151287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6" name="TextovéPole 35">
            <a:extLst>
              <a:ext uri="{FF2B5EF4-FFF2-40B4-BE49-F238E27FC236}">
                <a16:creationId xmlns:a16="http://schemas.microsoft.com/office/drawing/2014/main" id="{6203DDF0-47DB-4B7A-92EF-8A8DE70A8B3B}"/>
              </a:ext>
            </a:extLst>
          </p:cNvPr>
          <p:cNvSpPr txBox="1"/>
          <p:nvPr/>
        </p:nvSpPr>
        <p:spPr>
          <a:xfrm>
            <a:off x="7749883" y="1465522"/>
            <a:ext cx="818148" cy="369332"/>
          </a:xfrm>
          <a:prstGeom prst="rect">
            <a:avLst/>
          </a:prstGeom>
          <a:solidFill>
            <a:srgbClr val="FFFF00"/>
          </a:solidFill>
          <a:ln>
            <a:solidFill>
              <a:srgbClr val="002060"/>
            </a:solidFill>
          </a:ln>
        </p:spPr>
        <p:txBody>
          <a:bodyPr wrap="square" rtlCol="0">
            <a:spAutoFit/>
          </a:bodyPr>
          <a:lstStyle/>
          <a:p>
            <a:r>
              <a:rPr lang="cs-CZ" dirty="0"/>
              <a:t>HCO</a:t>
            </a:r>
            <a:r>
              <a:rPr lang="cs-CZ" baseline="-25000" dirty="0"/>
              <a:t>3</a:t>
            </a:r>
            <a:r>
              <a:rPr lang="cs-CZ" baseline="30000" dirty="0"/>
              <a:t>-</a:t>
            </a:r>
            <a:endParaRPr lang="en-US" baseline="30000" dirty="0"/>
          </a:p>
        </p:txBody>
      </p:sp>
      <p:sp>
        <p:nvSpPr>
          <p:cNvPr id="38" name="TextovéPole 37">
            <a:extLst>
              <a:ext uri="{FF2B5EF4-FFF2-40B4-BE49-F238E27FC236}">
                <a16:creationId xmlns:a16="http://schemas.microsoft.com/office/drawing/2014/main" id="{8FADDD67-BA7A-4BBD-8EE4-D03586156B04}"/>
              </a:ext>
            </a:extLst>
          </p:cNvPr>
          <p:cNvSpPr txBox="1"/>
          <p:nvPr/>
        </p:nvSpPr>
        <p:spPr>
          <a:xfrm>
            <a:off x="247609" y="1338158"/>
            <a:ext cx="407484" cy="369332"/>
          </a:xfrm>
          <a:prstGeom prst="rect">
            <a:avLst/>
          </a:prstGeom>
          <a:solidFill>
            <a:srgbClr val="FFFF00"/>
          </a:solidFill>
          <a:ln>
            <a:solidFill>
              <a:schemeClr val="tx1"/>
            </a:solidFill>
          </a:ln>
        </p:spPr>
        <p:txBody>
          <a:bodyPr wrap="none" rtlCol="0">
            <a:spAutoFit/>
          </a:bodyPr>
          <a:lstStyle/>
          <a:p>
            <a:r>
              <a:rPr lang="cs-CZ" dirty="0"/>
              <a:t>Cl</a:t>
            </a:r>
            <a:r>
              <a:rPr lang="cs-CZ" baseline="30000" dirty="0"/>
              <a:t>-</a:t>
            </a:r>
            <a:endParaRPr lang="en-US" baseline="30000" dirty="0"/>
          </a:p>
        </p:txBody>
      </p:sp>
      <p:cxnSp>
        <p:nvCxnSpPr>
          <p:cNvPr id="39" name="Přímá spojnice se šipkou 38">
            <a:extLst>
              <a:ext uri="{FF2B5EF4-FFF2-40B4-BE49-F238E27FC236}">
                <a16:creationId xmlns:a16="http://schemas.microsoft.com/office/drawing/2014/main" id="{AB5E6116-D4CF-45C6-A7B4-C971A47CB43C}"/>
              </a:ext>
            </a:extLst>
          </p:cNvPr>
          <p:cNvCxnSpPr>
            <a:cxnSpLocks/>
            <a:stCxn id="38" idx="2"/>
            <a:endCxn id="6" idx="0"/>
          </p:cNvCxnSpPr>
          <p:nvPr/>
        </p:nvCxnSpPr>
        <p:spPr>
          <a:xfrm>
            <a:off x="451351" y="1707490"/>
            <a:ext cx="42484" cy="233697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7119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1+#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Obrázek 4">
            <a:extLst>
              <a:ext uri="{FF2B5EF4-FFF2-40B4-BE49-F238E27FC236}">
                <a16:creationId xmlns:a16="http://schemas.microsoft.com/office/drawing/2014/main" id="{00F842AF-32A7-4DE4-98E1-E38631C14E2B}"/>
              </a:ext>
            </a:extLst>
          </p:cNvPr>
          <p:cNvPicPr>
            <a:picLocks noChangeAspect="1"/>
          </p:cNvPicPr>
          <p:nvPr/>
        </p:nvPicPr>
        <p:blipFill rotWithShape="1">
          <a:blip r:embed="rId3"/>
          <a:srcRect t="12105"/>
          <a:stretch/>
        </p:blipFill>
        <p:spPr>
          <a:xfrm>
            <a:off x="0" y="1643133"/>
            <a:ext cx="12192000" cy="4637450"/>
          </a:xfrm>
          <a:prstGeom prst="rect">
            <a:avLst/>
          </a:prstGeom>
        </p:spPr>
      </p:pic>
      <p:sp>
        <p:nvSpPr>
          <p:cNvPr id="7" name="TextovéPole 6">
            <a:extLst>
              <a:ext uri="{FF2B5EF4-FFF2-40B4-BE49-F238E27FC236}">
                <a16:creationId xmlns:a16="http://schemas.microsoft.com/office/drawing/2014/main" id="{1D2D2589-BDF4-4CF9-B872-F004A6EEA8E5}"/>
              </a:ext>
            </a:extLst>
          </p:cNvPr>
          <p:cNvSpPr txBox="1"/>
          <p:nvPr/>
        </p:nvSpPr>
        <p:spPr>
          <a:xfrm>
            <a:off x="1657060" y="1643133"/>
            <a:ext cx="1652418" cy="523220"/>
          </a:xfrm>
          <a:prstGeom prst="rect">
            <a:avLst/>
          </a:prstGeom>
          <a:solidFill>
            <a:srgbClr val="CBE3EF"/>
          </a:solidFill>
        </p:spPr>
        <p:txBody>
          <a:bodyPr wrap="square" rtlCol="0">
            <a:spAutoFit/>
          </a:bodyPr>
          <a:lstStyle/>
          <a:p>
            <a:pPr algn="ctr"/>
            <a:r>
              <a:rPr lang="cs-CZ" sz="1400" i="1" dirty="0"/>
              <a:t>Alfa – interkalární buňky</a:t>
            </a:r>
            <a:endParaRPr lang="en-US" sz="1400" i="1" dirty="0"/>
          </a:p>
        </p:txBody>
      </p:sp>
      <p:sp>
        <p:nvSpPr>
          <p:cNvPr id="8" name="TextovéPole 7">
            <a:extLst>
              <a:ext uri="{FF2B5EF4-FFF2-40B4-BE49-F238E27FC236}">
                <a16:creationId xmlns:a16="http://schemas.microsoft.com/office/drawing/2014/main" id="{AC3C57A5-6488-488E-94DD-3B8962418028}"/>
              </a:ext>
            </a:extLst>
          </p:cNvPr>
          <p:cNvSpPr txBox="1"/>
          <p:nvPr/>
        </p:nvSpPr>
        <p:spPr>
          <a:xfrm>
            <a:off x="8187052" y="1643133"/>
            <a:ext cx="1652418" cy="523220"/>
          </a:xfrm>
          <a:prstGeom prst="rect">
            <a:avLst/>
          </a:prstGeom>
          <a:solidFill>
            <a:srgbClr val="CBE3EF"/>
          </a:solidFill>
        </p:spPr>
        <p:txBody>
          <a:bodyPr wrap="square" rtlCol="0">
            <a:spAutoFit/>
          </a:bodyPr>
          <a:lstStyle/>
          <a:p>
            <a:pPr algn="ctr"/>
            <a:r>
              <a:rPr lang="cs-CZ" sz="1400" i="1" dirty="0"/>
              <a:t>Beta – interkalární buňky</a:t>
            </a:r>
            <a:endParaRPr lang="en-US" sz="1400" i="1" dirty="0"/>
          </a:p>
        </p:txBody>
      </p:sp>
      <p:sp>
        <p:nvSpPr>
          <p:cNvPr id="9" name="TextovéPole 8">
            <a:extLst>
              <a:ext uri="{FF2B5EF4-FFF2-40B4-BE49-F238E27FC236}">
                <a16:creationId xmlns:a16="http://schemas.microsoft.com/office/drawing/2014/main" id="{3344ED21-3FDB-4A9B-98E2-CD9F02090B78}"/>
              </a:ext>
            </a:extLst>
          </p:cNvPr>
          <p:cNvSpPr txBox="1"/>
          <p:nvPr/>
        </p:nvSpPr>
        <p:spPr>
          <a:xfrm>
            <a:off x="55699" y="1691403"/>
            <a:ext cx="1188256" cy="738664"/>
          </a:xfrm>
          <a:prstGeom prst="rect">
            <a:avLst/>
          </a:prstGeom>
          <a:solidFill>
            <a:srgbClr val="FFF9BB"/>
          </a:solidFill>
        </p:spPr>
        <p:txBody>
          <a:bodyPr wrap="square" rtlCol="0">
            <a:spAutoFit/>
          </a:bodyPr>
          <a:lstStyle/>
          <a:p>
            <a:pPr algn="ctr"/>
            <a:r>
              <a:rPr lang="cs-CZ" sz="1400" i="1" dirty="0"/>
              <a:t>Lumen sběrných kanálků</a:t>
            </a:r>
            <a:endParaRPr lang="en-US" sz="1400" i="1" dirty="0"/>
          </a:p>
        </p:txBody>
      </p:sp>
      <p:sp>
        <p:nvSpPr>
          <p:cNvPr id="10" name="TextovéPole 9">
            <a:extLst>
              <a:ext uri="{FF2B5EF4-FFF2-40B4-BE49-F238E27FC236}">
                <a16:creationId xmlns:a16="http://schemas.microsoft.com/office/drawing/2014/main" id="{29D20317-97CA-4E5F-AFB0-9A614CDF3193}"/>
              </a:ext>
            </a:extLst>
          </p:cNvPr>
          <p:cNvSpPr txBox="1"/>
          <p:nvPr/>
        </p:nvSpPr>
        <p:spPr>
          <a:xfrm>
            <a:off x="6489763" y="1643133"/>
            <a:ext cx="1188256" cy="738664"/>
          </a:xfrm>
          <a:prstGeom prst="rect">
            <a:avLst/>
          </a:prstGeom>
          <a:solidFill>
            <a:srgbClr val="FFF9BB"/>
          </a:solidFill>
        </p:spPr>
        <p:txBody>
          <a:bodyPr wrap="square" rtlCol="0">
            <a:spAutoFit/>
          </a:bodyPr>
          <a:lstStyle/>
          <a:p>
            <a:pPr algn="ctr"/>
            <a:r>
              <a:rPr lang="cs-CZ" sz="1400" i="1" dirty="0"/>
              <a:t>Lumen sběrných kanálků</a:t>
            </a:r>
            <a:endParaRPr lang="en-US" sz="1400" i="1" dirty="0"/>
          </a:p>
        </p:txBody>
      </p:sp>
      <p:sp>
        <p:nvSpPr>
          <p:cNvPr id="11" name="TextovéPole 10">
            <a:extLst>
              <a:ext uri="{FF2B5EF4-FFF2-40B4-BE49-F238E27FC236}">
                <a16:creationId xmlns:a16="http://schemas.microsoft.com/office/drawing/2014/main" id="{CF2E89D9-D3F9-49CE-94D4-0406BEC5F663}"/>
              </a:ext>
            </a:extLst>
          </p:cNvPr>
          <p:cNvSpPr txBox="1"/>
          <p:nvPr/>
        </p:nvSpPr>
        <p:spPr>
          <a:xfrm>
            <a:off x="10222401" y="1691403"/>
            <a:ext cx="1188256" cy="523220"/>
          </a:xfrm>
          <a:prstGeom prst="rect">
            <a:avLst/>
          </a:prstGeom>
          <a:solidFill>
            <a:srgbClr val="E7DEEC"/>
          </a:solidFill>
        </p:spPr>
        <p:txBody>
          <a:bodyPr wrap="square" rtlCol="0">
            <a:spAutoFit/>
          </a:bodyPr>
          <a:lstStyle/>
          <a:p>
            <a:pPr algn="ctr"/>
            <a:r>
              <a:rPr lang="cs-CZ" sz="1400" i="1" dirty="0" err="1"/>
              <a:t>Intersticium</a:t>
            </a:r>
            <a:r>
              <a:rPr lang="cs-CZ" sz="1400" i="1" dirty="0"/>
              <a:t> ledvin</a:t>
            </a:r>
            <a:endParaRPr lang="en-US" sz="1400" i="1" dirty="0"/>
          </a:p>
        </p:txBody>
      </p:sp>
      <p:sp>
        <p:nvSpPr>
          <p:cNvPr id="12" name="TextovéPole 11">
            <a:extLst>
              <a:ext uri="{FF2B5EF4-FFF2-40B4-BE49-F238E27FC236}">
                <a16:creationId xmlns:a16="http://schemas.microsoft.com/office/drawing/2014/main" id="{4DF593D2-4A3F-4F21-AA83-1332FC152C49}"/>
              </a:ext>
            </a:extLst>
          </p:cNvPr>
          <p:cNvSpPr txBox="1"/>
          <p:nvPr/>
        </p:nvSpPr>
        <p:spPr>
          <a:xfrm>
            <a:off x="3834752" y="1661701"/>
            <a:ext cx="1188256" cy="523220"/>
          </a:xfrm>
          <a:prstGeom prst="rect">
            <a:avLst/>
          </a:prstGeom>
          <a:solidFill>
            <a:srgbClr val="E7DEEC"/>
          </a:solidFill>
        </p:spPr>
        <p:txBody>
          <a:bodyPr wrap="square" rtlCol="0">
            <a:spAutoFit/>
          </a:bodyPr>
          <a:lstStyle/>
          <a:p>
            <a:pPr algn="ctr"/>
            <a:r>
              <a:rPr lang="cs-CZ" sz="1400" i="1" dirty="0" err="1"/>
              <a:t>Intersticium</a:t>
            </a:r>
            <a:r>
              <a:rPr lang="cs-CZ" sz="1400" i="1" dirty="0"/>
              <a:t> ledvin</a:t>
            </a:r>
            <a:endParaRPr lang="en-US" sz="1400" i="1" dirty="0"/>
          </a:p>
        </p:txBody>
      </p:sp>
      <p:sp>
        <p:nvSpPr>
          <p:cNvPr id="13" name="TextovéPole 12">
            <a:extLst>
              <a:ext uri="{FF2B5EF4-FFF2-40B4-BE49-F238E27FC236}">
                <a16:creationId xmlns:a16="http://schemas.microsoft.com/office/drawing/2014/main" id="{FA9D878C-84FB-4B71-A3D9-AFFA8A55BB06}"/>
              </a:ext>
            </a:extLst>
          </p:cNvPr>
          <p:cNvSpPr txBox="1"/>
          <p:nvPr/>
        </p:nvSpPr>
        <p:spPr>
          <a:xfrm>
            <a:off x="106756" y="3316910"/>
            <a:ext cx="1081499" cy="307777"/>
          </a:xfrm>
          <a:prstGeom prst="rect">
            <a:avLst/>
          </a:prstGeom>
          <a:solidFill>
            <a:srgbClr val="FFF9BB"/>
          </a:solidFill>
        </p:spPr>
        <p:txBody>
          <a:bodyPr wrap="square" rtlCol="0">
            <a:spAutoFit/>
          </a:bodyPr>
          <a:lstStyle/>
          <a:p>
            <a:pPr algn="ctr"/>
            <a:r>
              <a:rPr lang="cs-CZ" sz="1400" i="1" dirty="0"/>
              <a:t>K</a:t>
            </a:r>
            <a:r>
              <a:rPr lang="cs-CZ" sz="1400" i="1" baseline="30000" dirty="0"/>
              <a:t>+</a:t>
            </a:r>
            <a:endParaRPr lang="en-US" sz="1400" i="1" baseline="30000" dirty="0"/>
          </a:p>
        </p:txBody>
      </p:sp>
      <p:sp>
        <p:nvSpPr>
          <p:cNvPr id="14" name="TextovéPole 13">
            <a:extLst>
              <a:ext uri="{FF2B5EF4-FFF2-40B4-BE49-F238E27FC236}">
                <a16:creationId xmlns:a16="http://schemas.microsoft.com/office/drawing/2014/main" id="{6733E0BD-C47C-44A1-B6B5-592017E33451}"/>
              </a:ext>
            </a:extLst>
          </p:cNvPr>
          <p:cNvSpPr txBox="1"/>
          <p:nvPr/>
        </p:nvSpPr>
        <p:spPr>
          <a:xfrm>
            <a:off x="32488" y="5822083"/>
            <a:ext cx="1225391" cy="461665"/>
          </a:xfrm>
          <a:prstGeom prst="rect">
            <a:avLst/>
          </a:prstGeom>
          <a:solidFill>
            <a:srgbClr val="FFF9BB"/>
          </a:solidFill>
        </p:spPr>
        <p:txBody>
          <a:bodyPr wrap="square" rtlCol="0">
            <a:spAutoFit/>
          </a:bodyPr>
          <a:lstStyle/>
          <a:p>
            <a:pPr algn="ctr"/>
            <a:r>
              <a:rPr lang="cs-CZ" sz="1200" i="1" dirty="0"/>
              <a:t>Acidifikace moči</a:t>
            </a:r>
          </a:p>
          <a:p>
            <a:pPr algn="ctr"/>
            <a:endParaRPr lang="cs-CZ" sz="1200" i="1" dirty="0"/>
          </a:p>
        </p:txBody>
      </p:sp>
      <p:sp>
        <p:nvSpPr>
          <p:cNvPr id="15" name="TextovéPole 14">
            <a:extLst>
              <a:ext uri="{FF2B5EF4-FFF2-40B4-BE49-F238E27FC236}">
                <a16:creationId xmlns:a16="http://schemas.microsoft.com/office/drawing/2014/main" id="{0EA16C8C-DC81-47C3-BE98-2E24A188CB7C}"/>
              </a:ext>
            </a:extLst>
          </p:cNvPr>
          <p:cNvSpPr txBox="1"/>
          <p:nvPr/>
        </p:nvSpPr>
        <p:spPr>
          <a:xfrm>
            <a:off x="6288624" y="5818918"/>
            <a:ext cx="1225391" cy="461665"/>
          </a:xfrm>
          <a:prstGeom prst="rect">
            <a:avLst/>
          </a:prstGeom>
          <a:solidFill>
            <a:srgbClr val="FFF9BB"/>
          </a:solidFill>
        </p:spPr>
        <p:txBody>
          <a:bodyPr wrap="square" rtlCol="0">
            <a:spAutoFit/>
          </a:bodyPr>
          <a:lstStyle/>
          <a:p>
            <a:pPr algn="ctr"/>
            <a:r>
              <a:rPr lang="cs-CZ" sz="1200" i="1" dirty="0"/>
              <a:t>Alkalizace moči</a:t>
            </a:r>
          </a:p>
          <a:p>
            <a:pPr algn="ctr"/>
            <a:endParaRPr lang="cs-CZ" sz="1200" i="1" dirty="0"/>
          </a:p>
        </p:txBody>
      </p:sp>
      <p:sp>
        <p:nvSpPr>
          <p:cNvPr id="16" name="TextovéPole 15">
            <a:extLst>
              <a:ext uri="{FF2B5EF4-FFF2-40B4-BE49-F238E27FC236}">
                <a16:creationId xmlns:a16="http://schemas.microsoft.com/office/drawing/2014/main" id="{D40F23F3-C841-498B-96CC-5EB4214ABD32}"/>
              </a:ext>
            </a:extLst>
          </p:cNvPr>
          <p:cNvSpPr txBox="1"/>
          <p:nvPr/>
        </p:nvSpPr>
        <p:spPr>
          <a:xfrm>
            <a:off x="3816184" y="5765610"/>
            <a:ext cx="1225391" cy="276999"/>
          </a:xfrm>
          <a:prstGeom prst="rect">
            <a:avLst/>
          </a:prstGeom>
          <a:solidFill>
            <a:srgbClr val="E7DEEC"/>
          </a:solidFill>
        </p:spPr>
        <p:txBody>
          <a:bodyPr wrap="square" rtlCol="0">
            <a:spAutoFit/>
          </a:bodyPr>
          <a:lstStyle/>
          <a:p>
            <a:pPr algn="ctr"/>
            <a:endParaRPr lang="cs-CZ" sz="1200" i="1" dirty="0"/>
          </a:p>
        </p:txBody>
      </p:sp>
      <p:sp>
        <p:nvSpPr>
          <p:cNvPr id="17" name="TextovéPole 16">
            <a:extLst>
              <a:ext uri="{FF2B5EF4-FFF2-40B4-BE49-F238E27FC236}">
                <a16:creationId xmlns:a16="http://schemas.microsoft.com/office/drawing/2014/main" id="{A58CE5CE-8EB8-4652-B63A-E580C3F47061}"/>
              </a:ext>
            </a:extLst>
          </p:cNvPr>
          <p:cNvSpPr txBox="1"/>
          <p:nvPr/>
        </p:nvSpPr>
        <p:spPr>
          <a:xfrm>
            <a:off x="4010363" y="4307366"/>
            <a:ext cx="1100063" cy="646331"/>
          </a:xfrm>
          <a:prstGeom prst="rect">
            <a:avLst/>
          </a:prstGeom>
          <a:solidFill>
            <a:srgbClr val="E7DEEC"/>
          </a:solidFill>
        </p:spPr>
        <p:txBody>
          <a:bodyPr wrap="square" rtlCol="0">
            <a:spAutoFit/>
          </a:bodyPr>
          <a:lstStyle/>
          <a:p>
            <a:pPr algn="ctr"/>
            <a:r>
              <a:rPr lang="cs-CZ" sz="1200" i="1" dirty="0"/>
              <a:t>Alkalizace vnitřního prostředí</a:t>
            </a:r>
          </a:p>
        </p:txBody>
      </p:sp>
      <p:sp>
        <p:nvSpPr>
          <p:cNvPr id="18" name="TextovéPole 17">
            <a:extLst>
              <a:ext uri="{FF2B5EF4-FFF2-40B4-BE49-F238E27FC236}">
                <a16:creationId xmlns:a16="http://schemas.microsoft.com/office/drawing/2014/main" id="{E232987A-DCE8-44EE-8D41-92141E3B3200}"/>
              </a:ext>
            </a:extLst>
          </p:cNvPr>
          <p:cNvSpPr txBox="1"/>
          <p:nvPr/>
        </p:nvSpPr>
        <p:spPr>
          <a:xfrm>
            <a:off x="10387181" y="3301521"/>
            <a:ext cx="1100063" cy="646331"/>
          </a:xfrm>
          <a:prstGeom prst="rect">
            <a:avLst/>
          </a:prstGeom>
          <a:solidFill>
            <a:srgbClr val="E7DEEC"/>
          </a:solidFill>
        </p:spPr>
        <p:txBody>
          <a:bodyPr wrap="square" rtlCol="0">
            <a:spAutoFit/>
          </a:bodyPr>
          <a:lstStyle/>
          <a:p>
            <a:pPr algn="r"/>
            <a:r>
              <a:rPr lang="cs-CZ" sz="1200" i="1" dirty="0"/>
              <a:t>Acidifikace vnitřního prostředí</a:t>
            </a:r>
          </a:p>
        </p:txBody>
      </p:sp>
      <p:sp>
        <p:nvSpPr>
          <p:cNvPr id="19" name="TextovéPole 18">
            <a:extLst>
              <a:ext uri="{FF2B5EF4-FFF2-40B4-BE49-F238E27FC236}">
                <a16:creationId xmlns:a16="http://schemas.microsoft.com/office/drawing/2014/main" id="{2CDC33E4-B5BB-4CF6-9674-9B84B79B81A7}"/>
              </a:ext>
            </a:extLst>
          </p:cNvPr>
          <p:cNvSpPr txBox="1"/>
          <p:nvPr/>
        </p:nvSpPr>
        <p:spPr>
          <a:xfrm>
            <a:off x="3960082" y="2315594"/>
            <a:ext cx="922911" cy="276999"/>
          </a:xfrm>
          <a:prstGeom prst="rect">
            <a:avLst/>
          </a:prstGeom>
          <a:solidFill>
            <a:schemeClr val="bg1"/>
          </a:solidFill>
        </p:spPr>
        <p:txBody>
          <a:bodyPr wrap="square" rtlCol="0">
            <a:spAutoFit/>
          </a:bodyPr>
          <a:lstStyle/>
          <a:p>
            <a:pPr algn="ctr"/>
            <a:r>
              <a:rPr lang="cs-CZ" sz="1200" dirty="0"/>
              <a:t>vysoké [H</a:t>
            </a:r>
            <a:r>
              <a:rPr lang="cs-CZ" sz="1200" baseline="30000" dirty="0"/>
              <a:t>+</a:t>
            </a:r>
            <a:r>
              <a:rPr lang="cs-CZ" sz="1200" dirty="0"/>
              <a:t>]</a:t>
            </a:r>
            <a:endParaRPr lang="en-US" sz="1200" baseline="30000" dirty="0"/>
          </a:p>
        </p:txBody>
      </p:sp>
      <p:sp>
        <p:nvSpPr>
          <p:cNvPr id="20" name="TextovéPole 19">
            <a:extLst>
              <a:ext uri="{FF2B5EF4-FFF2-40B4-BE49-F238E27FC236}">
                <a16:creationId xmlns:a16="http://schemas.microsoft.com/office/drawing/2014/main" id="{A08582BB-3B2E-45A0-B4A5-3911710BDAC5}"/>
              </a:ext>
            </a:extLst>
          </p:cNvPr>
          <p:cNvSpPr txBox="1"/>
          <p:nvPr/>
        </p:nvSpPr>
        <p:spPr>
          <a:xfrm>
            <a:off x="10373255" y="2310135"/>
            <a:ext cx="872235" cy="276999"/>
          </a:xfrm>
          <a:prstGeom prst="rect">
            <a:avLst/>
          </a:prstGeom>
          <a:solidFill>
            <a:schemeClr val="bg1"/>
          </a:solidFill>
        </p:spPr>
        <p:txBody>
          <a:bodyPr wrap="square" rtlCol="0">
            <a:spAutoFit/>
          </a:bodyPr>
          <a:lstStyle/>
          <a:p>
            <a:pPr algn="ctr"/>
            <a:r>
              <a:rPr lang="cs-CZ" sz="1200" dirty="0"/>
              <a:t>nízké [H</a:t>
            </a:r>
            <a:r>
              <a:rPr lang="cs-CZ" sz="1200" baseline="30000" dirty="0"/>
              <a:t>+</a:t>
            </a:r>
            <a:r>
              <a:rPr lang="cs-CZ" sz="1200" dirty="0"/>
              <a:t>]</a:t>
            </a:r>
            <a:endParaRPr lang="en-US" sz="1200" baseline="30000" dirty="0"/>
          </a:p>
        </p:txBody>
      </p:sp>
      <p:sp>
        <p:nvSpPr>
          <p:cNvPr id="21" name="TextovéPole 20">
            <a:extLst>
              <a:ext uri="{FF2B5EF4-FFF2-40B4-BE49-F238E27FC236}">
                <a16:creationId xmlns:a16="http://schemas.microsoft.com/office/drawing/2014/main" id="{47BDCF01-1724-451F-BFE9-CE3CE9B2123D}"/>
              </a:ext>
            </a:extLst>
          </p:cNvPr>
          <p:cNvSpPr txBox="1"/>
          <p:nvPr/>
        </p:nvSpPr>
        <p:spPr>
          <a:xfrm rot="5400000">
            <a:off x="5352122" y="2237939"/>
            <a:ext cx="631407" cy="276999"/>
          </a:xfrm>
          <a:prstGeom prst="rect">
            <a:avLst/>
          </a:prstGeom>
          <a:solidFill>
            <a:srgbClr val="F8CEC4"/>
          </a:solidFill>
        </p:spPr>
        <p:txBody>
          <a:bodyPr wrap="square" rtlCol="0">
            <a:spAutoFit/>
          </a:bodyPr>
          <a:lstStyle/>
          <a:p>
            <a:pPr algn="ctr"/>
            <a:r>
              <a:rPr lang="cs-CZ" sz="1200" dirty="0"/>
              <a:t>Krev</a:t>
            </a:r>
            <a:endParaRPr lang="en-US" sz="1200" baseline="30000" dirty="0"/>
          </a:p>
        </p:txBody>
      </p:sp>
      <p:sp>
        <p:nvSpPr>
          <p:cNvPr id="22" name="TextovéPole 21">
            <a:extLst>
              <a:ext uri="{FF2B5EF4-FFF2-40B4-BE49-F238E27FC236}">
                <a16:creationId xmlns:a16="http://schemas.microsoft.com/office/drawing/2014/main" id="{2027ECFB-B13C-4ABE-B611-AC2C406A366D}"/>
              </a:ext>
            </a:extLst>
          </p:cNvPr>
          <p:cNvSpPr txBox="1"/>
          <p:nvPr/>
        </p:nvSpPr>
        <p:spPr>
          <a:xfrm rot="5400000">
            <a:off x="11616384" y="2391827"/>
            <a:ext cx="631407" cy="276999"/>
          </a:xfrm>
          <a:prstGeom prst="rect">
            <a:avLst/>
          </a:prstGeom>
          <a:solidFill>
            <a:srgbClr val="F8CEC4"/>
          </a:solidFill>
        </p:spPr>
        <p:txBody>
          <a:bodyPr wrap="square" rtlCol="0">
            <a:spAutoFit/>
          </a:bodyPr>
          <a:lstStyle/>
          <a:p>
            <a:pPr algn="ctr"/>
            <a:r>
              <a:rPr lang="cs-CZ" sz="1200" dirty="0"/>
              <a:t>Krev</a:t>
            </a:r>
            <a:endParaRPr lang="en-US" sz="1200" baseline="30000" dirty="0"/>
          </a:p>
        </p:txBody>
      </p:sp>
      <p:sp>
        <p:nvSpPr>
          <p:cNvPr id="23" name="TextovéPole 22">
            <a:extLst>
              <a:ext uri="{FF2B5EF4-FFF2-40B4-BE49-F238E27FC236}">
                <a16:creationId xmlns:a16="http://schemas.microsoft.com/office/drawing/2014/main" id="{08C7208D-BE99-4F40-A3AA-B1C2CFBC3E08}"/>
              </a:ext>
            </a:extLst>
          </p:cNvPr>
          <p:cNvSpPr txBox="1"/>
          <p:nvPr/>
        </p:nvSpPr>
        <p:spPr>
          <a:xfrm>
            <a:off x="7628140" y="6440225"/>
            <a:ext cx="4483920" cy="261610"/>
          </a:xfrm>
          <a:prstGeom prst="rect">
            <a:avLst/>
          </a:prstGeom>
          <a:noFill/>
        </p:spPr>
        <p:txBody>
          <a:bodyPr wrap="none" rtlCol="0">
            <a:spAutoFit/>
          </a:bodyPr>
          <a:lstStyle/>
          <a:p>
            <a:r>
              <a:rPr lang="cs-CZ" sz="1100" dirty="0"/>
              <a:t>podle © </a:t>
            </a:r>
            <a:r>
              <a:rPr lang="cs-CZ" sz="1100" dirty="0" err="1"/>
              <a:t>Dee</a:t>
            </a:r>
            <a:r>
              <a:rPr lang="cs-CZ" sz="1100" dirty="0"/>
              <a:t> </a:t>
            </a:r>
            <a:r>
              <a:rPr lang="cs-CZ" sz="1100" dirty="0" err="1"/>
              <a:t>Unlaub</a:t>
            </a:r>
            <a:r>
              <a:rPr lang="cs-CZ" sz="1100" dirty="0"/>
              <a:t> </a:t>
            </a:r>
            <a:r>
              <a:rPr lang="cs-CZ" sz="1100" dirty="0" err="1"/>
              <a:t>Silverthorn</a:t>
            </a:r>
            <a:r>
              <a:rPr lang="cs-CZ" sz="1100" dirty="0"/>
              <a:t>: </a:t>
            </a:r>
            <a:r>
              <a:rPr lang="cs-CZ" sz="1100" dirty="0" err="1"/>
              <a:t>Human</a:t>
            </a:r>
            <a:r>
              <a:rPr lang="cs-CZ" sz="1100" dirty="0"/>
              <a:t> </a:t>
            </a:r>
            <a:r>
              <a:rPr lang="cs-CZ" sz="1100" dirty="0" err="1"/>
              <a:t>Physiology</a:t>
            </a:r>
            <a:r>
              <a:rPr lang="cs-CZ" sz="1100" dirty="0"/>
              <a:t>,  </a:t>
            </a:r>
            <a:r>
              <a:rPr lang="cs-CZ" sz="1100" dirty="0" err="1"/>
              <a:t>Sixth</a:t>
            </a:r>
            <a:r>
              <a:rPr lang="cs-CZ" sz="1100" dirty="0"/>
              <a:t> </a:t>
            </a:r>
            <a:r>
              <a:rPr lang="cs-CZ" sz="1100" dirty="0" err="1"/>
              <a:t>Edition</a:t>
            </a:r>
            <a:r>
              <a:rPr lang="cs-CZ" sz="1100" dirty="0"/>
              <a:t>, </a:t>
            </a:r>
            <a:r>
              <a:rPr lang="cs-CZ" sz="1100" dirty="0" err="1"/>
              <a:t>Pearson</a:t>
            </a:r>
            <a:endParaRPr lang="en-US" sz="1100" dirty="0"/>
          </a:p>
        </p:txBody>
      </p:sp>
      <p:pic>
        <p:nvPicPr>
          <p:cNvPr id="24" name="Obrázek 23">
            <a:extLst>
              <a:ext uri="{FF2B5EF4-FFF2-40B4-BE49-F238E27FC236}">
                <a16:creationId xmlns:a16="http://schemas.microsoft.com/office/drawing/2014/main" id="{7BCD6A7C-FE0E-4CF3-846A-6B3E4FE70F2E}"/>
              </a:ext>
            </a:extLst>
          </p:cNvPr>
          <p:cNvPicPr>
            <a:picLocks noChangeAspect="1"/>
          </p:cNvPicPr>
          <p:nvPr/>
        </p:nvPicPr>
        <p:blipFill>
          <a:blip r:embed="rId4"/>
          <a:stretch>
            <a:fillRect/>
          </a:stretch>
        </p:blipFill>
        <p:spPr>
          <a:xfrm>
            <a:off x="4560394" y="45396"/>
            <a:ext cx="1612966" cy="1566397"/>
          </a:xfrm>
          <a:prstGeom prst="rect">
            <a:avLst/>
          </a:prstGeom>
        </p:spPr>
      </p:pic>
      <p:sp>
        <p:nvSpPr>
          <p:cNvPr id="25" name="TextovéPole 24">
            <a:extLst>
              <a:ext uri="{FF2B5EF4-FFF2-40B4-BE49-F238E27FC236}">
                <a16:creationId xmlns:a16="http://schemas.microsoft.com/office/drawing/2014/main" id="{B5B47158-76AF-4EC5-A80D-C43A40D0ED78}"/>
              </a:ext>
            </a:extLst>
          </p:cNvPr>
          <p:cNvSpPr txBox="1"/>
          <p:nvPr/>
        </p:nvSpPr>
        <p:spPr>
          <a:xfrm>
            <a:off x="557763" y="1208465"/>
            <a:ext cx="3619699" cy="369332"/>
          </a:xfrm>
          <a:prstGeom prst="rect">
            <a:avLst/>
          </a:prstGeom>
          <a:noFill/>
        </p:spPr>
        <p:txBody>
          <a:bodyPr wrap="square" rtlCol="0">
            <a:spAutoFit/>
          </a:bodyPr>
          <a:lstStyle/>
          <a:p>
            <a:pPr algn="ctr"/>
            <a:r>
              <a:rPr lang="cs-CZ" b="1" dirty="0"/>
              <a:t>Adaptační reakce ledvin na </a:t>
            </a:r>
            <a:r>
              <a:rPr lang="cs-CZ" b="1" dirty="0" err="1"/>
              <a:t>acidémii</a:t>
            </a:r>
            <a:endParaRPr lang="en-US" b="1" dirty="0"/>
          </a:p>
        </p:txBody>
      </p:sp>
      <p:sp>
        <p:nvSpPr>
          <p:cNvPr id="26" name="TextovéPole 25">
            <a:extLst>
              <a:ext uri="{FF2B5EF4-FFF2-40B4-BE49-F238E27FC236}">
                <a16:creationId xmlns:a16="http://schemas.microsoft.com/office/drawing/2014/main" id="{6D3829FF-C93B-4AC0-B275-B4526FA57607}"/>
              </a:ext>
            </a:extLst>
          </p:cNvPr>
          <p:cNvSpPr txBox="1"/>
          <p:nvPr/>
        </p:nvSpPr>
        <p:spPr>
          <a:xfrm>
            <a:off x="6982540" y="1178289"/>
            <a:ext cx="4120225" cy="369332"/>
          </a:xfrm>
          <a:prstGeom prst="rect">
            <a:avLst/>
          </a:prstGeom>
          <a:noFill/>
        </p:spPr>
        <p:txBody>
          <a:bodyPr wrap="square" rtlCol="0">
            <a:spAutoFit/>
          </a:bodyPr>
          <a:lstStyle/>
          <a:p>
            <a:pPr algn="ctr"/>
            <a:r>
              <a:rPr lang="cs-CZ" b="1" dirty="0"/>
              <a:t>Adaptační reakce ledvin na </a:t>
            </a:r>
            <a:r>
              <a:rPr lang="cs-CZ" b="1" dirty="0" err="1"/>
              <a:t>alkalémii</a:t>
            </a:r>
            <a:endParaRPr lang="en-US" b="1" dirty="0"/>
          </a:p>
        </p:txBody>
      </p:sp>
    </p:spTree>
    <p:extLst>
      <p:ext uri="{BB962C8B-B14F-4D97-AF65-F5344CB8AC3E}">
        <p14:creationId xmlns:p14="http://schemas.microsoft.com/office/powerpoint/2010/main" val="136883925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7634" name="Object 2">
            <a:extLst>
              <a:ext uri="{FF2B5EF4-FFF2-40B4-BE49-F238E27FC236}">
                <a16:creationId xmlns:a16="http://schemas.microsoft.com/office/drawing/2014/main" id="{9D3C5B18-0AD1-464C-8851-40658B952D71}"/>
              </a:ext>
            </a:extLst>
          </p:cNvPr>
          <p:cNvGraphicFramePr>
            <a:graphicFrameLocks noChangeAspect="1"/>
          </p:cNvGraphicFramePr>
          <p:nvPr/>
        </p:nvGraphicFramePr>
        <p:xfrm>
          <a:off x="5472113" y="3998913"/>
          <a:ext cx="1312862" cy="1554162"/>
        </p:xfrm>
        <a:graphic>
          <a:graphicData uri="http://schemas.openxmlformats.org/presentationml/2006/ole">
            <mc:AlternateContent xmlns:mc="http://schemas.openxmlformats.org/markup-compatibility/2006">
              <mc:Choice xmlns:v="urn:schemas-microsoft-com:vml" Requires="v">
                <p:oleObj spid="_x0000_s6170" name="Rastrový obraz" r:id="rId4" imgW="1495431" imgH="1771790" progId="Obraz programu Malování">
                  <p:embed/>
                </p:oleObj>
              </mc:Choice>
              <mc:Fallback>
                <p:oleObj name="Rastrový obraz" r:id="rId4" imgW="1495431" imgH="1771790" progId="Obraz programu Malování">
                  <p:embed/>
                  <p:pic>
                    <p:nvPicPr>
                      <p:cNvPr id="197634" name="Object 2">
                        <a:extLst>
                          <a:ext uri="{FF2B5EF4-FFF2-40B4-BE49-F238E27FC236}">
                            <a16:creationId xmlns:a16="http://schemas.microsoft.com/office/drawing/2014/main" id="{9D3C5B18-0AD1-464C-8851-40658B952D7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72113" y="3998913"/>
                        <a:ext cx="1312862" cy="1554162"/>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9939" name="Group 3">
            <a:extLst>
              <a:ext uri="{FF2B5EF4-FFF2-40B4-BE49-F238E27FC236}">
                <a16:creationId xmlns:a16="http://schemas.microsoft.com/office/drawing/2014/main" id="{D59D2D80-EEA2-48D4-A26A-F3A998EF06C4}"/>
              </a:ext>
            </a:extLst>
          </p:cNvPr>
          <p:cNvGrpSpPr>
            <a:grpSpLocks/>
          </p:cNvGrpSpPr>
          <p:nvPr/>
        </p:nvGrpSpPr>
        <p:grpSpPr bwMode="auto">
          <a:xfrm>
            <a:off x="5119689" y="539751"/>
            <a:ext cx="1373187" cy="1719263"/>
            <a:chOff x="2439" y="223"/>
            <a:chExt cx="615" cy="706"/>
          </a:xfrm>
        </p:grpSpPr>
        <p:sp>
          <p:nvSpPr>
            <p:cNvPr id="40030" name="Freeform 4">
              <a:extLst>
                <a:ext uri="{FF2B5EF4-FFF2-40B4-BE49-F238E27FC236}">
                  <a16:creationId xmlns:a16="http://schemas.microsoft.com/office/drawing/2014/main" id="{52EE1B4F-BF20-4012-81CF-BE12CEF37668}"/>
                </a:ext>
              </a:extLst>
            </p:cNvPr>
            <p:cNvSpPr>
              <a:spLocks/>
            </p:cNvSpPr>
            <p:nvPr/>
          </p:nvSpPr>
          <p:spPr bwMode="auto">
            <a:xfrm>
              <a:off x="2439" y="241"/>
              <a:ext cx="615" cy="688"/>
            </a:xfrm>
            <a:custGeom>
              <a:avLst/>
              <a:gdLst>
                <a:gd name="T0" fmla="*/ 0 w 1845"/>
                <a:gd name="T1" fmla="*/ 202 h 2066"/>
                <a:gd name="T2" fmla="*/ 1 w 1845"/>
                <a:gd name="T3" fmla="*/ 185 h 2066"/>
                <a:gd name="T4" fmla="*/ 6 w 1845"/>
                <a:gd name="T5" fmla="*/ 175 h 2066"/>
                <a:gd name="T6" fmla="*/ 16 w 1845"/>
                <a:gd name="T7" fmla="*/ 169 h 2066"/>
                <a:gd name="T8" fmla="*/ 27 w 1845"/>
                <a:gd name="T9" fmla="*/ 168 h 2066"/>
                <a:gd name="T10" fmla="*/ 43 w 1845"/>
                <a:gd name="T11" fmla="*/ 174 h 2066"/>
                <a:gd name="T12" fmla="*/ 56 w 1845"/>
                <a:gd name="T13" fmla="*/ 167 h 2066"/>
                <a:gd name="T14" fmla="*/ 76 w 1845"/>
                <a:gd name="T15" fmla="*/ 164 h 2066"/>
                <a:gd name="T16" fmla="*/ 91 w 1845"/>
                <a:gd name="T17" fmla="*/ 158 h 2066"/>
                <a:gd name="T18" fmla="*/ 101 w 1845"/>
                <a:gd name="T19" fmla="*/ 140 h 2066"/>
                <a:gd name="T20" fmla="*/ 100 w 1845"/>
                <a:gd name="T21" fmla="*/ 126 h 2066"/>
                <a:gd name="T22" fmla="*/ 94 w 1845"/>
                <a:gd name="T23" fmla="*/ 106 h 2066"/>
                <a:gd name="T24" fmla="*/ 85 w 1845"/>
                <a:gd name="T25" fmla="*/ 67 h 2066"/>
                <a:gd name="T26" fmla="*/ 83 w 1845"/>
                <a:gd name="T27" fmla="*/ 16 h 2066"/>
                <a:gd name="T28" fmla="*/ 83 w 1845"/>
                <a:gd name="T29" fmla="*/ 2 h 2066"/>
                <a:gd name="T30" fmla="*/ 89 w 1845"/>
                <a:gd name="T31" fmla="*/ 4 h 2066"/>
                <a:gd name="T32" fmla="*/ 98 w 1845"/>
                <a:gd name="T33" fmla="*/ 5 h 2066"/>
                <a:gd name="T34" fmla="*/ 107 w 1845"/>
                <a:gd name="T35" fmla="*/ 4 h 2066"/>
                <a:gd name="T36" fmla="*/ 112 w 1845"/>
                <a:gd name="T37" fmla="*/ 0 h 2066"/>
                <a:gd name="T38" fmla="*/ 112 w 1845"/>
                <a:gd name="T39" fmla="*/ 39 h 2066"/>
                <a:gd name="T40" fmla="*/ 117 w 1845"/>
                <a:gd name="T41" fmla="*/ 87 h 2066"/>
                <a:gd name="T42" fmla="*/ 132 w 1845"/>
                <a:gd name="T43" fmla="*/ 106 h 2066"/>
                <a:gd name="T44" fmla="*/ 145 w 1845"/>
                <a:gd name="T45" fmla="*/ 93 h 2066"/>
                <a:gd name="T46" fmla="*/ 160 w 1845"/>
                <a:gd name="T47" fmla="*/ 86 h 2066"/>
                <a:gd name="T48" fmla="*/ 169 w 1845"/>
                <a:gd name="T49" fmla="*/ 85 h 2066"/>
                <a:gd name="T50" fmla="*/ 181 w 1845"/>
                <a:gd name="T51" fmla="*/ 87 h 2066"/>
                <a:gd name="T52" fmla="*/ 191 w 1845"/>
                <a:gd name="T53" fmla="*/ 94 h 2066"/>
                <a:gd name="T54" fmla="*/ 198 w 1845"/>
                <a:gd name="T55" fmla="*/ 105 h 2066"/>
                <a:gd name="T56" fmla="*/ 203 w 1845"/>
                <a:gd name="T57" fmla="*/ 125 h 2066"/>
                <a:gd name="T58" fmla="*/ 204 w 1845"/>
                <a:gd name="T59" fmla="*/ 151 h 2066"/>
                <a:gd name="T60" fmla="*/ 196 w 1845"/>
                <a:gd name="T61" fmla="*/ 170 h 2066"/>
                <a:gd name="T62" fmla="*/ 184 w 1845"/>
                <a:gd name="T63" fmla="*/ 186 h 2066"/>
                <a:gd name="T64" fmla="*/ 174 w 1845"/>
                <a:gd name="T65" fmla="*/ 198 h 2066"/>
                <a:gd name="T66" fmla="*/ 158 w 1845"/>
                <a:gd name="T67" fmla="*/ 209 h 2066"/>
                <a:gd name="T68" fmla="*/ 142 w 1845"/>
                <a:gd name="T69" fmla="*/ 216 h 2066"/>
                <a:gd name="T70" fmla="*/ 120 w 1845"/>
                <a:gd name="T71" fmla="*/ 223 h 2066"/>
                <a:gd name="T72" fmla="*/ 82 w 1845"/>
                <a:gd name="T73" fmla="*/ 229 h 2066"/>
                <a:gd name="T74" fmla="*/ 57 w 1845"/>
                <a:gd name="T75" fmla="*/ 226 h 2066"/>
                <a:gd name="T76" fmla="*/ 40 w 1845"/>
                <a:gd name="T77" fmla="*/ 217 h 2066"/>
                <a:gd name="T78" fmla="*/ 29 w 1845"/>
                <a:gd name="T79" fmla="*/ 201 h 2066"/>
                <a:gd name="T80" fmla="*/ 22 w 1845"/>
                <a:gd name="T81" fmla="*/ 203 h 2066"/>
                <a:gd name="T82" fmla="*/ 13 w 1845"/>
                <a:gd name="T83" fmla="*/ 213 h 2066"/>
                <a:gd name="T84" fmla="*/ 1 w 1845"/>
                <a:gd name="T85" fmla="*/ 211 h 20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45"/>
                <a:gd name="T130" fmla="*/ 0 h 2066"/>
                <a:gd name="T131" fmla="*/ 1845 w 1845"/>
                <a:gd name="T132" fmla="*/ 2066 h 20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45" h="2066">
                  <a:moveTo>
                    <a:pt x="13" y="1900"/>
                  </a:moveTo>
                  <a:lnTo>
                    <a:pt x="0" y="1824"/>
                  </a:lnTo>
                  <a:lnTo>
                    <a:pt x="0" y="1721"/>
                  </a:lnTo>
                  <a:lnTo>
                    <a:pt x="9" y="1669"/>
                  </a:lnTo>
                  <a:lnTo>
                    <a:pt x="21" y="1624"/>
                  </a:lnTo>
                  <a:lnTo>
                    <a:pt x="58" y="1581"/>
                  </a:lnTo>
                  <a:lnTo>
                    <a:pt x="90" y="1549"/>
                  </a:lnTo>
                  <a:lnTo>
                    <a:pt x="144" y="1521"/>
                  </a:lnTo>
                  <a:lnTo>
                    <a:pt x="193" y="1515"/>
                  </a:lnTo>
                  <a:lnTo>
                    <a:pt x="240" y="1515"/>
                  </a:lnTo>
                  <a:lnTo>
                    <a:pt x="295" y="1535"/>
                  </a:lnTo>
                  <a:lnTo>
                    <a:pt x="391" y="1570"/>
                  </a:lnTo>
                  <a:lnTo>
                    <a:pt x="446" y="1535"/>
                  </a:lnTo>
                  <a:lnTo>
                    <a:pt x="508" y="1501"/>
                  </a:lnTo>
                  <a:lnTo>
                    <a:pt x="590" y="1480"/>
                  </a:lnTo>
                  <a:lnTo>
                    <a:pt x="686" y="1473"/>
                  </a:lnTo>
                  <a:lnTo>
                    <a:pt x="755" y="1466"/>
                  </a:lnTo>
                  <a:lnTo>
                    <a:pt x="817" y="1424"/>
                  </a:lnTo>
                  <a:lnTo>
                    <a:pt x="877" y="1342"/>
                  </a:lnTo>
                  <a:lnTo>
                    <a:pt x="906" y="1259"/>
                  </a:lnTo>
                  <a:lnTo>
                    <a:pt x="912" y="1173"/>
                  </a:lnTo>
                  <a:lnTo>
                    <a:pt x="903" y="1131"/>
                  </a:lnTo>
                  <a:lnTo>
                    <a:pt x="892" y="1089"/>
                  </a:lnTo>
                  <a:lnTo>
                    <a:pt x="846" y="959"/>
                  </a:lnTo>
                  <a:lnTo>
                    <a:pt x="803" y="796"/>
                  </a:lnTo>
                  <a:lnTo>
                    <a:pt x="768" y="605"/>
                  </a:lnTo>
                  <a:lnTo>
                    <a:pt x="748" y="371"/>
                  </a:lnTo>
                  <a:lnTo>
                    <a:pt x="744" y="146"/>
                  </a:lnTo>
                  <a:lnTo>
                    <a:pt x="741" y="0"/>
                  </a:lnTo>
                  <a:lnTo>
                    <a:pt x="749" y="17"/>
                  </a:lnTo>
                  <a:lnTo>
                    <a:pt x="772" y="31"/>
                  </a:lnTo>
                  <a:lnTo>
                    <a:pt x="803" y="40"/>
                  </a:lnTo>
                  <a:lnTo>
                    <a:pt x="837" y="44"/>
                  </a:lnTo>
                  <a:lnTo>
                    <a:pt x="880" y="47"/>
                  </a:lnTo>
                  <a:lnTo>
                    <a:pt x="926" y="43"/>
                  </a:lnTo>
                  <a:lnTo>
                    <a:pt x="961" y="36"/>
                  </a:lnTo>
                  <a:lnTo>
                    <a:pt x="989" y="20"/>
                  </a:lnTo>
                  <a:lnTo>
                    <a:pt x="1008" y="1"/>
                  </a:lnTo>
                  <a:lnTo>
                    <a:pt x="1001" y="139"/>
                  </a:lnTo>
                  <a:lnTo>
                    <a:pt x="1004" y="350"/>
                  </a:lnTo>
                  <a:lnTo>
                    <a:pt x="1022" y="592"/>
                  </a:lnTo>
                  <a:lnTo>
                    <a:pt x="1051" y="786"/>
                  </a:lnTo>
                  <a:lnTo>
                    <a:pt x="1104" y="1053"/>
                  </a:lnTo>
                  <a:lnTo>
                    <a:pt x="1185" y="951"/>
                  </a:lnTo>
                  <a:lnTo>
                    <a:pt x="1241" y="894"/>
                  </a:lnTo>
                  <a:lnTo>
                    <a:pt x="1307" y="842"/>
                  </a:lnTo>
                  <a:lnTo>
                    <a:pt x="1392" y="793"/>
                  </a:lnTo>
                  <a:lnTo>
                    <a:pt x="1438" y="777"/>
                  </a:lnTo>
                  <a:lnTo>
                    <a:pt x="1477" y="770"/>
                  </a:lnTo>
                  <a:lnTo>
                    <a:pt x="1524" y="763"/>
                  </a:lnTo>
                  <a:lnTo>
                    <a:pt x="1574" y="766"/>
                  </a:lnTo>
                  <a:lnTo>
                    <a:pt x="1628" y="780"/>
                  </a:lnTo>
                  <a:lnTo>
                    <a:pt x="1678" y="812"/>
                  </a:lnTo>
                  <a:lnTo>
                    <a:pt x="1720" y="848"/>
                  </a:lnTo>
                  <a:lnTo>
                    <a:pt x="1748" y="888"/>
                  </a:lnTo>
                  <a:lnTo>
                    <a:pt x="1779" y="947"/>
                  </a:lnTo>
                  <a:lnTo>
                    <a:pt x="1803" y="1025"/>
                  </a:lnTo>
                  <a:lnTo>
                    <a:pt x="1826" y="1122"/>
                  </a:lnTo>
                  <a:lnTo>
                    <a:pt x="1845" y="1266"/>
                  </a:lnTo>
                  <a:lnTo>
                    <a:pt x="1838" y="1361"/>
                  </a:lnTo>
                  <a:lnTo>
                    <a:pt x="1803" y="1462"/>
                  </a:lnTo>
                  <a:lnTo>
                    <a:pt x="1760" y="1532"/>
                  </a:lnTo>
                  <a:lnTo>
                    <a:pt x="1717" y="1608"/>
                  </a:lnTo>
                  <a:lnTo>
                    <a:pt x="1659" y="1677"/>
                  </a:lnTo>
                  <a:lnTo>
                    <a:pt x="1619" y="1732"/>
                  </a:lnTo>
                  <a:lnTo>
                    <a:pt x="1562" y="1788"/>
                  </a:lnTo>
                  <a:lnTo>
                    <a:pt x="1503" y="1834"/>
                  </a:lnTo>
                  <a:lnTo>
                    <a:pt x="1419" y="1886"/>
                  </a:lnTo>
                  <a:lnTo>
                    <a:pt x="1329" y="1930"/>
                  </a:lnTo>
                  <a:lnTo>
                    <a:pt x="1275" y="1948"/>
                  </a:lnTo>
                  <a:lnTo>
                    <a:pt x="1178" y="1985"/>
                  </a:lnTo>
                  <a:lnTo>
                    <a:pt x="1077" y="2012"/>
                  </a:lnTo>
                  <a:lnTo>
                    <a:pt x="918" y="2047"/>
                  </a:lnTo>
                  <a:lnTo>
                    <a:pt x="741" y="2066"/>
                  </a:lnTo>
                  <a:lnTo>
                    <a:pt x="583" y="2051"/>
                  </a:lnTo>
                  <a:lnTo>
                    <a:pt x="511" y="2043"/>
                  </a:lnTo>
                  <a:lnTo>
                    <a:pt x="453" y="2024"/>
                  </a:lnTo>
                  <a:lnTo>
                    <a:pt x="364" y="1955"/>
                  </a:lnTo>
                  <a:lnTo>
                    <a:pt x="288" y="1851"/>
                  </a:lnTo>
                  <a:lnTo>
                    <a:pt x="261" y="1817"/>
                  </a:lnTo>
                  <a:lnTo>
                    <a:pt x="229" y="1815"/>
                  </a:lnTo>
                  <a:lnTo>
                    <a:pt x="199" y="1831"/>
                  </a:lnTo>
                  <a:lnTo>
                    <a:pt x="179" y="1907"/>
                  </a:lnTo>
                  <a:lnTo>
                    <a:pt x="117" y="1920"/>
                  </a:lnTo>
                  <a:lnTo>
                    <a:pt x="54" y="1916"/>
                  </a:lnTo>
                  <a:lnTo>
                    <a:pt x="13" y="1900"/>
                  </a:lnTo>
                  <a:close/>
                </a:path>
              </a:pathLst>
            </a:custGeom>
            <a:solidFill>
              <a:srgbClr val="40FFFF"/>
            </a:solidFill>
            <a:ln w="1270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31" name="Oval 5">
              <a:extLst>
                <a:ext uri="{FF2B5EF4-FFF2-40B4-BE49-F238E27FC236}">
                  <a16:creationId xmlns:a16="http://schemas.microsoft.com/office/drawing/2014/main" id="{1072434F-BFF8-4562-8FDC-8C381E3D0A6A}"/>
                </a:ext>
              </a:extLst>
            </p:cNvPr>
            <p:cNvSpPr>
              <a:spLocks noChangeArrowheads="1"/>
            </p:cNvSpPr>
            <p:nvPr/>
          </p:nvSpPr>
          <p:spPr bwMode="auto">
            <a:xfrm>
              <a:off x="2686" y="223"/>
              <a:ext cx="89" cy="33"/>
            </a:xfrm>
            <a:prstGeom prst="ellipse">
              <a:avLst/>
            </a:prstGeom>
            <a:solidFill>
              <a:srgbClr val="00A0A0"/>
            </a:solidFill>
            <a:ln w="1270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39940" name="Text Box 6">
            <a:extLst>
              <a:ext uri="{FF2B5EF4-FFF2-40B4-BE49-F238E27FC236}">
                <a16:creationId xmlns:a16="http://schemas.microsoft.com/office/drawing/2014/main" id="{1EC19D07-32B0-4C44-A63D-E55B330070A4}"/>
              </a:ext>
            </a:extLst>
          </p:cNvPr>
          <p:cNvSpPr txBox="1">
            <a:spLocks noChangeArrowheads="1"/>
          </p:cNvSpPr>
          <p:nvPr/>
        </p:nvSpPr>
        <p:spPr bwMode="auto">
          <a:xfrm>
            <a:off x="5638801" y="1697038"/>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H</a:t>
            </a:r>
            <a:r>
              <a:rPr lang="cs-CZ" altLang="en-US" sz="2400" b="1" baseline="70000"/>
              <a:t>+</a:t>
            </a:r>
            <a:endParaRPr lang="cs-CZ" altLang="en-US" sz="2400" b="1">
              <a:latin typeface="Times New Roman" panose="02020603050405020304" pitchFamily="18" charset="0"/>
            </a:endParaRPr>
          </a:p>
        </p:txBody>
      </p:sp>
      <p:sp>
        <p:nvSpPr>
          <p:cNvPr id="39941" name="Text Box 7">
            <a:extLst>
              <a:ext uri="{FF2B5EF4-FFF2-40B4-BE49-F238E27FC236}">
                <a16:creationId xmlns:a16="http://schemas.microsoft.com/office/drawing/2014/main" id="{75DC20D3-687D-44C1-B545-AC2018E25514}"/>
              </a:ext>
            </a:extLst>
          </p:cNvPr>
          <p:cNvSpPr txBox="1">
            <a:spLocks noChangeArrowheads="1"/>
          </p:cNvSpPr>
          <p:nvPr/>
        </p:nvSpPr>
        <p:spPr bwMode="auto">
          <a:xfrm>
            <a:off x="5884863" y="1343025"/>
            <a:ext cx="557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Cl</a:t>
            </a:r>
            <a:r>
              <a:rPr lang="cs-CZ" altLang="en-US" sz="2400" b="1" baseline="70000"/>
              <a:t>-</a:t>
            </a:r>
            <a:endParaRPr lang="cs-CZ" altLang="en-US" sz="2400" b="1">
              <a:latin typeface="Times New Roman" panose="02020603050405020304" pitchFamily="18" charset="0"/>
            </a:endParaRPr>
          </a:p>
        </p:txBody>
      </p:sp>
      <p:sp>
        <p:nvSpPr>
          <p:cNvPr id="197640" name="Text Box 8">
            <a:extLst>
              <a:ext uri="{FF2B5EF4-FFF2-40B4-BE49-F238E27FC236}">
                <a16:creationId xmlns:a16="http://schemas.microsoft.com/office/drawing/2014/main" id="{4B63F8A6-5FF3-4778-B1D0-BDAD6511D858}"/>
              </a:ext>
            </a:extLst>
          </p:cNvPr>
          <p:cNvSpPr txBox="1">
            <a:spLocks noChangeArrowheads="1"/>
          </p:cNvSpPr>
          <p:nvPr/>
        </p:nvSpPr>
        <p:spPr bwMode="auto">
          <a:xfrm>
            <a:off x="5556251" y="596582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H</a:t>
            </a:r>
            <a:r>
              <a:rPr lang="cs-CZ" altLang="en-US" sz="2400" b="1" baseline="70000"/>
              <a:t>+</a:t>
            </a:r>
            <a:endParaRPr lang="cs-CZ" altLang="en-US" sz="2400" b="1">
              <a:latin typeface="Times New Roman" panose="02020603050405020304" pitchFamily="18" charset="0"/>
            </a:endParaRPr>
          </a:p>
        </p:txBody>
      </p:sp>
      <p:sp>
        <p:nvSpPr>
          <p:cNvPr id="197641" name="Rectangle 9">
            <a:extLst>
              <a:ext uri="{FF2B5EF4-FFF2-40B4-BE49-F238E27FC236}">
                <a16:creationId xmlns:a16="http://schemas.microsoft.com/office/drawing/2014/main" id="{350A3F4A-AF89-4050-A870-0F6D64D5A3D8}"/>
              </a:ext>
            </a:extLst>
          </p:cNvPr>
          <p:cNvSpPr>
            <a:spLocks noChangeArrowheads="1"/>
          </p:cNvSpPr>
          <p:nvPr/>
        </p:nvSpPr>
        <p:spPr bwMode="auto">
          <a:xfrm>
            <a:off x="6692900" y="2568576"/>
            <a:ext cx="1231900" cy="1509713"/>
          </a:xfrm>
          <a:prstGeom prst="rect">
            <a:avLst/>
          </a:prstGeom>
          <a:solidFill>
            <a:srgbClr val="FFFF66"/>
          </a:solidFill>
          <a:ln w="38100" cmpd="dbl">
            <a:solidFill>
              <a:srgbClr val="000000"/>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97642" name="Text Box 10">
            <a:extLst>
              <a:ext uri="{FF2B5EF4-FFF2-40B4-BE49-F238E27FC236}">
                <a16:creationId xmlns:a16="http://schemas.microsoft.com/office/drawing/2014/main" id="{BA4B7712-121E-4FB6-8066-B869095DBAF8}"/>
              </a:ext>
            </a:extLst>
          </p:cNvPr>
          <p:cNvSpPr txBox="1">
            <a:spLocks noChangeArrowheads="1"/>
          </p:cNvSpPr>
          <p:nvPr/>
        </p:nvSpPr>
        <p:spPr bwMode="auto">
          <a:xfrm>
            <a:off x="5967414" y="59848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K</a:t>
            </a:r>
            <a:r>
              <a:rPr lang="cs-CZ" altLang="en-US" sz="2400" b="1" baseline="70000"/>
              <a:t>+</a:t>
            </a:r>
            <a:endParaRPr lang="cs-CZ" altLang="en-US" sz="2400" b="1">
              <a:latin typeface="Times New Roman" panose="02020603050405020304" pitchFamily="18" charset="0"/>
            </a:endParaRPr>
          </a:p>
        </p:txBody>
      </p:sp>
      <p:sp>
        <p:nvSpPr>
          <p:cNvPr id="197643" name="Text Box 11">
            <a:extLst>
              <a:ext uri="{FF2B5EF4-FFF2-40B4-BE49-F238E27FC236}">
                <a16:creationId xmlns:a16="http://schemas.microsoft.com/office/drawing/2014/main" id="{7E9F178F-8B60-4EC9-A633-DFDE29933FD0}"/>
              </a:ext>
            </a:extLst>
          </p:cNvPr>
          <p:cNvSpPr txBox="1">
            <a:spLocks noChangeArrowheads="1"/>
          </p:cNvSpPr>
          <p:nvPr/>
        </p:nvSpPr>
        <p:spPr bwMode="auto">
          <a:xfrm>
            <a:off x="7015164" y="31273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K</a:t>
            </a:r>
            <a:r>
              <a:rPr lang="cs-CZ" altLang="en-US" sz="2400" b="1" baseline="70000"/>
              <a:t>+</a:t>
            </a:r>
            <a:endParaRPr lang="cs-CZ" altLang="en-US" sz="2400" b="1">
              <a:latin typeface="Times New Roman" panose="02020603050405020304" pitchFamily="18" charset="0"/>
            </a:endParaRPr>
          </a:p>
        </p:txBody>
      </p:sp>
      <p:sp>
        <p:nvSpPr>
          <p:cNvPr id="197644" name="Text Box 12">
            <a:extLst>
              <a:ext uri="{FF2B5EF4-FFF2-40B4-BE49-F238E27FC236}">
                <a16:creationId xmlns:a16="http://schemas.microsoft.com/office/drawing/2014/main" id="{2BED1C2A-CD37-4E51-944E-535CA280ADCE}"/>
              </a:ext>
            </a:extLst>
          </p:cNvPr>
          <p:cNvSpPr txBox="1">
            <a:spLocks noChangeArrowheads="1"/>
          </p:cNvSpPr>
          <p:nvPr/>
        </p:nvSpPr>
        <p:spPr bwMode="auto">
          <a:xfrm>
            <a:off x="7015164" y="267176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H</a:t>
            </a:r>
            <a:r>
              <a:rPr lang="cs-CZ" altLang="en-US" sz="2400" b="1" baseline="70000"/>
              <a:t>+</a:t>
            </a:r>
            <a:endParaRPr lang="cs-CZ" altLang="en-US" sz="2400" b="1">
              <a:latin typeface="Times New Roman" panose="02020603050405020304" pitchFamily="18" charset="0"/>
            </a:endParaRPr>
          </a:p>
        </p:txBody>
      </p:sp>
      <p:sp>
        <p:nvSpPr>
          <p:cNvPr id="197645" name="Text Box 13">
            <a:extLst>
              <a:ext uri="{FF2B5EF4-FFF2-40B4-BE49-F238E27FC236}">
                <a16:creationId xmlns:a16="http://schemas.microsoft.com/office/drawing/2014/main" id="{32BF0BCB-B51C-434B-8622-503DF35E59FA}"/>
              </a:ext>
            </a:extLst>
          </p:cNvPr>
          <p:cNvSpPr txBox="1">
            <a:spLocks noChangeArrowheads="1"/>
          </p:cNvSpPr>
          <p:nvPr/>
        </p:nvSpPr>
        <p:spPr bwMode="auto">
          <a:xfrm>
            <a:off x="6010276" y="315595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K</a:t>
            </a:r>
            <a:r>
              <a:rPr lang="cs-CZ" altLang="en-US" sz="2400" b="1" baseline="70000"/>
              <a:t>+</a:t>
            </a:r>
            <a:endParaRPr lang="cs-CZ" altLang="en-US" sz="2400" b="1">
              <a:latin typeface="Times New Roman" panose="02020603050405020304" pitchFamily="18" charset="0"/>
            </a:endParaRPr>
          </a:p>
        </p:txBody>
      </p:sp>
      <p:sp>
        <p:nvSpPr>
          <p:cNvPr id="39948" name="Text Box 14">
            <a:extLst>
              <a:ext uri="{FF2B5EF4-FFF2-40B4-BE49-F238E27FC236}">
                <a16:creationId xmlns:a16="http://schemas.microsoft.com/office/drawing/2014/main" id="{8E70D5C1-8AAA-484E-BA77-2027681AEEA6}"/>
              </a:ext>
            </a:extLst>
          </p:cNvPr>
          <p:cNvSpPr txBox="1">
            <a:spLocks noChangeArrowheads="1"/>
          </p:cNvSpPr>
          <p:nvPr/>
        </p:nvSpPr>
        <p:spPr bwMode="auto">
          <a:xfrm>
            <a:off x="5994401" y="270510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H</a:t>
            </a:r>
            <a:r>
              <a:rPr lang="cs-CZ" altLang="en-US" sz="2400" b="1" baseline="70000"/>
              <a:t>+</a:t>
            </a:r>
            <a:endParaRPr lang="cs-CZ" altLang="en-US" sz="2400" b="1">
              <a:latin typeface="Times New Roman" panose="02020603050405020304" pitchFamily="18" charset="0"/>
            </a:endParaRPr>
          </a:p>
        </p:txBody>
      </p:sp>
      <p:sp>
        <p:nvSpPr>
          <p:cNvPr id="197647" name="Line 15">
            <a:extLst>
              <a:ext uri="{FF2B5EF4-FFF2-40B4-BE49-F238E27FC236}">
                <a16:creationId xmlns:a16="http://schemas.microsoft.com/office/drawing/2014/main" id="{2DC41C10-C426-4F20-BD96-3BB85443A762}"/>
              </a:ext>
            </a:extLst>
          </p:cNvPr>
          <p:cNvSpPr>
            <a:spLocks noChangeShapeType="1"/>
          </p:cNvSpPr>
          <p:nvPr/>
        </p:nvSpPr>
        <p:spPr bwMode="auto">
          <a:xfrm flipH="1" flipV="1">
            <a:off x="6408739" y="3359150"/>
            <a:ext cx="642937" cy="12700"/>
          </a:xfrm>
          <a:prstGeom prst="line">
            <a:avLst/>
          </a:prstGeom>
          <a:noFill/>
          <a:ln w="57150">
            <a:solidFill>
              <a:srgbClr val="6699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7648" name="Line 16">
            <a:extLst>
              <a:ext uri="{FF2B5EF4-FFF2-40B4-BE49-F238E27FC236}">
                <a16:creationId xmlns:a16="http://schemas.microsoft.com/office/drawing/2014/main" id="{FFCDAED9-1239-4128-9C3F-4ECB69C3C0A6}"/>
              </a:ext>
            </a:extLst>
          </p:cNvPr>
          <p:cNvSpPr>
            <a:spLocks noChangeShapeType="1"/>
          </p:cNvSpPr>
          <p:nvPr/>
        </p:nvSpPr>
        <p:spPr bwMode="auto">
          <a:xfrm>
            <a:off x="6175376" y="3584576"/>
            <a:ext cx="9525" cy="2422525"/>
          </a:xfrm>
          <a:prstGeom prst="line">
            <a:avLst/>
          </a:prstGeom>
          <a:noFill/>
          <a:ln w="57150">
            <a:solidFill>
              <a:srgbClr val="6699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7649" name="Line 17">
            <a:extLst>
              <a:ext uri="{FF2B5EF4-FFF2-40B4-BE49-F238E27FC236}">
                <a16:creationId xmlns:a16="http://schemas.microsoft.com/office/drawing/2014/main" id="{67434A0D-9F68-47EA-9A46-5AB37DD5A6C9}"/>
              </a:ext>
            </a:extLst>
          </p:cNvPr>
          <p:cNvSpPr>
            <a:spLocks noChangeShapeType="1"/>
          </p:cNvSpPr>
          <p:nvPr/>
        </p:nvSpPr>
        <p:spPr bwMode="auto">
          <a:xfrm>
            <a:off x="6419850" y="2935288"/>
            <a:ext cx="615950" cy="0"/>
          </a:xfrm>
          <a:prstGeom prst="line">
            <a:avLst/>
          </a:prstGeom>
          <a:noFill/>
          <a:ln w="571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9952" name="Freeform 18">
            <a:extLst>
              <a:ext uri="{FF2B5EF4-FFF2-40B4-BE49-F238E27FC236}">
                <a16:creationId xmlns:a16="http://schemas.microsoft.com/office/drawing/2014/main" id="{2BC24E14-D77E-4C28-A27D-B60AAD14154D}"/>
              </a:ext>
            </a:extLst>
          </p:cNvPr>
          <p:cNvSpPr>
            <a:spLocks/>
          </p:cNvSpPr>
          <p:nvPr/>
        </p:nvSpPr>
        <p:spPr bwMode="auto">
          <a:xfrm>
            <a:off x="5848351" y="2168525"/>
            <a:ext cx="225425" cy="757238"/>
          </a:xfrm>
          <a:custGeom>
            <a:avLst/>
            <a:gdLst>
              <a:gd name="T0" fmla="*/ 357862133 w 142"/>
              <a:gd name="T1" fmla="*/ 1202116208 h 477"/>
              <a:gd name="T2" fmla="*/ 78124041 w 142"/>
              <a:gd name="T3" fmla="*/ 1068547079 h 477"/>
              <a:gd name="T4" fmla="*/ 10080624 w 142"/>
              <a:gd name="T5" fmla="*/ 549394483 h 477"/>
              <a:gd name="T6" fmla="*/ 25201558 w 142"/>
              <a:gd name="T7" fmla="*/ 0 h 477"/>
              <a:gd name="T8" fmla="*/ 0 60000 65536"/>
              <a:gd name="T9" fmla="*/ 0 60000 65536"/>
              <a:gd name="T10" fmla="*/ 0 60000 65536"/>
              <a:gd name="T11" fmla="*/ 0 60000 65536"/>
              <a:gd name="T12" fmla="*/ 0 w 142"/>
              <a:gd name="T13" fmla="*/ 0 h 477"/>
              <a:gd name="T14" fmla="*/ 142 w 142"/>
              <a:gd name="T15" fmla="*/ 477 h 477"/>
            </a:gdLst>
            <a:ahLst/>
            <a:cxnLst>
              <a:cxn ang="T8">
                <a:pos x="T0" y="T1"/>
              </a:cxn>
              <a:cxn ang="T9">
                <a:pos x="T2" y="T3"/>
              </a:cxn>
              <a:cxn ang="T10">
                <a:pos x="T4" y="T5"/>
              </a:cxn>
              <a:cxn ang="T11">
                <a:pos x="T6" y="T7"/>
              </a:cxn>
            </a:cxnLst>
            <a:rect l="T12" t="T13" r="T14" b="T15"/>
            <a:pathLst>
              <a:path w="142" h="477">
                <a:moveTo>
                  <a:pt x="142" y="477"/>
                </a:moveTo>
                <a:cubicBezTo>
                  <a:pt x="124" y="469"/>
                  <a:pt x="54" y="467"/>
                  <a:pt x="31" y="424"/>
                </a:cubicBezTo>
                <a:cubicBezTo>
                  <a:pt x="8" y="381"/>
                  <a:pt x="8" y="289"/>
                  <a:pt x="4" y="218"/>
                </a:cubicBezTo>
                <a:cubicBezTo>
                  <a:pt x="0" y="147"/>
                  <a:pt x="9" y="45"/>
                  <a:pt x="10" y="0"/>
                </a:cubicBezTo>
              </a:path>
            </a:pathLst>
          </a:custGeom>
          <a:noFill/>
          <a:ln w="571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97651" name="Freeform 19">
            <a:extLst>
              <a:ext uri="{FF2B5EF4-FFF2-40B4-BE49-F238E27FC236}">
                <a16:creationId xmlns:a16="http://schemas.microsoft.com/office/drawing/2014/main" id="{160C24B6-0F19-412F-9784-C79C914571FE}"/>
              </a:ext>
            </a:extLst>
          </p:cNvPr>
          <p:cNvSpPr>
            <a:spLocks/>
          </p:cNvSpPr>
          <p:nvPr/>
        </p:nvSpPr>
        <p:spPr bwMode="auto">
          <a:xfrm>
            <a:off x="5705475" y="2876550"/>
            <a:ext cx="342900" cy="3117850"/>
          </a:xfrm>
          <a:custGeom>
            <a:avLst/>
            <a:gdLst>
              <a:gd name="T0" fmla="*/ 544353795 w 216"/>
              <a:gd name="T1" fmla="*/ 50403125 h 1964"/>
              <a:gd name="T2" fmla="*/ 75604691 w 216"/>
              <a:gd name="T3" fmla="*/ 816530620 h 1964"/>
              <a:gd name="T4" fmla="*/ 90725624 w 216"/>
              <a:gd name="T5" fmla="*/ 2147483647 h 1964"/>
              <a:gd name="T6" fmla="*/ 0 60000 65536"/>
              <a:gd name="T7" fmla="*/ 0 60000 65536"/>
              <a:gd name="T8" fmla="*/ 0 60000 65536"/>
              <a:gd name="T9" fmla="*/ 0 w 216"/>
              <a:gd name="T10" fmla="*/ 0 h 1964"/>
              <a:gd name="T11" fmla="*/ 216 w 216"/>
              <a:gd name="T12" fmla="*/ 1964 h 1964"/>
            </a:gdLst>
            <a:ahLst/>
            <a:cxnLst>
              <a:cxn ang="T6">
                <a:pos x="T0" y="T1"/>
              </a:cxn>
              <a:cxn ang="T7">
                <a:pos x="T2" y="T3"/>
              </a:cxn>
              <a:cxn ang="T8">
                <a:pos x="T4" y="T5"/>
              </a:cxn>
            </a:cxnLst>
            <a:rect l="T9" t="T10" r="T11" b="T12"/>
            <a:pathLst>
              <a:path w="216" h="1964">
                <a:moveTo>
                  <a:pt x="216" y="20"/>
                </a:moveTo>
                <a:cubicBezTo>
                  <a:pt x="185" y="71"/>
                  <a:pt x="60" y="0"/>
                  <a:pt x="30" y="324"/>
                </a:cubicBezTo>
                <a:cubicBezTo>
                  <a:pt x="0" y="648"/>
                  <a:pt x="35" y="1622"/>
                  <a:pt x="36" y="1964"/>
                </a:cubicBezTo>
              </a:path>
            </a:pathLst>
          </a:custGeom>
          <a:noFill/>
          <a:ln w="571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97652" name="Text Box 20">
            <a:extLst>
              <a:ext uri="{FF2B5EF4-FFF2-40B4-BE49-F238E27FC236}">
                <a16:creationId xmlns:a16="http://schemas.microsoft.com/office/drawing/2014/main" id="{780A2F30-68D8-41E8-8F0D-358B4C26D4B2}"/>
              </a:ext>
            </a:extLst>
          </p:cNvPr>
          <p:cNvSpPr txBox="1">
            <a:spLocks noChangeArrowheads="1"/>
          </p:cNvSpPr>
          <p:nvPr/>
        </p:nvSpPr>
        <p:spPr bwMode="auto">
          <a:xfrm>
            <a:off x="4178300" y="6340475"/>
            <a:ext cx="17399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a:r>
              <a:rPr lang="cs-CZ" altLang="en-US" sz="1400" b="1">
                <a:latin typeface="Times New Roman" panose="02020603050405020304" pitchFamily="18" charset="0"/>
              </a:rPr>
              <a:t>Paradoxní acidifikace moči</a:t>
            </a:r>
          </a:p>
        </p:txBody>
      </p:sp>
      <p:sp>
        <p:nvSpPr>
          <p:cNvPr id="197653" name="Text Box 21">
            <a:extLst>
              <a:ext uri="{FF2B5EF4-FFF2-40B4-BE49-F238E27FC236}">
                <a16:creationId xmlns:a16="http://schemas.microsoft.com/office/drawing/2014/main" id="{1D347AE2-6F59-4DD2-B56D-96B54CA6E329}"/>
              </a:ext>
            </a:extLst>
          </p:cNvPr>
          <p:cNvSpPr txBox="1">
            <a:spLocks noChangeArrowheads="1"/>
          </p:cNvSpPr>
          <p:nvPr/>
        </p:nvSpPr>
        <p:spPr bwMode="auto">
          <a:xfrm>
            <a:off x="6421438" y="4052888"/>
            <a:ext cx="1739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1400" b="1">
                <a:latin typeface="Times New Roman" panose="02020603050405020304" pitchFamily="18" charset="0"/>
              </a:rPr>
              <a:t>Deplece draslíku</a:t>
            </a:r>
          </a:p>
        </p:txBody>
      </p:sp>
      <p:sp>
        <p:nvSpPr>
          <p:cNvPr id="39956" name="Text Box 22">
            <a:extLst>
              <a:ext uri="{FF2B5EF4-FFF2-40B4-BE49-F238E27FC236}">
                <a16:creationId xmlns:a16="http://schemas.microsoft.com/office/drawing/2014/main" id="{9D570E96-E0FF-4C28-B95C-77D124C15643}"/>
              </a:ext>
            </a:extLst>
          </p:cNvPr>
          <p:cNvSpPr txBox="1">
            <a:spLocks noChangeArrowheads="1"/>
          </p:cNvSpPr>
          <p:nvPr/>
        </p:nvSpPr>
        <p:spPr bwMode="auto">
          <a:xfrm>
            <a:off x="6351588" y="1071563"/>
            <a:ext cx="10652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1400" b="1">
                <a:latin typeface="Times New Roman" panose="02020603050405020304" pitchFamily="18" charset="0"/>
              </a:rPr>
              <a:t>Deplece chloridů</a:t>
            </a:r>
          </a:p>
        </p:txBody>
      </p:sp>
      <p:sp>
        <p:nvSpPr>
          <p:cNvPr id="197655" name="Text Box 23">
            <a:extLst>
              <a:ext uri="{FF2B5EF4-FFF2-40B4-BE49-F238E27FC236}">
                <a16:creationId xmlns:a16="http://schemas.microsoft.com/office/drawing/2014/main" id="{143590D1-50E7-4AB5-BE65-1623C39A8E37}"/>
              </a:ext>
            </a:extLst>
          </p:cNvPr>
          <p:cNvSpPr txBox="1">
            <a:spLocks noChangeArrowheads="1"/>
          </p:cNvSpPr>
          <p:nvPr/>
        </p:nvSpPr>
        <p:spPr bwMode="auto">
          <a:xfrm>
            <a:off x="6061075" y="6340475"/>
            <a:ext cx="17399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1400" b="1">
                <a:latin typeface="Times New Roman" panose="02020603050405020304" pitchFamily="18" charset="0"/>
              </a:rPr>
              <a:t>Zvýšený odpad draslíku</a:t>
            </a:r>
          </a:p>
        </p:txBody>
      </p:sp>
      <p:sp>
        <p:nvSpPr>
          <p:cNvPr id="197656" name="Text Box 24">
            <a:extLst>
              <a:ext uri="{FF2B5EF4-FFF2-40B4-BE49-F238E27FC236}">
                <a16:creationId xmlns:a16="http://schemas.microsoft.com/office/drawing/2014/main" id="{B4656F2F-B58F-4CD2-9DAF-BC2334A60891}"/>
              </a:ext>
            </a:extLst>
          </p:cNvPr>
          <p:cNvSpPr txBox="1">
            <a:spLocks noChangeArrowheads="1"/>
          </p:cNvSpPr>
          <p:nvPr/>
        </p:nvSpPr>
        <p:spPr bwMode="auto">
          <a:xfrm>
            <a:off x="6651626" y="3529013"/>
            <a:ext cx="12620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1400" b="1">
                <a:latin typeface="Times New Roman" panose="02020603050405020304" pitchFamily="18" charset="0"/>
              </a:rPr>
              <a:t>Intracelulární tekutina</a:t>
            </a:r>
          </a:p>
        </p:txBody>
      </p:sp>
      <p:sp>
        <p:nvSpPr>
          <p:cNvPr id="39959" name="Text Box 25">
            <a:extLst>
              <a:ext uri="{FF2B5EF4-FFF2-40B4-BE49-F238E27FC236}">
                <a16:creationId xmlns:a16="http://schemas.microsoft.com/office/drawing/2014/main" id="{D0751F18-5FE4-42CF-A3D2-F2B8972A5DE7}"/>
              </a:ext>
            </a:extLst>
          </p:cNvPr>
          <p:cNvSpPr txBox="1">
            <a:spLocks noChangeArrowheads="1"/>
          </p:cNvSpPr>
          <p:nvPr/>
        </p:nvSpPr>
        <p:spPr bwMode="auto">
          <a:xfrm>
            <a:off x="5141913" y="26988"/>
            <a:ext cx="17399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a:r>
              <a:rPr lang="cs-CZ" altLang="en-US" sz="1400" b="1" u="sng">
                <a:latin typeface="Times New Roman" panose="02020603050405020304" pitchFamily="18" charset="0"/>
              </a:rPr>
              <a:t>Primární příčina:</a:t>
            </a:r>
            <a:r>
              <a:rPr lang="cs-CZ" altLang="en-US" sz="1400" b="1">
                <a:latin typeface="Times New Roman" panose="02020603050405020304" pitchFamily="18" charset="0"/>
              </a:rPr>
              <a:t> Ztráty Cl</a:t>
            </a:r>
            <a:r>
              <a:rPr lang="cs-CZ" altLang="en-US" b="1" baseline="36000">
                <a:latin typeface="Times New Roman" panose="02020603050405020304" pitchFamily="18" charset="0"/>
              </a:rPr>
              <a:t>-</a:t>
            </a:r>
            <a:r>
              <a:rPr lang="cs-CZ" altLang="en-US" sz="1400" b="1">
                <a:latin typeface="Times New Roman" panose="02020603050405020304" pitchFamily="18" charset="0"/>
              </a:rPr>
              <a:t> a H</a:t>
            </a:r>
            <a:r>
              <a:rPr lang="cs-CZ" altLang="en-US" sz="1600" b="1" baseline="38000">
                <a:latin typeface="Times New Roman" panose="02020603050405020304" pitchFamily="18" charset="0"/>
              </a:rPr>
              <a:t>+</a:t>
            </a:r>
            <a:r>
              <a:rPr lang="cs-CZ" altLang="en-US" sz="1400" b="1">
                <a:latin typeface="Times New Roman" panose="02020603050405020304" pitchFamily="18" charset="0"/>
              </a:rPr>
              <a:t> zvracením</a:t>
            </a:r>
          </a:p>
        </p:txBody>
      </p:sp>
      <p:sp>
        <p:nvSpPr>
          <p:cNvPr id="39960" name="Text Box 26">
            <a:extLst>
              <a:ext uri="{FF2B5EF4-FFF2-40B4-BE49-F238E27FC236}">
                <a16:creationId xmlns:a16="http://schemas.microsoft.com/office/drawing/2014/main" id="{49869E4D-4A9C-4DD0-A2DC-BDD1E94AF06B}"/>
              </a:ext>
            </a:extLst>
          </p:cNvPr>
          <p:cNvSpPr txBox="1">
            <a:spLocks noChangeArrowheads="1"/>
          </p:cNvSpPr>
          <p:nvPr/>
        </p:nvSpPr>
        <p:spPr bwMode="auto">
          <a:xfrm>
            <a:off x="5908676" y="2178050"/>
            <a:ext cx="1204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1400" b="1">
                <a:latin typeface="Times New Roman" panose="02020603050405020304" pitchFamily="18" charset="0"/>
              </a:rPr>
              <a:t>Metabolická alkalóza</a:t>
            </a:r>
          </a:p>
        </p:txBody>
      </p:sp>
      <p:grpSp>
        <p:nvGrpSpPr>
          <p:cNvPr id="3" name="Group 27">
            <a:extLst>
              <a:ext uri="{FF2B5EF4-FFF2-40B4-BE49-F238E27FC236}">
                <a16:creationId xmlns:a16="http://schemas.microsoft.com/office/drawing/2014/main" id="{E10EF15C-E1A9-4EF7-8A93-329902775698}"/>
              </a:ext>
            </a:extLst>
          </p:cNvPr>
          <p:cNvGrpSpPr>
            <a:grpSpLocks/>
          </p:cNvGrpSpPr>
          <p:nvPr/>
        </p:nvGrpSpPr>
        <p:grpSpPr bwMode="auto">
          <a:xfrm>
            <a:off x="6470651" y="112714"/>
            <a:ext cx="4335463" cy="6613525"/>
            <a:chOff x="3116" y="71"/>
            <a:chExt cx="2731" cy="4166"/>
          </a:xfrm>
        </p:grpSpPr>
        <p:sp>
          <p:nvSpPr>
            <p:cNvPr id="39998" name="Text Box 28">
              <a:extLst>
                <a:ext uri="{FF2B5EF4-FFF2-40B4-BE49-F238E27FC236}">
                  <a16:creationId xmlns:a16="http://schemas.microsoft.com/office/drawing/2014/main" id="{7AB59AEC-ED97-42A7-B646-DDF856506BFE}"/>
                </a:ext>
              </a:extLst>
            </p:cNvPr>
            <p:cNvSpPr txBox="1">
              <a:spLocks noChangeArrowheads="1"/>
            </p:cNvSpPr>
            <p:nvPr/>
          </p:nvSpPr>
          <p:spPr bwMode="auto">
            <a:xfrm>
              <a:off x="5337" y="2595"/>
              <a:ext cx="5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Na</a:t>
              </a:r>
              <a:r>
                <a:rPr lang="cs-CZ" altLang="en-US" sz="2400" b="1" baseline="70000"/>
                <a:t>+</a:t>
              </a:r>
              <a:endParaRPr lang="cs-CZ" altLang="en-US" sz="2400" b="1">
                <a:latin typeface="Times New Roman" panose="02020603050405020304" pitchFamily="18" charset="0"/>
              </a:endParaRPr>
            </a:p>
          </p:txBody>
        </p:sp>
        <p:sp>
          <p:nvSpPr>
            <p:cNvPr id="39999" name="Text Box 29">
              <a:extLst>
                <a:ext uri="{FF2B5EF4-FFF2-40B4-BE49-F238E27FC236}">
                  <a16:creationId xmlns:a16="http://schemas.microsoft.com/office/drawing/2014/main" id="{23AD4580-ACC5-4CD2-A861-3A4ED4AE1D8E}"/>
                </a:ext>
              </a:extLst>
            </p:cNvPr>
            <p:cNvSpPr txBox="1">
              <a:spLocks noChangeArrowheads="1"/>
            </p:cNvSpPr>
            <p:nvPr/>
          </p:nvSpPr>
          <p:spPr bwMode="auto">
            <a:xfrm>
              <a:off x="4329" y="3800"/>
              <a:ext cx="33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H</a:t>
              </a:r>
              <a:r>
                <a:rPr lang="cs-CZ" altLang="en-US" sz="2400" b="1" baseline="70000"/>
                <a:t>+</a:t>
              </a:r>
              <a:endParaRPr lang="cs-CZ" altLang="en-US" sz="2400" b="1">
                <a:latin typeface="Times New Roman" panose="02020603050405020304" pitchFamily="18" charset="0"/>
              </a:endParaRPr>
            </a:p>
          </p:txBody>
        </p:sp>
        <p:sp>
          <p:nvSpPr>
            <p:cNvPr id="40000" name="AutoShape 30" descr="Tmavý šikmo dolů">
              <a:extLst>
                <a:ext uri="{FF2B5EF4-FFF2-40B4-BE49-F238E27FC236}">
                  <a16:creationId xmlns:a16="http://schemas.microsoft.com/office/drawing/2014/main" id="{07E2DBF7-5FE5-4686-82BF-88D4BFCAF7B4}"/>
                </a:ext>
              </a:extLst>
            </p:cNvPr>
            <p:cNvSpPr>
              <a:spLocks noChangeArrowheads="1"/>
            </p:cNvSpPr>
            <p:nvPr/>
          </p:nvSpPr>
          <p:spPr bwMode="auto">
            <a:xfrm rot="5400000">
              <a:off x="3855" y="541"/>
              <a:ext cx="318" cy="368"/>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30 w 21600"/>
                <a:gd name="T13" fmla="*/ 2935 h 21600"/>
                <a:gd name="T14" fmla="*/ 18204 w 21600"/>
                <a:gd name="T15" fmla="*/ 9274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01" name="AutoShape 31">
              <a:extLst>
                <a:ext uri="{FF2B5EF4-FFF2-40B4-BE49-F238E27FC236}">
                  <a16:creationId xmlns:a16="http://schemas.microsoft.com/office/drawing/2014/main" id="{74BF2EC9-6D48-456C-900A-8DAE434B7604}"/>
                </a:ext>
              </a:extLst>
            </p:cNvPr>
            <p:cNvSpPr>
              <a:spLocks noChangeArrowheads="1"/>
            </p:cNvSpPr>
            <p:nvPr/>
          </p:nvSpPr>
          <p:spPr bwMode="auto">
            <a:xfrm flipV="1">
              <a:off x="4482" y="1420"/>
              <a:ext cx="342" cy="326"/>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42 w 21600"/>
                <a:gd name="T13" fmla="*/ 2915 h 21600"/>
                <a:gd name="T14" fmla="*/ 18253 w 21600"/>
                <a:gd name="T15" fmla="*/ 927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02" name="Rectangle 32">
              <a:extLst>
                <a:ext uri="{FF2B5EF4-FFF2-40B4-BE49-F238E27FC236}">
                  <a16:creationId xmlns:a16="http://schemas.microsoft.com/office/drawing/2014/main" id="{36AA7BC4-63CE-4072-910C-A2E85D7F07AC}"/>
                </a:ext>
              </a:extLst>
            </p:cNvPr>
            <p:cNvSpPr>
              <a:spLocks noChangeArrowheads="1"/>
            </p:cNvSpPr>
            <p:nvPr/>
          </p:nvSpPr>
          <p:spPr bwMode="auto">
            <a:xfrm>
              <a:off x="4322" y="1529"/>
              <a:ext cx="166" cy="1079"/>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03" name="AutoShape 33">
              <a:extLst>
                <a:ext uri="{FF2B5EF4-FFF2-40B4-BE49-F238E27FC236}">
                  <a16:creationId xmlns:a16="http://schemas.microsoft.com/office/drawing/2014/main" id="{44EC773C-054B-4011-8880-CF62F87EA004}"/>
                </a:ext>
              </a:extLst>
            </p:cNvPr>
            <p:cNvSpPr>
              <a:spLocks noChangeArrowheads="1"/>
            </p:cNvSpPr>
            <p:nvPr/>
          </p:nvSpPr>
          <p:spPr bwMode="auto">
            <a:xfrm flipV="1">
              <a:off x="4325" y="2389"/>
              <a:ext cx="544" cy="522"/>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28 w 21600"/>
                <a:gd name="T13" fmla="*/ 2897 h 21600"/>
                <a:gd name="T14" fmla="*/ 18225 w 21600"/>
                <a:gd name="T15" fmla="*/ 9228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04" name="AutoShape 34">
              <a:extLst>
                <a:ext uri="{FF2B5EF4-FFF2-40B4-BE49-F238E27FC236}">
                  <a16:creationId xmlns:a16="http://schemas.microsoft.com/office/drawing/2014/main" id="{B3F929D2-3F98-4E7A-BCFE-045D82EF9DB7}"/>
                </a:ext>
              </a:extLst>
            </p:cNvPr>
            <p:cNvSpPr>
              <a:spLocks noChangeArrowheads="1"/>
            </p:cNvSpPr>
            <p:nvPr/>
          </p:nvSpPr>
          <p:spPr bwMode="auto">
            <a:xfrm>
              <a:off x="4717" y="2612"/>
              <a:ext cx="674" cy="290"/>
            </a:xfrm>
            <a:prstGeom prst="rightArrow">
              <a:avLst>
                <a:gd name="adj1" fmla="val 50000"/>
                <a:gd name="adj2" fmla="val 58103"/>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05" name="AutoShape 35">
              <a:extLst>
                <a:ext uri="{FF2B5EF4-FFF2-40B4-BE49-F238E27FC236}">
                  <a16:creationId xmlns:a16="http://schemas.microsoft.com/office/drawing/2014/main" id="{8D22095E-A89C-49FC-A184-4A63382CDE25}"/>
                </a:ext>
              </a:extLst>
            </p:cNvPr>
            <p:cNvSpPr>
              <a:spLocks noChangeArrowheads="1"/>
            </p:cNvSpPr>
            <p:nvPr/>
          </p:nvSpPr>
          <p:spPr bwMode="auto">
            <a:xfrm rot="16200000" flipH="1">
              <a:off x="4157" y="2508"/>
              <a:ext cx="367" cy="270"/>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19 w 21600"/>
                <a:gd name="T13" fmla="*/ 2880 h 21600"/>
                <a:gd name="T14" fmla="*/ 18245 w 21600"/>
                <a:gd name="T15" fmla="*/ 928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06" name="Rectangle 36">
              <a:extLst>
                <a:ext uri="{FF2B5EF4-FFF2-40B4-BE49-F238E27FC236}">
                  <a16:creationId xmlns:a16="http://schemas.microsoft.com/office/drawing/2014/main" id="{E4D8C0B2-81ED-440C-B244-DFB46B601176}"/>
                </a:ext>
              </a:extLst>
            </p:cNvPr>
            <p:cNvSpPr>
              <a:spLocks noChangeArrowheads="1"/>
            </p:cNvSpPr>
            <p:nvPr/>
          </p:nvSpPr>
          <p:spPr bwMode="auto">
            <a:xfrm>
              <a:off x="4457" y="2458"/>
              <a:ext cx="770" cy="111"/>
            </a:xfrm>
            <a:prstGeom prst="rect">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07" name="Rectangle 37">
              <a:extLst>
                <a:ext uri="{FF2B5EF4-FFF2-40B4-BE49-F238E27FC236}">
                  <a16:creationId xmlns:a16="http://schemas.microsoft.com/office/drawing/2014/main" id="{3565DBBA-8C82-40DC-9B7A-FD732B65A983}"/>
                </a:ext>
              </a:extLst>
            </p:cNvPr>
            <p:cNvSpPr>
              <a:spLocks noChangeArrowheads="1"/>
            </p:cNvSpPr>
            <p:nvPr/>
          </p:nvSpPr>
          <p:spPr bwMode="auto">
            <a:xfrm>
              <a:off x="4582" y="2919"/>
              <a:ext cx="537" cy="11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08" name="AutoShape 38">
              <a:extLst>
                <a:ext uri="{FF2B5EF4-FFF2-40B4-BE49-F238E27FC236}">
                  <a16:creationId xmlns:a16="http://schemas.microsoft.com/office/drawing/2014/main" id="{7A28A829-6493-458D-8199-5E80ADBAEC90}"/>
                </a:ext>
              </a:extLst>
            </p:cNvPr>
            <p:cNvSpPr>
              <a:spLocks noChangeArrowheads="1"/>
            </p:cNvSpPr>
            <p:nvPr/>
          </p:nvSpPr>
          <p:spPr bwMode="auto">
            <a:xfrm rot="16200000" flipH="1">
              <a:off x="4351" y="2926"/>
              <a:ext cx="374" cy="360"/>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17 w 21600"/>
                <a:gd name="T13" fmla="*/ 2940 h 21600"/>
                <a:gd name="T14" fmla="*/ 18250 w 21600"/>
                <a:gd name="T15" fmla="*/ 924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09" name="Rectangle 39">
              <a:extLst>
                <a:ext uri="{FF2B5EF4-FFF2-40B4-BE49-F238E27FC236}">
                  <a16:creationId xmlns:a16="http://schemas.microsoft.com/office/drawing/2014/main" id="{4D11F0F1-CCDB-44EA-8A4E-07E83BAC32E0}"/>
                </a:ext>
              </a:extLst>
            </p:cNvPr>
            <p:cNvSpPr>
              <a:spLocks noChangeArrowheads="1"/>
            </p:cNvSpPr>
            <p:nvPr/>
          </p:nvSpPr>
          <p:spPr bwMode="auto">
            <a:xfrm>
              <a:off x="4407" y="3130"/>
              <a:ext cx="101" cy="55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10" name="Rectangle 40">
              <a:extLst>
                <a:ext uri="{FF2B5EF4-FFF2-40B4-BE49-F238E27FC236}">
                  <a16:creationId xmlns:a16="http://schemas.microsoft.com/office/drawing/2014/main" id="{F1784B75-0A9F-468B-941D-A3F609EA4E06}"/>
                </a:ext>
              </a:extLst>
            </p:cNvPr>
            <p:cNvSpPr>
              <a:spLocks noChangeArrowheads="1"/>
            </p:cNvSpPr>
            <p:nvPr/>
          </p:nvSpPr>
          <p:spPr bwMode="auto">
            <a:xfrm>
              <a:off x="4252" y="2737"/>
              <a:ext cx="74" cy="765"/>
            </a:xfrm>
            <a:prstGeom prst="rect">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11" name="AutoShape 41">
              <a:extLst>
                <a:ext uri="{FF2B5EF4-FFF2-40B4-BE49-F238E27FC236}">
                  <a16:creationId xmlns:a16="http://schemas.microsoft.com/office/drawing/2014/main" id="{B54CDCFB-C245-415C-AD9E-2980AB423485}"/>
                </a:ext>
              </a:extLst>
            </p:cNvPr>
            <p:cNvSpPr>
              <a:spLocks noChangeArrowheads="1"/>
            </p:cNvSpPr>
            <p:nvPr/>
          </p:nvSpPr>
          <p:spPr bwMode="auto">
            <a:xfrm>
              <a:off x="4216" y="3406"/>
              <a:ext cx="145" cy="232"/>
            </a:xfrm>
            <a:prstGeom prst="downArrow">
              <a:avLst>
                <a:gd name="adj1" fmla="val 50000"/>
                <a:gd name="adj2" fmla="val 40000"/>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12" name="AutoShape 42">
              <a:extLst>
                <a:ext uri="{FF2B5EF4-FFF2-40B4-BE49-F238E27FC236}">
                  <a16:creationId xmlns:a16="http://schemas.microsoft.com/office/drawing/2014/main" id="{12DA69F6-DC07-450A-9525-8BB60C9194AA}"/>
                </a:ext>
              </a:extLst>
            </p:cNvPr>
            <p:cNvSpPr>
              <a:spLocks noChangeArrowheads="1"/>
            </p:cNvSpPr>
            <p:nvPr/>
          </p:nvSpPr>
          <p:spPr bwMode="auto">
            <a:xfrm>
              <a:off x="4357" y="3542"/>
              <a:ext cx="199" cy="237"/>
            </a:xfrm>
            <a:prstGeom prst="downArrow">
              <a:avLst>
                <a:gd name="adj1" fmla="val 50000"/>
                <a:gd name="adj2" fmla="val 29774"/>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13" name="AutoShape 43" descr="Tmavý šikmo dolů">
              <a:extLst>
                <a:ext uri="{FF2B5EF4-FFF2-40B4-BE49-F238E27FC236}">
                  <a16:creationId xmlns:a16="http://schemas.microsoft.com/office/drawing/2014/main" id="{AE647AE7-6EC2-4419-A5C0-1AC5B72B246B}"/>
                </a:ext>
              </a:extLst>
            </p:cNvPr>
            <p:cNvSpPr>
              <a:spLocks noChangeArrowheads="1"/>
            </p:cNvSpPr>
            <p:nvPr/>
          </p:nvSpPr>
          <p:spPr bwMode="auto">
            <a:xfrm flipV="1">
              <a:off x="4052" y="1607"/>
              <a:ext cx="326" cy="308"/>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56 w 21600"/>
                <a:gd name="T13" fmla="*/ 2945 h 21600"/>
                <a:gd name="T14" fmla="*/ 18221 w 21600"/>
                <a:gd name="T15" fmla="*/ 9257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14" name="AutoShape 44" descr="Tmavý šikmo dolů">
              <a:extLst>
                <a:ext uri="{FF2B5EF4-FFF2-40B4-BE49-F238E27FC236}">
                  <a16:creationId xmlns:a16="http://schemas.microsoft.com/office/drawing/2014/main" id="{4F358213-34A5-4E73-A95D-9A88970E4D66}"/>
                </a:ext>
              </a:extLst>
            </p:cNvPr>
            <p:cNvSpPr>
              <a:spLocks noChangeArrowheads="1"/>
            </p:cNvSpPr>
            <p:nvPr/>
          </p:nvSpPr>
          <p:spPr bwMode="auto">
            <a:xfrm>
              <a:off x="4258" y="1745"/>
              <a:ext cx="615" cy="170"/>
            </a:xfrm>
            <a:prstGeom prst="rightArrow">
              <a:avLst>
                <a:gd name="adj1" fmla="val 50000"/>
                <a:gd name="adj2" fmla="val 90441"/>
              </a:avLst>
            </a:pr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15" name="Rectangle 45" descr="Tmavý šikmo dolů">
              <a:extLst>
                <a:ext uri="{FF2B5EF4-FFF2-40B4-BE49-F238E27FC236}">
                  <a16:creationId xmlns:a16="http://schemas.microsoft.com/office/drawing/2014/main" id="{9146F274-69E4-4A32-A32A-C5FF837F4493}"/>
                </a:ext>
              </a:extLst>
            </p:cNvPr>
            <p:cNvSpPr>
              <a:spLocks noChangeArrowheads="1"/>
            </p:cNvSpPr>
            <p:nvPr/>
          </p:nvSpPr>
          <p:spPr bwMode="auto">
            <a:xfrm>
              <a:off x="4051" y="731"/>
              <a:ext cx="100" cy="887"/>
            </a:xfrm>
            <a:prstGeom prst="rect">
              <a:avLst/>
            </a:pr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16" name="Text Box 46">
              <a:extLst>
                <a:ext uri="{FF2B5EF4-FFF2-40B4-BE49-F238E27FC236}">
                  <a16:creationId xmlns:a16="http://schemas.microsoft.com/office/drawing/2014/main" id="{44FA5FEF-3FD4-45D8-AB43-1DEDE5DC7CFF}"/>
                </a:ext>
              </a:extLst>
            </p:cNvPr>
            <p:cNvSpPr txBox="1">
              <a:spLocks noChangeArrowheads="1"/>
            </p:cNvSpPr>
            <p:nvPr/>
          </p:nvSpPr>
          <p:spPr bwMode="auto">
            <a:xfrm>
              <a:off x="4853" y="1699"/>
              <a:ext cx="35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Cl</a:t>
              </a:r>
              <a:r>
                <a:rPr lang="cs-CZ" altLang="en-US" sz="2400" b="1" baseline="70000"/>
                <a:t>-</a:t>
              </a:r>
              <a:endParaRPr lang="cs-CZ" altLang="en-US" sz="2400" b="1">
                <a:latin typeface="Times New Roman" panose="02020603050405020304" pitchFamily="18" charset="0"/>
              </a:endParaRPr>
            </a:p>
          </p:txBody>
        </p:sp>
        <p:sp>
          <p:nvSpPr>
            <p:cNvPr id="40017" name="Text Box 47">
              <a:extLst>
                <a:ext uri="{FF2B5EF4-FFF2-40B4-BE49-F238E27FC236}">
                  <a16:creationId xmlns:a16="http://schemas.microsoft.com/office/drawing/2014/main" id="{7CABEFAC-3DE0-4061-929A-81208E8FA37D}"/>
                </a:ext>
              </a:extLst>
            </p:cNvPr>
            <p:cNvSpPr txBox="1">
              <a:spLocks noChangeArrowheads="1"/>
            </p:cNvSpPr>
            <p:nvPr/>
          </p:nvSpPr>
          <p:spPr bwMode="auto">
            <a:xfrm>
              <a:off x="3489" y="487"/>
              <a:ext cx="35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Cl</a:t>
              </a:r>
              <a:r>
                <a:rPr lang="cs-CZ" altLang="en-US" sz="2400" b="1" baseline="70000"/>
                <a:t>-</a:t>
              </a:r>
              <a:endParaRPr lang="cs-CZ" altLang="en-US" sz="2400" b="1">
                <a:latin typeface="Times New Roman" panose="02020603050405020304" pitchFamily="18" charset="0"/>
              </a:endParaRPr>
            </a:p>
          </p:txBody>
        </p:sp>
        <p:sp>
          <p:nvSpPr>
            <p:cNvPr id="40018" name="Text Box 48">
              <a:extLst>
                <a:ext uri="{FF2B5EF4-FFF2-40B4-BE49-F238E27FC236}">
                  <a16:creationId xmlns:a16="http://schemas.microsoft.com/office/drawing/2014/main" id="{BE4A62B3-F81C-479C-9318-B4BFE06979E6}"/>
                </a:ext>
              </a:extLst>
            </p:cNvPr>
            <p:cNvSpPr txBox="1">
              <a:spLocks noChangeArrowheads="1"/>
            </p:cNvSpPr>
            <p:nvPr/>
          </p:nvSpPr>
          <p:spPr bwMode="auto">
            <a:xfrm>
              <a:off x="5227" y="2364"/>
              <a:ext cx="33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K</a:t>
              </a:r>
              <a:r>
                <a:rPr lang="cs-CZ" altLang="en-US" sz="2400" b="1" baseline="70000"/>
                <a:t>+</a:t>
              </a:r>
              <a:endParaRPr lang="cs-CZ" altLang="en-US" sz="2400" b="1">
                <a:latin typeface="Times New Roman" panose="02020603050405020304" pitchFamily="18" charset="0"/>
              </a:endParaRPr>
            </a:p>
          </p:txBody>
        </p:sp>
        <p:sp>
          <p:nvSpPr>
            <p:cNvPr id="40019" name="Text Box 49">
              <a:extLst>
                <a:ext uri="{FF2B5EF4-FFF2-40B4-BE49-F238E27FC236}">
                  <a16:creationId xmlns:a16="http://schemas.microsoft.com/office/drawing/2014/main" id="{1D9E587F-AE71-4A3D-A7B3-A9C427209239}"/>
                </a:ext>
              </a:extLst>
            </p:cNvPr>
            <p:cNvSpPr txBox="1">
              <a:spLocks noChangeArrowheads="1"/>
            </p:cNvSpPr>
            <p:nvPr/>
          </p:nvSpPr>
          <p:spPr bwMode="auto">
            <a:xfrm>
              <a:off x="4098" y="3634"/>
              <a:ext cx="33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K</a:t>
              </a:r>
              <a:r>
                <a:rPr lang="cs-CZ" altLang="en-US" sz="2400" b="1" baseline="70000"/>
                <a:t>+</a:t>
              </a:r>
              <a:endParaRPr lang="cs-CZ" altLang="en-US" sz="2400" b="1">
                <a:latin typeface="Times New Roman" panose="02020603050405020304" pitchFamily="18" charset="0"/>
              </a:endParaRPr>
            </a:p>
          </p:txBody>
        </p:sp>
        <p:sp>
          <p:nvSpPr>
            <p:cNvPr id="40020" name="Text Box 50">
              <a:extLst>
                <a:ext uri="{FF2B5EF4-FFF2-40B4-BE49-F238E27FC236}">
                  <a16:creationId xmlns:a16="http://schemas.microsoft.com/office/drawing/2014/main" id="{B5DACA1B-9D1D-4C81-98BA-9C954175836F}"/>
                </a:ext>
              </a:extLst>
            </p:cNvPr>
            <p:cNvSpPr txBox="1">
              <a:spLocks noChangeArrowheads="1"/>
            </p:cNvSpPr>
            <p:nvPr/>
          </p:nvSpPr>
          <p:spPr bwMode="auto">
            <a:xfrm>
              <a:off x="5071" y="2900"/>
              <a:ext cx="33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H</a:t>
              </a:r>
              <a:r>
                <a:rPr lang="cs-CZ" altLang="en-US" sz="2400" b="1" baseline="70000"/>
                <a:t>+</a:t>
              </a:r>
              <a:endParaRPr lang="cs-CZ" altLang="en-US" sz="2400" b="1">
                <a:latin typeface="Times New Roman" panose="02020603050405020304" pitchFamily="18" charset="0"/>
              </a:endParaRPr>
            </a:p>
          </p:txBody>
        </p:sp>
        <p:sp>
          <p:nvSpPr>
            <p:cNvPr id="40021" name="Text Box 51">
              <a:extLst>
                <a:ext uri="{FF2B5EF4-FFF2-40B4-BE49-F238E27FC236}">
                  <a16:creationId xmlns:a16="http://schemas.microsoft.com/office/drawing/2014/main" id="{23E1BABB-BA33-4AC9-AA66-D65163D7594B}"/>
                </a:ext>
              </a:extLst>
            </p:cNvPr>
            <p:cNvSpPr txBox="1">
              <a:spLocks noChangeArrowheads="1"/>
            </p:cNvSpPr>
            <p:nvPr/>
          </p:nvSpPr>
          <p:spPr bwMode="auto">
            <a:xfrm>
              <a:off x="4803" y="1417"/>
              <a:ext cx="5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Na</a:t>
              </a:r>
              <a:r>
                <a:rPr lang="cs-CZ" altLang="en-US" sz="2400" b="1" baseline="70000"/>
                <a:t>+</a:t>
              </a:r>
              <a:endParaRPr lang="cs-CZ" altLang="en-US" sz="2400" b="1">
                <a:latin typeface="Times New Roman" panose="02020603050405020304" pitchFamily="18" charset="0"/>
              </a:endParaRPr>
            </a:p>
          </p:txBody>
        </p:sp>
        <p:sp>
          <p:nvSpPr>
            <p:cNvPr id="40022" name="Text Box 52">
              <a:extLst>
                <a:ext uri="{FF2B5EF4-FFF2-40B4-BE49-F238E27FC236}">
                  <a16:creationId xmlns:a16="http://schemas.microsoft.com/office/drawing/2014/main" id="{AFF27C24-DA80-476C-A38F-4AE96A2B546A}"/>
                </a:ext>
              </a:extLst>
            </p:cNvPr>
            <p:cNvSpPr txBox="1">
              <a:spLocks noChangeArrowheads="1"/>
            </p:cNvSpPr>
            <p:nvPr/>
          </p:nvSpPr>
          <p:spPr bwMode="auto">
            <a:xfrm>
              <a:off x="3356" y="227"/>
              <a:ext cx="5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Na</a:t>
              </a:r>
              <a:r>
                <a:rPr lang="cs-CZ" altLang="en-US" sz="2400" b="1" baseline="70000"/>
                <a:t>+</a:t>
              </a:r>
              <a:endParaRPr lang="cs-CZ" altLang="en-US" sz="2400" b="1">
                <a:latin typeface="Times New Roman" panose="02020603050405020304" pitchFamily="18" charset="0"/>
              </a:endParaRPr>
            </a:p>
          </p:txBody>
        </p:sp>
        <p:sp>
          <p:nvSpPr>
            <p:cNvPr id="40023" name="Rectangle 53">
              <a:extLst>
                <a:ext uri="{FF2B5EF4-FFF2-40B4-BE49-F238E27FC236}">
                  <a16:creationId xmlns:a16="http://schemas.microsoft.com/office/drawing/2014/main" id="{935C4EB8-60F7-453B-BF14-6633719281D3}"/>
                </a:ext>
              </a:extLst>
            </p:cNvPr>
            <p:cNvSpPr>
              <a:spLocks noChangeArrowheads="1"/>
            </p:cNvSpPr>
            <p:nvPr/>
          </p:nvSpPr>
          <p:spPr bwMode="auto">
            <a:xfrm>
              <a:off x="4323" y="724"/>
              <a:ext cx="261" cy="833"/>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24" name="AutoShape 54">
              <a:extLst>
                <a:ext uri="{FF2B5EF4-FFF2-40B4-BE49-F238E27FC236}">
                  <a16:creationId xmlns:a16="http://schemas.microsoft.com/office/drawing/2014/main" id="{FADF0771-232D-4B38-9CAA-78FD1D19C158}"/>
                </a:ext>
              </a:extLst>
            </p:cNvPr>
            <p:cNvSpPr>
              <a:spLocks noChangeArrowheads="1"/>
            </p:cNvSpPr>
            <p:nvPr/>
          </p:nvSpPr>
          <p:spPr bwMode="auto">
            <a:xfrm rot="5400000">
              <a:off x="3852" y="234"/>
              <a:ext cx="818" cy="883"/>
            </a:xfrm>
            <a:custGeom>
              <a:avLst/>
              <a:gdLst>
                <a:gd name="T0" fmla="*/ 1 w 21600"/>
                <a:gd name="T1" fmla="*/ 0 h 21600"/>
                <a:gd name="T2" fmla="*/ 1 w 21600"/>
                <a:gd name="T3" fmla="*/ 1 h 21600"/>
                <a:gd name="T4" fmla="*/ 0 w 21600"/>
                <a:gd name="T5" fmla="*/ 1 h 21600"/>
                <a:gd name="T6" fmla="*/ 1 w 21600"/>
                <a:gd name="T7" fmla="*/ 0 h 21600"/>
                <a:gd name="T8" fmla="*/ 17694720 60000 65536"/>
                <a:gd name="T9" fmla="*/ 5898240 60000 65536"/>
                <a:gd name="T10" fmla="*/ 5898240 60000 65536"/>
                <a:gd name="T11" fmla="*/ 0 60000 65536"/>
                <a:gd name="T12" fmla="*/ 12437 w 21600"/>
                <a:gd name="T13" fmla="*/ 2911 h 21600"/>
                <a:gd name="T14" fmla="*/ 18220 w 21600"/>
                <a:gd name="T15" fmla="*/ 9247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25" name="Freeform 55">
              <a:extLst>
                <a:ext uri="{FF2B5EF4-FFF2-40B4-BE49-F238E27FC236}">
                  <a16:creationId xmlns:a16="http://schemas.microsoft.com/office/drawing/2014/main" id="{3A83CFCD-2F3D-4562-B7ED-11573DB4B560}"/>
                </a:ext>
              </a:extLst>
            </p:cNvPr>
            <p:cNvSpPr>
              <a:spLocks/>
            </p:cNvSpPr>
            <p:nvPr/>
          </p:nvSpPr>
          <p:spPr bwMode="auto">
            <a:xfrm>
              <a:off x="3116" y="760"/>
              <a:ext cx="566" cy="322"/>
            </a:xfrm>
            <a:custGeom>
              <a:avLst/>
              <a:gdLst>
                <a:gd name="T0" fmla="*/ 531 w 566"/>
                <a:gd name="T1" fmla="*/ 0 h 322"/>
                <a:gd name="T2" fmla="*/ 478 w 566"/>
                <a:gd name="T3" fmla="*/ 271 h 322"/>
                <a:gd name="T4" fmla="*/ 0 w 566"/>
                <a:gd name="T5" fmla="*/ 308 h 322"/>
                <a:gd name="T6" fmla="*/ 0 60000 65536"/>
                <a:gd name="T7" fmla="*/ 0 60000 65536"/>
                <a:gd name="T8" fmla="*/ 0 60000 65536"/>
                <a:gd name="T9" fmla="*/ 0 w 566"/>
                <a:gd name="T10" fmla="*/ 0 h 322"/>
                <a:gd name="T11" fmla="*/ 566 w 566"/>
                <a:gd name="T12" fmla="*/ 322 h 322"/>
              </a:gdLst>
              <a:ahLst/>
              <a:cxnLst>
                <a:cxn ang="T6">
                  <a:pos x="T0" y="T1"/>
                </a:cxn>
                <a:cxn ang="T7">
                  <a:pos x="T2" y="T3"/>
                </a:cxn>
                <a:cxn ang="T8">
                  <a:pos x="T4" y="T5"/>
                </a:cxn>
              </a:cxnLst>
              <a:rect l="T9" t="T10" r="T11" b="T12"/>
              <a:pathLst>
                <a:path w="566" h="322">
                  <a:moveTo>
                    <a:pt x="531" y="0"/>
                  </a:moveTo>
                  <a:cubicBezTo>
                    <a:pt x="522" y="45"/>
                    <a:pt x="566" y="220"/>
                    <a:pt x="478" y="271"/>
                  </a:cubicBezTo>
                  <a:cubicBezTo>
                    <a:pt x="390" y="322"/>
                    <a:pt x="100" y="300"/>
                    <a:pt x="0" y="308"/>
                  </a:cubicBezTo>
                </a:path>
              </a:pathLst>
            </a:custGeom>
            <a:noFill/>
            <a:ln w="76200">
              <a:pattFill prst="dkDnDiag">
                <a:fgClr>
                  <a:srgbClr val="009999"/>
                </a:fgClr>
                <a:bgClr>
                  <a:srgbClr val="FFFFFF"/>
                </a:bgClr>
              </a:patt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0026" name="Text Box 56">
              <a:extLst>
                <a:ext uri="{FF2B5EF4-FFF2-40B4-BE49-F238E27FC236}">
                  <a16:creationId xmlns:a16="http://schemas.microsoft.com/office/drawing/2014/main" id="{FEDB31B6-FE9D-4B18-BDCB-2BAC50FFABB3}"/>
                </a:ext>
              </a:extLst>
            </p:cNvPr>
            <p:cNvSpPr txBox="1">
              <a:spLocks noChangeArrowheads="1"/>
            </p:cNvSpPr>
            <p:nvPr/>
          </p:nvSpPr>
          <p:spPr bwMode="auto">
            <a:xfrm>
              <a:off x="4285" y="71"/>
              <a:ext cx="1182"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1400" b="1">
                  <a:latin typeface="Times New Roman" panose="02020603050405020304" pitchFamily="18" charset="0"/>
                </a:rPr>
                <a:t>Glomerulární filtrát (hypochloremická alkalóza)</a:t>
              </a:r>
            </a:p>
          </p:txBody>
        </p:sp>
        <p:sp>
          <p:nvSpPr>
            <p:cNvPr id="40027" name="Text Box 57">
              <a:extLst>
                <a:ext uri="{FF2B5EF4-FFF2-40B4-BE49-F238E27FC236}">
                  <a16:creationId xmlns:a16="http://schemas.microsoft.com/office/drawing/2014/main" id="{A8D6DB8A-A6E3-49F5-A36A-BD2148D283EF}"/>
                </a:ext>
              </a:extLst>
            </p:cNvPr>
            <p:cNvSpPr txBox="1">
              <a:spLocks noChangeArrowheads="1"/>
            </p:cNvSpPr>
            <p:nvPr/>
          </p:nvSpPr>
          <p:spPr bwMode="auto">
            <a:xfrm>
              <a:off x="4558" y="991"/>
              <a:ext cx="100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1400" b="1">
                  <a:latin typeface="Times New Roman" panose="02020603050405020304" pitchFamily="18" charset="0"/>
                </a:rPr>
                <a:t>Reabsorbce sodíku s chloridy je snížena</a:t>
              </a:r>
            </a:p>
          </p:txBody>
        </p:sp>
        <p:sp>
          <p:nvSpPr>
            <p:cNvPr id="40028" name="Text Box 58">
              <a:extLst>
                <a:ext uri="{FF2B5EF4-FFF2-40B4-BE49-F238E27FC236}">
                  <a16:creationId xmlns:a16="http://schemas.microsoft.com/office/drawing/2014/main" id="{E89EBE9C-DEEC-4775-AC09-FAC88D0ECD6D}"/>
                </a:ext>
              </a:extLst>
            </p:cNvPr>
            <p:cNvSpPr txBox="1">
              <a:spLocks noChangeArrowheads="1"/>
            </p:cNvSpPr>
            <p:nvPr/>
          </p:nvSpPr>
          <p:spPr bwMode="auto">
            <a:xfrm>
              <a:off x="4450" y="2008"/>
              <a:ext cx="122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1400" b="1">
                  <a:latin typeface="Times New Roman" panose="02020603050405020304" pitchFamily="18" charset="0"/>
                </a:rPr>
                <a:t>Zvyšuje se nabídka sodíku pro směnu za draslík a H</a:t>
              </a:r>
              <a:r>
                <a:rPr lang="cs-CZ" altLang="en-US" sz="1400" b="1" baseline="42000">
                  <a:latin typeface="Times New Roman" panose="02020603050405020304" pitchFamily="18" charset="0"/>
                </a:rPr>
                <a:t>+ </a:t>
              </a:r>
              <a:endParaRPr lang="cs-CZ" altLang="en-US" sz="1400" b="1">
                <a:latin typeface="Times New Roman" panose="02020603050405020304" pitchFamily="18" charset="0"/>
              </a:endParaRPr>
            </a:p>
          </p:txBody>
        </p:sp>
        <p:sp>
          <p:nvSpPr>
            <p:cNvPr id="40029" name="Text Box 59">
              <a:extLst>
                <a:ext uri="{FF2B5EF4-FFF2-40B4-BE49-F238E27FC236}">
                  <a16:creationId xmlns:a16="http://schemas.microsoft.com/office/drawing/2014/main" id="{84046181-7743-47AE-BFDE-A5333CF358BF}"/>
                </a:ext>
              </a:extLst>
            </p:cNvPr>
            <p:cNvSpPr txBox="1">
              <a:spLocks noChangeArrowheads="1"/>
            </p:cNvSpPr>
            <p:nvPr/>
          </p:nvSpPr>
          <p:spPr bwMode="auto">
            <a:xfrm>
              <a:off x="4604" y="3229"/>
              <a:ext cx="958" cy="1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1400" b="1">
                  <a:latin typeface="Times New Roman" panose="02020603050405020304" pitchFamily="18" charset="0"/>
                </a:rPr>
                <a:t>Stoupá exkrece draslíku a bez ohledu na metabolickou alkalózu se acidifikace moči zvyšuje</a:t>
              </a:r>
            </a:p>
          </p:txBody>
        </p:sp>
      </p:grpSp>
      <p:grpSp>
        <p:nvGrpSpPr>
          <p:cNvPr id="4" name="Group 60">
            <a:extLst>
              <a:ext uri="{FF2B5EF4-FFF2-40B4-BE49-F238E27FC236}">
                <a16:creationId xmlns:a16="http://schemas.microsoft.com/office/drawing/2014/main" id="{30E8E18F-96B8-4A2F-8ABB-EFAD348D4730}"/>
              </a:ext>
            </a:extLst>
          </p:cNvPr>
          <p:cNvGrpSpPr>
            <a:grpSpLocks/>
          </p:cNvGrpSpPr>
          <p:nvPr/>
        </p:nvGrpSpPr>
        <p:grpSpPr bwMode="auto">
          <a:xfrm>
            <a:off x="1417638" y="150814"/>
            <a:ext cx="3903663" cy="6707187"/>
            <a:chOff x="-67" y="95"/>
            <a:chExt cx="2459" cy="4225"/>
          </a:xfrm>
        </p:grpSpPr>
        <p:sp>
          <p:nvSpPr>
            <p:cNvPr id="39963" name="AutoShape 61">
              <a:extLst>
                <a:ext uri="{FF2B5EF4-FFF2-40B4-BE49-F238E27FC236}">
                  <a16:creationId xmlns:a16="http://schemas.microsoft.com/office/drawing/2014/main" id="{D528CF5D-43AD-4E37-AA24-F5496F5EFC6F}"/>
                </a:ext>
              </a:extLst>
            </p:cNvPr>
            <p:cNvSpPr>
              <a:spLocks noChangeArrowheads="1"/>
            </p:cNvSpPr>
            <p:nvPr/>
          </p:nvSpPr>
          <p:spPr bwMode="auto">
            <a:xfrm flipV="1">
              <a:off x="989" y="1329"/>
              <a:ext cx="533" cy="570"/>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41 w 21600"/>
                <a:gd name="T13" fmla="*/ 2918 h 21600"/>
                <a:gd name="T14" fmla="*/ 18236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39964" name="Group 62">
              <a:extLst>
                <a:ext uri="{FF2B5EF4-FFF2-40B4-BE49-F238E27FC236}">
                  <a16:creationId xmlns:a16="http://schemas.microsoft.com/office/drawing/2014/main" id="{E0DDB9D3-99A9-4717-B0F2-EF1E594B66C2}"/>
                </a:ext>
              </a:extLst>
            </p:cNvPr>
            <p:cNvGrpSpPr>
              <a:grpSpLocks/>
            </p:cNvGrpSpPr>
            <p:nvPr/>
          </p:nvGrpSpPr>
          <p:grpSpPr bwMode="auto">
            <a:xfrm>
              <a:off x="-67" y="95"/>
              <a:ext cx="2459" cy="4225"/>
              <a:chOff x="-67" y="95"/>
              <a:chExt cx="2459" cy="4225"/>
            </a:xfrm>
          </p:grpSpPr>
          <p:sp>
            <p:nvSpPr>
              <p:cNvPr id="39965" name="AutoShape 63">
                <a:extLst>
                  <a:ext uri="{FF2B5EF4-FFF2-40B4-BE49-F238E27FC236}">
                    <a16:creationId xmlns:a16="http://schemas.microsoft.com/office/drawing/2014/main" id="{CFDC34C5-3F05-449C-9CEB-285D973DD3DD}"/>
                  </a:ext>
                </a:extLst>
              </p:cNvPr>
              <p:cNvSpPr>
                <a:spLocks noChangeArrowheads="1"/>
              </p:cNvSpPr>
              <p:nvPr/>
            </p:nvSpPr>
            <p:spPr bwMode="auto">
              <a:xfrm>
                <a:off x="1286" y="2738"/>
                <a:ext cx="674" cy="155"/>
              </a:xfrm>
              <a:prstGeom prst="rightArrow">
                <a:avLst>
                  <a:gd name="adj1" fmla="val 50000"/>
                  <a:gd name="adj2" fmla="val 108710"/>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66" name="Text Box 64">
                <a:extLst>
                  <a:ext uri="{FF2B5EF4-FFF2-40B4-BE49-F238E27FC236}">
                    <a16:creationId xmlns:a16="http://schemas.microsoft.com/office/drawing/2014/main" id="{6C7FB382-976A-4398-950D-346DAE8FC432}"/>
                  </a:ext>
                </a:extLst>
              </p:cNvPr>
              <p:cNvSpPr txBox="1">
                <a:spLocks noChangeArrowheads="1"/>
              </p:cNvSpPr>
              <p:nvPr/>
            </p:nvSpPr>
            <p:spPr bwMode="auto">
              <a:xfrm>
                <a:off x="968" y="2240"/>
                <a:ext cx="879"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1400" b="1">
                    <a:latin typeface="Times New Roman" panose="02020603050405020304" pitchFamily="18" charset="0"/>
                  </a:rPr>
                  <a:t>Zbytek sodíku směňován za draslík a H</a:t>
                </a:r>
                <a:r>
                  <a:rPr lang="cs-CZ" altLang="en-US" sz="1400" b="1" baseline="42000">
                    <a:latin typeface="Times New Roman" panose="02020603050405020304" pitchFamily="18" charset="0"/>
                  </a:rPr>
                  <a:t>+</a:t>
                </a:r>
                <a:endParaRPr lang="cs-CZ" altLang="en-US" sz="1400" b="1">
                  <a:latin typeface="Times New Roman" panose="02020603050405020304" pitchFamily="18" charset="0"/>
                </a:endParaRPr>
              </a:p>
            </p:txBody>
          </p:sp>
          <p:grpSp>
            <p:nvGrpSpPr>
              <p:cNvPr id="39967" name="Group 65">
                <a:extLst>
                  <a:ext uri="{FF2B5EF4-FFF2-40B4-BE49-F238E27FC236}">
                    <a16:creationId xmlns:a16="http://schemas.microsoft.com/office/drawing/2014/main" id="{CEB92B38-1E83-4387-B824-3D9A3E688DFF}"/>
                  </a:ext>
                </a:extLst>
              </p:cNvPr>
              <p:cNvGrpSpPr>
                <a:grpSpLocks/>
              </p:cNvGrpSpPr>
              <p:nvPr/>
            </p:nvGrpSpPr>
            <p:grpSpPr bwMode="auto">
              <a:xfrm>
                <a:off x="-67" y="95"/>
                <a:ext cx="2459" cy="4225"/>
                <a:chOff x="-67" y="95"/>
                <a:chExt cx="2459" cy="4225"/>
              </a:xfrm>
            </p:grpSpPr>
            <p:sp>
              <p:nvSpPr>
                <p:cNvPr id="39968" name="Text Box 66">
                  <a:extLst>
                    <a:ext uri="{FF2B5EF4-FFF2-40B4-BE49-F238E27FC236}">
                      <a16:creationId xmlns:a16="http://schemas.microsoft.com/office/drawing/2014/main" id="{2CD07428-24E3-4D63-8F71-065B20CBAF86}"/>
                    </a:ext>
                  </a:extLst>
                </p:cNvPr>
                <p:cNvSpPr txBox="1">
                  <a:spLocks noChangeArrowheads="1"/>
                </p:cNvSpPr>
                <p:nvPr/>
              </p:nvSpPr>
              <p:spPr bwMode="auto">
                <a:xfrm>
                  <a:off x="1882" y="2652"/>
                  <a:ext cx="5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Na</a:t>
                  </a:r>
                  <a:r>
                    <a:rPr lang="cs-CZ" altLang="en-US" sz="2400" b="1" baseline="70000"/>
                    <a:t>+</a:t>
                  </a:r>
                  <a:endParaRPr lang="cs-CZ" altLang="en-US" sz="2400" b="1">
                    <a:latin typeface="Times New Roman" panose="02020603050405020304" pitchFamily="18" charset="0"/>
                  </a:endParaRPr>
                </a:p>
              </p:txBody>
            </p:sp>
            <p:sp>
              <p:nvSpPr>
                <p:cNvPr id="39969" name="AutoShape 67" descr="Tmavý šikmo dolů">
                  <a:extLst>
                    <a:ext uri="{FF2B5EF4-FFF2-40B4-BE49-F238E27FC236}">
                      <a16:creationId xmlns:a16="http://schemas.microsoft.com/office/drawing/2014/main" id="{DC0583C7-7EEB-4AB7-A929-4A8B2B2BEA19}"/>
                    </a:ext>
                  </a:extLst>
                </p:cNvPr>
                <p:cNvSpPr>
                  <a:spLocks noChangeArrowheads="1"/>
                </p:cNvSpPr>
                <p:nvPr/>
              </p:nvSpPr>
              <p:spPr bwMode="auto">
                <a:xfrm rot="5400000">
                  <a:off x="405" y="618"/>
                  <a:ext cx="513" cy="518"/>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21 w 21600"/>
                    <a:gd name="T13" fmla="*/ 2919 h 21600"/>
                    <a:gd name="T14" fmla="*/ 18232 w 21600"/>
                    <a:gd name="T15" fmla="*/ 9257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70" name="Rectangle 68">
                  <a:extLst>
                    <a:ext uri="{FF2B5EF4-FFF2-40B4-BE49-F238E27FC236}">
                      <a16:creationId xmlns:a16="http://schemas.microsoft.com/office/drawing/2014/main" id="{617B6F1C-ABC8-41B7-8E24-DB5D6B2D0277}"/>
                    </a:ext>
                  </a:extLst>
                </p:cNvPr>
                <p:cNvSpPr>
                  <a:spLocks noChangeArrowheads="1"/>
                </p:cNvSpPr>
                <p:nvPr/>
              </p:nvSpPr>
              <p:spPr bwMode="auto">
                <a:xfrm>
                  <a:off x="889" y="1557"/>
                  <a:ext cx="96" cy="1079"/>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71" name="AutoShape 69">
                  <a:extLst>
                    <a:ext uri="{FF2B5EF4-FFF2-40B4-BE49-F238E27FC236}">
                      <a16:creationId xmlns:a16="http://schemas.microsoft.com/office/drawing/2014/main" id="{A3F370C5-99E0-4083-B604-CC136E94FC85}"/>
                    </a:ext>
                  </a:extLst>
                </p:cNvPr>
                <p:cNvSpPr>
                  <a:spLocks noChangeArrowheads="1"/>
                </p:cNvSpPr>
                <p:nvPr/>
              </p:nvSpPr>
              <p:spPr bwMode="auto">
                <a:xfrm flipV="1">
                  <a:off x="889" y="2617"/>
                  <a:ext cx="323" cy="274"/>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38 w 21600"/>
                    <a:gd name="T13" fmla="*/ 2917 h 21600"/>
                    <a:gd name="T14" fmla="*/ 18256 w 21600"/>
                    <a:gd name="T15" fmla="*/ 9223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72" name="Rectangle 70">
                  <a:extLst>
                    <a:ext uri="{FF2B5EF4-FFF2-40B4-BE49-F238E27FC236}">
                      <a16:creationId xmlns:a16="http://schemas.microsoft.com/office/drawing/2014/main" id="{51117408-B709-48C1-8CFC-8548B0264833}"/>
                    </a:ext>
                  </a:extLst>
                </p:cNvPr>
                <p:cNvSpPr>
                  <a:spLocks noChangeArrowheads="1"/>
                </p:cNvSpPr>
                <p:nvPr/>
              </p:nvSpPr>
              <p:spPr bwMode="auto">
                <a:xfrm>
                  <a:off x="1145" y="2776"/>
                  <a:ext cx="447" cy="78"/>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73" name="AutoShape 71">
                  <a:extLst>
                    <a:ext uri="{FF2B5EF4-FFF2-40B4-BE49-F238E27FC236}">
                      <a16:creationId xmlns:a16="http://schemas.microsoft.com/office/drawing/2014/main" id="{D9114805-B1F7-4900-9643-9FB8421AEBBA}"/>
                    </a:ext>
                  </a:extLst>
                </p:cNvPr>
                <p:cNvSpPr>
                  <a:spLocks noChangeArrowheads="1"/>
                </p:cNvSpPr>
                <p:nvPr/>
              </p:nvSpPr>
              <p:spPr bwMode="auto">
                <a:xfrm rot="16200000" flipH="1">
                  <a:off x="816" y="2656"/>
                  <a:ext cx="167" cy="191"/>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17 w 21600"/>
                    <a:gd name="T13" fmla="*/ 2940 h 21600"/>
                    <a:gd name="T14" fmla="*/ 18237 w 21600"/>
                    <a:gd name="T15" fmla="*/ 9273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74" name="Rectangle 72">
                  <a:extLst>
                    <a:ext uri="{FF2B5EF4-FFF2-40B4-BE49-F238E27FC236}">
                      <a16:creationId xmlns:a16="http://schemas.microsoft.com/office/drawing/2014/main" id="{966A76B9-4E78-4FFF-A442-67227D21CE9E}"/>
                    </a:ext>
                  </a:extLst>
                </p:cNvPr>
                <p:cNvSpPr>
                  <a:spLocks noChangeArrowheads="1"/>
                </p:cNvSpPr>
                <p:nvPr/>
              </p:nvSpPr>
              <p:spPr bwMode="auto">
                <a:xfrm>
                  <a:off x="986" y="2670"/>
                  <a:ext cx="680" cy="50"/>
                </a:xfrm>
                <a:prstGeom prst="rect">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75" name="Rectangle 73">
                  <a:extLst>
                    <a:ext uri="{FF2B5EF4-FFF2-40B4-BE49-F238E27FC236}">
                      <a16:creationId xmlns:a16="http://schemas.microsoft.com/office/drawing/2014/main" id="{BCDD9BBA-23C9-4955-A038-93767D84C5E4}"/>
                    </a:ext>
                  </a:extLst>
                </p:cNvPr>
                <p:cNvSpPr>
                  <a:spLocks noChangeArrowheads="1"/>
                </p:cNvSpPr>
                <p:nvPr/>
              </p:nvSpPr>
              <p:spPr bwMode="auto">
                <a:xfrm>
                  <a:off x="1085" y="2974"/>
                  <a:ext cx="537" cy="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76" name="AutoShape 74">
                  <a:extLst>
                    <a:ext uri="{FF2B5EF4-FFF2-40B4-BE49-F238E27FC236}">
                      <a16:creationId xmlns:a16="http://schemas.microsoft.com/office/drawing/2014/main" id="{7A3C1FA8-ED16-4AB9-9F5F-F7C97FCD9ECA}"/>
                    </a:ext>
                  </a:extLst>
                </p:cNvPr>
                <p:cNvSpPr>
                  <a:spLocks noChangeArrowheads="1"/>
                </p:cNvSpPr>
                <p:nvPr/>
              </p:nvSpPr>
              <p:spPr bwMode="auto">
                <a:xfrm rot="16200000" flipH="1">
                  <a:off x="908" y="2963"/>
                  <a:ext cx="167" cy="191"/>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17 w 21600"/>
                    <a:gd name="T13" fmla="*/ 2940 h 21600"/>
                    <a:gd name="T14" fmla="*/ 18237 w 21600"/>
                    <a:gd name="T15" fmla="*/ 9273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77" name="Rectangle 75">
                  <a:extLst>
                    <a:ext uri="{FF2B5EF4-FFF2-40B4-BE49-F238E27FC236}">
                      <a16:creationId xmlns:a16="http://schemas.microsoft.com/office/drawing/2014/main" id="{8A5E108D-3C73-4296-91D5-A1802126A729}"/>
                    </a:ext>
                  </a:extLst>
                </p:cNvPr>
                <p:cNvSpPr>
                  <a:spLocks noChangeArrowheads="1"/>
                </p:cNvSpPr>
                <p:nvPr/>
              </p:nvSpPr>
              <p:spPr bwMode="auto">
                <a:xfrm>
                  <a:off x="923" y="3102"/>
                  <a:ext cx="47" cy="52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78" name="Rectangle 76">
                  <a:extLst>
                    <a:ext uri="{FF2B5EF4-FFF2-40B4-BE49-F238E27FC236}">
                      <a16:creationId xmlns:a16="http://schemas.microsoft.com/office/drawing/2014/main" id="{CDBF1973-E4F2-40B0-831E-31BF19962CBB}"/>
                    </a:ext>
                  </a:extLst>
                </p:cNvPr>
                <p:cNvSpPr>
                  <a:spLocks noChangeArrowheads="1"/>
                </p:cNvSpPr>
                <p:nvPr/>
              </p:nvSpPr>
              <p:spPr bwMode="auto">
                <a:xfrm>
                  <a:off x="837" y="2791"/>
                  <a:ext cx="47" cy="812"/>
                </a:xfrm>
                <a:prstGeom prst="rect">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79" name="AutoShape 77">
                  <a:extLst>
                    <a:ext uri="{FF2B5EF4-FFF2-40B4-BE49-F238E27FC236}">
                      <a16:creationId xmlns:a16="http://schemas.microsoft.com/office/drawing/2014/main" id="{5C39D7EB-B7B1-4FEE-82E5-055ADE83AE90}"/>
                    </a:ext>
                  </a:extLst>
                </p:cNvPr>
                <p:cNvSpPr>
                  <a:spLocks noChangeArrowheads="1"/>
                </p:cNvSpPr>
                <p:nvPr/>
              </p:nvSpPr>
              <p:spPr bwMode="auto">
                <a:xfrm>
                  <a:off x="815" y="3479"/>
                  <a:ext cx="90" cy="213"/>
                </a:xfrm>
                <a:prstGeom prst="downArrow">
                  <a:avLst>
                    <a:gd name="adj1" fmla="val 50000"/>
                    <a:gd name="adj2" fmla="val 59167"/>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80" name="AutoShape 78">
                  <a:extLst>
                    <a:ext uri="{FF2B5EF4-FFF2-40B4-BE49-F238E27FC236}">
                      <a16:creationId xmlns:a16="http://schemas.microsoft.com/office/drawing/2014/main" id="{EA4CA5AF-75AA-4397-8A92-8B9E9562007A}"/>
                    </a:ext>
                  </a:extLst>
                </p:cNvPr>
                <p:cNvSpPr>
                  <a:spLocks noChangeArrowheads="1"/>
                </p:cNvSpPr>
                <p:nvPr/>
              </p:nvSpPr>
              <p:spPr bwMode="auto">
                <a:xfrm>
                  <a:off x="909" y="3431"/>
                  <a:ext cx="77" cy="371"/>
                </a:xfrm>
                <a:prstGeom prst="downArrow">
                  <a:avLst>
                    <a:gd name="adj1" fmla="val 28000"/>
                    <a:gd name="adj2" fmla="val 405040"/>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81" name="AutoShape 79" descr="Tmavý šikmo dolů">
                  <a:extLst>
                    <a:ext uri="{FF2B5EF4-FFF2-40B4-BE49-F238E27FC236}">
                      <a16:creationId xmlns:a16="http://schemas.microsoft.com/office/drawing/2014/main" id="{71F8D11C-C555-4254-953C-EB9FCA18E1E4}"/>
                    </a:ext>
                  </a:extLst>
                </p:cNvPr>
                <p:cNvSpPr>
                  <a:spLocks noChangeArrowheads="1"/>
                </p:cNvSpPr>
                <p:nvPr/>
              </p:nvSpPr>
              <p:spPr bwMode="auto">
                <a:xfrm flipV="1">
                  <a:off x="706" y="1647"/>
                  <a:ext cx="504" cy="541"/>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29 w 21600"/>
                    <a:gd name="T13" fmla="*/ 2915 h 21600"/>
                    <a:gd name="T14" fmla="*/ 18214 w 21600"/>
                    <a:gd name="T15" fmla="*/ 9263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82" name="AutoShape 80" descr="Tmavý šikmo dolů">
                  <a:extLst>
                    <a:ext uri="{FF2B5EF4-FFF2-40B4-BE49-F238E27FC236}">
                      <a16:creationId xmlns:a16="http://schemas.microsoft.com/office/drawing/2014/main" id="{BC8121F5-EBDE-4D03-92E9-C51A90B7A47D}"/>
                    </a:ext>
                  </a:extLst>
                </p:cNvPr>
                <p:cNvSpPr>
                  <a:spLocks noChangeArrowheads="1"/>
                </p:cNvSpPr>
                <p:nvPr/>
              </p:nvSpPr>
              <p:spPr bwMode="auto">
                <a:xfrm>
                  <a:off x="901" y="1888"/>
                  <a:ext cx="615" cy="280"/>
                </a:xfrm>
                <a:prstGeom prst="rightArrow">
                  <a:avLst>
                    <a:gd name="adj1" fmla="val 50000"/>
                    <a:gd name="adj2" fmla="val 54911"/>
                  </a:avLst>
                </a:pr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83" name="Rectangle 81" descr="Tmavý šikmo dolů">
                  <a:extLst>
                    <a:ext uri="{FF2B5EF4-FFF2-40B4-BE49-F238E27FC236}">
                      <a16:creationId xmlns:a16="http://schemas.microsoft.com/office/drawing/2014/main" id="{53AD5EA4-91AD-4E8E-B866-B5640A799F36}"/>
                    </a:ext>
                  </a:extLst>
                </p:cNvPr>
                <p:cNvSpPr>
                  <a:spLocks noChangeArrowheads="1"/>
                </p:cNvSpPr>
                <p:nvPr/>
              </p:nvSpPr>
              <p:spPr bwMode="auto">
                <a:xfrm>
                  <a:off x="707" y="878"/>
                  <a:ext cx="150" cy="772"/>
                </a:xfrm>
                <a:prstGeom prst="rect">
                  <a:avLst/>
                </a:pr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84" name="Text Box 82">
                  <a:extLst>
                    <a:ext uri="{FF2B5EF4-FFF2-40B4-BE49-F238E27FC236}">
                      <a16:creationId xmlns:a16="http://schemas.microsoft.com/office/drawing/2014/main" id="{CC1C9EC9-1C39-40EF-897D-257696D05F14}"/>
                    </a:ext>
                  </a:extLst>
                </p:cNvPr>
                <p:cNvSpPr txBox="1">
                  <a:spLocks noChangeArrowheads="1"/>
                </p:cNvSpPr>
                <p:nvPr/>
              </p:nvSpPr>
              <p:spPr bwMode="auto">
                <a:xfrm>
                  <a:off x="1480" y="1881"/>
                  <a:ext cx="35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Cl</a:t>
                  </a:r>
                  <a:r>
                    <a:rPr lang="cs-CZ" altLang="en-US" sz="2400" b="1" baseline="70000"/>
                    <a:t>-</a:t>
                  </a:r>
                  <a:endParaRPr lang="cs-CZ" altLang="en-US" sz="2400" b="1">
                    <a:latin typeface="Times New Roman" panose="02020603050405020304" pitchFamily="18" charset="0"/>
                  </a:endParaRPr>
                </a:p>
              </p:txBody>
            </p:sp>
            <p:sp>
              <p:nvSpPr>
                <p:cNvPr id="39985" name="Text Box 83">
                  <a:extLst>
                    <a:ext uri="{FF2B5EF4-FFF2-40B4-BE49-F238E27FC236}">
                      <a16:creationId xmlns:a16="http://schemas.microsoft.com/office/drawing/2014/main" id="{96D5C091-11E7-4B76-A5F7-3E6ACA413743}"/>
                    </a:ext>
                  </a:extLst>
                </p:cNvPr>
                <p:cNvSpPr txBox="1">
                  <a:spLocks noChangeArrowheads="1"/>
                </p:cNvSpPr>
                <p:nvPr/>
              </p:nvSpPr>
              <p:spPr bwMode="auto">
                <a:xfrm>
                  <a:off x="-20" y="505"/>
                  <a:ext cx="35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Cl</a:t>
                  </a:r>
                  <a:r>
                    <a:rPr lang="cs-CZ" altLang="en-US" sz="2400" b="1" baseline="70000"/>
                    <a:t>-</a:t>
                  </a:r>
                  <a:endParaRPr lang="cs-CZ" altLang="en-US" sz="2400" b="1">
                    <a:latin typeface="Times New Roman" panose="02020603050405020304" pitchFamily="18" charset="0"/>
                  </a:endParaRPr>
                </a:p>
              </p:txBody>
            </p:sp>
            <p:sp>
              <p:nvSpPr>
                <p:cNvPr id="39986" name="Text Box 84">
                  <a:extLst>
                    <a:ext uri="{FF2B5EF4-FFF2-40B4-BE49-F238E27FC236}">
                      <a16:creationId xmlns:a16="http://schemas.microsoft.com/office/drawing/2014/main" id="{A10A6F20-D08D-4929-8C8D-68AF920EC3A6}"/>
                    </a:ext>
                  </a:extLst>
                </p:cNvPr>
                <p:cNvSpPr txBox="1">
                  <a:spLocks noChangeArrowheads="1"/>
                </p:cNvSpPr>
                <p:nvPr/>
              </p:nvSpPr>
              <p:spPr bwMode="auto">
                <a:xfrm>
                  <a:off x="1692" y="2484"/>
                  <a:ext cx="33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b="1"/>
                    <a:t>K</a:t>
                  </a:r>
                  <a:r>
                    <a:rPr lang="cs-CZ" altLang="en-US" b="1" baseline="70000"/>
                    <a:t>+</a:t>
                  </a:r>
                  <a:endParaRPr lang="cs-CZ" altLang="en-US" sz="2400" b="1">
                    <a:latin typeface="Times New Roman" panose="02020603050405020304" pitchFamily="18" charset="0"/>
                  </a:endParaRPr>
                </a:p>
              </p:txBody>
            </p:sp>
            <p:sp>
              <p:nvSpPr>
                <p:cNvPr id="39987" name="Text Box 85">
                  <a:extLst>
                    <a:ext uri="{FF2B5EF4-FFF2-40B4-BE49-F238E27FC236}">
                      <a16:creationId xmlns:a16="http://schemas.microsoft.com/office/drawing/2014/main" id="{B4D0F861-7243-47C4-AEE3-EF3886E97521}"/>
                    </a:ext>
                  </a:extLst>
                </p:cNvPr>
                <p:cNvSpPr txBox="1">
                  <a:spLocks noChangeArrowheads="1"/>
                </p:cNvSpPr>
                <p:nvPr/>
              </p:nvSpPr>
              <p:spPr bwMode="auto">
                <a:xfrm>
                  <a:off x="661" y="3668"/>
                  <a:ext cx="33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b="1"/>
                    <a:t>K</a:t>
                  </a:r>
                  <a:r>
                    <a:rPr lang="cs-CZ" altLang="en-US" sz="2400" b="1" baseline="40000"/>
                    <a:t>+</a:t>
                  </a:r>
                  <a:endParaRPr lang="cs-CZ" altLang="en-US" sz="2400" b="1">
                    <a:latin typeface="Times New Roman" panose="02020603050405020304" pitchFamily="18" charset="0"/>
                  </a:endParaRPr>
                </a:p>
              </p:txBody>
            </p:sp>
            <p:sp>
              <p:nvSpPr>
                <p:cNvPr id="39988" name="Text Box 86">
                  <a:extLst>
                    <a:ext uri="{FF2B5EF4-FFF2-40B4-BE49-F238E27FC236}">
                      <a16:creationId xmlns:a16="http://schemas.microsoft.com/office/drawing/2014/main" id="{79AAB21E-EFED-47C2-8A78-387C1734C013}"/>
                    </a:ext>
                  </a:extLst>
                </p:cNvPr>
                <p:cNvSpPr txBox="1">
                  <a:spLocks noChangeArrowheads="1"/>
                </p:cNvSpPr>
                <p:nvPr/>
              </p:nvSpPr>
              <p:spPr bwMode="auto">
                <a:xfrm>
                  <a:off x="1664" y="2888"/>
                  <a:ext cx="33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b="1"/>
                    <a:t>H</a:t>
                  </a:r>
                  <a:r>
                    <a:rPr lang="cs-CZ" altLang="en-US" sz="2400" b="1" baseline="70000"/>
                    <a:t>+</a:t>
                  </a:r>
                  <a:endParaRPr lang="cs-CZ" altLang="en-US" sz="2400" b="1">
                    <a:latin typeface="Times New Roman" panose="02020603050405020304" pitchFamily="18" charset="0"/>
                  </a:endParaRPr>
                </a:p>
              </p:txBody>
            </p:sp>
            <p:sp>
              <p:nvSpPr>
                <p:cNvPr id="39989" name="Text Box 87">
                  <a:extLst>
                    <a:ext uri="{FF2B5EF4-FFF2-40B4-BE49-F238E27FC236}">
                      <a16:creationId xmlns:a16="http://schemas.microsoft.com/office/drawing/2014/main" id="{DE2CEC1C-38CC-47D1-9B7A-E9B08FCF052E}"/>
                    </a:ext>
                  </a:extLst>
                </p:cNvPr>
                <p:cNvSpPr txBox="1">
                  <a:spLocks noChangeArrowheads="1"/>
                </p:cNvSpPr>
                <p:nvPr/>
              </p:nvSpPr>
              <p:spPr bwMode="auto">
                <a:xfrm>
                  <a:off x="819" y="3784"/>
                  <a:ext cx="33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b="1"/>
                    <a:t>H</a:t>
                  </a:r>
                  <a:r>
                    <a:rPr lang="cs-CZ" altLang="en-US" b="1" baseline="70000"/>
                    <a:t>+</a:t>
                  </a:r>
                  <a:endParaRPr lang="cs-CZ" altLang="en-US" sz="2400" b="1">
                    <a:latin typeface="Times New Roman" panose="02020603050405020304" pitchFamily="18" charset="0"/>
                  </a:endParaRPr>
                </a:p>
              </p:txBody>
            </p:sp>
            <p:sp>
              <p:nvSpPr>
                <p:cNvPr id="39990" name="Text Box 88">
                  <a:extLst>
                    <a:ext uri="{FF2B5EF4-FFF2-40B4-BE49-F238E27FC236}">
                      <a16:creationId xmlns:a16="http://schemas.microsoft.com/office/drawing/2014/main" id="{DE6ED83C-5413-4EF6-A356-D4372273352C}"/>
                    </a:ext>
                  </a:extLst>
                </p:cNvPr>
                <p:cNvSpPr txBox="1">
                  <a:spLocks noChangeArrowheads="1"/>
                </p:cNvSpPr>
                <p:nvPr/>
              </p:nvSpPr>
              <p:spPr bwMode="auto">
                <a:xfrm>
                  <a:off x="1438" y="1596"/>
                  <a:ext cx="5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Na</a:t>
                  </a:r>
                  <a:r>
                    <a:rPr lang="cs-CZ" altLang="en-US" sz="2400" b="1" baseline="70000"/>
                    <a:t>+</a:t>
                  </a:r>
                  <a:endParaRPr lang="cs-CZ" altLang="en-US" sz="2400" b="1">
                    <a:latin typeface="Times New Roman" panose="02020603050405020304" pitchFamily="18" charset="0"/>
                  </a:endParaRPr>
                </a:p>
              </p:txBody>
            </p:sp>
            <p:sp>
              <p:nvSpPr>
                <p:cNvPr id="39991" name="Text Box 89">
                  <a:extLst>
                    <a:ext uri="{FF2B5EF4-FFF2-40B4-BE49-F238E27FC236}">
                      <a16:creationId xmlns:a16="http://schemas.microsoft.com/office/drawing/2014/main" id="{7C521412-CC47-4BC0-ACBD-1008B7D38790}"/>
                    </a:ext>
                  </a:extLst>
                </p:cNvPr>
                <p:cNvSpPr txBox="1">
                  <a:spLocks noChangeArrowheads="1"/>
                </p:cNvSpPr>
                <p:nvPr/>
              </p:nvSpPr>
              <p:spPr bwMode="auto">
                <a:xfrm>
                  <a:off x="-67" y="215"/>
                  <a:ext cx="5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2400" b="1"/>
                    <a:t>Na</a:t>
                  </a:r>
                  <a:r>
                    <a:rPr lang="cs-CZ" altLang="en-US" sz="2400" b="1" baseline="70000"/>
                    <a:t>+</a:t>
                  </a:r>
                  <a:endParaRPr lang="cs-CZ" altLang="en-US" sz="2400" b="1">
                    <a:latin typeface="Times New Roman" panose="02020603050405020304" pitchFamily="18" charset="0"/>
                  </a:endParaRPr>
                </a:p>
              </p:txBody>
            </p:sp>
            <p:sp>
              <p:nvSpPr>
                <p:cNvPr id="39992" name="Rectangle 90">
                  <a:extLst>
                    <a:ext uri="{FF2B5EF4-FFF2-40B4-BE49-F238E27FC236}">
                      <a16:creationId xmlns:a16="http://schemas.microsoft.com/office/drawing/2014/main" id="{44066B18-B4BD-43CD-8F39-42CDD10F6FAC}"/>
                    </a:ext>
                  </a:extLst>
                </p:cNvPr>
                <p:cNvSpPr>
                  <a:spLocks noChangeArrowheads="1"/>
                </p:cNvSpPr>
                <p:nvPr/>
              </p:nvSpPr>
              <p:spPr bwMode="auto">
                <a:xfrm>
                  <a:off x="889" y="754"/>
                  <a:ext cx="261" cy="833"/>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93" name="Text Box 91">
                  <a:extLst>
                    <a:ext uri="{FF2B5EF4-FFF2-40B4-BE49-F238E27FC236}">
                      <a16:creationId xmlns:a16="http://schemas.microsoft.com/office/drawing/2014/main" id="{4095AE4D-DF20-4366-BAF7-A244B0BE298E}"/>
                    </a:ext>
                  </a:extLst>
                </p:cNvPr>
                <p:cNvSpPr txBox="1">
                  <a:spLocks noChangeArrowheads="1"/>
                </p:cNvSpPr>
                <p:nvPr/>
              </p:nvSpPr>
              <p:spPr bwMode="auto">
                <a:xfrm>
                  <a:off x="656" y="95"/>
                  <a:ext cx="13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1400" b="1">
                      <a:latin typeface="Times New Roman" panose="02020603050405020304" pitchFamily="18" charset="0"/>
                    </a:rPr>
                    <a:t>Glomerulární filtrát (norma)</a:t>
                  </a:r>
                </a:p>
              </p:txBody>
            </p:sp>
            <p:sp>
              <p:nvSpPr>
                <p:cNvPr id="39994" name="Text Box 92">
                  <a:extLst>
                    <a:ext uri="{FF2B5EF4-FFF2-40B4-BE49-F238E27FC236}">
                      <a16:creationId xmlns:a16="http://schemas.microsoft.com/office/drawing/2014/main" id="{A6DAB96D-01EC-481F-9A67-AF01B20C08EA}"/>
                    </a:ext>
                  </a:extLst>
                </p:cNvPr>
                <p:cNvSpPr txBox="1">
                  <a:spLocks noChangeArrowheads="1"/>
                </p:cNvSpPr>
                <p:nvPr/>
              </p:nvSpPr>
              <p:spPr bwMode="auto">
                <a:xfrm>
                  <a:off x="1155" y="1154"/>
                  <a:ext cx="100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cs-CZ" altLang="en-US" sz="1400" b="1">
                      <a:latin typeface="Times New Roman" panose="02020603050405020304" pitchFamily="18" charset="0"/>
                    </a:rPr>
                    <a:t>Readsorbce sodíku s chloridy</a:t>
                  </a:r>
                </a:p>
              </p:txBody>
            </p:sp>
            <p:sp>
              <p:nvSpPr>
                <p:cNvPr id="39995" name="AutoShape 93">
                  <a:extLst>
                    <a:ext uri="{FF2B5EF4-FFF2-40B4-BE49-F238E27FC236}">
                      <a16:creationId xmlns:a16="http://schemas.microsoft.com/office/drawing/2014/main" id="{DE5DFEF5-85F9-48BE-8EE6-F87F0E7BA9FC}"/>
                    </a:ext>
                  </a:extLst>
                </p:cNvPr>
                <p:cNvSpPr>
                  <a:spLocks noChangeArrowheads="1"/>
                </p:cNvSpPr>
                <p:nvPr/>
              </p:nvSpPr>
              <p:spPr bwMode="auto">
                <a:xfrm rot="5400000">
                  <a:off x="418" y="225"/>
                  <a:ext cx="818" cy="882"/>
                </a:xfrm>
                <a:custGeom>
                  <a:avLst/>
                  <a:gdLst>
                    <a:gd name="T0" fmla="*/ 1 w 21600"/>
                    <a:gd name="T1" fmla="*/ 0 h 21600"/>
                    <a:gd name="T2" fmla="*/ 1 w 21600"/>
                    <a:gd name="T3" fmla="*/ 1 h 21600"/>
                    <a:gd name="T4" fmla="*/ 0 w 21600"/>
                    <a:gd name="T5" fmla="*/ 1 h 21600"/>
                    <a:gd name="T6" fmla="*/ 1 w 21600"/>
                    <a:gd name="T7" fmla="*/ 0 h 21600"/>
                    <a:gd name="T8" fmla="*/ 17694720 60000 65536"/>
                    <a:gd name="T9" fmla="*/ 5898240 60000 65536"/>
                    <a:gd name="T10" fmla="*/ 5898240 60000 65536"/>
                    <a:gd name="T11" fmla="*/ 0 60000 65536"/>
                    <a:gd name="T12" fmla="*/ 12437 w 21600"/>
                    <a:gd name="T13" fmla="*/ 2914 h 21600"/>
                    <a:gd name="T14" fmla="*/ 18220 w 21600"/>
                    <a:gd name="T15" fmla="*/ 9257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9996" name="Text Box 94">
                  <a:extLst>
                    <a:ext uri="{FF2B5EF4-FFF2-40B4-BE49-F238E27FC236}">
                      <a16:creationId xmlns:a16="http://schemas.microsoft.com/office/drawing/2014/main" id="{4475AE48-CC62-4436-8CB7-3BDD19A6C07F}"/>
                    </a:ext>
                  </a:extLst>
                </p:cNvPr>
                <p:cNvSpPr txBox="1">
                  <a:spLocks noChangeArrowheads="1"/>
                </p:cNvSpPr>
                <p:nvPr/>
              </p:nvSpPr>
              <p:spPr bwMode="auto">
                <a:xfrm>
                  <a:off x="821" y="4108"/>
                  <a:ext cx="40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cs-CZ" altLang="en-US" sz="1600" b="1"/>
                    <a:t>NH</a:t>
                  </a:r>
                  <a:r>
                    <a:rPr lang="cs-CZ" altLang="en-US" sz="1600" b="1" baseline="-25000"/>
                    <a:t>4</a:t>
                  </a:r>
                  <a:r>
                    <a:rPr lang="cs-CZ" altLang="en-US" sz="1600" b="1" baseline="30000"/>
                    <a:t>+</a:t>
                  </a:r>
                  <a:endParaRPr lang="cs-CZ" altLang="en-US" sz="2400" b="1">
                    <a:latin typeface="Times New Roman" panose="02020603050405020304" pitchFamily="18" charset="0"/>
                  </a:endParaRPr>
                </a:p>
              </p:txBody>
            </p:sp>
            <p:sp>
              <p:nvSpPr>
                <p:cNvPr id="39997" name="Line 95">
                  <a:extLst>
                    <a:ext uri="{FF2B5EF4-FFF2-40B4-BE49-F238E27FC236}">
                      <a16:creationId xmlns:a16="http://schemas.microsoft.com/office/drawing/2014/main" id="{DEA8063E-2E65-401E-8937-F1ED0D01F2F1}"/>
                    </a:ext>
                  </a:extLst>
                </p:cNvPr>
                <p:cNvSpPr>
                  <a:spLocks noChangeShapeType="1"/>
                </p:cNvSpPr>
                <p:nvPr/>
              </p:nvSpPr>
              <p:spPr bwMode="auto">
                <a:xfrm flipH="1">
                  <a:off x="967" y="3983"/>
                  <a:ext cx="5" cy="16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97634"/>
                                        </p:tgtEl>
                                        <p:attrNameLst>
                                          <p:attrName>style.visibility</p:attrName>
                                        </p:attrNameLst>
                                      </p:cBhvr>
                                      <p:to>
                                        <p:strVal val="visible"/>
                                      </p:to>
                                    </p:set>
                                    <p:animEffect transition="in" filter="dissolve">
                                      <p:cBhvr>
                                        <p:cTn id="17" dur="500"/>
                                        <p:tgtEl>
                                          <p:spTgt spid="197634"/>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97640"/>
                                        </p:tgtEl>
                                        <p:attrNameLst>
                                          <p:attrName>style.visibility</p:attrName>
                                        </p:attrNameLst>
                                      </p:cBhvr>
                                      <p:to>
                                        <p:strVal val="visible"/>
                                      </p:to>
                                    </p:set>
                                    <p:animEffect transition="in" filter="dissolve">
                                      <p:cBhvr>
                                        <p:cTn id="20" dur="500"/>
                                        <p:tgtEl>
                                          <p:spTgt spid="197640"/>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97652"/>
                                        </p:tgtEl>
                                        <p:attrNameLst>
                                          <p:attrName>style.visibility</p:attrName>
                                        </p:attrNameLst>
                                      </p:cBhvr>
                                      <p:to>
                                        <p:strVal val="visible"/>
                                      </p:to>
                                    </p:set>
                                    <p:animEffect transition="in" filter="dissolve">
                                      <p:cBhvr>
                                        <p:cTn id="23" dur="500"/>
                                        <p:tgtEl>
                                          <p:spTgt spid="19765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97651"/>
                                        </p:tgtEl>
                                        <p:attrNameLst>
                                          <p:attrName>style.visibility</p:attrName>
                                        </p:attrNameLst>
                                      </p:cBhvr>
                                      <p:to>
                                        <p:strVal val="visible"/>
                                      </p:to>
                                    </p:set>
                                    <p:animEffect transition="in" filter="dissolve">
                                      <p:cBhvr>
                                        <p:cTn id="26" dur="500"/>
                                        <p:tgtEl>
                                          <p:spTgt spid="19765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97655"/>
                                        </p:tgtEl>
                                        <p:attrNameLst>
                                          <p:attrName>style.visibility</p:attrName>
                                        </p:attrNameLst>
                                      </p:cBhvr>
                                      <p:to>
                                        <p:strVal val="visible"/>
                                      </p:to>
                                    </p:set>
                                    <p:animEffect transition="in" filter="dissolve">
                                      <p:cBhvr>
                                        <p:cTn id="31" dur="500"/>
                                        <p:tgtEl>
                                          <p:spTgt spid="197655"/>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97642"/>
                                        </p:tgtEl>
                                        <p:attrNameLst>
                                          <p:attrName>style.visibility</p:attrName>
                                        </p:attrNameLst>
                                      </p:cBhvr>
                                      <p:to>
                                        <p:strVal val="visible"/>
                                      </p:to>
                                    </p:set>
                                    <p:animEffect transition="in" filter="dissolve">
                                      <p:cBhvr>
                                        <p:cTn id="34" dur="500"/>
                                        <p:tgtEl>
                                          <p:spTgt spid="197642"/>
                                        </p:tgtEl>
                                      </p:cBhvr>
                                    </p:animEffect>
                                  </p:childTnLst>
                                </p:cTn>
                              </p:par>
                              <p:par>
                                <p:cTn id="35" presetID="9" presetClass="entr" presetSubtype="0" fill="hold" nodeType="withEffect">
                                  <p:stCondLst>
                                    <p:cond delay="0"/>
                                  </p:stCondLst>
                                  <p:childTnLst>
                                    <p:set>
                                      <p:cBhvr>
                                        <p:cTn id="36" dur="1" fill="hold">
                                          <p:stCondLst>
                                            <p:cond delay="0"/>
                                          </p:stCondLst>
                                        </p:cTn>
                                        <p:tgtEl>
                                          <p:spTgt spid="197648"/>
                                        </p:tgtEl>
                                        <p:attrNameLst>
                                          <p:attrName>style.visibility</p:attrName>
                                        </p:attrNameLst>
                                      </p:cBhvr>
                                      <p:to>
                                        <p:strVal val="visible"/>
                                      </p:to>
                                    </p:set>
                                    <p:animEffect transition="in" filter="dissolve">
                                      <p:cBhvr>
                                        <p:cTn id="37" dur="500"/>
                                        <p:tgtEl>
                                          <p:spTgt spid="19764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197645"/>
                                        </p:tgtEl>
                                        <p:attrNameLst>
                                          <p:attrName>style.visibility</p:attrName>
                                        </p:attrNameLst>
                                      </p:cBhvr>
                                      <p:to>
                                        <p:strVal val="visible"/>
                                      </p:to>
                                    </p:set>
                                    <p:animEffect transition="in" filter="dissolve">
                                      <p:cBhvr>
                                        <p:cTn id="40" dur="500"/>
                                        <p:tgtEl>
                                          <p:spTgt spid="197645"/>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197643"/>
                                        </p:tgtEl>
                                        <p:attrNameLst>
                                          <p:attrName>style.visibility</p:attrName>
                                        </p:attrNameLst>
                                      </p:cBhvr>
                                      <p:to>
                                        <p:strVal val="visible"/>
                                      </p:to>
                                    </p:set>
                                    <p:animEffect transition="in" filter="dissolve">
                                      <p:cBhvr>
                                        <p:cTn id="45" dur="500"/>
                                        <p:tgtEl>
                                          <p:spTgt spid="197643"/>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197656"/>
                                        </p:tgtEl>
                                        <p:attrNameLst>
                                          <p:attrName>style.visibility</p:attrName>
                                        </p:attrNameLst>
                                      </p:cBhvr>
                                      <p:to>
                                        <p:strVal val="visible"/>
                                      </p:to>
                                    </p:set>
                                    <p:animEffect transition="in" filter="dissolve">
                                      <p:cBhvr>
                                        <p:cTn id="48" dur="500"/>
                                        <p:tgtEl>
                                          <p:spTgt spid="197656"/>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197641"/>
                                        </p:tgtEl>
                                        <p:attrNameLst>
                                          <p:attrName>style.visibility</p:attrName>
                                        </p:attrNameLst>
                                      </p:cBhvr>
                                      <p:to>
                                        <p:strVal val="visible"/>
                                      </p:to>
                                    </p:set>
                                    <p:animEffect transition="in" filter="dissolve">
                                      <p:cBhvr>
                                        <p:cTn id="51" dur="500"/>
                                        <p:tgtEl>
                                          <p:spTgt spid="197641"/>
                                        </p:tgtEl>
                                      </p:cBhvr>
                                    </p:animEffect>
                                  </p:childTnLst>
                                </p:cTn>
                              </p:par>
                              <p:par>
                                <p:cTn id="52" presetID="9" presetClass="entr" presetSubtype="0" fill="hold" nodeType="withEffect">
                                  <p:stCondLst>
                                    <p:cond delay="0"/>
                                  </p:stCondLst>
                                  <p:childTnLst>
                                    <p:set>
                                      <p:cBhvr>
                                        <p:cTn id="53" dur="1" fill="hold">
                                          <p:stCondLst>
                                            <p:cond delay="0"/>
                                          </p:stCondLst>
                                        </p:cTn>
                                        <p:tgtEl>
                                          <p:spTgt spid="197647"/>
                                        </p:tgtEl>
                                        <p:attrNameLst>
                                          <p:attrName>style.visibility</p:attrName>
                                        </p:attrNameLst>
                                      </p:cBhvr>
                                      <p:to>
                                        <p:strVal val="visible"/>
                                      </p:to>
                                    </p:set>
                                    <p:animEffect transition="in" filter="dissolve">
                                      <p:cBhvr>
                                        <p:cTn id="54" dur="500"/>
                                        <p:tgtEl>
                                          <p:spTgt spid="197647"/>
                                        </p:tgtEl>
                                      </p:cBhvr>
                                    </p:animEffect>
                                  </p:childTnLst>
                                </p:cTn>
                              </p:par>
                              <p:par>
                                <p:cTn id="55" presetID="9" presetClass="entr" presetSubtype="0" fill="hold" grpId="0" nodeType="withEffect">
                                  <p:stCondLst>
                                    <p:cond delay="0"/>
                                  </p:stCondLst>
                                  <p:childTnLst>
                                    <p:set>
                                      <p:cBhvr>
                                        <p:cTn id="56" dur="1" fill="hold">
                                          <p:stCondLst>
                                            <p:cond delay="0"/>
                                          </p:stCondLst>
                                        </p:cTn>
                                        <p:tgtEl>
                                          <p:spTgt spid="197653"/>
                                        </p:tgtEl>
                                        <p:attrNameLst>
                                          <p:attrName>style.visibility</p:attrName>
                                        </p:attrNameLst>
                                      </p:cBhvr>
                                      <p:to>
                                        <p:strVal val="visible"/>
                                      </p:to>
                                    </p:set>
                                    <p:animEffect transition="in" filter="dissolve">
                                      <p:cBhvr>
                                        <p:cTn id="57" dur="500"/>
                                        <p:tgtEl>
                                          <p:spTgt spid="197653"/>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nodeType="clickEffect">
                                  <p:stCondLst>
                                    <p:cond delay="0"/>
                                  </p:stCondLst>
                                  <p:childTnLst>
                                    <p:set>
                                      <p:cBhvr>
                                        <p:cTn id="61" dur="1" fill="hold">
                                          <p:stCondLst>
                                            <p:cond delay="0"/>
                                          </p:stCondLst>
                                        </p:cTn>
                                        <p:tgtEl>
                                          <p:spTgt spid="197649"/>
                                        </p:tgtEl>
                                        <p:attrNameLst>
                                          <p:attrName>style.visibility</p:attrName>
                                        </p:attrNameLst>
                                      </p:cBhvr>
                                      <p:to>
                                        <p:strVal val="visible"/>
                                      </p:to>
                                    </p:set>
                                    <p:animEffect transition="in" filter="dissolve">
                                      <p:cBhvr>
                                        <p:cTn id="62" dur="500"/>
                                        <p:tgtEl>
                                          <p:spTgt spid="197649"/>
                                        </p:tgtEl>
                                      </p:cBhvr>
                                    </p:animEffect>
                                  </p:childTnLst>
                                </p:cTn>
                              </p:par>
                              <p:par>
                                <p:cTn id="63" presetID="9" presetClass="entr" presetSubtype="0" fill="hold" grpId="0" nodeType="withEffect">
                                  <p:stCondLst>
                                    <p:cond delay="0"/>
                                  </p:stCondLst>
                                  <p:childTnLst>
                                    <p:set>
                                      <p:cBhvr>
                                        <p:cTn id="64" dur="1" fill="hold">
                                          <p:stCondLst>
                                            <p:cond delay="0"/>
                                          </p:stCondLst>
                                        </p:cTn>
                                        <p:tgtEl>
                                          <p:spTgt spid="197644"/>
                                        </p:tgtEl>
                                        <p:attrNameLst>
                                          <p:attrName>style.visibility</p:attrName>
                                        </p:attrNameLst>
                                      </p:cBhvr>
                                      <p:to>
                                        <p:strVal val="visible"/>
                                      </p:to>
                                    </p:set>
                                    <p:animEffect transition="in" filter="dissolve">
                                      <p:cBhvr>
                                        <p:cTn id="65" dur="500"/>
                                        <p:tgtEl>
                                          <p:spTgt spid="1976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40" grpId="0"/>
      <p:bldP spid="197641" grpId="0" animBg="1"/>
      <p:bldP spid="197642" grpId="0"/>
      <p:bldP spid="197643" grpId="0"/>
      <p:bldP spid="197644" grpId="0"/>
      <p:bldP spid="197645" grpId="0"/>
      <p:bldP spid="197651" grpId="0" animBg="1"/>
      <p:bldP spid="197652" grpId="0"/>
      <p:bldP spid="197653" grpId="0"/>
      <p:bldP spid="197655" grpId="0"/>
      <p:bldP spid="19765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Obrázek 68">
            <a:extLst>
              <a:ext uri="{FF2B5EF4-FFF2-40B4-BE49-F238E27FC236}">
                <a16:creationId xmlns:a16="http://schemas.microsoft.com/office/drawing/2014/main" id="{ABDDD8BF-2AEC-4BB6-A5EA-B8CDC5D78B51}"/>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827536" y="281551"/>
            <a:ext cx="4010083" cy="6358141"/>
          </a:xfrm>
          <a:prstGeom prst="rect">
            <a:avLst/>
          </a:prstGeom>
        </p:spPr>
      </p:pic>
      <p:sp>
        <p:nvSpPr>
          <p:cNvPr id="63" name="Obdélník 62">
            <a:extLst>
              <a:ext uri="{FF2B5EF4-FFF2-40B4-BE49-F238E27FC236}">
                <a16:creationId xmlns:a16="http://schemas.microsoft.com/office/drawing/2014/main" id="{4FBC3860-FCA9-4C32-A889-042CF2352A45}"/>
              </a:ext>
            </a:extLst>
          </p:cNvPr>
          <p:cNvSpPr/>
          <p:nvPr/>
        </p:nvSpPr>
        <p:spPr>
          <a:xfrm>
            <a:off x="-34210" y="1"/>
            <a:ext cx="1386212" cy="6926348"/>
          </a:xfrm>
          <a:prstGeom prst="rect">
            <a:avLst/>
          </a:prstGeom>
          <a:solidFill>
            <a:srgbClr val="E8E6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bdélník 57">
            <a:extLst>
              <a:ext uri="{FF2B5EF4-FFF2-40B4-BE49-F238E27FC236}">
                <a16:creationId xmlns:a16="http://schemas.microsoft.com/office/drawing/2014/main" id="{FA1A6B73-F775-4F65-826C-0AEDA85AB0BB}"/>
              </a:ext>
            </a:extLst>
          </p:cNvPr>
          <p:cNvSpPr/>
          <p:nvPr/>
        </p:nvSpPr>
        <p:spPr>
          <a:xfrm>
            <a:off x="6124832" y="0"/>
            <a:ext cx="6067168" cy="6858000"/>
          </a:xfrm>
          <a:prstGeom prst="rect">
            <a:avLst/>
          </a:prstGeom>
          <a:solidFill>
            <a:srgbClr val="E8E6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ovéPole 2">
            <a:extLst>
              <a:ext uri="{FF2B5EF4-FFF2-40B4-BE49-F238E27FC236}">
                <a16:creationId xmlns:a16="http://schemas.microsoft.com/office/drawing/2014/main" id="{2D71DFFC-1928-444D-A208-274DB60F979B}"/>
              </a:ext>
            </a:extLst>
          </p:cNvPr>
          <p:cNvSpPr txBox="1"/>
          <p:nvPr/>
        </p:nvSpPr>
        <p:spPr>
          <a:xfrm>
            <a:off x="4199767" y="4001511"/>
            <a:ext cx="405880" cy="369332"/>
          </a:xfrm>
          <a:prstGeom prst="rect">
            <a:avLst/>
          </a:prstGeom>
          <a:noFill/>
        </p:spPr>
        <p:txBody>
          <a:bodyPr wrap="none" rtlCol="0">
            <a:spAutoFit/>
          </a:bodyPr>
          <a:lstStyle/>
          <a:p>
            <a:r>
              <a:rPr lang="cs-CZ" dirty="0"/>
              <a:t>H</a:t>
            </a:r>
            <a:r>
              <a:rPr lang="cs-CZ" baseline="30000" dirty="0"/>
              <a:t>+</a:t>
            </a:r>
            <a:endParaRPr lang="en-US" baseline="30000" dirty="0"/>
          </a:p>
        </p:txBody>
      </p:sp>
      <p:sp>
        <p:nvSpPr>
          <p:cNvPr id="4" name="TextovéPole 3">
            <a:extLst>
              <a:ext uri="{FF2B5EF4-FFF2-40B4-BE49-F238E27FC236}">
                <a16:creationId xmlns:a16="http://schemas.microsoft.com/office/drawing/2014/main" id="{7DCEF253-3F69-4D8C-B767-D6B131577A28}"/>
              </a:ext>
            </a:extLst>
          </p:cNvPr>
          <p:cNvSpPr txBox="1"/>
          <p:nvPr/>
        </p:nvSpPr>
        <p:spPr>
          <a:xfrm>
            <a:off x="4170456" y="4190223"/>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sp>
        <p:nvSpPr>
          <p:cNvPr id="6" name="TextovéPole 5">
            <a:extLst>
              <a:ext uri="{FF2B5EF4-FFF2-40B4-BE49-F238E27FC236}">
                <a16:creationId xmlns:a16="http://schemas.microsoft.com/office/drawing/2014/main" id="{63DDE472-6359-446B-818F-9772862302D3}"/>
              </a:ext>
            </a:extLst>
          </p:cNvPr>
          <p:cNvSpPr txBox="1"/>
          <p:nvPr/>
        </p:nvSpPr>
        <p:spPr>
          <a:xfrm>
            <a:off x="4491735" y="5061875"/>
            <a:ext cx="521297" cy="369332"/>
          </a:xfrm>
          <a:prstGeom prst="rect">
            <a:avLst/>
          </a:prstGeom>
          <a:noFill/>
        </p:spPr>
        <p:txBody>
          <a:bodyPr wrap="none" rtlCol="0">
            <a:spAutoFit/>
          </a:bodyPr>
          <a:lstStyle/>
          <a:p>
            <a:r>
              <a:rPr lang="cs-CZ" dirty="0"/>
              <a:t>Na</a:t>
            </a:r>
            <a:r>
              <a:rPr lang="cs-CZ" baseline="30000" dirty="0"/>
              <a:t>+</a:t>
            </a:r>
            <a:endParaRPr lang="en-US" baseline="30000" dirty="0"/>
          </a:p>
        </p:txBody>
      </p:sp>
      <p:cxnSp>
        <p:nvCxnSpPr>
          <p:cNvPr id="19" name="Přímá spojnice se šipkou 18">
            <a:extLst>
              <a:ext uri="{FF2B5EF4-FFF2-40B4-BE49-F238E27FC236}">
                <a16:creationId xmlns:a16="http://schemas.microsoft.com/office/drawing/2014/main" id="{30F9E570-0B0A-4E26-BFA7-6554FD1C3AF3}"/>
              </a:ext>
            </a:extLst>
          </p:cNvPr>
          <p:cNvCxnSpPr>
            <a:cxnSpLocks/>
          </p:cNvCxnSpPr>
          <p:nvPr/>
        </p:nvCxnSpPr>
        <p:spPr>
          <a:xfrm flipV="1">
            <a:off x="4944575" y="5246541"/>
            <a:ext cx="2181031" cy="3870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TextovéPole 46">
            <a:extLst>
              <a:ext uri="{FF2B5EF4-FFF2-40B4-BE49-F238E27FC236}">
                <a16:creationId xmlns:a16="http://schemas.microsoft.com/office/drawing/2014/main" id="{91399F6A-6D44-482B-9D6E-44F00E4A02C7}"/>
              </a:ext>
            </a:extLst>
          </p:cNvPr>
          <p:cNvSpPr txBox="1"/>
          <p:nvPr/>
        </p:nvSpPr>
        <p:spPr>
          <a:xfrm>
            <a:off x="4509137" y="5377528"/>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cxnSp>
        <p:nvCxnSpPr>
          <p:cNvPr id="48" name="Přímá spojnice se šipkou 47">
            <a:extLst>
              <a:ext uri="{FF2B5EF4-FFF2-40B4-BE49-F238E27FC236}">
                <a16:creationId xmlns:a16="http://schemas.microsoft.com/office/drawing/2014/main" id="{DA9E5A98-ADB9-4BA9-A4C9-1AC6CF69765B}"/>
              </a:ext>
            </a:extLst>
          </p:cNvPr>
          <p:cNvCxnSpPr>
            <a:cxnSpLocks/>
            <a:stCxn id="47" idx="3"/>
          </p:cNvCxnSpPr>
          <p:nvPr/>
        </p:nvCxnSpPr>
        <p:spPr>
          <a:xfrm flipV="1">
            <a:off x="4916621" y="5547719"/>
            <a:ext cx="2240784" cy="1447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2" name="TextovéPole 71">
            <a:extLst>
              <a:ext uri="{FF2B5EF4-FFF2-40B4-BE49-F238E27FC236}">
                <a16:creationId xmlns:a16="http://schemas.microsoft.com/office/drawing/2014/main" id="{5EBA0AFC-780E-4288-B860-F797A06D8826}"/>
              </a:ext>
            </a:extLst>
          </p:cNvPr>
          <p:cNvSpPr txBox="1"/>
          <p:nvPr/>
        </p:nvSpPr>
        <p:spPr>
          <a:xfrm>
            <a:off x="1254329" y="-17480"/>
            <a:ext cx="5943600" cy="400110"/>
          </a:xfrm>
          <a:prstGeom prst="rect">
            <a:avLst/>
          </a:prstGeom>
          <a:solidFill>
            <a:srgbClr val="E8E6F3"/>
          </a:solidFill>
        </p:spPr>
        <p:txBody>
          <a:bodyPr wrap="square" rtlCol="0">
            <a:spAutoFit/>
          </a:bodyPr>
          <a:lstStyle/>
          <a:p>
            <a:pPr algn="ctr"/>
            <a:r>
              <a:rPr lang="cs-CZ" sz="2000" dirty="0"/>
              <a:t>Vyrovnaná bilance</a:t>
            </a:r>
            <a:endParaRPr lang="en-US" sz="2000" dirty="0"/>
          </a:p>
        </p:txBody>
      </p:sp>
      <p:sp>
        <p:nvSpPr>
          <p:cNvPr id="74" name="TextovéPole 73">
            <a:extLst>
              <a:ext uri="{FF2B5EF4-FFF2-40B4-BE49-F238E27FC236}">
                <a16:creationId xmlns:a16="http://schemas.microsoft.com/office/drawing/2014/main" id="{012226EC-D1DB-4C7C-9382-D8C2121A70AC}"/>
              </a:ext>
            </a:extLst>
          </p:cNvPr>
          <p:cNvSpPr txBox="1"/>
          <p:nvPr/>
        </p:nvSpPr>
        <p:spPr>
          <a:xfrm>
            <a:off x="9165579" y="243970"/>
            <a:ext cx="1575249" cy="707886"/>
          </a:xfrm>
          <a:prstGeom prst="rect">
            <a:avLst/>
          </a:prstGeom>
          <a:solidFill>
            <a:srgbClr val="E8E6F3"/>
          </a:solidFill>
        </p:spPr>
        <p:txBody>
          <a:bodyPr wrap="square" rtlCol="0">
            <a:spAutoFit/>
          </a:bodyPr>
          <a:lstStyle/>
          <a:p>
            <a:pPr algn="ctr"/>
            <a:r>
              <a:rPr lang="cs-CZ" sz="2000" dirty="0"/>
              <a:t>Intersticiální tekutina</a:t>
            </a:r>
            <a:endParaRPr lang="en-US" sz="2000" dirty="0"/>
          </a:p>
        </p:txBody>
      </p:sp>
      <p:sp>
        <p:nvSpPr>
          <p:cNvPr id="36" name="TextovéPole 35">
            <a:extLst>
              <a:ext uri="{FF2B5EF4-FFF2-40B4-BE49-F238E27FC236}">
                <a16:creationId xmlns:a16="http://schemas.microsoft.com/office/drawing/2014/main" id="{B3B9E8CE-73F3-4842-B80B-3C874C79E30A}"/>
              </a:ext>
            </a:extLst>
          </p:cNvPr>
          <p:cNvSpPr txBox="1"/>
          <p:nvPr/>
        </p:nvSpPr>
        <p:spPr>
          <a:xfrm>
            <a:off x="4402707" y="5666117"/>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cxnSp>
        <p:nvCxnSpPr>
          <p:cNvPr id="38" name="Přímá spojnice se šipkou 37">
            <a:extLst>
              <a:ext uri="{FF2B5EF4-FFF2-40B4-BE49-F238E27FC236}">
                <a16:creationId xmlns:a16="http://schemas.microsoft.com/office/drawing/2014/main" id="{BEDB6FD9-22EA-4156-B4C2-34FE769F47D2}"/>
              </a:ext>
            </a:extLst>
          </p:cNvPr>
          <p:cNvCxnSpPr>
            <a:cxnSpLocks/>
          </p:cNvCxnSpPr>
          <p:nvPr/>
        </p:nvCxnSpPr>
        <p:spPr>
          <a:xfrm flipV="1">
            <a:off x="4876291" y="5858871"/>
            <a:ext cx="2240784" cy="1447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TextovéPole 38">
            <a:extLst>
              <a:ext uri="{FF2B5EF4-FFF2-40B4-BE49-F238E27FC236}">
                <a16:creationId xmlns:a16="http://schemas.microsoft.com/office/drawing/2014/main" id="{5C9E391A-B32D-487A-A879-6025452CFADA}"/>
              </a:ext>
            </a:extLst>
          </p:cNvPr>
          <p:cNvSpPr txBox="1"/>
          <p:nvPr/>
        </p:nvSpPr>
        <p:spPr>
          <a:xfrm>
            <a:off x="7342022" y="5065991"/>
            <a:ext cx="521297" cy="369332"/>
          </a:xfrm>
          <a:prstGeom prst="rect">
            <a:avLst/>
          </a:prstGeom>
          <a:noFill/>
        </p:spPr>
        <p:txBody>
          <a:bodyPr wrap="none" rtlCol="0">
            <a:spAutoFit/>
          </a:bodyPr>
          <a:lstStyle/>
          <a:p>
            <a:r>
              <a:rPr lang="cs-CZ" dirty="0"/>
              <a:t>Na</a:t>
            </a:r>
            <a:r>
              <a:rPr lang="cs-CZ" baseline="30000" dirty="0"/>
              <a:t>+</a:t>
            </a:r>
            <a:endParaRPr lang="en-US" baseline="30000" dirty="0"/>
          </a:p>
        </p:txBody>
      </p:sp>
      <p:sp>
        <p:nvSpPr>
          <p:cNvPr id="41" name="TextovéPole 40">
            <a:extLst>
              <a:ext uri="{FF2B5EF4-FFF2-40B4-BE49-F238E27FC236}">
                <a16:creationId xmlns:a16="http://schemas.microsoft.com/office/drawing/2014/main" id="{6867685F-AF14-43D4-BB81-127D525D625F}"/>
              </a:ext>
            </a:extLst>
          </p:cNvPr>
          <p:cNvSpPr txBox="1"/>
          <p:nvPr/>
        </p:nvSpPr>
        <p:spPr>
          <a:xfrm>
            <a:off x="7359424" y="5381644"/>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sp>
        <p:nvSpPr>
          <p:cNvPr id="42" name="TextovéPole 41">
            <a:extLst>
              <a:ext uri="{FF2B5EF4-FFF2-40B4-BE49-F238E27FC236}">
                <a16:creationId xmlns:a16="http://schemas.microsoft.com/office/drawing/2014/main" id="{ECE9EF92-7B71-4993-9613-950EBDE63987}"/>
              </a:ext>
            </a:extLst>
          </p:cNvPr>
          <p:cNvSpPr txBox="1"/>
          <p:nvPr/>
        </p:nvSpPr>
        <p:spPr>
          <a:xfrm>
            <a:off x="7252994" y="5670233"/>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Tree>
    <p:extLst>
      <p:ext uri="{BB962C8B-B14F-4D97-AF65-F5344CB8AC3E}">
        <p14:creationId xmlns:p14="http://schemas.microsoft.com/office/powerpoint/2010/main" val="10096271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2" descr="claudeBernard">
            <a:extLst>
              <a:ext uri="{FF2B5EF4-FFF2-40B4-BE49-F238E27FC236}">
                <a16:creationId xmlns:a16="http://schemas.microsoft.com/office/drawing/2014/main" id="{73D57169-C2F7-4413-BA2D-4BF6E9C8B9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0014" y="333376"/>
            <a:ext cx="1666875" cy="24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Text Box 3">
            <a:extLst>
              <a:ext uri="{FF2B5EF4-FFF2-40B4-BE49-F238E27FC236}">
                <a16:creationId xmlns:a16="http://schemas.microsoft.com/office/drawing/2014/main" id="{DE44895E-8FEA-41BE-958D-420A394878F7}"/>
              </a:ext>
            </a:extLst>
          </p:cNvPr>
          <p:cNvSpPr txBox="1">
            <a:spLocks noChangeArrowheads="1"/>
          </p:cNvSpPr>
          <p:nvPr/>
        </p:nvSpPr>
        <p:spPr bwMode="auto">
          <a:xfrm>
            <a:off x="2474913" y="2874963"/>
            <a:ext cx="21399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a:latin typeface="Times New Roman" panose="02020603050405020304" pitchFamily="18" charset="0"/>
              </a:rPr>
              <a:t>1865 Claude Bernard</a:t>
            </a:r>
          </a:p>
        </p:txBody>
      </p:sp>
      <p:pic>
        <p:nvPicPr>
          <p:cNvPr id="50180" name="Picture 4" descr="kapr_index">
            <a:extLst>
              <a:ext uri="{FF2B5EF4-FFF2-40B4-BE49-F238E27FC236}">
                <a16:creationId xmlns:a16="http://schemas.microsoft.com/office/drawing/2014/main" id="{3EFB7A37-9EBB-4C01-8F6E-C4B2F3D29F7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2852739"/>
            <a:ext cx="4954588" cy="241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1" name="Text Box 5">
            <a:extLst>
              <a:ext uri="{FF2B5EF4-FFF2-40B4-BE49-F238E27FC236}">
                <a16:creationId xmlns:a16="http://schemas.microsoft.com/office/drawing/2014/main" id="{C14DCB3C-2946-4A16-9B16-CBD6BFF9360D}"/>
              </a:ext>
            </a:extLst>
          </p:cNvPr>
          <p:cNvSpPr txBox="1">
            <a:spLocks noChangeArrowheads="1"/>
          </p:cNvSpPr>
          <p:nvPr/>
        </p:nvSpPr>
        <p:spPr bwMode="auto">
          <a:xfrm>
            <a:off x="6003925" y="1885951"/>
            <a:ext cx="4052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organismu</a:t>
            </a:r>
          </a:p>
        </p:txBody>
      </p:sp>
      <p:pic>
        <p:nvPicPr>
          <p:cNvPr id="314374" name="Picture 6" descr="j0223796">
            <a:extLst>
              <a:ext uri="{FF2B5EF4-FFF2-40B4-BE49-F238E27FC236}">
                <a16:creationId xmlns:a16="http://schemas.microsoft.com/office/drawing/2014/main" id="{344B4169-14CE-4839-9E5F-24D5526171BB}"/>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5808664" y="3429000"/>
            <a:ext cx="2020887" cy="23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375" name="Text Box 7">
            <a:extLst>
              <a:ext uri="{FF2B5EF4-FFF2-40B4-BE49-F238E27FC236}">
                <a16:creationId xmlns:a16="http://schemas.microsoft.com/office/drawing/2014/main" id="{E18D848F-8987-47EF-9AFC-430B631D0BB4}"/>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buněk</a:t>
            </a:r>
          </a:p>
        </p:txBody>
      </p:sp>
      <p:sp>
        <p:nvSpPr>
          <p:cNvPr id="314376" name="AutoShape 8">
            <a:extLst>
              <a:ext uri="{FF2B5EF4-FFF2-40B4-BE49-F238E27FC236}">
                <a16:creationId xmlns:a16="http://schemas.microsoft.com/office/drawing/2014/main" id="{1383FDF3-B4BF-4F7E-AAFE-8ED60B0584C1}"/>
              </a:ext>
            </a:extLst>
          </p:cNvPr>
          <p:cNvSpPr>
            <a:spLocks noChangeArrowheads="1"/>
          </p:cNvSpPr>
          <p:nvPr/>
        </p:nvSpPr>
        <p:spPr bwMode="auto">
          <a:xfrm flipH="1">
            <a:off x="3792538" y="4437064"/>
            <a:ext cx="1295400" cy="1582737"/>
          </a:xfrm>
          <a:prstGeom prst="lightningBol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4377" name="AutoShape 9">
            <a:extLst>
              <a:ext uri="{FF2B5EF4-FFF2-40B4-BE49-F238E27FC236}">
                <a16:creationId xmlns:a16="http://schemas.microsoft.com/office/drawing/2014/main" id="{09152E59-1291-4883-8220-DECCC19DEE88}"/>
              </a:ext>
            </a:extLst>
          </p:cNvPr>
          <p:cNvSpPr>
            <a:spLocks noChangeArrowheads="1"/>
          </p:cNvSpPr>
          <p:nvPr/>
        </p:nvSpPr>
        <p:spPr bwMode="auto">
          <a:xfrm flipV="1">
            <a:off x="5016500" y="2276475"/>
            <a:ext cx="1079500" cy="1728788"/>
          </a:xfrm>
          <a:prstGeom prst="lightningBol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14374"/>
                                        </p:tgtEl>
                                        <p:attrNameLst>
                                          <p:attrName>style.visibility</p:attrName>
                                        </p:attrNameLst>
                                      </p:cBhvr>
                                      <p:to>
                                        <p:strVal val="visible"/>
                                      </p:to>
                                    </p:set>
                                    <p:animEffect transition="in" filter="checkerboard(across)">
                                      <p:cBhvr>
                                        <p:cTn id="7" dur="500"/>
                                        <p:tgtEl>
                                          <p:spTgt spid="314374"/>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14375"/>
                                        </p:tgtEl>
                                        <p:attrNameLst>
                                          <p:attrName>style.visibility</p:attrName>
                                        </p:attrNameLst>
                                      </p:cBhvr>
                                      <p:to>
                                        <p:strVal val="visible"/>
                                      </p:to>
                                    </p:set>
                                    <p:animEffect transition="in" filter="checkerboard(across)">
                                      <p:cBhvr>
                                        <p:cTn id="10" dur="500"/>
                                        <p:tgtEl>
                                          <p:spTgt spid="31437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nodeType="clickEffect">
                                  <p:stCondLst>
                                    <p:cond delay="0"/>
                                  </p:stCondLst>
                                  <p:childTnLst>
                                    <p:set>
                                      <p:cBhvr>
                                        <p:cTn id="14" dur="1" fill="hold">
                                          <p:stCondLst>
                                            <p:cond delay="0"/>
                                          </p:stCondLst>
                                        </p:cTn>
                                        <p:tgtEl>
                                          <p:spTgt spid="314374"/>
                                        </p:tgtEl>
                                        <p:attrNameLst>
                                          <p:attrName>style.visibility</p:attrName>
                                        </p:attrNameLst>
                                      </p:cBhvr>
                                      <p:to>
                                        <p:strVal val="visible"/>
                                      </p:to>
                                    </p:set>
                                    <p:animEffect transition="in" filter="checkerboard(across)">
                                      <p:cBhvr>
                                        <p:cTn id="15" dur="500"/>
                                        <p:tgtEl>
                                          <p:spTgt spid="314374"/>
                                        </p:tgtEl>
                                      </p:cBhvr>
                                    </p:animEffect>
                                  </p:childTnLst>
                                </p:cTn>
                              </p:par>
                              <p:par>
                                <p:cTn id="16" presetID="5" presetClass="entr" presetSubtype="10" fill="hold" grpId="1" nodeType="withEffect">
                                  <p:stCondLst>
                                    <p:cond delay="0"/>
                                  </p:stCondLst>
                                  <p:childTnLst>
                                    <p:set>
                                      <p:cBhvr>
                                        <p:cTn id="17" dur="1" fill="hold">
                                          <p:stCondLst>
                                            <p:cond delay="0"/>
                                          </p:stCondLst>
                                        </p:cTn>
                                        <p:tgtEl>
                                          <p:spTgt spid="314375"/>
                                        </p:tgtEl>
                                        <p:attrNameLst>
                                          <p:attrName>style.visibility</p:attrName>
                                        </p:attrNameLst>
                                      </p:cBhvr>
                                      <p:to>
                                        <p:strVal val="visible"/>
                                      </p:to>
                                    </p:set>
                                    <p:animEffect transition="in" filter="checkerboard(across)">
                                      <p:cBhvr>
                                        <p:cTn id="18" dur="500"/>
                                        <p:tgtEl>
                                          <p:spTgt spid="314375"/>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314376"/>
                                        </p:tgtEl>
                                        <p:attrNameLst>
                                          <p:attrName>style.visibility</p:attrName>
                                        </p:attrNameLst>
                                      </p:cBhvr>
                                      <p:to>
                                        <p:strVal val="visible"/>
                                      </p:to>
                                    </p:set>
                                    <p:animEffect transition="in" filter="checkerboard(across)">
                                      <p:cBhvr>
                                        <p:cTn id="21" dur="500"/>
                                        <p:tgtEl>
                                          <p:spTgt spid="314376"/>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314377"/>
                                        </p:tgtEl>
                                        <p:attrNameLst>
                                          <p:attrName>style.visibility</p:attrName>
                                        </p:attrNameLst>
                                      </p:cBhvr>
                                      <p:to>
                                        <p:strVal val="visible"/>
                                      </p:to>
                                    </p:set>
                                    <p:animEffect transition="in" filter="checkerboard(across)">
                                      <p:cBhvr>
                                        <p:cTn id="24" dur="500"/>
                                        <p:tgtEl>
                                          <p:spTgt spid="314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375" grpId="0"/>
      <p:bldP spid="314375" grpId="1"/>
      <p:bldP spid="314376" grpId="0" animBg="1"/>
      <p:bldP spid="31437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bdélník 9">
            <a:extLst>
              <a:ext uri="{FF2B5EF4-FFF2-40B4-BE49-F238E27FC236}">
                <a16:creationId xmlns:a16="http://schemas.microsoft.com/office/drawing/2014/main" id="{C6A8B14B-9441-4DAE-8C8A-CFC757305BC2}"/>
              </a:ext>
            </a:extLst>
          </p:cNvPr>
          <p:cNvSpPr/>
          <p:nvPr/>
        </p:nvSpPr>
        <p:spPr>
          <a:xfrm>
            <a:off x="3877069" y="-33653"/>
            <a:ext cx="8367536" cy="7014656"/>
          </a:xfrm>
          <a:prstGeom prst="rect">
            <a:avLst/>
          </a:prstGeom>
          <a:solidFill>
            <a:srgbClr val="E8E6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bdélník 6">
            <a:extLst>
              <a:ext uri="{FF2B5EF4-FFF2-40B4-BE49-F238E27FC236}">
                <a16:creationId xmlns:a16="http://schemas.microsoft.com/office/drawing/2014/main" id="{1ACB61A3-10AE-4414-AC7D-C09D920582BB}"/>
              </a:ext>
            </a:extLst>
          </p:cNvPr>
          <p:cNvSpPr/>
          <p:nvPr/>
        </p:nvSpPr>
        <p:spPr>
          <a:xfrm>
            <a:off x="1" y="0"/>
            <a:ext cx="3898964" cy="69253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Obrázek 4">
            <a:extLst>
              <a:ext uri="{FF2B5EF4-FFF2-40B4-BE49-F238E27FC236}">
                <a16:creationId xmlns:a16="http://schemas.microsoft.com/office/drawing/2014/main" id="{615475B0-9E5E-46B2-BC45-D6609656FE4E}"/>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39556" y="0"/>
            <a:ext cx="9797144" cy="6858000"/>
          </a:xfrm>
          <a:prstGeom prst="rect">
            <a:avLst/>
          </a:prstGeom>
        </p:spPr>
      </p:pic>
      <p:sp>
        <p:nvSpPr>
          <p:cNvPr id="9" name="TextovéPole 8">
            <a:extLst>
              <a:ext uri="{FF2B5EF4-FFF2-40B4-BE49-F238E27FC236}">
                <a16:creationId xmlns:a16="http://schemas.microsoft.com/office/drawing/2014/main" id="{1BDA9FFB-696F-45B7-90BB-80A0AFED14F1}"/>
              </a:ext>
            </a:extLst>
          </p:cNvPr>
          <p:cNvSpPr txBox="1"/>
          <p:nvPr/>
        </p:nvSpPr>
        <p:spPr>
          <a:xfrm>
            <a:off x="0" y="2464702"/>
            <a:ext cx="970100" cy="646331"/>
          </a:xfrm>
          <a:prstGeom prst="rect">
            <a:avLst/>
          </a:prstGeom>
          <a:noFill/>
        </p:spPr>
        <p:txBody>
          <a:bodyPr wrap="square" rtlCol="0">
            <a:spAutoFit/>
          </a:bodyPr>
          <a:lstStyle/>
          <a:p>
            <a:r>
              <a:rPr lang="cs-CZ" dirty="0"/>
              <a:t>Lumen střeva</a:t>
            </a:r>
            <a:endParaRPr lang="en-US" dirty="0"/>
          </a:p>
        </p:txBody>
      </p:sp>
      <p:sp>
        <p:nvSpPr>
          <p:cNvPr id="11" name="TextovéPole 10">
            <a:extLst>
              <a:ext uri="{FF2B5EF4-FFF2-40B4-BE49-F238E27FC236}">
                <a16:creationId xmlns:a16="http://schemas.microsoft.com/office/drawing/2014/main" id="{FEBFE156-C5A8-4243-AE5F-8B79841BDDF8}"/>
              </a:ext>
            </a:extLst>
          </p:cNvPr>
          <p:cNvSpPr txBox="1"/>
          <p:nvPr/>
        </p:nvSpPr>
        <p:spPr>
          <a:xfrm>
            <a:off x="10754845" y="2082944"/>
            <a:ext cx="1437155" cy="646331"/>
          </a:xfrm>
          <a:prstGeom prst="rect">
            <a:avLst/>
          </a:prstGeom>
          <a:noFill/>
        </p:spPr>
        <p:txBody>
          <a:bodyPr wrap="square" rtlCol="0">
            <a:spAutoFit/>
          </a:bodyPr>
          <a:lstStyle/>
          <a:p>
            <a:r>
              <a:rPr lang="cs-CZ" dirty="0"/>
              <a:t>Intersticiální tekutina</a:t>
            </a:r>
            <a:endParaRPr lang="en-US" dirty="0"/>
          </a:p>
        </p:txBody>
      </p:sp>
      <p:sp>
        <p:nvSpPr>
          <p:cNvPr id="13" name="TextovéPole 12">
            <a:extLst>
              <a:ext uri="{FF2B5EF4-FFF2-40B4-BE49-F238E27FC236}">
                <a16:creationId xmlns:a16="http://schemas.microsoft.com/office/drawing/2014/main" id="{F3BCDE43-D6C9-4F9E-A3C4-2E569790AB3B}"/>
              </a:ext>
            </a:extLst>
          </p:cNvPr>
          <p:cNvSpPr txBox="1"/>
          <p:nvPr/>
        </p:nvSpPr>
        <p:spPr>
          <a:xfrm>
            <a:off x="3020116" y="1432344"/>
            <a:ext cx="1437155" cy="276999"/>
          </a:xfrm>
          <a:prstGeom prst="rect">
            <a:avLst/>
          </a:prstGeom>
          <a:noFill/>
        </p:spPr>
        <p:txBody>
          <a:bodyPr wrap="square" rtlCol="0">
            <a:spAutoFit/>
          </a:bodyPr>
          <a:lstStyle/>
          <a:p>
            <a:r>
              <a:rPr lang="cs-CZ" sz="1200" dirty="0">
                <a:solidFill>
                  <a:schemeClr val="bg1"/>
                </a:solidFill>
              </a:rPr>
              <a:t>NHE pumpa</a:t>
            </a:r>
            <a:endParaRPr lang="en-US" sz="1200" dirty="0">
              <a:solidFill>
                <a:schemeClr val="bg1"/>
              </a:solidFill>
            </a:endParaRPr>
          </a:p>
        </p:txBody>
      </p:sp>
      <p:sp>
        <p:nvSpPr>
          <p:cNvPr id="15" name="TextovéPole 14">
            <a:extLst>
              <a:ext uri="{FF2B5EF4-FFF2-40B4-BE49-F238E27FC236}">
                <a16:creationId xmlns:a16="http://schemas.microsoft.com/office/drawing/2014/main" id="{146FA969-CE74-4C1D-B466-6B860D4B3FB4}"/>
              </a:ext>
            </a:extLst>
          </p:cNvPr>
          <p:cNvSpPr txBox="1"/>
          <p:nvPr/>
        </p:nvSpPr>
        <p:spPr>
          <a:xfrm>
            <a:off x="3020115" y="4105145"/>
            <a:ext cx="1437155" cy="276999"/>
          </a:xfrm>
          <a:prstGeom prst="rect">
            <a:avLst/>
          </a:prstGeom>
          <a:noFill/>
        </p:spPr>
        <p:txBody>
          <a:bodyPr wrap="square" rtlCol="0">
            <a:spAutoFit/>
          </a:bodyPr>
          <a:lstStyle/>
          <a:p>
            <a:r>
              <a:rPr lang="cs-CZ" sz="1200" dirty="0">
                <a:solidFill>
                  <a:schemeClr val="bg1"/>
                </a:solidFill>
              </a:rPr>
              <a:t>AE pumpa</a:t>
            </a:r>
            <a:endParaRPr lang="en-US" sz="1200" dirty="0">
              <a:solidFill>
                <a:schemeClr val="bg1"/>
              </a:solidFill>
            </a:endParaRPr>
          </a:p>
        </p:txBody>
      </p:sp>
    </p:spTree>
    <p:extLst>
      <p:ext uri="{BB962C8B-B14F-4D97-AF65-F5344CB8AC3E}">
        <p14:creationId xmlns:p14="http://schemas.microsoft.com/office/powerpoint/2010/main" val="309588482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bdélník 9">
            <a:extLst>
              <a:ext uri="{FF2B5EF4-FFF2-40B4-BE49-F238E27FC236}">
                <a16:creationId xmlns:a16="http://schemas.microsoft.com/office/drawing/2014/main" id="{C6A8B14B-9441-4DAE-8C8A-CFC757305BC2}"/>
              </a:ext>
            </a:extLst>
          </p:cNvPr>
          <p:cNvSpPr/>
          <p:nvPr/>
        </p:nvSpPr>
        <p:spPr>
          <a:xfrm>
            <a:off x="3877069" y="-33653"/>
            <a:ext cx="8367536" cy="7014656"/>
          </a:xfrm>
          <a:prstGeom prst="rect">
            <a:avLst/>
          </a:prstGeom>
          <a:solidFill>
            <a:srgbClr val="E8E6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bdélník 6">
            <a:extLst>
              <a:ext uri="{FF2B5EF4-FFF2-40B4-BE49-F238E27FC236}">
                <a16:creationId xmlns:a16="http://schemas.microsoft.com/office/drawing/2014/main" id="{1ACB61A3-10AE-4414-AC7D-C09D920582BB}"/>
              </a:ext>
            </a:extLst>
          </p:cNvPr>
          <p:cNvSpPr/>
          <p:nvPr/>
        </p:nvSpPr>
        <p:spPr>
          <a:xfrm>
            <a:off x="1" y="0"/>
            <a:ext cx="3898964" cy="69253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Obrázek 4">
            <a:extLst>
              <a:ext uri="{FF2B5EF4-FFF2-40B4-BE49-F238E27FC236}">
                <a16:creationId xmlns:a16="http://schemas.microsoft.com/office/drawing/2014/main" id="{615475B0-9E5E-46B2-BC45-D6609656FE4E}"/>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39556" y="0"/>
            <a:ext cx="9797144" cy="6858000"/>
          </a:xfrm>
          <a:prstGeom prst="rect">
            <a:avLst/>
          </a:prstGeom>
        </p:spPr>
      </p:pic>
      <p:sp>
        <p:nvSpPr>
          <p:cNvPr id="9" name="TextovéPole 8">
            <a:extLst>
              <a:ext uri="{FF2B5EF4-FFF2-40B4-BE49-F238E27FC236}">
                <a16:creationId xmlns:a16="http://schemas.microsoft.com/office/drawing/2014/main" id="{1BDA9FFB-696F-45B7-90BB-80A0AFED14F1}"/>
              </a:ext>
            </a:extLst>
          </p:cNvPr>
          <p:cNvSpPr txBox="1"/>
          <p:nvPr/>
        </p:nvSpPr>
        <p:spPr>
          <a:xfrm>
            <a:off x="0" y="2464702"/>
            <a:ext cx="970100" cy="646331"/>
          </a:xfrm>
          <a:prstGeom prst="rect">
            <a:avLst/>
          </a:prstGeom>
          <a:noFill/>
        </p:spPr>
        <p:txBody>
          <a:bodyPr wrap="square" rtlCol="0">
            <a:spAutoFit/>
          </a:bodyPr>
          <a:lstStyle/>
          <a:p>
            <a:r>
              <a:rPr lang="cs-CZ" dirty="0"/>
              <a:t>Lumen střeva</a:t>
            </a:r>
            <a:endParaRPr lang="en-US" dirty="0"/>
          </a:p>
        </p:txBody>
      </p:sp>
      <p:sp>
        <p:nvSpPr>
          <p:cNvPr id="11" name="TextovéPole 10">
            <a:extLst>
              <a:ext uri="{FF2B5EF4-FFF2-40B4-BE49-F238E27FC236}">
                <a16:creationId xmlns:a16="http://schemas.microsoft.com/office/drawing/2014/main" id="{FEBFE156-C5A8-4243-AE5F-8B79841BDDF8}"/>
              </a:ext>
            </a:extLst>
          </p:cNvPr>
          <p:cNvSpPr txBox="1"/>
          <p:nvPr/>
        </p:nvSpPr>
        <p:spPr>
          <a:xfrm>
            <a:off x="10754845" y="2082944"/>
            <a:ext cx="1437155" cy="646331"/>
          </a:xfrm>
          <a:prstGeom prst="rect">
            <a:avLst/>
          </a:prstGeom>
          <a:noFill/>
        </p:spPr>
        <p:txBody>
          <a:bodyPr wrap="square" rtlCol="0">
            <a:spAutoFit/>
          </a:bodyPr>
          <a:lstStyle/>
          <a:p>
            <a:r>
              <a:rPr lang="cs-CZ" dirty="0"/>
              <a:t>Intersticiální tekutina</a:t>
            </a:r>
            <a:endParaRPr lang="en-US" dirty="0"/>
          </a:p>
        </p:txBody>
      </p:sp>
      <p:sp>
        <p:nvSpPr>
          <p:cNvPr id="13" name="TextovéPole 12">
            <a:extLst>
              <a:ext uri="{FF2B5EF4-FFF2-40B4-BE49-F238E27FC236}">
                <a16:creationId xmlns:a16="http://schemas.microsoft.com/office/drawing/2014/main" id="{F3BCDE43-D6C9-4F9E-A3C4-2E569790AB3B}"/>
              </a:ext>
            </a:extLst>
          </p:cNvPr>
          <p:cNvSpPr txBox="1"/>
          <p:nvPr/>
        </p:nvSpPr>
        <p:spPr>
          <a:xfrm>
            <a:off x="3020116" y="1432344"/>
            <a:ext cx="1437155" cy="276999"/>
          </a:xfrm>
          <a:prstGeom prst="rect">
            <a:avLst/>
          </a:prstGeom>
          <a:noFill/>
        </p:spPr>
        <p:txBody>
          <a:bodyPr wrap="square" rtlCol="0">
            <a:spAutoFit/>
          </a:bodyPr>
          <a:lstStyle/>
          <a:p>
            <a:r>
              <a:rPr lang="cs-CZ" sz="1200" dirty="0">
                <a:solidFill>
                  <a:schemeClr val="bg1"/>
                </a:solidFill>
              </a:rPr>
              <a:t>NHE pumpa</a:t>
            </a:r>
            <a:endParaRPr lang="en-US" sz="1200" dirty="0">
              <a:solidFill>
                <a:schemeClr val="bg1"/>
              </a:solidFill>
            </a:endParaRPr>
          </a:p>
        </p:txBody>
      </p:sp>
      <p:sp>
        <p:nvSpPr>
          <p:cNvPr id="15" name="TextovéPole 14">
            <a:extLst>
              <a:ext uri="{FF2B5EF4-FFF2-40B4-BE49-F238E27FC236}">
                <a16:creationId xmlns:a16="http://schemas.microsoft.com/office/drawing/2014/main" id="{146FA969-CE74-4C1D-B466-6B860D4B3FB4}"/>
              </a:ext>
            </a:extLst>
          </p:cNvPr>
          <p:cNvSpPr txBox="1"/>
          <p:nvPr/>
        </p:nvSpPr>
        <p:spPr>
          <a:xfrm>
            <a:off x="3020115" y="4105145"/>
            <a:ext cx="1437155" cy="276999"/>
          </a:xfrm>
          <a:prstGeom prst="rect">
            <a:avLst/>
          </a:prstGeom>
          <a:noFill/>
        </p:spPr>
        <p:txBody>
          <a:bodyPr wrap="square" rtlCol="0">
            <a:spAutoFit/>
          </a:bodyPr>
          <a:lstStyle/>
          <a:p>
            <a:r>
              <a:rPr lang="cs-CZ" sz="1200" dirty="0">
                <a:solidFill>
                  <a:schemeClr val="bg1"/>
                </a:solidFill>
              </a:rPr>
              <a:t>AE pumpa</a:t>
            </a:r>
            <a:endParaRPr lang="en-US" sz="1200" dirty="0">
              <a:solidFill>
                <a:schemeClr val="bg1"/>
              </a:solidFill>
            </a:endParaRPr>
          </a:p>
        </p:txBody>
      </p:sp>
      <p:sp>
        <p:nvSpPr>
          <p:cNvPr id="12" name="Šipka: dolů 11">
            <a:extLst>
              <a:ext uri="{FF2B5EF4-FFF2-40B4-BE49-F238E27FC236}">
                <a16:creationId xmlns:a16="http://schemas.microsoft.com/office/drawing/2014/main" id="{C2FEA5A5-5AE6-46BE-82D1-3D6FC623C931}"/>
              </a:ext>
            </a:extLst>
          </p:cNvPr>
          <p:cNvSpPr/>
          <p:nvPr/>
        </p:nvSpPr>
        <p:spPr>
          <a:xfrm>
            <a:off x="1969027" y="460737"/>
            <a:ext cx="566106" cy="787665"/>
          </a:xfrm>
          <a:prstGeom prst="downArrow">
            <a:avLst/>
          </a:prstGeom>
          <a:solidFill>
            <a:srgbClr val="E3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Šipka: dolů 13">
            <a:extLst>
              <a:ext uri="{FF2B5EF4-FFF2-40B4-BE49-F238E27FC236}">
                <a16:creationId xmlns:a16="http://schemas.microsoft.com/office/drawing/2014/main" id="{7621CDE7-546A-4E9E-AFC5-3C09C02AC9BF}"/>
              </a:ext>
            </a:extLst>
          </p:cNvPr>
          <p:cNvSpPr/>
          <p:nvPr/>
        </p:nvSpPr>
        <p:spPr>
          <a:xfrm>
            <a:off x="1089194" y="460735"/>
            <a:ext cx="566106" cy="1379015"/>
          </a:xfrm>
          <a:prstGeom prst="downArrow">
            <a:avLst/>
          </a:prstGeom>
          <a:solidFill>
            <a:srgbClr val="E3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Šipka: dolů 15">
            <a:extLst>
              <a:ext uri="{FF2B5EF4-FFF2-40B4-BE49-F238E27FC236}">
                <a16:creationId xmlns:a16="http://schemas.microsoft.com/office/drawing/2014/main" id="{8AAFAD80-8E58-4529-A3C7-693D1202A9B0}"/>
              </a:ext>
            </a:extLst>
          </p:cNvPr>
          <p:cNvSpPr/>
          <p:nvPr/>
        </p:nvSpPr>
        <p:spPr>
          <a:xfrm>
            <a:off x="650948" y="513479"/>
            <a:ext cx="670091" cy="4420439"/>
          </a:xfrm>
          <a:prstGeom prst="downArrow">
            <a:avLst>
              <a:gd name="adj1" fmla="val 50000"/>
              <a:gd name="adj2" fmla="val 70826"/>
            </a:avLst>
          </a:prstGeom>
          <a:solidFill>
            <a:srgbClr val="04BD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2622651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Obdélník 25">
            <a:extLst>
              <a:ext uri="{FF2B5EF4-FFF2-40B4-BE49-F238E27FC236}">
                <a16:creationId xmlns:a16="http://schemas.microsoft.com/office/drawing/2014/main" id="{F493AC26-6EED-44B1-AEDC-BC56450CBF86}"/>
              </a:ext>
            </a:extLst>
          </p:cNvPr>
          <p:cNvSpPr/>
          <p:nvPr/>
        </p:nvSpPr>
        <p:spPr>
          <a:xfrm>
            <a:off x="3881711" y="-33653"/>
            <a:ext cx="8367536" cy="7014656"/>
          </a:xfrm>
          <a:prstGeom prst="rect">
            <a:avLst/>
          </a:prstGeom>
          <a:solidFill>
            <a:srgbClr val="E8E6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bdélník 6">
            <a:extLst>
              <a:ext uri="{FF2B5EF4-FFF2-40B4-BE49-F238E27FC236}">
                <a16:creationId xmlns:a16="http://schemas.microsoft.com/office/drawing/2014/main" id="{1ACB61A3-10AE-4414-AC7D-C09D920582BB}"/>
              </a:ext>
            </a:extLst>
          </p:cNvPr>
          <p:cNvSpPr/>
          <p:nvPr/>
        </p:nvSpPr>
        <p:spPr>
          <a:xfrm>
            <a:off x="-23675" y="-67304"/>
            <a:ext cx="3898964" cy="69253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Obrázek 2">
            <a:extLst>
              <a:ext uri="{FF2B5EF4-FFF2-40B4-BE49-F238E27FC236}">
                <a16:creationId xmlns:a16="http://schemas.microsoft.com/office/drawing/2014/main" id="{D435D664-85FA-4BE6-9A8E-238FC37E0341}"/>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93718" y="-1"/>
            <a:ext cx="9739697" cy="6858001"/>
          </a:xfrm>
          <a:prstGeom prst="rect">
            <a:avLst/>
          </a:prstGeom>
        </p:spPr>
      </p:pic>
      <p:sp>
        <p:nvSpPr>
          <p:cNvPr id="8" name="Plechovka 67">
            <a:extLst>
              <a:ext uri="{FF2B5EF4-FFF2-40B4-BE49-F238E27FC236}">
                <a16:creationId xmlns:a16="http://schemas.microsoft.com/office/drawing/2014/main" id="{F200ECAE-FBB4-4EE2-B527-F2F37418F84E}"/>
              </a:ext>
            </a:extLst>
          </p:cNvPr>
          <p:cNvSpPr/>
          <p:nvPr/>
        </p:nvSpPr>
        <p:spPr bwMode="auto">
          <a:xfrm>
            <a:off x="8804627" y="4644993"/>
            <a:ext cx="865188" cy="1196974"/>
          </a:xfrm>
          <a:prstGeom prst="can">
            <a:avLst/>
          </a:prstGeom>
        </p:spPr>
        <p:style>
          <a:lnRef idx="2">
            <a:schemeClr val="dk1"/>
          </a:lnRef>
          <a:fillRef idx="1">
            <a:schemeClr val="lt1"/>
          </a:fillRef>
          <a:effectRef idx="0">
            <a:schemeClr val="dk1"/>
          </a:effectRef>
          <a:fontRef idx="minor">
            <a:schemeClr val="dk1"/>
          </a:fontRef>
        </p:style>
        <p:txBody>
          <a:bodyPr anchor="ctr"/>
          <a:lstStyle/>
          <a:p>
            <a:pPr algn="ctr">
              <a:defRPr/>
            </a:pPr>
            <a:endParaRPr lang="cs-CZ"/>
          </a:p>
        </p:txBody>
      </p:sp>
      <p:sp>
        <p:nvSpPr>
          <p:cNvPr id="9" name="Plechovka 69">
            <a:extLst>
              <a:ext uri="{FF2B5EF4-FFF2-40B4-BE49-F238E27FC236}">
                <a16:creationId xmlns:a16="http://schemas.microsoft.com/office/drawing/2014/main" id="{4FD7C2E2-C425-49E0-9446-5EDF44F2FB75}"/>
              </a:ext>
            </a:extLst>
          </p:cNvPr>
          <p:cNvSpPr/>
          <p:nvPr/>
        </p:nvSpPr>
        <p:spPr bwMode="auto">
          <a:xfrm>
            <a:off x="8804627" y="4933918"/>
            <a:ext cx="865188" cy="1123949"/>
          </a:xfrm>
          <a:prstGeom prst="can">
            <a:avLst/>
          </a:prstGeom>
          <a:solidFill>
            <a:srgbClr val="E36600"/>
          </a:solidFill>
          <a:ln/>
        </p:spPr>
        <p:style>
          <a:lnRef idx="1">
            <a:schemeClr val="accent3"/>
          </a:lnRef>
          <a:fillRef idx="2">
            <a:schemeClr val="accent3"/>
          </a:fillRef>
          <a:effectRef idx="1">
            <a:schemeClr val="accent3"/>
          </a:effectRef>
          <a:fontRef idx="minor">
            <a:schemeClr val="dk1"/>
          </a:fontRef>
        </p:style>
        <p:txBody>
          <a:bodyPr anchor="ctr"/>
          <a:lstStyle/>
          <a:p>
            <a:pPr>
              <a:defRPr/>
            </a:pPr>
            <a:endParaRPr lang="cs-CZ" dirty="0"/>
          </a:p>
          <a:p>
            <a:pPr algn="ctr">
              <a:defRPr/>
            </a:pPr>
            <a:r>
              <a:rPr lang="cs-CZ" dirty="0">
                <a:solidFill>
                  <a:schemeClr val="bg1"/>
                </a:solidFill>
              </a:rPr>
              <a:t>Cl</a:t>
            </a:r>
            <a:r>
              <a:rPr lang="cs-CZ" baseline="30000" dirty="0">
                <a:solidFill>
                  <a:schemeClr val="bg1"/>
                </a:solidFill>
              </a:rPr>
              <a:t>-</a:t>
            </a:r>
          </a:p>
        </p:txBody>
      </p:sp>
      <p:sp>
        <p:nvSpPr>
          <p:cNvPr id="10" name="Elipsa 73">
            <a:extLst>
              <a:ext uri="{FF2B5EF4-FFF2-40B4-BE49-F238E27FC236}">
                <a16:creationId xmlns:a16="http://schemas.microsoft.com/office/drawing/2014/main" id="{538E3162-A1B8-4B79-854C-FAE29BE6D7A2}"/>
              </a:ext>
            </a:extLst>
          </p:cNvPr>
          <p:cNvSpPr/>
          <p:nvPr/>
        </p:nvSpPr>
        <p:spPr bwMode="auto">
          <a:xfrm>
            <a:off x="8804627" y="5221255"/>
            <a:ext cx="865188" cy="288925"/>
          </a:xfrm>
          <a:prstGeom prst="ellipse">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cxnSp>
        <p:nvCxnSpPr>
          <p:cNvPr id="11" name="Přímá spojovací šipka 74">
            <a:extLst>
              <a:ext uri="{FF2B5EF4-FFF2-40B4-BE49-F238E27FC236}">
                <a16:creationId xmlns:a16="http://schemas.microsoft.com/office/drawing/2014/main" id="{B438D453-A06D-41F5-BB50-7CB4D9B011FC}"/>
              </a:ext>
            </a:extLst>
          </p:cNvPr>
          <p:cNvCxnSpPr>
            <a:cxnSpLocks/>
            <a:endCxn id="9" idx="1"/>
          </p:cNvCxnSpPr>
          <p:nvPr/>
        </p:nvCxnSpPr>
        <p:spPr bwMode="auto">
          <a:xfrm>
            <a:off x="8916026" y="4376893"/>
            <a:ext cx="321195" cy="557025"/>
          </a:xfrm>
          <a:prstGeom prst="straightConnector1">
            <a:avLst/>
          </a:prstGeom>
          <a:ln w="76200">
            <a:solidFill>
              <a:srgbClr val="E36600"/>
            </a:solidFill>
            <a:prstDash val="sys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3" name="Plechovka 136">
            <a:extLst>
              <a:ext uri="{FF2B5EF4-FFF2-40B4-BE49-F238E27FC236}">
                <a16:creationId xmlns:a16="http://schemas.microsoft.com/office/drawing/2014/main" id="{D64E8838-32DC-499B-9F65-2076E5B9C6DF}"/>
              </a:ext>
            </a:extLst>
          </p:cNvPr>
          <p:cNvSpPr/>
          <p:nvPr/>
        </p:nvSpPr>
        <p:spPr bwMode="auto">
          <a:xfrm>
            <a:off x="9781214" y="4716760"/>
            <a:ext cx="863600" cy="1195388"/>
          </a:xfrm>
          <a:prstGeom prst="can">
            <a:avLst/>
          </a:prstGeom>
        </p:spPr>
        <p:style>
          <a:lnRef idx="2">
            <a:schemeClr val="dk1"/>
          </a:lnRef>
          <a:fillRef idx="1">
            <a:schemeClr val="lt1"/>
          </a:fillRef>
          <a:effectRef idx="0">
            <a:schemeClr val="dk1"/>
          </a:effectRef>
          <a:fontRef idx="minor">
            <a:schemeClr val="dk1"/>
          </a:fontRef>
        </p:style>
        <p:txBody>
          <a:bodyPr anchor="ctr"/>
          <a:lstStyle/>
          <a:p>
            <a:pPr algn="ctr">
              <a:defRPr/>
            </a:pPr>
            <a:endParaRPr lang="cs-CZ"/>
          </a:p>
        </p:txBody>
      </p:sp>
      <p:sp>
        <p:nvSpPr>
          <p:cNvPr id="14" name="Plechovka 137">
            <a:extLst>
              <a:ext uri="{FF2B5EF4-FFF2-40B4-BE49-F238E27FC236}">
                <a16:creationId xmlns:a16="http://schemas.microsoft.com/office/drawing/2014/main" id="{DDC3E422-CF42-4506-B9E5-D90AA6C0543F}"/>
              </a:ext>
            </a:extLst>
          </p:cNvPr>
          <p:cNvSpPr/>
          <p:nvPr/>
        </p:nvSpPr>
        <p:spPr bwMode="auto">
          <a:xfrm>
            <a:off x="9781214" y="5219998"/>
            <a:ext cx="863600" cy="711200"/>
          </a:xfrm>
          <a:prstGeom prst="can">
            <a:avLst/>
          </a:prstGeom>
          <a:ln>
            <a:prstDash val="sysDot"/>
          </a:ln>
        </p:spPr>
        <p:style>
          <a:lnRef idx="2">
            <a:schemeClr val="dk1"/>
          </a:lnRef>
          <a:fillRef idx="1">
            <a:schemeClr val="lt1"/>
          </a:fillRef>
          <a:effectRef idx="0">
            <a:schemeClr val="dk1"/>
          </a:effectRef>
          <a:fontRef idx="minor">
            <a:schemeClr val="dk1"/>
          </a:fontRef>
        </p:style>
        <p:txBody>
          <a:bodyPr anchor="ctr"/>
          <a:lstStyle/>
          <a:p>
            <a:pPr algn="ctr">
              <a:defRPr/>
            </a:pPr>
            <a:endParaRPr lang="cs-CZ"/>
          </a:p>
        </p:txBody>
      </p:sp>
      <p:sp>
        <p:nvSpPr>
          <p:cNvPr id="15" name="Plechovka 138">
            <a:extLst>
              <a:ext uri="{FF2B5EF4-FFF2-40B4-BE49-F238E27FC236}">
                <a16:creationId xmlns:a16="http://schemas.microsoft.com/office/drawing/2014/main" id="{8212459B-1431-46D0-92C8-69F429A00CA4}"/>
              </a:ext>
            </a:extLst>
          </p:cNvPr>
          <p:cNvSpPr/>
          <p:nvPr/>
        </p:nvSpPr>
        <p:spPr bwMode="auto">
          <a:xfrm>
            <a:off x="9781214" y="5489873"/>
            <a:ext cx="863600" cy="566737"/>
          </a:xfrm>
          <a:prstGeom prst="can">
            <a:avLst/>
          </a:prstGeom>
          <a:solidFill>
            <a:srgbClr val="6124A3"/>
          </a:solidFill>
        </p:spPr>
        <p:style>
          <a:lnRef idx="1">
            <a:schemeClr val="accent1"/>
          </a:lnRef>
          <a:fillRef idx="2">
            <a:schemeClr val="accent1"/>
          </a:fillRef>
          <a:effectRef idx="1">
            <a:schemeClr val="accent1"/>
          </a:effectRef>
          <a:fontRef idx="minor">
            <a:schemeClr val="dk1"/>
          </a:fontRef>
        </p:style>
        <p:txBody>
          <a:bodyPr anchor="ctr"/>
          <a:lstStyle/>
          <a:p>
            <a:pPr>
              <a:defRPr/>
            </a:pPr>
            <a:r>
              <a:rPr lang="cs-CZ" dirty="0">
                <a:solidFill>
                  <a:schemeClr val="bg1"/>
                </a:solidFill>
              </a:rPr>
              <a:t>HCO</a:t>
            </a:r>
            <a:r>
              <a:rPr lang="cs-CZ" baseline="-25000" dirty="0">
                <a:solidFill>
                  <a:schemeClr val="bg1"/>
                </a:solidFill>
              </a:rPr>
              <a:t>3</a:t>
            </a:r>
            <a:r>
              <a:rPr lang="cs-CZ" baseline="30000" dirty="0">
                <a:solidFill>
                  <a:schemeClr val="bg1"/>
                </a:solidFill>
              </a:rPr>
              <a:t>-</a:t>
            </a:r>
          </a:p>
        </p:txBody>
      </p:sp>
      <p:cxnSp>
        <p:nvCxnSpPr>
          <p:cNvPr id="16" name="Přímá spojovací šipka 139">
            <a:extLst>
              <a:ext uri="{FF2B5EF4-FFF2-40B4-BE49-F238E27FC236}">
                <a16:creationId xmlns:a16="http://schemas.microsoft.com/office/drawing/2014/main" id="{1FC6937D-197F-49BD-A388-C2BF11BDE5C7}"/>
              </a:ext>
            </a:extLst>
          </p:cNvPr>
          <p:cNvCxnSpPr>
            <a:cxnSpLocks/>
            <a:stCxn id="15" idx="1"/>
          </p:cNvCxnSpPr>
          <p:nvPr/>
        </p:nvCxnSpPr>
        <p:spPr bwMode="auto">
          <a:xfrm flipH="1" flipV="1">
            <a:off x="9237222" y="3717943"/>
            <a:ext cx="975792" cy="1771930"/>
          </a:xfrm>
          <a:prstGeom prst="straightConnector1">
            <a:avLst/>
          </a:prstGeom>
          <a:ln w="76200">
            <a:solidFill>
              <a:srgbClr val="6124A3"/>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5" name="TextovéPole 24">
            <a:extLst>
              <a:ext uri="{FF2B5EF4-FFF2-40B4-BE49-F238E27FC236}">
                <a16:creationId xmlns:a16="http://schemas.microsoft.com/office/drawing/2014/main" id="{34601635-D307-4807-A408-DAED03891D55}"/>
              </a:ext>
            </a:extLst>
          </p:cNvPr>
          <p:cNvSpPr txBox="1"/>
          <p:nvPr/>
        </p:nvSpPr>
        <p:spPr>
          <a:xfrm>
            <a:off x="0" y="2464702"/>
            <a:ext cx="970100" cy="646331"/>
          </a:xfrm>
          <a:prstGeom prst="rect">
            <a:avLst/>
          </a:prstGeom>
          <a:noFill/>
        </p:spPr>
        <p:txBody>
          <a:bodyPr wrap="square" rtlCol="0">
            <a:spAutoFit/>
          </a:bodyPr>
          <a:lstStyle/>
          <a:p>
            <a:r>
              <a:rPr lang="cs-CZ" dirty="0"/>
              <a:t>Lumen střeva</a:t>
            </a:r>
            <a:endParaRPr lang="en-US" dirty="0"/>
          </a:p>
        </p:txBody>
      </p:sp>
      <p:sp>
        <p:nvSpPr>
          <p:cNvPr id="27" name="TextovéPole 26">
            <a:extLst>
              <a:ext uri="{FF2B5EF4-FFF2-40B4-BE49-F238E27FC236}">
                <a16:creationId xmlns:a16="http://schemas.microsoft.com/office/drawing/2014/main" id="{7EA6FC18-1F9A-449F-A1D9-81D86EFA56F8}"/>
              </a:ext>
            </a:extLst>
          </p:cNvPr>
          <p:cNvSpPr txBox="1"/>
          <p:nvPr/>
        </p:nvSpPr>
        <p:spPr>
          <a:xfrm>
            <a:off x="10754845" y="2082944"/>
            <a:ext cx="1437155" cy="646331"/>
          </a:xfrm>
          <a:prstGeom prst="rect">
            <a:avLst/>
          </a:prstGeom>
          <a:noFill/>
        </p:spPr>
        <p:txBody>
          <a:bodyPr wrap="square" rtlCol="0">
            <a:spAutoFit/>
          </a:bodyPr>
          <a:lstStyle/>
          <a:p>
            <a:r>
              <a:rPr lang="cs-CZ" dirty="0"/>
              <a:t>Intersticiální tekutina</a:t>
            </a:r>
            <a:endParaRPr lang="en-US" dirty="0"/>
          </a:p>
        </p:txBody>
      </p:sp>
      <p:sp>
        <p:nvSpPr>
          <p:cNvPr id="28" name="TextovéPole 27">
            <a:extLst>
              <a:ext uri="{FF2B5EF4-FFF2-40B4-BE49-F238E27FC236}">
                <a16:creationId xmlns:a16="http://schemas.microsoft.com/office/drawing/2014/main" id="{AF829463-134B-4324-859A-9870010EC302}"/>
              </a:ext>
            </a:extLst>
          </p:cNvPr>
          <p:cNvSpPr txBox="1"/>
          <p:nvPr/>
        </p:nvSpPr>
        <p:spPr>
          <a:xfrm>
            <a:off x="2834453" y="3794931"/>
            <a:ext cx="1437155" cy="369332"/>
          </a:xfrm>
          <a:prstGeom prst="rect">
            <a:avLst/>
          </a:prstGeom>
          <a:noFill/>
        </p:spPr>
        <p:txBody>
          <a:bodyPr wrap="square" rtlCol="0">
            <a:spAutoFit/>
          </a:bodyPr>
          <a:lstStyle/>
          <a:p>
            <a:r>
              <a:rPr lang="cs-CZ" dirty="0">
                <a:solidFill>
                  <a:schemeClr val="bg1"/>
                </a:solidFill>
              </a:rPr>
              <a:t>AE pumpa</a:t>
            </a:r>
            <a:endParaRPr lang="en-US" dirty="0">
              <a:solidFill>
                <a:schemeClr val="bg1"/>
              </a:solidFill>
            </a:endParaRPr>
          </a:p>
        </p:txBody>
      </p:sp>
      <p:sp>
        <p:nvSpPr>
          <p:cNvPr id="30" name="TextovéPole 29">
            <a:extLst>
              <a:ext uri="{FF2B5EF4-FFF2-40B4-BE49-F238E27FC236}">
                <a16:creationId xmlns:a16="http://schemas.microsoft.com/office/drawing/2014/main" id="{C6262A92-C729-444E-A265-45B48FB027E0}"/>
              </a:ext>
            </a:extLst>
          </p:cNvPr>
          <p:cNvSpPr txBox="1"/>
          <p:nvPr/>
        </p:nvSpPr>
        <p:spPr>
          <a:xfrm>
            <a:off x="3061894" y="1432344"/>
            <a:ext cx="1437155" cy="276999"/>
          </a:xfrm>
          <a:prstGeom prst="rect">
            <a:avLst/>
          </a:prstGeom>
          <a:noFill/>
        </p:spPr>
        <p:txBody>
          <a:bodyPr wrap="square" rtlCol="0">
            <a:spAutoFit/>
          </a:bodyPr>
          <a:lstStyle/>
          <a:p>
            <a:r>
              <a:rPr lang="cs-CZ" sz="1200" dirty="0">
                <a:solidFill>
                  <a:schemeClr val="bg1"/>
                </a:solidFill>
              </a:rPr>
              <a:t>NHE pumpa</a:t>
            </a:r>
            <a:endParaRPr lang="en-US" sz="1200" dirty="0">
              <a:solidFill>
                <a:schemeClr val="bg1"/>
              </a:solidFill>
            </a:endParaRPr>
          </a:p>
        </p:txBody>
      </p:sp>
      <p:sp>
        <p:nvSpPr>
          <p:cNvPr id="31" name="TextovéPole 30">
            <a:extLst>
              <a:ext uri="{FF2B5EF4-FFF2-40B4-BE49-F238E27FC236}">
                <a16:creationId xmlns:a16="http://schemas.microsoft.com/office/drawing/2014/main" id="{B98789DE-16C1-4436-BA95-D12B846EC5EE}"/>
              </a:ext>
            </a:extLst>
          </p:cNvPr>
          <p:cNvSpPr txBox="1"/>
          <p:nvPr/>
        </p:nvSpPr>
        <p:spPr>
          <a:xfrm>
            <a:off x="8551808" y="6304003"/>
            <a:ext cx="2686376" cy="369332"/>
          </a:xfrm>
          <a:prstGeom prst="rect">
            <a:avLst/>
          </a:prstGeom>
          <a:solidFill>
            <a:srgbClr val="F8CEC4"/>
          </a:solidFill>
        </p:spPr>
        <p:style>
          <a:lnRef idx="1">
            <a:schemeClr val="accent2"/>
          </a:lnRef>
          <a:fillRef idx="2">
            <a:schemeClr val="accent2"/>
          </a:fillRef>
          <a:effectRef idx="1">
            <a:schemeClr val="accent2"/>
          </a:effectRef>
          <a:fontRef idx="minor">
            <a:schemeClr val="dk1"/>
          </a:fontRef>
        </p:style>
        <p:txBody>
          <a:bodyPr wrap="none">
            <a:spAutoFit/>
          </a:bodyPr>
          <a:lstStyle/>
          <a:p>
            <a:pPr>
              <a:defRPr/>
            </a:pPr>
            <a:r>
              <a:rPr lang="cs-CZ" b="1" i="1" dirty="0" err="1"/>
              <a:t>Hyperchloremická</a:t>
            </a:r>
            <a:r>
              <a:rPr lang="cs-CZ" b="1" i="1" dirty="0"/>
              <a:t> acidóza</a:t>
            </a:r>
          </a:p>
        </p:txBody>
      </p:sp>
      <p:grpSp>
        <p:nvGrpSpPr>
          <p:cNvPr id="32" name="Skupina 31">
            <a:extLst>
              <a:ext uri="{FF2B5EF4-FFF2-40B4-BE49-F238E27FC236}">
                <a16:creationId xmlns:a16="http://schemas.microsoft.com/office/drawing/2014/main" id="{9F6D4F9B-6C56-400E-AD93-FF48324D67F2}"/>
              </a:ext>
            </a:extLst>
          </p:cNvPr>
          <p:cNvGrpSpPr>
            <a:grpSpLocks/>
          </p:cNvGrpSpPr>
          <p:nvPr/>
        </p:nvGrpSpPr>
        <p:grpSpPr bwMode="auto">
          <a:xfrm>
            <a:off x="9126532" y="484838"/>
            <a:ext cx="2702599" cy="1040845"/>
            <a:chOff x="6516216" y="4989562"/>
            <a:chExt cx="2702373" cy="1040463"/>
          </a:xfrm>
          <a:solidFill>
            <a:schemeClr val="accent2">
              <a:lumMod val="40000"/>
              <a:lumOff val="60000"/>
            </a:schemeClr>
          </a:solidFill>
        </p:grpSpPr>
        <p:sp>
          <p:nvSpPr>
            <p:cNvPr id="33" name="Šipka doprava 80">
              <a:extLst>
                <a:ext uri="{FF2B5EF4-FFF2-40B4-BE49-F238E27FC236}">
                  <a16:creationId xmlns:a16="http://schemas.microsoft.com/office/drawing/2014/main" id="{D5C751DA-6BF4-48C2-AA9E-F536818D9EB9}"/>
                </a:ext>
              </a:extLst>
            </p:cNvPr>
            <p:cNvSpPr/>
            <p:nvPr/>
          </p:nvSpPr>
          <p:spPr>
            <a:xfrm rot="2228523">
              <a:off x="7374981" y="4989562"/>
              <a:ext cx="1439742" cy="504640"/>
            </a:xfrm>
            <a:prstGeom prst="rightArrow">
              <a:avLst/>
            </a:prstGeom>
            <a:grpFill/>
          </p:spPr>
          <p:style>
            <a:lnRef idx="1">
              <a:schemeClr val="dk1"/>
            </a:lnRef>
            <a:fillRef idx="2">
              <a:schemeClr val="dk1"/>
            </a:fillRef>
            <a:effectRef idx="1">
              <a:schemeClr val="dk1"/>
            </a:effectRef>
            <a:fontRef idx="minor">
              <a:schemeClr val="dk1"/>
            </a:fontRef>
          </p:style>
          <p:txBody>
            <a:bodyPr anchor="ctr"/>
            <a:lstStyle/>
            <a:p>
              <a:pPr algn="ctr">
                <a:defRPr/>
              </a:pPr>
              <a:endParaRPr lang="cs-CZ"/>
            </a:p>
          </p:txBody>
        </p:sp>
        <p:sp>
          <p:nvSpPr>
            <p:cNvPr id="34" name="TextovéPole 33">
              <a:extLst>
                <a:ext uri="{FF2B5EF4-FFF2-40B4-BE49-F238E27FC236}">
                  <a16:creationId xmlns:a16="http://schemas.microsoft.com/office/drawing/2014/main" id="{AB5F6C46-C6B0-4626-B7F7-ACE5B238A7E1}"/>
                </a:ext>
              </a:extLst>
            </p:cNvPr>
            <p:cNvSpPr txBox="1"/>
            <p:nvPr/>
          </p:nvSpPr>
          <p:spPr>
            <a:xfrm>
              <a:off x="6516216" y="5660828"/>
              <a:ext cx="2702373" cy="369197"/>
            </a:xfrm>
            <a:prstGeom prst="rect">
              <a:avLst/>
            </a:prstGeom>
            <a:grpFill/>
          </p:spPr>
          <p:style>
            <a:lnRef idx="1">
              <a:schemeClr val="dk1"/>
            </a:lnRef>
            <a:fillRef idx="2">
              <a:schemeClr val="dk1"/>
            </a:fillRef>
            <a:effectRef idx="1">
              <a:schemeClr val="dk1"/>
            </a:effectRef>
            <a:fontRef idx="minor">
              <a:schemeClr val="dk1"/>
            </a:fontRef>
          </p:style>
          <p:txBody>
            <a:bodyPr wrap="none">
              <a:spAutoFit/>
            </a:bodyPr>
            <a:lstStyle/>
            <a:p>
              <a:pPr>
                <a:defRPr/>
              </a:pPr>
              <a:r>
                <a:rPr lang="cs-CZ" b="1" i="1" dirty="0"/>
                <a:t>Hypertonická dehydratace</a:t>
              </a:r>
            </a:p>
          </p:txBody>
        </p:sp>
      </p:grpSp>
      <p:sp>
        <p:nvSpPr>
          <p:cNvPr id="35" name="TextovéPole 34">
            <a:extLst>
              <a:ext uri="{FF2B5EF4-FFF2-40B4-BE49-F238E27FC236}">
                <a16:creationId xmlns:a16="http://schemas.microsoft.com/office/drawing/2014/main" id="{A7E6F8A0-4753-427A-A965-C66D4FB2CB3F}"/>
              </a:ext>
            </a:extLst>
          </p:cNvPr>
          <p:cNvSpPr txBox="1"/>
          <p:nvPr/>
        </p:nvSpPr>
        <p:spPr>
          <a:xfrm>
            <a:off x="9378944" y="3824"/>
            <a:ext cx="2818849" cy="369332"/>
          </a:xfrm>
          <a:prstGeom prst="rect">
            <a:avLst/>
          </a:prstGeom>
          <a:solidFill>
            <a:schemeClr val="accent2">
              <a:lumMod val="40000"/>
              <a:lumOff val="60000"/>
            </a:schemeClr>
          </a:solidFill>
        </p:spPr>
        <p:style>
          <a:lnRef idx="1">
            <a:schemeClr val="dk1"/>
          </a:lnRef>
          <a:fillRef idx="2">
            <a:schemeClr val="dk1"/>
          </a:fillRef>
          <a:effectRef idx="1">
            <a:schemeClr val="dk1"/>
          </a:effectRef>
          <a:fontRef idx="minor">
            <a:schemeClr val="dk1"/>
          </a:fontRef>
        </p:style>
        <p:txBody>
          <a:bodyPr wrap="none">
            <a:spAutoFit/>
          </a:bodyPr>
          <a:lstStyle/>
          <a:p>
            <a:pPr>
              <a:defRPr/>
            </a:pPr>
            <a:r>
              <a:rPr lang="cs-CZ" b="1" i="1" dirty="0"/>
              <a:t>Ztráty hypotonické tekutiny</a:t>
            </a:r>
          </a:p>
        </p:txBody>
      </p:sp>
      <p:sp>
        <p:nvSpPr>
          <p:cNvPr id="36" name="TextovéPole 35">
            <a:extLst>
              <a:ext uri="{FF2B5EF4-FFF2-40B4-BE49-F238E27FC236}">
                <a16:creationId xmlns:a16="http://schemas.microsoft.com/office/drawing/2014/main" id="{7E085DA9-F68B-4F5B-B21C-069DA218C163}"/>
              </a:ext>
            </a:extLst>
          </p:cNvPr>
          <p:cNvSpPr txBox="1"/>
          <p:nvPr/>
        </p:nvSpPr>
        <p:spPr>
          <a:xfrm>
            <a:off x="-23675" y="6431975"/>
            <a:ext cx="1987550" cy="369887"/>
          </a:xfrm>
          <a:prstGeom prst="rect">
            <a:avLst/>
          </a:prstGeom>
          <a:solidFill>
            <a:srgbClr val="F8CEC4"/>
          </a:solidFill>
        </p:spPr>
        <p:style>
          <a:lnRef idx="1">
            <a:schemeClr val="dk1"/>
          </a:lnRef>
          <a:fillRef idx="2">
            <a:schemeClr val="dk1"/>
          </a:fillRef>
          <a:effectRef idx="1">
            <a:schemeClr val="dk1"/>
          </a:effectRef>
          <a:fontRef idx="minor">
            <a:schemeClr val="dk1"/>
          </a:fontRef>
        </p:style>
        <p:txBody>
          <a:bodyPr>
            <a:spAutoFit/>
          </a:bodyPr>
          <a:lstStyle/>
          <a:p>
            <a:pPr algn="ctr">
              <a:defRPr/>
            </a:pPr>
            <a:r>
              <a:rPr lang="cs-CZ" b="1" i="1" dirty="0"/>
              <a:t>Ztráty draslíku</a:t>
            </a:r>
          </a:p>
        </p:txBody>
      </p:sp>
      <p:sp>
        <p:nvSpPr>
          <p:cNvPr id="37" name="TextovéPole 36">
            <a:extLst>
              <a:ext uri="{FF2B5EF4-FFF2-40B4-BE49-F238E27FC236}">
                <a16:creationId xmlns:a16="http://schemas.microsoft.com/office/drawing/2014/main" id="{02749AB2-9727-4E63-8C94-57AD660506C8}"/>
              </a:ext>
            </a:extLst>
          </p:cNvPr>
          <p:cNvSpPr txBox="1"/>
          <p:nvPr/>
        </p:nvSpPr>
        <p:spPr>
          <a:xfrm>
            <a:off x="176207" y="5841967"/>
            <a:ext cx="792162" cy="368300"/>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a:spAutoFit/>
          </a:bodyPr>
          <a:lstStyle/>
          <a:p>
            <a:pPr algn="ctr">
              <a:defRPr/>
            </a:pPr>
            <a:r>
              <a:rPr lang="cs-CZ" dirty="0">
                <a:solidFill>
                  <a:schemeClr val="tx1"/>
                </a:solidFill>
              </a:rPr>
              <a:t>K</a:t>
            </a:r>
            <a:r>
              <a:rPr lang="cs-CZ" baseline="30000" dirty="0">
                <a:solidFill>
                  <a:schemeClr val="tx1"/>
                </a:solidFill>
              </a:rPr>
              <a:t>+</a:t>
            </a:r>
          </a:p>
        </p:txBody>
      </p:sp>
      <p:cxnSp>
        <p:nvCxnSpPr>
          <p:cNvPr id="38" name="Přímá spojovací šipka 85">
            <a:extLst>
              <a:ext uri="{FF2B5EF4-FFF2-40B4-BE49-F238E27FC236}">
                <a16:creationId xmlns:a16="http://schemas.microsoft.com/office/drawing/2014/main" id="{B60F88C5-727C-4751-ADBA-E1980D66922F}"/>
              </a:ext>
            </a:extLst>
          </p:cNvPr>
          <p:cNvCxnSpPr>
            <a:cxnSpLocks/>
          </p:cNvCxnSpPr>
          <p:nvPr/>
        </p:nvCxnSpPr>
        <p:spPr>
          <a:xfrm>
            <a:off x="473317" y="4644993"/>
            <a:ext cx="0" cy="1222213"/>
          </a:xfrm>
          <a:prstGeom prst="straightConnector1">
            <a:avLst/>
          </a:prstGeom>
          <a:ln w="76200">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43" name="Plechovka 69">
            <a:extLst>
              <a:ext uri="{FF2B5EF4-FFF2-40B4-BE49-F238E27FC236}">
                <a16:creationId xmlns:a16="http://schemas.microsoft.com/office/drawing/2014/main" id="{BE285C34-1D4A-41E2-B5B0-200502040E06}"/>
              </a:ext>
            </a:extLst>
          </p:cNvPr>
          <p:cNvSpPr/>
          <p:nvPr/>
        </p:nvSpPr>
        <p:spPr bwMode="auto">
          <a:xfrm>
            <a:off x="8804627" y="5219998"/>
            <a:ext cx="865188" cy="831849"/>
          </a:xfrm>
          <a:prstGeom prst="can">
            <a:avLst/>
          </a:prstGeom>
          <a:solidFill>
            <a:srgbClr val="E36600"/>
          </a:solidFill>
          <a:ln/>
        </p:spPr>
        <p:style>
          <a:lnRef idx="1">
            <a:schemeClr val="accent3"/>
          </a:lnRef>
          <a:fillRef idx="2">
            <a:schemeClr val="accent3"/>
          </a:fillRef>
          <a:effectRef idx="1">
            <a:schemeClr val="accent3"/>
          </a:effectRef>
          <a:fontRef idx="minor">
            <a:schemeClr val="dk1"/>
          </a:fontRef>
        </p:style>
        <p:txBody>
          <a:bodyPr anchor="ctr"/>
          <a:lstStyle/>
          <a:p>
            <a:pPr>
              <a:defRPr/>
            </a:pPr>
            <a:endParaRPr lang="cs-CZ" dirty="0"/>
          </a:p>
          <a:p>
            <a:pPr algn="ctr">
              <a:defRPr/>
            </a:pPr>
            <a:r>
              <a:rPr lang="cs-CZ" dirty="0">
                <a:solidFill>
                  <a:schemeClr val="bg1"/>
                </a:solidFill>
              </a:rPr>
              <a:t>Cl</a:t>
            </a:r>
            <a:r>
              <a:rPr lang="cs-CZ" baseline="30000" dirty="0">
                <a:solidFill>
                  <a:schemeClr val="bg1"/>
                </a:solidFill>
              </a:rPr>
              <a:t>-</a:t>
            </a:r>
          </a:p>
        </p:txBody>
      </p:sp>
      <p:sp>
        <p:nvSpPr>
          <p:cNvPr id="44" name="Plechovka 138">
            <a:extLst>
              <a:ext uri="{FF2B5EF4-FFF2-40B4-BE49-F238E27FC236}">
                <a16:creationId xmlns:a16="http://schemas.microsoft.com/office/drawing/2014/main" id="{5881B832-CCCB-41F6-8024-8B6F9552A38E}"/>
              </a:ext>
            </a:extLst>
          </p:cNvPr>
          <p:cNvSpPr/>
          <p:nvPr/>
        </p:nvSpPr>
        <p:spPr bwMode="auto">
          <a:xfrm>
            <a:off x="9780530" y="5201212"/>
            <a:ext cx="863600" cy="845985"/>
          </a:xfrm>
          <a:prstGeom prst="can">
            <a:avLst/>
          </a:prstGeom>
          <a:solidFill>
            <a:srgbClr val="6124A3"/>
          </a:solidFill>
        </p:spPr>
        <p:style>
          <a:lnRef idx="1">
            <a:schemeClr val="accent1"/>
          </a:lnRef>
          <a:fillRef idx="2">
            <a:schemeClr val="accent1"/>
          </a:fillRef>
          <a:effectRef idx="1">
            <a:schemeClr val="accent1"/>
          </a:effectRef>
          <a:fontRef idx="minor">
            <a:schemeClr val="dk1"/>
          </a:fontRef>
        </p:style>
        <p:txBody>
          <a:bodyPr anchor="ctr"/>
          <a:lstStyle/>
          <a:p>
            <a:pPr>
              <a:defRPr/>
            </a:pPr>
            <a:r>
              <a:rPr lang="cs-CZ" dirty="0">
                <a:solidFill>
                  <a:schemeClr val="bg1"/>
                </a:solidFill>
              </a:rPr>
              <a:t>HCO</a:t>
            </a:r>
            <a:r>
              <a:rPr lang="cs-CZ" baseline="-25000" dirty="0">
                <a:solidFill>
                  <a:schemeClr val="bg1"/>
                </a:solidFill>
              </a:rPr>
              <a:t>3</a:t>
            </a:r>
            <a:r>
              <a:rPr lang="cs-CZ" baseline="30000" dirty="0">
                <a:solidFill>
                  <a:schemeClr val="bg1"/>
                </a:solidFill>
              </a:rPr>
              <a:t>-</a:t>
            </a:r>
          </a:p>
        </p:txBody>
      </p:sp>
      <p:sp>
        <p:nvSpPr>
          <p:cNvPr id="39" name="Šipka: dolů 38">
            <a:extLst>
              <a:ext uri="{FF2B5EF4-FFF2-40B4-BE49-F238E27FC236}">
                <a16:creationId xmlns:a16="http://schemas.microsoft.com/office/drawing/2014/main" id="{33C889A2-21B0-4E05-AC1B-A8AA22FFBFAC}"/>
              </a:ext>
            </a:extLst>
          </p:cNvPr>
          <p:cNvSpPr/>
          <p:nvPr/>
        </p:nvSpPr>
        <p:spPr>
          <a:xfrm>
            <a:off x="705698" y="513479"/>
            <a:ext cx="670091" cy="4420439"/>
          </a:xfrm>
          <a:prstGeom prst="downArrow">
            <a:avLst>
              <a:gd name="adj1" fmla="val 50000"/>
              <a:gd name="adj2" fmla="val 70826"/>
            </a:avLst>
          </a:prstGeom>
          <a:solidFill>
            <a:srgbClr val="04BD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29975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0" nodeType="clickEffect">
                                  <p:stCondLst>
                                    <p:cond delay="0"/>
                                  </p:stCondLst>
                                  <p:childTnLst>
                                    <p:animEffect transition="out" filter="fade">
                                      <p:cBhvr>
                                        <p:cTn id="14" dur="500"/>
                                        <p:tgtEl>
                                          <p:spTgt spid="43"/>
                                        </p:tgtEl>
                                      </p:cBhvr>
                                    </p:animEffect>
                                    <p:set>
                                      <p:cBhvr>
                                        <p:cTn id="15" dur="1" fill="hold">
                                          <p:stCondLst>
                                            <p:cond delay="499"/>
                                          </p:stCondLst>
                                        </p:cTn>
                                        <p:tgtEl>
                                          <p:spTgt spid="43"/>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44"/>
                                        </p:tgtEl>
                                      </p:cBhvr>
                                    </p:animEffect>
                                    <p:set>
                                      <p:cBhvr>
                                        <p:cTn id="18" dur="1" fill="hold">
                                          <p:stCondLst>
                                            <p:cond delay="499"/>
                                          </p:stCondLst>
                                        </p:cTn>
                                        <p:tgtEl>
                                          <p:spTgt spid="44"/>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checkerboard(across)">
                                      <p:cBhvr>
                                        <p:cTn id="26" dur="500"/>
                                        <p:tgtEl>
                                          <p:spTgt spid="31"/>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checkerboard(across)">
                                      <p:cBhvr>
                                        <p:cTn id="31" dur="500"/>
                                        <p:tgtEl>
                                          <p:spTgt spid="35"/>
                                        </p:tgtEl>
                                      </p:cBhvr>
                                    </p:animEffect>
                                  </p:childTnLst>
                                </p:cTn>
                              </p:par>
                            </p:childTnLst>
                          </p:cTn>
                        </p:par>
                      </p:childTnLst>
                    </p:cTn>
                  </p:par>
                  <p:par>
                    <p:cTn id="32" fill="hold">
                      <p:stCondLst>
                        <p:cond delay="indefinite"/>
                      </p:stCondLst>
                      <p:childTnLst>
                        <p:par>
                          <p:cTn id="33" fill="hold">
                            <p:stCondLst>
                              <p:cond delay="0"/>
                            </p:stCondLst>
                            <p:childTnLst>
                              <p:par>
                                <p:cTn id="34" presetID="5" presetClass="entr" presetSubtype="10" fill="hold" nodeType="click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checkerboard(across)">
                                      <p:cBhvr>
                                        <p:cTn id="36" dur="500"/>
                                        <p:tgtEl>
                                          <p:spTgt spid="32"/>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500"/>
                                        <p:tgtEl>
                                          <p:spTgt spid="37"/>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1" grpId="0" animBg="1"/>
      <p:bldP spid="35" grpId="0" animBg="1"/>
      <p:bldP spid="36" grpId="0" animBg="1"/>
      <p:bldP spid="37" grpId="0" animBg="1"/>
      <p:bldP spid="43" grpId="0" animBg="1"/>
      <p:bldP spid="4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délník 1">
            <a:extLst>
              <a:ext uri="{FF2B5EF4-FFF2-40B4-BE49-F238E27FC236}">
                <a16:creationId xmlns:a16="http://schemas.microsoft.com/office/drawing/2014/main" id="{6145729B-B55F-46CA-B5AE-4B1C3F5F0CEC}"/>
              </a:ext>
            </a:extLst>
          </p:cNvPr>
          <p:cNvSpPr/>
          <p:nvPr/>
        </p:nvSpPr>
        <p:spPr>
          <a:xfrm>
            <a:off x="3000375" y="2133601"/>
            <a:ext cx="7562519" cy="646331"/>
          </a:xfrm>
          <a:prstGeom prst="rect">
            <a:avLst/>
          </a:prstGeom>
        </p:spPr>
        <p:style>
          <a:lnRef idx="1">
            <a:schemeClr val="accent2"/>
          </a:lnRef>
          <a:fillRef idx="2">
            <a:schemeClr val="accent2"/>
          </a:fillRef>
          <a:effectRef idx="1">
            <a:schemeClr val="accent2"/>
          </a:effectRef>
          <a:fontRef idx="minor">
            <a:schemeClr val="dk1"/>
          </a:fontRef>
        </p:style>
        <p:txBody>
          <a:bodyPr wrap="none">
            <a:spAutoFit/>
          </a:bodyPr>
          <a:lstStyle/>
          <a:p>
            <a:pPr eaLnBrk="1" hangingPunct="1">
              <a:defRPr/>
            </a:pPr>
            <a:r>
              <a:rPr lang="cs-CZ" sz="3600" dirty="0"/>
              <a:t>Osmotické přesuny vody mezi </a:t>
            </a:r>
            <a:r>
              <a:rPr lang="en-US" sz="3600" dirty="0"/>
              <a:t>IC</a:t>
            </a:r>
            <a:r>
              <a:rPr lang="cs-CZ" sz="3600" dirty="0"/>
              <a:t>T</a:t>
            </a:r>
            <a:r>
              <a:rPr lang="en-US" sz="3600" dirty="0"/>
              <a:t> a EC</a:t>
            </a:r>
            <a:r>
              <a:rPr lang="cs-CZ" sz="3600" dirty="0"/>
              <a:t>T</a:t>
            </a:r>
            <a:endParaRPr lang="en-US" sz="3600" dirty="0"/>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Oval 2">
            <a:extLst>
              <a:ext uri="{FF2B5EF4-FFF2-40B4-BE49-F238E27FC236}">
                <a16:creationId xmlns:a16="http://schemas.microsoft.com/office/drawing/2014/main" id="{D0B9DC8F-DE95-408B-B732-6603D39ED604}"/>
              </a:ext>
            </a:extLst>
          </p:cNvPr>
          <p:cNvSpPr>
            <a:spLocks noChangeArrowheads="1"/>
          </p:cNvSpPr>
          <p:nvPr/>
        </p:nvSpPr>
        <p:spPr bwMode="auto">
          <a:xfrm>
            <a:off x="2347914" y="136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15" name="Oval 3">
            <a:extLst>
              <a:ext uri="{FF2B5EF4-FFF2-40B4-BE49-F238E27FC236}">
                <a16:creationId xmlns:a16="http://schemas.microsoft.com/office/drawing/2014/main" id="{8D11F118-CF47-41C7-B327-DDF2967877A0}"/>
              </a:ext>
            </a:extLst>
          </p:cNvPr>
          <p:cNvSpPr>
            <a:spLocks noChangeArrowheads="1"/>
          </p:cNvSpPr>
          <p:nvPr/>
        </p:nvSpPr>
        <p:spPr bwMode="auto">
          <a:xfrm>
            <a:off x="2382839" y="150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16" name="Oval 4">
            <a:extLst>
              <a:ext uri="{FF2B5EF4-FFF2-40B4-BE49-F238E27FC236}">
                <a16:creationId xmlns:a16="http://schemas.microsoft.com/office/drawing/2014/main" id="{040F6101-DB42-4BE2-A7DB-A33744234C46}"/>
              </a:ext>
            </a:extLst>
          </p:cNvPr>
          <p:cNvSpPr>
            <a:spLocks noChangeArrowheads="1"/>
          </p:cNvSpPr>
          <p:nvPr/>
        </p:nvSpPr>
        <p:spPr bwMode="auto">
          <a:xfrm>
            <a:off x="2409826" y="125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17" name="Oval 5">
            <a:extLst>
              <a:ext uri="{FF2B5EF4-FFF2-40B4-BE49-F238E27FC236}">
                <a16:creationId xmlns:a16="http://schemas.microsoft.com/office/drawing/2014/main" id="{E0AE0EDC-69A0-4338-9513-5738F8EB99A8}"/>
              </a:ext>
            </a:extLst>
          </p:cNvPr>
          <p:cNvSpPr>
            <a:spLocks noChangeArrowheads="1"/>
          </p:cNvSpPr>
          <p:nvPr/>
        </p:nvSpPr>
        <p:spPr bwMode="auto">
          <a:xfrm>
            <a:off x="2413001" y="116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18" name="Oval 6">
            <a:extLst>
              <a:ext uri="{FF2B5EF4-FFF2-40B4-BE49-F238E27FC236}">
                <a16:creationId xmlns:a16="http://schemas.microsoft.com/office/drawing/2014/main" id="{C2D5B194-9AFB-401E-A3F8-35A02DDE23A8}"/>
              </a:ext>
            </a:extLst>
          </p:cNvPr>
          <p:cNvSpPr>
            <a:spLocks noChangeArrowheads="1"/>
          </p:cNvSpPr>
          <p:nvPr/>
        </p:nvSpPr>
        <p:spPr bwMode="auto">
          <a:xfrm>
            <a:off x="2265363" y="965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19" name="Oval 7">
            <a:extLst>
              <a:ext uri="{FF2B5EF4-FFF2-40B4-BE49-F238E27FC236}">
                <a16:creationId xmlns:a16="http://schemas.microsoft.com/office/drawing/2014/main" id="{763B98E4-DDA4-4E7C-B68E-4992F555B8D0}"/>
              </a:ext>
            </a:extLst>
          </p:cNvPr>
          <p:cNvSpPr>
            <a:spLocks noChangeArrowheads="1"/>
          </p:cNvSpPr>
          <p:nvPr/>
        </p:nvSpPr>
        <p:spPr bwMode="auto">
          <a:xfrm>
            <a:off x="2328864"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0" name="Oval 8">
            <a:extLst>
              <a:ext uri="{FF2B5EF4-FFF2-40B4-BE49-F238E27FC236}">
                <a16:creationId xmlns:a16="http://schemas.microsoft.com/office/drawing/2014/main" id="{FBE0F8C8-A857-462A-8077-06FE9D741585}"/>
              </a:ext>
            </a:extLst>
          </p:cNvPr>
          <p:cNvSpPr>
            <a:spLocks noChangeArrowheads="1"/>
          </p:cNvSpPr>
          <p:nvPr/>
        </p:nvSpPr>
        <p:spPr bwMode="auto">
          <a:xfrm>
            <a:off x="2187576" y="1441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1" name="Oval 9">
            <a:extLst>
              <a:ext uri="{FF2B5EF4-FFF2-40B4-BE49-F238E27FC236}">
                <a16:creationId xmlns:a16="http://schemas.microsoft.com/office/drawing/2014/main" id="{6E653C3A-CF42-4B42-93BC-B2408A841C5B}"/>
              </a:ext>
            </a:extLst>
          </p:cNvPr>
          <p:cNvSpPr>
            <a:spLocks noChangeArrowheads="1"/>
          </p:cNvSpPr>
          <p:nvPr/>
        </p:nvSpPr>
        <p:spPr bwMode="auto">
          <a:xfrm>
            <a:off x="2266951" y="192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2" name="Oval 10">
            <a:extLst>
              <a:ext uri="{FF2B5EF4-FFF2-40B4-BE49-F238E27FC236}">
                <a16:creationId xmlns:a16="http://schemas.microsoft.com/office/drawing/2014/main" id="{53EE16CE-0716-404F-AEDD-E672FFD53215}"/>
              </a:ext>
            </a:extLst>
          </p:cNvPr>
          <p:cNvSpPr>
            <a:spLocks noChangeArrowheads="1"/>
          </p:cNvSpPr>
          <p:nvPr/>
        </p:nvSpPr>
        <p:spPr bwMode="auto">
          <a:xfrm>
            <a:off x="2241551" y="1373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3" name="Oval 11">
            <a:extLst>
              <a:ext uri="{FF2B5EF4-FFF2-40B4-BE49-F238E27FC236}">
                <a16:creationId xmlns:a16="http://schemas.microsoft.com/office/drawing/2014/main" id="{D171BAB0-4BAB-4948-8C45-64C13423D6C1}"/>
              </a:ext>
            </a:extLst>
          </p:cNvPr>
          <p:cNvSpPr>
            <a:spLocks noChangeArrowheads="1"/>
          </p:cNvSpPr>
          <p:nvPr/>
        </p:nvSpPr>
        <p:spPr bwMode="auto">
          <a:xfrm>
            <a:off x="2173288" y="11731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4" name="Oval 12">
            <a:extLst>
              <a:ext uri="{FF2B5EF4-FFF2-40B4-BE49-F238E27FC236}">
                <a16:creationId xmlns:a16="http://schemas.microsoft.com/office/drawing/2014/main" id="{D56EF0A6-9209-461C-8055-4510C67D04A5}"/>
              </a:ext>
            </a:extLst>
          </p:cNvPr>
          <p:cNvSpPr>
            <a:spLocks noChangeArrowheads="1"/>
          </p:cNvSpPr>
          <p:nvPr/>
        </p:nvSpPr>
        <p:spPr bwMode="auto">
          <a:xfrm>
            <a:off x="2311401" y="125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5" name="Oval 13">
            <a:extLst>
              <a:ext uri="{FF2B5EF4-FFF2-40B4-BE49-F238E27FC236}">
                <a16:creationId xmlns:a16="http://schemas.microsoft.com/office/drawing/2014/main" id="{69AE29AE-F15F-461B-972B-EEA6A7550EC9}"/>
              </a:ext>
            </a:extLst>
          </p:cNvPr>
          <p:cNvSpPr>
            <a:spLocks noChangeArrowheads="1"/>
          </p:cNvSpPr>
          <p:nvPr/>
        </p:nvSpPr>
        <p:spPr bwMode="auto">
          <a:xfrm>
            <a:off x="2244726" y="1074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6" name="Oval 14">
            <a:extLst>
              <a:ext uri="{FF2B5EF4-FFF2-40B4-BE49-F238E27FC236}">
                <a16:creationId xmlns:a16="http://schemas.microsoft.com/office/drawing/2014/main" id="{7AC96529-3501-4C4A-80A4-AB90A3CD8C97}"/>
              </a:ext>
            </a:extLst>
          </p:cNvPr>
          <p:cNvSpPr>
            <a:spLocks noChangeArrowheads="1"/>
          </p:cNvSpPr>
          <p:nvPr/>
        </p:nvSpPr>
        <p:spPr bwMode="auto">
          <a:xfrm>
            <a:off x="2387601" y="103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7" name="Oval 15">
            <a:extLst>
              <a:ext uri="{FF2B5EF4-FFF2-40B4-BE49-F238E27FC236}">
                <a16:creationId xmlns:a16="http://schemas.microsoft.com/office/drawing/2014/main" id="{1EE8C887-DF10-4704-A44F-179106457962}"/>
              </a:ext>
            </a:extLst>
          </p:cNvPr>
          <p:cNvSpPr>
            <a:spLocks noChangeArrowheads="1"/>
          </p:cNvSpPr>
          <p:nvPr/>
        </p:nvSpPr>
        <p:spPr bwMode="auto">
          <a:xfrm>
            <a:off x="2347914" y="944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8" name="Oval 16">
            <a:extLst>
              <a:ext uri="{FF2B5EF4-FFF2-40B4-BE49-F238E27FC236}">
                <a16:creationId xmlns:a16="http://schemas.microsoft.com/office/drawing/2014/main" id="{D1FD4661-3F91-45FB-8926-DED4C048664F}"/>
              </a:ext>
            </a:extLst>
          </p:cNvPr>
          <p:cNvSpPr>
            <a:spLocks noChangeArrowheads="1"/>
          </p:cNvSpPr>
          <p:nvPr/>
        </p:nvSpPr>
        <p:spPr bwMode="auto">
          <a:xfrm>
            <a:off x="2406651" y="180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9" name="Oval 17">
            <a:extLst>
              <a:ext uri="{FF2B5EF4-FFF2-40B4-BE49-F238E27FC236}">
                <a16:creationId xmlns:a16="http://schemas.microsoft.com/office/drawing/2014/main" id="{31601443-A471-408D-A325-27F2052FF387}"/>
              </a:ext>
            </a:extLst>
          </p:cNvPr>
          <p:cNvSpPr>
            <a:spLocks noChangeArrowheads="1"/>
          </p:cNvSpPr>
          <p:nvPr/>
        </p:nvSpPr>
        <p:spPr bwMode="auto">
          <a:xfrm>
            <a:off x="2249489" y="1781176"/>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0" name="Oval 18">
            <a:extLst>
              <a:ext uri="{FF2B5EF4-FFF2-40B4-BE49-F238E27FC236}">
                <a16:creationId xmlns:a16="http://schemas.microsoft.com/office/drawing/2014/main" id="{18199182-EA96-4C2F-8FAD-E1CA95F1A2A6}"/>
              </a:ext>
            </a:extLst>
          </p:cNvPr>
          <p:cNvSpPr>
            <a:spLocks noChangeArrowheads="1"/>
          </p:cNvSpPr>
          <p:nvPr/>
        </p:nvSpPr>
        <p:spPr bwMode="auto">
          <a:xfrm>
            <a:off x="2320926" y="18446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1" name="Oval 19">
            <a:extLst>
              <a:ext uri="{FF2B5EF4-FFF2-40B4-BE49-F238E27FC236}">
                <a16:creationId xmlns:a16="http://schemas.microsoft.com/office/drawing/2014/main" id="{47B244FB-29D2-49F5-9D0F-CFADACF19D15}"/>
              </a:ext>
            </a:extLst>
          </p:cNvPr>
          <p:cNvSpPr>
            <a:spLocks noChangeArrowheads="1"/>
          </p:cNvSpPr>
          <p:nvPr/>
        </p:nvSpPr>
        <p:spPr bwMode="auto">
          <a:xfrm>
            <a:off x="2301876" y="172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2" name="Oval 20">
            <a:extLst>
              <a:ext uri="{FF2B5EF4-FFF2-40B4-BE49-F238E27FC236}">
                <a16:creationId xmlns:a16="http://schemas.microsoft.com/office/drawing/2014/main" id="{0630EF78-EB02-4805-B607-ABE97A426FE8}"/>
              </a:ext>
            </a:extLst>
          </p:cNvPr>
          <p:cNvSpPr>
            <a:spLocks noChangeArrowheads="1"/>
          </p:cNvSpPr>
          <p:nvPr/>
        </p:nvSpPr>
        <p:spPr bwMode="auto">
          <a:xfrm>
            <a:off x="2373314" y="173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3" name="Oval 21">
            <a:extLst>
              <a:ext uri="{FF2B5EF4-FFF2-40B4-BE49-F238E27FC236}">
                <a16:creationId xmlns:a16="http://schemas.microsoft.com/office/drawing/2014/main" id="{5DE7556E-8EE1-47ED-ABF7-39B691F7F012}"/>
              </a:ext>
            </a:extLst>
          </p:cNvPr>
          <p:cNvSpPr>
            <a:spLocks noChangeArrowheads="1"/>
          </p:cNvSpPr>
          <p:nvPr/>
        </p:nvSpPr>
        <p:spPr bwMode="auto">
          <a:xfrm>
            <a:off x="2397126"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4" name="Oval 22">
            <a:extLst>
              <a:ext uri="{FF2B5EF4-FFF2-40B4-BE49-F238E27FC236}">
                <a16:creationId xmlns:a16="http://schemas.microsoft.com/office/drawing/2014/main" id="{CE1A95F7-8741-4231-85AA-8F9E8BE354B9}"/>
              </a:ext>
            </a:extLst>
          </p:cNvPr>
          <p:cNvSpPr>
            <a:spLocks noChangeArrowheads="1"/>
          </p:cNvSpPr>
          <p:nvPr/>
        </p:nvSpPr>
        <p:spPr bwMode="auto">
          <a:xfrm>
            <a:off x="2298701"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5" name="Oval 23">
            <a:extLst>
              <a:ext uri="{FF2B5EF4-FFF2-40B4-BE49-F238E27FC236}">
                <a16:creationId xmlns:a16="http://schemas.microsoft.com/office/drawing/2014/main" id="{84B0AFA7-32A3-44F3-B41C-071200122229}"/>
              </a:ext>
            </a:extLst>
          </p:cNvPr>
          <p:cNvSpPr>
            <a:spLocks noChangeArrowheads="1"/>
          </p:cNvSpPr>
          <p:nvPr/>
        </p:nvSpPr>
        <p:spPr bwMode="auto">
          <a:xfrm>
            <a:off x="2200276" y="162718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6" name="Oval 24">
            <a:extLst>
              <a:ext uri="{FF2B5EF4-FFF2-40B4-BE49-F238E27FC236}">
                <a16:creationId xmlns:a16="http://schemas.microsoft.com/office/drawing/2014/main" id="{2069C544-A4C8-4503-98FA-8ED0BD931DDB}"/>
              </a:ext>
            </a:extLst>
          </p:cNvPr>
          <p:cNvSpPr>
            <a:spLocks noChangeArrowheads="1"/>
          </p:cNvSpPr>
          <p:nvPr/>
        </p:nvSpPr>
        <p:spPr bwMode="auto">
          <a:xfrm>
            <a:off x="2205039" y="171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7" name="Oval 25">
            <a:extLst>
              <a:ext uri="{FF2B5EF4-FFF2-40B4-BE49-F238E27FC236}">
                <a16:creationId xmlns:a16="http://schemas.microsoft.com/office/drawing/2014/main" id="{2BFDB35D-A2D5-47AF-B308-A04602A0062F}"/>
              </a:ext>
            </a:extLst>
          </p:cNvPr>
          <p:cNvSpPr>
            <a:spLocks noChangeArrowheads="1"/>
          </p:cNvSpPr>
          <p:nvPr/>
        </p:nvSpPr>
        <p:spPr bwMode="auto">
          <a:xfrm>
            <a:off x="2432051" y="156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8" name="Oval 26">
            <a:extLst>
              <a:ext uri="{FF2B5EF4-FFF2-40B4-BE49-F238E27FC236}">
                <a16:creationId xmlns:a16="http://schemas.microsoft.com/office/drawing/2014/main" id="{0A0A57A7-AD5F-4AF7-B377-EA43F1F9F851}"/>
              </a:ext>
            </a:extLst>
          </p:cNvPr>
          <p:cNvSpPr>
            <a:spLocks noChangeArrowheads="1"/>
          </p:cNvSpPr>
          <p:nvPr/>
        </p:nvSpPr>
        <p:spPr bwMode="auto">
          <a:xfrm>
            <a:off x="2281239"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9" name="Oval 27">
            <a:extLst>
              <a:ext uri="{FF2B5EF4-FFF2-40B4-BE49-F238E27FC236}">
                <a16:creationId xmlns:a16="http://schemas.microsoft.com/office/drawing/2014/main" id="{A2BEC994-81D8-49D5-9818-0369CC24948B}"/>
              </a:ext>
            </a:extLst>
          </p:cNvPr>
          <p:cNvSpPr>
            <a:spLocks noChangeArrowheads="1"/>
          </p:cNvSpPr>
          <p:nvPr/>
        </p:nvSpPr>
        <p:spPr bwMode="auto">
          <a:xfrm>
            <a:off x="2400301" y="1397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0" name="Oval 28">
            <a:extLst>
              <a:ext uri="{FF2B5EF4-FFF2-40B4-BE49-F238E27FC236}">
                <a16:creationId xmlns:a16="http://schemas.microsoft.com/office/drawing/2014/main" id="{93282177-90AA-459A-94E4-CCBB1509BFFD}"/>
              </a:ext>
            </a:extLst>
          </p:cNvPr>
          <p:cNvSpPr>
            <a:spLocks noChangeArrowheads="1"/>
          </p:cNvSpPr>
          <p:nvPr/>
        </p:nvSpPr>
        <p:spPr bwMode="auto">
          <a:xfrm>
            <a:off x="2492376" y="143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1" name="Oval 29">
            <a:extLst>
              <a:ext uri="{FF2B5EF4-FFF2-40B4-BE49-F238E27FC236}">
                <a16:creationId xmlns:a16="http://schemas.microsoft.com/office/drawing/2014/main" id="{A54599C8-8884-4CCD-A87B-540E039B41AB}"/>
              </a:ext>
            </a:extLst>
          </p:cNvPr>
          <p:cNvSpPr>
            <a:spLocks noChangeArrowheads="1"/>
          </p:cNvSpPr>
          <p:nvPr/>
        </p:nvSpPr>
        <p:spPr bwMode="auto">
          <a:xfrm>
            <a:off x="2527301" y="1577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2" name="Oval 30">
            <a:extLst>
              <a:ext uri="{FF2B5EF4-FFF2-40B4-BE49-F238E27FC236}">
                <a16:creationId xmlns:a16="http://schemas.microsoft.com/office/drawing/2014/main" id="{9ED73B35-2A32-4E5E-9317-D6420BCC694D}"/>
              </a:ext>
            </a:extLst>
          </p:cNvPr>
          <p:cNvSpPr>
            <a:spLocks noChangeArrowheads="1"/>
          </p:cNvSpPr>
          <p:nvPr/>
        </p:nvSpPr>
        <p:spPr bwMode="auto">
          <a:xfrm>
            <a:off x="2554289" y="133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3" name="Oval 31">
            <a:extLst>
              <a:ext uri="{FF2B5EF4-FFF2-40B4-BE49-F238E27FC236}">
                <a16:creationId xmlns:a16="http://schemas.microsoft.com/office/drawing/2014/main" id="{B6F456B2-5D28-4470-BE0A-553E6AEE95AC}"/>
              </a:ext>
            </a:extLst>
          </p:cNvPr>
          <p:cNvSpPr>
            <a:spLocks noChangeArrowheads="1"/>
          </p:cNvSpPr>
          <p:nvPr/>
        </p:nvSpPr>
        <p:spPr bwMode="auto">
          <a:xfrm>
            <a:off x="2557464" y="124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4" name="Oval 32">
            <a:extLst>
              <a:ext uri="{FF2B5EF4-FFF2-40B4-BE49-F238E27FC236}">
                <a16:creationId xmlns:a16="http://schemas.microsoft.com/office/drawing/2014/main" id="{27257A87-788D-4A03-B5AA-67CB8AC66EF6}"/>
              </a:ext>
            </a:extLst>
          </p:cNvPr>
          <p:cNvSpPr>
            <a:spLocks noChangeArrowheads="1"/>
          </p:cNvSpPr>
          <p:nvPr/>
        </p:nvSpPr>
        <p:spPr bwMode="auto">
          <a:xfrm>
            <a:off x="2968626" y="100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5" name="Oval 33">
            <a:extLst>
              <a:ext uri="{FF2B5EF4-FFF2-40B4-BE49-F238E27FC236}">
                <a16:creationId xmlns:a16="http://schemas.microsoft.com/office/drawing/2014/main" id="{3CB13110-B17D-4685-9A80-BF6575E42199}"/>
              </a:ext>
            </a:extLst>
          </p:cNvPr>
          <p:cNvSpPr>
            <a:spLocks noChangeArrowheads="1"/>
          </p:cNvSpPr>
          <p:nvPr/>
        </p:nvSpPr>
        <p:spPr bwMode="auto">
          <a:xfrm>
            <a:off x="2547939" y="90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6" name="Oval 34">
            <a:extLst>
              <a:ext uri="{FF2B5EF4-FFF2-40B4-BE49-F238E27FC236}">
                <a16:creationId xmlns:a16="http://schemas.microsoft.com/office/drawing/2014/main" id="{7A1F13BA-FAEB-4BDE-9B73-7BA58885718F}"/>
              </a:ext>
            </a:extLst>
          </p:cNvPr>
          <p:cNvSpPr>
            <a:spLocks noChangeArrowheads="1"/>
          </p:cNvSpPr>
          <p:nvPr/>
        </p:nvSpPr>
        <p:spPr bwMode="auto">
          <a:xfrm>
            <a:off x="2455864" y="132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7" name="Oval 35">
            <a:extLst>
              <a:ext uri="{FF2B5EF4-FFF2-40B4-BE49-F238E27FC236}">
                <a16:creationId xmlns:a16="http://schemas.microsoft.com/office/drawing/2014/main" id="{A45937E8-F9B2-43DE-8A53-801D91EB2F8C}"/>
              </a:ext>
            </a:extLst>
          </p:cNvPr>
          <p:cNvSpPr>
            <a:spLocks noChangeArrowheads="1"/>
          </p:cNvSpPr>
          <p:nvPr/>
        </p:nvSpPr>
        <p:spPr bwMode="auto">
          <a:xfrm>
            <a:off x="2532064" y="111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8" name="Oval 36">
            <a:extLst>
              <a:ext uri="{FF2B5EF4-FFF2-40B4-BE49-F238E27FC236}">
                <a16:creationId xmlns:a16="http://schemas.microsoft.com/office/drawing/2014/main" id="{9745D0F6-AF36-4DFC-95B8-EF2820526198}"/>
              </a:ext>
            </a:extLst>
          </p:cNvPr>
          <p:cNvSpPr>
            <a:spLocks noChangeArrowheads="1"/>
          </p:cNvSpPr>
          <p:nvPr/>
        </p:nvSpPr>
        <p:spPr bwMode="auto">
          <a:xfrm>
            <a:off x="2492376" y="102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9" name="Oval 37">
            <a:extLst>
              <a:ext uri="{FF2B5EF4-FFF2-40B4-BE49-F238E27FC236}">
                <a16:creationId xmlns:a16="http://schemas.microsoft.com/office/drawing/2014/main" id="{BB898361-068D-4CC2-BCF4-7EAFF96C9531}"/>
              </a:ext>
            </a:extLst>
          </p:cNvPr>
          <p:cNvSpPr>
            <a:spLocks noChangeArrowheads="1"/>
          </p:cNvSpPr>
          <p:nvPr/>
        </p:nvSpPr>
        <p:spPr bwMode="auto">
          <a:xfrm>
            <a:off x="2551114" y="188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0" name="Oval 38">
            <a:extLst>
              <a:ext uri="{FF2B5EF4-FFF2-40B4-BE49-F238E27FC236}">
                <a16:creationId xmlns:a16="http://schemas.microsoft.com/office/drawing/2014/main" id="{915130F5-E70C-46B3-BE74-AC5209EC2835}"/>
              </a:ext>
            </a:extLst>
          </p:cNvPr>
          <p:cNvSpPr>
            <a:spLocks noChangeArrowheads="1"/>
          </p:cNvSpPr>
          <p:nvPr/>
        </p:nvSpPr>
        <p:spPr bwMode="auto">
          <a:xfrm>
            <a:off x="2465388" y="19208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1" name="Oval 39">
            <a:extLst>
              <a:ext uri="{FF2B5EF4-FFF2-40B4-BE49-F238E27FC236}">
                <a16:creationId xmlns:a16="http://schemas.microsoft.com/office/drawing/2014/main" id="{06B2E46A-C534-4A03-A3E5-5092659B987C}"/>
              </a:ext>
            </a:extLst>
          </p:cNvPr>
          <p:cNvSpPr>
            <a:spLocks noChangeArrowheads="1"/>
          </p:cNvSpPr>
          <p:nvPr/>
        </p:nvSpPr>
        <p:spPr bwMode="auto">
          <a:xfrm>
            <a:off x="2741614" y="197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2" name="Oval 40">
            <a:extLst>
              <a:ext uri="{FF2B5EF4-FFF2-40B4-BE49-F238E27FC236}">
                <a16:creationId xmlns:a16="http://schemas.microsoft.com/office/drawing/2014/main" id="{91D0C5D8-33FF-456E-A4BD-82522D1BFDB8}"/>
              </a:ext>
            </a:extLst>
          </p:cNvPr>
          <p:cNvSpPr>
            <a:spLocks noChangeArrowheads="1"/>
          </p:cNvSpPr>
          <p:nvPr/>
        </p:nvSpPr>
        <p:spPr bwMode="auto">
          <a:xfrm>
            <a:off x="2517776" y="180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3" name="Oval 41">
            <a:extLst>
              <a:ext uri="{FF2B5EF4-FFF2-40B4-BE49-F238E27FC236}">
                <a16:creationId xmlns:a16="http://schemas.microsoft.com/office/drawing/2014/main" id="{DAC05D9E-89EF-41B0-8EA7-E1C10C773335}"/>
              </a:ext>
            </a:extLst>
          </p:cNvPr>
          <p:cNvSpPr>
            <a:spLocks noChangeArrowheads="1"/>
          </p:cNvSpPr>
          <p:nvPr/>
        </p:nvSpPr>
        <p:spPr bwMode="auto">
          <a:xfrm>
            <a:off x="2541589"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4" name="Oval 42">
            <a:extLst>
              <a:ext uri="{FF2B5EF4-FFF2-40B4-BE49-F238E27FC236}">
                <a16:creationId xmlns:a16="http://schemas.microsoft.com/office/drawing/2014/main" id="{7267D994-6A82-49A7-BB0D-6DA0291CBA88}"/>
              </a:ext>
            </a:extLst>
          </p:cNvPr>
          <p:cNvSpPr>
            <a:spLocks noChangeArrowheads="1"/>
          </p:cNvSpPr>
          <p:nvPr/>
        </p:nvSpPr>
        <p:spPr bwMode="auto">
          <a:xfrm>
            <a:off x="2530476" y="1684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5" name="Oval 43">
            <a:extLst>
              <a:ext uri="{FF2B5EF4-FFF2-40B4-BE49-F238E27FC236}">
                <a16:creationId xmlns:a16="http://schemas.microsoft.com/office/drawing/2014/main" id="{A6E2C9C8-C3E4-4134-A92A-7BC7661D63B2}"/>
              </a:ext>
            </a:extLst>
          </p:cNvPr>
          <p:cNvSpPr>
            <a:spLocks noChangeArrowheads="1"/>
          </p:cNvSpPr>
          <p:nvPr/>
        </p:nvSpPr>
        <p:spPr bwMode="auto">
          <a:xfrm>
            <a:off x="2544764" y="147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6" name="Oval 44">
            <a:extLst>
              <a:ext uri="{FF2B5EF4-FFF2-40B4-BE49-F238E27FC236}">
                <a16:creationId xmlns:a16="http://schemas.microsoft.com/office/drawing/2014/main" id="{75DD4FF6-315D-433B-9938-156E72C58DF7}"/>
              </a:ext>
            </a:extLst>
          </p:cNvPr>
          <p:cNvSpPr>
            <a:spLocks noChangeArrowheads="1"/>
          </p:cNvSpPr>
          <p:nvPr/>
        </p:nvSpPr>
        <p:spPr bwMode="auto">
          <a:xfrm>
            <a:off x="3643314"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7" name="Oval 45">
            <a:extLst>
              <a:ext uri="{FF2B5EF4-FFF2-40B4-BE49-F238E27FC236}">
                <a16:creationId xmlns:a16="http://schemas.microsoft.com/office/drawing/2014/main" id="{2F0E8A97-9CF1-4F22-82E0-8510816A5339}"/>
              </a:ext>
            </a:extLst>
          </p:cNvPr>
          <p:cNvSpPr>
            <a:spLocks noChangeArrowheads="1"/>
          </p:cNvSpPr>
          <p:nvPr/>
        </p:nvSpPr>
        <p:spPr bwMode="auto">
          <a:xfrm>
            <a:off x="3559176" y="985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8" name="Oval 46">
            <a:extLst>
              <a:ext uri="{FF2B5EF4-FFF2-40B4-BE49-F238E27FC236}">
                <a16:creationId xmlns:a16="http://schemas.microsoft.com/office/drawing/2014/main" id="{BBBF7FBF-D190-4324-8E38-43C24DDE7CBC}"/>
              </a:ext>
            </a:extLst>
          </p:cNvPr>
          <p:cNvSpPr>
            <a:spLocks noChangeArrowheads="1"/>
          </p:cNvSpPr>
          <p:nvPr/>
        </p:nvSpPr>
        <p:spPr bwMode="auto">
          <a:xfrm>
            <a:off x="3411539" y="93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9" name="Oval 47">
            <a:extLst>
              <a:ext uri="{FF2B5EF4-FFF2-40B4-BE49-F238E27FC236}">
                <a16:creationId xmlns:a16="http://schemas.microsoft.com/office/drawing/2014/main" id="{F95C54A0-8851-4AAD-899A-43D1F4285C0F}"/>
              </a:ext>
            </a:extLst>
          </p:cNvPr>
          <p:cNvSpPr>
            <a:spLocks noChangeArrowheads="1"/>
          </p:cNvSpPr>
          <p:nvPr/>
        </p:nvSpPr>
        <p:spPr bwMode="auto">
          <a:xfrm>
            <a:off x="3624264" y="186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0" name="Oval 48">
            <a:extLst>
              <a:ext uri="{FF2B5EF4-FFF2-40B4-BE49-F238E27FC236}">
                <a16:creationId xmlns:a16="http://schemas.microsoft.com/office/drawing/2014/main" id="{B92D24ED-336F-4941-BB78-9DFB6181D5B1}"/>
              </a:ext>
            </a:extLst>
          </p:cNvPr>
          <p:cNvSpPr>
            <a:spLocks noChangeArrowheads="1"/>
          </p:cNvSpPr>
          <p:nvPr/>
        </p:nvSpPr>
        <p:spPr bwMode="auto">
          <a:xfrm>
            <a:off x="3617914" y="89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1" name="Oval 49">
            <a:extLst>
              <a:ext uri="{FF2B5EF4-FFF2-40B4-BE49-F238E27FC236}">
                <a16:creationId xmlns:a16="http://schemas.microsoft.com/office/drawing/2014/main" id="{FF2FAAB3-F6F3-4C53-8CFB-BDC1882A4765}"/>
              </a:ext>
            </a:extLst>
          </p:cNvPr>
          <p:cNvSpPr>
            <a:spLocks noChangeArrowheads="1"/>
          </p:cNvSpPr>
          <p:nvPr/>
        </p:nvSpPr>
        <p:spPr bwMode="auto">
          <a:xfrm>
            <a:off x="3636964"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2" name="Oval 50">
            <a:extLst>
              <a:ext uri="{FF2B5EF4-FFF2-40B4-BE49-F238E27FC236}">
                <a16:creationId xmlns:a16="http://schemas.microsoft.com/office/drawing/2014/main" id="{BD11186E-02B6-4FEB-AA4C-B1C5C1913FC7}"/>
              </a:ext>
            </a:extLst>
          </p:cNvPr>
          <p:cNvSpPr>
            <a:spLocks noChangeArrowheads="1"/>
          </p:cNvSpPr>
          <p:nvPr/>
        </p:nvSpPr>
        <p:spPr bwMode="auto">
          <a:xfrm>
            <a:off x="3176589" y="1192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3" name="Oval 51">
            <a:extLst>
              <a:ext uri="{FF2B5EF4-FFF2-40B4-BE49-F238E27FC236}">
                <a16:creationId xmlns:a16="http://schemas.microsoft.com/office/drawing/2014/main" id="{2841980D-B9B6-4829-BAFE-939FFA8B3737}"/>
              </a:ext>
            </a:extLst>
          </p:cNvPr>
          <p:cNvSpPr>
            <a:spLocks noChangeArrowheads="1"/>
          </p:cNvSpPr>
          <p:nvPr/>
        </p:nvSpPr>
        <p:spPr bwMode="auto">
          <a:xfrm>
            <a:off x="3017839" y="138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4" name="Oval 52">
            <a:extLst>
              <a:ext uri="{FF2B5EF4-FFF2-40B4-BE49-F238E27FC236}">
                <a16:creationId xmlns:a16="http://schemas.microsoft.com/office/drawing/2014/main" id="{4AE05680-660F-4B5E-86DF-8165C83213A5}"/>
              </a:ext>
            </a:extLst>
          </p:cNvPr>
          <p:cNvSpPr>
            <a:spLocks noChangeArrowheads="1"/>
          </p:cNvSpPr>
          <p:nvPr/>
        </p:nvSpPr>
        <p:spPr bwMode="auto">
          <a:xfrm>
            <a:off x="3627439" y="151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5" name="Oval 53">
            <a:extLst>
              <a:ext uri="{FF2B5EF4-FFF2-40B4-BE49-F238E27FC236}">
                <a16:creationId xmlns:a16="http://schemas.microsoft.com/office/drawing/2014/main" id="{80EE17BB-16B1-4A13-818C-28DE9BF36593}"/>
              </a:ext>
            </a:extLst>
          </p:cNvPr>
          <p:cNvSpPr>
            <a:spLocks noChangeArrowheads="1"/>
          </p:cNvSpPr>
          <p:nvPr/>
        </p:nvSpPr>
        <p:spPr bwMode="auto">
          <a:xfrm>
            <a:off x="3159126" y="103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6" name="Oval 54">
            <a:extLst>
              <a:ext uri="{FF2B5EF4-FFF2-40B4-BE49-F238E27FC236}">
                <a16:creationId xmlns:a16="http://schemas.microsoft.com/office/drawing/2014/main" id="{6B6A0673-E19A-4841-A686-81013519E985}"/>
              </a:ext>
            </a:extLst>
          </p:cNvPr>
          <p:cNvSpPr>
            <a:spLocks noChangeArrowheads="1"/>
          </p:cNvSpPr>
          <p:nvPr/>
        </p:nvSpPr>
        <p:spPr bwMode="auto">
          <a:xfrm>
            <a:off x="2862264" y="1347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7" name="Oval 55">
            <a:extLst>
              <a:ext uri="{FF2B5EF4-FFF2-40B4-BE49-F238E27FC236}">
                <a16:creationId xmlns:a16="http://schemas.microsoft.com/office/drawing/2014/main" id="{581847A9-76F6-4B2E-9E40-EF4F30BD35C2}"/>
              </a:ext>
            </a:extLst>
          </p:cNvPr>
          <p:cNvSpPr>
            <a:spLocks noChangeArrowheads="1"/>
          </p:cNvSpPr>
          <p:nvPr/>
        </p:nvSpPr>
        <p:spPr bwMode="auto">
          <a:xfrm>
            <a:off x="3419476" y="1141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8" name="Oval 56">
            <a:extLst>
              <a:ext uri="{FF2B5EF4-FFF2-40B4-BE49-F238E27FC236}">
                <a16:creationId xmlns:a16="http://schemas.microsoft.com/office/drawing/2014/main" id="{1B8BFADD-ACF0-4C57-8934-50B0DEA04E2E}"/>
              </a:ext>
            </a:extLst>
          </p:cNvPr>
          <p:cNvSpPr>
            <a:spLocks noChangeArrowheads="1"/>
          </p:cNvSpPr>
          <p:nvPr/>
        </p:nvSpPr>
        <p:spPr bwMode="auto">
          <a:xfrm>
            <a:off x="2990851" y="116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9" name="Oval 57">
            <a:extLst>
              <a:ext uri="{FF2B5EF4-FFF2-40B4-BE49-F238E27FC236}">
                <a16:creationId xmlns:a16="http://schemas.microsoft.com/office/drawing/2014/main" id="{0D7587E6-362F-40DD-8F3D-F68FFBFC658C}"/>
              </a:ext>
            </a:extLst>
          </p:cNvPr>
          <p:cNvSpPr>
            <a:spLocks noChangeArrowheads="1"/>
          </p:cNvSpPr>
          <p:nvPr/>
        </p:nvSpPr>
        <p:spPr bwMode="auto">
          <a:xfrm>
            <a:off x="3697289" y="1930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0" name="Oval 58">
            <a:extLst>
              <a:ext uri="{FF2B5EF4-FFF2-40B4-BE49-F238E27FC236}">
                <a16:creationId xmlns:a16="http://schemas.microsoft.com/office/drawing/2014/main" id="{4F034094-CCE4-409A-A2D6-D6A40C6E0B85}"/>
              </a:ext>
            </a:extLst>
          </p:cNvPr>
          <p:cNvSpPr>
            <a:spLocks noChangeArrowheads="1"/>
          </p:cNvSpPr>
          <p:nvPr/>
        </p:nvSpPr>
        <p:spPr bwMode="auto">
          <a:xfrm>
            <a:off x="3762376"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1" name="Oval 59">
            <a:extLst>
              <a:ext uri="{FF2B5EF4-FFF2-40B4-BE49-F238E27FC236}">
                <a16:creationId xmlns:a16="http://schemas.microsoft.com/office/drawing/2014/main" id="{2A62C17F-7A58-4D92-885E-16763EFEBB85}"/>
              </a:ext>
            </a:extLst>
          </p:cNvPr>
          <p:cNvSpPr>
            <a:spLocks noChangeArrowheads="1"/>
          </p:cNvSpPr>
          <p:nvPr/>
        </p:nvSpPr>
        <p:spPr bwMode="auto">
          <a:xfrm>
            <a:off x="3722689" y="87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2" name="Oval 60">
            <a:extLst>
              <a:ext uri="{FF2B5EF4-FFF2-40B4-BE49-F238E27FC236}">
                <a16:creationId xmlns:a16="http://schemas.microsoft.com/office/drawing/2014/main" id="{EFE23A08-D7D4-4BFB-875E-754F380F5086}"/>
              </a:ext>
            </a:extLst>
          </p:cNvPr>
          <p:cNvSpPr>
            <a:spLocks noChangeArrowheads="1"/>
          </p:cNvSpPr>
          <p:nvPr/>
        </p:nvSpPr>
        <p:spPr bwMode="auto">
          <a:xfrm>
            <a:off x="3781426" y="1739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3" name="Oval 61">
            <a:extLst>
              <a:ext uri="{FF2B5EF4-FFF2-40B4-BE49-F238E27FC236}">
                <a16:creationId xmlns:a16="http://schemas.microsoft.com/office/drawing/2014/main" id="{8B53AD9B-F9AB-43B7-9CE9-309AE82BBFDB}"/>
              </a:ext>
            </a:extLst>
          </p:cNvPr>
          <p:cNvSpPr>
            <a:spLocks noChangeArrowheads="1"/>
          </p:cNvSpPr>
          <p:nvPr/>
        </p:nvSpPr>
        <p:spPr bwMode="auto">
          <a:xfrm>
            <a:off x="3695701" y="17795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4" name="Oval 62">
            <a:extLst>
              <a:ext uri="{FF2B5EF4-FFF2-40B4-BE49-F238E27FC236}">
                <a16:creationId xmlns:a16="http://schemas.microsoft.com/office/drawing/2014/main" id="{67A466A7-4018-42EE-AD2D-A6186EB1BA2A}"/>
              </a:ext>
            </a:extLst>
          </p:cNvPr>
          <p:cNvSpPr>
            <a:spLocks noChangeArrowheads="1"/>
          </p:cNvSpPr>
          <p:nvPr/>
        </p:nvSpPr>
        <p:spPr bwMode="auto">
          <a:xfrm>
            <a:off x="3870326" y="173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5" name="Oval 63">
            <a:extLst>
              <a:ext uri="{FF2B5EF4-FFF2-40B4-BE49-F238E27FC236}">
                <a16:creationId xmlns:a16="http://schemas.microsoft.com/office/drawing/2014/main" id="{7A6353B1-08B0-468C-BF11-A8080EEBED1F}"/>
              </a:ext>
            </a:extLst>
          </p:cNvPr>
          <p:cNvSpPr>
            <a:spLocks noChangeArrowheads="1"/>
          </p:cNvSpPr>
          <p:nvPr/>
        </p:nvSpPr>
        <p:spPr bwMode="auto">
          <a:xfrm>
            <a:off x="3349626"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6" name="Oval 64">
            <a:extLst>
              <a:ext uri="{FF2B5EF4-FFF2-40B4-BE49-F238E27FC236}">
                <a16:creationId xmlns:a16="http://schemas.microsoft.com/office/drawing/2014/main" id="{28A3456B-70C3-4EB5-BE59-B67A28E93251}"/>
              </a:ext>
            </a:extLst>
          </p:cNvPr>
          <p:cNvSpPr>
            <a:spLocks noChangeArrowheads="1"/>
          </p:cNvSpPr>
          <p:nvPr/>
        </p:nvSpPr>
        <p:spPr bwMode="auto">
          <a:xfrm>
            <a:off x="3654426" y="123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7" name="Oval 65">
            <a:extLst>
              <a:ext uri="{FF2B5EF4-FFF2-40B4-BE49-F238E27FC236}">
                <a16:creationId xmlns:a16="http://schemas.microsoft.com/office/drawing/2014/main" id="{3EB78C69-C5E2-4B66-9651-985AB69CC3DB}"/>
              </a:ext>
            </a:extLst>
          </p:cNvPr>
          <p:cNvSpPr>
            <a:spLocks noChangeArrowheads="1"/>
          </p:cNvSpPr>
          <p:nvPr/>
        </p:nvSpPr>
        <p:spPr bwMode="auto">
          <a:xfrm>
            <a:off x="3775076"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8" name="Oval 66">
            <a:extLst>
              <a:ext uri="{FF2B5EF4-FFF2-40B4-BE49-F238E27FC236}">
                <a16:creationId xmlns:a16="http://schemas.microsoft.com/office/drawing/2014/main" id="{28D77150-4683-460B-9AE7-9065934E2C44}"/>
              </a:ext>
            </a:extLst>
          </p:cNvPr>
          <p:cNvSpPr>
            <a:spLocks noChangeArrowheads="1"/>
          </p:cNvSpPr>
          <p:nvPr/>
        </p:nvSpPr>
        <p:spPr bwMode="auto">
          <a:xfrm>
            <a:off x="26892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9" name="Oval 67">
            <a:extLst>
              <a:ext uri="{FF2B5EF4-FFF2-40B4-BE49-F238E27FC236}">
                <a16:creationId xmlns:a16="http://schemas.microsoft.com/office/drawing/2014/main" id="{8246BA20-9FF5-44C0-9295-0EC5E7127812}"/>
              </a:ext>
            </a:extLst>
          </p:cNvPr>
          <p:cNvSpPr>
            <a:spLocks noChangeArrowheads="1"/>
          </p:cNvSpPr>
          <p:nvPr/>
        </p:nvSpPr>
        <p:spPr bwMode="auto">
          <a:xfrm>
            <a:off x="2724151" y="143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0" name="Oval 68">
            <a:extLst>
              <a:ext uri="{FF2B5EF4-FFF2-40B4-BE49-F238E27FC236}">
                <a16:creationId xmlns:a16="http://schemas.microsoft.com/office/drawing/2014/main" id="{BF5E7137-1595-48BF-8BF1-B791878486CD}"/>
              </a:ext>
            </a:extLst>
          </p:cNvPr>
          <p:cNvSpPr>
            <a:spLocks noChangeArrowheads="1"/>
          </p:cNvSpPr>
          <p:nvPr/>
        </p:nvSpPr>
        <p:spPr bwMode="auto">
          <a:xfrm>
            <a:off x="2606676" y="8953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1" name="Oval 69">
            <a:extLst>
              <a:ext uri="{FF2B5EF4-FFF2-40B4-BE49-F238E27FC236}">
                <a16:creationId xmlns:a16="http://schemas.microsoft.com/office/drawing/2014/main" id="{93DACD8C-6DBB-4BC3-B176-73779DCF6CBF}"/>
              </a:ext>
            </a:extLst>
          </p:cNvPr>
          <p:cNvSpPr>
            <a:spLocks noChangeArrowheads="1"/>
          </p:cNvSpPr>
          <p:nvPr/>
        </p:nvSpPr>
        <p:spPr bwMode="auto">
          <a:xfrm>
            <a:off x="3287714" y="96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2" name="Oval 70">
            <a:extLst>
              <a:ext uri="{FF2B5EF4-FFF2-40B4-BE49-F238E27FC236}">
                <a16:creationId xmlns:a16="http://schemas.microsoft.com/office/drawing/2014/main" id="{1AFF8EB9-1028-4A39-84D2-CC9C86B0E1C9}"/>
              </a:ext>
            </a:extLst>
          </p:cNvPr>
          <p:cNvSpPr>
            <a:spLocks noChangeArrowheads="1"/>
          </p:cNvSpPr>
          <p:nvPr/>
        </p:nvSpPr>
        <p:spPr bwMode="auto">
          <a:xfrm>
            <a:off x="2730501" y="185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3" name="Oval 71">
            <a:extLst>
              <a:ext uri="{FF2B5EF4-FFF2-40B4-BE49-F238E27FC236}">
                <a16:creationId xmlns:a16="http://schemas.microsoft.com/office/drawing/2014/main" id="{0D319BA9-F04D-4B57-B10F-21FA12D29500}"/>
              </a:ext>
            </a:extLst>
          </p:cNvPr>
          <p:cNvSpPr>
            <a:spLocks noChangeArrowheads="1"/>
          </p:cNvSpPr>
          <p:nvPr/>
        </p:nvSpPr>
        <p:spPr bwMode="auto">
          <a:xfrm>
            <a:off x="2652714" y="118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4" name="Oval 72">
            <a:extLst>
              <a:ext uri="{FF2B5EF4-FFF2-40B4-BE49-F238E27FC236}">
                <a16:creationId xmlns:a16="http://schemas.microsoft.com/office/drawing/2014/main" id="{D1671707-F427-4B17-B941-4EB8CD46A4E6}"/>
              </a:ext>
            </a:extLst>
          </p:cNvPr>
          <p:cNvSpPr>
            <a:spLocks noChangeArrowheads="1"/>
          </p:cNvSpPr>
          <p:nvPr/>
        </p:nvSpPr>
        <p:spPr bwMode="auto">
          <a:xfrm>
            <a:off x="2728914" y="96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5" name="Oval 73">
            <a:extLst>
              <a:ext uri="{FF2B5EF4-FFF2-40B4-BE49-F238E27FC236}">
                <a16:creationId xmlns:a16="http://schemas.microsoft.com/office/drawing/2014/main" id="{C4CE0456-B9F3-485A-9058-4A320480D621}"/>
              </a:ext>
            </a:extLst>
          </p:cNvPr>
          <p:cNvSpPr>
            <a:spLocks noChangeArrowheads="1"/>
          </p:cNvSpPr>
          <p:nvPr/>
        </p:nvSpPr>
        <p:spPr bwMode="auto">
          <a:xfrm>
            <a:off x="2616201" y="75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6" name="Oval 74">
            <a:extLst>
              <a:ext uri="{FF2B5EF4-FFF2-40B4-BE49-F238E27FC236}">
                <a16:creationId xmlns:a16="http://schemas.microsoft.com/office/drawing/2014/main" id="{1571F4A5-37F8-4D16-8902-230CB02553C9}"/>
              </a:ext>
            </a:extLst>
          </p:cNvPr>
          <p:cNvSpPr>
            <a:spLocks noChangeArrowheads="1"/>
          </p:cNvSpPr>
          <p:nvPr/>
        </p:nvSpPr>
        <p:spPr bwMode="auto">
          <a:xfrm>
            <a:off x="2747964"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7" name="Oval 75">
            <a:extLst>
              <a:ext uri="{FF2B5EF4-FFF2-40B4-BE49-F238E27FC236}">
                <a16:creationId xmlns:a16="http://schemas.microsoft.com/office/drawing/2014/main" id="{752EDE02-CD4C-4EE6-82E1-E949D3EA8AD3}"/>
              </a:ext>
            </a:extLst>
          </p:cNvPr>
          <p:cNvSpPr>
            <a:spLocks noChangeArrowheads="1"/>
          </p:cNvSpPr>
          <p:nvPr/>
        </p:nvSpPr>
        <p:spPr bwMode="auto">
          <a:xfrm>
            <a:off x="2662238" y="17748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8" name="Oval 76">
            <a:extLst>
              <a:ext uri="{FF2B5EF4-FFF2-40B4-BE49-F238E27FC236}">
                <a16:creationId xmlns:a16="http://schemas.microsoft.com/office/drawing/2014/main" id="{A835EB74-FDCB-4001-A891-953C80962139}"/>
              </a:ext>
            </a:extLst>
          </p:cNvPr>
          <p:cNvSpPr>
            <a:spLocks noChangeArrowheads="1"/>
          </p:cNvSpPr>
          <p:nvPr/>
        </p:nvSpPr>
        <p:spPr bwMode="auto">
          <a:xfrm>
            <a:off x="2643189"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9" name="Oval 77">
            <a:extLst>
              <a:ext uri="{FF2B5EF4-FFF2-40B4-BE49-F238E27FC236}">
                <a16:creationId xmlns:a16="http://schemas.microsoft.com/office/drawing/2014/main" id="{10780B1A-E4EB-457E-B872-C403267C7AF1}"/>
              </a:ext>
            </a:extLst>
          </p:cNvPr>
          <p:cNvSpPr>
            <a:spLocks noChangeArrowheads="1"/>
          </p:cNvSpPr>
          <p:nvPr/>
        </p:nvSpPr>
        <p:spPr bwMode="auto">
          <a:xfrm>
            <a:off x="2714626" y="1662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0" name="Oval 78">
            <a:extLst>
              <a:ext uri="{FF2B5EF4-FFF2-40B4-BE49-F238E27FC236}">
                <a16:creationId xmlns:a16="http://schemas.microsoft.com/office/drawing/2014/main" id="{2B372098-CEBB-4C03-8453-28D6764F762A}"/>
              </a:ext>
            </a:extLst>
          </p:cNvPr>
          <p:cNvSpPr>
            <a:spLocks noChangeArrowheads="1"/>
          </p:cNvSpPr>
          <p:nvPr/>
        </p:nvSpPr>
        <p:spPr bwMode="auto">
          <a:xfrm>
            <a:off x="2640014" y="1593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1" name="Oval 79">
            <a:extLst>
              <a:ext uri="{FF2B5EF4-FFF2-40B4-BE49-F238E27FC236}">
                <a16:creationId xmlns:a16="http://schemas.microsoft.com/office/drawing/2014/main" id="{F3BBBDE3-7F48-4BDE-8BC8-F05367E10724}"/>
              </a:ext>
            </a:extLst>
          </p:cNvPr>
          <p:cNvSpPr>
            <a:spLocks noChangeArrowheads="1"/>
          </p:cNvSpPr>
          <p:nvPr/>
        </p:nvSpPr>
        <p:spPr bwMode="auto">
          <a:xfrm>
            <a:off x="2622551" y="139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2" name="Oval 80">
            <a:extLst>
              <a:ext uri="{FF2B5EF4-FFF2-40B4-BE49-F238E27FC236}">
                <a16:creationId xmlns:a16="http://schemas.microsoft.com/office/drawing/2014/main" id="{8889F666-CDF0-4240-AA37-358B06CB0AE1}"/>
              </a:ext>
            </a:extLst>
          </p:cNvPr>
          <p:cNvSpPr>
            <a:spLocks noChangeArrowheads="1"/>
          </p:cNvSpPr>
          <p:nvPr/>
        </p:nvSpPr>
        <p:spPr bwMode="auto">
          <a:xfrm>
            <a:off x="2868614" y="150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3" name="Oval 81">
            <a:extLst>
              <a:ext uri="{FF2B5EF4-FFF2-40B4-BE49-F238E27FC236}">
                <a16:creationId xmlns:a16="http://schemas.microsoft.com/office/drawing/2014/main" id="{2E3628F7-EE46-4AA1-B8B0-64AED2BD3FC6}"/>
              </a:ext>
            </a:extLst>
          </p:cNvPr>
          <p:cNvSpPr>
            <a:spLocks noChangeArrowheads="1"/>
          </p:cNvSpPr>
          <p:nvPr/>
        </p:nvSpPr>
        <p:spPr bwMode="auto">
          <a:xfrm>
            <a:off x="3425826" y="104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4" name="Oval 82">
            <a:extLst>
              <a:ext uri="{FF2B5EF4-FFF2-40B4-BE49-F238E27FC236}">
                <a16:creationId xmlns:a16="http://schemas.microsoft.com/office/drawing/2014/main" id="{169CE112-198B-41F1-BE62-17CC3E570E6F}"/>
              </a:ext>
            </a:extLst>
          </p:cNvPr>
          <p:cNvSpPr>
            <a:spLocks noChangeArrowheads="1"/>
          </p:cNvSpPr>
          <p:nvPr/>
        </p:nvSpPr>
        <p:spPr bwMode="auto">
          <a:xfrm>
            <a:off x="2185989" y="95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5" name="Oval 83">
            <a:extLst>
              <a:ext uri="{FF2B5EF4-FFF2-40B4-BE49-F238E27FC236}">
                <a16:creationId xmlns:a16="http://schemas.microsoft.com/office/drawing/2014/main" id="{602D981B-3827-4CA8-9DA7-816F0AF89703}"/>
              </a:ext>
            </a:extLst>
          </p:cNvPr>
          <p:cNvSpPr>
            <a:spLocks noChangeArrowheads="1"/>
          </p:cNvSpPr>
          <p:nvPr/>
        </p:nvSpPr>
        <p:spPr bwMode="auto">
          <a:xfrm>
            <a:off x="2873376" y="104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6" name="Oval 84">
            <a:extLst>
              <a:ext uri="{FF2B5EF4-FFF2-40B4-BE49-F238E27FC236}">
                <a16:creationId xmlns:a16="http://schemas.microsoft.com/office/drawing/2014/main" id="{0B29059A-5E0B-4815-AC8D-78AF03C6A43D}"/>
              </a:ext>
            </a:extLst>
          </p:cNvPr>
          <p:cNvSpPr>
            <a:spLocks noChangeArrowheads="1"/>
          </p:cNvSpPr>
          <p:nvPr/>
        </p:nvSpPr>
        <p:spPr bwMode="auto">
          <a:xfrm>
            <a:off x="2833689" y="950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7" name="Oval 85">
            <a:extLst>
              <a:ext uri="{FF2B5EF4-FFF2-40B4-BE49-F238E27FC236}">
                <a16:creationId xmlns:a16="http://schemas.microsoft.com/office/drawing/2014/main" id="{687DE44F-417D-47BC-854D-97D1C977F27C}"/>
              </a:ext>
            </a:extLst>
          </p:cNvPr>
          <p:cNvSpPr>
            <a:spLocks noChangeArrowheads="1"/>
          </p:cNvSpPr>
          <p:nvPr/>
        </p:nvSpPr>
        <p:spPr bwMode="auto">
          <a:xfrm>
            <a:off x="2892426" y="181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8" name="Oval 86">
            <a:extLst>
              <a:ext uri="{FF2B5EF4-FFF2-40B4-BE49-F238E27FC236}">
                <a16:creationId xmlns:a16="http://schemas.microsoft.com/office/drawing/2014/main" id="{0A637722-7781-4FDF-BF08-76E172EDCC8E}"/>
              </a:ext>
            </a:extLst>
          </p:cNvPr>
          <p:cNvSpPr>
            <a:spLocks noChangeArrowheads="1"/>
          </p:cNvSpPr>
          <p:nvPr/>
        </p:nvSpPr>
        <p:spPr bwMode="auto">
          <a:xfrm>
            <a:off x="2806701" y="18510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9" name="Oval 87">
            <a:extLst>
              <a:ext uri="{FF2B5EF4-FFF2-40B4-BE49-F238E27FC236}">
                <a16:creationId xmlns:a16="http://schemas.microsoft.com/office/drawing/2014/main" id="{34162729-443C-45F9-AE7F-3CA787BBB5C8}"/>
              </a:ext>
            </a:extLst>
          </p:cNvPr>
          <p:cNvSpPr>
            <a:spLocks noChangeArrowheads="1"/>
          </p:cNvSpPr>
          <p:nvPr/>
        </p:nvSpPr>
        <p:spPr bwMode="auto">
          <a:xfrm>
            <a:off x="2795589" y="178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0" name="Oval 88">
            <a:extLst>
              <a:ext uri="{FF2B5EF4-FFF2-40B4-BE49-F238E27FC236}">
                <a16:creationId xmlns:a16="http://schemas.microsoft.com/office/drawing/2014/main" id="{45E5D17B-BEBE-4885-B43D-FCD8D1FF2FEC}"/>
              </a:ext>
            </a:extLst>
          </p:cNvPr>
          <p:cNvSpPr>
            <a:spLocks noChangeArrowheads="1"/>
          </p:cNvSpPr>
          <p:nvPr/>
        </p:nvSpPr>
        <p:spPr bwMode="auto">
          <a:xfrm>
            <a:off x="2859089" y="1738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1" name="Oval 89">
            <a:extLst>
              <a:ext uri="{FF2B5EF4-FFF2-40B4-BE49-F238E27FC236}">
                <a16:creationId xmlns:a16="http://schemas.microsoft.com/office/drawing/2014/main" id="{02263D25-17E4-4416-A5BC-33F1C18EC458}"/>
              </a:ext>
            </a:extLst>
          </p:cNvPr>
          <p:cNvSpPr>
            <a:spLocks noChangeArrowheads="1"/>
          </p:cNvSpPr>
          <p:nvPr/>
        </p:nvSpPr>
        <p:spPr bwMode="auto">
          <a:xfrm>
            <a:off x="2882901" y="1665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2" name="Oval 90">
            <a:extLst>
              <a:ext uri="{FF2B5EF4-FFF2-40B4-BE49-F238E27FC236}">
                <a16:creationId xmlns:a16="http://schemas.microsoft.com/office/drawing/2014/main" id="{A584640C-F120-4671-9F5E-D1F2BF2F8C83}"/>
              </a:ext>
            </a:extLst>
          </p:cNvPr>
          <p:cNvSpPr>
            <a:spLocks noChangeArrowheads="1"/>
          </p:cNvSpPr>
          <p:nvPr/>
        </p:nvSpPr>
        <p:spPr bwMode="auto">
          <a:xfrm>
            <a:off x="2784476"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3" name="Oval 91">
            <a:extLst>
              <a:ext uri="{FF2B5EF4-FFF2-40B4-BE49-F238E27FC236}">
                <a16:creationId xmlns:a16="http://schemas.microsoft.com/office/drawing/2014/main" id="{FFDEB865-DEE0-4107-B2E4-153BF480185F}"/>
              </a:ext>
            </a:extLst>
          </p:cNvPr>
          <p:cNvSpPr>
            <a:spLocks noChangeArrowheads="1"/>
          </p:cNvSpPr>
          <p:nvPr/>
        </p:nvSpPr>
        <p:spPr bwMode="auto">
          <a:xfrm>
            <a:off x="2981326" y="1595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4" name="Oval 92">
            <a:extLst>
              <a:ext uri="{FF2B5EF4-FFF2-40B4-BE49-F238E27FC236}">
                <a16:creationId xmlns:a16="http://schemas.microsoft.com/office/drawing/2014/main" id="{07E28070-E4B7-4270-983C-CAF1218D7187}"/>
              </a:ext>
            </a:extLst>
          </p:cNvPr>
          <p:cNvSpPr>
            <a:spLocks noChangeArrowheads="1"/>
          </p:cNvSpPr>
          <p:nvPr/>
        </p:nvSpPr>
        <p:spPr bwMode="auto">
          <a:xfrm>
            <a:off x="2890839" y="1931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5" name="Oval 93">
            <a:extLst>
              <a:ext uri="{FF2B5EF4-FFF2-40B4-BE49-F238E27FC236}">
                <a16:creationId xmlns:a16="http://schemas.microsoft.com/office/drawing/2014/main" id="{342D1646-F3B6-44D5-B88E-C8B30A92A322}"/>
              </a:ext>
            </a:extLst>
          </p:cNvPr>
          <p:cNvSpPr>
            <a:spLocks noChangeArrowheads="1"/>
          </p:cNvSpPr>
          <p:nvPr/>
        </p:nvSpPr>
        <p:spPr bwMode="auto">
          <a:xfrm>
            <a:off x="2971801" y="182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6" name="Oval 94">
            <a:extLst>
              <a:ext uri="{FF2B5EF4-FFF2-40B4-BE49-F238E27FC236}">
                <a16:creationId xmlns:a16="http://schemas.microsoft.com/office/drawing/2014/main" id="{33BC4846-EC6F-41DA-AFF3-F90668266751}"/>
              </a:ext>
            </a:extLst>
          </p:cNvPr>
          <p:cNvSpPr>
            <a:spLocks noChangeArrowheads="1"/>
          </p:cNvSpPr>
          <p:nvPr/>
        </p:nvSpPr>
        <p:spPr bwMode="auto">
          <a:xfrm>
            <a:off x="2995614" y="175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7" name="Oval 95">
            <a:extLst>
              <a:ext uri="{FF2B5EF4-FFF2-40B4-BE49-F238E27FC236}">
                <a16:creationId xmlns:a16="http://schemas.microsoft.com/office/drawing/2014/main" id="{BB47C9BA-7637-401F-8E34-31E3275A4ED8}"/>
              </a:ext>
            </a:extLst>
          </p:cNvPr>
          <p:cNvSpPr>
            <a:spLocks noChangeArrowheads="1"/>
          </p:cNvSpPr>
          <p:nvPr/>
        </p:nvSpPr>
        <p:spPr bwMode="auto">
          <a:xfrm>
            <a:off x="3090864"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8" name="Oval 96">
            <a:extLst>
              <a:ext uri="{FF2B5EF4-FFF2-40B4-BE49-F238E27FC236}">
                <a16:creationId xmlns:a16="http://schemas.microsoft.com/office/drawing/2014/main" id="{06999507-B16A-4654-9800-173C66E1B238}"/>
              </a:ext>
            </a:extLst>
          </p:cNvPr>
          <p:cNvSpPr>
            <a:spLocks noChangeArrowheads="1"/>
          </p:cNvSpPr>
          <p:nvPr/>
        </p:nvSpPr>
        <p:spPr bwMode="auto">
          <a:xfrm>
            <a:off x="3070226" y="93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9" name="Oval 97">
            <a:extLst>
              <a:ext uri="{FF2B5EF4-FFF2-40B4-BE49-F238E27FC236}">
                <a16:creationId xmlns:a16="http://schemas.microsoft.com/office/drawing/2014/main" id="{6BE7336E-3F92-44D8-A3D2-31A6E12B7B73}"/>
              </a:ext>
            </a:extLst>
          </p:cNvPr>
          <p:cNvSpPr>
            <a:spLocks noChangeArrowheads="1"/>
          </p:cNvSpPr>
          <p:nvPr/>
        </p:nvSpPr>
        <p:spPr bwMode="auto">
          <a:xfrm>
            <a:off x="3044826" y="189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0" name="Oval 98">
            <a:extLst>
              <a:ext uri="{FF2B5EF4-FFF2-40B4-BE49-F238E27FC236}">
                <a16:creationId xmlns:a16="http://schemas.microsoft.com/office/drawing/2014/main" id="{1D68E8AD-20DA-4AD1-9807-B684C8B0D7CF}"/>
              </a:ext>
            </a:extLst>
          </p:cNvPr>
          <p:cNvSpPr>
            <a:spLocks noChangeArrowheads="1"/>
          </p:cNvSpPr>
          <p:nvPr/>
        </p:nvSpPr>
        <p:spPr bwMode="auto">
          <a:xfrm>
            <a:off x="3116264" y="1901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1" name="Oval 99">
            <a:extLst>
              <a:ext uri="{FF2B5EF4-FFF2-40B4-BE49-F238E27FC236}">
                <a16:creationId xmlns:a16="http://schemas.microsoft.com/office/drawing/2014/main" id="{AC43E0AA-6B6E-41AD-A0D6-8F5291FDEDD4}"/>
              </a:ext>
            </a:extLst>
          </p:cNvPr>
          <p:cNvSpPr>
            <a:spLocks noChangeArrowheads="1"/>
          </p:cNvSpPr>
          <p:nvPr/>
        </p:nvSpPr>
        <p:spPr bwMode="auto">
          <a:xfrm>
            <a:off x="3140076" y="182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2" name="Oval 100">
            <a:extLst>
              <a:ext uri="{FF2B5EF4-FFF2-40B4-BE49-F238E27FC236}">
                <a16:creationId xmlns:a16="http://schemas.microsoft.com/office/drawing/2014/main" id="{47B284C5-D491-4DD4-AC7A-E88BB826B804}"/>
              </a:ext>
            </a:extLst>
          </p:cNvPr>
          <p:cNvSpPr>
            <a:spLocks noChangeArrowheads="1"/>
          </p:cNvSpPr>
          <p:nvPr/>
        </p:nvSpPr>
        <p:spPr bwMode="auto">
          <a:xfrm>
            <a:off x="3041651" y="183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3" name="Oval 101">
            <a:extLst>
              <a:ext uri="{FF2B5EF4-FFF2-40B4-BE49-F238E27FC236}">
                <a16:creationId xmlns:a16="http://schemas.microsoft.com/office/drawing/2014/main" id="{13B64ED0-10FD-4BD9-9894-547A97D8829F}"/>
              </a:ext>
            </a:extLst>
          </p:cNvPr>
          <p:cNvSpPr>
            <a:spLocks noChangeArrowheads="1"/>
          </p:cNvSpPr>
          <p:nvPr/>
        </p:nvSpPr>
        <p:spPr bwMode="auto">
          <a:xfrm>
            <a:off x="3757614" y="1471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4" name="Oval 102">
            <a:extLst>
              <a:ext uri="{FF2B5EF4-FFF2-40B4-BE49-F238E27FC236}">
                <a16:creationId xmlns:a16="http://schemas.microsoft.com/office/drawing/2014/main" id="{B42E0BB8-EE1A-4C9D-8AE7-18A9F3B9D9C9}"/>
              </a:ext>
            </a:extLst>
          </p:cNvPr>
          <p:cNvSpPr>
            <a:spLocks noChangeArrowheads="1"/>
          </p:cNvSpPr>
          <p:nvPr/>
        </p:nvSpPr>
        <p:spPr bwMode="auto">
          <a:xfrm>
            <a:off x="3322639" y="152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5" name="Oval 103">
            <a:extLst>
              <a:ext uri="{FF2B5EF4-FFF2-40B4-BE49-F238E27FC236}">
                <a16:creationId xmlns:a16="http://schemas.microsoft.com/office/drawing/2014/main" id="{6442D6DC-7368-46AE-BDB6-443A6D26D6B4}"/>
              </a:ext>
            </a:extLst>
          </p:cNvPr>
          <p:cNvSpPr>
            <a:spLocks noChangeArrowheads="1"/>
          </p:cNvSpPr>
          <p:nvPr/>
        </p:nvSpPr>
        <p:spPr bwMode="auto">
          <a:xfrm>
            <a:off x="3206751" y="194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6" name="Oval 104">
            <a:extLst>
              <a:ext uri="{FF2B5EF4-FFF2-40B4-BE49-F238E27FC236}">
                <a16:creationId xmlns:a16="http://schemas.microsoft.com/office/drawing/2014/main" id="{876304ED-0FEE-4B76-A1CD-DCE31C14FC0A}"/>
              </a:ext>
            </a:extLst>
          </p:cNvPr>
          <p:cNvSpPr>
            <a:spLocks noChangeArrowheads="1"/>
          </p:cNvSpPr>
          <p:nvPr/>
        </p:nvSpPr>
        <p:spPr bwMode="auto">
          <a:xfrm>
            <a:off x="3327401" y="1063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7" name="Oval 105">
            <a:extLst>
              <a:ext uri="{FF2B5EF4-FFF2-40B4-BE49-F238E27FC236}">
                <a16:creationId xmlns:a16="http://schemas.microsoft.com/office/drawing/2014/main" id="{C9ACE1EF-4484-4233-B3BB-D7D216BEFB9E}"/>
              </a:ext>
            </a:extLst>
          </p:cNvPr>
          <p:cNvSpPr>
            <a:spLocks noChangeArrowheads="1"/>
          </p:cNvSpPr>
          <p:nvPr/>
        </p:nvSpPr>
        <p:spPr bwMode="auto">
          <a:xfrm>
            <a:off x="3346451" y="182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8" name="Oval 106">
            <a:extLst>
              <a:ext uri="{FF2B5EF4-FFF2-40B4-BE49-F238E27FC236}">
                <a16:creationId xmlns:a16="http://schemas.microsoft.com/office/drawing/2014/main" id="{D8B0B943-6CC8-49F4-B143-CBE6CFC3FBE3}"/>
              </a:ext>
            </a:extLst>
          </p:cNvPr>
          <p:cNvSpPr>
            <a:spLocks noChangeArrowheads="1"/>
          </p:cNvSpPr>
          <p:nvPr/>
        </p:nvSpPr>
        <p:spPr bwMode="auto">
          <a:xfrm>
            <a:off x="3260726" y="18684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9" name="Oval 107">
            <a:extLst>
              <a:ext uri="{FF2B5EF4-FFF2-40B4-BE49-F238E27FC236}">
                <a16:creationId xmlns:a16="http://schemas.microsoft.com/office/drawing/2014/main" id="{0A2A3907-FBFE-4AA2-B273-1287468EB7F9}"/>
              </a:ext>
            </a:extLst>
          </p:cNvPr>
          <p:cNvSpPr>
            <a:spLocks noChangeArrowheads="1"/>
          </p:cNvSpPr>
          <p:nvPr/>
        </p:nvSpPr>
        <p:spPr bwMode="auto">
          <a:xfrm>
            <a:off x="3241676" y="1751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0" name="Oval 108">
            <a:extLst>
              <a:ext uri="{FF2B5EF4-FFF2-40B4-BE49-F238E27FC236}">
                <a16:creationId xmlns:a16="http://schemas.microsoft.com/office/drawing/2014/main" id="{D1E12431-37CB-4C46-A30E-E37483C586BA}"/>
              </a:ext>
            </a:extLst>
          </p:cNvPr>
          <p:cNvSpPr>
            <a:spLocks noChangeArrowheads="1"/>
          </p:cNvSpPr>
          <p:nvPr/>
        </p:nvSpPr>
        <p:spPr bwMode="auto">
          <a:xfrm>
            <a:off x="3336926" y="168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1" name="Oval 109">
            <a:extLst>
              <a:ext uri="{FF2B5EF4-FFF2-40B4-BE49-F238E27FC236}">
                <a16:creationId xmlns:a16="http://schemas.microsoft.com/office/drawing/2014/main" id="{22594424-26C1-44C5-89AC-62633CA0944D}"/>
              </a:ext>
            </a:extLst>
          </p:cNvPr>
          <p:cNvSpPr>
            <a:spLocks noChangeArrowheads="1"/>
          </p:cNvSpPr>
          <p:nvPr/>
        </p:nvSpPr>
        <p:spPr bwMode="auto">
          <a:xfrm>
            <a:off x="3238501"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2" name="Oval 110">
            <a:extLst>
              <a:ext uri="{FF2B5EF4-FFF2-40B4-BE49-F238E27FC236}">
                <a16:creationId xmlns:a16="http://schemas.microsoft.com/office/drawing/2014/main" id="{1140C87A-CCB4-4139-A442-08B8CABEBFC0}"/>
              </a:ext>
            </a:extLst>
          </p:cNvPr>
          <p:cNvSpPr>
            <a:spLocks noChangeArrowheads="1"/>
          </p:cNvSpPr>
          <p:nvPr/>
        </p:nvSpPr>
        <p:spPr bwMode="auto">
          <a:xfrm>
            <a:off x="3148014" y="140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3" name="Oval 111">
            <a:extLst>
              <a:ext uri="{FF2B5EF4-FFF2-40B4-BE49-F238E27FC236}">
                <a16:creationId xmlns:a16="http://schemas.microsoft.com/office/drawing/2014/main" id="{6B2E8768-AAE8-4527-87D4-1A42E183737B}"/>
              </a:ext>
            </a:extLst>
          </p:cNvPr>
          <p:cNvSpPr>
            <a:spLocks noChangeArrowheads="1"/>
          </p:cNvSpPr>
          <p:nvPr/>
        </p:nvSpPr>
        <p:spPr bwMode="auto">
          <a:xfrm>
            <a:off x="3467101" y="1601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4" name="Oval 112">
            <a:extLst>
              <a:ext uri="{FF2B5EF4-FFF2-40B4-BE49-F238E27FC236}">
                <a16:creationId xmlns:a16="http://schemas.microsoft.com/office/drawing/2014/main" id="{2051E2E6-C659-429A-9AEA-0F102BF7CC47}"/>
              </a:ext>
            </a:extLst>
          </p:cNvPr>
          <p:cNvSpPr>
            <a:spLocks noChangeArrowheads="1"/>
          </p:cNvSpPr>
          <p:nvPr/>
        </p:nvSpPr>
        <p:spPr bwMode="auto">
          <a:xfrm>
            <a:off x="3490914" y="1905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5" name="Oval 113">
            <a:extLst>
              <a:ext uri="{FF2B5EF4-FFF2-40B4-BE49-F238E27FC236}">
                <a16:creationId xmlns:a16="http://schemas.microsoft.com/office/drawing/2014/main" id="{52D6D58A-4F7E-46AF-BB1E-6A0F8EFD53E7}"/>
              </a:ext>
            </a:extLst>
          </p:cNvPr>
          <p:cNvSpPr>
            <a:spLocks noChangeArrowheads="1"/>
          </p:cNvSpPr>
          <p:nvPr/>
        </p:nvSpPr>
        <p:spPr bwMode="auto">
          <a:xfrm>
            <a:off x="3405188" y="19446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6" name="Oval 114">
            <a:extLst>
              <a:ext uri="{FF2B5EF4-FFF2-40B4-BE49-F238E27FC236}">
                <a16:creationId xmlns:a16="http://schemas.microsoft.com/office/drawing/2014/main" id="{05C4A28E-5067-467D-BB3F-685F7E60C074}"/>
              </a:ext>
            </a:extLst>
          </p:cNvPr>
          <p:cNvSpPr>
            <a:spLocks noChangeArrowheads="1"/>
          </p:cNvSpPr>
          <p:nvPr/>
        </p:nvSpPr>
        <p:spPr bwMode="auto">
          <a:xfrm>
            <a:off x="3394076" y="1876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7" name="Oval 115">
            <a:extLst>
              <a:ext uri="{FF2B5EF4-FFF2-40B4-BE49-F238E27FC236}">
                <a16:creationId xmlns:a16="http://schemas.microsoft.com/office/drawing/2014/main" id="{26E69C6B-D8A4-4A5E-927E-04F3D987B205}"/>
              </a:ext>
            </a:extLst>
          </p:cNvPr>
          <p:cNvSpPr>
            <a:spLocks noChangeArrowheads="1"/>
          </p:cNvSpPr>
          <p:nvPr/>
        </p:nvSpPr>
        <p:spPr bwMode="auto">
          <a:xfrm>
            <a:off x="3457576" y="183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8" name="Oval 116">
            <a:extLst>
              <a:ext uri="{FF2B5EF4-FFF2-40B4-BE49-F238E27FC236}">
                <a16:creationId xmlns:a16="http://schemas.microsoft.com/office/drawing/2014/main" id="{5D0CFE43-9522-4997-81BE-01B999BFA926}"/>
              </a:ext>
            </a:extLst>
          </p:cNvPr>
          <p:cNvSpPr>
            <a:spLocks noChangeArrowheads="1"/>
          </p:cNvSpPr>
          <p:nvPr/>
        </p:nvSpPr>
        <p:spPr bwMode="auto">
          <a:xfrm>
            <a:off x="3481389" y="175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9" name="Oval 117">
            <a:extLst>
              <a:ext uri="{FF2B5EF4-FFF2-40B4-BE49-F238E27FC236}">
                <a16:creationId xmlns:a16="http://schemas.microsoft.com/office/drawing/2014/main" id="{D81922C7-AD48-4B87-9591-1F6638118A0B}"/>
              </a:ext>
            </a:extLst>
          </p:cNvPr>
          <p:cNvSpPr>
            <a:spLocks noChangeArrowheads="1"/>
          </p:cNvSpPr>
          <p:nvPr/>
        </p:nvSpPr>
        <p:spPr bwMode="auto">
          <a:xfrm>
            <a:off x="3382964" y="176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0" name="Oval 118">
            <a:extLst>
              <a:ext uri="{FF2B5EF4-FFF2-40B4-BE49-F238E27FC236}">
                <a16:creationId xmlns:a16="http://schemas.microsoft.com/office/drawing/2014/main" id="{FF4285E5-8537-46BE-B366-F1B18838ED50}"/>
              </a:ext>
            </a:extLst>
          </p:cNvPr>
          <p:cNvSpPr>
            <a:spLocks noChangeArrowheads="1"/>
          </p:cNvSpPr>
          <p:nvPr/>
        </p:nvSpPr>
        <p:spPr bwMode="auto">
          <a:xfrm>
            <a:off x="3927476" y="1649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1" name="Oval 119">
            <a:extLst>
              <a:ext uri="{FF2B5EF4-FFF2-40B4-BE49-F238E27FC236}">
                <a16:creationId xmlns:a16="http://schemas.microsoft.com/office/drawing/2014/main" id="{425FA69D-9FB5-4F2E-8470-5C3983385169}"/>
              </a:ext>
            </a:extLst>
          </p:cNvPr>
          <p:cNvSpPr>
            <a:spLocks noChangeArrowheads="1"/>
          </p:cNvSpPr>
          <p:nvPr/>
        </p:nvSpPr>
        <p:spPr bwMode="auto">
          <a:xfrm>
            <a:off x="3954464" y="140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2" name="Oval 120">
            <a:extLst>
              <a:ext uri="{FF2B5EF4-FFF2-40B4-BE49-F238E27FC236}">
                <a16:creationId xmlns:a16="http://schemas.microsoft.com/office/drawing/2014/main" id="{98EA93A0-AEFE-4836-BDB4-6193D5D193E3}"/>
              </a:ext>
            </a:extLst>
          </p:cNvPr>
          <p:cNvSpPr>
            <a:spLocks noChangeArrowheads="1"/>
          </p:cNvSpPr>
          <p:nvPr/>
        </p:nvSpPr>
        <p:spPr bwMode="auto">
          <a:xfrm>
            <a:off x="3957639" y="131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3" name="Oval 121">
            <a:extLst>
              <a:ext uri="{FF2B5EF4-FFF2-40B4-BE49-F238E27FC236}">
                <a16:creationId xmlns:a16="http://schemas.microsoft.com/office/drawing/2014/main" id="{82B1F86A-88DE-471A-9365-35B62A609412}"/>
              </a:ext>
            </a:extLst>
          </p:cNvPr>
          <p:cNvSpPr>
            <a:spLocks noChangeArrowheads="1"/>
          </p:cNvSpPr>
          <p:nvPr/>
        </p:nvSpPr>
        <p:spPr bwMode="auto">
          <a:xfrm>
            <a:off x="3856039" y="14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4" name="Oval 122">
            <a:extLst>
              <a:ext uri="{FF2B5EF4-FFF2-40B4-BE49-F238E27FC236}">
                <a16:creationId xmlns:a16="http://schemas.microsoft.com/office/drawing/2014/main" id="{A480E877-4D59-4934-980F-88B8837513FC}"/>
              </a:ext>
            </a:extLst>
          </p:cNvPr>
          <p:cNvSpPr>
            <a:spLocks noChangeArrowheads="1"/>
          </p:cNvSpPr>
          <p:nvPr/>
        </p:nvSpPr>
        <p:spPr bwMode="auto">
          <a:xfrm>
            <a:off x="3951289" y="1952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5" name="Oval 123">
            <a:extLst>
              <a:ext uri="{FF2B5EF4-FFF2-40B4-BE49-F238E27FC236}">
                <a16:creationId xmlns:a16="http://schemas.microsoft.com/office/drawing/2014/main" id="{A429AE95-2D9C-431B-B665-F5C4FC71BCE6}"/>
              </a:ext>
            </a:extLst>
          </p:cNvPr>
          <p:cNvSpPr>
            <a:spLocks noChangeArrowheads="1"/>
          </p:cNvSpPr>
          <p:nvPr/>
        </p:nvSpPr>
        <p:spPr bwMode="auto">
          <a:xfrm>
            <a:off x="3917951" y="187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6" name="Oval 124">
            <a:extLst>
              <a:ext uri="{FF2B5EF4-FFF2-40B4-BE49-F238E27FC236}">
                <a16:creationId xmlns:a16="http://schemas.microsoft.com/office/drawing/2014/main" id="{7D843665-A8C6-40B8-8C6B-729048E902B6}"/>
              </a:ext>
            </a:extLst>
          </p:cNvPr>
          <p:cNvSpPr>
            <a:spLocks noChangeArrowheads="1"/>
          </p:cNvSpPr>
          <p:nvPr/>
        </p:nvSpPr>
        <p:spPr bwMode="auto">
          <a:xfrm>
            <a:off x="3941764" y="180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7" name="Oval 125">
            <a:extLst>
              <a:ext uri="{FF2B5EF4-FFF2-40B4-BE49-F238E27FC236}">
                <a16:creationId xmlns:a16="http://schemas.microsoft.com/office/drawing/2014/main" id="{31AB2F69-0A6D-4D44-9DF0-4DB025D68A1F}"/>
              </a:ext>
            </a:extLst>
          </p:cNvPr>
          <p:cNvSpPr>
            <a:spLocks noChangeArrowheads="1"/>
          </p:cNvSpPr>
          <p:nvPr/>
        </p:nvSpPr>
        <p:spPr bwMode="auto">
          <a:xfrm>
            <a:off x="3792539" y="186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8" name="Oval 126">
            <a:extLst>
              <a:ext uri="{FF2B5EF4-FFF2-40B4-BE49-F238E27FC236}">
                <a16:creationId xmlns:a16="http://schemas.microsoft.com/office/drawing/2014/main" id="{55E3D137-54BD-407A-A8E2-F1E9E30D5532}"/>
              </a:ext>
            </a:extLst>
          </p:cNvPr>
          <p:cNvSpPr>
            <a:spLocks noChangeArrowheads="1"/>
          </p:cNvSpPr>
          <p:nvPr/>
        </p:nvSpPr>
        <p:spPr bwMode="auto">
          <a:xfrm>
            <a:off x="3944939" y="1544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9" name="Oval 127">
            <a:extLst>
              <a:ext uri="{FF2B5EF4-FFF2-40B4-BE49-F238E27FC236}">
                <a16:creationId xmlns:a16="http://schemas.microsoft.com/office/drawing/2014/main" id="{9D615156-D206-4C06-85DA-DED66673F25D}"/>
              </a:ext>
            </a:extLst>
          </p:cNvPr>
          <p:cNvSpPr>
            <a:spLocks noChangeArrowheads="1"/>
          </p:cNvSpPr>
          <p:nvPr/>
        </p:nvSpPr>
        <p:spPr bwMode="auto">
          <a:xfrm>
            <a:off x="5024439" y="1936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0" name="Oval 128">
            <a:extLst>
              <a:ext uri="{FF2B5EF4-FFF2-40B4-BE49-F238E27FC236}">
                <a16:creationId xmlns:a16="http://schemas.microsoft.com/office/drawing/2014/main" id="{2B657E45-ADA4-4D2A-A09A-C8CC66213764}"/>
              </a:ext>
            </a:extLst>
          </p:cNvPr>
          <p:cNvSpPr>
            <a:spLocks noChangeArrowheads="1"/>
          </p:cNvSpPr>
          <p:nvPr/>
        </p:nvSpPr>
        <p:spPr bwMode="auto">
          <a:xfrm>
            <a:off x="5037139"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1" name="Oval 129">
            <a:extLst>
              <a:ext uri="{FF2B5EF4-FFF2-40B4-BE49-F238E27FC236}">
                <a16:creationId xmlns:a16="http://schemas.microsoft.com/office/drawing/2014/main" id="{D70CA0EA-B346-4FB8-8FB6-1B5EE1A51EC5}"/>
              </a:ext>
            </a:extLst>
          </p:cNvPr>
          <p:cNvSpPr>
            <a:spLocks noChangeArrowheads="1"/>
          </p:cNvSpPr>
          <p:nvPr/>
        </p:nvSpPr>
        <p:spPr bwMode="auto">
          <a:xfrm>
            <a:off x="4951413" y="17748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2" name="Oval 130">
            <a:extLst>
              <a:ext uri="{FF2B5EF4-FFF2-40B4-BE49-F238E27FC236}">
                <a16:creationId xmlns:a16="http://schemas.microsoft.com/office/drawing/2014/main" id="{D5CBB34A-FF40-4E10-BDE9-ADA9EE893D41}"/>
              </a:ext>
            </a:extLst>
          </p:cNvPr>
          <p:cNvSpPr>
            <a:spLocks noChangeArrowheads="1"/>
          </p:cNvSpPr>
          <p:nvPr/>
        </p:nvSpPr>
        <p:spPr bwMode="auto">
          <a:xfrm>
            <a:off x="4932364"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3" name="Oval 131">
            <a:extLst>
              <a:ext uri="{FF2B5EF4-FFF2-40B4-BE49-F238E27FC236}">
                <a16:creationId xmlns:a16="http://schemas.microsoft.com/office/drawing/2014/main" id="{8415E957-1F3E-4D3B-BFF1-7B36D3B1ABF6}"/>
              </a:ext>
            </a:extLst>
          </p:cNvPr>
          <p:cNvSpPr>
            <a:spLocks noChangeArrowheads="1"/>
          </p:cNvSpPr>
          <p:nvPr/>
        </p:nvSpPr>
        <p:spPr bwMode="auto">
          <a:xfrm>
            <a:off x="5003801" y="1662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4" name="Oval 132">
            <a:extLst>
              <a:ext uri="{FF2B5EF4-FFF2-40B4-BE49-F238E27FC236}">
                <a16:creationId xmlns:a16="http://schemas.microsoft.com/office/drawing/2014/main" id="{422FBC53-1AB1-4C77-936C-CA7DEBA48FAC}"/>
              </a:ext>
            </a:extLst>
          </p:cNvPr>
          <p:cNvSpPr>
            <a:spLocks noChangeArrowheads="1"/>
          </p:cNvSpPr>
          <p:nvPr/>
        </p:nvSpPr>
        <p:spPr bwMode="auto">
          <a:xfrm>
            <a:off x="5027614" y="158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5" name="Oval 133">
            <a:extLst>
              <a:ext uri="{FF2B5EF4-FFF2-40B4-BE49-F238E27FC236}">
                <a16:creationId xmlns:a16="http://schemas.microsoft.com/office/drawing/2014/main" id="{4C7D95D9-4054-4A1B-9920-43E9A3E9E727}"/>
              </a:ext>
            </a:extLst>
          </p:cNvPr>
          <p:cNvSpPr>
            <a:spLocks noChangeArrowheads="1"/>
          </p:cNvSpPr>
          <p:nvPr/>
        </p:nvSpPr>
        <p:spPr bwMode="auto">
          <a:xfrm>
            <a:off x="4960939" y="154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6" name="Oval 134">
            <a:extLst>
              <a:ext uri="{FF2B5EF4-FFF2-40B4-BE49-F238E27FC236}">
                <a16:creationId xmlns:a16="http://schemas.microsoft.com/office/drawing/2014/main" id="{58368E0E-0AD5-49FC-B9BF-5DD5078B9569}"/>
              </a:ext>
            </a:extLst>
          </p:cNvPr>
          <p:cNvSpPr>
            <a:spLocks noChangeArrowheads="1"/>
          </p:cNvSpPr>
          <p:nvPr/>
        </p:nvSpPr>
        <p:spPr bwMode="auto">
          <a:xfrm>
            <a:off x="5062539" y="1498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7" name="Oval 135">
            <a:extLst>
              <a:ext uri="{FF2B5EF4-FFF2-40B4-BE49-F238E27FC236}">
                <a16:creationId xmlns:a16="http://schemas.microsoft.com/office/drawing/2014/main" id="{73D3A82F-326B-47B3-A21F-07FDFF1BECFA}"/>
              </a:ext>
            </a:extLst>
          </p:cNvPr>
          <p:cNvSpPr>
            <a:spLocks noChangeArrowheads="1"/>
          </p:cNvSpPr>
          <p:nvPr/>
        </p:nvSpPr>
        <p:spPr bwMode="auto">
          <a:xfrm>
            <a:off x="4643439" y="1481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8" name="Oval 136">
            <a:extLst>
              <a:ext uri="{FF2B5EF4-FFF2-40B4-BE49-F238E27FC236}">
                <a16:creationId xmlns:a16="http://schemas.microsoft.com/office/drawing/2014/main" id="{00840AA5-FB9F-45FD-B584-156FD9306408}"/>
              </a:ext>
            </a:extLst>
          </p:cNvPr>
          <p:cNvSpPr>
            <a:spLocks noChangeArrowheads="1"/>
          </p:cNvSpPr>
          <p:nvPr/>
        </p:nvSpPr>
        <p:spPr bwMode="auto">
          <a:xfrm>
            <a:off x="5073651"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9" name="Oval 137">
            <a:extLst>
              <a:ext uri="{FF2B5EF4-FFF2-40B4-BE49-F238E27FC236}">
                <a16:creationId xmlns:a16="http://schemas.microsoft.com/office/drawing/2014/main" id="{93F054AE-F40C-4F61-B4BE-9762DD3467A9}"/>
              </a:ext>
            </a:extLst>
          </p:cNvPr>
          <p:cNvSpPr>
            <a:spLocks noChangeArrowheads="1"/>
          </p:cNvSpPr>
          <p:nvPr/>
        </p:nvSpPr>
        <p:spPr bwMode="auto">
          <a:xfrm>
            <a:off x="4089401" y="136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0" name="Oval 138">
            <a:extLst>
              <a:ext uri="{FF2B5EF4-FFF2-40B4-BE49-F238E27FC236}">
                <a16:creationId xmlns:a16="http://schemas.microsoft.com/office/drawing/2014/main" id="{FE9469A8-AC3B-4DCA-8B40-76885F1B1EC8}"/>
              </a:ext>
            </a:extLst>
          </p:cNvPr>
          <p:cNvSpPr>
            <a:spLocks noChangeArrowheads="1"/>
          </p:cNvSpPr>
          <p:nvPr/>
        </p:nvSpPr>
        <p:spPr bwMode="auto">
          <a:xfrm>
            <a:off x="4124326" y="150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1" name="Oval 139">
            <a:extLst>
              <a:ext uri="{FF2B5EF4-FFF2-40B4-BE49-F238E27FC236}">
                <a16:creationId xmlns:a16="http://schemas.microsoft.com/office/drawing/2014/main" id="{192A979C-25B3-429D-A120-DEB2C0168C15}"/>
              </a:ext>
            </a:extLst>
          </p:cNvPr>
          <p:cNvSpPr>
            <a:spLocks noChangeArrowheads="1"/>
          </p:cNvSpPr>
          <p:nvPr/>
        </p:nvSpPr>
        <p:spPr bwMode="auto">
          <a:xfrm>
            <a:off x="4151314"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2" name="Oval 140">
            <a:extLst>
              <a:ext uri="{FF2B5EF4-FFF2-40B4-BE49-F238E27FC236}">
                <a16:creationId xmlns:a16="http://schemas.microsoft.com/office/drawing/2014/main" id="{E6823882-92C6-4F8A-A2FA-EA9D7C99FDBE}"/>
              </a:ext>
            </a:extLst>
          </p:cNvPr>
          <p:cNvSpPr>
            <a:spLocks noChangeArrowheads="1"/>
          </p:cNvSpPr>
          <p:nvPr/>
        </p:nvSpPr>
        <p:spPr bwMode="auto">
          <a:xfrm>
            <a:off x="4154489" y="116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3" name="Oval 141">
            <a:extLst>
              <a:ext uri="{FF2B5EF4-FFF2-40B4-BE49-F238E27FC236}">
                <a16:creationId xmlns:a16="http://schemas.microsoft.com/office/drawing/2014/main" id="{48060198-E5AC-49D0-AA6A-7922532B1D11}"/>
              </a:ext>
            </a:extLst>
          </p:cNvPr>
          <p:cNvSpPr>
            <a:spLocks noChangeArrowheads="1"/>
          </p:cNvSpPr>
          <p:nvPr/>
        </p:nvSpPr>
        <p:spPr bwMode="auto">
          <a:xfrm>
            <a:off x="4130676"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4" name="Oval 142">
            <a:extLst>
              <a:ext uri="{FF2B5EF4-FFF2-40B4-BE49-F238E27FC236}">
                <a16:creationId xmlns:a16="http://schemas.microsoft.com/office/drawing/2014/main" id="{4B7BF0CB-4CB8-4681-B966-2C6486D3B9F5}"/>
              </a:ext>
            </a:extLst>
          </p:cNvPr>
          <p:cNvSpPr>
            <a:spLocks noChangeArrowheads="1"/>
          </p:cNvSpPr>
          <p:nvPr/>
        </p:nvSpPr>
        <p:spPr bwMode="auto">
          <a:xfrm>
            <a:off x="4052889" y="125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5" name="Oval 143">
            <a:extLst>
              <a:ext uri="{FF2B5EF4-FFF2-40B4-BE49-F238E27FC236}">
                <a16:creationId xmlns:a16="http://schemas.microsoft.com/office/drawing/2014/main" id="{5897A880-A9E9-4906-8A36-F7B04D5DE095}"/>
              </a:ext>
            </a:extLst>
          </p:cNvPr>
          <p:cNvSpPr>
            <a:spLocks noChangeArrowheads="1"/>
          </p:cNvSpPr>
          <p:nvPr/>
        </p:nvSpPr>
        <p:spPr bwMode="auto">
          <a:xfrm>
            <a:off x="4148139" y="180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6" name="Oval 144">
            <a:extLst>
              <a:ext uri="{FF2B5EF4-FFF2-40B4-BE49-F238E27FC236}">
                <a16:creationId xmlns:a16="http://schemas.microsoft.com/office/drawing/2014/main" id="{5EA88793-902D-4596-AF49-BD0EBB0DDEC8}"/>
              </a:ext>
            </a:extLst>
          </p:cNvPr>
          <p:cNvSpPr>
            <a:spLocks noChangeArrowheads="1"/>
          </p:cNvSpPr>
          <p:nvPr/>
        </p:nvSpPr>
        <p:spPr bwMode="auto">
          <a:xfrm>
            <a:off x="4062413" y="18462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7" name="Oval 145">
            <a:extLst>
              <a:ext uri="{FF2B5EF4-FFF2-40B4-BE49-F238E27FC236}">
                <a16:creationId xmlns:a16="http://schemas.microsoft.com/office/drawing/2014/main" id="{C3823761-6EFC-4B17-B8DB-9637018BF40A}"/>
              </a:ext>
            </a:extLst>
          </p:cNvPr>
          <p:cNvSpPr>
            <a:spLocks noChangeArrowheads="1"/>
          </p:cNvSpPr>
          <p:nvPr/>
        </p:nvSpPr>
        <p:spPr bwMode="auto">
          <a:xfrm>
            <a:off x="4043364" y="172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8" name="Oval 146">
            <a:extLst>
              <a:ext uri="{FF2B5EF4-FFF2-40B4-BE49-F238E27FC236}">
                <a16:creationId xmlns:a16="http://schemas.microsoft.com/office/drawing/2014/main" id="{AEA7DFA6-FA76-462D-9357-A1F0D4523BC9}"/>
              </a:ext>
            </a:extLst>
          </p:cNvPr>
          <p:cNvSpPr>
            <a:spLocks noChangeArrowheads="1"/>
          </p:cNvSpPr>
          <p:nvPr/>
        </p:nvSpPr>
        <p:spPr bwMode="auto">
          <a:xfrm>
            <a:off x="4114801"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9" name="Oval 147">
            <a:extLst>
              <a:ext uri="{FF2B5EF4-FFF2-40B4-BE49-F238E27FC236}">
                <a16:creationId xmlns:a16="http://schemas.microsoft.com/office/drawing/2014/main" id="{33E905A2-DC53-42CF-978C-462AF524B404}"/>
              </a:ext>
            </a:extLst>
          </p:cNvPr>
          <p:cNvSpPr>
            <a:spLocks noChangeArrowheads="1"/>
          </p:cNvSpPr>
          <p:nvPr/>
        </p:nvSpPr>
        <p:spPr bwMode="auto">
          <a:xfrm>
            <a:off x="4138614" y="166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0" name="Oval 148">
            <a:extLst>
              <a:ext uri="{FF2B5EF4-FFF2-40B4-BE49-F238E27FC236}">
                <a16:creationId xmlns:a16="http://schemas.microsoft.com/office/drawing/2014/main" id="{7CA94A23-B29A-43AC-92E5-68376846BDED}"/>
              </a:ext>
            </a:extLst>
          </p:cNvPr>
          <p:cNvSpPr>
            <a:spLocks noChangeArrowheads="1"/>
          </p:cNvSpPr>
          <p:nvPr/>
        </p:nvSpPr>
        <p:spPr bwMode="auto">
          <a:xfrm>
            <a:off x="4040189" y="1665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1" name="Oval 149">
            <a:extLst>
              <a:ext uri="{FF2B5EF4-FFF2-40B4-BE49-F238E27FC236}">
                <a16:creationId xmlns:a16="http://schemas.microsoft.com/office/drawing/2014/main" id="{3FD8EBD5-20AB-42BC-BDCC-FE7779D41931}"/>
              </a:ext>
            </a:extLst>
          </p:cNvPr>
          <p:cNvSpPr>
            <a:spLocks noChangeArrowheads="1"/>
          </p:cNvSpPr>
          <p:nvPr/>
        </p:nvSpPr>
        <p:spPr bwMode="auto">
          <a:xfrm>
            <a:off x="4173539" y="157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2" name="Oval 150">
            <a:extLst>
              <a:ext uri="{FF2B5EF4-FFF2-40B4-BE49-F238E27FC236}">
                <a16:creationId xmlns:a16="http://schemas.microsoft.com/office/drawing/2014/main" id="{0E317930-CB76-42A8-8BFC-D26E4F665A2E}"/>
              </a:ext>
            </a:extLst>
          </p:cNvPr>
          <p:cNvSpPr>
            <a:spLocks noChangeArrowheads="1"/>
          </p:cNvSpPr>
          <p:nvPr/>
        </p:nvSpPr>
        <p:spPr bwMode="auto">
          <a:xfrm>
            <a:off x="4022726" y="1466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3" name="Oval 151">
            <a:extLst>
              <a:ext uri="{FF2B5EF4-FFF2-40B4-BE49-F238E27FC236}">
                <a16:creationId xmlns:a16="http://schemas.microsoft.com/office/drawing/2014/main" id="{C1D390CA-D490-49CE-A828-8A79C46BE5BD}"/>
              </a:ext>
            </a:extLst>
          </p:cNvPr>
          <p:cNvSpPr>
            <a:spLocks noChangeArrowheads="1"/>
          </p:cNvSpPr>
          <p:nvPr/>
        </p:nvSpPr>
        <p:spPr bwMode="auto">
          <a:xfrm>
            <a:off x="2286001" y="81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4" name="Oval 152">
            <a:extLst>
              <a:ext uri="{FF2B5EF4-FFF2-40B4-BE49-F238E27FC236}">
                <a16:creationId xmlns:a16="http://schemas.microsoft.com/office/drawing/2014/main" id="{0F19D17B-6271-473F-A427-41C7CD73C799}"/>
              </a:ext>
            </a:extLst>
          </p:cNvPr>
          <p:cNvSpPr>
            <a:spLocks noChangeArrowheads="1"/>
          </p:cNvSpPr>
          <p:nvPr/>
        </p:nvSpPr>
        <p:spPr bwMode="auto">
          <a:xfrm>
            <a:off x="4233864" y="1439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5" name="Oval 153">
            <a:extLst>
              <a:ext uri="{FF2B5EF4-FFF2-40B4-BE49-F238E27FC236}">
                <a16:creationId xmlns:a16="http://schemas.microsoft.com/office/drawing/2014/main" id="{99F7CB4F-7DD1-44A9-A161-2A6B052CEEB6}"/>
              </a:ext>
            </a:extLst>
          </p:cNvPr>
          <p:cNvSpPr>
            <a:spLocks noChangeArrowheads="1"/>
          </p:cNvSpPr>
          <p:nvPr/>
        </p:nvSpPr>
        <p:spPr bwMode="auto">
          <a:xfrm>
            <a:off x="4268789" y="1579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6" name="Oval 154">
            <a:extLst>
              <a:ext uri="{FF2B5EF4-FFF2-40B4-BE49-F238E27FC236}">
                <a16:creationId xmlns:a16="http://schemas.microsoft.com/office/drawing/2014/main" id="{4C466371-C74A-45B3-910B-8E06D24ED3F1}"/>
              </a:ext>
            </a:extLst>
          </p:cNvPr>
          <p:cNvSpPr>
            <a:spLocks noChangeArrowheads="1"/>
          </p:cNvSpPr>
          <p:nvPr/>
        </p:nvSpPr>
        <p:spPr bwMode="auto">
          <a:xfrm>
            <a:off x="4295776"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7" name="Oval 155">
            <a:extLst>
              <a:ext uri="{FF2B5EF4-FFF2-40B4-BE49-F238E27FC236}">
                <a16:creationId xmlns:a16="http://schemas.microsoft.com/office/drawing/2014/main" id="{D30FD700-4A3E-479B-8AFE-DF8FD1C23A49}"/>
              </a:ext>
            </a:extLst>
          </p:cNvPr>
          <p:cNvSpPr>
            <a:spLocks noChangeArrowheads="1"/>
          </p:cNvSpPr>
          <p:nvPr/>
        </p:nvSpPr>
        <p:spPr bwMode="auto">
          <a:xfrm>
            <a:off x="4298951" y="124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8" name="Oval 156">
            <a:extLst>
              <a:ext uri="{FF2B5EF4-FFF2-40B4-BE49-F238E27FC236}">
                <a16:creationId xmlns:a16="http://schemas.microsoft.com/office/drawing/2014/main" id="{9593E6F8-7460-472F-9CFE-66D2A0200D82}"/>
              </a:ext>
            </a:extLst>
          </p:cNvPr>
          <p:cNvSpPr>
            <a:spLocks noChangeArrowheads="1"/>
          </p:cNvSpPr>
          <p:nvPr/>
        </p:nvSpPr>
        <p:spPr bwMode="auto">
          <a:xfrm>
            <a:off x="4197351" y="133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9" name="Oval 157">
            <a:extLst>
              <a:ext uri="{FF2B5EF4-FFF2-40B4-BE49-F238E27FC236}">
                <a16:creationId xmlns:a16="http://schemas.microsoft.com/office/drawing/2014/main" id="{FE16B24D-B90A-4670-B08A-C255C9BA45EE}"/>
              </a:ext>
            </a:extLst>
          </p:cNvPr>
          <p:cNvSpPr>
            <a:spLocks noChangeArrowheads="1"/>
          </p:cNvSpPr>
          <p:nvPr/>
        </p:nvSpPr>
        <p:spPr bwMode="auto">
          <a:xfrm>
            <a:off x="4292601" y="188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0" name="Oval 158">
            <a:extLst>
              <a:ext uri="{FF2B5EF4-FFF2-40B4-BE49-F238E27FC236}">
                <a16:creationId xmlns:a16="http://schemas.microsoft.com/office/drawing/2014/main" id="{C3FEFA70-FB49-4A55-B5A5-81F3DBD1A8D7}"/>
              </a:ext>
            </a:extLst>
          </p:cNvPr>
          <p:cNvSpPr>
            <a:spLocks noChangeArrowheads="1"/>
          </p:cNvSpPr>
          <p:nvPr/>
        </p:nvSpPr>
        <p:spPr bwMode="auto">
          <a:xfrm>
            <a:off x="4206876" y="19224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1" name="Oval 159">
            <a:extLst>
              <a:ext uri="{FF2B5EF4-FFF2-40B4-BE49-F238E27FC236}">
                <a16:creationId xmlns:a16="http://schemas.microsoft.com/office/drawing/2014/main" id="{34D08B6F-4E9C-4EF3-9855-364DFFF097BD}"/>
              </a:ext>
            </a:extLst>
          </p:cNvPr>
          <p:cNvSpPr>
            <a:spLocks noChangeArrowheads="1"/>
          </p:cNvSpPr>
          <p:nvPr/>
        </p:nvSpPr>
        <p:spPr bwMode="auto">
          <a:xfrm>
            <a:off x="4195764" y="185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2" name="Oval 160">
            <a:extLst>
              <a:ext uri="{FF2B5EF4-FFF2-40B4-BE49-F238E27FC236}">
                <a16:creationId xmlns:a16="http://schemas.microsoft.com/office/drawing/2014/main" id="{E7FD8C75-7922-478F-BE6D-AD9DE7B6D2FF}"/>
              </a:ext>
            </a:extLst>
          </p:cNvPr>
          <p:cNvSpPr>
            <a:spLocks noChangeArrowheads="1"/>
          </p:cNvSpPr>
          <p:nvPr/>
        </p:nvSpPr>
        <p:spPr bwMode="auto">
          <a:xfrm>
            <a:off x="4259264" y="1809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3" name="Oval 161">
            <a:extLst>
              <a:ext uri="{FF2B5EF4-FFF2-40B4-BE49-F238E27FC236}">
                <a16:creationId xmlns:a16="http://schemas.microsoft.com/office/drawing/2014/main" id="{C20FC4B7-B409-482C-8874-E0E6606D9977}"/>
              </a:ext>
            </a:extLst>
          </p:cNvPr>
          <p:cNvSpPr>
            <a:spLocks noChangeArrowheads="1"/>
          </p:cNvSpPr>
          <p:nvPr/>
        </p:nvSpPr>
        <p:spPr bwMode="auto">
          <a:xfrm>
            <a:off x="4283076" y="173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4" name="Oval 162">
            <a:extLst>
              <a:ext uri="{FF2B5EF4-FFF2-40B4-BE49-F238E27FC236}">
                <a16:creationId xmlns:a16="http://schemas.microsoft.com/office/drawing/2014/main" id="{BF1AE95D-7608-422D-B33D-8C8790619161}"/>
              </a:ext>
            </a:extLst>
          </p:cNvPr>
          <p:cNvSpPr>
            <a:spLocks noChangeArrowheads="1"/>
          </p:cNvSpPr>
          <p:nvPr/>
        </p:nvSpPr>
        <p:spPr bwMode="auto">
          <a:xfrm>
            <a:off x="4184651" y="1741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5" name="Oval 163">
            <a:extLst>
              <a:ext uri="{FF2B5EF4-FFF2-40B4-BE49-F238E27FC236}">
                <a16:creationId xmlns:a16="http://schemas.microsoft.com/office/drawing/2014/main" id="{BFB4141E-9938-49B8-879F-38E4799B8D82}"/>
              </a:ext>
            </a:extLst>
          </p:cNvPr>
          <p:cNvSpPr>
            <a:spLocks noChangeArrowheads="1"/>
          </p:cNvSpPr>
          <p:nvPr/>
        </p:nvSpPr>
        <p:spPr bwMode="auto">
          <a:xfrm>
            <a:off x="4308476"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6" name="Oval 164">
            <a:extLst>
              <a:ext uri="{FF2B5EF4-FFF2-40B4-BE49-F238E27FC236}">
                <a16:creationId xmlns:a16="http://schemas.microsoft.com/office/drawing/2014/main" id="{968218CA-B4DA-4093-84E8-9158603C8859}"/>
              </a:ext>
            </a:extLst>
          </p:cNvPr>
          <p:cNvSpPr>
            <a:spLocks noChangeArrowheads="1"/>
          </p:cNvSpPr>
          <p:nvPr/>
        </p:nvSpPr>
        <p:spPr bwMode="auto">
          <a:xfrm>
            <a:off x="4346576" y="1527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7" name="Oval 165">
            <a:extLst>
              <a:ext uri="{FF2B5EF4-FFF2-40B4-BE49-F238E27FC236}">
                <a16:creationId xmlns:a16="http://schemas.microsoft.com/office/drawing/2014/main" id="{4582DC7C-8DAA-466D-A44F-ECAADDE157C5}"/>
              </a:ext>
            </a:extLst>
          </p:cNvPr>
          <p:cNvSpPr>
            <a:spLocks noChangeArrowheads="1"/>
          </p:cNvSpPr>
          <p:nvPr/>
        </p:nvSpPr>
        <p:spPr bwMode="auto">
          <a:xfrm>
            <a:off x="4381501" y="1666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8" name="Oval 166">
            <a:extLst>
              <a:ext uri="{FF2B5EF4-FFF2-40B4-BE49-F238E27FC236}">
                <a16:creationId xmlns:a16="http://schemas.microsoft.com/office/drawing/2014/main" id="{1C1BA968-7218-423D-876B-BDCC52E7F343}"/>
              </a:ext>
            </a:extLst>
          </p:cNvPr>
          <p:cNvSpPr>
            <a:spLocks noChangeArrowheads="1"/>
          </p:cNvSpPr>
          <p:nvPr/>
        </p:nvSpPr>
        <p:spPr bwMode="auto">
          <a:xfrm>
            <a:off x="4408489" y="141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9" name="Oval 167">
            <a:extLst>
              <a:ext uri="{FF2B5EF4-FFF2-40B4-BE49-F238E27FC236}">
                <a16:creationId xmlns:a16="http://schemas.microsoft.com/office/drawing/2014/main" id="{9D7D8697-9032-4BF3-B5F4-9FFDDC8F34C2}"/>
              </a:ext>
            </a:extLst>
          </p:cNvPr>
          <p:cNvSpPr>
            <a:spLocks noChangeArrowheads="1"/>
          </p:cNvSpPr>
          <p:nvPr/>
        </p:nvSpPr>
        <p:spPr bwMode="auto">
          <a:xfrm>
            <a:off x="4411664" y="133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0" name="Oval 168">
            <a:extLst>
              <a:ext uri="{FF2B5EF4-FFF2-40B4-BE49-F238E27FC236}">
                <a16:creationId xmlns:a16="http://schemas.microsoft.com/office/drawing/2014/main" id="{99BA84F6-9798-4BBA-893B-3DCB2B9AC817}"/>
              </a:ext>
            </a:extLst>
          </p:cNvPr>
          <p:cNvSpPr>
            <a:spLocks noChangeArrowheads="1"/>
          </p:cNvSpPr>
          <p:nvPr/>
        </p:nvSpPr>
        <p:spPr bwMode="auto">
          <a:xfrm>
            <a:off x="43275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1" name="Oval 169">
            <a:extLst>
              <a:ext uri="{FF2B5EF4-FFF2-40B4-BE49-F238E27FC236}">
                <a16:creationId xmlns:a16="http://schemas.microsoft.com/office/drawing/2014/main" id="{4B3BECB3-A513-4190-BE65-5C47601AF32C}"/>
              </a:ext>
            </a:extLst>
          </p:cNvPr>
          <p:cNvSpPr>
            <a:spLocks noChangeArrowheads="1"/>
          </p:cNvSpPr>
          <p:nvPr/>
        </p:nvSpPr>
        <p:spPr bwMode="auto">
          <a:xfrm>
            <a:off x="4386264" y="120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2" name="Oval 170">
            <a:extLst>
              <a:ext uri="{FF2B5EF4-FFF2-40B4-BE49-F238E27FC236}">
                <a16:creationId xmlns:a16="http://schemas.microsoft.com/office/drawing/2014/main" id="{B90D5F91-9A1B-45F9-BB0C-450368191F0C}"/>
              </a:ext>
            </a:extLst>
          </p:cNvPr>
          <p:cNvSpPr>
            <a:spLocks noChangeArrowheads="1"/>
          </p:cNvSpPr>
          <p:nvPr/>
        </p:nvSpPr>
        <p:spPr bwMode="auto">
          <a:xfrm>
            <a:off x="4291014" y="200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3" name="Oval 171">
            <a:extLst>
              <a:ext uri="{FF2B5EF4-FFF2-40B4-BE49-F238E27FC236}">
                <a16:creationId xmlns:a16="http://schemas.microsoft.com/office/drawing/2014/main" id="{6FEFA771-5EC7-4D3C-AD95-DAA2EDCBD455}"/>
              </a:ext>
            </a:extLst>
          </p:cNvPr>
          <p:cNvSpPr>
            <a:spLocks noChangeArrowheads="1"/>
          </p:cNvSpPr>
          <p:nvPr/>
        </p:nvSpPr>
        <p:spPr bwMode="auto">
          <a:xfrm>
            <a:off x="4371976" y="189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4" name="Oval 172">
            <a:extLst>
              <a:ext uri="{FF2B5EF4-FFF2-40B4-BE49-F238E27FC236}">
                <a16:creationId xmlns:a16="http://schemas.microsoft.com/office/drawing/2014/main" id="{59BC8093-B33C-4093-A09F-E46D78077E5E}"/>
              </a:ext>
            </a:extLst>
          </p:cNvPr>
          <p:cNvSpPr>
            <a:spLocks noChangeArrowheads="1"/>
          </p:cNvSpPr>
          <p:nvPr/>
        </p:nvSpPr>
        <p:spPr bwMode="auto">
          <a:xfrm>
            <a:off x="4395789" y="1824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5" name="Oval 173">
            <a:extLst>
              <a:ext uri="{FF2B5EF4-FFF2-40B4-BE49-F238E27FC236}">
                <a16:creationId xmlns:a16="http://schemas.microsoft.com/office/drawing/2014/main" id="{42A6E432-6ED9-4A25-9EAD-AA9B3230E6A1}"/>
              </a:ext>
            </a:extLst>
          </p:cNvPr>
          <p:cNvSpPr>
            <a:spLocks noChangeArrowheads="1"/>
          </p:cNvSpPr>
          <p:nvPr/>
        </p:nvSpPr>
        <p:spPr bwMode="auto">
          <a:xfrm>
            <a:off x="4430714"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6" name="Oval 174">
            <a:extLst>
              <a:ext uri="{FF2B5EF4-FFF2-40B4-BE49-F238E27FC236}">
                <a16:creationId xmlns:a16="http://schemas.microsoft.com/office/drawing/2014/main" id="{36A37C73-721D-4D32-B804-FF4704C31EA6}"/>
              </a:ext>
            </a:extLst>
          </p:cNvPr>
          <p:cNvSpPr>
            <a:spLocks noChangeArrowheads="1"/>
          </p:cNvSpPr>
          <p:nvPr/>
        </p:nvSpPr>
        <p:spPr bwMode="auto">
          <a:xfrm>
            <a:off x="4518026" y="154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7" name="Oval 175">
            <a:extLst>
              <a:ext uri="{FF2B5EF4-FFF2-40B4-BE49-F238E27FC236}">
                <a16:creationId xmlns:a16="http://schemas.microsoft.com/office/drawing/2014/main" id="{938398A9-E20D-44D0-9AE2-83928FE7D1B9}"/>
              </a:ext>
            </a:extLst>
          </p:cNvPr>
          <p:cNvSpPr>
            <a:spLocks noChangeArrowheads="1"/>
          </p:cNvSpPr>
          <p:nvPr/>
        </p:nvSpPr>
        <p:spPr bwMode="auto">
          <a:xfrm>
            <a:off x="4491039" y="160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8" name="Oval 176">
            <a:extLst>
              <a:ext uri="{FF2B5EF4-FFF2-40B4-BE49-F238E27FC236}">
                <a16:creationId xmlns:a16="http://schemas.microsoft.com/office/drawing/2014/main" id="{0A4FA426-152C-4031-B970-53F04477BFBF}"/>
              </a:ext>
            </a:extLst>
          </p:cNvPr>
          <p:cNvSpPr>
            <a:spLocks noChangeArrowheads="1"/>
          </p:cNvSpPr>
          <p:nvPr/>
        </p:nvSpPr>
        <p:spPr bwMode="auto">
          <a:xfrm>
            <a:off x="4525964" y="174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9" name="Oval 177">
            <a:extLst>
              <a:ext uri="{FF2B5EF4-FFF2-40B4-BE49-F238E27FC236}">
                <a16:creationId xmlns:a16="http://schemas.microsoft.com/office/drawing/2014/main" id="{63422E1B-3C0E-4D0F-ADEA-6669DB2515D4}"/>
              </a:ext>
            </a:extLst>
          </p:cNvPr>
          <p:cNvSpPr>
            <a:spLocks noChangeArrowheads="1"/>
          </p:cNvSpPr>
          <p:nvPr/>
        </p:nvSpPr>
        <p:spPr bwMode="auto">
          <a:xfrm>
            <a:off x="4552951" y="149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0" name="Oval 178">
            <a:extLst>
              <a:ext uri="{FF2B5EF4-FFF2-40B4-BE49-F238E27FC236}">
                <a16:creationId xmlns:a16="http://schemas.microsoft.com/office/drawing/2014/main" id="{F5AEA2C2-C5A1-47E6-9F1A-6E8D1B00E4C3}"/>
              </a:ext>
            </a:extLst>
          </p:cNvPr>
          <p:cNvSpPr>
            <a:spLocks noChangeArrowheads="1"/>
          </p:cNvSpPr>
          <p:nvPr/>
        </p:nvSpPr>
        <p:spPr bwMode="auto">
          <a:xfrm>
            <a:off x="4454526" y="149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1" name="Oval 179">
            <a:extLst>
              <a:ext uri="{FF2B5EF4-FFF2-40B4-BE49-F238E27FC236}">
                <a16:creationId xmlns:a16="http://schemas.microsoft.com/office/drawing/2014/main" id="{1FFDC463-01EF-4B30-823F-061FBC8B6DCB}"/>
              </a:ext>
            </a:extLst>
          </p:cNvPr>
          <p:cNvSpPr>
            <a:spLocks noChangeArrowheads="1"/>
          </p:cNvSpPr>
          <p:nvPr/>
        </p:nvSpPr>
        <p:spPr bwMode="auto">
          <a:xfrm>
            <a:off x="4445001" y="196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2" name="Oval 180">
            <a:extLst>
              <a:ext uri="{FF2B5EF4-FFF2-40B4-BE49-F238E27FC236}">
                <a16:creationId xmlns:a16="http://schemas.microsoft.com/office/drawing/2014/main" id="{D390417C-A96D-4C42-B5E9-A357281D1AFD}"/>
              </a:ext>
            </a:extLst>
          </p:cNvPr>
          <p:cNvSpPr>
            <a:spLocks noChangeArrowheads="1"/>
          </p:cNvSpPr>
          <p:nvPr/>
        </p:nvSpPr>
        <p:spPr bwMode="auto">
          <a:xfrm>
            <a:off x="4516439" y="197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3" name="Oval 181">
            <a:extLst>
              <a:ext uri="{FF2B5EF4-FFF2-40B4-BE49-F238E27FC236}">
                <a16:creationId xmlns:a16="http://schemas.microsoft.com/office/drawing/2014/main" id="{B7DCB168-2D38-4BD3-87FF-E35C521A3B9D}"/>
              </a:ext>
            </a:extLst>
          </p:cNvPr>
          <p:cNvSpPr>
            <a:spLocks noChangeArrowheads="1"/>
          </p:cNvSpPr>
          <p:nvPr/>
        </p:nvSpPr>
        <p:spPr bwMode="auto">
          <a:xfrm>
            <a:off x="4540251" y="190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4" name="Oval 182">
            <a:extLst>
              <a:ext uri="{FF2B5EF4-FFF2-40B4-BE49-F238E27FC236}">
                <a16:creationId xmlns:a16="http://schemas.microsoft.com/office/drawing/2014/main" id="{481FC323-4C92-4FF8-84D3-D255DB4089DB}"/>
              </a:ext>
            </a:extLst>
          </p:cNvPr>
          <p:cNvSpPr>
            <a:spLocks noChangeArrowheads="1"/>
          </p:cNvSpPr>
          <p:nvPr/>
        </p:nvSpPr>
        <p:spPr bwMode="auto">
          <a:xfrm>
            <a:off x="4441826" y="1905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5" name="Oval 183">
            <a:extLst>
              <a:ext uri="{FF2B5EF4-FFF2-40B4-BE49-F238E27FC236}">
                <a16:creationId xmlns:a16="http://schemas.microsoft.com/office/drawing/2014/main" id="{9CDE0D3A-B1CA-4E35-A82B-DAB1E490A818}"/>
              </a:ext>
            </a:extLst>
          </p:cNvPr>
          <p:cNvSpPr>
            <a:spLocks noChangeArrowheads="1"/>
          </p:cNvSpPr>
          <p:nvPr/>
        </p:nvSpPr>
        <p:spPr bwMode="auto">
          <a:xfrm>
            <a:off x="4543426" y="1638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6" name="Oval 184">
            <a:extLst>
              <a:ext uri="{FF2B5EF4-FFF2-40B4-BE49-F238E27FC236}">
                <a16:creationId xmlns:a16="http://schemas.microsoft.com/office/drawing/2014/main" id="{23304DF3-A3F2-4522-90B0-B6EF32B49991}"/>
              </a:ext>
            </a:extLst>
          </p:cNvPr>
          <p:cNvSpPr>
            <a:spLocks noChangeArrowheads="1"/>
          </p:cNvSpPr>
          <p:nvPr/>
        </p:nvSpPr>
        <p:spPr bwMode="auto">
          <a:xfrm>
            <a:off x="4722814" y="1597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7" name="Oval 185">
            <a:extLst>
              <a:ext uri="{FF2B5EF4-FFF2-40B4-BE49-F238E27FC236}">
                <a16:creationId xmlns:a16="http://schemas.microsoft.com/office/drawing/2014/main" id="{6BB190AE-484E-4516-8117-8129C91498A7}"/>
              </a:ext>
            </a:extLst>
          </p:cNvPr>
          <p:cNvSpPr>
            <a:spLocks noChangeArrowheads="1"/>
          </p:cNvSpPr>
          <p:nvPr/>
        </p:nvSpPr>
        <p:spPr bwMode="auto">
          <a:xfrm>
            <a:off x="4746626" y="190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8" name="Oval 186">
            <a:extLst>
              <a:ext uri="{FF2B5EF4-FFF2-40B4-BE49-F238E27FC236}">
                <a16:creationId xmlns:a16="http://schemas.microsoft.com/office/drawing/2014/main" id="{72C038A3-A94F-4B5F-8FEB-D5863FFD42CB}"/>
              </a:ext>
            </a:extLst>
          </p:cNvPr>
          <p:cNvSpPr>
            <a:spLocks noChangeArrowheads="1"/>
          </p:cNvSpPr>
          <p:nvPr/>
        </p:nvSpPr>
        <p:spPr bwMode="auto">
          <a:xfrm>
            <a:off x="4660901" y="19399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9" name="Oval 187">
            <a:extLst>
              <a:ext uri="{FF2B5EF4-FFF2-40B4-BE49-F238E27FC236}">
                <a16:creationId xmlns:a16="http://schemas.microsoft.com/office/drawing/2014/main" id="{1DF3547C-0904-486D-A003-DD798EFB27F4}"/>
              </a:ext>
            </a:extLst>
          </p:cNvPr>
          <p:cNvSpPr>
            <a:spLocks noChangeArrowheads="1"/>
          </p:cNvSpPr>
          <p:nvPr/>
        </p:nvSpPr>
        <p:spPr bwMode="auto">
          <a:xfrm>
            <a:off x="4641851" y="182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0" name="Oval 188">
            <a:extLst>
              <a:ext uri="{FF2B5EF4-FFF2-40B4-BE49-F238E27FC236}">
                <a16:creationId xmlns:a16="http://schemas.microsoft.com/office/drawing/2014/main" id="{246DA31F-FC95-4AE7-AD68-28C8D81DF602}"/>
              </a:ext>
            </a:extLst>
          </p:cNvPr>
          <p:cNvSpPr>
            <a:spLocks noChangeArrowheads="1"/>
          </p:cNvSpPr>
          <p:nvPr/>
        </p:nvSpPr>
        <p:spPr bwMode="auto">
          <a:xfrm>
            <a:off x="4713289" y="1827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1" name="Oval 189">
            <a:extLst>
              <a:ext uri="{FF2B5EF4-FFF2-40B4-BE49-F238E27FC236}">
                <a16:creationId xmlns:a16="http://schemas.microsoft.com/office/drawing/2014/main" id="{D3CFD620-673D-4F93-8813-A73261E54500}"/>
              </a:ext>
            </a:extLst>
          </p:cNvPr>
          <p:cNvSpPr>
            <a:spLocks noChangeArrowheads="1"/>
          </p:cNvSpPr>
          <p:nvPr/>
        </p:nvSpPr>
        <p:spPr bwMode="auto">
          <a:xfrm>
            <a:off x="4737101" y="1754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2" name="Oval 190">
            <a:extLst>
              <a:ext uri="{FF2B5EF4-FFF2-40B4-BE49-F238E27FC236}">
                <a16:creationId xmlns:a16="http://schemas.microsoft.com/office/drawing/2014/main" id="{458C7708-FB3E-4377-A2A9-F84BEB8DAB79}"/>
              </a:ext>
            </a:extLst>
          </p:cNvPr>
          <p:cNvSpPr>
            <a:spLocks noChangeArrowheads="1"/>
          </p:cNvSpPr>
          <p:nvPr/>
        </p:nvSpPr>
        <p:spPr bwMode="auto">
          <a:xfrm>
            <a:off x="4638676" y="175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3" name="Oval 191">
            <a:extLst>
              <a:ext uri="{FF2B5EF4-FFF2-40B4-BE49-F238E27FC236}">
                <a16:creationId xmlns:a16="http://schemas.microsoft.com/office/drawing/2014/main" id="{6E5A7036-64A1-4F25-8978-3CEFE785CEF8}"/>
              </a:ext>
            </a:extLst>
          </p:cNvPr>
          <p:cNvSpPr>
            <a:spLocks noChangeArrowheads="1"/>
          </p:cNvSpPr>
          <p:nvPr/>
        </p:nvSpPr>
        <p:spPr bwMode="auto">
          <a:xfrm>
            <a:off x="4772026"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4" name="Oval 192">
            <a:extLst>
              <a:ext uri="{FF2B5EF4-FFF2-40B4-BE49-F238E27FC236}">
                <a16:creationId xmlns:a16="http://schemas.microsoft.com/office/drawing/2014/main" id="{FC952D24-2C51-4719-8974-6F3586C2CED2}"/>
              </a:ext>
            </a:extLst>
          </p:cNvPr>
          <p:cNvSpPr>
            <a:spLocks noChangeArrowheads="1"/>
          </p:cNvSpPr>
          <p:nvPr/>
        </p:nvSpPr>
        <p:spPr bwMode="auto">
          <a:xfrm>
            <a:off x="4621214" y="1560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5" name="Oval 193">
            <a:extLst>
              <a:ext uri="{FF2B5EF4-FFF2-40B4-BE49-F238E27FC236}">
                <a16:creationId xmlns:a16="http://schemas.microsoft.com/office/drawing/2014/main" id="{3D2C6234-8117-4812-9C9F-4D3A40EF11A1}"/>
              </a:ext>
            </a:extLst>
          </p:cNvPr>
          <p:cNvSpPr>
            <a:spLocks noChangeArrowheads="1"/>
          </p:cNvSpPr>
          <p:nvPr/>
        </p:nvSpPr>
        <p:spPr bwMode="auto">
          <a:xfrm>
            <a:off x="4740276" y="149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6" name="Oval 194">
            <a:extLst>
              <a:ext uri="{FF2B5EF4-FFF2-40B4-BE49-F238E27FC236}">
                <a16:creationId xmlns:a16="http://schemas.microsoft.com/office/drawing/2014/main" id="{1C385F81-C4DA-4179-AD8A-A7BB60B138B9}"/>
              </a:ext>
            </a:extLst>
          </p:cNvPr>
          <p:cNvSpPr>
            <a:spLocks noChangeArrowheads="1"/>
          </p:cNvSpPr>
          <p:nvPr/>
        </p:nvSpPr>
        <p:spPr bwMode="auto">
          <a:xfrm>
            <a:off x="4832351" y="153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7" name="Oval 195">
            <a:extLst>
              <a:ext uri="{FF2B5EF4-FFF2-40B4-BE49-F238E27FC236}">
                <a16:creationId xmlns:a16="http://schemas.microsoft.com/office/drawing/2014/main" id="{94C67C1E-074C-4C53-A355-7C609A1E6397}"/>
              </a:ext>
            </a:extLst>
          </p:cNvPr>
          <p:cNvSpPr>
            <a:spLocks noChangeArrowheads="1"/>
          </p:cNvSpPr>
          <p:nvPr/>
        </p:nvSpPr>
        <p:spPr bwMode="auto">
          <a:xfrm>
            <a:off x="4867276" y="1673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8" name="Oval 196">
            <a:extLst>
              <a:ext uri="{FF2B5EF4-FFF2-40B4-BE49-F238E27FC236}">
                <a16:creationId xmlns:a16="http://schemas.microsoft.com/office/drawing/2014/main" id="{57887C4F-CD11-478D-9084-66E02D0D3C0E}"/>
              </a:ext>
            </a:extLst>
          </p:cNvPr>
          <p:cNvSpPr>
            <a:spLocks noChangeArrowheads="1"/>
          </p:cNvSpPr>
          <p:nvPr/>
        </p:nvSpPr>
        <p:spPr bwMode="auto">
          <a:xfrm>
            <a:off x="4891089" y="197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9" name="Oval 197">
            <a:extLst>
              <a:ext uri="{FF2B5EF4-FFF2-40B4-BE49-F238E27FC236}">
                <a16:creationId xmlns:a16="http://schemas.microsoft.com/office/drawing/2014/main" id="{D4212694-2E68-47BA-9CCC-DA14AFE04709}"/>
              </a:ext>
            </a:extLst>
          </p:cNvPr>
          <p:cNvSpPr>
            <a:spLocks noChangeArrowheads="1"/>
          </p:cNvSpPr>
          <p:nvPr/>
        </p:nvSpPr>
        <p:spPr bwMode="auto">
          <a:xfrm>
            <a:off x="4794251" y="194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0" name="Oval 198">
            <a:extLst>
              <a:ext uri="{FF2B5EF4-FFF2-40B4-BE49-F238E27FC236}">
                <a16:creationId xmlns:a16="http://schemas.microsoft.com/office/drawing/2014/main" id="{353D85E9-48E6-465A-8AB4-2088F5745C78}"/>
              </a:ext>
            </a:extLst>
          </p:cNvPr>
          <p:cNvSpPr>
            <a:spLocks noChangeArrowheads="1"/>
          </p:cNvSpPr>
          <p:nvPr/>
        </p:nvSpPr>
        <p:spPr bwMode="auto">
          <a:xfrm>
            <a:off x="4857751" y="1903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1" name="Oval 199">
            <a:extLst>
              <a:ext uri="{FF2B5EF4-FFF2-40B4-BE49-F238E27FC236}">
                <a16:creationId xmlns:a16="http://schemas.microsoft.com/office/drawing/2014/main" id="{217657BB-1737-4AB8-B5C6-886A5A9FCA8D}"/>
              </a:ext>
            </a:extLst>
          </p:cNvPr>
          <p:cNvSpPr>
            <a:spLocks noChangeArrowheads="1"/>
          </p:cNvSpPr>
          <p:nvPr/>
        </p:nvSpPr>
        <p:spPr bwMode="auto">
          <a:xfrm>
            <a:off x="4881564" y="183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2" name="Oval 200">
            <a:extLst>
              <a:ext uri="{FF2B5EF4-FFF2-40B4-BE49-F238E27FC236}">
                <a16:creationId xmlns:a16="http://schemas.microsoft.com/office/drawing/2014/main" id="{343F52F1-38CC-4226-BA0F-63A077E99038}"/>
              </a:ext>
            </a:extLst>
          </p:cNvPr>
          <p:cNvSpPr>
            <a:spLocks noChangeArrowheads="1"/>
          </p:cNvSpPr>
          <p:nvPr/>
        </p:nvSpPr>
        <p:spPr bwMode="auto">
          <a:xfrm>
            <a:off x="4783139" y="1835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3" name="Oval 201">
            <a:extLst>
              <a:ext uri="{FF2B5EF4-FFF2-40B4-BE49-F238E27FC236}">
                <a16:creationId xmlns:a16="http://schemas.microsoft.com/office/drawing/2014/main" id="{53D71026-A2B7-4824-A5D3-F876FE4FC98F}"/>
              </a:ext>
            </a:extLst>
          </p:cNvPr>
          <p:cNvSpPr>
            <a:spLocks noChangeArrowheads="1"/>
          </p:cNvSpPr>
          <p:nvPr/>
        </p:nvSpPr>
        <p:spPr bwMode="auto">
          <a:xfrm>
            <a:off x="4938714" y="1468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4" name="Oval 202">
            <a:extLst>
              <a:ext uri="{FF2B5EF4-FFF2-40B4-BE49-F238E27FC236}">
                <a16:creationId xmlns:a16="http://schemas.microsoft.com/office/drawing/2014/main" id="{8BDC7FAE-9DE9-40D3-98E3-50E1BA1DE54C}"/>
              </a:ext>
            </a:extLst>
          </p:cNvPr>
          <p:cNvSpPr>
            <a:spLocks noChangeArrowheads="1"/>
          </p:cNvSpPr>
          <p:nvPr/>
        </p:nvSpPr>
        <p:spPr bwMode="auto">
          <a:xfrm>
            <a:off x="3894139" y="67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5" name="Oval 203">
            <a:extLst>
              <a:ext uri="{FF2B5EF4-FFF2-40B4-BE49-F238E27FC236}">
                <a16:creationId xmlns:a16="http://schemas.microsoft.com/office/drawing/2014/main" id="{D8FD59BC-643F-4562-8CBD-C5B5F50482CD}"/>
              </a:ext>
            </a:extLst>
          </p:cNvPr>
          <p:cNvSpPr>
            <a:spLocks noChangeArrowheads="1"/>
          </p:cNvSpPr>
          <p:nvPr/>
        </p:nvSpPr>
        <p:spPr bwMode="auto">
          <a:xfrm>
            <a:off x="3856039"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6" name="Oval 204">
            <a:extLst>
              <a:ext uri="{FF2B5EF4-FFF2-40B4-BE49-F238E27FC236}">
                <a16:creationId xmlns:a16="http://schemas.microsoft.com/office/drawing/2014/main" id="{2647631D-1156-4CF4-8297-658C3BC07EAB}"/>
              </a:ext>
            </a:extLst>
          </p:cNvPr>
          <p:cNvSpPr>
            <a:spLocks noChangeArrowheads="1"/>
          </p:cNvSpPr>
          <p:nvPr/>
        </p:nvSpPr>
        <p:spPr bwMode="auto">
          <a:xfrm>
            <a:off x="3984626" y="525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7" name="Oval 205">
            <a:extLst>
              <a:ext uri="{FF2B5EF4-FFF2-40B4-BE49-F238E27FC236}">
                <a16:creationId xmlns:a16="http://schemas.microsoft.com/office/drawing/2014/main" id="{F27A290C-F521-4D20-A972-BE775FA45B00}"/>
              </a:ext>
            </a:extLst>
          </p:cNvPr>
          <p:cNvSpPr>
            <a:spLocks noChangeArrowheads="1"/>
          </p:cNvSpPr>
          <p:nvPr/>
        </p:nvSpPr>
        <p:spPr bwMode="auto">
          <a:xfrm>
            <a:off x="3886201" y="52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8" name="Oval 206">
            <a:extLst>
              <a:ext uri="{FF2B5EF4-FFF2-40B4-BE49-F238E27FC236}">
                <a16:creationId xmlns:a16="http://schemas.microsoft.com/office/drawing/2014/main" id="{F47EB26C-1D20-435A-B6DC-008A4E841A6D}"/>
              </a:ext>
            </a:extLst>
          </p:cNvPr>
          <p:cNvSpPr>
            <a:spLocks noChangeArrowheads="1"/>
          </p:cNvSpPr>
          <p:nvPr/>
        </p:nvSpPr>
        <p:spPr bwMode="auto">
          <a:xfrm>
            <a:off x="3981451" y="107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9" name="Oval 207">
            <a:extLst>
              <a:ext uri="{FF2B5EF4-FFF2-40B4-BE49-F238E27FC236}">
                <a16:creationId xmlns:a16="http://schemas.microsoft.com/office/drawing/2014/main" id="{EBAF67AA-DFEA-4BF6-A69C-86E03AB83C6F}"/>
              </a:ext>
            </a:extLst>
          </p:cNvPr>
          <p:cNvSpPr>
            <a:spLocks noChangeArrowheads="1"/>
          </p:cNvSpPr>
          <p:nvPr/>
        </p:nvSpPr>
        <p:spPr bwMode="auto">
          <a:xfrm>
            <a:off x="3895726" y="11160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0" name="Oval 208">
            <a:extLst>
              <a:ext uri="{FF2B5EF4-FFF2-40B4-BE49-F238E27FC236}">
                <a16:creationId xmlns:a16="http://schemas.microsoft.com/office/drawing/2014/main" id="{602EAF73-CB69-479D-B35E-B05814DAB449}"/>
              </a:ext>
            </a:extLst>
          </p:cNvPr>
          <p:cNvSpPr>
            <a:spLocks noChangeArrowheads="1"/>
          </p:cNvSpPr>
          <p:nvPr/>
        </p:nvSpPr>
        <p:spPr bwMode="auto">
          <a:xfrm>
            <a:off x="3948114" y="100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1" name="Oval 209">
            <a:extLst>
              <a:ext uri="{FF2B5EF4-FFF2-40B4-BE49-F238E27FC236}">
                <a16:creationId xmlns:a16="http://schemas.microsoft.com/office/drawing/2014/main" id="{0DF4B546-8E2A-4A27-8C1E-A1EEE330EE2A}"/>
              </a:ext>
            </a:extLst>
          </p:cNvPr>
          <p:cNvSpPr>
            <a:spLocks noChangeArrowheads="1"/>
          </p:cNvSpPr>
          <p:nvPr/>
        </p:nvSpPr>
        <p:spPr bwMode="auto">
          <a:xfrm>
            <a:off x="3960814" y="87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2" name="Oval 210">
            <a:extLst>
              <a:ext uri="{FF2B5EF4-FFF2-40B4-BE49-F238E27FC236}">
                <a16:creationId xmlns:a16="http://schemas.microsoft.com/office/drawing/2014/main" id="{D0C0F759-66C5-442B-BBEB-62DD607D2250}"/>
              </a:ext>
            </a:extLst>
          </p:cNvPr>
          <p:cNvSpPr>
            <a:spLocks noChangeArrowheads="1"/>
          </p:cNvSpPr>
          <p:nvPr/>
        </p:nvSpPr>
        <p:spPr bwMode="auto">
          <a:xfrm>
            <a:off x="3975101" y="66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3" name="Oval 211">
            <a:extLst>
              <a:ext uri="{FF2B5EF4-FFF2-40B4-BE49-F238E27FC236}">
                <a16:creationId xmlns:a16="http://schemas.microsoft.com/office/drawing/2014/main" id="{DD6D09F6-EBF1-425E-97EB-5A357EEE3243}"/>
              </a:ext>
            </a:extLst>
          </p:cNvPr>
          <p:cNvSpPr>
            <a:spLocks noChangeArrowheads="1"/>
          </p:cNvSpPr>
          <p:nvPr/>
        </p:nvSpPr>
        <p:spPr bwMode="auto">
          <a:xfrm>
            <a:off x="5067301" y="858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4" name="Oval 212">
            <a:extLst>
              <a:ext uri="{FF2B5EF4-FFF2-40B4-BE49-F238E27FC236}">
                <a16:creationId xmlns:a16="http://schemas.microsoft.com/office/drawing/2014/main" id="{C51C43D7-4250-4ACD-997F-851CBC579B87}"/>
              </a:ext>
            </a:extLst>
          </p:cNvPr>
          <p:cNvSpPr>
            <a:spLocks noChangeArrowheads="1"/>
          </p:cNvSpPr>
          <p:nvPr/>
        </p:nvSpPr>
        <p:spPr bwMode="auto">
          <a:xfrm>
            <a:off x="4981576" y="8985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5" name="Oval 213">
            <a:extLst>
              <a:ext uri="{FF2B5EF4-FFF2-40B4-BE49-F238E27FC236}">
                <a16:creationId xmlns:a16="http://schemas.microsoft.com/office/drawing/2014/main" id="{647F73F4-0D9D-4B45-BB01-243BFCCF8D8C}"/>
              </a:ext>
            </a:extLst>
          </p:cNvPr>
          <p:cNvSpPr>
            <a:spLocks noChangeArrowheads="1"/>
          </p:cNvSpPr>
          <p:nvPr/>
        </p:nvSpPr>
        <p:spPr bwMode="auto">
          <a:xfrm>
            <a:off x="4962526" y="781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6" name="Oval 214">
            <a:extLst>
              <a:ext uri="{FF2B5EF4-FFF2-40B4-BE49-F238E27FC236}">
                <a16:creationId xmlns:a16="http://schemas.microsoft.com/office/drawing/2014/main" id="{A6AA6485-EB42-485B-A8BE-6DB150FA6AD3}"/>
              </a:ext>
            </a:extLst>
          </p:cNvPr>
          <p:cNvSpPr>
            <a:spLocks noChangeArrowheads="1"/>
          </p:cNvSpPr>
          <p:nvPr/>
        </p:nvSpPr>
        <p:spPr bwMode="auto">
          <a:xfrm>
            <a:off x="5033964"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7" name="Oval 215">
            <a:extLst>
              <a:ext uri="{FF2B5EF4-FFF2-40B4-BE49-F238E27FC236}">
                <a16:creationId xmlns:a16="http://schemas.microsoft.com/office/drawing/2014/main" id="{50E9EBF0-8422-4FB0-A49C-D74C316BA4BB}"/>
              </a:ext>
            </a:extLst>
          </p:cNvPr>
          <p:cNvSpPr>
            <a:spLocks noChangeArrowheads="1"/>
          </p:cNvSpPr>
          <p:nvPr/>
        </p:nvSpPr>
        <p:spPr bwMode="auto">
          <a:xfrm>
            <a:off x="5057776" y="71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8" name="Oval 216">
            <a:extLst>
              <a:ext uri="{FF2B5EF4-FFF2-40B4-BE49-F238E27FC236}">
                <a16:creationId xmlns:a16="http://schemas.microsoft.com/office/drawing/2014/main" id="{8D11E54C-9E33-4A33-9979-B4CB5D20C74A}"/>
              </a:ext>
            </a:extLst>
          </p:cNvPr>
          <p:cNvSpPr>
            <a:spLocks noChangeArrowheads="1"/>
          </p:cNvSpPr>
          <p:nvPr/>
        </p:nvSpPr>
        <p:spPr bwMode="auto">
          <a:xfrm>
            <a:off x="4991101" y="66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9" name="Oval 217">
            <a:extLst>
              <a:ext uri="{FF2B5EF4-FFF2-40B4-BE49-F238E27FC236}">
                <a16:creationId xmlns:a16="http://schemas.microsoft.com/office/drawing/2014/main" id="{2C91DCB2-FB89-4094-8526-C1ED096A4653}"/>
              </a:ext>
            </a:extLst>
          </p:cNvPr>
          <p:cNvSpPr>
            <a:spLocks noChangeArrowheads="1"/>
          </p:cNvSpPr>
          <p:nvPr/>
        </p:nvSpPr>
        <p:spPr bwMode="auto">
          <a:xfrm>
            <a:off x="5092701"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0" name="Oval 218">
            <a:extLst>
              <a:ext uri="{FF2B5EF4-FFF2-40B4-BE49-F238E27FC236}">
                <a16:creationId xmlns:a16="http://schemas.microsoft.com/office/drawing/2014/main" id="{978C856A-84B8-4BF8-9E32-83D9CB566F1E}"/>
              </a:ext>
            </a:extLst>
          </p:cNvPr>
          <p:cNvSpPr>
            <a:spLocks noChangeArrowheads="1"/>
          </p:cNvSpPr>
          <p:nvPr/>
        </p:nvSpPr>
        <p:spPr bwMode="auto">
          <a:xfrm>
            <a:off x="4673601" y="60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1" name="Oval 219">
            <a:extLst>
              <a:ext uri="{FF2B5EF4-FFF2-40B4-BE49-F238E27FC236}">
                <a16:creationId xmlns:a16="http://schemas.microsoft.com/office/drawing/2014/main" id="{A552D2E9-DA6F-4D37-93FF-A7DBAC448986}"/>
              </a:ext>
            </a:extLst>
          </p:cNvPr>
          <p:cNvSpPr>
            <a:spLocks noChangeArrowheads="1"/>
          </p:cNvSpPr>
          <p:nvPr/>
        </p:nvSpPr>
        <p:spPr bwMode="auto">
          <a:xfrm>
            <a:off x="5103814"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2" name="Oval 220">
            <a:extLst>
              <a:ext uri="{FF2B5EF4-FFF2-40B4-BE49-F238E27FC236}">
                <a16:creationId xmlns:a16="http://schemas.microsoft.com/office/drawing/2014/main" id="{F30371DD-902A-4B92-9D22-69481E387CE6}"/>
              </a:ext>
            </a:extLst>
          </p:cNvPr>
          <p:cNvSpPr>
            <a:spLocks noChangeArrowheads="1"/>
          </p:cNvSpPr>
          <p:nvPr/>
        </p:nvSpPr>
        <p:spPr bwMode="auto">
          <a:xfrm>
            <a:off x="4154489" y="62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3" name="Oval 221">
            <a:extLst>
              <a:ext uri="{FF2B5EF4-FFF2-40B4-BE49-F238E27FC236}">
                <a16:creationId xmlns:a16="http://schemas.microsoft.com/office/drawing/2014/main" id="{68BAFFD4-5A0B-4481-87B1-E49E9119EBB6}"/>
              </a:ext>
            </a:extLst>
          </p:cNvPr>
          <p:cNvSpPr>
            <a:spLocks noChangeArrowheads="1"/>
          </p:cNvSpPr>
          <p:nvPr/>
        </p:nvSpPr>
        <p:spPr bwMode="auto">
          <a:xfrm>
            <a:off x="41608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4" name="Oval 222">
            <a:extLst>
              <a:ext uri="{FF2B5EF4-FFF2-40B4-BE49-F238E27FC236}">
                <a16:creationId xmlns:a16="http://schemas.microsoft.com/office/drawing/2014/main" id="{55E51708-06DA-4CC2-A099-2C6FE7D0804F}"/>
              </a:ext>
            </a:extLst>
          </p:cNvPr>
          <p:cNvSpPr>
            <a:spLocks noChangeArrowheads="1"/>
          </p:cNvSpPr>
          <p:nvPr/>
        </p:nvSpPr>
        <p:spPr bwMode="auto">
          <a:xfrm>
            <a:off x="4178301" y="93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5" name="Oval 223">
            <a:extLst>
              <a:ext uri="{FF2B5EF4-FFF2-40B4-BE49-F238E27FC236}">
                <a16:creationId xmlns:a16="http://schemas.microsoft.com/office/drawing/2014/main" id="{17B30389-112B-4AD3-8065-59EF426FD5DF}"/>
              </a:ext>
            </a:extLst>
          </p:cNvPr>
          <p:cNvSpPr>
            <a:spLocks noChangeArrowheads="1"/>
          </p:cNvSpPr>
          <p:nvPr/>
        </p:nvSpPr>
        <p:spPr bwMode="auto">
          <a:xfrm>
            <a:off x="4092576" y="9699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6" name="Oval 224">
            <a:extLst>
              <a:ext uri="{FF2B5EF4-FFF2-40B4-BE49-F238E27FC236}">
                <a16:creationId xmlns:a16="http://schemas.microsoft.com/office/drawing/2014/main" id="{144DFC10-6D5C-4BDC-9876-4C71B0547CF8}"/>
              </a:ext>
            </a:extLst>
          </p:cNvPr>
          <p:cNvSpPr>
            <a:spLocks noChangeArrowheads="1"/>
          </p:cNvSpPr>
          <p:nvPr/>
        </p:nvSpPr>
        <p:spPr bwMode="auto">
          <a:xfrm>
            <a:off x="4073526"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7" name="Oval 225">
            <a:extLst>
              <a:ext uri="{FF2B5EF4-FFF2-40B4-BE49-F238E27FC236}">
                <a16:creationId xmlns:a16="http://schemas.microsoft.com/office/drawing/2014/main" id="{780F94D9-EEF0-4E65-AE76-83A120AF9C4D}"/>
              </a:ext>
            </a:extLst>
          </p:cNvPr>
          <p:cNvSpPr>
            <a:spLocks noChangeArrowheads="1"/>
          </p:cNvSpPr>
          <p:nvPr/>
        </p:nvSpPr>
        <p:spPr bwMode="auto">
          <a:xfrm>
            <a:off x="4144964"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8" name="Oval 226">
            <a:extLst>
              <a:ext uri="{FF2B5EF4-FFF2-40B4-BE49-F238E27FC236}">
                <a16:creationId xmlns:a16="http://schemas.microsoft.com/office/drawing/2014/main" id="{BCDFC82E-26E8-4F76-8610-F645824A8EC9}"/>
              </a:ext>
            </a:extLst>
          </p:cNvPr>
          <p:cNvSpPr>
            <a:spLocks noChangeArrowheads="1"/>
          </p:cNvSpPr>
          <p:nvPr/>
        </p:nvSpPr>
        <p:spPr bwMode="auto">
          <a:xfrm>
            <a:off x="4168776" y="78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9" name="Oval 227">
            <a:extLst>
              <a:ext uri="{FF2B5EF4-FFF2-40B4-BE49-F238E27FC236}">
                <a16:creationId xmlns:a16="http://schemas.microsoft.com/office/drawing/2014/main" id="{22E87BD3-9268-402A-AD0A-416355622B47}"/>
              </a:ext>
            </a:extLst>
          </p:cNvPr>
          <p:cNvSpPr>
            <a:spLocks noChangeArrowheads="1"/>
          </p:cNvSpPr>
          <p:nvPr/>
        </p:nvSpPr>
        <p:spPr bwMode="auto">
          <a:xfrm>
            <a:off x="4070351" y="788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0" name="Oval 228">
            <a:extLst>
              <a:ext uri="{FF2B5EF4-FFF2-40B4-BE49-F238E27FC236}">
                <a16:creationId xmlns:a16="http://schemas.microsoft.com/office/drawing/2014/main" id="{3EE62A45-673B-403C-9A56-7577EF9B3BB0}"/>
              </a:ext>
            </a:extLst>
          </p:cNvPr>
          <p:cNvSpPr>
            <a:spLocks noChangeArrowheads="1"/>
          </p:cNvSpPr>
          <p:nvPr/>
        </p:nvSpPr>
        <p:spPr bwMode="auto">
          <a:xfrm>
            <a:off x="4203701" y="693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1" name="Oval 229">
            <a:extLst>
              <a:ext uri="{FF2B5EF4-FFF2-40B4-BE49-F238E27FC236}">
                <a16:creationId xmlns:a16="http://schemas.microsoft.com/office/drawing/2014/main" id="{EA8EF5E6-ACA1-4C8D-A651-01D056678146}"/>
              </a:ext>
            </a:extLst>
          </p:cNvPr>
          <p:cNvSpPr>
            <a:spLocks noChangeArrowheads="1"/>
          </p:cNvSpPr>
          <p:nvPr/>
        </p:nvSpPr>
        <p:spPr bwMode="auto">
          <a:xfrm>
            <a:off x="4052889" y="59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2" name="Oval 230">
            <a:extLst>
              <a:ext uri="{FF2B5EF4-FFF2-40B4-BE49-F238E27FC236}">
                <a16:creationId xmlns:a16="http://schemas.microsoft.com/office/drawing/2014/main" id="{6A0A0E6C-0337-4088-AA95-CC693B9A0F58}"/>
              </a:ext>
            </a:extLst>
          </p:cNvPr>
          <p:cNvSpPr>
            <a:spLocks noChangeArrowheads="1"/>
          </p:cNvSpPr>
          <p:nvPr/>
        </p:nvSpPr>
        <p:spPr bwMode="auto">
          <a:xfrm>
            <a:off x="4171951" y="52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3" name="Oval 231">
            <a:extLst>
              <a:ext uri="{FF2B5EF4-FFF2-40B4-BE49-F238E27FC236}">
                <a16:creationId xmlns:a16="http://schemas.microsoft.com/office/drawing/2014/main" id="{1E83B5A2-78DE-4E1E-839F-3858763DAE8E}"/>
              </a:ext>
            </a:extLst>
          </p:cNvPr>
          <p:cNvSpPr>
            <a:spLocks noChangeArrowheads="1"/>
          </p:cNvSpPr>
          <p:nvPr/>
        </p:nvSpPr>
        <p:spPr bwMode="auto">
          <a:xfrm>
            <a:off x="4264026" y="56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4" name="Oval 232">
            <a:extLst>
              <a:ext uri="{FF2B5EF4-FFF2-40B4-BE49-F238E27FC236}">
                <a16:creationId xmlns:a16="http://schemas.microsoft.com/office/drawing/2014/main" id="{26F928A7-5E30-46A0-A50C-454D488FEF8B}"/>
              </a:ext>
            </a:extLst>
          </p:cNvPr>
          <p:cNvSpPr>
            <a:spLocks noChangeArrowheads="1"/>
          </p:cNvSpPr>
          <p:nvPr/>
        </p:nvSpPr>
        <p:spPr bwMode="auto">
          <a:xfrm>
            <a:off x="4298951" y="70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5" name="Oval 233">
            <a:extLst>
              <a:ext uri="{FF2B5EF4-FFF2-40B4-BE49-F238E27FC236}">
                <a16:creationId xmlns:a16="http://schemas.microsoft.com/office/drawing/2014/main" id="{F21017D6-4A4C-44CE-BD12-6D5312095ED3}"/>
              </a:ext>
            </a:extLst>
          </p:cNvPr>
          <p:cNvSpPr>
            <a:spLocks noChangeArrowheads="1"/>
          </p:cNvSpPr>
          <p:nvPr/>
        </p:nvSpPr>
        <p:spPr bwMode="auto">
          <a:xfrm>
            <a:off x="4322764" y="100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6" name="Oval 234">
            <a:extLst>
              <a:ext uri="{FF2B5EF4-FFF2-40B4-BE49-F238E27FC236}">
                <a16:creationId xmlns:a16="http://schemas.microsoft.com/office/drawing/2014/main" id="{CE36021E-6A80-4313-AD2A-06EEEC5B8BE9}"/>
              </a:ext>
            </a:extLst>
          </p:cNvPr>
          <p:cNvSpPr>
            <a:spLocks noChangeArrowheads="1"/>
          </p:cNvSpPr>
          <p:nvPr/>
        </p:nvSpPr>
        <p:spPr bwMode="auto">
          <a:xfrm>
            <a:off x="4237038" y="10461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7" name="Oval 235">
            <a:extLst>
              <a:ext uri="{FF2B5EF4-FFF2-40B4-BE49-F238E27FC236}">
                <a16:creationId xmlns:a16="http://schemas.microsoft.com/office/drawing/2014/main" id="{62F4670C-3EEF-499A-B4A6-7AB9BDFC1C4D}"/>
              </a:ext>
            </a:extLst>
          </p:cNvPr>
          <p:cNvSpPr>
            <a:spLocks noChangeArrowheads="1"/>
          </p:cNvSpPr>
          <p:nvPr/>
        </p:nvSpPr>
        <p:spPr bwMode="auto">
          <a:xfrm>
            <a:off x="4225926"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8" name="Oval 236">
            <a:extLst>
              <a:ext uri="{FF2B5EF4-FFF2-40B4-BE49-F238E27FC236}">
                <a16:creationId xmlns:a16="http://schemas.microsoft.com/office/drawing/2014/main" id="{891DE2A3-0578-474E-A049-D14CD912B003}"/>
              </a:ext>
            </a:extLst>
          </p:cNvPr>
          <p:cNvSpPr>
            <a:spLocks noChangeArrowheads="1"/>
          </p:cNvSpPr>
          <p:nvPr/>
        </p:nvSpPr>
        <p:spPr bwMode="auto">
          <a:xfrm>
            <a:off x="4289426" y="93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9" name="Oval 237">
            <a:extLst>
              <a:ext uri="{FF2B5EF4-FFF2-40B4-BE49-F238E27FC236}">
                <a16:creationId xmlns:a16="http://schemas.microsoft.com/office/drawing/2014/main" id="{9E92B2B0-53DC-491E-83AB-30FF446462EA}"/>
              </a:ext>
            </a:extLst>
          </p:cNvPr>
          <p:cNvSpPr>
            <a:spLocks noChangeArrowheads="1"/>
          </p:cNvSpPr>
          <p:nvPr/>
        </p:nvSpPr>
        <p:spPr bwMode="auto">
          <a:xfrm>
            <a:off x="4313239" y="860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0" name="Oval 238">
            <a:extLst>
              <a:ext uri="{FF2B5EF4-FFF2-40B4-BE49-F238E27FC236}">
                <a16:creationId xmlns:a16="http://schemas.microsoft.com/office/drawing/2014/main" id="{A7E55046-2700-4153-A310-F39B15A9DD3F}"/>
              </a:ext>
            </a:extLst>
          </p:cNvPr>
          <p:cNvSpPr>
            <a:spLocks noChangeArrowheads="1"/>
          </p:cNvSpPr>
          <p:nvPr/>
        </p:nvSpPr>
        <p:spPr bwMode="auto">
          <a:xfrm>
            <a:off x="4214814" y="865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1" name="Oval 239">
            <a:extLst>
              <a:ext uri="{FF2B5EF4-FFF2-40B4-BE49-F238E27FC236}">
                <a16:creationId xmlns:a16="http://schemas.microsoft.com/office/drawing/2014/main" id="{DEE47CF6-8FEB-4ACA-B458-5B1D7FCB2A67}"/>
              </a:ext>
            </a:extLst>
          </p:cNvPr>
          <p:cNvSpPr>
            <a:spLocks noChangeArrowheads="1"/>
          </p:cNvSpPr>
          <p:nvPr/>
        </p:nvSpPr>
        <p:spPr bwMode="auto">
          <a:xfrm>
            <a:off x="4338639" y="54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2" name="Oval 240">
            <a:extLst>
              <a:ext uri="{FF2B5EF4-FFF2-40B4-BE49-F238E27FC236}">
                <a16:creationId xmlns:a16="http://schemas.microsoft.com/office/drawing/2014/main" id="{3FECE4A8-30B8-4339-86AE-CC59745A0C39}"/>
              </a:ext>
            </a:extLst>
          </p:cNvPr>
          <p:cNvSpPr>
            <a:spLocks noChangeArrowheads="1"/>
          </p:cNvSpPr>
          <p:nvPr/>
        </p:nvSpPr>
        <p:spPr bwMode="auto">
          <a:xfrm>
            <a:off x="4376739" y="65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3" name="Oval 241">
            <a:extLst>
              <a:ext uri="{FF2B5EF4-FFF2-40B4-BE49-F238E27FC236}">
                <a16:creationId xmlns:a16="http://schemas.microsoft.com/office/drawing/2014/main" id="{F532CD9A-9664-4F77-8EAA-8E4C6596188A}"/>
              </a:ext>
            </a:extLst>
          </p:cNvPr>
          <p:cNvSpPr>
            <a:spLocks noChangeArrowheads="1"/>
          </p:cNvSpPr>
          <p:nvPr/>
        </p:nvSpPr>
        <p:spPr bwMode="auto">
          <a:xfrm>
            <a:off x="4411664" y="79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4" name="Oval 242">
            <a:extLst>
              <a:ext uri="{FF2B5EF4-FFF2-40B4-BE49-F238E27FC236}">
                <a16:creationId xmlns:a16="http://schemas.microsoft.com/office/drawing/2014/main" id="{785C5259-AB17-4317-BFD5-D0E35B822A28}"/>
              </a:ext>
            </a:extLst>
          </p:cNvPr>
          <p:cNvSpPr>
            <a:spLocks noChangeArrowheads="1"/>
          </p:cNvSpPr>
          <p:nvPr/>
        </p:nvSpPr>
        <p:spPr bwMode="auto">
          <a:xfrm>
            <a:off x="4438651" y="542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5" name="Oval 243">
            <a:extLst>
              <a:ext uri="{FF2B5EF4-FFF2-40B4-BE49-F238E27FC236}">
                <a16:creationId xmlns:a16="http://schemas.microsoft.com/office/drawing/2014/main" id="{0836AE9F-782E-4DE0-97EF-B37B1F0E1549}"/>
              </a:ext>
            </a:extLst>
          </p:cNvPr>
          <p:cNvSpPr>
            <a:spLocks noChangeArrowheads="1"/>
          </p:cNvSpPr>
          <p:nvPr/>
        </p:nvSpPr>
        <p:spPr bwMode="auto">
          <a:xfrm>
            <a:off x="4321176"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6" name="Oval 244">
            <a:extLst>
              <a:ext uri="{FF2B5EF4-FFF2-40B4-BE49-F238E27FC236}">
                <a16:creationId xmlns:a16="http://schemas.microsoft.com/office/drawing/2014/main" id="{7CE6BBD8-94AD-47FA-86A9-7C4BD87B7DD9}"/>
              </a:ext>
            </a:extLst>
          </p:cNvPr>
          <p:cNvSpPr>
            <a:spLocks noChangeArrowheads="1"/>
          </p:cNvSpPr>
          <p:nvPr/>
        </p:nvSpPr>
        <p:spPr bwMode="auto">
          <a:xfrm>
            <a:off x="4402139" y="102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7" name="Oval 245">
            <a:extLst>
              <a:ext uri="{FF2B5EF4-FFF2-40B4-BE49-F238E27FC236}">
                <a16:creationId xmlns:a16="http://schemas.microsoft.com/office/drawing/2014/main" id="{5C463916-5FCB-4F59-928A-3F0AF4534A5C}"/>
              </a:ext>
            </a:extLst>
          </p:cNvPr>
          <p:cNvSpPr>
            <a:spLocks noChangeArrowheads="1"/>
          </p:cNvSpPr>
          <p:nvPr/>
        </p:nvSpPr>
        <p:spPr bwMode="auto">
          <a:xfrm>
            <a:off x="4425951" y="94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8" name="Oval 246">
            <a:extLst>
              <a:ext uri="{FF2B5EF4-FFF2-40B4-BE49-F238E27FC236}">
                <a16:creationId xmlns:a16="http://schemas.microsoft.com/office/drawing/2014/main" id="{071CACC0-07BE-413B-B669-E3ACD643B892}"/>
              </a:ext>
            </a:extLst>
          </p:cNvPr>
          <p:cNvSpPr>
            <a:spLocks noChangeArrowheads="1"/>
          </p:cNvSpPr>
          <p:nvPr/>
        </p:nvSpPr>
        <p:spPr bwMode="auto">
          <a:xfrm>
            <a:off x="4460876"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9" name="Oval 247">
            <a:extLst>
              <a:ext uri="{FF2B5EF4-FFF2-40B4-BE49-F238E27FC236}">
                <a16:creationId xmlns:a16="http://schemas.microsoft.com/office/drawing/2014/main" id="{F414EDB1-4FBB-4789-AB9C-2C125D3403A1}"/>
              </a:ext>
            </a:extLst>
          </p:cNvPr>
          <p:cNvSpPr>
            <a:spLocks noChangeArrowheads="1"/>
          </p:cNvSpPr>
          <p:nvPr/>
        </p:nvSpPr>
        <p:spPr bwMode="auto">
          <a:xfrm>
            <a:off x="4548189" y="67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0" name="Oval 248">
            <a:extLst>
              <a:ext uri="{FF2B5EF4-FFF2-40B4-BE49-F238E27FC236}">
                <a16:creationId xmlns:a16="http://schemas.microsoft.com/office/drawing/2014/main" id="{B69712E1-F322-4404-B942-5294343F97C1}"/>
              </a:ext>
            </a:extLst>
          </p:cNvPr>
          <p:cNvSpPr>
            <a:spLocks noChangeArrowheads="1"/>
          </p:cNvSpPr>
          <p:nvPr/>
        </p:nvSpPr>
        <p:spPr bwMode="auto">
          <a:xfrm>
            <a:off x="4521201" y="72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1" name="Oval 249">
            <a:extLst>
              <a:ext uri="{FF2B5EF4-FFF2-40B4-BE49-F238E27FC236}">
                <a16:creationId xmlns:a16="http://schemas.microsoft.com/office/drawing/2014/main" id="{8D1FEB30-C821-457C-B5F7-9DE470976847}"/>
              </a:ext>
            </a:extLst>
          </p:cNvPr>
          <p:cNvSpPr>
            <a:spLocks noChangeArrowheads="1"/>
          </p:cNvSpPr>
          <p:nvPr/>
        </p:nvSpPr>
        <p:spPr bwMode="auto">
          <a:xfrm>
            <a:off x="4556126"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2" name="Oval 250">
            <a:extLst>
              <a:ext uri="{FF2B5EF4-FFF2-40B4-BE49-F238E27FC236}">
                <a16:creationId xmlns:a16="http://schemas.microsoft.com/office/drawing/2014/main" id="{10C0DABE-E478-4C4E-8433-FD221BFF7B22}"/>
              </a:ext>
            </a:extLst>
          </p:cNvPr>
          <p:cNvSpPr>
            <a:spLocks noChangeArrowheads="1"/>
          </p:cNvSpPr>
          <p:nvPr/>
        </p:nvSpPr>
        <p:spPr bwMode="auto">
          <a:xfrm>
            <a:off x="4583114" y="619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3" name="Oval 251">
            <a:extLst>
              <a:ext uri="{FF2B5EF4-FFF2-40B4-BE49-F238E27FC236}">
                <a16:creationId xmlns:a16="http://schemas.microsoft.com/office/drawing/2014/main" id="{E3BFFB79-677E-426A-86C9-92ED6441A51A}"/>
              </a:ext>
            </a:extLst>
          </p:cNvPr>
          <p:cNvSpPr>
            <a:spLocks noChangeArrowheads="1"/>
          </p:cNvSpPr>
          <p:nvPr/>
        </p:nvSpPr>
        <p:spPr bwMode="auto">
          <a:xfrm>
            <a:off x="4484689" y="617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4" name="Oval 252">
            <a:extLst>
              <a:ext uri="{FF2B5EF4-FFF2-40B4-BE49-F238E27FC236}">
                <a16:creationId xmlns:a16="http://schemas.microsoft.com/office/drawing/2014/main" id="{7D81E0E6-67FD-4BCE-B959-52140C994BD3}"/>
              </a:ext>
            </a:extLst>
          </p:cNvPr>
          <p:cNvSpPr>
            <a:spLocks noChangeArrowheads="1"/>
          </p:cNvSpPr>
          <p:nvPr/>
        </p:nvSpPr>
        <p:spPr bwMode="auto">
          <a:xfrm>
            <a:off x="4475164" y="109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5" name="Oval 253">
            <a:extLst>
              <a:ext uri="{FF2B5EF4-FFF2-40B4-BE49-F238E27FC236}">
                <a16:creationId xmlns:a16="http://schemas.microsoft.com/office/drawing/2014/main" id="{D51220F1-8B51-4DDA-8246-A829B9471FD4}"/>
              </a:ext>
            </a:extLst>
          </p:cNvPr>
          <p:cNvSpPr>
            <a:spLocks noChangeArrowheads="1"/>
          </p:cNvSpPr>
          <p:nvPr/>
        </p:nvSpPr>
        <p:spPr bwMode="auto">
          <a:xfrm>
            <a:off x="4573589" y="76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6" name="Oval 254">
            <a:extLst>
              <a:ext uri="{FF2B5EF4-FFF2-40B4-BE49-F238E27FC236}">
                <a16:creationId xmlns:a16="http://schemas.microsoft.com/office/drawing/2014/main" id="{07EE4C6F-6FFA-4613-802B-04039C3F0B27}"/>
              </a:ext>
            </a:extLst>
          </p:cNvPr>
          <p:cNvSpPr>
            <a:spLocks noChangeArrowheads="1"/>
          </p:cNvSpPr>
          <p:nvPr/>
        </p:nvSpPr>
        <p:spPr bwMode="auto">
          <a:xfrm>
            <a:off x="4752976" y="72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7" name="Oval 255">
            <a:extLst>
              <a:ext uri="{FF2B5EF4-FFF2-40B4-BE49-F238E27FC236}">
                <a16:creationId xmlns:a16="http://schemas.microsoft.com/office/drawing/2014/main" id="{61C498D5-7481-49B9-BC15-AFB68928877A}"/>
              </a:ext>
            </a:extLst>
          </p:cNvPr>
          <p:cNvSpPr>
            <a:spLocks noChangeArrowheads="1"/>
          </p:cNvSpPr>
          <p:nvPr/>
        </p:nvSpPr>
        <p:spPr bwMode="auto">
          <a:xfrm>
            <a:off x="4672014" y="94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8" name="Oval 256">
            <a:extLst>
              <a:ext uri="{FF2B5EF4-FFF2-40B4-BE49-F238E27FC236}">
                <a16:creationId xmlns:a16="http://schemas.microsoft.com/office/drawing/2014/main" id="{26F248CA-6AA9-4D86-99F6-08199B412C58}"/>
              </a:ext>
            </a:extLst>
          </p:cNvPr>
          <p:cNvSpPr>
            <a:spLocks noChangeArrowheads="1"/>
          </p:cNvSpPr>
          <p:nvPr/>
        </p:nvSpPr>
        <p:spPr bwMode="auto">
          <a:xfrm>
            <a:off x="4743451" y="950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9" name="Oval 257">
            <a:extLst>
              <a:ext uri="{FF2B5EF4-FFF2-40B4-BE49-F238E27FC236}">
                <a16:creationId xmlns:a16="http://schemas.microsoft.com/office/drawing/2014/main" id="{187B60E2-841A-43F7-9ED1-2276BE07E488}"/>
              </a:ext>
            </a:extLst>
          </p:cNvPr>
          <p:cNvSpPr>
            <a:spLocks noChangeArrowheads="1"/>
          </p:cNvSpPr>
          <p:nvPr/>
        </p:nvSpPr>
        <p:spPr bwMode="auto">
          <a:xfrm>
            <a:off x="4767264" y="877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0" name="Oval 258">
            <a:extLst>
              <a:ext uri="{FF2B5EF4-FFF2-40B4-BE49-F238E27FC236}">
                <a16:creationId xmlns:a16="http://schemas.microsoft.com/office/drawing/2014/main" id="{06996B64-A248-4443-9C9E-B16CCEA0797A}"/>
              </a:ext>
            </a:extLst>
          </p:cNvPr>
          <p:cNvSpPr>
            <a:spLocks noChangeArrowheads="1"/>
          </p:cNvSpPr>
          <p:nvPr/>
        </p:nvSpPr>
        <p:spPr bwMode="auto">
          <a:xfrm>
            <a:off x="4668839" y="88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1" name="Oval 259">
            <a:extLst>
              <a:ext uri="{FF2B5EF4-FFF2-40B4-BE49-F238E27FC236}">
                <a16:creationId xmlns:a16="http://schemas.microsoft.com/office/drawing/2014/main" id="{5849EA8F-78C5-46CA-95D2-91AD53E0BA0E}"/>
              </a:ext>
            </a:extLst>
          </p:cNvPr>
          <p:cNvSpPr>
            <a:spLocks noChangeArrowheads="1"/>
          </p:cNvSpPr>
          <p:nvPr/>
        </p:nvSpPr>
        <p:spPr bwMode="auto">
          <a:xfrm>
            <a:off x="4802189" y="787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2" name="Oval 260">
            <a:extLst>
              <a:ext uri="{FF2B5EF4-FFF2-40B4-BE49-F238E27FC236}">
                <a16:creationId xmlns:a16="http://schemas.microsoft.com/office/drawing/2014/main" id="{DC0D1BB7-798B-48D3-BED6-B47BF57461E2}"/>
              </a:ext>
            </a:extLst>
          </p:cNvPr>
          <p:cNvSpPr>
            <a:spLocks noChangeArrowheads="1"/>
          </p:cNvSpPr>
          <p:nvPr/>
        </p:nvSpPr>
        <p:spPr bwMode="auto">
          <a:xfrm>
            <a:off x="4651376" y="684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3" name="Oval 261">
            <a:extLst>
              <a:ext uri="{FF2B5EF4-FFF2-40B4-BE49-F238E27FC236}">
                <a16:creationId xmlns:a16="http://schemas.microsoft.com/office/drawing/2014/main" id="{FE1196EF-E902-43B4-851A-0EB79B8EC5FE}"/>
              </a:ext>
            </a:extLst>
          </p:cNvPr>
          <p:cNvSpPr>
            <a:spLocks noChangeArrowheads="1"/>
          </p:cNvSpPr>
          <p:nvPr/>
        </p:nvSpPr>
        <p:spPr bwMode="auto">
          <a:xfrm>
            <a:off x="4770439" y="61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4" name="Oval 262">
            <a:extLst>
              <a:ext uri="{FF2B5EF4-FFF2-40B4-BE49-F238E27FC236}">
                <a16:creationId xmlns:a16="http://schemas.microsoft.com/office/drawing/2014/main" id="{D3D49CA2-E834-45DA-AE3A-43459D5D355B}"/>
              </a:ext>
            </a:extLst>
          </p:cNvPr>
          <p:cNvSpPr>
            <a:spLocks noChangeArrowheads="1"/>
          </p:cNvSpPr>
          <p:nvPr/>
        </p:nvSpPr>
        <p:spPr bwMode="auto">
          <a:xfrm>
            <a:off x="4862514" y="65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5" name="Oval 263">
            <a:extLst>
              <a:ext uri="{FF2B5EF4-FFF2-40B4-BE49-F238E27FC236}">
                <a16:creationId xmlns:a16="http://schemas.microsoft.com/office/drawing/2014/main" id="{D321BEB3-93D5-4F95-A62F-C372D376DA54}"/>
              </a:ext>
            </a:extLst>
          </p:cNvPr>
          <p:cNvSpPr>
            <a:spLocks noChangeArrowheads="1"/>
          </p:cNvSpPr>
          <p:nvPr/>
        </p:nvSpPr>
        <p:spPr bwMode="auto">
          <a:xfrm>
            <a:off x="4897439" y="79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6" name="Oval 264">
            <a:extLst>
              <a:ext uri="{FF2B5EF4-FFF2-40B4-BE49-F238E27FC236}">
                <a16:creationId xmlns:a16="http://schemas.microsoft.com/office/drawing/2014/main" id="{15F11109-20A9-43EF-A0C5-A9219B19CEA4}"/>
              </a:ext>
            </a:extLst>
          </p:cNvPr>
          <p:cNvSpPr>
            <a:spLocks noChangeArrowheads="1"/>
          </p:cNvSpPr>
          <p:nvPr/>
        </p:nvSpPr>
        <p:spPr bwMode="auto">
          <a:xfrm>
            <a:off x="4911726" y="954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7" name="Oval 265">
            <a:extLst>
              <a:ext uri="{FF2B5EF4-FFF2-40B4-BE49-F238E27FC236}">
                <a16:creationId xmlns:a16="http://schemas.microsoft.com/office/drawing/2014/main" id="{EFDB56B1-A3B1-4CD7-AD1B-47E705E185B2}"/>
              </a:ext>
            </a:extLst>
          </p:cNvPr>
          <p:cNvSpPr>
            <a:spLocks noChangeArrowheads="1"/>
          </p:cNvSpPr>
          <p:nvPr/>
        </p:nvSpPr>
        <p:spPr bwMode="auto">
          <a:xfrm>
            <a:off x="4813301" y="958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8" name="Oval 266">
            <a:extLst>
              <a:ext uri="{FF2B5EF4-FFF2-40B4-BE49-F238E27FC236}">
                <a16:creationId xmlns:a16="http://schemas.microsoft.com/office/drawing/2014/main" id="{9F5358BD-EC4A-40DD-A968-10CBAB3F20BE}"/>
              </a:ext>
            </a:extLst>
          </p:cNvPr>
          <p:cNvSpPr>
            <a:spLocks noChangeArrowheads="1"/>
          </p:cNvSpPr>
          <p:nvPr/>
        </p:nvSpPr>
        <p:spPr bwMode="auto">
          <a:xfrm>
            <a:off x="4968876"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9" name="Oval 267">
            <a:extLst>
              <a:ext uri="{FF2B5EF4-FFF2-40B4-BE49-F238E27FC236}">
                <a16:creationId xmlns:a16="http://schemas.microsoft.com/office/drawing/2014/main" id="{61565ECC-2EC9-46F2-BE8A-BD53F17B8812}"/>
              </a:ext>
            </a:extLst>
          </p:cNvPr>
          <p:cNvSpPr>
            <a:spLocks noChangeArrowheads="1"/>
          </p:cNvSpPr>
          <p:nvPr/>
        </p:nvSpPr>
        <p:spPr bwMode="auto">
          <a:xfrm>
            <a:off x="2370139" y="628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0" name="Oval 268">
            <a:extLst>
              <a:ext uri="{FF2B5EF4-FFF2-40B4-BE49-F238E27FC236}">
                <a16:creationId xmlns:a16="http://schemas.microsoft.com/office/drawing/2014/main" id="{29DB8729-68EF-457E-ADE8-FD075B590139}"/>
              </a:ext>
            </a:extLst>
          </p:cNvPr>
          <p:cNvSpPr>
            <a:spLocks noChangeArrowheads="1"/>
          </p:cNvSpPr>
          <p:nvPr/>
        </p:nvSpPr>
        <p:spPr bwMode="auto">
          <a:xfrm>
            <a:off x="2405064" y="768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1" name="Oval 269">
            <a:extLst>
              <a:ext uri="{FF2B5EF4-FFF2-40B4-BE49-F238E27FC236}">
                <a16:creationId xmlns:a16="http://schemas.microsoft.com/office/drawing/2014/main" id="{BD559335-C4E5-4A59-BBA6-8FF92E78F9F5}"/>
              </a:ext>
            </a:extLst>
          </p:cNvPr>
          <p:cNvSpPr>
            <a:spLocks noChangeArrowheads="1"/>
          </p:cNvSpPr>
          <p:nvPr/>
        </p:nvSpPr>
        <p:spPr bwMode="auto">
          <a:xfrm>
            <a:off x="2432051" y="52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2" name="Oval 270">
            <a:extLst>
              <a:ext uri="{FF2B5EF4-FFF2-40B4-BE49-F238E27FC236}">
                <a16:creationId xmlns:a16="http://schemas.microsoft.com/office/drawing/2014/main" id="{022FD523-DD5E-40E9-9F68-328595AC8851}"/>
              </a:ext>
            </a:extLst>
          </p:cNvPr>
          <p:cNvSpPr>
            <a:spLocks noChangeArrowheads="1"/>
          </p:cNvSpPr>
          <p:nvPr/>
        </p:nvSpPr>
        <p:spPr bwMode="auto">
          <a:xfrm>
            <a:off x="2422526"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3" name="Oval 271">
            <a:extLst>
              <a:ext uri="{FF2B5EF4-FFF2-40B4-BE49-F238E27FC236}">
                <a16:creationId xmlns:a16="http://schemas.microsoft.com/office/drawing/2014/main" id="{7E5BD968-A975-4ECB-BA39-3333135179B0}"/>
              </a:ext>
            </a:extLst>
          </p:cNvPr>
          <p:cNvSpPr>
            <a:spLocks noChangeArrowheads="1"/>
          </p:cNvSpPr>
          <p:nvPr/>
        </p:nvSpPr>
        <p:spPr bwMode="auto">
          <a:xfrm>
            <a:off x="3490914" y="550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4" name="Oval 272">
            <a:extLst>
              <a:ext uri="{FF2B5EF4-FFF2-40B4-BE49-F238E27FC236}">
                <a16:creationId xmlns:a16="http://schemas.microsoft.com/office/drawing/2014/main" id="{1797A098-05F9-41DA-B0ED-93FF80D28444}"/>
              </a:ext>
            </a:extLst>
          </p:cNvPr>
          <p:cNvSpPr>
            <a:spLocks noChangeArrowheads="1"/>
          </p:cNvSpPr>
          <p:nvPr/>
        </p:nvSpPr>
        <p:spPr bwMode="auto">
          <a:xfrm>
            <a:off x="3614739" y="70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5" name="Oval 273">
            <a:extLst>
              <a:ext uri="{FF2B5EF4-FFF2-40B4-BE49-F238E27FC236}">
                <a16:creationId xmlns:a16="http://schemas.microsoft.com/office/drawing/2014/main" id="{13DD1406-26E8-4722-AE1D-47F2D735EFFE}"/>
              </a:ext>
            </a:extLst>
          </p:cNvPr>
          <p:cNvSpPr>
            <a:spLocks noChangeArrowheads="1"/>
          </p:cNvSpPr>
          <p:nvPr/>
        </p:nvSpPr>
        <p:spPr bwMode="auto">
          <a:xfrm>
            <a:off x="3438526" y="66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6" name="Oval 274">
            <a:extLst>
              <a:ext uri="{FF2B5EF4-FFF2-40B4-BE49-F238E27FC236}">
                <a16:creationId xmlns:a16="http://schemas.microsoft.com/office/drawing/2014/main" id="{294DA34E-3ACF-42A8-B26D-5E733AA0830E}"/>
              </a:ext>
            </a:extLst>
          </p:cNvPr>
          <p:cNvSpPr>
            <a:spLocks noChangeArrowheads="1"/>
          </p:cNvSpPr>
          <p:nvPr/>
        </p:nvSpPr>
        <p:spPr bwMode="auto">
          <a:xfrm>
            <a:off x="3121026" y="60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7" name="Oval 275">
            <a:extLst>
              <a:ext uri="{FF2B5EF4-FFF2-40B4-BE49-F238E27FC236}">
                <a16:creationId xmlns:a16="http://schemas.microsoft.com/office/drawing/2014/main" id="{42842270-25A6-436E-B29A-C333419E2DBE}"/>
              </a:ext>
            </a:extLst>
          </p:cNvPr>
          <p:cNvSpPr>
            <a:spLocks noChangeArrowheads="1"/>
          </p:cNvSpPr>
          <p:nvPr/>
        </p:nvSpPr>
        <p:spPr bwMode="auto">
          <a:xfrm>
            <a:off x="2566989" y="48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8" name="Oval 276">
            <a:extLst>
              <a:ext uri="{FF2B5EF4-FFF2-40B4-BE49-F238E27FC236}">
                <a16:creationId xmlns:a16="http://schemas.microsoft.com/office/drawing/2014/main" id="{14848B4E-BE80-4552-BEC4-CB9B0BB725AF}"/>
              </a:ext>
            </a:extLst>
          </p:cNvPr>
          <p:cNvSpPr>
            <a:spLocks noChangeArrowheads="1"/>
          </p:cNvSpPr>
          <p:nvPr/>
        </p:nvSpPr>
        <p:spPr bwMode="auto">
          <a:xfrm>
            <a:off x="2601914"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9" name="Oval 277">
            <a:extLst>
              <a:ext uri="{FF2B5EF4-FFF2-40B4-BE49-F238E27FC236}">
                <a16:creationId xmlns:a16="http://schemas.microsoft.com/office/drawing/2014/main" id="{51D88E14-0B33-4F30-B427-87DFE35E3C11}"/>
              </a:ext>
            </a:extLst>
          </p:cNvPr>
          <p:cNvSpPr>
            <a:spLocks noChangeArrowheads="1"/>
          </p:cNvSpPr>
          <p:nvPr/>
        </p:nvSpPr>
        <p:spPr bwMode="auto">
          <a:xfrm>
            <a:off x="2520951"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0" name="Oval 278">
            <a:extLst>
              <a:ext uri="{FF2B5EF4-FFF2-40B4-BE49-F238E27FC236}">
                <a16:creationId xmlns:a16="http://schemas.microsoft.com/office/drawing/2014/main" id="{DCC80252-EA3F-4744-A260-3059BCC0DD88}"/>
              </a:ext>
            </a:extLst>
          </p:cNvPr>
          <p:cNvSpPr>
            <a:spLocks noChangeArrowheads="1"/>
          </p:cNvSpPr>
          <p:nvPr/>
        </p:nvSpPr>
        <p:spPr bwMode="auto">
          <a:xfrm>
            <a:off x="3149601"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1" name="Oval 279">
            <a:extLst>
              <a:ext uri="{FF2B5EF4-FFF2-40B4-BE49-F238E27FC236}">
                <a16:creationId xmlns:a16="http://schemas.microsoft.com/office/drawing/2014/main" id="{3C0CCB5F-8BF9-4706-AD7F-652B789634C1}"/>
              </a:ext>
            </a:extLst>
          </p:cNvPr>
          <p:cNvSpPr>
            <a:spLocks noChangeArrowheads="1"/>
          </p:cNvSpPr>
          <p:nvPr/>
        </p:nvSpPr>
        <p:spPr bwMode="auto">
          <a:xfrm>
            <a:off x="2517776" y="78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2" name="Oval 280">
            <a:extLst>
              <a:ext uri="{FF2B5EF4-FFF2-40B4-BE49-F238E27FC236}">
                <a16:creationId xmlns:a16="http://schemas.microsoft.com/office/drawing/2014/main" id="{CF4CAF8B-C64B-4ED0-B0B0-A8581FE3545A}"/>
              </a:ext>
            </a:extLst>
          </p:cNvPr>
          <p:cNvSpPr>
            <a:spLocks noChangeArrowheads="1"/>
          </p:cNvSpPr>
          <p:nvPr/>
        </p:nvSpPr>
        <p:spPr bwMode="auto">
          <a:xfrm>
            <a:off x="2651126" y="68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3" name="Oval 281">
            <a:extLst>
              <a:ext uri="{FF2B5EF4-FFF2-40B4-BE49-F238E27FC236}">
                <a16:creationId xmlns:a16="http://schemas.microsoft.com/office/drawing/2014/main" id="{6E323A6C-8EAD-4F74-9A81-CFFC46ADE4E2}"/>
              </a:ext>
            </a:extLst>
          </p:cNvPr>
          <p:cNvSpPr>
            <a:spLocks noChangeArrowheads="1"/>
          </p:cNvSpPr>
          <p:nvPr/>
        </p:nvSpPr>
        <p:spPr bwMode="auto">
          <a:xfrm>
            <a:off x="2500314" y="58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4" name="Oval 282">
            <a:extLst>
              <a:ext uri="{FF2B5EF4-FFF2-40B4-BE49-F238E27FC236}">
                <a16:creationId xmlns:a16="http://schemas.microsoft.com/office/drawing/2014/main" id="{39AB1170-BE8B-430B-8CE1-0C0C7D2F1D77}"/>
              </a:ext>
            </a:extLst>
          </p:cNvPr>
          <p:cNvSpPr>
            <a:spLocks noChangeArrowheads="1"/>
          </p:cNvSpPr>
          <p:nvPr/>
        </p:nvSpPr>
        <p:spPr bwMode="auto">
          <a:xfrm>
            <a:off x="2619376" y="51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5" name="Oval 283">
            <a:extLst>
              <a:ext uri="{FF2B5EF4-FFF2-40B4-BE49-F238E27FC236}">
                <a16:creationId xmlns:a16="http://schemas.microsoft.com/office/drawing/2014/main" id="{6C3148F7-80FF-463E-8850-FE0AFDF77D75}"/>
              </a:ext>
            </a:extLst>
          </p:cNvPr>
          <p:cNvSpPr>
            <a:spLocks noChangeArrowheads="1"/>
          </p:cNvSpPr>
          <p:nvPr/>
        </p:nvSpPr>
        <p:spPr bwMode="auto">
          <a:xfrm>
            <a:off x="2711451" y="55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6" name="Oval 284">
            <a:extLst>
              <a:ext uri="{FF2B5EF4-FFF2-40B4-BE49-F238E27FC236}">
                <a16:creationId xmlns:a16="http://schemas.microsoft.com/office/drawing/2014/main" id="{86875F7C-6FB7-475F-B937-4F75938D231E}"/>
              </a:ext>
            </a:extLst>
          </p:cNvPr>
          <p:cNvSpPr>
            <a:spLocks noChangeArrowheads="1"/>
          </p:cNvSpPr>
          <p:nvPr/>
        </p:nvSpPr>
        <p:spPr bwMode="auto">
          <a:xfrm>
            <a:off x="2746376" y="69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7" name="Oval 285">
            <a:extLst>
              <a:ext uri="{FF2B5EF4-FFF2-40B4-BE49-F238E27FC236}">
                <a16:creationId xmlns:a16="http://schemas.microsoft.com/office/drawing/2014/main" id="{50A0510E-D831-4555-A3A2-208AB4519130}"/>
              </a:ext>
            </a:extLst>
          </p:cNvPr>
          <p:cNvSpPr>
            <a:spLocks noChangeArrowheads="1"/>
          </p:cNvSpPr>
          <p:nvPr/>
        </p:nvSpPr>
        <p:spPr bwMode="auto">
          <a:xfrm>
            <a:off x="2200276" y="63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8" name="Oval 286">
            <a:extLst>
              <a:ext uri="{FF2B5EF4-FFF2-40B4-BE49-F238E27FC236}">
                <a16:creationId xmlns:a16="http://schemas.microsoft.com/office/drawing/2014/main" id="{22EB9652-BDE0-431C-9DE4-5A0068630BB0}"/>
              </a:ext>
            </a:extLst>
          </p:cNvPr>
          <p:cNvSpPr>
            <a:spLocks noChangeArrowheads="1"/>
          </p:cNvSpPr>
          <p:nvPr/>
        </p:nvSpPr>
        <p:spPr bwMode="auto">
          <a:xfrm>
            <a:off x="2786064" y="53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9" name="Oval 287">
            <a:extLst>
              <a:ext uri="{FF2B5EF4-FFF2-40B4-BE49-F238E27FC236}">
                <a16:creationId xmlns:a16="http://schemas.microsoft.com/office/drawing/2014/main" id="{9B48098C-C353-4742-AB0E-B57C86FFE019}"/>
              </a:ext>
            </a:extLst>
          </p:cNvPr>
          <p:cNvSpPr>
            <a:spLocks noChangeArrowheads="1"/>
          </p:cNvSpPr>
          <p:nvPr/>
        </p:nvSpPr>
        <p:spPr bwMode="auto">
          <a:xfrm>
            <a:off x="2824164" y="64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0" name="Oval 288">
            <a:extLst>
              <a:ext uri="{FF2B5EF4-FFF2-40B4-BE49-F238E27FC236}">
                <a16:creationId xmlns:a16="http://schemas.microsoft.com/office/drawing/2014/main" id="{244E15DF-FEB4-4264-A334-272D7E3C7442}"/>
              </a:ext>
            </a:extLst>
          </p:cNvPr>
          <p:cNvSpPr>
            <a:spLocks noChangeArrowheads="1"/>
          </p:cNvSpPr>
          <p:nvPr/>
        </p:nvSpPr>
        <p:spPr bwMode="auto">
          <a:xfrm>
            <a:off x="2859089"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1" name="Oval 289">
            <a:extLst>
              <a:ext uri="{FF2B5EF4-FFF2-40B4-BE49-F238E27FC236}">
                <a16:creationId xmlns:a16="http://schemas.microsoft.com/office/drawing/2014/main" id="{7D246E4D-2F28-4212-878E-9C91857D088C}"/>
              </a:ext>
            </a:extLst>
          </p:cNvPr>
          <p:cNvSpPr>
            <a:spLocks noChangeArrowheads="1"/>
          </p:cNvSpPr>
          <p:nvPr/>
        </p:nvSpPr>
        <p:spPr bwMode="auto">
          <a:xfrm>
            <a:off x="2886076" y="53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2" name="Oval 290">
            <a:extLst>
              <a:ext uri="{FF2B5EF4-FFF2-40B4-BE49-F238E27FC236}">
                <a16:creationId xmlns:a16="http://schemas.microsoft.com/office/drawing/2014/main" id="{00C21F06-A78C-428C-9D23-07CA5A762E55}"/>
              </a:ext>
            </a:extLst>
          </p:cNvPr>
          <p:cNvSpPr>
            <a:spLocks noChangeArrowheads="1"/>
          </p:cNvSpPr>
          <p:nvPr/>
        </p:nvSpPr>
        <p:spPr bwMode="auto">
          <a:xfrm>
            <a:off x="3030539" y="614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3" name="Oval 291">
            <a:extLst>
              <a:ext uri="{FF2B5EF4-FFF2-40B4-BE49-F238E27FC236}">
                <a16:creationId xmlns:a16="http://schemas.microsoft.com/office/drawing/2014/main" id="{CDB7D9F7-F2C1-4809-A54C-2999BDFC2D47}"/>
              </a:ext>
            </a:extLst>
          </p:cNvPr>
          <p:cNvSpPr>
            <a:spLocks noChangeArrowheads="1"/>
          </p:cNvSpPr>
          <p:nvPr/>
        </p:nvSpPr>
        <p:spPr bwMode="auto">
          <a:xfrm>
            <a:off x="3033714" y="52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4" name="Oval 292">
            <a:extLst>
              <a:ext uri="{FF2B5EF4-FFF2-40B4-BE49-F238E27FC236}">
                <a16:creationId xmlns:a16="http://schemas.microsoft.com/office/drawing/2014/main" id="{4A25F19F-B0EE-4936-A3CB-B1B9BF2598CC}"/>
              </a:ext>
            </a:extLst>
          </p:cNvPr>
          <p:cNvSpPr>
            <a:spLocks noChangeArrowheads="1"/>
          </p:cNvSpPr>
          <p:nvPr/>
        </p:nvSpPr>
        <p:spPr bwMode="auto">
          <a:xfrm>
            <a:off x="2932114" y="61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5" name="Oval 293">
            <a:extLst>
              <a:ext uri="{FF2B5EF4-FFF2-40B4-BE49-F238E27FC236}">
                <a16:creationId xmlns:a16="http://schemas.microsoft.com/office/drawing/2014/main" id="{66D69B26-9519-44DB-8566-85052F39B1D2}"/>
              </a:ext>
            </a:extLst>
          </p:cNvPr>
          <p:cNvSpPr>
            <a:spLocks noChangeArrowheads="1"/>
          </p:cNvSpPr>
          <p:nvPr/>
        </p:nvSpPr>
        <p:spPr bwMode="auto">
          <a:xfrm>
            <a:off x="3021014" y="75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6" name="Oval 294">
            <a:extLst>
              <a:ext uri="{FF2B5EF4-FFF2-40B4-BE49-F238E27FC236}">
                <a16:creationId xmlns:a16="http://schemas.microsoft.com/office/drawing/2014/main" id="{1B2CAACB-68F6-49C9-8D38-2C96EC12C412}"/>
              </a:ext>
            </a:extLst>
          </p:cNvPr>
          <p:cNvSpPr>
            <a:spLocks noChangeArrowheads="1"/>
          </p:cNvSpPr>
          <p:nvPr/>
        </p:nvSpPr>
        <p:spPr bwMode="auto">
          <a:xfrm>
            <a:off x="2992439" y="49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7" name="Oval 295">
            <a:extLst>
              <a:ext uri="{FF2B5EF4-FFF2-40B4-BE49-F238E27FC236}">
                <a16:creationId xmlns:a16="http://schemas.microsoft.com/office/drawing/2014/main" id="{7D792B30-0685-48B2-B22E-4D264FCF10B1}"/>
              </a:ext>
            </a:extLst>
          </p:cNvPr>
          <p:cNvSpPr>
            <a:spLocks noChangeArrowheads="1"/>
          </p:cNvSpPr>
          <p:nvPr/>
        </p:nvSpPr>
        <p:spPr bwMode="auto">
          <a:xfrm>
            <a:off x="3200401" y="71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8" name="Oval 296">
            <a:extLst>
              <a:ext uri="{FF2B5EF4-FFF2-40B4-BE49-F238E27FC236}">
                <a16:creationId xmlns:a16="http://schemas.microsoft.com/office/drawing/2014/main" id="{B17E2371-8ED0-4883-8514-A75477DCD3B8}"/>
              </a:ext>
            </a:extLst>
          </p:cNvPr>
          <p:cNvSpPr>
            <a:spLocks noChangeArrowheads="1"/>
          </p:cNvSpPr>
          <p:nvPr/>
        </p:nvSpPr>
        <p:spPr bwMode="auto">
          <a:xfrm>
            <a:off x="3619501" y="60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9" name="Oval 297">
            <a:extLst>
              <a:ext uri="{FF2B5EF4-FFF2-40B4-BE49-F238E27FC236}">
                <a16:creationId xmlns:a16="http://schemas.microsoft.com/office/drawing/2014/main" id="{247CE98D-46E4-4240-B82B-9D0066ACAB8A}"/>
              </a:ext>
            </a:extLst>
          </p:cNvPr>
          <p:cNvSpPr>
            <a:spLocks noChangeArrowheads="1"/>
          </p:cNvSpPr>
          <p:nvPr/>
        </p:nvSpPr>
        <p:spPr bwMode="auto">
          <a:xfrm>
            <a:off x="3424239" y="138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0" name="Oval 298">
            <a:extLst>
              <a:ext uri="{FF2B5EF4-FFF2-40B4-BE49-F238E27FC236}">
                <a16:creationId xmlns:a16="http://schemas.microsoft.com/office/drawing/2014/main" id="{A6989BA2-BD8B-477A-8DF0-C05A3C8FD432}"/>
              </a:ext>
            </a:extLst>
          </p:cNvPr>
          <p:cNvSpPr>
            <a:spLocks noChangeArrowheads="1"/>
          </p:cNvSpPr>
          <p:nvPr/>
        </p:nvSpPr>
        <p:spPr bwMode="auto">
          <a:xfrm>
            <a:off x="3217864" y="61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1" name="Oval 299">
            <a:extLst>
              <a:ext uri="{FF2B5EF4-FFF2-40B4-BE49-F238E27FC236}">
                <a16:creationId xmlns:a16="http://schemas.microsoft.com/office/drawing/2014/main" id="{476A4177-A29D-4219-B6B5-55C821894AC3}"/>
              </a:ext>
            </a:extLst>
          </p:cNvPr>
          <p:cNvSpPr>
            <a:spLocks noChangeArrowheads="1"/>
          </p:cNvSpPr>
          <p:nvPr/>
        </p:nvSpPr>
        <p:spPr bwMode="auto">
          <a:xfrm>
            <a:off x="3309939" y="65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2" name="Oval 300">
            <a:extLst>
              <a:ext uri="{FF2B5EF4-FFF2-40B4-BE49-F238E27FC236}">
                <a16:creationId xmlns:a16="http://schemas.microsoft.com/office/drawing/2014/main" id="{C6DE3E4B-A994-4C07-9287-0F87891FD967}"/>
              </a:ext>
            </a:extLst>
          </p:cNvPr>
          <p:cNvSpPr>
            <a:spLocks noChangeArrowheads="1"/>
          </p:cNvSpPr>
          <p:nvPr/>
        </p:nvSpPr>
        <p:spPr bwMode="auto">
          <a:xfrm>
            <a:off x="3371851" y="544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3" name="Oval 301">
            <a:extLst>
              <a:ext uri="{FF2B5EF4-FFF2-40B4-BE49-F238E27FC236}">
                <a16:creationId xmlns:a16="http://schemas.microsoft.com/office/drawing/2014/main" id="{52E041E0-1E48-4A86-99B5-83F5866F110C}"/>
              </a:ext>
            </a:extLst>
          </p:cNvPr>
          <p:cNvSpPr>
            <a:spLocks noChangeArrowheads="1"/>
          </p:cNvSpPr>
          <p:nvPr/>
        </p:nvSpPr>
        <p:spPr bwMode="auto">
          <a:xfrm>
            <a:off x="3627439" y="539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4" name="Oval 302">
            <a:extLst>
              <a:ext uri="{FF2B5EF4-FFF2-40B4-BE49-F238E27FC236}">
                <a16:creationId xmlns:a16="http://schemas.microsoft.com/office/drawing/2014/main" id="{89B605F4-36E2-4A5D-B902-E6CBDB1EAAF5}"/>
              </a:ext>
            </a:extLst>
          </p:cNvPr>
          <p:cNvSpPr>
            <a:spLocks noChangeArrowheads="1"/>
          </p:cNvSpPr>
          <p:nvPr/>
        </p:nvSpPr>
        <p:spPr bwMode="auto">
          <a:xfrm>
            <a:off x="3273426" y="542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5" name="Oval 303">
            <a:extLst>
              <a:ext uri="{FF2B5EF4-FFF2-40B4-BE49-F238E27FC236}">
                <a16:creationId xmlns:a16="http://schemas.microsoft.com/office/drawing/2014/main" id="{C808B8AF-4606-4D91-8864-24424EA3DD2F}"/>
              </a:ext>
            </a:extLst>
          </p:cNvPr>
          <p:cNvSpPr>
            <a:spLocks noChangeArrowheads="1"/>
          </p:cNvSpPr>
          <p:nvPr/>
        </p:nvSpPr>
        <p:spPr bwMode="auto">
          <a:xfrm>
            <a:off x="3416301" y="58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6" name="Oval 304">
            <a:extLst>
              <a:ext uri="{FF2B5EF4-FFF2-40B4-BE49-F238E27FC236}">
                <a16:creationId xmlns:a16="http://schemas.microsoft.com/office/drawing/2014/main" id="{A68A5602-804E-4E77-B771-CE317003CC9E}"/>
              </a:ext>
            </a:extLst>
          </p:cNvPr>
          <p:cNvSpPr>
            <a:spLocks noChangeArrowheads="1"/>
          </p:cNvSpPr>
          <p:nvPr/>
        </p:nvSpPr>
        <p:spPr bwMode="auto">
          <a:xfrm>
            <a:off x="3729039" y="70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7" name="Oval 305">
            <a:extLst>
              <a:ext uri="{FF2B5EF4-FFF2-40B4-BE49-F238E27FC236}">
                <a16:creationId xmlns:a16="http://schemas.microsoft.com/office/drawing/2014/main" id="{DDAEADB0-A174-4CEF-B1CF-CDF9D47AB545}"/>
              </a:ext>
            </a:extLst>
          </p:cNvPr>
          <p:cNvSpPr>
            <a:spLocks noChangeArrowheads="1"/>
          </p:cNvSpPr>
          <p:nvPr/>
        </p:nvSpPr>
        <p:spPr bwMode="auto">
          <a:xfrm>
            <a:off x="3697289"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8" name="Oval 306">
            <a:extLst>
              <a:ext uri="{FF2B5EF4-FFF2-40B4-BE49-F238E27FC236}">
                <a16:creationId xmlns:a16="http://schemas.microsoft.com/office/drawing/2014/main" id="{4FB12E22-72E3-4961-A7CD-6485F4AABE16}"/>
              </a:ext>
            </a:extLst>
          </p:cNvPr>
          <p:cNvSpPr>
            <a:spLocks noChangeArrowheads="1"/>
          </p:cNvSpPr>
          <p:nvPr/>
        </p:nvSpPr>
        <p:spPr bwMode="auto">
          <a:xfrm>
            <a:off x="3589339" y="198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9" name="Oval 307">
            <a:extLst>
              <a:ext uri="{FF2B5EF4-FFF2-40B4-BE49-F238E27FC236}">
                <a16:creationId xmlns:a16="http://schemas.microsoft.com/office/drawing/2014/main" id="{3E5B20AB-8957-43BE-9A62-5923C85C6D9D}"/>
              </a:ext>
            </a:extLst>
          </p:cNvPr>
          <p:cNvSpPr>
            <a:spLocks noChangeArrowheads="1"/>
          </p:cNvSpPr>
          <p:nvPr/>
        </p:nvSpPr>
        <p:spPr bwMode="auto">
          <a:xfrm>
            <a:off x="3276601" y="199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0" name="Oval 308">
            <a:extLst>
              <a:ext uri="{FF2B5EF4-FFF2-40B4-BE49-F238E27FC236}">
                <a16:creationId xmlns:a16="http://schemas.microsoft.com/office/drawing/2014/main" id="{4D44755C-5C30-4870-8CC9-C027DC97C581}"/>
              </a:ext>
            </a:extLst>
          </p:cNvPr>
          <p:cNvSpPr>
            <a:spLocks noChangeArrowheads="1"/>
          </p:cNvSpPr>
          <p:nvPr/>
        </p:nvSpPr>
        <p:spPr bwMode="auto">
          <a:xfrm>
            <a:off x="3021014" y="200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1" name="Oval 309">
            <a:extLst>
              <a:ext uri="{FF2B5EF4-FFF2-40B4-BE49-F238E27FC236}">
                <a16:creationId xmlns:a16="http://schemas.microsoft.com/office/drawing/2014/main" id="{2B89D91D-6DAB-4D0E-AA4C-FC608D6FE712}"/>
              </a:ext>
            </a:extLst>
          </p:cNvPr>
          <p:cNvSpPr>
            <a:spLocks noChangeArrowheads="1"/>
          </p:cNvSpPr>
          <p:nvPr/>
        </p:nvSpPr>
        <p:spPr bwMode="auto">
          <a:xfrm>
            <a:off x="2843213" y="19843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2" name="Oval 310">
            <a:extLst>
              <a:ext uri="{FF2B5EF4-FFF2-40B4-BE49-F238E27FC236}">
                <a16:creationId xmlns:a16="http://schemas.microsoft.com/office/drawing/2014/main" id="{14AA8D94-9791-4E44-B656-E8130AC7B0D4}"/>
              </a:ext>
            </a:extLst>
          </p:cNvPr>
          <p:cNvSpPr>
            <a:spLocks noChangeArrowheads="1"/>
          </p:cNvSpPr>
          <p:nvPr/>
        </p:nvSpPr>
        <p:spPr bwMode="auto">
          <a:xfrm>
            <a:off x="2614614" y="1966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3" name="Oval 311">
            <a:extLst>
              <a:ext uri="{FF2B5EF4-FFF2-40B4-BE49-F238E27FC236}">
                <a16:creationId xmlns:a16="http://schemas.microsoft.com/office/drawing/2014/main" id="{02FC1FA3-D7C1-4CBD-8858-6E9933E257B1}"/>
              </a:ext>
            </a:extLst>
          </p:cNvPr>
          <p:cNvSpPr>
            <a:spLocks noChangeArrowheads="1"/>
          </p:cNvSpPr>
          <p:nvPr/>
        </p:nvSpPr>
        <p:spPr bwMode="auto">
          <a:xfrm>
            <a:off x="2647951" y="18748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4" name="Oval 312">
            <a:extLst>
              <a:ext uri="{FF2B5EF4-FFF2-40B4-BE49-F238E27FC236}">
                <a16:creationId xmlns:a16="http://schemas.microsoft.com/office/drawing/2014/main" id="{21813478-EDC5-4504-8DC4-F93F7674B5D6}"/>
              </a:ext>
            </a:extLst>
          </p:cNvPr>
          <p:cNvSpPr>
            <a:spLocks noChangeArrowheads="1"/>
          </p:cNvSpPr>
          <p:nvPr/>
        </p:nvSpPr>
        <p:spPr bwMode="auto">
          <a:xfrm>
            <a:off x="2349501" y="19764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5" name="Oval 313">
            <a:extLst>
              <a:ext uri="{FF2B5EF4-FFF2-40B4-BE49-F238E27FC236}">
                <a16:creationId xmlns:a16="http://schemas.microsoft.com/office/drawing/2014/main" id="{7C057CDF-CB2B-4CD5-91F0-3DD8B3AF8E90}"/>
              </a:ext>
            </a:extLst>
          </p:cNvPr>
          <p:cNvSpPr>
            <a:spLocks noChangeArrowheads="1"/>
          </p:cNvSpPr>
          <p:nvPr/>
        </p:nvSpPr>
        <p:spPr bwMode="auto">
          <a:xfrm>
            <a:off x="5692776" y="160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6" name="Oval 314">
            <a:extLst>
              <a:ext uri="{FF2B5EF4-FFF2-40B4-BE49-F238E27FC236}">
                <a16:creationId xmlns:a16="http://schemas.microsoft.com/office/drawing/2014/main" id="{5E265B1D-856F-4994-9E67-AA41C7F2E816}"/>
              </a:ext>
            </a:extLst>
          </p:cNvPr>
          <p:cNvSpPr>
            <a:spLocks noChangeArrowheads="1"/>
          </p:cNvSpPr>
          <p:nvPr/>
        </p:nvSpPr>
        <p:spPr bwMode="auto">
          <a:xfrm>
            <a:off x="5138739" y="148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7" name="Oval 315">
            <a:extLst>
              <a:ext uri="{FF2B5EF4-FFF2-40B4-BE49-F238E27FC236}">
                <a16:creationId xmlns:a16="http://schemas.microsoft.com/office/drawing/2014/main" id="{57F97F88-4EDA-4FB5-A624-292A760112CF}"/>
              </a:ext>
            </a:extLst>
          </p:cNvPr>
          <p:cNvSpPr>
            <a:spLocks noChangeArrowheads="1"/>
          </p:cNvSpPr>
          <p:nvPr/>
        </p:nvSpPr>
        <p:spPr bwMode="auto">
          <a:xfrm>
            <a:off x="5173664" y="162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8" name="Oval 316">
            <a:extLst>
              <a:ext uri="{FF2B5EF4-FFF2-40B4-BE49-F238E27FC236}">
                <a16:creationId xmlns:a16="http://schemas.microsoft.com/office/drawing/2014/main" id="{BA368E29-3B9F-4C19-8614-3CE740566789}"/>
              </a:ext>
            </a:extLst>
          </p:cNvPr>
          <p:cNvSpPr>
            <a:spLocks noChangeArrowheads="1"/>
          </p:cNvSpPr>
          <p:nvPr/>
        </p:nvSpPr>
        <p:spPr bwMode="auto">
          <a:xfrm>
            <a:off x="5200651" y="137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9" name="Oval 317">
            <a:extLst>
              <a:ext uri="{FF2B5EF4-FFF2-40B4-BE49-F238E27FC236}">
                <a16:creationId xmlns:a16="http://schemas.microsoft.com/office/drawing/2014/main" id="{7C02B5E8-60D7-453C-AF9B-C263BBB567B8}"/>
              </a:ext>
            </a:extLst>
          </p:cNvPr>
          <p:cNvSpPr>
            <a:spLocks noChangeArrowheads="1"/>
          </p:cNvSpPr>
          <p:nvPr/>
        </p:nvSpPr>
        <p:spPr bwMode="auto">
          <a:xfrm>
            <a:off x="52038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0" name="Oval 318">
            <a:extLst>
              <a:ext uri="{FF2B5EF4-FFF2-40B4-BE49-F238E27FC236}">
                <a16:creationId xmlns:a16="http://schemas.microsoft.com/office/drawing/2014/main" id="{DF77F74A-863E-4FC8-A69C-D8E4A53557EC}"/>
              </a:ext>
            </a:extLst>
          </p:cNvPr>
          <p:cNvSpPr>
            <a:spLocks noChangeArrowheads="1"/>
          </p:cNvSpPr>
          <p:nvPr/>
        </p:nvSpPr>
        <p:spPr bwMode="auto">
          <a:xfrm>
            <a:off x="5197476"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1" name="Oval 319">
            <a:extLst>
              <a:ext uri="{FF2B5EF4-FFF2-40B4-BE49-F238E27FC236}">
                <a16:creationId xmlns:a16="http://schemas.microsoft.com/office/drawing/2014/main" id="{92B1EBEA-5BFB-4E61-9FC9-DD1E74102445}"/>
              </a:ext>
            </a:extLst>
          </p:cNvPr>
          <p:cNvSpPr>
            <a:spLocks noChangeArrowheads="1"/>
          </p:cNvSpPr>
          <p:nvPr/>
        </p:nvSpPr>
        <p:spPr bwMode="auto">
          <a:xfrm>
            <a:off x="5092701" y="185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2" name="Oval 320">
            <a:extLst>
              <a:ext uri="{FF2B5EF4-FFF2-40B4-BE49-F238E27FC236}">
                <a16:creationId xmlns:a16="http://schemas.microsoft.com/office/drawing/2014/main" id="{37C9679C-D269-4ED8-8D1C-E1F63DA5851F}"/>
              </a:ext>
            </a:extLst>
          </p:cNvPr>
          <p:cNvSpPr>
            <a:spLocks noChangeArrowheads="1"/>
          </p:cNvSpPr>
          <p:nvPr/>
        </p:nvSpPr>
        <p:spPr bwMode="auto">
          <a:xfrm>
            <a:off x="5164139" y="185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3" name="Oval 321">
            <a:extLst>
              <a:ext uri="{FF2B5EF4-FFF2-40B4-BE49-F238E27FC236}">
                <a16:creationId xmlns:a16="http://schemas.microsoft.com/office/drawing/2014/main" id="{63CEBA3F-CFD0-4EE6-82F7-968E1D000970}"/>
              </a:ext>
            </a:extLst>
          </p:cNvPr>
          <p:cNvSpPr>
            <a:spLocks noChangeArrowheads="1"/>
          </p:cNvSpPr>
          <p:nvPr/>
        </p:nvSpPr>
        <p:spPr bwMode="auto">
          <a:xfrm>
            <a:off x="5187951" y="178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4" name="Oval 322">
            <a:extLst>
              <a:ext uri="{FF2B5EF4-FFF2-40B4-BE49-F238E27FC236}">
                <a16:creationId xmlns:a16="http://schemas.microsoft.com/office/drawing/2014/main" id="{36762703-47E9-4C2C-99E7-3AA243238527}"/>
              </a:ext>
            </a:extLst>
          </p:cNvPr>
          <p:cNvSpPr>
            <a:spLocks noChangeArrowheads="1"/>
          </p:cNvSpPr>
          <p:nvPr/>
        </p:nvSpPr>
        <p:spPr bwMode="auto">
          <a:xfrm>
            <a:off x="5089526" y="178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5" name="Oval 323">
            <a:extLst>
              <a:ext uri="{FF2B5EF4-FFF2-40B4-BE49-F238E27FC236}">
                <a16:creationId xmlns:a16="http://schemas.microsoft.com/office/drawing/2014/main" id="{7D16B4BC-9FF7-496D-A6A7-D2A2DA4FEC7B}"/>
              </a:ext>
            </a:extLst>
          </p:cNvPr>
          <p:cNvSpPr>
            <a:spLocks noChangeArrowheads="1"/>
          </p:cNvSpPr>
          <p:nvPr/>
        </p:nvSpPr>
        <p:spPr bwMode="auto">
          <a:xfrm>
            <a:off x="5222876" y="169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6" name="Oval 324">
            <a:extLst>
              <a:ext uri="{FF2B5EF4-FFF2-40B4-BE49-F238E27FC236}">
                <a16:creationId xmlns:a16="http://schemas.microsoft.com/office/drawing/2014/main" id="{7DCAF344-29CA-41AB-AB8B-CCA4E84D01BE}"/>
              </a:ext>
            </a:extLst>
          </p:cNvPr>
          <p:cNvSpPr>
            <a:spLocks noChangeArrowheads="1"/>
          </p:cNvSpPr>
          <p:nvPr/>
        </p:nvSpPr>
        <p:spPr bwMode="auto">
          <a:xfrm>
            <a:off x="5191126" y="152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7" name="Oval 325">
            <a:extLst>
              <a:ext uri="{FF2B5EF4-FFF2-40B4-BE49-F238E27FC236}">
                <a16:creationId xmlns:a16="http://schemas.microsoft.com/office/drawing/2014/main" id="{B7C6BFC9-C0FC-4F3D-928F-3AC9E2683710}"/>
              </a:ext>
            </a:extLst>
          </p:cNvPr>
          <p:cNvSpPr>
            <a:spLocks noChangeArrowheads="1"/>
          </p:cNvSpPr>
          <p:nvPr/>
        </p:nvSpPr>
        <p:spPr bwMode="auto">
          <a:xfrm>
            <a:off x="5283201"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8" name="Oval 326">
            <a:extLst>
              <a:ext uri="{FF2B5EF4-FFF2-40B4-BE49-F238E27FC236}">
                <a16:creationId xmlns:a16="http://schemas.microsoft.com/office/drawing/2014/main" id="{8357C219-1A74-4D1F-BFAD-316429709C37}"/>
              </a:ext>
            </a:extLst>
          </p:cNvPr>
          <p:cNvSpPr>
            <a:spLocks noChangeArrowheads="1"/>
          </p:cNvSpPr>
          <p:nvPr/>
        </p:nvSpPr>
        <p:spPr bwMode="auto">
          <a:xfrm>
            <a:off x="5318126" y="170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9" name="Oval 327">
            <a:extLst>
              <a:ext uri="{FF2B5EF4-FFF2-40B4-BE49-F238E27FC236}">
                <a16:creationId xmlns:a16="http://schemas.microsoft.com/office/drawing/2014/main" id="{FD703C53-FADC-4EED-B5A3-B6235F751020}"/>
              </a:ext>
            </a:extLst>
          </p:cNvPr>
          <p:cNvSpPr>
            <a:spLocks noChangeArrowheads="1"/>
          </p:cNvSpPr>
          <p:nvPr/>
        </p:nvSpPr>
        <p:spPr bwMode="auto">
          <a:xfrm>
            <a:off x="5345114" y="145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0" name="Oval 328">
            <a:extLst>
              <a:ext uri="{FF2B5EF4-FFF2-40B4-BE49-F238E27FC236}">
                <a16:creationId xmlns:a16="http://schemas.microsoft.com/office/drawing/2014/main" id="{7C60A590-FCAA-4937-8158-64CBE90A99B4}"/>
              </a:ext>
            </a:extLst>
          </p:cNvPr>
          <p:cNvSpPr>
            <a:spLocks noChangeArrowheads="1"/>
          </p:cNvSpPr>
          <p:nvPr/>
        </p:nvSpPr>
        <p:spPr bwMode="auto">
          <a:xfrm>
            <a:off x="5348289" y="136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1" name="Oval 329">
            <a:extLst>
              <a:ext uri="{FF2B5EF4-FFF2-40B4-BE49-F238E27FC236}">
                <a16:creationId xmlns:a16="http://schemas.microsoft.com/office/drawing/2014/main" id="{97B23888-C926-468B-90C6-B4D8B63AB377}"/>
              </a:ext>
            </a:extLst>
          </p:cNvPr>
          <p:cNvSpPr>
            <a:spLocks noChangeArrowheads="1"/>
          </p:cNvSpPr>
          <p:nvPr/>
        </p:nvSpPr>
        <p:spPr bwMode="auto">
          <a:xfrm>
            <a:off x="5246689" y="145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2" name="Oval 330">
            <a:extLst>
              <a:ext uri="{FF2B5EF4-FFF2-40B4-BE49-F238E27FC236}">
                <a16:creationId xmlns:a16="http://schemas.microsoft.com/office/drawing/2014/main" id="{01418C56-F61B-4407-91DF-2BF477413910}"/>
              </a:ext>
            </a:extLst>
          </p:cNvPr>
          <p:cNvSpPr>
            <a:spLocks noChangeArrowheads="1"/>
          </p:cNvSpPr>
          <p:nvPr/>
        </p:nvSpPr>
        <p:spPr bwMode="auto">
          <a:xfrm>
            <a:off x="5308601" y="1931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3" name="Oval 331">
            <a:extLst>
              <a:ext uri="{FF2B5EF4-FFF2-40B4-BE49-F238E27FC236}">
                <a16:creationId xmlns:a16="http://schemas.microsoft.com/office/drawing/2014/main" id="{FE2A3232-15FA-490C-BA7B-615B367E9D50}"/>
              </a:ext>
            </a:extLst>
          </p:cNvPr>
          <p:cNvSpPr>
            <a:spLocks noChangeArrowheads="1"/>
          </p:cNvSpPr>
          <p:nvPr/>
        </p:nvSpPr>
        <p:spPr bwMode="auto">
          <a:xfrm>
            <a:off x="5332414" y="185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4" name="Oval 332">
            <a:extLst>
              <a:ext uri="{FF2B5EF4-FFF2-40B4-BE49-F238E27FC236}">
                <a16:creationId xmlns:a16="http://schemas.microsoft.com/office/drawing/2014/main" id="{583EC3AA-7748-4534-8A84-E08B0B727E1E}"/>
              </a:ext>
            </a:extLst>
          </p:cNvPr>
          <p:cNvSpPr>
            <a:spLocks noChangeArrowheads="1"/>
          </p:cNvSpPr>
          <p:nvPr/>
        </p:nvSpPr>
        <p:spPr bwMode="auto">
          <a:xfrm>
            <a:off x="5233989" y="186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5" name="Oval 333">
            <a:extLst>
              <a:ext uri="{FF2B5EF4-FFF2-40B4-BE49-F238E27FC236}">
                <a16:creationId xmlns:a16="http://schemas.microsoft.com/office/drawing/2014/main" id="{D58653D3-8EE4-4247-A8C6-5274C675DA5C}"/>
              </a:ext>
            </a:extLst>
          </p:cNvPr>
          <p:cNvSpPr>
            <a:spLocks noChangeArrowheads="1"/>
          </p:cNvSpPr>
          <p:nvPr/>
        </p:nvSpPr>
        <p:spPr bwMode="auto">
          <a:xfrm>
            <a:off x="5357814" y="1539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6" name="Oval 334">
            <a:extLst>
              <a:ext uri="{FF2B5EF4-FFF2-40B4-BE49-F238E27FC236}">
                <a16:creationId xmlns:a16="http://schemas.microsoft.com/office/drawing/2014/main" id="{40FD087D-55B4-4B5D-8E9A-6CE4CB395CC0}"/>
              </a:ext>
            </a:extLst>
          </p:cNvPr>
          <p:cNvSpPr>
            <a:spLocks noChangeArrowheads="1"/>
          </p:cNvSpPr>
          <p:nvPr/>
        </p:nvSpPr>
        <p:spPr bwMode="auto">
          <a:xfrm>
            <a:off x="5395914" y="1649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7" name="Oval 335">
            <a:extLst>
              <a:ext uri="{FF2B5EF4-FFF2-40B4-BE49-F238E27FC236}">
                <a16:creationId xmlns:a16="http://schemas.microsoft.com/office/drawing/2014/main" id="{F09FCF2E-1CA9-43BA-AA10-E039D77FF24E}"/>
              </a:ext>
            </a:extLst>
          </p:cNvPr>
          <p:cNvSpPr>
            <a:spLocks noChangeArrowheads="1"/>
          </p:cNvSpPr>
          <p:nvPr/>
        </p:nvSpPr>
        <p:spPr bwMode="auto">
          <a:xfrm>
            <a:off x="5430839" y="178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8" name="Oval 336">
            <a:extLst>
              <a:ext uri="{FF2B5EF4-FFF2-40B4-BE49-F238E27FC236}">
                <a16:creationId xmlns:a16="http://schemas.microsoft.com/office/drawing/2014/main" id="{1E5BDC12-B80E-4F42-8F60-211D206D00E8}"/>
              </a:ext>
            </a:extLst>
          </p:cNvPr>
          <p:cNvSpPr>
            <a:spLocks noChangeArrowheads="1"/>
          </p:cNvSpPr>
          <p:nvPr/>
        </p:nvSpPr>
        <p:spPr bwMode="auto">
          <a:xfrm>
            <a:off x="5457826" y="1541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9" name="Oval 337">
            <a:extLst>
              <a:ext uri="{FF2B5EF4-FFF2-40B4-BE49-F238E27FC236}">
                <a16:creationId xmlns:a16="http://schemas.microsoft.com/office/drawing/2014/main" id="{DBF2E021-EF9C-4F44-85C1-140B285F8FD1}"/>
              </a:ext>
            </a:extLst>
          </p:cNvPr>
          <p:cNvSpPr>
            <a:spLocks noChangeArrowheads="1"/>
          </p:cNvSpPr>
          <p:nvPr/>
        </p:nvSpPr>
        <p:spPr bwMode="auto">
          <a:xfrm>
            <a:off x="5461001" y="145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0" name="Oval 338">
            <a:extLst>
              <a:ext uri="{FF2B5EF4-FFF2-40B4-BE49-F238E27FC236}">
                <a16:creationId xmlns:a16="http://schemas.microsoft.com/office/drawing/2014/main" id="{E83FD4CA-3495-456F-93FF-BA2DE8BBF44E}"/>
              </a:ext>
            </a:extLst>
          </p:cNvPr>
          <p:cNvSpPr>
            <a:spLocks noChangeArrowheads="1"/>
          </p:cNvSpPr>
          <p:nvPr/>
        </p:nvSpPr>
        <p:spPr bwMode="auto">
          <a:xfrm>
            <a:off x="5376864" y="1414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1" name="Oval 339">
            <a:extLst>
              <a:ext uri="{FF2B5EF4-FFF2-40B4-BE49-F238E27FC236}">
                <a16:creationId xmlns:a16="http://schemas.microsoft.com/office/drawing/2014/main" id="{042EA088-7998-43B2-B55A-9EED6BC25C83}"/>
              </a:ext>
            </a:extLst>
          </p:cNvPr>
          <p:cNvSpPr>
            <a:spLocks noChangeArrowheads="1"/>
          </p:cNvSpPr>
          <p:nvPr/>
        </p:nvSpPr>
        <p:spPr bwMode="auto">
          <a:xfrm>
            <a:off x="5435601" y="132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2" name="Oval 340">
            <a:extLst>
              <a:ext uri="{FF2B5EF4-FFF2-40B4-BE49-F238E27FC236}">
                <a16:creationId xmlns:a16="http://schemas.microsoft.com/office/drawing/2014/main" id="{A42587CF-C815-4A9D-92F3-7EE8808F754D}"/>
              </a:ext>
            </a:extLst>
          </p:cNvPr>
          <p:cNvSpPr>
            <a:spLocks noChangeArrowheads="1"/>
          </p:cNvSpPr>
          <p:nvPr/>
        </p:nvSpPr>
        <p:spPr bwMode="auto">
          <a:xfrm>
            <a:off x="5445126" y="194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3" name="Oval 341">
            <a:extLst>
              <a:ext uri="{FF2B5EF4-FFF2-40B4-BE49-F238E27FC236}">
                <a16:creationId xmlns:a16="http://schemas.microsoft.com/office/drawing/2014/main" id="{FC04065B-6279-413B-95E0-13B735D3A37C}"/>
              </a:ext>
            </a:extLst>
          </p:cNvPr>
          <p:cNvSpPr>
            <a:spLocks noChangeArrowheads="1"/>
          </p:cNvSpPr>
          <p:nvPr/>
        </p:nvSpPr>
        <p:spPr bwMode="auto">
          <a:xfrm>
            <a:off x="5480051" y="185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4" name="Oval 342">
            <a:extLst>
              <a:ext uri="{FF2B5EF4-FFF2-40B4-BE49-F238E27FC236}">
                <a16:creationId xmlns:a16="http://schemas.microsoft.com/office/drawing/2014/main" id="{659332DA-6E37-4DD9-99B3-D928B1555C51}"/>
              </a:ext>
            </a:extLst>
          </p:cNvPr>
          <p:cNvSpPr>
            <a:spLocks noChangeArrowheads="1"/>
          </p:cNvSpPr>
          <p:nvPr/>
        </p:nvSpPr>
        <p:spPr bwMode="auto">
          <a:xfrm>
            <a:off x="5567364"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5" name="Oval 343">
            <a:extLst>
              <a:ext uri="{FF2B5EF4-FFF2-40B4-BE49-F238E27FC236}">
                <a16:creationId xmlns:a16="http://schemas.microsoft.com/office/drawing/2014/main" id="{6A45FEFB-5295-4EFD-ACC7-A1D9A4B8736C}"/>
              </a:ext>
            </a:extLst>
          </p:cNvPr>
          <p:cNvSpPr>
            <a:spLocks noChangeArrowheads="1"/>
          </p:cNvSpPr>
          <p:nvPr/>
        </p:nvSpPr>
        <p:spPr bwMode="auto">
          <a:xfrm>
            <a:off x="5540376"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6" name="Oval 344">
            <a:extLst>
              <a:ext uri="{FF2B5EF4-FFF2-40B4-BE49-F238E27FC236}">
                <a16:creationId xmlns:a16="http://schemas.microsoft.com/office/drawing/2014/main" id="{C10830AC-CA47-4779-B5DB-89BDEED94834}"/>
              </a:ext>
            </a:extLst>
          </p:cNvPr>
          <p:cNvSpPr>
            <a:spLocks noChangeArrowheads="1"/>
          </p:cNvSpPr>
          <p:nvPr/>
        </p:nvSpPr>
        <p:spPr bwMode="auto">
          <a:xfrm>
            <a:off x="5575301" y="186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7" name="Oval 345">
            <a:extLst>
              <a:ext uri="{FF2B5EF4-FFF2-40B4-BE49-F238E27FC236}">
                <a16:creationId xmlns:a16="http://schemas.microsoft.com/office/drawing/2014/main" id="{B4F89DD6-66DE-4BEE-BAC2-A8DEBBD7AC29}"/>
              </a:ext>
            </a:extLst>
          </p:cNvPr>
          <p:cNvSpPr>
            <a:spLocks noChangeArrowheads="1"/>
          </p:cNvSpPr>
          <p:nvPr/>
        </p:nvSpPr>
        <p:spPr bwMode="auto">
          <a:xfrm>
            <a:off x="5602289" y="161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8" name="Oval 346">
            <a:extLst>
              <a:ext uri="{FF2B5EF4-FFF2-40B4-BE49-F238E27FC236}">
                <a16:creationId xmlns:a16="http://schemas.microsoft.com/office/drawing/2014/main" id="{BC7A82B4-6307-4045-A3A2-4EDD1EFE53B0}"/>
              </a:ext>
            </a:extLst>
          </p:cNvPr>
          <p:cNvSpPr>
            <a:spLocks noChangeArrowheads="1"/>
          </p:cNvSpPr>
          <p:nvPr/>
        </p:nvSpPr>
        <p:spPr bwMode="auto">
          <a:xfrm>
            <a:off x="5605464"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9" name="Oval 347">
            <a:extLst>
              <a:ext uri="{FF2B5EF4-FFF2-40B4-BE49-F238E27FC236}">
                <a16:creationId xmlns:a16="http://schemas.microsoft.com/office/drawing/2014/main" id="{2969CA32-DE02-4D09-A0A4-8FE8D4CB3E74}"/>
              </a:ext>
            </a:extLst>
          </p:cNvPr>
          <p:cNvSpPr>
            <a:spLocks noChangeArrowheads="1"/>
          </p:cNvSpPr>
          <p:nvPr/>
        </p:nvSpPr>
        <p:spPr bwMode="auto">
          <a:xfrm>
            <a:off x="5503864" y="161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0" name="Oval 348">
            <a:extLst>
              <a:ext uri="{FF2B5EF4-FFF2-40B4-BE49-F238E27FC236}">
                <a16:creationId xmlns:a16="http://schemas.microsoft.com/office/drawing/2014/main" id="{AEF6AD04-2887-4983-99DE-F3D37CA9049A}"/>
              </a:ext>
            </a:extLst>
          </p:cNvPr>
          <p:cNvSpPr>
            <a:spLocks noChangeArrowheads="1"/>
          </p:cNvSpPr>
          <p:nvPr/>
        </p:nvSpPr>
        <p:spPr bwMode="auto">
          <a:xfrm>
            <a:off x="5580064" y="140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1" name="Oval 349">
            <a:extLst>
              <a:ext uri="{FF2B5EF4-FFF2-40B4-BE49-F238E27FC236}">
                <a16:creationId xmlns:a16="http://schemas.microsoft.com/office/drawing/2014/main" id="{77A035B1-AC0A-43E5-A3CA-67A5873F6666}"/>
              </a:ext>
            </a:extLst>
          </p:cNvPr>
          <p:cNvSpPr>
            <a:spLocks noChangeArrowheads="1"/>
          </p:cNvSpPr>
          <p:nvPr/>
        </p:nvSpPr>
        <p:spPr bwMode="auto">
          <a:xfrm>
            <a:off x="5540376" y="130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2" name="Oval 350">
            <a:extLst>
              <a:ext uri="{FF2B5EF4-FFF2-40B4-BE49-F238E27FC236}">
                <a16:creationId xmlns:a16="http://schemas.microsoft.com/office/drawing/2014/main" id="{4AFF3876-CB36-42D4-A250-43B14D385D43}"/>
              </a:ext>
            </a:extLst>
          </p:cNvPr>
          <p:cNvSpPr>
            <a:spLocks noChangeArrowheads="1"/>
          </p:cNvSpPr>
          <p:nvPr/>
        </p:nvSpPr>
        <p:spPr bwMode="auto">
          <a:xfrm>
            <a:off x="5592764" y="1760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3" name="Oval 351">
            <a:extLst>
              <a:ext uri="{FF2B5EF4-FFF2-40B4-BE49-F238E27FC236}">
                <a16:creationId xmlns:a16="http://schemas.microsoft.com/office/drawing/2014/main" id="{B892B2BA-0A37-4761-9B64-E253680C6E0F}"/>
              </a:ext>
            </a:extLst>
          </p:cNvPr>
          <p:cNvSpPr>
            <a:spLocks noChangeArrowheads="1"/>
          </p:cNvSpPr>
          <p:nvPr/>
        </p:nvSpPr>
        <p:spPr bwMode="auto">
          <a:xfrm>
            <a:off x="5564189" y="1498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4" name="Oval 352">
            <a:extLst>
              <a:ext uri="{FF2B5EF4-FFF2-40B4-BE49-F238E27FC236}">
                <a16:creationId xmlns:a16="http://schemas.microsoft.com/office/drawing/2014/main" id="{C01966B6-AB79-48D7-8F4D-93010DDB09ED}"/>
              </a:ext>
            </a:extLst>
          </p:cNvPr>
          <p:cNvSpPr>
            <a:spLocks noChangeArrowheads="1"/>
          </p:cNvSpPr>
          <p:nvPr/>
        </p:nvSpPr>
        <p:spPr bwMode="auto">
          <a:xfrm>
            <a:off x="5772151" y="171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5" name="Oval 353">
            <a:extLst>
              <a:ext uri="{FF2B5EF4-FFF2-40B4-BE49-F238E27FC236}">
                <a16:creationId xmlns:a16="http://schemas.microsoft.com/office/drawing/2014/main" id="{3E12AB02-151A-4C37-BC72-8352E1BAFE40}"/>
              </a:ext>
            </a:extLst>
          </p:cNvPr>
          <p:cNvSpPr>
            <a:spLocks noChangeArrowheads="1"/>
          </p:cNvSpPr>
          <p:nvPr/>
        </p:nvSpPr>
        <p:spPr bwMode="auto">
          <a:xfrm>
            <a:off x="5718176" y="134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6" name="Oval 354">
            <a:extLst>
              <a:ext uri="{FF2B5EF4-FFF2-40B4-BE49-F238E27FC236}">
                <a16:creationId xmlns:a16="http://schemas.microsoft.com/office/drawing/2014/main" id="{C1A8A869-18CE-4423-8E86-0477F9301EA3}"/>
              </a:ext>
            </a:extLst>
          </p:cNvPr>
          <p:cNvSpPr>
            <a:spLocks noChangeArrowheads="1"/>
          </p:cNvSpPr>
          <p:nvPr/>
        </p:nvSpPr>
        <p:spPr bwMode="auto">
          <a:xfrm>
            <a:off x="5700714" y="147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7" name="Oval 355">
            <a:extLst>
              <a:ext uri="{FF2B5EF4-FFF2-40B4-BE49-F238E27FC236}">
                <a16:creationId xmlns:a16="http://schemas.microsoft.com/office/drawing/2014/main" id="{6EDE1FD9-7D8C-4506-823F-A7DED12D4D8B}"/>
              </a:ext>
            </a:extLst>
          </p:cNvPr>
          <p:cNvSpPr>
            <a:spLocks noChangeArrowheads="1"/>
          </p:cNvSpPr>
          <p:nvPr/>
        </p:nvSpPr>
        <p:spPr bwMode="auto">
          <a:xfrm>
            <a:off x="5691189" y="194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8" name="Oval 356">
            <a:extLst>
              <a:ext uri="{FF2B5EF4-FFF2-40B4-BE49-F238E27FC236}">
                <a16:creationId xmlns:a16="http://schemas.microsoft.com/office/drawing/2014/main" id="{30F42C06-7808-4283-ABFB-D39A8562CD13}"/>
              </a:ext>
            </a:extLst>
          </p:cNvPr>
          <p:cNvSpPr>
            <a:spLocks noChangeArrowheads="1"/>
          </p:cNvSpPr>
          <p:nvPr/>
        </p:nvSpPr>
        <p:spPr bwMode="auto">
          <a:xfrm>
            <a:off x="5762626" y="194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9" name="Oval 357">
            <a:extLst>
              <a:ext uri="{FF2B5EF4-FFF2-40B4-BE49-F238E27FC236}">
                <a16:creationId xmlns:a16="http://schemas.microsoft.com/office/drawing/2014/main" id="{F3DE0583-B72E-4A4B-8A7D-FFAE75C9B0E6}"/>
              </a:ext>
            </a:extLst>
          </p:cNvPr>
          <p:cNvSpPr>
            <a:spLocks noChangeArrowheads="1"/>
          </p:cNvSpPr>
          <p:nvPr/>
        </p:nvSpPr>
        <p:spPr bwMode="auto">
          <a:xfrm>
            <a:off x="5688014" y="188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0" name="Oval 358">
            <a:extLst>
              <a:ext uri="{FF2B5EF4-FFF2-40B4-BE49-F238E27FC236}">
                <a16:creationId xmlns:a16="http://schemas.microsoft.com/office/drawing/2014/main" id="{C15AA6D4-753E-49DF-B7C1-93921295E7C9}"/>
              </a:ext>
            </a:extLst>
          </p:cNvPr>
          <p:cNvSpPr>
            <a:spLocks noChangeArrowheads="1"/>
          </p:cNvSpPr>
          <p:nvPr/>
        </p:nvSpPr>
        <p:spPr bwMode="auto">
          <a:xfrm>
            <a:off x="5670551" y="168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1" name="Oval 359">
            <a:extLst>
              <a:ext uri="{FF2B5EF4-FFF2-40B4-BE49-F238E27FC236}">
                <a16:creationId xmlns:a16="http://schemas.microsoft.com/office/drawing/2014/main" id="{E59E6AD6-538C-4D96-867D-40344A627405}"/>
              </a:ext>
            </a:extLst>
          </p:cNvPr>
          <p:cNvSpPr>
            <a:spLocks noChangeArrowheads="1"/>
          </p:cNvSpPr>
          <p:nvPr/>
        </p:nvSpPr>
        <p:spPr bwMode="auto">
          <a:xfrm>
            <a:off x="5722939" y="72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2" name="Oval 360">
            <a:extLst>
              <a:ext uri="{FF2B5EF4-FFF2-40B4-BE49-F238E27FC236}">
                <a16:creationId xmlns:a16="http://schemas.microsoft.com/office/drawing/2014/main" id="{A1F40B17-480F-47C6-8271-701231253694}"/>
              </a:ext>
            </a:extLst>
          </p:cNvPr>
          <p:cNvSpPr>
            <a:spLocks noChangeArrowheads="1"/>
          </p:cNvSpPr>
          <p:nvPr/>
        </p:nvSpPr>
        <p:spPr bwMode="auto">
          <a:xfrm>
            <a:off x="5168901" y="60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3" name="Oval 361">
            <a:extLst>
              <a:ext uri="{FF2B5EF4-FFF2-40B4-BE49-F238E27FC236}">
                <a16:creationId xmlns:a16="http://schemas.microsoft.com/office/drawing/2014/main" id="{0BCB81DB-3849-41FC-8D80-EAB614DA1126}"/>
              </a:ext>
            </a:extLst>
          </p:cNvPr>
          <p:cNvSpPr>
            <a:spLocks noChangeArrowheads="1"/>
          </p:cNvSpPr>
          <p:nvPr/>
        </p:nvSpPr>
        <p:spPr bwMode="auto">
          <a:xfrm>
            <a:off x="5203826" y="74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4" name="Oval 362">
            <a:extLst>
              <a:ext uri="{FF2B5EF4-FFF2-40B4-BE49-F238E27FC236}">
                <a16:creationId xmlns:a16="http://schemas.microsoft.com/office/drawing/2014/main" id="{11F07DC9-7FD0-4660-BA15-6331A49A26F7}"/>
              </a:ext>
            </a:extLst>
          </p:cNvPr>
          <p:cNvSpPr>
            <a:spLocks noChangeArrowheads="1"/>
          </p:cNvSpPr>
          <p:nvPr/>
        </p:nvSpPr>
        <p:spPr bwMode="auto">
          <a:xfrm>
            <a:off x="5210176"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5" name="Oval 363">
            <a:extLst>
              <a:ext uri="{FF2B5EF4-FFF2-40B4-BE49-F238E27FC236}">
                <a16:creationId xmlns:a16="http://schemas.microsoft.com/office/drawing/2014/main" id="{0C439AC9-BDF0-48DB-8DA6-3467E10B10D1}"/>
              </a:ext>
            </a:extLst>
          </p:cNvPr>
          <p:cNvSpPr>
            <a:spLocks noChangeArrowheads="1"/>
          </p:cNvSpPr>
          <p:nvPr/>
        </p:nvSpPr>
        <p:spPr bwMode="auto">
          <a:xfrm>
            <a:off x="52276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6" name="Oval 364">
            <a:extLst>
              <a:ext uri="{FF2B5EF4-FFF2-40B4-BE49-F238E27FC236}">
                <a16:creationId xmlns:a16="http://schemas.microsoft.com/office/drawing/2014/main" id="{33BABF3B-8CEA-458A-B239-E6865C453FB3}"/>
              </a:ext>
            </a:extLst>
          </p:cNvPr>
          <p:cNvSpPr>
            <a:spLocks noChangeArrowheads="1"/>
          </p:cNvSpPr>
          <p:nvPr/>
        </p:nvSpPr>
        <p:spPr bwMode="auto">
          <a:xfrm>
            <a:off x="5141913" y="1092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7" name="Oval 365">
            <a:extLst>
              <a:ext uri="{FF2B5EF4-FFF2-40B4-BE49-F238E27FC236}">
                <a16:creationId xmlns:a16="http://schemas.microsoft.com/office/drawing/2014/main" id="{7FAB6CEB-E999-4EF7-A6E4-01A6B6DD0F09}"/>
              </a:ext>
            </a:extLst>
          </p:cNvPr>
          <p:cNvSpPr>
            <a:spLocks noChangeArrowheads="1"/>
          </p:cNvSpPr>
          <p:nvPr/>
        </p:nvSpPr>
        <p:spPr bwMode="auto">
          <a:xfrm>
            <a:off x="5122864"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8" name="Oval 366">
            <a:extLst>
              <a:ext uri="{FF2B5EF4-FFF2-40B4-BE49-F238E27FC236}">
                <a16:creationId xmlns:a16="http://schemas.microsoft.com/office/drawing/2014/main" id="{BA7BC987-54C7-4741-B625-95C805E745C0}"/>
              </a:ext>
            </a:extLst>
          </p:cNvPr>
          <p:cNvSpPr>
            <a:spLocks noChangeArrowheads="1"/>
          </p:cNvSpPr>
          <p:nvPr/>
        </p:nvSpPr>
        <p:spPr bwMode="auto">
          <a:xfrm>
            <a:off x="5194301" y="97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9" name="Oval 367">
            <a:extLst>
              <a:ext uri="{FF2B5EF4-FFF2-40B4-BE49-F238E27FC236}">
                <a16:creationId xmlns:a16="http://schemas.microsoft.com/office/drawing/2014/main" id="{D81632D6-68CE-42C1-931C-418F6D92BDEC}"/>
              </a:ext>
            </a:extLst>
          </p:cNvPr>
          <p:cNvSpPr>
            <a:spLocks noChangeArrowheads="1"/>
          </p:cNvSpPr>
          <p:nvPr/>
        </p:nvSpPr>
        <p:spPr bwMode="auto">
          <a:xfrm>
            <a:off x="5218114" y="90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0" name="Oval 368">
            <a:extLst>
              <a:ext uri="{FF2B5EF4-FFF2-40B4-BE49-F238E27FC236}">
                <a16:creationId xmlns:a16="http://schemas.microsoft.com/office/drawing/2014/main" id="{C4F1B509-5FBC-4372-9989-9E4EC980AD22}"/>
              </a:ext>
            </a:extLst>
          </p:cNvPr>
          <p:cNvSpPr>
            <a:spLocks noChangeArrowheads="1"/>
          </p:cNvSpPr>
          <p:nvPr/>
        </p:nvSpPr>
        <p:spPr bwMode="auto">
          <a:xfrm>
            <a:off x="5119689"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1" name="Oval 369">
            <a:extLst>
              <a:ext uri="{FF2B5EF4-FFF2-40B4-BE49-F238E27FC236}">
                <a16:creationId xmlns:a16="http://schemas.microsoft.com/office/drawing/2014/main" id="{C40174C0-7676-4E7C-98E5-690EFE96ABF7}"/>
              </a:ext>
            </a:extLst>
          </p:cNvPr>
          <p:cNvSpPr>
            <a:spLocks noChangeArrowheads="1"/>
          </p:cNvSpPr>
          <p:nvPr/>
        </p:nvSpPr>
        <p:spPr bwMode="auto">
          <a:xfrm>
            <a:off x="5253039"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2" name="Oval 370">
            <a:extLst>
              <a:ext uri="{FF2B5EF4-FFF2-40B4-BE49-F238E27FC236}">
                <a16:creationId xmlns:a16="http://schemas.microsoft.com/office/drawing/2014/main" id="{999845E5-59C3-48C5-95F6-AD9D8D2DB338}"/>
              </a:ext>
            </a:extLst>
          </p:cNvPr>
          <p:cNvSpPr>
            <a:spLocks noChangeArrowheads="1"/>
          </p:cNvSpPr>
          <p:nvPr/>
        </p:nvSpPr>
        <p:spPr bwMode="auto">
          <a:xfrm>
            <a:off x="5102226" y="71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3" name="Oval 371">
            <a:extLst>
              <a:ext uri="{FF2B5EF4-FFF2-40B4-BE49-F238E27FC236}">
                <a16:creationId xmlns:a16="http://schemas.microsoft.com/office/drawing/2014/main" id="{9509F60D-D7BB-45A6-8BC3-758CDA96FE3E}"/>
              </a:ext>
            </a:extLst>
          </p:cNvPr>
          <p:cNvSpPr>
            <a:spLocks noChangeArrowheads="1"/>
          </p:cNvSpPr>
          <p:nvPr/>
        </p:nvSpPr>
        <p:spPr bwMode="auto">
          <a:xfrm>
            <a:off x="5221289" y="64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4" name="Oval 372">
            <a:extLst>
              <a:ext uri="{FF2B5EF4-FFF2-40B4-BE49-F238E27FC236}">
                <a16:creationId xmlns:a16="http://schemas.microsoft.com/office/drawing/2014/main" id="{C368DD28-06C1-4932-AA62-248465FC37B8}"/>
              </a:ext>
            </a:extLst>
          </p:cNvPr>
          <p:cNvSpPr>
            <a:spLocks noChangeArrowheads="1"/>
          </p:cNvSpPr>
          <p:nvPr/>
        </p:nvSpPr>
        <p:spPr bwMode="auto">
          <a:xfrm>
            <a:off x="5313364" y="68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5" name="Oval 373">
            <a:extLst>
              <a:ext uri="{FF2B5EF4-FFF2-40B4-BE49-F238E27FC236}">
                <a16:creationId xmlns:a16="http://schemas.microsoft.com/office/drawing/2014/main" id="{874BC8F2-C008-4982-9DB2-02619C02703A}"/>
              </a:ext>
            </a:extLst>
          </p:cNvPr>
          <p:cNvSpPr>
            <a:spLocks noChangeArrowheads="1"/>
          </p:cNvSpPr>
          <p:nvPr/>
        </p:nvSpPr>
        <p:spPr bwMode="auto">
          <a:xfrm>
            <a:off x="5348289" y="82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6" name="Oval 374">
            <a:extLst>
              <a:ext uri="{FF2B5EF4-FFF2-40B4-BE49-F238E27FC236}">
                <a16:creationId xmlns:a16="http://schemas.microsoft.com/office/drawing/2014/main" id="{675671C7-B57E-4B46-A28B-7255C08B518C}"/>
              </a:ext>
            </a:extLst>
          </p:cNvPr>
          <p:cNvSpPr>
            <a:spLocks noChangeArrowheads="1"/>
          </p:cNvSpPr>
          <p:nvPr/>
        </p:nvSpPr>
        <p:spPr bwMode="auto">
          <a:xfrm>
            <a:off x="5375276" y="57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7" name="Oval 375">
            <a:extLst>
              <a:ext uri="{FF2B5EF4-FFF2-40B4-BE49-F238E27FC236}">
                <a16:creationId xmlns:a16="http://schemas.microsoft.com/office/drawing/2014/main" id="{355B44EF-4BE7-47CD-A756-B6EE7BB06A4D}"/>
              </a:ext>
            </a:extLst>
          </p:cNvPr>
          <p:cNvSpPr>
            <a:spLocks noChangeArrowheads="1"/>
          </p:cNvSpPr>
          <p:nvPr/>
        </p:nvSpPr>
        <p:spPr bwMode="auto">
          <a:xfrm>
            <a:off x="5276851" y="57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8" name="Oval 376">
            <a:extLst>
              <a:ext uri="{FF2B5EF4-FFF2-40B4-BE49-F238E27FC236}">
                <a16:creationId xmlns:a16="http://schemas.microsoft.com/office/drawing/2014/main" id="{49F9EE02-CCFB-4991-B9AF-D34504ABB0E3}"/>
              </a:ext>
            </a:extLst>
          </p:cNvPr>
          <p:cNvSpPr>
            <a:spLocks noChangeArrowheads="1"/>
          </p:cNvSpPr>
          <p:nvPr/>
        </p:nvSpPr>
        <p:spPr bwMode="auto">
          <a:xfrm>
            <a:off x="5372101" y="112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9" name="Oval 377">
            <a:extLst>
              <a:ext uri="{FF2B5EF4-FFF2-40B4-BE49-F238E27FC236}">
                <a16:creationId xmlns:a16="http://schemas.microsoft.com/office/drawing/2014/main" id="{4DE5741D-0812-4DA7-B9DF-C0B822DD2A20}"/>
              </a:ext>
            </a:extLst>
          </p:cNvPr>
          <p:cNvSpPr>
            <a:spLocks noChangeArrowheads="1"/>
          </p:cNvSpPr>
          <p:nvPr/>
        </p:nvSpPr>
        <p:spPr bwMode="auto">
          <a:xfrm>
            <a:off x="5286376" y="1168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0" name="Oval 378">
            <a:extLst>
              <a:ext uri="{FF2B5EF4-FFF2-40B4-BE49-F238E27FC236}">
                <a16:creationId xmlns:a16="http://schemas.microsoft.com/office/drawing/2014/main" id="{79BFC768-4616-42BC-9B05-85973C3351B1}"/>
              </a:ext>
            </a:extLst>
          </p:cNvPr>
          <p:cNvSpPr>
            <a:spLocks noChangeArrowheads="1"/>
          </p:cNvSpPr>
          <p:nvPr/>
        </p:nvSpPr>
        <p:spPr bwMode="auto">
          <a:xfrm>
            <a:off x="5275264" y="110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1" name="Oval 379">
            <a:extLst>
              <a:ext uri="{FF2B5EF4-FFF2-40B4-BE49-F238E27FC236}">
                <a16:creationId xmlns:a16="http://schemas.microsoft.com/office/drawing/2014/main" id="{EC4BA358-8230-4B0C-AE7D-A1C5901CCFE6}"/>
              </a:ext>
            </a:extLst>
          </p:cNvPr>
          <p:cNvSpPr>
            <a:spLocks noChangeArrowheads="1"/>
          </p:cNvSpPr>
          <p:nvPr/>
        </p:nvSpPr>
        <p:spPr bwMode="auto">
          <a:xfrm>
            <a:off x="5338764" y="1055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2" name="Oval 380">
            <a:extLst>
              <a:ext uri="{FF2B5EF4-FFF2-40B4-BE49-F238E27FC236}">
                <a16:creationId xmlns:a16="http://schemas.microsoft.com/office/drawing/2014/main" id="{893375FA-256A-4EF5-BCF0-B7E3C463CF35}"/>
              </a:ext>
            </a:extLst>
          </p:cNvPr>
          <p:cNvSpPr>
            <a:spLocks noChangeArrowheads="1"/>
          </p:cNvSpPr>
          <p:nvPr/>
        </p:nvSpPr>
        <p:spPr bwMode="auto">
          <a:xfrm>
            <a:off x="5362576" y="982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3" name="Oval 381">
            <a:extLst>
              <a:ext uri="{FF2B5EF4-FFF2-40B4-BE49-F238E27FC236}">
                <a16:creationId xmlns:a16="http://schemas.microsoft.com/office/drawing/2014/main" id="{64BD4DD7-1792-48CC-8629-7CD11B7DD036}"/>
              </a:ext>
            </a:extLst>
          </p:cNvPr>
          <p:cNvSpPr>
            <a:spLocks noChangeArrowheads="1"/>
          </p:cNvSpPr>
          <p:nvPr/>
        </p:nvSpPr>
        <p:spPr bwMode="auto">
          <a:xfrm>
            <a:off x="5264151" y="987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4" name="Oval 382">
            <a:extLst>
              <a:ext uri="{FF2B5EF4-FFF2-40B4-BE49-F238E27FC236}">
                <a16:creationId xmlns:a16="http://schemas.microsoft.com/office/drawing/2014/main" id="{94A73765-3798-4CEC-BD36-37D9F918F0B7}"/>
              </a:ext>
            </a:extLst>
          </p:cNvPr>
          <p:cNvSpPr>
            <a:spLocks noChangeArrowheads="1"/>
          </p:cNvSpPr>
          <p:nvPr/>
        </p:nvSpPr>
        <p:spPr bwMode="auto">
          <a:xfrm>
            <a:off x="5387976"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5" name="Oval 383">
            <a:extLst>
              <a:ext uri="{FF2B5EF4-FFF2-40B4-BE49-F238E27FC236}">
                <a16:creationId xmlns:a16="http://schemas.microsoft.com/office/drawing/2014/main" id="{6BC33F6A-F097-4C8F-8DA8-C93671CEC764}"/>
              </a:ext>
            </a:extLst>
          </p:cNvPr>
          <p:cNvSpPr>
            <a:spLocks noChangeArrowheads="1"/>
          </p:cNvSpPr>
          <p:nvPr/>
        </p:nvSpPr>
        <p:spPr bwMode="auto">
          <a:xfrm>
            <a:off x="5426076" y="773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6" name="Oval 384">
            <a:extLst>
              <a:ext uri="{FF2B5EF4-FFF2-40B4-BE49-F238E27FC236}">
                <a16:creationId xmlns:a16="http://schemas.microsoft.com/office/drawing/2014/main" id="{662CF447-6F27-487C-B1B0-F9CD956668F2}"/>
              </a:ext>
            </a:extLst>
          </p:cNvPr>
          <p:cNvSpPr>
            <a:spLocks noChangeArrowheads="1"/>
          </p:cNvSpPr>
          <p:nvPr/>
        </p:nvSpPr>
        <p:spPr bwMode="auto">
          <a:xfrm>
            <a:off x="5461001" y="91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7" name="Oval 385">
            <a:extLst>
              <a:ext uri="{FF2B5EF4-FFF2-40B4-BE49-F238E27FC236}">
                <a16:creationId xmlns:a16="http://schemas.microsoft.com/office/drawing/2014/main" id="{EDC7BA37-6EFA-4235-9475-814AF8E90A72}"/>
              </a:ext>
            </a:extLst>
          </p:cNvPr>
          <p:cNvSpPr>
            <a:spLocks noChangeArrowheads="1"/>
          </p:cNvSpPr>
          <p:nvPr/>
        </p:nvSpPr>
        <p:spPr bwMode="auto">
          <a:xfrm>
            <a:off x="5487989" y="66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8" name="Oval 386">
            <a:extLst>
              <a:ext uri="{FF2B5EF4-FFF2-40B4-BE49-F238E27FC236}">
                <a16:creationId xmlns:a16="http://schemas.microsoft.com/office/drawing/2014/main" id="{1905FE79-602F-4CF6-A8B8-B9133ACB8533}"/>
              </a:ext>
            </a:extLst>
          </p:cNvPr>
          <p:cNvSpPr>
            <a:spLocks noChangeArrowheads="1"/>
          </p:cNvSpPr>
          <p:nvPr/>
        </p:nvSpPr>
        <p:spPr bwMode="auto">
          <a:xfrm>
            <a:off x="5491164" y="57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9" name="Oval 387">
            <a:extLst>
              <a:ext uri="{FF2B5EF4-FFF2-40B4-BE49-F238E27FC236}">
                <a16:creationId xmlns:a16="http://schemas.microsoft.com/office/drawing/2014/main" id="{04CB2E4D-1820-475E-A8DF-B7479FD8DD05}"/>
              </a:ext>
            </a:extLst>
          </p:cNvPr>
          <p:cNvSpPr>
            <a:spLocks noChangeArrowheads="1"/>
          </p:cNvSpPr>
          <p:nvPr/>
        </p:nvSpPr>
        <p:spPr bwMode="auto">
          <a:xfrm>
            <a:off x="5370514" y="124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0" name="Oval 388">
            <a:extLst>
              <a:ext uri="{FF2B5EF4-FFF2-40B4-BE49-F238E27FC236}">
                <a16:creationId xmlns:a16="http://schemas.microsoft.com/office/drawing/2014/main" id="{09E78CBA-ACBD-42CA-9760-E5CEB0C602CB}"/>
              </a:ext>
            </a:extLst>
          </p:cNvPr>
          <p:cNvSpPr>
            <a:spLocks noChangeArrowheads="1"/>
          </p:cNvSpPr>
          <p:nvPr/>
        </p:nvSpPr>
        <p:spPr bwMode="auto">
          <a:xfrm>
            <a:off x="5451476" y="114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1" name="Oval 389">
            <a:extLst>
              <a:ext uri="{FF2B5EF4-FFF2-40B4-BE49-F238E27FC236}">
                <a16:creationId xmlns:a16="http://schemas.microsoft.com/office/drawing/2014/main" id="{8EBB3466-9941-4CB3-BEB2-27DD7FC0A337}"/>
              </a:ext>
            </a:extLst>
          </p:cNvPr>
          <p:cNvSpPr>
            <a:spLocks noChangeArrowheads="1"/>
          </p:cNvSpPr>
          <p:nvPr/>
        </p:nvSpPr>
        <p:spPr bwMode="auto">
          <a:xfrm>
            <a:off x="5475289" y="106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2" name="Oval 390">
            <a:extLst>
              <a:ext uri="{FF2B5EF4-FFF2-40B4-BE49-F238E27FC236}">
                <a16:creationId xmlns:a16="http://schemas.microsoft.com/office/drawing/2014/main" id="{AB401B1D-4C6A-4020-B5C7-5960D5F7E604}"/>
              </a:ext>
            </a:extLst>
          </p:cNvPr>
          <p:cNvSpPr>
            <a:spLocks noChangeArrowheads="1"/>
          </p:cNvSpPr>
          <p:nvPr/>
        </p:nvSpPr>
        <p:spPr bwMode="auto">
          <a:xfrm>
            <a:off x="5510214" y="97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3" name="Oval 391">
            <a:extLst>
              <a:ext uri="{FF2B5EF4-FFF2-40B4-BE49-F238E27FC236}">
                <a16:creationId xmlns:a16="http://schemas.microsoft.com/office/drawing/2014/main" id="{646313CC-B171-4D98-A404-6E99FAC5D806}"/>
              </a:ext>
            </a:extLst>
          </p:cNvPr>
          <p:cNvSpPr>
            <a:spLocks noChangeArrowheads="1"/>
          </p:cNvSpPr>
          <p:nvPr/>
        </p:nvSpPr>
        <p:spPr bwMode="auto">
          <a:xfrm>
            <a:off x="5597526"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4" name="Oval 392">
            <a:extLst>
              <a:ext uri="{FF2B5EF4-FFF2-40B4-BE49-F238E27FC236}">
                <a16:creationId xmlns:a16="http://schemas.microsoft.com/office/drawing/2014/main" id="{DC549BC4-A9F5-4590-B2FF-2455898409E1}"/>
              </a:ext>
            </a:extLst>
          </p:cNvPr>
          <p:cNvSpPr>
            <a:spLocks noChangeArrowheads="1"/>
          </p:cNvSpPr>
          <p:nvPr/>
        </p:nvSpPr>
        <p:spPr bwMode="auto">
          <a:xfrm>
            <a:off x="5570539"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5" name="Oval 393">
            <a:extLst>
              <a:ext uri="{FF2B5EF4-FFF2-40B4-BE49-F238E27FC236}">
                <a16:creationId xmlns:a16="http://schemas.microsoft.com/office/drawing/2014/main" id="{C5FE95DF-9DEE-401E-8398-3E44BF1655B7}"/>
              </a:ext>
            </a:extLst>
          </p:cNvPr>
          <p:cNvSpPr>
            <a:spLocks noChangeArrowheads="1"/>
          </p:cNvSpPr>
          <p:nvPr/>
        </p:nvSpPr>
        <p:spPr bwMode="auto">
          <a:xfrm>
            <a:off x="5605464"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6" name="Oval 394">
            <a:extLst>
              <a:ext uri="{FF2B5EF4-FFF2-40B4-BE49-F238E27FC236}">
                <a16:creationId xmlns:a16="http://schemas.microsoft.com/office/drawing/2014/main" id="{908F6971-8859-4A82-BA8D-024CA303EC11}"/>
              </a:ext>
            </a:extLst>
          </p:cNvPr>
          <p:cNvSpPr>
            <a:spLocks noChangeArrowheads="1"/>
          </p:cNvSpPr>
          <p:nvPr/>
        </p:nvSpPr>
        <p:spPr bwMode="auto">
          <a:xfrm>
            <a:off x="5632451" y="74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7" name="Oval 395">
            <a:extLst>
              <a:ext uri="{FF2B5EF4-FFF2-40B4-BE49-F238E27FC236}">
                <a16:creationId xmlns:a16="http://schemas.microsoft.com/office/drawing/2014/main" id="{651B4A4A-1259-4939-9333-BAA1285A5A59}"/>
              </a:ext>
            </a:extLst>
          </p:cNvPr>
          <p:cNvSpPr>
            <a:spLocks noChangeArrowheads="1"/>
          </p:cNvSpPr>
          <p:nvPr/>
        </p:nvSpPr>
        <p:spPr bwMode="auto">
          <a:xfrm>
            <a:off x="5635626" y="65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8" name="Oval 396">
            <a:extLst>
              <a:ext uri="{FF2B5EF4-FFF2-40B4-BE49-F238E27FC236}">
                <a16:creationId xmlns:a16="http://schemas.microsoft.com/office/drawing/2014/main" id="{BB56E8CB-A3F9-449E-9161-F3E1998A0D2D}"/>
              </a:ext>
            </a:extLst>
          </p:cNvPr>
          <p:cNvSpPr>
            <a:spLocks noChangeArrowheads="1"/>
          </p:cNvSpPr>
          <p:nvPr/>
        </p:nvSpPr>
        <p:spPr bwMode="auto">
          <a:xfrm>
            <a:off x="5534026" y="73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9" name="Oval 397">
            <a:extLst>
              <a:ext uri="{FF2B5EF4-FFF2-40B4-BE49-F238E27FC236}">
                <a16:creationId xmlns:a16="http://schemas.microsoft.com/office/drawing/2014/main" id="{DC8B5107-AAD7-42EC-9329-68B7C5755E8C}"/>
              </a:ext>
            </a:extLst>
          </p:cNvPr>
          <p:cNvSpPr>
            <a:spLocks noChangeArrowheads="1"/>
          </p:cNvSpPr>
          <p:nvPr/>
        </p:nvSpPr>
        <p:spPr bwMode="auto">
          <a:xfrm>
            <a:off x="5524501" y="1214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0" name="Oval 398">
            <a:extLst>
              <a:ext uri="{FF2B5EF4-FFF2-40B4-BE49-F238E27FC236}">
                <a16:creationId xmlns:a16="http://schemas.microsoft.com/office/drawing/2014/main" id="{1830CE2B-E808-40F3-8410-A236DD750767}"/>
              </a:ext>
            </a:extLst>
          </p:cNvPr>
          <p:cNvSpPr>
            <a:spLocks noChangeArrowheads="1"/>
          </p:cNvSpPr>
          <p:nvPr/>
        </p:nvSpPr>
        <p:spPr bwMode="auto">
          <a:xfrm>
            <a:off x="5595939" y="1219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1" name="Oval 399">
            <a:extLst>
              <a:ext uri="{FF2B5EF4-FFF2-40B4-BE49-F238E27FC236}">
                <a16:creationId xmlns:a16="http://schemas.microsoft.com/office/drawing/2014/main" id="{A21A6D3C-76A4-427A-8A10-86C903EFD857}"/>
              </a:ext>
            </a:extLst>
          </p:cNvPr>
          <p:cNvSpPr>
            <a:spLocks noChangeArrowheads="1"/>
          </p:cNvSpPr>
          <p:nvPr/>
        </p:nvSpPr>
        <p:spPr bwMode="auto">
          <a:xfrm>
            <a:off x="5619751" y="1146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2" name="Oval 400">
            <a:extLst>
              <a:ext uri="{FF2B5EF4-FFF2-40B4-BE49-F238E27FC236}">
                <a16:creationId xmlns:a16="http://schemas.microsoft.com/office/drawing/2014/main" id="{A84028C6-48E8-4355-B6ED-71A43C3022A7}"/>
              </a:ext>
            </a:extLst>
          </p:cNvPr>
          <p:cNvSpPr>
            <a:spLocks noChangeArrowheads="1"/>
          </p:cNvSpPr>
          <p:nvPr/>
        </p:nvSpPr>
        <p:spPr bwMode="auto">
          <a:xfrm>
            <a:off x="5521326" y="115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3" name="Oval 401">
            <a:extLst>
              <a:ext uri="{FF2B5EF4-FFF2-40B4-BE49-F238E27FC236}">
                <a16:creationId xmlns:a16="http://schemas.microsoft.com/office/drawing/2014/main" id="{51DF9031-A0C8-4BA3-B17C-4EB822251F56}"/>
              </a:ext>
            </a:extLst>
          </p:cNvPr>
          <p:cNvSpPr>
            <a:spLocks noChangeArrowheads="1"/>
          </p:cNvSpPr>
          <p:nvPr/>
        </p:nvSpPr>
        <p:spPr bwMode="auto">
          <a:xfrm>
            <a:off x="5622926" y="884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4" name="Oval 402">
            <a:extLst>
              <a:ext uri="{FF2B5EF4-FFF2-40B4-BE49-F238E27FC236}">
                <a16:creationId xmlns:a16="http://schemas.microsoft.com/office/drawing/2014/main" id="{BE4D21AC-2F94-4AD7-B72A-839FF23427EB}"/>
              </a:ext>
            </a:extLst>
          </p:cNvPr>
          <p:cNvSpPr>
            <a:spLocks noChangeArrowheads="1"/>
          </p:cNvSpPr>
          <p:nvPr/>
        </p:nvSpPr>
        <p:spPr bwMode="auto">
          <a:xfrm>
            <a:off x="5594351"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5" name="Oval 403">
            <a:extLst>
              <a:ext uri="{FF2B5EF4-FFF2-40B4-BE49-F238E27FC236}">
                <a16:creationId xmlns:a16="http://schemas.microsoft.com/office/drawing/2014/main" id="{9C999C06-50A5-41D4-A2A7-12A2AEC042DE}"/>
              </a:ext>
            </a:extLst>
          </p:cNvPr>
          <p:cNvSpPr>
            <a:spLocks noChangeArrowheads="1"/>
          </p:cNvSpPr>
          <p:nvPr/>
        </p:nvSpPr>
        <p:spPr bwMode="auto">
          <a:xfrm>
            <a:off x="5730876" y="59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6" name="Oval 404">
            <a:extLst>
              <a:ext uri="{FF2B5EF4-FFF2-40B4-BE49-F238E27FC236}">
                <a16:creationId xmlns:a16="http://schemas.microsoft.com/office/drawing/2014/main" id="{9F49CAA3-1C74-4230-83ED-2392D77CCB6F}"/>
              </a:ext>
            </a:extLst>
          </p:cNvPr>
          <p:cNvSpPr>
            <a:spLocks noChangeArrowheads="1"/>
          </p:cNvSpPr>
          <p:nvPr/>
        </p:nvSpPr>
        <p:spPr bwMode="auto">
          <a:xfrm>
            <a:off x="5740401" y="11858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7" name="Oval 405">
            <a:extLst>
              <a:ext uri="{FF2B5EF4-FFF2-40B4-BE49-F238E27FC236}">
                <a16:creationId xmlns:a16="http://schemas.microsoft.com/office/drawing/2014/main" id="{96143A5D-A1E1-471B-9AAC-7A976DED07EC}"/>
              </a:ext>
            </a:extLst>
          </p:cNvPr>
          <p:cNvSpPr>
            <a:spLocks noChangeArrowheads="1"/>
          </p:cNvSpPr>
          <p:nvPr/>
        </p:nvSpPr>
        <p:spPr bwMode="auto">
          <a:xfrm>
            <a:off x="5721351" y="106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8" name="Oval 406">
            <a:extLst>
              <a:ext uri="{FF2B5EF4-FFF2-40B4-BE49-F238E27FC236}">
                <a16:creationId xmlns:a16="http://schemas.microsoft.com/office/drawing/2014/main" id="{C1EC7949-8B74-41DC-A6BB-C6D2530AF449}"/>
              </a:ext>
            </a:extLst>
          </p:cNvPr>
          <p:cNvSpPr>
            <a:spLocks noChangeArrowheads="1"/>
          </p:cNvSpPr>
          <p:nvPr/>
        </p:nvSpPr>
        <p:spPr bwMode="auto">
          <a:xfrm>
            <a:off x="5718176" y="100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9" name="Oval 407">
            <a:extLst>
              <a:ext uri="{FF2B5EF4-FFF2-40B4-BE49-F238E27FC236}">
                <a16:creationId xmlns:a16="http://schemas.microsoft.com/office/drawing/2014/main" id="{5DE38E99-9758-4F04-AD6C-AB615C0C53FA}"/>
              </a:ext>
            </a:extLst>
          </p:cNvPr>
          <p:cNvSpPr>
            <a:spLocks noChangeArrowheads="1"/>
          </p:cNvSpPr>
          <p:nvPr/>
        </p:nvSpPr>
        <p:spPr bwMode="auto">
          <a:xfrm>
            <a:off x="5700714" y="806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0" name="Oval 408">
            <a:extLst>
              <a:ext uri="{FF2B5EF4-FFF2-40B4-BE49-F238E27FC236}">
                <a16:creationId xmlns:a16="http://schemas.microsoft.com/office/drawing/2014/main" id="{1EB5C750-A579-4630-AFB3-6E67022D3D2B}"/>
              </a:ext>
            </a:extLst>
          </p:cNvPr>
          <p:cNvSpPr>
            <a:spLocks noChangeArrowheads="1"/>
          </p:cNvSpPr>
          <p:nvPr/>
        </p:nvSpPr>
        <p:spPr bwMode="auto">
          <a:xfrm>
            <a:off x="4851401"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1" name="Oval 409">
            <a:extLst>
              <a:ext uri="{FF2B5EF4-FFF2-40B4-BE49-F238E27FC236}">
                <a16:creationId xmlns:a16="http://schemas.microsoft.com/office/drawing/2014/main" id="{483F524D-2CBB-4631-9C7E-7801C8B51C83}"/>
              </a:ext>
            </a:extLst>
          </p:cNvPr>
          <p:cNvSpPr>
            <a:spLocks noChangeArrowheads="1"/>
          </p:cNvSpPr>
          <p:nvPr/>
        </p:nvSpPr>
        <p:spPr bwMode="auto">
          <a:xfrm>
            <a:off x="488632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2" name="Oval 410">
            <a:extLst>
              <a:ext uri="{FF2B5EF4-FFF2-40B4-BE49-F238E27FC236}">
                <a16:creationId xmlns:a16="http://schemas.microsoft.com/office/drawing/2014/main" id="{7FD9D96B-2EE4-4318-B705-B43979ED6E30}"/>
              </a:ext>
            </a:extLst>
          </p:cNvPr>
          <p:cNvSpPr>
            <a:spLocks noChangeArrowheads="1"/>
          </p:cNvSpPr>
          <p:nvPr/>
        </p:nvSpPr>
        <p:spPr bwMode="auto">
          <a:xfrm>
            <a:off x="4913314" y="283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3" name="Oval 411">
            <a:extLst>
              <a:ext uri="{FF2B5EF4-FFF2-40B4-BE49-F238E27FC236}">
                <a16:creationId xmlns:a16="http://schemas.microsoft.com/office/drawing/2014/main" id="{3FE022E9-0686-49D6-AD1E-C0131DAC6B09}"/>
              </a:ext>
            </a:extLst>
          </p:cNvPr>
          <p:cNvSpPr>
            <a:spLocks noChangeArrowheads="1"/>
          </p:cNvSpPr>
          <p:nvPr/>
        </p:nvSpPr>
        <p:spPr bwMode="auto">
          <a:xfrm>
            <a:off x="4814889" y="283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4" name="Oval 412">
            <a:extLst>
              <a:ext uri="{FF2B5EF4-FFF2-40B4-BE49-F238E27FC236}">
                <a16:creationId xmlns:a16="http://schemas.microsoft.com/office/drawing/2014/main" id="{0E813E26-5016-453D-B2E8-E26452A3E4F6}"/>
              </a:ext>
            </a:extLst>
          </p:cNvPr>
          <p:cNvSpPr>
            <a:spLocks noChangeArrowheads="1"/>
          </p:cNvSpPr>
          <p:nvPr/>
        </p:nvSpPr>
        <p:spPr bwMode="auto">
          <a:xfrm>
            <a:off x="4910139" y="3384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5" name="Oval 413">
            <a:extLst>
              <a:ext uri="{FF2B5EF4-FFF2-40B4-BE49-F238E27FC236}">
                <a16:creationId xmlns:a16="http://schemas.microsoft.com/office/drawing/2014/main" id="{6E424CB0-C448-4551-B5ED-46F1924297F7}"/>
              </a:ext>
            </a:extLst>
          </p:cNvPr>
          <p:cNvSpPr>
            <a:spLocks noChangeArrowheads="1"/>
          </p:cNvSpPr>
          <p:nvPr/>
        </p:nvSpPr>
        <p:spPr bwMode="auto">
          <a:xfrm>
            <a:off x="4824413" y="34242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6" name="Oval 414">
            <a:extLst>
              <a:ext uri="{FF2B5EF4-FFF2-40B4-BE49-F238E27FC236}">
                <a16:creationId xmlns:a16="http://schemas.microsoft.com/office/drawing/2014/main" id="{E4CAC85E-D401-43F6-9B62-AD3170BCBBC7}"/>
              </a:ext>
            </a:extLst>
          </p:cNvPr>
          <p:cNvSpPr>
            <a:spLocks noChangeArrowheads="1"/>
          </p:cNvSpPr>
          <p:nvPr/>
        </p:nvSpPr>
        <p:spPr bwMode="auto">
          <a:xfrm>
            <a:off x="4805364" y="330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7" name="Oval 415">
            <a:extLst>
              <a:ext uri="{FF2B5EF4-FFF2-40B4-BE49-F238E27FC236}">
                <a16:creationId xmlns:a16="http://schemas.microsoft.com/office/drawing/2014/main" id="{C27281E3-F16B-421F-AC1A-743190CE93A0}"/>
              </a:ext>
            </a:extLst>
          </p:cNvPr>
          <p:cNvSpPr>
            <a:spLocks noChangeArrowheads="1"/>
          </p:cNvSpPr>
          <p:nvPr/>
        </p:nvSpPr>
        <p:spPr bwMode="auto">
          <a:xfrm>
            <a:off x="4876801" y="331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8" name="Oval 416">
            <a:extLst>
              <a:ext uri="{FF2B5EF4-FFF2-40B4-BE49-F238E27FC236}">
                <a16:creationId xmlns:a16="http://schemas.microsoft.com/office/drawing/2014/main" id="{DAB2648E-A8DE-4236-803C-C1F9B36C9DBC}"/>
              </a:ext>
            </a:extLst>
          </p:cNvPr>
          <p:cNvSpPr>
            <a:spLocks noChangeArrowheads="1"/>
          </p:cNvSpPr>
          <p:nvPr/>
        </p:nvSpPr>
        <p:spPr bwMode="auto">
          <a:xfrm>
            <a:off x="4900614" y="323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9" name="Oval 417">
            <a:extLst>
              <a:ext uri="{FF2B5EF4-FFF2-40B4-BE49-F238E27FC236}">
                <a16:creationId xmlns:a16="http://schemas.microsoft.com/office/drawing/2014/main" id="{CC163D80-8535-4B6B-A6BF-F014F2595DE4}"/>
              </a:ext>
            </a:extLst>
          </p:cNvPr>
          <p:cNvSpPr>
            <a:spLocks noChangeArrowheads="1"/>
          </p:cNvSpPr>
          <p:nvPr/>
        </p:nvSpPr>
        <p:spPr bwMode="auto">
          <a:xfrm>
            <a:off x="4833939" y="319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0" name="Oval 418">
            <a:extLst>
              <a:ext uri="{FF2B5EF4-FFF2-40B4-BE49-F238E27FC236}">
                <a16:creationId xmlns:a16="http://schemas.microsoft.com/office/drawing/2014/main" id="{2D2761AD-6001-45B9-8081-94800C1E5EEC}"/>
              </a:ext>
            </a:extLst>
          </p:cNvPr>
          <p:cNvSpPr>
            <a:spLocks noChangeArrowheads="1"/>
          </p:cNvSpPr>
          <p:nvPr/>
        </p:nvSpPr>
        <p:spPr bwMode="auto">
          <a:xfrm>
            <a:off x="4935539" y="314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1" name="Oval 419">
            <a:extLst>
              <a:ext uri="{FF2B5EF4-FFF2-40B4-BE49-F238E27FC236}">
                <a16:creationId xmlns:a16="http://schemas.microsoft.com/office/drawing/2014/main" id="{47D76B3D-83C4-4F0A-9C21-6C82FA574A25}"/>
              </a:ext>
            </a:extLst>
          </p:cNvPr>
          <p:cNvSpPr>
            <a:spLocks noChangeArrowheads="1"/>
          </p:cNvSpPr>
          <p:nvPr/>
        </p:nvSpPr>
        <p:spPr bwMode="auto">
          <a:xfrm>
            <a:off x="4903789" y="297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2" name="Oval 420">
            <a:extLst>
              <a:ext uri="{FF2B5EF4-FFF2-40B4-BE49-F238E27FC236}">
                <a16:creationId xmlns:a16="http://schemas.microsoft.com/office/drawing/2014/main" id="{986168C9-9096-4735-81A8-EE2B2D2ED6DB}"/>
              </a:ext>
            </a:extLst>
          </p:cNvPr>
          <p:cNvSpPr>
            <a:spLocks noChangeArrowheads="1"/>
          </p:cNvSpPr>
          <p:nvPr/>
        </p:nvSpPr>
        <p:spPr bwMode="auto">
          <a:xfrm>
            <a:off x="4516439"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3" name="Oval 421">
            <a:extLst>
              <a:ext uri="{FF2B5EF4-FFF2-40B4-BE49-F238E27FC236}">
                <a16:creationId xmlns:a16="http://schemas.microsoft.com/office/drawing/2014/main" id="{2328DFD4-A9F7-4A91-949A-C64306AC1023}"/>
              </a:ext>
            </a:extLst>
          </p:cNvPr>
          <p:cNvSpPr>
            <a:spLocks noChangeArrowheads="1"/>
          </p:cNvSpPr>
          <p:nvPr/>
        </p:nvSpPr>
        <p:spPr bwMode="auto">
          <a:xfrm>
            <a:off x="4946651"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4" name="Oval 422">
            <a:extLst>
              <a:ext uri="{FF2B5EF4-FFF2-40B4-BE49-F238E27FC236}">
                <a16:creationId xmlns:a16="http://schemas.microsoft.com/office/drawing/2014/main" id="{28110C4B-1B81-40E5-B65E-19A0E3110DDC}"/>
              </a:ext>
            </a:extLst>
          </p:cNvPr>
          <p:cNvSpPr>
            <a:spLocks noChangeArrowheads="1"/>
          </p:cNvSpPr>
          <p:nvPr/>
        </p:nvSpPr>
        <p:spPr bwMode="auto">
          <a:xfrm>
            <a:off x="3962401" y="301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5" name="Oval 423">
            <a:extLst>
              <a:ext uri="{FF2B5EF4-FFF2-40B4-BE49-F238E27FC236}">
                <a16:creationId xmlns:a16="http://schemas.microsoft.com/office/drawing/2014/main" id="{B35C5D14-9769-4FBE-B6F9-77038F25E318}"/>
              </a:ext>
            </a:extLst>
          </p:cNvPr>
          <p:cNvSpPr>
            <a:spLocks noChangeArrowheads="1"/>
          </p:cNvSpPr>
          <p:nvPr/>
        </p:nvSpPr>
        <p:spPr bwMode="auto">
          <a:xfrm>
            <a:off x="3997326" y="315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6" name="Oval 424">
            <a:extLst>
              <a:ext uri="{FF2B5EF4-FFF2-40B4-BE49-F238E27FC236}">
                <a16:creationId xmlns:a16="http://schemas.microsoft.com/office/drawing/2014/main" id="{5FAA3B98-A574-473C-9A6A-EC8168FACA2E}"/>
              </a:ext>
            </a:extLst>
          </p:cNvPr>
          <p:cNvSpPr>
            <a:spLocks noChangeArrowheads="1"/>
          </p:cNvSpPr>
          <p:nvPr/>
        </p:nvSpPr>
        <p:spPr bwMode="auto">
          <a:xfrm>
            <a:off x="4024314" y="2905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7" name="Oval 425">
            <a:extLst>
              <a:ext uri="{FF2B5EF4-FFF2-40B4-BE49-F238E27FC236}">
                <a16:creationId xmlns:a16="http://schemas.microsoft.com/office/drawing/2014/main" id="{1474AA4C-A58F-4313-B433-F0CC2B5BE7EF}"/>
              </a:ext>
            </a:extLst>
          </p:cNvPr>
          <p:cNvSpPr>
            <a:spLocks noChangeArrowheads="1"/>
          </p:cNvSpPr>
          <p:nvPr/>
        </p:nvSpPr>
        <p:spPr bwMode="auto">
          <a:xfrm>
            <a:off x="4027489" y="281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8" name="Oval 426">
            <a:extLst>
              <a:ext uri="{FF2B5EF4-FFF2-40B4-BE49-F238E27FC236}">
                <a16:creationId xmlns:a16="http://schemas.microsoft.com/office/drawing/2014/main" id="{4340D7DF-F560-4FDA-AA80-9AE39507A40A}"/>
              </a:ext>
            </a:extLst>
          </p:cNvPr>
          <p:cNvSpPr>
            <a:spLocks noChangeArrowheads="1"/>
          </p:cNvSpPr>
          <p:nvPr/>
        </p:nvSpPr>
        <p:spPr bwMode="auto">
          <a:xfrm>
            <a:off x="3925889" y="290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9" name="Oval 427">
            <a:extLst>
              <a:ext uri="{FF2B5EF4-FFF2-40B4-BE49-F238E27FC236}">
                <a16:creationId xmlns:a16="http://schemas.microsoft.com/office/drawing/2014/main" id="{8C834D9A-9CD1-4834-9193-7CD54F3B21E1}"/>
              </a:ext>
            </a:extLst>
          </p:cNvPr>
          <p:cNvSpPr>
            <a:spLocks noChangeArrowheads="1"/>
          </p:cNvSpPr>
          <p:nvPr/>
        </p:nvSpPr>
        <p:spPr bwMode="auto">
          <a:xfrm>
            <a:off x="4021139" y="345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0" name="Oval 428">
            <a:extLst>
              <a:ext uri="{FF2B5EF4-FFF2-40B4-BE49-F238E27FC236}">
                <a16:creationId xmlns:a16="http://schemas.microsoft.com/office/drawing/2014/main" id="{519FBC6D-BBCA-42AB-8CC2-F83381C0EFEE}"/>
              </a:ext>
            </a:extLst>
          </p:cNvPr>
          <p:cNvSpPr>
            <a:spLocks noChangeArrowheads="1"/>
          </p:cNvSpPr>
          <p:nvPr/>
        </p:nvSpPr>
        <p:spPr bwMode="auto">
          <a:xfrm>
            <a:off x="3935413" y="34956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1" name="Oval 429">
            <a:extLst>
              <a:ext uri="{FF2B5EF4-FFF2-40B4-BE49-F238E27FC236}">
                <a16:creationId xmlns:a16="http://schemas.microsoft.com/office/drawing/2014/main" id="{C2666907-9708-4456-B89A-FB3A36DB32B0}"/>
              </a:ext>
            </a:extLst>
          </p:cNvPr>
          <p:cNvSpPr>
            <a:spLocks noChangeArrowheads="1"/>
          </p:cNvSpPr>
          <p:nvPr/>
        </p:nvSpPr>
        <p:spPr bwMode="auto">
          <a:xfrm>
            <a:off x="3916364" y="337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2" name="Oval 430">
            <a:extLst>
              <a:ext uri="{FF2B5EF4-FFF2-40B4-BE49-F238E27FC236}">
                <a16:creationId xmlns:a16="http://schemas.microsoft.com/office/drawing/2014/main" id="{61A501D4-5ADC-4836-955D-3D4E7ACD29F6}"/>
              </a:ext>
            </a:extLst>
          </p:cNvPr>
          <p:cNvSpPr>
            <a:spLocks noChangeArrowheads="1"/>
          </p:cNvSpPr>
          <p:nvPr/>
        </p:nvSpPr>
        <p:spPr bwMode="auto">
          <a:xfrm>
            <a:off x="3987801" y="338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3" name="Oval 431">
            <a:extLst>
              <a:ext uri="{FF2B5EF4-FFF2-40B4-BE49-F238E27FC236}">
                <a16:creationId xmlns:a16="http://schemas.microsoft.com/office/drawing/2014/main" id="{AC11CC70-943D-4E3E-9EDB-BDFC0DE74600}"/>
              </a:ext>
            </a:extLst>
          </p:cNvPr>
          <p:cNvSpPr>
            <a:spLocks noChangeArrowheads="1"/>
          </p:cNvSpPr>
          <p:nvPr/>
        </p:nvSpPr>
        <p:spPr bwMode="auto">
          <a:xfrm>
            <a:off x="4011614" y="330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4" name="Oval 432">
            <a:extLst>
              <a:ext uri="{FF2B5EF4-FFF2-40B4-BE49-F238E27FC236}">
                <a16:creationId xmlns:a16="http://schemas.microsoft.com/office/drawing/2014/main" id="{735AA99D-0830-4274-8AB6-EB31DD12024E}"/>
              </a:ext>
            </a:extLst>
          </p:cNvPr>
          <p:cNvSpPr>
            <a:spLocks noChangeArrowheads="1"/>
          </p:cNvSpPr>
          <p:nvPr/>
        </p:nvSpPr>
        <p:spPr bwMode="auto">
          <a:xfrm>
            <a:off x="3913189" y="331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5" name="Oval 433">
            <a:extLst>
              <a:ext uri="{FF2B5EF4-FFF2-40B4-BE49-F238E27FC236}">
                <a16:creationId xmlns:a16="http://schemas.microsoft.com/office/drawing/2014/main" id="{FAB47CD9-8310-4583-B3C7-939F4C77DBFE}"/>
              </a:ext>
            </a:extLst>
          </p:cNvPr>
          <p:cNvSpPr>
            <a:spLocks noChangeArrowheads="1"/>
          </p:cNvSpPr>
          <p:nvPr/>
        </p:nvSpPr>
        <p:spPr bwMode="auto">
          <a:xfrm>
            <a:off x="4046539" y="321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6" name="Oval 434">
            <a:extLst>
              <a:ext uri="{FF2B5EF4-FFF2-40B4-BE49-F238E27FC236}">
                <a16:creationId xmlns:a16="http://schemas.microsoft.com/office/drawing/2014/main" id="{A45FAFAA-C385-4F8C-85C4-81C989023EDF}"/>
              </a:ext>
            </a:extLst>
          </p:cNvPr>
          <p:cNvSpPr>
            <a:spLocks noChangeArrowheads="1"/>
          </p:cNvSpPr>
          <p:nvPr/>
        </p:nvSpPr>
        <p:spPr bwMode="auto">
          <a:xfrm>
            <a:off x="3895726" y="311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7" name="Oval 435">
            <a:extLst>
              <a:ext uri="{FF2B5EF4-FFF2-40B4-BE49-F238E27FC236}">
                <a16:creationId xmlns:a16="http://schemas.microsoft.com/office/drawing/2014/main" id="{545B8350-5B23-4EC2-960C-EA799E592CDD}"/>
              </a:ext>
            </a:extLst>
          </p:cNvPr>
          <p:cNvSpPr>
            <a:spLocks noChangeArrowheads="1"/>
          </p:cNvSpPr>
          <p:nvPr/>
        </p:nvSpPr>
        <p:spPr bwMode="auto">
          <a:xfrm>
            <a:off x="4014789" y="3048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8" name="Oval 436">
            <a:extLst>
              <a:ext uri="{FF2B5EF4-FFF2-40B4-BE49-F238E27FC236}">
                <a16:creationId xmlns:a16="http://schemas.microsoft.com/office/drawing/2014/main" id="{6A61655C-A3A2-401B-89E2-0C7110BF8CBD}"/>
              </a:ext>
            </a:extLst>
          </p:cNvPr>
          <p:cNvSpPr>
            <a:spLocks noChangeArrowheads="1"/>
          </p:cNvSpPr>
          <p:nvPr/>
        </p:nvSpPr>
        <p:spPr bwMode="auto">
          <a:xfrm>
            <a:off x="4106864" y="3089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9" name="Oval 437">
            <a:extLst>
              <a:ext uri="{FF2B5EF4-FFF2-40B4-BE49-F238E27FC236}">
                <a16:creationId xmlns:a16="http://schemas.microsoft.com/office/drawing/2014/main" id="{DE079738-89A1-4B5F-A568-1A2B736B1EC5}"/>
              </a:ext>
            </a:extLst>
          </p:cNvPr>
          <p:cNvSpPr>
            <a:spLocks noChangeArrowheads="1"/>
          </p:cNvSpPr>
          <p:nvPr/>
        </p:nvSpPr>
        <p:spPr bwMode="auto">
          <a:xfrm>
            <a:off x="4141789" y="322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0" name="Oval 438">
            <a:extLst>
              <a:ext uri="{FF2B5EF4-FFF2-40B4-BE49-F238E27FC236}">
                <a16:creationId xmlns:a16="http://schemas.microsoft.com/office/drawing/2014/main" id="{E870B57E-EF98-4920-A94F-871A3D069977}"/>
              </a:ext>
            </a:extLst>
          </p:cNvPr>
          <p:cNvSpPr>
            <a:spLocks noChangeArrowheads="1"/>
          </p:cNvSpPr>
          <p:nvPr/>
        </p:nvSpPr>
        <p:spPr bwMode="auto">
          <a:xfrm>
            <a:off x="4168776"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1" name="Oval 439">
            <a:extLst>
              <a:ext uri="{FF2B5EF4-FFF2-40B4-BE49-F238E27FC236}">
                <a16:creationId xmlns:a16="http://schemas.microsoft.com/office/drawing/2014/main" id="{35F6ECD7-B718-4834-A320-07355F61BB26}"/>
              </a:ext>
            </a:extLst>
          </p:cNvPr>
          <p:cNvSpPr>
            <a:spLocks noChangeArrowheads="1"/>
          </p:cNvSpPr>
          <p:nvPr/>
        </p:nvSpPr>
        <p:spPr bwMode="auto">
          <a:xfrm>
            <a:off x="4171951" y="289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2" name="Oval 440">
            <a:extLst>
              <a:ext uri="{FF2B5EF4-FFF2-40B4-BE49-F238E27FC236}">
                <a16:creationId xmlns:a16="http://schemas.microsoft.com/office/drawing/2014/main" id="{D9CD06A2-F953-457B-8FBB-8588E079765F}"/>
              </a:ext>
            </a:extLst>
          </p:cNvPr>
          <p:cNvSpPr>
            <a:spLocks noChangeArrowheads="1"/>
          </p:cNvSpPr>
          <p:nvPr/>
        </p:nvSpPr>
        <p:spPr bwMode="auto">
          <a:xfrm>
            <a:off x="4070351" y="2979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3" name="Oval 441">
            <a:extLst>
              <a:ext uri="{FF2B5EF4-FFF2-40B4-BE49-F238E27FC236}">
                <a16:creationId xmlns:a16="http://schemas.microsoft.com/office/drawing/2014/main" id="{77739D1C-2D43-4E10-A365-F2D228F414D7}"/>
              </a:ext>
            </a:extLst>
          </p:cNvPr>
          <p:cNvSpPr>
            <a:spLocks noChangeArrowheads="1"/>
          </p:cNvSpPr>
          <p:nvPr/>
        </p:nvSpPr>
        <p:spPr bwMode="auto">
          <a:xfrm>
            <a:off x="4068764" y="350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4" name="Oval 442">
            <a:extLst>
              <a:ext uri="{FF2B5EF4-FFF2-40B4-BE49-F238E27FC236}">
                <a16:creationId xmlns:a16="http://schemas.microsoft.com/office/drawing/2014/main" id="{9A2403AF-2E2A-4823-978F-083B53FD2286}"/>
              </a:ext>
            </a:extLst>
          </p:cNvPr>
          <p:cNvSpPr>
            <a:spLocks noChangeArrowheads="1"/>
          </p:cNvSpPr>
          <p:nvPr/>
        </p:nvSpPr>
        <p:spPr bwMode="auto">
          <a:xfrm>
            <a:off x="4132264" y="345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5" name="Oval 443">
            <a:extLst>
              <a:ext uri="{FF2B5EF4-FFF2-40B4-BE49-F238E27FC236}">
                <a16:creationId xmlns:a16="http://schemas.microsoft.com/office/drawing/2014/main" id="{A37ECB05-F317-4FB3-B6CF-99C29AB20241}"/>
              </a:ext>
            </a:extLst>
          </p:cNvPr>
          <p:cNvSpPr>
            <a:spLocks noChangeArrowheads="1"/>
          </p:cNvSpPr>
          <p:nvPr/>
        </p:nvSpPr>
        <p:spPr bwMode="auto">
          <a:xfrm>
            <a:off x="4156076" y="338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6" name="Oval 444">
            <a:extLst>
              <a:ext uri="{FF2B5EF4-FFF2-40B4-BE49-F238E27FC236}">
                <a16:creationId xmlns:a16="http://schemas.microsoft.com/office/drawing/2014/main" id="{50F09F98-2F09-4D1E-A45C-6E6D297EB491}"/>
              </a:ext>
            </a:extLst>
          </p:cNvPr>
          <p:cNvSpPr>
            <a:spLocks noChangeArrowheads="1"/>
          </p:cNvSpPr>
          <p:nvPr/>
        </p:nvSpPr>
        <p:spPr bwMode="auto">
          <a:xfrm>
            <a:off x="4057651" y="339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7" name="Oval 445">
            <a:extLst>
              <a:ext uri="{FF2B5EF4-FFF2-40B4-BE49-F238E27FC236}">
                <a16:creationId xmlns:a16="http://schemas.microsoft.com/office/drawing/2014/main" id="{04F64D79-BD12-48D3-8D59-9591D5452F5C}"/>
              </a:ext>
            </a:extLst>
          </p:cNvPr>
          <p:cNvSpPr>
            <a:spLocks noChangeArrowheads="1"/>
          </p:cNvSpPr>
          <p:nvPr/>
        </p:nvSpPr>
        <p:spPr bwMode="auto">
          <a:xfrm>
            <a:off x="4181476" y="3067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8" name="Oval 446">
            <a:extLst>
              <a:ext uri="{FF2B5EF4-FFF2-40B4-BE49-F238E27FC236}">
                <a16:creationId xmlns:a16="http://schemas.microsoft.com/office/drawing/2014/main" id="{DE1A006C-257E-4D4A-9315-90B187B7258A}"/>
              </a:ext>
            </a:extLst>
          </p:cNvPr>
          <p:cNvSpPr>
            <a:spLocks noChangeArrowheads="1"/>
          </p:cNvSpPr>
          <p:nvPr/>
        </p:nvSpPr>
        <p:spPr bwMode="auto">
          <a:xfrm>
            <a:off x="4219576" y="317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9" name="Oval 447">
            <a:extLst>
              <a:ext uri="{FF2B5EF4-FFF2-40B4-BE49-F238E27FC236}">
                <a16:creationId xmlns:a16="http://schemas.microsoft.com/office/drawing/2014/main" id="{239E16DC-E921-434C-903B-71E2E62C686E}"/>
              </a:ext>
            </a:extLst>
          </p:cNvPr>
          <p:cNvSpPr>
            <a:spLocks noChangeArrowheads="1"/>
          </p:cNvSpPr>
          <p:nvPr/>
        </p:nvSpPr>
        <p:spPr bwMode="auto">
          <a:xfrm>
            <a:off x="425450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0" name="Oval 448">
            <a:extLst>
              <a:ext uri="{FF2B5EF4-FFF2-40B4-BE49-F238E27FC236}">
                <a16:creationId xmlns:a16="http://schemas.microsoft.com/office/drawing/2014/main" id="{84F004C9-25EE-4E1C-85FE-62707C20EE78}"/>
              </a:ext>
            </a:extLst>
          </p:cNvPr>
          <p:cNvSpPr>
            <a:spLocks noChangeArrowheads="1"/>
          </p:cNvSpPr>
          <p:nvPr/>
        </p:nvSpPr>
        <p:spPr bwMode="auto">
          <a:xfrm>
            <a:off x="4281489" y="306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1" name="Oval 449">
            <a:extLst>
              <a:ext uri="{FF2B5EF4-FFF2-40B4-BE49-F238E27FC236}">
                <a16:creationId xmlns:a16="http://schemas.microsoft.com/office/drawing/2014/main" id="{AC1DAC12-2E3E-4429-BA79-515651B403E8}"/>
              </a:ext>
            </a:extLst>
          </p:cNvPr>
          <p:cNvSpPr>
            <a:spLocks noChangeArrowheads="1"/>
          </p:cNvSpPr>
          <p:nvPr/>
        </p:nvSpPr>
        <p:spPr bwMode="auto">
          <a:xfrm>
            <a:off x="4284664" y="298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2" name="Oval 450">
            <a:extLst>
              <a:ext uri="{FF2B5EF4-FFF2-40B4-BE49-F238E27FC236}">
                <a16:creationId xmlns:a16="http://schemas.microsoft.com/office/drawing/2014/main" id="{33F69754-E771-41D5-AAB5-D2B8B83E429F}"/>
              </a:ext>
            </a:extLst>
          </p:cNvPr>
          <p:cNvSpPr>
            <a:spLocks noChangeArrowheads="1"/>
          </p:cNvSpPr>
          <p:nvPr/>
        </p:nvSpPr>
        <p:spPr bwMode="auto">
          <a:xfrm>
            <a:off x="4200526"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3" name="Oval 451">
            <a:extLst>
              <a:ext uri="{FF2B5EF4-FFF2-40B4-BE49-F238E27FC236}">
                <a16:creationId xmlns:a16="http://schemas.microsoft.com/office/drawing/2014/main" id="{446FE2BA-8219-4DA8-BB03-78CA22DF48D6}"/>
              </a:ext>
            </a:extLst>
          </p:cNvPr>
          <p:cNvSpPr>
            <a:spLocks noChangeArrowheads="1"/>
          </p:cNvSpPr>
          <p:nvPr/>
        </p:nvSpPr>
        <p:spPr bwMode="auto">
          <a:xfrm>
            <a:off x="4259264" y="285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4" name="Oval 452">
            <a:extLst>
              <a:ext uri="{FF2B5EF4-FFF2-40B4-BE49-F238E27FC236}">
                <a16:creationId xmlns:a16="http://schemas.microsoft.com/office/drawing/2014/main" id="{E3AD4E67-3D66-42B1-8060-7B4FA337B894}"/>
              </a:ext>
            </a:extLst>
          </p:cNvPr>
          <p:cNvSpPr>
            <a:spLocks noChangeArrowheads="1"/>
          </p:cNvSpPr>
          <p:nvPr/>
        </p:nvSpPr>
        <p:spPr bwMode="auto">
          <a:xfrm>
            <a:off x="4268789" y="347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5" name="Oval 453">
            <a:extLst>
              <a:ext uri="{FF2B5EF4-FFF2-40B4-BE49-F238E27FC236}">
                <a16:creationId xmlns:a16="http://schemas.microsoft.com/office/drawing/2014/main" id="{797C5922-39B9-448E-90A8-01B6EAD4DC0E}"/>
              </a:ext>
            </a:extLst>
          </p:cNvPr>
          <p:cNvSpPr>
            <a:spLocks noChangeArrowheads="1"/>
          </p:cNvSpPr>
          <p:nvPr/>
        </p:nvSpPr>
        <p:spPr bwMode="auto">
          <a:xfrm>
            <a:off x="4303714" y="338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6" name="Oval 454">
            <a:extLst>
              <a:ext uri="{FF2B5EF4-FFF2-40B4-BE49-F238E27FC236}">
                <a16:creationId xmlns:a16="http://schemas.microsoft.com/office/drawing/2014/main" id="{D73E61F2-97A7-4E2D-AA6B-3A57106049CA}"/>
              </a:ext>
            </a:extLst>
          </p:cNvPr>
          <p:cNvSpPr>
            <a:spLocks noChangeArrowheads="1"/>
          </p:cNvSpPr>
          <p:nvPr/>
        </p:nvSpPr>
        <p:spPr bwMode="auto">
          <a:xfrm>
            <a:off x="4391026" y="319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7" name="Oval 455">
            <a:extLst>
              <a:ext uri="{FF2B5EF4-FFF2-40B4-BE49-F238E27FC236}">
                <a16:creationId xmlns:a16="http://schemas.microsoft.com/office/drawing/2014/main" id="{1DB39F9F-A3D2-40FA-8A2D-7B75EF208E32}"/>
              </a:ext>
            </a:extLst>
          </p:cNvPr>
          <p:cNvSpPr>
            <a:spLocks noChangeArrowheads="1"/>
          </p:cNvSpPr>
          <p:nvPr/>
        </p:nvSpPr>
        <p:spPr bwMode="auto">
          <a:xfrm>
            <a:off x="4364039"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8" name="Oval 456">
            <a:extLst>
              <a:ext uri="{FF2B5EF4-FFF2-40B4-BE49-F238E27FC236}">
                <a16:creationId xmlns:a16="http://schemas.microsoft.com/office/drawing/2014/main" id="{7379736B-1135-4390-B74A-BF2FA7BDD82F}"/>
              </a:ext>
            </a:extLst>
          </p:cNvPr>
          <p:cNvSpPr>
            <a:spLocks noChangeArrowheads="1"/>
          </p:cNvSpPr>
          <p:nvPr/>
        </p:nvSpPr>
        <p:spPr bwMode="auto">
          <a:xfrm>
            <a:off x="4398964" y="339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9" name="Oval 457">
            <a:extLst>
              <a:ext uri="{FF2B5EF4-FFF2-40B4-BE49-F238E27FC236}">
                <a16:creationId xmlns:a16="http://schemas.microsoft.com/office/drawing/2014/main" id="{BDD0B83B-12FC-4D59-8831-DC4D5D0D6CE5}"/>
              </a:ext>
            </a:extLst>
          </p:cNvPr>
          <p:cNvSpPr>
            <a:spLocks noChangeArrowheads="1"/>
          </p:cNvSpPr>
          <p:nvPr/>
        </p:nvSpPr>
        <p:spPr bwMode="auto">
          <a:xfrm>
            <a:off x="4425951"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0" name="Oval 458">
            <a:extLst>
              <a:ext uri="{FF2B5EF4-FFF2-40B4-BE49-F238E27FC236}">
                <a16:creationId xmlns:a16="http://schemas.microsoft.com/office/drawing/2014/main" id="{73533A6F-498E-4BAA-AF24-382759306FDA}"/>
              </a:ext>
            </a:extLst>
          </p:cNvPr>
          <p:cNvSpPr>
            <a:spLocks noChangeArrowheads="1"/>
          </p:cNvSpPr>
          <p:nvPr/>
        </p:nvSpPr>
        <p:spPr bwMode="auto">
          <a:xfrm>
            <a:off x="4429126" y="305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1" name="Oval 459">
            <a:extLst>
              <a:ext uri="{FF2B5EF4-FFF2-40B4-BE49-F238E27FC236}">
                <a16:creationId xmlns:a16="http://schemas.microsoft.com/office/drawing/2014/main" id="{862E194D-F0C4-4282-A3D0-7F68CB74CF5B}"/>
              </a:ext>
            </a:extLst>
          </p:cNvPr>
          <p:cNvSpPr>
            <a:spLocks noChangeArrowheads="1"/>
          </p:cNvSpPr>
          <p:nvPr/>
        </p:nvSpPr>
        <p:spPr bwMode="auto">
          <a:xfrm>
            <a:off x="4327526" y="314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2" name="Oval 460">
            <a:extLst>
              <a:ext uri="{FF2B5EF4-FFF2-40B4-BE49-F238E27FC236}">
                <a16:creationId xmlns:a16="http://schemas.microsoft.com/office/drawing/2014/main" id="{3CF8D1BD-89C3-4373-B476-0CC3BFC6C47E}"/>
              </a:ext>
            </a:extLst>
          </p:cNvPr>
          <p:cNvSpPr>
            <a:spLocks noChangeArrowheads="1"/>
          </p:cNvSpPr>
          <p:nvPr/>
        </p:nvSpPr>
        <p:spPr bwMode="auto">
          <a:xfrm>
            <a:off x="4403726" y="293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3" name="Oval 461">
            <a:extLst>
              <a:ext uri="{FF2B5EF4-FFF2-40B4-BE49-F238E27FC236}">
                <a16:creationId xmlns:a16="http://schemas.microsoft.com/office/drawing/2014/main" id="{5742DC78-3E6A-46FB-B903-AB473D741C55}"/>
              </a:ext>
            </a:extLst>
          </p:cNvPr>
          <p:cNvSpPr>
            <a:spLocks noChangeArrowheads="1"/>
          </p:cNvSpPr>
          <p:nvPr/>
        </p:nvSpPr>
        <p:spPr bwMode="auto">
          <a:xfrm>
            <a:off x="4364039" y="2835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4" name="Oval 462">
            <a:extLst>
              <a:ext uri="{FF2B5EF4-FFF2-40B4-BE49-F238E27FC236}">
                <a16:creationId xmlns:a16="http://schemas.microsoft.com/office/drawing/2014/main" id="{7E4EB7E4-9A13-4537-BAB3-761A6A7E8FAA}"/>
              </a:ext>
            </a:extLst>
          </p:cNvPr>
          <p:cNvSpPr>
            <a:spLocks noChangeArrowheads="1"/>
          </p:cNvSpPr>
          <p:nvPr/>
        </p:nvSpPr>
        <p:spPr bwMode="auto">
          <a:xfrm>
            <a:off x="4416426" y="328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5" name="Oval 463">
            <a:extLst>
              <a:ext uri="{FF2B5EF4-FFF2-40B4-BE49-F238E27FC236}">
                <a16:creationId xmlns:a16="http://schemas.microsoft.com/office/drawing/2014/main" id="{84D3129F-EC3D-4BA4-A043-2543053BF04F}"/>
              </a:ext>
            </a:extLst>
          </p:cNvPr>
          <p:cNvSpPr>
            <a:spLocks noChangeArrowheads="1"/>
          </p:cNvSpPr>
          <p:nvPr/>
        </p:nvSpPr>
        <p:spPr bwMode="auto">
          <a:xfrm>
            <a:off x="4387851" y="302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6" name="Oval 464">
            <a:extLst>
              <a:ext uri="{FF2B5EF4-FFF2-40B4-BE49-F238E27FC236}">
                <a16:creationId xmlns:a16="http://schemas.microsoft.com/office/drawing/2014/main" id="{D2BFC003-69B7-43B0-B6D6-CA66C6AD294C}"/>
              </a:ext>
            </a:extLst>
          </p:cNvPr>
          <p:cNvSpPr>
            <a:spLocks noChangeArrowheads="1"/>
          </p:cNvSpPr>
          <p:nvPr/>
        </p:nvSpPr>
        <p:spPr bwMode="auto">
          <a:xfrm>
            <a:off x="4595814" y="324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7" name="Oval 465">
            <a:extLst>
              <a:ext uri="{FF2B5EF4-FFF2-40B4-BE49-F238E27FC236}">
                <a16:creationId xmlns:a16="http://schemas.microsoft.com/office/drawing/2014/main" id="{8B314FD2-33C9-48C7-BA3A-9CFBCE33BE90}"/>
              </a:ext>
            </a:extLst>
          </p:cNvPr>
          <p:cNvSpPr>
            <a:spLocks noChangeArrowheads="1"/>
          </p:cNvSpPr>
          <p:nvPr/>
        </p:nvSpPr>
        <p:spPr bwMode="auto">
          <a:xfrm>
            <a:off x="4622801" y="299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8" name="Oval 466">
            <a:extLst>
              <a:ext uri="{FF2B5EF4-FFF2-40B4-BE49-F238E27FC236}">
                <a16:creationId xmlns:a16="http://schemas.microsoft.com/office/drawing/2014/main" id="{DCD2CECB-E4E1-47D7-A5A8-C0DD1FD269B7}"/>
              </a:ext>
            </a:extLst>
          </p:cNvPr>
          <p:cNvSpPr>
            <a:spLocks noChangeArrowheads="1"/>
          </p:cNvSpPr>
          <p:nvPr/>
        </p:nvSpPr>
        <p:spPr bwMode="auto">
          <a:xfrm>
            <a:off x="4625976" y="291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9" name="Oval 467">
            <a:extLst>
              <a:ext uri="{FF2B5EF4-FFF2-40B4-BE49-F238E27FC236}">
                <a16:creationId xmlns:a16="http://schemas.microsoft.com/office/drawing/2014/main" id="{8EE41F5C-75DD-4012-A08B-7EF1ADCF0480}"/>
              </a:ext>
            </a:extLst>
          </p:cNvPr>
          <p:cNvSpPr>
            <a:spLocks noChangeArrowheads="1"/>
          </p:cNvSpPr>
          <p:nvPr/>
        </p:nvSpPr>
        <p:spPr bwMode="auto">
          <a:xfrm>
            <a:off x="4541839" y="2871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0" name="Oval 468">
            <a:extLst>
              <a:ext uri="{FF2B5EF4-FFF2-40B4-BE49-F238E27FC236}">
                <a16:creationId xmlns:a16="http://schemas.microsoft.com/office/drawing/2014/main" id="{74D1FB03-63DF-4EEF-AF9C-95EAE40C6FA0}"/>
              </a:ext>
            </a:extLst>
          </p:cNvPr>
          <p:cNvSpPr>
            <a:spLocks noChangeArrowheads="1"/>
          </p:cNvSpPr>
          <p:nvPr/>
        </p:nvSpPr>
        <p:spPr bwMode="auto">
          <a:xfrm>
            <a:off x="4524376" y="299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1" name="Oval 469">
            <a:extLst>
              <a:ext uri="{FF2B5EF4-FFF2-40B4-BE49-F238E27FC236}">
                <a16:creationId xmlns:a16="http://schemas.microsoft.com/office/drawing/2014/main" id="{B5B130B6-32FB-4646-BCA0-B1F2B9B5D0F8}"/>
              </a:ext>
            </a:extLst>
          </p:cNvPr>
          <p:cNvSpPr>
            <a:spLocks noChangeArrowheads="1"/>
          </p:cNvSpPr>
          <p:nvPr/>
        </p:nvSpPr>
        <p:spPr bwMode="auto">
          <a:xfrm>
            <a:off x="4514851" y="3471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2" name="Oval 470">
            <a:extLst>
              <a:ext uri="{FF2B5EF4-FFF2-40B4-BE49-F238E27FC236}">
                <a16:creationId xmlns:a16="http://schemas.microsoft.com/office/drawing/2014/main" id="{241F380D-0ED9-44D4-B1A0-681CDBF2E4B6}"/>
              </a:ext>
            </a:extLst>
          </p:cNvPr>
          <p:cNvSpPr>
            <a:spLocks noChangeArrowheads="1"/>
          </p:cNvSpPr>
          <p:nvPr/>
        </p:nvSpPr>
        <p:spPr bwMode="auto">
          <a:xfrm>
            <a:off x="4586289" y="347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3" name="Oval 471">
            <a:extLst>
              <a:ext uri="{FF2B5EF4-FFF2-40B4-BE49-F238E27FC236}">
                <a16:creationId xmlns:a16="http://schemas.microsoft.com/office/drawing/2014/main" id="{7EF88F0F-945F-4CB7-8ABC-AE72E7A897A8}"/>
              </a:ext>
            </a:extLst>
          </p:cNvPr>
          <p:cNvSpPr>
            <a:spLocks noChangeArrowheads="1"/>
          </p:cNvSpPr>
          <p:nvPr/>
        </p:nvSpPr>
        <p:spPr bwMode="auto">
          <a:xfrm>
            <a:off x="4610101" y="340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4" name="Oval 472">
            <a:extLst>
              <a:ext uri="{FF2B5EF4-FFF2-40B4-BE49-F238E27FC236}">
                <a16:creationId xmlns:a16="http://schemas.microsoft.com/office/drawing/2014/main" id="{1A52ACDE-F9DE-4B9E-8799-AF2EBE5604E1}"/>
              </a:ext>
            </a:extLst>
          </p:cNvPr>
          <p:cNvSpPr>
            <a:spLocks noChangeArrowheads="1"/>
          </p:cNvSpPr>
          <p:nvPr/>
        </p:nvSpPr>
        <p:spPr bwMode="auto">
          <a:xfrm>
            <a:off x="4511676" y="340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5" name="Oval 473">
            <a:extLst>
              <a:ext uri="{FF2B5EF4-FFF2-40B4-BE49-F238E27FC236}">
                <a16:creationId xmlns:a16="http://schemas.microsoft.com/office/drawing/2014/main" id="{501CF429-3107-4355-BFD5-3F1AF792D422}"/>
              </a:ext>
            </a:extLst>
          </p:cNvPr>
          <p:cNvSpPr>
            <a:spLocks noChangeArrowheads="1"/>
          </p:cNvSpPr>
          <p:nvPr/>
        </p:nvSpPr>
        <p:spPr bwMode="auto">
          <a:xfrm>
            <a:off x="4645026" y="3313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6" name="Oval 474">
            <a:extLst>
              <a:ext uri="{FF2B5EF4-FFF2-40B4-BE49-F238E27FC236}">
                <a16:creationId xmlns:a16="http://schemas.microsoft.com/office/drawing/2014/main" id="{FFA7C613-4D83-479B-A3C8-7B482DE9B2E5}"/>
              </a:ext>
            </a:extLst>
          </p:cNvPr>
          <p:cNvSpPr>
            <a:spLocks noChangeArrowheads="1"/>
          </p:cNvSpPr>
          <p:nvPr/>
        </p:nvSpPr>
        <p:spPr bwMode="auto">
          <a:xfrm>
            <a:off x="4494214" y="320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7" name="Oval 475">
            <a:extLst>
              <a:ext uri="{FF2B5EF4-FFF2-40B4-BE49-F238E27FC236}">
                <a16:creationId xmlns:a16="http://schemas.microsoft.com/office/drawing/2014/main" id="{9D6631AB-8315-4E4C-AF4F-7D4BDA413BFB}"/>
              </a:ext>
            </a:extLst>
          </p:cNvPr>
          <p:cNvSpPr>
            <a:spLocks noChangeArrowheads="1"/>
          </p:cNvSpPr>
          <p:nvPr/>
        </p:nvSpPr>
        <p:spPr bwMode="auto">
          <a:xfrm>
            <a:off x="4613276" y="314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8" name="Oval 476">
            <a:extLst>
              <a:ext uri="{FF2B5EF4-FFF2-40B4-BE49-F238E27FC236}">
                <a16:creationId xmlns:a16="http://schemas.microsoft.com/office/drawing/2014/main" id="{6E51F858-5B58-490B-BCCB-5F3E0C042CAE}"/>
              </a:ext>
            </a:extLst>
          </p:cNvPr>
          <p:cNvSpPr>
            <a:spLocks noChangeArrowheads="1"/>
          </p:cNvSpPr>
          <p:nvPr/>
        </p:nvSpPr>
        <p:spPr bwMode="auto">
          <a:xfrm>
            <a:off x="4705351" y="318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9" name="Oval 477">
            <a:extLst>
              <a:ext uri="{FF2B5EF4-FFF2-40B4-BE49-F238E27FC236}">
                <a16:creationId xmlns:a16="http://schemas.microsoft.com/office/drawing/2014/main" id="{E1DEDD3E-FE48-4025-BEFA-4ED805DC8FBC}"/>
              </a:ext>
            </a:extLst>
          </p:cNvPr>
          <p:cNvSpPr>
            <a:spLocks noChangeArrowheads="1"/>
          </p:cNvSpPr>
          <p:nvPr/>
        </p:nvSpPr>
        <p:spPr bwMode="auto">
          <a:xfrm>
            <a:off x="4740276" y="332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0" name="Oval 478">
            <a:extLst>
              <a:ext uri="{FF2B5EF4-FFF2-40B4-BE49-F238E27FC236}">
                <a16:creationId xmlns:a16="http://schemas.microsoft.com/office/drawing/2014/main" id="{D4036E25-17E1-4B54-9744-4A4A4E262285}"/>
              </a:ext>
            </a:extLst>
          </p:cNvPr>
          <p:cNvSpPr>
            <a:spLocks noChangeArrowheads="1"/>
          </p:cNvSpPr>
          <p:nvPr/>
        </p:nvSpPr>
        <p:spPr bwMode="auto">
          <a:xfrm>
            <a:off x="4767264"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1" name="Oval 479">
            <a:extLst>
              <a:ext uri="{FF2B5EF4-FFF2-40B4-BE49-F238E27FC236}">
                <a16:creationId xmlns:a16="http://schemas.microsoft.com/office/drawing/2014/main" id="{EA298F98-D754-49E1-881A-5C5E8F5E6F46}"/>
              </a:ext>
            </a:extLst>
          </p:cNvPr>
          <p:cNvSpPr>
            <a:spLocks noChangeArrowheads="1"/>
          </p:cNvSpPr>
          <p:nvPr/>
        </p:nvSpPr>
        <p:spPr bwMode="auto">
          <a:xfrm>
            <a:off x="4770439" y="298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2" name="Oval 480">
            <a:extLst>
              <a:ext uri="{FF2B5EF4-FFF2-40B4-BE49-F238E27FC236}">
                <a16:creationId xmlns:a16="http://schemas.microsoft.com/office/drawing/2014/main" id="{A7393ABC-A617-4EE1-92BA-8EA1BF3407A1}"/>
              </a:ext>
            </a:extLst>
          </p:cNvPr>
          <p:cNvSpPr>
            <a:spLocks noChangeArrowheads="1"/>
          </p:cNvSpPr>
          <p:nvPr/>
        </p:nvSpPr>
        <p:spPr bwMode="auto">
          <a:xfrm>
            <a:off x="4686301" y="2947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3" name="Oval 481">
            <a:extLst>
              <a:ext uri="{FF2B5EF4-FFF2-40B4-BE49-F238E27FC236}">
                <a16:creationId xmlns:a16="http://schemas.microsoft.com/office/drawing/2014/main" id="{7A2B5AA6-A738-496A-B5A1-4CB3CBF6F7EB}"/>
              </a:ext>
            </a:extLst>
          </p:cNvPr>
          <p:cNvSpPr>
            <a:spLocks noChangeArrowheads="1"/>
          </p:cNvSpPr>
          <p:nvPr/>
        </p:nvSpPr>
        <p:spPr bwMode="auto">
          <a:xfrm>
            <a:off x="4668839" y="3073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4" name="Oval 482">
            <a:extLst>
              <a:ext uri="{FF2B5EF4-FFF2-40B4-BE49-F238E27FC236}">
                <a16:creationId xmlns:a16="http://schemas.microsoft.com/office/drawing/2014/main" id="{66497369-B4BA-4470-8ADC-9DBAE8B7C0D8}"/>
              </a:ext>
            </a:extLst>
          </p:cNvPr>
          <p:cNvSpPr>
            <a:spLocks noChangeArrowheads="1"/>
          </p:cNvSpPr>
          <p:nvPr/>
        </p:nvSpPr>
        <p:spPr bwMode="auto">
          <a:xfrm>
            <a:off x="4745039" y="286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5" name="Oval 483">
            <a:extLst>
              <a:ext uri="{FF2B5EF4-FFF2-40B4-BE49-F238E27FC236}">
                <a16:creationId xmlns:a16="http://schemas.microsoft.com/office/drawing/2014/main" id="{C623B8FB-6F8F-4B1C-B0AD-FCD922F62D9E}"/>
              </a:ext>
            </a:extLst>
          </p:cNvPr>
          <p:cNvSpPr>
            <a:spLocks noChangeArrowheads="1"/>
          </p:cNvSpPr>
          <p:nvPr/>
        </p:nvSpPr>
        <p:spPr bwMode="auto">
          <a:xfrm>
            <a:off x="4754564" y="347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6" name="Oval 484">
            <a:extLst>
              <a:ext uri="{FF2B5EF4-FFF2-40B4-BE49-F238E27FC236}">
                <a16:creationId xmlns:a16="http://schemas.microsoft.com/office/drawing/2014/main" id="{B90855D2-D94E-46E5-BE01-D5D89798A20F}"/>
              </a:ext>
            </a:extLst>
          </p:cNvPr>
          <p:cNvSpPr>
            <a:spLocks noChangeArrowheads="1"/>
          </p:cNvSpPr>
          <p:nvPr/>
        </p:nvSpPr>
        <p:spPr bwMode="auto">
          <a:xfrm>
            <a:off x="4656139" y="3484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7" name="Oval 485">
            <a:extLst>
              <a:ext uri="{FF2B5EF4-FFF2-40B4-BE49-F238E27FC236}">
                <a16:creationId xmlns:a16="http://schemas.microsoft.com/office/drawing/2014/main" id="{11C01E3E-F2C2-4843-9121-722113AECAC1}"/>
              </a:ext>
            </a:extLst>
          </p:cNvPr>
          <p:cNvSpPr>
            <a:spLocks noChangeArrowheads="1"/>
          </p:cNvSpPr>
          <p:nvPr/>
        </p:nvSpPr>
        <p:spPr bwMode="auto">
          <a:xfrm>
            <a:off x="4811714" y="311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8" name="Oval 486">
            <a:extLst>
              <a:ext uri="{FF2B5EF4-FFF2-40B4-BE49-F238E27FC236}">
                <a16:creationId xmlns:a16="http://schemas.microsoft.com/office/drawing/2014/main" id="{0EAC85EA-F5C7-42EC-AD2A-89A2EBA36630}"/>
              </a:ext>
            </a:extLst>
          </p:cNvPr>
          <p:cNvSpPr>
            <a:spLocks noChangeArrowheads="1"/>
          </p:cNvSpPr>
          <p:nvPr/>
        </p:nvSpPr>
        <p:spPr bwMode="auto">
          <a:xfrm>
            <a:off x="3857626" y="217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9" name="Oval 487">
            <a:extLst>
              <a:ext uri="{FF2B5EF4-FFF2-40B4-BE49-F238E27FC236}">
                <a16:creationId xmlns:a16="http://schemas.microsoft.com/office/drawing/2014/main" id="{D422D37A-DE91-4DCC-852C-DA873A19038F}"/>
              </a:ext>
            </a:extLst>
          </p:cNvPr>
          <p:cNvSpPr>
            <a:spLocks noChangeArrowheads="1"/>
          </p:cNvSpPr>
          <p:nvPr/>
        </p:nvSpPr>
        <p:spPr bwMode="auto">
          <a:xfrm>
            <a:off x="3860801" y="2089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0" name="Oval 488">
            <a:extLst>
              <a:ext uri="{FF2B5EF4-FFF2-40B4-BE49-F238E27FC236}">
                <a16:creationId xmlns:a16="http://schemas.microsoft.com/office/drawing/2014/main" id="{5921ECF7-B451-44B3-B8A3-C7163EF2B0B2}"/>
              </a:ext>
            </a:extLst>
          </p:cNvPr>
          <p:cNvSpPr>
            <a:spLocks noChangeArrowheads="1"/>
          </p:cNvSpPr>
          <p:nvPr/>
        </p:nvSpPr>
        <p:spPr bwMode="auto">
          <a:xfrm>
            <a:off x="3854451" y="272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1" name="Oval 489">
            <a:extLst>
              <a:ext uri="{FF2B5EF4-FFF2-40B4-BE49-F238E27FC236}">
                <a16:creationId xmlns:a16="http://schemas.microsoft.com/office/drawing/2014/main" id="{FE1339E7-F101-4F8F-9BEE-1DAE5FA026A5}"/>
              </a:ext>
            </a:extLst>
          </p:cNvPr>
          <p:cNvSpPr>
            <a:spLocks noChangeArrowheads="1"/>
          </p:cNvSpPr>
          <p:nvPr/>
        </p:nvSpPr>
        <p:spPr bwMode="auto">
          <a:xfrm>
            <a:off x="3848101" y="231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2" name="Oval 490">
            <a:extLst>
              <a:ext uri="{FF2B5EF4-FFF2-40B4-BE49-F238E27FC236}">
                <a16:creationId xmlns:a16="http://schemas.microsoft.com/office/drawing/2014/main" id="{A9899FAC-6668-4351-9170-4E34EC7D03DE}"/>
              </a:ext>
            </a:extLst>
          </p:cNvPr>
          <p:cNvSpPr>
            <a:spLocks noChangeArrowheads="1"/>
          </p:cNvSpPr>
          <p:nvPr/>
        </p:nvSpPr>
        <p:spPr bwMode="auto">
          <a:xfrm>
            <a:off x="4881564" y="2065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3" name="Oval 491">
            <a:extLst>
              <a:ext uri="{FF2B5EF4-FFF2-40B4-BE49-F238E27FC236}">
                <a16:creationId xmlns:a16="http://schemas.microsoft.com/office/drawing/2014/main" id="{9E2B2F41-31B5-4630-90C2-1138C04098BB}"/>
              </a:ext>
            </a:extLst>
          </p:cNvPr>
          <p:cNvSpPr>
            <a:spLocks noChangeArrowheads="1"/>
          </p:cNvSpPr>
          <p:nvPr/>
        </p:nvSpPr>
        <p:spPr bwMode="auto">
          <a:xfrm>
            <a:off x="4916489" y="2205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4" name="Oval 492">
            <a:extLst>
              <a:ext uri="{FF2B5EF4-FFF2-40B4-BE49-F238E27FC236}">
                <a16:creationId xmlns:a16="http://schemas.microsoft.com/office/drawing/2014/main" id="{76D4081E-E706-482D-990B-5ABD1AD2BF99}"/>
              </a:ext>
            </a:extLst>
          </p:cNvPr>
          <p:cNvSpPr>
            <a:spLocks noChangeArrowheads="1"/>
          </p:cNvSpPr>
          <p:nvPr/>
        </p:nvSpPr>
        <p:spPr bwMode="auto">
          <a:xfrm>
            <a:off x="4927601" y="2709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5" name="Oval 493">
            <a:extLst>
              <a:ext uri="{FF2B5EF4-FFF2-40B4-BE49-F238E27FC236}">
                <a16:creationId xmlns:a16="http://schemas.microsoft.com/office/drawing/2014/main" id="{4F552F12-5F79-47AF-8994-6C207EF0CD37}"/>
              </a:ext>
            </a:extLst>
          </p:cNvPr>
          <p:cNvSpPr>
            <a:spLocks noChangeArrowheads="1"/>
          </p:cNvSpPr>
          <p:nvPr/>
        </p:nvSpPr>
        <p:spPr bwMode="auto">
          <a:xfrm>
            <a:off x="4940301" y="250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6" name="Oval 494">
            <a:extLst>
              <a:ext uri="{FF2B5EF4-FFF2-40B4-BE49-F238E27FC236}">
                <a16:creationId xmlns:a16="http://schemas.microsoft.com/office/drawing/2014/main" id="{7E4201DE-0D6A-40FC-997E-F09434CDAA5C}"/>
              </a:ext>
            </a:extLst>
          </p:cNvPr>
          <p:cNvSpPr>
            <a:spLocks noChangeArrowheads="1"/>
          </p:cNvSpPr>
          <p:nvPr/>
        </p:nvSpPr>
        <p:spPr bwMode="auto">
          <a:xfrm>
            <a:off x="4854576" y="2547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7" name="Oval 495">
            <a:extLst>
              <a:ext uri="{FF2B5EF4-FFF2-40B4-BE49-F238E27FC236}">
                <a16:creationId xmlns:a16="http://schemas.microsoft.com/office/drawing/2014/main" id="{4FB1371A-D52E-4CB0-82BD-F983E0DA3B7D}"/>
              </a:ext>
            </a:extLst>
          </p:cNvPr>
          <p:cNvSpPr>
            <a:spLocks noChangeArrowheads="1"/>
          </p:cNvSpPr>
          <p:nvPr/>
        </p:nvSpPr>
        <p:spPr bwMode="auto">
          <a:xfrm>
            <a:off x="4835526" y="2430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8" name="Oval 496">
            <a:extLst>
              <a:ext uri="{FF2B5EF4-FFF2-40B4-BE49-F238E27FC236}">
                <a16:creationId xmlns:a16="http://schemas.microsoft.com/office/drawing/2014/main" id="{FBBC5D80-2EAA-45F6-95F3-23F6D4128F19}"/>
              </a:ext>
            </a:extLst>
          </p:cNvPr>
          <p:cNvSpPr>
            <a:spLocks noChangeArrowheads="1"/>
          </p:cNvSpPr>
          <p:nvPr/>
        </p:nvSpPr>
        <p:spPr bwMode="auto">
          <a:xfrm>
            <a:off x="4906964" y="2435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9" name="Oval 497">
            <a:extLst>
              <a:ext uri="{FF2B5EF4-FFF2-40B4-BE49-F238E27FC236}">
                <a16:creationId xmlns:a16="http://schemas.microsoft.com/office/drawing/2014/main" id="{0071B3B2-9CD8-4171-94EF-6C6FBA595582}"/>
              </a:ext>
            </a:extLst>
          </p:cNvPr>
          <p:cNvSpPr>
            <a:spLocks noChangeArrowheads="1"/>
          </p:cNvSpPr>
          <p:nvPr/>
        </p:nvSpPr>
        <p:spPr bwMode="auto">
          <a:xfrm>
            <a:off x="4930776" y="236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0" name="Oval 498">
            <a:extLst>
              <a:ext uri="{FF2B5EF4-FFF2-40B4-BE49-F238E27FC236}">
                <a16:creationId xmlns:a16="http://schemas.microsoft.com/office/drawing/2014/main" id="{21482219-0AB9-483B-9363-025AFCFBBD9D}"/>
              </a:ext>
            </a:extLst>
          </p:cNvPr>
          <p:cNvSpPr>
            <a:spLocks noChangeArrowheads="1"/>
          </p:cNvSpPr>
          <p:nvPr/>
        </p:nvSpPr>
        <p:spPr bwMode="auto">
          <a:xfrm>
            <a:off x="4864101" y="231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1" name="Oval 499">
            <a:extLst>
              <a:ext uri="{FF2B5EF4-FFF2-40B4-BE49-F238E27FC236}">
                <a16:creationId xmlns:a16="http://schemas.microsoft.com/office/drawing/2014/main" id="{EB06C57A-438F-475B-9C6E-F74AC3E8D940}"/>
              </a:ext>
            </a:extLst>
          </p:cNvPr>
          <p:cNvSpPr>
            <a:spLocks noChangeArrowheads="1"/>
          </p:cNvSpPr>
          <p:nvPr/>
        </p:nvSpPr>
        <p:spPr bwMode="auto">
          <a:xfrm>
            <a:off x="496570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2" name="Oval 500">
            <a:extLst>
              <a:ext uri="{FF2B5EF4-FFF2-40B4-BE49-F238E27FC236}">
                <a16:creationId xmlns:a16="http://schemas.microsoft.com/office/drawing/2014/main" id="{35A4A2C1-5A94-4368-9DD2-93318691C734}"/>
              </a:ext>
            </a:extLst>
          </p:cNvPr>
          <p:cNvSpPr>
            <a:spLocks noChangeArrowheads="1"/>
          </p:cNvSpPr>
          <p:nvPr/>
        </p:nvSpPr>
        <p:spPr bwMode="auto">
          <a:xfrm>
            <a:off x="4933951" y="210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3" name="Oval 501">
            <a:extLst>
              <a:ext uri="{FF2B5EF4-FFF2-40B4-BE49-F238E27FC236}">
                <a16:creationId xmlns:a16="http://schemas.microsoft.com/office/drawing/2014/main" id="{3BE6354A-ECA3-40C6-B781-37C9A8AACCEF}"/>
              </a:ext>
            </a:extLst>
          </p:cNvPr>
          <p:cNvSpPr>
            <a:spLocks noChangeArrowheads="1"/>
          </p:cNvSpPr>
          <p:nvPr/>
        </p:nvSpPr>
        <p:spPr bwMode="auto">
          <a:xfrm>
            <a:off x="4546601" y="2254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4" name="Oval 502">
            <a:extLst>
              <a:ext uri="{FF2B5EF4-FFF2-40B4-BE49-F238E27FC236}">
                <a16:creationId xmlns:a16="http://schemas.microsoft.com/office/drawing/2014/main" id="{8CF99DAA-78E7-486E-B60B-0D27EE0E8D99}"/>
              </a:ext>
            </a:extLst>
          </p:cNvPr>
          <p:cNvSpPr>
            <a:spLocks noChangeArrowheads="1"/>
          </p:cNvSpPr>
          <p:nvPr/>
        </p:nvSpPr>
        <p:spPr bwMode="auto">
          <a:xfrm>
            <a:off x="4976814" y="2443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5" name="Oval 503">
            <a:extLst>
              <a:ext uri="{FF2B5EF4-FFF2-40B4-BE49-F238E27FC236}">
                <a16:creationId xmlns:a16="http://schemas.microsoft.com/office/drawing/2014/main" id="{584F6FE2-E847-48AF-909C-A0060B772FC1}"/>
              </a:ext>
            </a:extLst>
          </p:cNvPr>
          <p:cNvSpPr>
            <a:spLocks noChangeArrowheads="1"/>
          </p:cNvSpPr>
          <p:nvPr/>
        </p:nvSpPr>
        <p:spPr bwMode="auto">
          <a:xfrm>
            <a:off x="3992564" y="213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6" name="Oval 504">
            <a:extLst>
              <a:ext uri="{FF2B5EF4-FFF2-40B4-BE49-F238E27FC236}">
                <a16:creationId xmlns:a16="http://schemas.microsoft.com/office/drawing/2014/main" id="{F1A86B46-DD33-4F47-8AC3-57BACD40AA4F}"/>
              </a:ext>
            </a:extLst>
          </p:cNvPr>
          <p:cNvSpPr>
            <a:spLocks noChangeArrowheads="1"/>
          </p:cNvSpPr>
          <p:nvPr/>
        </p:nvSpPr>
        <p:spPr bwMode="auto">
          <a:xfrm>
            <a:off x="4027489" y="227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7" name="Oval 505">
            <a:extLst>
              <a:ext uri="{FF2B5EF4-FFF2-40B4-BE49-F238E27FC236}">
                <a16:creationId xmlns:a16="http://schemas.microsoft.com/office/drawing/2014/main" id="{344EDAE7-E52E-4CDC-9B4C-E3CBF7C57BDD}"/>
              </a:ext>
            </a:extLst>
          </p:cNvPr>
          <p:cNvSpPr>
            <a:spLocks noChangeArrowheads="1"/>
          </p:cNvSpPr>
          <p:nvPr/>
        </p:nvSpPr>
        <p:spPr bwMode="auto">
          <a:xfrm>
            <a:off x="4054476" y="2028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8" name="Oval 506">
            <a:extLst>
              <a:ext uri="{FF2B5EF4-FFF2-40B4-BE49-F238E27FC236}">
                <a16:creationId xmlns:a16="http://schemas.microsoft.com/office/drawing/2014/main" id="{F64481EF-B4BB-4F3C-BD27-9C0EFD82A5B4}"/>
              </a:ext>
            </a:extLst>
          </p:cNvPr>
          <p:cNvSpPr>
            <a:spLocks noChangeArrowheads="1"/>
          </p:cNvSpPr>
          <p:nvPr/>
        </p:nvSpPr>
        <p:spPr bwMode="auto">
          <a:xfrm>
            <a:off x="4033839"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9" name="Oval 507">
            <a:extLst>
              <a:ext uri="{FF2B5EF4-FFF2-40B4-BE49-F238E27FC236}">
                <a16:creationId xmlns:a16="http://schemas.microsoft.com/office/drawing/2014/main" id="{DB3C1A06-7CE6-4A8E-85C5-D365F6F629FD}"/>
              </a:ext>
            </a:extLst>
          </p:cNvPr>
          <p:cNvSpPr>
            <a:spLocks noChangeArrowheads="1"/>
          </p:cNvSpPr>
          <p:nvPr/>
        </p:nvSpPr>
        <p:spPr bwMode="auto">
          <a:xfrm>
            <a:off x="3956051" y="202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0" name="Oval 508">
            <a:extLst>
              <a:ext uri="{FF2B5EF4-FFF2-40B4-BE49-F238E27FC236}">
                <a16:creationId xmlns:a16="http://schemas.microsoft.com/office/drawing/2014/main" id="{3A91C2B9-4FD1-47AA-AD38-E6883021A72C}"/>
              </a:ext>
            </a:extLst>
          </p:cNvPr>
          <p:cNvSpPr>
            <a:spLocks noChangeArrowheads="1"/>
          </p:cNvSpPr>
          <p:nvPr/>
        </p:nvSpPr>
        <p:spPr bwMode="auto">
          <a:xfrm>
            <a:off x="4051301" y="2579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1" name="Oval 509">
            <a:extLst>
              <a:ext uri="{FF2B5EF4-FFF2-40B4-BE49-F238E27FC236}">
                <a16:creationId xmlns:a16="http://schemas.microsoft.com/office/drawing/2014/main" id="{B0BCE20E-6B3D-4371-AA7F-51008F64B084}"/>
              </a:ext>
            </a:extLst>
          </p:cNvPr>
          <p:cNvSpPr>
            <a:spLocks noChangeArrowheads="1"/>
          </p:cNvSpPr>
          <p:nvPr/>
        </p:nvSpPr>
        <p:spPr bwMode="auto">
          <a:xfrm>
            <a:off x="3965576" y="26193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2" name="Oval 510">
            <a:extLst>
              <a:ext uri="{FF2B5EF4-FFF2-40B4-BE49-F238E27FC236}">
                <a16:creationId xmlns:a16="http://schemas.microsoft.com/office/drawing/2014/main" id="{45E8B18E-C961-436A-8D5E-38A279EAFF90}"/>
              </a:ext>
            </a:extLst>
          </p:cNvPr>
          <p:cNvSpPr>
            <a:spLocks noChangeArrowheads="1"/>
          </p:cNvSpPr>
          <p:nvPr/>
        </p:nvSpPr>
        <p:spPr bwMode="auto">
          <a:xfrm>
            <a:off x="3946526" y="2501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3" name="Oval 511">
            <a:extLst>
              <a:ext uri="{FF2B5EF4-FFF2-40B4-BE49-F238E27FC236}">
                <a16:creationId xmlns:a16="http://schemas.microsoft.com/office/drawing/2014/main" id="{450D8048-FEC9-40B0-84BC-21D7695E1AEF}"/>
              </a:ext>
            </a:extLst>
          </p:cNvPr>
          <p:cNvSpPr>
            <a:spLocks noChangeArrowheads="1"/>
          </p:cNvSpPr>
          <p:nvPr/>
        </p:nvSpPr>
        <p:spPr bwMode="auto">
          <a:xfrm>
            <a:off x="4017964" y="250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4" name="Oval 512">
            <a:extLst>
              <a:ext uri="{FF2B5EF4-FFF2-40B4-BE49-F238E27FC236}">
                <a16:creationId xmlns:a16="http://schemas.microsoft.com/office/drawing/2014/main" id="{3CE181CC-1E84-4C63-9827-FCF0B906A4F0}"/>
              </a:ext>
            </a:extLst>
          </p:cNvPr>
          <p:cNvSpPr>
            <a:spLocks noChangeArrowheads="1"/>
          </p:cNvSpPr>
          <p:nvPr/>
        </p:nvSpPr>
        <p:spPr bwMode="auto">
          <a:xfrm>
            <a:off x="4041776" y="2433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5" name="Oval 513">
            <a:extLst>
              <a:ext uri="{FF2B5EF4-FFF2-40B4-BE49-F238E27FC236}">
                <a16:creationId xmlns:a16="http://schemas.microsoft.com/office/drawing/2014/main" id="{F261FB4C-63B8-408E-8715-93A6E1048A04}"/>
              </a:ext>
            </a:extLst>
          </p:cNvPr>
          <p:cNvSpPr>
            <a:spLocks noChangeArrowheads="1"/>
          </p:cNvSpPr>
          <p:nvPr/>
        </p:nvSpPr>
        <p:spPr bwMode="auto">
          <a:xfrm>
            <a:off x="3943351" y="243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6" name="Oval 514">
            <a:extLst>
              <a:ext uri="{FF2B5EF4-FFF2-40B4-BE49-F238E27FC236}">
                <a16:creationId xmlns:a16="http://schemas.microsoft.com/office/drawing/2014/main" id="{06DBAD4E-D36B-4EE1-BC06-411677E36167}"/>
              </a:ext>
            </a:extLst>
          </p:cNvPr>
          <p:cNvSpPr>
            <a:spLocks noChangeArrowheads="1"/>
          </p:cNvSpPr>
          <p:nvPr/>
        </p:nvSpPr>
        <p:spPr bwMode="auto">
          <a:xfrm>
            <a:off x="4076701" y="234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7" name="Oval 515">
            <a:extLst>
              <a:ext uri="{FF2B5EF4-FFF2-40B4-BE49-F238E27FC236}">
                <a16:creationId xmlns:a16="http://schemas.microsoft.com/office/drawing/2014/main" id="{B9420623-4608-44B0-94A4-7B5B8297F83F}"/>
              </a:ext>
            </a:extLst>
          </p:cNvPr>
          <p:cNvSpPr>
            <a:spLocks noChangeArrowheads="1"/>
          </p:cNvSpPr>
          <p:nvPr/>
        </p:nvSpPr>
        <p:spPr bwMode="auto">
          <a:xfrm>
            <a:off x="3925889" y="223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8" name="Oval 516">
            <a:extLst>
              <a:ext uri="{FF2B5EF4-FFF2-40B4-BE49-F238E27FC236}">
                <a16:creationId xmlns:a16="http://schemas.microsoft.com/office/drawing/2014/main" id="{66BEAAE0-BC53-4603-A3EA-ABD7D72446D6}"/>
              </a:ext>
            </a:extLst>
          </p:cNvPr>
          <p:cNvSpPr>
            <a:spLocks noChangeArrowheads="1"/>
          </p:cNvSpPr>
          <p:nvPr/>
        </p:nvSpPr>
        <p:spPr bwMode="auto">
          <a:xfrm>
            <a:off x="4044951"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9" name="Oval 517">
            <a:extLst>
              <a:ext uri="{FF2B5EF4-FFF2-40B4-BE49-F238E27FC236}">
                <a16:creationId xmlns:a16="http://schemas.microsoft.com/office/drawing/2014/main" id="{71C8ABAE-E2AF-48EA-8D1B-927E559305F0}"/>
              </a:ext>
            </a:extLst>
          </p:cNvPr>
          <p:cNvSpPr>
            <a:spLocks noChangeArrowheads="1"/>
          </p:cNvSpPr>
          <p:nvPr/>
        </p:nvSpPr>
        <p:spPr bwMode="auto">
          <a:xfrm>
            <a:off x="4137026" y="221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0" name="Oval 518">
            <a:extLst>
              <a:ext uri="{FF2B5EF4-FFF2-40B4-BE49-F238E27FC236}">
                <a16:creationId xmlns:a16="http://schemas.microsoft.com/office/drawing/2014/main" id="{F340473B-F7FE-49C6-8CD8-BE078244224F}"/>
              </a:ext>
            </a:extLst>
          </p:cNvPr>
          <p:cNvSpPr>
            <a:spLocks noChangeArrowheads="1"/>
          </p:cNvSpPr>
          <p:nvPr/>
        </p:nvSpPr>
        <p:spPr bwMode="auto">
          <a:xfrm>
            <a:off x="4171951" y="235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1" name="Oval 519">
            <a:extLst>
              <a:ext uri="{FF2B5EF4-FFF2-40B4-BE49-F238E27FC236}">
                <a16:creationId xmlns:a16="http://schemas.microsoft.com/office/drawing/2014/main" id="{C8245DC7-31F9-4BA0-9280-8B2A0E2E3D1E}"/>
              </a:ext>
            </a:extLst>
          </p:cNvPr>
          <p:cNvSpPr>
            <a:spLocks noChangeArrowheads="1"/>
          </p:cNvSpPr>
          <p:nvPr/>
        </p:nvSpPr>
        <p:spPr bwMode="auto">
          <a:xfrm>
            <a:off x="4198939" y="2105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2" name="Oval 520">
            <a:extLst>
              <a:ext uri="{FF2B5EF4-FFF2-40B4-BE49-F238E27FC236}">
                <a16:creationId xmlns:a16="http://schemas.microsoft.com/office/drawing/2014/main" id="{4EA07BAA-CD3D-4C25-8190-D3DC3AA50E60}"/>
              </a:ext>
            </a:extLst>
          </p:cNvPr>
          <p:cNvSpPr>
            <a:spLocks noChangeArrowheads="1"/>
          </p:cNvSpPr>
          <p:nvPr/>
        </p:nvSpPr>
        <p:spPr bwMode="auto">
          <a:xfrm>
            <a:off x="4202114" y="201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3" name="Oval 521">
            <a:extLst>
              <a:ext uri="{FF2B5EF4-FFF2-40B4-BE49-F238E27FC236}">
                <a16:creationId xmlns:a16="http://schemas.microsoft.com/office/drawing/2014/main" id="{4FAD98BB-F12F-4C09-A658-801F31331EC6}"/>
              </a:ext>
            </a:extLst>
          </p:cNvPr>
          <p:cNvSpPr>
            <a:spLocks noChangeArrowheads="1"/>
          </p:cNvSpPr>
          <p:nvPr/>
        </p:nvSpPr>
        <p:spPr bwMode="auto">
          <a:xfrm>
            <a:off x="4100514"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4" name="Oval 522">
            <a:extLst>
              <a:ext uri="{FF2B5EF4-FFF2-40B4-BE49-F238E27FC236}">
                <a16:creationId xmlns:a16="http://schemas.microsoft.com/office/drawing/2014/main" id="{CE304756-7080-4624-9618-20E4042790A4}"/>
              </a:ext>
            </a:extLst>
          </p:cNvPr>
          <p:cNvSpPr>
            <a:spLocks noChangeArrowheads="1"/>
          </p:cNvSpPr>
          <p:nvPr/>
        </p:nvSpPr>
        <p:spPr bwMode="auto">
          <a:xfrm>
            <a:off x="4195764" y="2655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5" name="Oval 523">
            <a:extLst>
              <a:ext uri="{FF2B5EF4-FFF2-40B4-BE49-F238E27FC236}">
                <a16:creationId xmlns:a16="http://schemas.microsoft.com/office/drawing/2014/main" id="{1C99414D-1A21-4EFB-B702-541F75FA9DFE}"/>
              </a:ext>
            </a:extLst>
          </p:cNvPr>
          <p:cNvSpPr>
            <a:spLocks noChangeArrowheads="1"/>
          </p:cNvSpPr>
          <p:nvPr/>
        </p:nvSpPr>
        <p:spPr bwMode="auto">
          <a:xfrm>
            <a:off x="4110038" y="26955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6" name="Oval 524">
            <a:extLst>
              <a:ext uri="{FF2B5EF4-FFF2-40B4-BE49-F238E27FC236}">
                <a16:creationId xmlns:a16="http://schemas.microsoft.com/office/drawing/2014/main" id="{E456AAF2-30EB-4711-A286-8326DC19C2B2}"/>
              </a:ext>
            </a:extLst>
          </p:cNvPr>
          <p:cNvSpPr>
            <a:spLocks noChangeArrowheads="1"/>
          </p:cNvSpPr>
          <p:nvPr/>
        </p:nvSpPr>
        <p:spPr bwMode="auto">
          <a:xfrm>
            <a:off x="4098926" y="2627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7" name="Oval 525">
            <a:extLst>
              <a:ext uri="{FF2B5EF4-FFF2-40B4-BE49-F238E27FC236}">
                <a16:creationId xmlns:a16="http://schemas.microsoft.com/office/drawing/2014/main" id="{40BE6F84-7878-4442-AD01-CBA1C8C1095E}"/>
              </a:ext>
            </a:extLst>
          </p:cNvPr>
          <p:cNvSpPr>
            <a:spLocks noChangeArrowheads="1"/>
          </p:cNvSpPr>
          <p:nvPr/>
        </p:nvSpPr>
        <p:spPr bwMode="auto">
          <a:xfrm>
            <a:off x="4162426"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8" name="Oval 526">
            <a:extLst>
              <a:ext uri="{FF2B5EF4-FFF2-40B4-BE49-F238E27FC236}">
                <a16:creationId xmlns:a16="http://schemas.microsoft.com/office/drawing/2014/main" id="{B3CB2856-9DE3-4D1C-9CCD-41C106DB9BC8}"/>
              </a:ext>
            </a:extLst>
          </p:cNvPr>
          <p:cNvSpPr>
            <a:spLocks noChangeArrowheads="1"/>
          </p:cNvSpPr>
          <p:nvPr/>
        </p:nvSpPr>
        <p:spPr bwMode="auto">
          <a:xfrm>
            <a:off x="4186239" y="250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9" name="Oval 527">
            <a:extLst>
              <a:ext uri="{FF2B5EF4-FFF2-40B4-BE49-F238E27FC236}">
                <a16:creationId xmlns:a16="http://schemas.microsoft.com/office/drawing/2014/main" id="{A64C52FB-0DF3-48DE-982F-64B4E55F0E6E}"/>
              </a:ext>
            </a:extLst>
          </p:cNvPr>
          <p:cNvSpPr>
            <a:spLocks noChangeArrowheads="1"/>
          </p:cNvSpPr>
          <p:nvPr/>
        </p:nvSpPr>
        <p:spPr bwMode="auto">
          <a:xfrm>
            <a:off x="408781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0" name="Oval 528">
            <a:extLst>
              <a:ext uri="{FF2B5EF4-FFF2-40B4-BE49-F238E27FC236}">
                <a16:creationId xmlns:a16="http://schemas.microsoft.com/office/drawing/2014/main" id="{D2C37EFE-AED8-419B-ADED-AF91D37621A3}"/>
              </a:ext>
            </a:extLst>
          </p:cNvPr>
          <p:cNvSpPr>
            <a:spLocks noChangeArrowheads="1"/>
          </p:cNvSpPr>
          <p:nvPr/>
        </p:nvSpPr>
        <p:spPr bwMode="auto">
          <a:xfrm>
            <a:off x="4211639" y="219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1" name="Oval 529">
            <a:extLst>
              <a:ext uri="{FF2B5EF4-FFF2-40B4-BE49-F238E27FC236}">
                <a16:creationId xmlns:a16="http://schemas.microsoft.com/office/drawing/2014/main" id="{7568E775-B5F6-4347-B7C2-5DDE4D577045}"/>
              </a:ext>
            </a:extLst>
          </p:cNvPr>
          <p:cNvSpPr>
            <a:spLocks noChangeArrowheads="1"/>
          </p:cNvSpPr>
          <p:nvPr/>
        </p:nvSpPr>
        <p:spPr bwMode="auto">
          <a:xfrm>
            <a:off x="4249739" y="2300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2" name="Oval 530">
            <a:extLst>
              <a:ext uri="{FF2B5EF4-FFF2-40B4-BE49-F238E27FC236}">
                <a16:creationId xmlns:a16="http://schemas.microsoft.com/office/drawing/2014/main" id="{2FA44AAB-3AF3-4285-B6DB-FF50EAA6F9F6}"/>
              </a:ext>
            </a:extLst>
          </p:cNvPr>
          <p:cNvSpPr>
            <a:spLocks noChangeArrowheads="1"/>
          </p:cNvSpPr>
          <p:nvPr/>
        </p:nvSpPr>
        <p:spPr bwMode="auto">
          <a:xfrm>
            <a:off x="4284664" y="243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3" name="Oval 531">
            <a:extLst>
              <a:ext uri="{FF2B5EF4-FFF2-40B4-BE49-F238E27FC236}">
                <a16:creationId xmlns:a16="http://schemas.microsoft.com/office/drawing/2014/main" id="{9431D739-D315-4ACA-AF74-00E422DADA8A}"/>
              </a:ext>
            </a:extLst>
          </p:cNvPr>
          <p:cNvSpPr>
            <a:spLocks noChangeArrowheads="1"/>
          </p:cNvSpPr>
          <p:nvPr/>
        </p:nvSpPr>
        <p:spPr bwMode="auto">
          <a:xfrm>
            <a:off x="4311651" y="2192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4" name="Oval 532">
            <a:extLst>
              <a:ext uri="{FF2B5EF4-FFF2-40B4-BE49-F238E27FC236}">
                <a16:creationId xmlns:a16="http://schemas.microsoft.com/office/drawing/2014/main" id="{E78F2C17-BFC4-43E4-B16B-5321D03B607F}"/>
              </a:ext>
            </a:extLst>
          </p:cNvPr>
          <p:cNvSpPr>
            <a:spLocks noChangeArrowheads="1"/>
          </p:cNvSpPr>
          <p:nvPr/>
        </p:nvSpPr>
        <p:spPr bwMode="auto">
          <a:xfrm>
            <a:off x="4314826" y="210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5" name="Oval 533">
            <a:extLst>
              <a:ext uri="{FF2B5EF4-FFF2-40B4-BE49-F238E27FC236}">
                <a16:creationId xmlns:a16="http://schemas.microsoft.com/office/drawing/2014/main" id="{7AFC3447-09A9-45D3-AC53-9B216A3599AF}"/>
              </a:ext>
            </a:extLst>
          </p:cNvPr>
          <p:cNvSpPr>
            <a:spLocks noChangeArrowheads="1"/>
          </p:cNvSpPr>
          <p:nvPr/>
        </p:nvSpPr>
        <p:spPr bwMode="auto">
          <a:xfrm>
            <a:off x="3776664" y="208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6" name="Oval 534">
            <a:extLst>
              <a:ext uri="{FF2B5EF4-FFF2-40B4-BE49-F238E27FC236}">
                <a16:creationId xmlns:a16="http://schemas.microsoft.com/office/drawing/2014/main" id="{ECB10E64-5413-4DCC-886C-F0C977676953}"/>
              </a:ext>
            </a:extLst>
          </p:cNvPr>
          <p:cNvSpPr>
            <a:spLocks noChangeArrowheads="1"/>
          </p:cNvSpPr>
          <p:nvPr/>
        </p:nvSpPr>
        <p:spPr bwMode="auto">
          <a:xfrm>
            <a:off x="4194176" y="277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7" name="Oval 535">
            <a:extLst>
              <a:ext uri="{FF2B5EF4-FFF2-40B4-BE49-F238E27FC236}">
                <a16:creationId xmlns:a16="http://schemas.microsoft.com/office/drawing/2014/main" id="{B7972AEA-437B-41EE-97F7-BA239955D613}"/>
              </a:ext>
            </a:extLst>
          </p:cNvPr>
          <p:cNvSpPr>
            <a:spLocks noChangeArrowheads="1"/>
          </p:cNvSpPr>
          <p:nvPr/>
        </p:nvSpPr>
        <p:spPr bwMode="auto">
          <a:xfrm>
            <a:off x="4275139" y="267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8" name="Oval 536">
            <a:extLst>
              <a:ext uri="{FF2B5EF4-FFF2-40B4-BE49-F238E27FC236}">
                <a16:creationId xmlns:a16="http://schemas.microsoft.com/office/drawing/2014/main" id="{2457D2A4-2E20-4E45-8EA9-D00CCFAAE5B3}"/>
              </a:ext>
            </a:extLst>
          </p:cNvPr>
          <p:cNvSpPr>
            <a:spLocks noChangeArrowheads="1"/>
          </p:cNvSpPr>
          <p:nvPr/>
        </p:nvSpPr>
        <p:spPr bwMode="auto">
          <a:xfrm>
            <a:off x="4298951" y="259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9" name="Oval 537">
            <a:extLst>
              <a:ext uri="{FF2B5EF4-FFF2-40B4-BE49-F238E27FC236}">
                <a16:creationId xmlns:a16="http://schemas.microsoft.com/office/drawing/2014/main" id="{B71906B3-6629-4423-9A6C-3120CC0A953A}"/>
              </a:ext>
            </a:extLst>
          </p:cNvPr>
          <p:cNvSpPr>
            <a:spLocks noChangeArrowheads="1"/>
          </p:cNvSpPr>
          <p:nvPr/>
        </p:nvSpPr>
        <p:spPr bwMode="auto">
          <a:xfrm>
            <a:off x="4333876" y="250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0" name="Oval 538">
            <a:extLst>
              <a:ext uri="{FF2B5EF4-FFF2-40B4-BE49-F238E27FC236}">
                <a16:creationId xmlns:a16="http://schemas.microsoft.com/office/drawing/2014/main" id="{73A92499-EA1B-4BAD-8BB1-1099D17DC084}"/>
              </a:ext>
            </a:extLst>
          </p:cNvPr>
          <p:cNvSpPr>
            <a:spLocks noChangeArrowheads="1"/>
          </p:cNvSpPr>
          <p:nvPr/>
        </p:nvSpPr>
        <p:spPr bwMode="auto">
          <a:xfrm>
            <a:off x="4421189" y="232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1" name="Oval 539">
            <a:extLst>
              <a:ext uri="{FF2B5EF4-FFF2-40B4-BE49-F238E27FC236}">
                <a16:creationId xmlns:a16="http://schemas.microsoft.com/office/drawing/2014/main" id="{B1E71FD0-6507-4724-B883-8518CB4A116B}"/>
              </a:ext>
            </a:extLst>
          </p:cNvPr>
          <p:cNvSpPr>
            <a:spLocks noChangeArrowheads="1"/>
          </p:cNvSpPr>
          <p:nvPr/>
        </p:nvSpPr>
        <p:spPr bwMode="auto">
          <a:xfrm>
            <a:off x="4394201" y="237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2" name="Oval 540">
            <a:extLst>
              <a:ext uri="{FF2B5EF4-FFF2-40B4-BE49-F238E27FC236}">
                <a16:creationId xmlns:a16="http://schemas.microsoft.com/office/drawing/2014/main" id="{AE2EB352-B676-4077-91F7-E1B9FFC062C0}"/>
              </a:ext>
            </a:extLst>
          </p:cNvPr>
          <p:cNvSpPr>
            <a:spLocks noChangeArrowheads="1"/>
          </p:cNvSpPr>
          <p:nvPr/>
        </p:nvSpPr>
        <p:spPr bwMode="auto">
          <a:xfrm>
            <a:off x="4429126" y="251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3" name="Oval 541">
            <a:extLst>
              <a:ext uri="{FF2B5EF4-FFF2-40B4-BE49-F238E27FC236}">
                <a16:creationId xmlns:a16="http://schemas.microsoft.com/office/drawing/2014/main" id="{5324FAF8-5CBE-4528-AD54-7DE5C0260784}"/>
              </a:ext>
            </a:extLst>
          </p:cNvPr>
          <p:cNvSpPr>
            <a:spLocks noChangeArrowheads="1"/>
          </p:cNvSpPr>
          <p:nvPr/>
        </p:nvSpPr>
        <p:spPr bwMode="auto">
          <a:xfrm>
            <a:off x="4456114" y="2268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4" name="Oval 542">
            <a:extLst>
              <a:ext uri="{FF2B5EF4-FFF2-40B4-BE49-F238E27FC236}">
                <a16:creationId xmlns:a16="http://schemas.microsoft.com/office/drawing/2014/main" id="{C609C883-05C4-4D8D-ABC9-2B8C4088F4E3}"/>
              </a:ext>
            </a:extLst>
          </p:cNvPr>
          <p:cNvSpPr>
            <a:spLocks noChangeArrowheads="1"/>
          </p:cNvSpPr>
          <p:nvPr/>
        </p:nvSpPr>
        <p:spPr bwMode="auto">
          <a:xfrm>
            <a:off x="4459289" y="218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5" name="Oval 543">
            <a:extLst>
              <a:ext uri="{FF2B5EF4-FFF2-40B4-BE49-F238E27FC236}">
                <a16:creationId xmlns:a16="http://schemas.microsoft.com/office/drawing/2014/main" id="{66140C69-7F8A-4363-B455-7F8EEF61392D}"/>
              </a:ext>
            </a:extLst>
          </p:cNvPr>
          <p:cNvSpPr>
            <a:spLocks noChangeArrowheads="1"/>
          </p:cNvSpPr>
          <p:nvPr/>
        </p:nvSpPr>
        <p:spPr bwMode="auto">
          <a:xfrm>
            <a:off x="4357689" y="226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6" name="Oval 544">
            <a:extLst>
              <a:ext uri="{FF2B5EF4-FFF2-40B4-BE49-F238E27FC236}">
                <a16:creationId xmlns:a16="http://schemas.microsoft.com/office/drawing/2014/main" id="{C770ACC5-C717-4B78-A211-98328A580C0D}"/>
              </a:ext>
            </a:extLst>
          </p:cNvPr>
          <p:cNvSpPr>
            <a:spLocks noChangeArrowheads="1"/>
          </p:cNvSpPr>
          <p:nvPr/>
        </p:nvSpPr>
        <p:spPr bwMode="auto">
          <a:xfrm>
            <a:off x="4433889" y="205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7" name="Oval 545">
            <a:extLst>
              <a:ext uri="{FF2B5EF4-FFF2-40B4-BE49-F238E27FC236}">
                <a16:creationId xmlns:a16="http://schemas.microsoft.com/office/drawing/2014/main" id="{621823BA-06A9-4695-8691-D2A0705EBC85}"/>
              </a:ext>
            </a:extLst>
          </p:cNvPr>
          <p:cNvSpPr>
            <a:spLocks noChangeArrowheads="1"/>
          </p:cNvSpPr>
          <p:nvPr/>
        </p:nvSpPr>
        <p:spPr bwMode="auto">
          <a:xfrm>
            <a:off x="4348164" y="2741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8" name="Oval 546">
            <a:extLst>
              <a:ext uri="{FF2B5EF4-FFF2-40B4-BE49-F238E27FC236}">
                <a16:creationId xmlns:a16="http://schemas.microsoft.com/office/drawing/2014/main" id="{19FCEA64-68C0-4886-A837-3439015D7D4C}"/>
              </a:ext>
            </a:extLst>
          </p:cNvPr>
          <p:cNvSpPr>
            <a:spLocks noChangeArrowheads="1"/>
          </p:cNvSpPr>
          <p:nvPr/>
        </p:nvSpPr>
        <p:spPr bwMode="auto">
          <a:xfrm>
            <a:off x="4419601" y="2746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9" name="Oval 547">
            <a:extLst>
              <a:ext uri="{FF2B5EF4-FFF2-40B4-BE49-F238E27FC236}">
                <a16:creationId xmlns:a16="http://schemas.microsoft.com/office/drawing/2014/main" id="{9FB7DE73-0C72-4C5C-8182-9B6F59043758}"/>
              </a:ext>
            </a:extLst>
          </p:cNvPr>
          <p:cNvSpPr>
            <a:spLocks noChangeArrowheads="1"/>
          </p:cNvSpPr>
          <p:nvPr/>
        </p:nvSpPr>
        <p:spPr bwMode="auto">
          <a:xfrm>
            <a:off x="4443414" y="267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0" name="Oval 548">
            <a:extLst>
              <a:ext uri="{FF2B5EF4-FFF2-40B4-BE49-F238E27FC236}">
                <a16:creationId xmlns:a16="http://schemas.microsoft.com/office/drawing/2014/main" id="{A423AD79-5B6B-4D12-BFC2-835537BEFA72}"/>
              </a:ext>
            </a:extLst>
          </p:cNvPr>
          <p:cNvSpPr>
            <a:spLocks noChangeArrowheads="1"/>
          </p:cNvSpPr>
          <p:nvPr/>
        </p:nvSpPr>
        <p:spPr bwMode="auto">
          <a:xfrm>
            <a:off x="4344989" y="267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1" name="Oval 549">
            <a:extLst>
              <a:ext uri="{FF2B5EF4-FFF2-40B4-BE49-F238E27FC236}">
                <a16:creationId xmlns:a16="http://schemas.microsoft.com/office/drawing/2014/main" id="{F8989DB6-CBAE-4E42-948E-1E6693782243}"/>
              </a:ext>
            </a:extLst>
          </p:cNvPr>
          <p:cNvSpPr>
            <a:spLocks noChangeArrowheads="1"/>
          </p:cNvSpPr>
          <p:nvPr/>
        </p:nvSpPr>
        <p:spPr bwMode="auto">
          <a:xfrm>
            <a:off x="4446589" y="2411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2" name="Oval 550">
            <a:extLst>
              <a:ext uri="{FF2B5EF4-FFF2-40B4-BE49-F238E27FC236}">
                <a16:creationId xmlns:a16="http://schemas.microsoft.com/office/drawing/2014/main" id="{6A6FC0F1-9BCE-45B6-AE42-287C9A1CD882}"/>
              </a:ext>
            </a:extLst>
          </p:cNvPr>
          <p:cNvSpPr>
            <a:spLocks noChangeArrowheads="1"/>
          </p:cNvSpPr>
          <p:nvPr/>
        </p:nvSpPr>
        <p:spPr bwMode="auto">
          <a:xfrm>
            <a:off x="4418014" y="214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3" name="Oval 551">
            <a:extLst>
              <a:ext uri="{FF2B5EF4-FFF2-40B4-BE49-F238E27FC236}">
                <a16:creationId xmlns:a16="http://schemas.microsoft.com/office/drawing/2014/main" id="{0778267E-885B-445A-86B3-449C39A0162F}"/>
              </a:ext>
            </a:extLst>
          </p:cNvPr>
          <p:cNvSpPr>
            <a:spLocks noChangeArrowheads="1"/>
          </p:cNvSpPr>
          <p:nvPr/>
        </p:nvSpPr>
        <p:spPr bwMode="auto">
          <a:xfrm>
            <a:off x="4625976" y="237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4" name="Oval 552">
            <a:extLst>
              <a:ext uri="{FF2B5EF4-FFF2-40B4-BE49-F238E27FC236}">
                <a16:creationId xmlns:a16="http://schemas.microsoft.com/office/drawing/2014/main" id="{0917B416-FA7F-44DB-A0B4-7E3B8E8BA409}"/>
              </a:ext>
            </a:extLst>
          </p:cNvPr>
          <p:cNvSpPr>
            <a:spLocks noChangeArrowheads="1"/>
          </p:cNvSpPr>
          <p:nvPr/>
        </p:nvSpPr>
        <p:spPr bwMode="auto">
          <a:xfrm>
            <a:off x="4652964" y="212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5" name="Oval 553">
            <a:extLst>
              <a:ext uri="{FF2B5EF4-FFF2-40B4-BE49-F238E27FC236}">
                <a16:creationId xmlns:a16="http://schemas.microsoft.com/office/drawing/2014/main" id="{1A7E7D2C-23BE-45BD-9912-3D0FD88BD494}"/>
              </a:ext>
            </a:extLst>
          </p:cNvPr>
          <p:cNvSpPr>
            <a:spLocks noChangeArrowheads="1"/>
          </p:cNvSpPr>
          <p:nvPr/>
        </p:nvSpPr>
        <p:spPr bwMode="auto">
          <a:xfrm>
            <a:off x="4656139" y="203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6" name="Oval 554">
            <a:extLst>
              <a:ext uri="{FF2B5EF4-FFF2-40B4-BE49-F238E27FC236}">
                <a16:creationId xmlns:a16="http://schemas.microsoft.com/office/drawing/2014/main" id="{3F072BE4-AB3B-4747-AEEB-961B1755EC04}"/>
              </a:ext>
            </a:extLst>
          </p:cNvPr>
          <p:cNvSpPr>
            <a:spLocks noChangeArrowheads="1"/>
          </p:cNvSpPr>
          <p:nvPr/>
        </p:nvSpPr>
        <p:spPr bwMode="auto">
          <a:xfrm>
            <a:off x="4554539" y="212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7" name="Oval 555">
            <a:extLst>
              <a:ext uri="{FF2B5EF4-FFF2-40B4-BE49-F238E27FC236}">
                <a16:creationId xmlns:a16="http://schemas.microsoft.com/office/drawing/2014/main" id="{BD1E80CD-95FB-47AC-AF99-59B11F523BA1}"/>
              </a:ext>
            </a:extLst>
          </p:cNvPr>
          <p:cNvSpPr>
            <a:spLocks noChangeArrowheads="1"/>
          </p:cNvSpPr>
          <p:nvPr/>
        </p:nvSpPr>
        <p:spPr bwMode="auto">
          <a:xfrm>
            <a:off x="4649789" y="267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8" name="Oval 556">
            <a:extLst>
              <a:ext uri="{FF2B5EF4-FFF2-40B4-BE49-F238E27FC236}">
                <a16:creationId xmlns:a16="http://schemas.microsoft.com/office/drawing/2014/main" id="{5C6015DA-EFB4-4C3E-AFFD-408A03B8836A}"/>
              </a:ext>
            </a:extLst>
          </p:cNvPr>
          <p:cNvSpPr>
            <a:spLocks noChangeArrowheads="1"/>
          </p:cNvSpPr>
          <p:nvPr/>
        </p:nvSpPr>
        <p:spPr bwMode="auto">
          <a:xfrm>
            <a:off x="4564063" y="27130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9" name="Oval 557">
            <a:extLst>
              <a:ext uri="{FF2B5EF4-FFF2-40B4-BE49-F238E27FC236}">
                <a16:creationId xmlns:a16="http://schemas.microsoft.com/office/drawing/2014/main" id="{6A2634A3-9A48-410E-8B05-6005909E4E5A}"/>
              </a:ext>
            </a:extLst>
          </p:cNvPr>
          <p:cNvSpPr>
            <a:spLocks noChangeArrowheads="1"/>
          </p:cNvSpPr>
          <p:nvPr/>
        </p:nvSpPr>
        <p:spPr bwMode="auto">
          <a:xfrm>
            <a:off x="4545014" y="259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0" name="Oval 558">
            <a:extLst>
              <a:ext uri="{FF2B5EF4-FFF2-40B4-BE49-F238E27FC236}">
                <a16:creationId xmlns:a16="http://schemas.microsoft.com/office/drawing/2014/main" id="{60CF0942-F789-4CE4-8464-5205FED43084}"/>
              </a:ext>
            </a:extLst>
          </p:cNvPr>
          <p:cNvSpPr>
            <a:spLocks noChangeArrowheads="1"/>
          </p:cNvSpPr>
          <p:nvPr/>
        </p:nvSpPr>
        <p:spPr bwMode="auto">
          <a:xfrm>
            <a:off x="4616451" y="260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1" name="Oval 559">
            <a:extLst>
              <a:ext uri="{FF2B5EF4-FFF2-40B4-BE49-F238E27FC236}">
                <a16:creationId xmlns:a16="http://schemas.microsoft.com/office/drawing/2014/main" id="{F9A5C857-17DA-465B-A316-83D3B239B646}"/>
              </a:ext>
            </a:extLst>
          </p:cNvPr>
          <p:cNvSpPr>
            <a:spLocks noChangeArrowheads="1"/>
          </p:cNvSpPr>
          <p:nvPr/>
        </p:nvSpPr>
        <p:spPr bwMode="auto">
          <a:xfrm>
            <a:off x="4640264" y="2527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2" name="Oval 560">
            <a:extLst>
              <a:ext uri="{FF2B5EF4-FFF2-40B4-BE49-F238E27FC236}">
                <a16:creationId xmlns:a16="http://schemas.microsoft.com/office/drawing/2014/main" id="{4CFFC199-C361-4234-9266-51BC844EA949}"/>
              </a:ext>
            </a:extLst>
          </p:cNvPr>
          <p:cNvSpPr>
            <a:spLocks noChangeArrowheads="1"/>
          </p:cNvSpPr>
          <p:nvPr/>
        </p:nvSpPr>
        <p:spPr bwMode="auto">
          <a:xfrm>
            <a:off x="4541839" y="2532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3" name="Oval 561">
            <a:extLst>
              <a:ext uri="{FF2B5EF4-FFF2-40B4-BE49-F238E27FC236}">
                <a16:creationId xmlns:a16="http://schemas.microsoft.com/office/drawing/2014/main" id="{F1FB9399-3B8A-46F9-8973-35DEBBE880C2}"/>
              </a:ext>
            </a:extLst>
          </p:cNvPr>
          <p:cNvSpPr>
            <a:spLocks noChangeArrowheads="1"/>
          </p:cNvSpPr>
          <p:nvPr/>
        </p:nvSpPr>
        <p:spPr bwMode="auto">
          <a:xfrm>
            <a:off x="4675189" y="243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4" name="Oval 562">
            <a:extLst>
              <a:ext uri="{FF2B5EF4-FFF2-40B4-BE49-F238E27FC236}">
                <a16:creationId xmlns:a16="http://schemas.microsoft.com/office/drawing/2014/main" id="{33180C26-FFB1-4E06-B667-0FD244F6D3D8}"/>
              </a:ext>
            </a:extLst>
          </p:cNvPr>
          <p:cNvSpPr>
            <a:spLocks noChangeArrowheads="1"/>
          </p:cNvSpPr>
          <p:nvPr/>
        </p:nvSpPr>
        <p:spPr bwMode="auto">
          <a:xfrm>
            <a:off x="4535489" y="242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5" name="Oval 563">
            <a:extLst>
              <a:ext uri="{FF2B5EF4-FFF2-40B4-BE49-F238E27FC236}">
                <a16:creationId xmlns:a16="http://schemas.microsoft.com/office/drawing/2014/main" id="{7F9B9AEB-9B50-4CE1-8278-06B76C3FD5AD}"/>
              </a:ext>
            </a:extLst>
          </p:cNvPr>
          <p:cNvSpPr>
            <a:spLocks noChangeArrowheads="1"/>
          </p:cNvSpPr>
          <p:nvPr/>
        </p:nvSpPr>
        <p:spPr bwMode="auto">
          <a:xfrm>
            <a:off x="4643439" y="226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6" name="Oval 564">
            <a:extLst>
              <a:ext uri="{FF2B5EF4-FFF2-40B4-BE49-F238E27FC236}">
                <a16:creationId xmlns:a16="http://schemas.microsoft.com/office/drawing/2014/main" id="{7EC874EE-208C-411B-BAF2-4ADCB6315545}"/>
              </a:ext>
            </a:extLst>
          </p:cNvPr>
          <p:cNvSpPr>
            <a:spLocks noChangeArrowheads="1"/>
          </p:cNvSpPr>
          <p:nvPr/>
        </p:nvSpPr>
        <p:spPr bwMode="auto">
          <a:xfrm>
            <a:off x="4735514" y="230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7" name="Oval 565">
            <a:extLst>
              <a:ext uri="{FF2B5EF4-FFF2-40B4-BE49-F238E27FC236}">
                <a16:creationId xmlns:a16="http://schemas.microsoft.com/office/drawing/2014/main" id="{45346016-A174-4045-BCC1-8ABF266730DD}"/>
              </a:ext>
            </a:extLst>
          </p:cNvPr>
          <p:cNvSpPr>
            <a:spLocks noChangeArrowheads="1"/>
          </p:cNvSpPr>
          <p:nvPr/>
        </p:nvSpPr>
        <p:spPr bwMode="auto">
          <a:xfrm>
            <a:off x="4770439" y="244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8" name="Oval 566">
            <a:extLst>
              <a:ext uri="{FF2B5EF4-FFF2-40B4-BE49-F238E27FC236}">
                <a16:creationId xmlns:a16="http://schemas.microsoft.com/office/drawing/2014/main" id="{95E7F7E2-634B-4C7C-8DE8-A39E6CED9FD4}"/>
              </a:ext>
            </a:extLst>
          </p:cNvPr>
          <p:cNvSpPr>
            <a:spLocks noChangeArrowheads="1"/>
          </p:cNvSpPr>
          <p:nvPr/>
        </p:nvSpPr>
        <p:spPr bwMode="auto">
          <a:xfrm>
            <a:off x="4797426" y="219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9" name="Oval 567">
            <a:extLst>
              <a:ext uri="{FF2B5EF4-FFF2-40B4-BE49-F238E27FC236}">
                <a16:creationId xmlns:a16="http://schemas.microsoft.com/office/drawing/2014/main" id="{4078D3C3-C0AE-4A65-AB21-2171C5EBDFF6}"/>
              </a:ext>
            </a:extLst>
          </p:cNvPr>
          <p:cNvSpPr>
            <a:spLocks noChangeArrowheads="1"/>
          </p:cNvSpPr>
          <p:nvPr/>
        </p:nvSpPr>
        <p:spPr bwMode="auto">
          <a:xfrm>
            <a:off x="4800601" y="211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0" name="Oval 568">
            <a:extLst>
              <a:ext uri="{FF2B5EF4-FFF2-40B4-BE49-F238E27FC236}">
                <a16:creationId xmlns:a16="http://schemas.microsoft.com/office/drawing/2014/main" id="{5F542EA2-AB76-48CB-B8AF-8E6A5E9C2A3C}"/>
              </a:ext>
            </a:extLst>
          </p:cNvPr>
          <p:cNvSpPr>
            <a:spLocks noChangeArrowheads="1"/>
          </p:cNvSpPr>
          <p:nvPr/>
        </p:nvSpPr>
        <p:spPr bwMode="auto">
          <a:xfrm>
            <a:off x="4716464" y="207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1" name="Oval 569">
            <a:extLst>
              <a:ext uri="{FF2B5EF4-FFF2-40B4-BE49-F238E27FC236}">
                <a16:creationId xmlns:a16="http://schemas.microsoft.com/office/drawing/2014/main" id="{D95A28A0-10D6-4689-8B5F-54641907CF6B}"/>
              </a:ext>
            </a:extLst>
          </p:cNvPr>
          <p:cNvSpPr>
            <a:spLocks noChangeArrowheads="1"/>
          </p:cNvSpPr>
          <p:nvPr/>
        </p:nvSpPr>
        <p:spPr bwMode="auto">
          <a:xfrm>
            <a:off x="4699001" y="2197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2" name="Oval 570">
            <a:extLst>
              <a:ext uri="{FF2B5EF4-FFF2-40B4-BE49-F238E27FC236}">
                <a16:creationId xmlns:a16="http://schemas.microsoft.com/office/drawing/2014/main" id="{55323918-7F46-494F-97F9-81028034D2FB}"/>
              </a:ext>
            </a:extLst>
          </p:cNvPr>
          <p:cNvSpPr>
            <a:spLocks noChangeArrowheads="1"/>
          </p:cNvSpPr>
          <p:nvPr/>
        </p:nvSpPr>
        <p:spPr bwMode="auto">
          <a:xfrm>
            <a:off x="4794251" y="274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3" name="Oval 571">
            <a:extLst>
              <a:ext uri="{FF2B5EF4-FFF2-40B4-BE49-F238E27FC236}">
                <a16:creationId xmlns:a16="http://schemas.microsoft.com/office/drawing/2014/main" id="{25DE9947-09F0-4607-A5EA-2E7A9CE13A1A}"/>
              </a:ext>
            </a:extLst>
          </p:cNvPr>
          <p:cNvSpPr>
            <a:spLocks noChangeArrowheads="1"/>
          </p:cNvSpPr>
          <p:nvPr/>
        </p:nvSpPr>
        <p:spPr bwMode="auto">
          <a:xfrm>
            <a:off x="4697414" y="2720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4" name="Oval 572">
            <a:extLst>
              <a:ext uri="{FF2B5EF4-FFF2-40B4-BE49-F238E27FC236}">
                <a16:creationId xmlns:a16="http://schemas.microsoft.com/office/drawing/2014/main" id="{245DEEA6-3F97-445B-A912-AECD739B0E1E}"/>
              </a:ext>
            </a:extLst>
          </p:cNvPr>
          <p:cNvSpPr>
            <a:spLocks noChangeArrowheads="1"/>
          </p:cNvSpPr>
          <p:nvPr/>
        </p:nvSpPr>
        <p:spPr bwMode="auto">
          <a:xfrm>
            <a:off x="4760914" y="2676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5" name="Oval 573">
            <a:extLst>
              <a:ext uri="{FF2B5EF4-FFF2-40B4-BE49-F238E27FC236}">
                <a16:creationId xmlns:a16="http://schemas.microsoft.com/office/drawing/2014/main" id="{6343F27C-A672-4B2B-8EEB-4FE2A4BB00C1}"/>
              </a:ext>
            </a:extLst>
          </p:cNvPr>
          <p:cNvSpPr>
            <a:spLocks noChangeArrowheads="1"/>
          </p:cNvSpPr>
          <p:nvPr/>
        </p:nvSpPr>
        <p:spPr bwMode="auto">
          <a:xfrm>
            <a:off x="4784726" y="260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6" name="Oval 574">
            <a:extLst>
              <a:ext uri="{FF2B5EF4-FFF2-40B4-BE49-F238E27FC236}">
                <a16:creationId xmlns:a16="http://schemas.microsoft.com/office/drawing/2014/main" id="{41320DA5-0BDC-4802-BCDF-C20A6BA33376}"/>
              </a:ext>
            </a:extLst>
          </p:cNvPr>
          <p:cNvSpPr>
            <a:spLocks noChangeArrowheads="1"/>
          </p:cNvSpPr>
          <p:nvPr/>
        </p:nvSpPr>
        <p:spPr bwMode="auto">
          <a:xfrm>
            <a:off x="4686301" y="2608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7" name="Oval 575">
            <a:extLst>
              <a:ext uri="{FF2B5EF4-FFF2-40B4-BE49-F238E27FC236}">
                <a16:creationId xmlns:a16="http://schemas.microsoft.com/office/drawing/2014/main" id="{9307868C-5452-4060-8EBD-F3773C2398F7}"/>
              </a:ext>
            </a:extLst>
          </p:cNvPr>
          <p:cNvSpPr>
            <a:spLocks noChangeArrowheads="1"/>
          </p:cNvSpPr>
          <p:nvPr/>
        </p:nvSpPr>
        <p:spPr bwMode="auto">
          <a:xfrm>
            <a:off x="4841876" y="224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8" name="Oval 576">
            <a:extLst>
              <a:ext uri="{FF2B5EF4-FFF2-40B4-BE49-F238E27FC236}">
                <a16:creationId xmlns:a16="http://schemas.microsoft.com/office/drawing/2014/main" id="{29E865C3-5161-4F39-AC45-A45A05B9D47A}"/>
              </a:ext>
            </a:extLst>
          </p:cNvPr>
          <p:cNvSpPr>
            <a:spLocks noChangeArrowheads="1"/>
          </p:cNvSpPr>
          <p:nvPr/>
        </p:nvSpPr>
        <p:spPr bwMode="auto">
          <a:xfrm>
            <a:off x="4613276" y="28225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9" name="Oval 577">
            <a:extLst>
              <a:ext uri="{FF2B5EF4-FFF2-40B4-BE49-F238E27FC236}">
                <a16:creationId xmlns:a16="http://schemas.microsoft.com/office/drawing/2014/main" id="{D74154A6-F309-400A-B6E1-190A74F7D4E4}"/>
              </a:ext>
            </a:extLst>
          </p:cNvPr>
          <p:cNvSpPr>
            <a:spLocks noChangeArrowheads="1"/>
          </p:cNvSpPr>
          <p:nvPr/>
        </p:nvSpPr>
        <p:spPr bwMode="auto">
          <a:xfrm>
            <a:off x="5565776"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0" name="Oval 578">
            <a:extLst>
              <a:ext uri="{FF2B5EF4-FFF2-40B4-BE49-F238E27FC236}">
                <a16:creationId xmlns:a16="http://schemas.microsoft.com/office/drawing/2014/main" id="{2B9E9B57-2F9B-4606-B2C0-4638FE5A2B22}"/>
              </a:ext>
            </a:extLst>
          </p:cNvPr>
          <p:cNvSpPr>
            <a:spLocks noChangeArrowheads="1"/>
          </p:cNvSpPr>
          <p:nvPr/>
        </p:nvSpPr>
        <p:spPr bwMode="auto">
          <a:xfrm>
            <a:off x="5011739" y="313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1" name="Oval 579">
            <a:extLst>
              <a:ext uri="{FF2B5EF4-FFF2-40B4-BE49-F238E27FC236}">
                <a16:creationId xmlns:a16="http://schemas.microsoft.com/office/drawing/2014/main" id="{318739A0-3683-4465-902A-5E989385F0C4}"/>
              </a:ext>
            </a:extLst>
          </p:cNvPr>
          <p:cNvSpPr>
            <a:spLocks noChangeArrowheads="1"/>
          </p:cNvSpPr>
          <p:nvPr/>
        </p:nvSpPr>
        <p:spPr bwMode="auto">
          <a:xfrm>
            <a:off x="5046664" y="327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2" name="Oval 580">
            <a:extLst>
              <a:ext uri="{FF2B5EF4-FFF2-40B4-BE49-F238E27FC236}">
                <a16:creationId xmlns:a16="http://schemas.microsoft.com/office/drawing/2014/main" id="{696A9DC4-4126-4876-97EB-E9E6814E655A}"/>
              </a:ext>
            </a:extLst>
          </p:cNvPr>
          <p:cNvSpPr>
            <a:spLocks noChangeArrowheads="1"/>
          </p:cNvSpPr>
          <p:nvPr/>
        </p:nvSpPr>
        <p:spPr bwMode="auto">
          <a:xfrm>
            <a:off x="5073651" y="3027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3" name="Oval 581">
            <a:extLst>
              <a:ext uri="{FF2B5EF4-FFF2-40B4-BE49-F238E27FC236}">
                <a16:creationId xmlns:a16="http://schemas.microsoft.com/office/drawing/2014/main" id="{5B2563F6-DE4C-4C07-882C-EA5F9E6F6E5E}"/>
              </a:ext>
            </a:extLst>
          </p:cNvPr>
          <p:cNvSpPr>
            <a:spLocks noChangeArrowheads="1"/>
          </p:cNvSpPr>
          <p:nvPr/>
        </p:nvSpPr>
        <p:spPr bwMode="auto">
          <a:xfrm>
            <a:off x="5076826"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4" name="Oval 582">
            <a:extLst>
              <a:ext uri="{FF2B5EF4-FFF2-40B4-BE49-F238E27FC236}">
                <a16:creationId xmlns:a16="http://schemas.microsoft.com/office/drawing/2014/main" id="{BB960B39-F467-44FC-81E1-A5AB49797BC2}"/>
              </a:ext>
            </a:extLst>
          </p:cNvPr>
          <p:cNvSpPr>
            <a:spLocks noChangeArrowheads="1"/>
          </p:cNvSpPr>
          <p:nvPr/>
        </p:nvSpPr>
        <p:spPr bwMode="auto">
          <a:xfrm>
            <a:off x="4975226" y="302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5" name="Oval 583">
            <a:extLst>
              <a:ext uri="{FF2B5EF4-FFF2-40B4-BE49-F238E27FC236}">
                <a16:creationId xmlns:a16="http://schemas.microsoft.com/office/drawing/2014/main" id="{84BCAC03-CE60-4369-865C-A39DE987C653}"/>
              </a:ext>
            </a:extLst>
          </p:cNvPr>
          <p:cNvSpPr>
            <a:spLocks noChangeArrowheads="1"/>
          </p:cNvSpPr>
          <p:nvPr/>
        </p:nvSpPr>
        <p:spPr bwMode="auto">
          <a:xfrm>
            <a:off x="4965701" y="3500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6" name="Oval 584">
            <a:extLst>
              <a:ext uri="{FF2B5EF4-FFF2-40B4-BE49-F238E27FC236}">
                <a16:creationId xmlns:a16="http://schemas.microsoft.com/office/drawing/2014/main" id="{8B19A0BF-468D-4371-A92E-1DFFEDD07AD2}"/>
              </a:ext>
            </a:extLst>
          </p:cNvPr>
          <p:cNvSpPr>
            <a:spLocks noChangeArrowheads="1"/>
          </p:cNvSpPr>
          <p:nvPr/>
        </p:nvSpPr>
        <p:spPr bwMode="auto">
          <a:xfrm>
            <a:off x="5037139" y="350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7" name="Oval 585">
            <a:extLst>
              <a:ext uri="{FF2B5EF4-FFF2-40B4-BE49-F238E27FC236}">
                <a16:creationId xmlns:a16="http://schemas.microsoft.com/office/drawing/2014/main" id="{34DE0899-7F3B-470A-AE76-49EC2AA88620}"/>
              </a:ext>
            </a:extLst>
          </p:cNvPr>
          <p:cNvSpPr>
            <a:spLocks noChangeArrowheads="1"/>
          </p:cNvSpPr>
          <p:nvPr/>
        </p:nvSpPr>
        <p:spPr bwMode="auto">
          <a:xfrm>
            <a:off x="5060951" y="343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8" name="Oval 586">
            <a:extLst>
              <a:ext uri="{FF2B5EF4-FFF2-40B4-BE49-F238E27FC236}">
                <a16:creationId xmlns:a16="http://schemas.microsoft.com/office/drawing/2014/main" id="{CE3EB7A1-0A84-40D3-B223-39A7575622FA}"/>
              </a:ext>
            </a:extLst>
          </p:cNvPr>
          <p:cNvSpPr>
            <a:spLocks noChangeArrowheads="1"/>
          </p:cNvSpPr>
          <p:nvPr/>
        </p:nvSpPr>
        <p:spPr bwMode="auto">
          <a:xfrm>
            <a:off x="4962526" y="343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9" name="Oval 587">
            <a:extLst>
              <a:ext uri="{FF2B5EF4-FFF2-40B4-BE49-F238E27FC236}">
                <a16:creationId xmlns:a16="http://schemas.microsoft.com/office/drawing/2014/main" id="{4B06D940-A2D0-419C-B202-A944A15CF18E}"/>
              </a:ext>
            </a:extLst>
          </p:cNvPr>
          <p:cNvSpPr>
            <a:spLocks noChangeArrowheads="1"/>
          </p:cNvSpPr>
          <p:nvPr/>
        </p:nvSpPr>
        <p:spPr bwMode="auto">
          <a:xfrm>
            <a:off x="5095876" y="334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0" name="Oval 588">
            <a:extLst>
              <a:ext uri="{FF2B5EF4-FFF2-40B4-BE49-F238E27FC236}">
                <a16:creationId xmlns:a16="http://schemas.microsoft.com/office/drawing/2014/main" id="{994C9F99-F6BC-4D69-93C2-515A35180E2C}"/>
              </a:ext>
            </a:extLst>
          </p:cNvPr>
          <p:cNvSpPr>
            <a:spLocks noChangeArrowheads="1"/>
          </p:cNvSpPr>
          <p:nvPr/>
        </p:nvSpPr>
        <p:spPr bwMode="auto">
          <a:xfrm>
            <a:off x="5064126" y="317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1" name="Oval 589">
            <a:extLst>
              <a:ext uri="{FF2B5EF4-FFF2-40B4-BE49-F238E27FC236}">
                <a16:creationId xmlns:a16="http://schemas.microsoft.com/office/drawing/2014/main" id="{92870675-152E-42ED-90FF-8F8630725689}"/>
              </a:ext>
            </a:extLst>
          </p:cNvPr>
          <p:cNvSpPr>
            <a:spLocks noChangeArrowheads="1"/>
          </p:cNvSpPr>
          <p:nvPr/>
        </p:nvSpPr>
        <p:spPr bwMode="auto">
          <a:xfrm>
            <a:off x="5156201" y="321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2" name="Oval 590">
            <a:extLst>
              <a:ext uri="{FF2B5EF4-FFF2-40B4-BE49-F238E27FC236}">
                <a16:creationId xmlns:a16="http://schemas.microsoft.com/office/drawing/2014/main" id="{226E18D1-D062-43BB-ADDB-B7231EB614C5}"/>
              </a:ext>
            </a:extLst>
          </p:cNvPr>
          <p:cNvSpPr>
            <a:spLocks noChangeArrowheads="1"/>
          </p:cNvSpPr>
          <p:nvPr/>
        </p:nvSpPr>
        <p:spPr bwMode="auto">
          <a:xfrm>
            <a:off x="5191126" y="335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3" name="Oval 591">
            <a:extLst>
              <a:ext uri="{FF2B5EF4-FFF2-40B4-BE49-F238E27FC236}">
                <a16:creationId xmlns:a16="http://schemas.microsoft.com/office/drawing/2014/main" id="{6A214FC5-980C-437D-8CB4-F437368B74F6}"/>
              </a:ext>
            </a:extLst>
          </p:cNvPr>
          <p:cNvSpPr>
            <a:spLocks noChangeArrowheads="1"/>
          </p:cNvSpPr>
          <p:nvPr/>
        </p:nvSpPr>
        <p:spPr bwMode="auto">
          <a:xfrm>
            <a:off x="5218114" y="310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4" name="Oval 592">
            <a:extLst>
              <a:ext uri="{FF2B5EF4-FFF2-40B4-BE49-F238E27FC236}">
                <a16:creationId xmlns:a16="http://schemas.microsoft.com/office/drawing/2014/main" id="{915F6302-8802-459E-90E5-1490B412C42F}"/>
              </a:ext>
            </a:extLst>
          </p:cNvPr>
          <p:cNvSpPr>
            <a:spLocks noChangeArrowheads="1"/>
          </p:cNvSpPr>
          <p:nvPr/>
        </p:nvSpPr>
        <p:spPr bwMode="auto">
          <a:xfrm>
            <a:off x="5221289" y="301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5" name="Oval 593">
            <a:extLst>
              <a:ext uri="{FF2B5EF4-FFF2-40B4-BE49-F238E27FC236}">
                <a16:creationId xmlns:a16="http://schemas.microsoft.com/office/drawing/2014/main" id="{9E83B8FF-3C70-4B3B-B6DB-B9D68CDE6180}"/>
              </a:ext>
            </a:extLst>
          </p:cNvPr>
          <p:cNvSpPr>
            <a:spLocks noChangeArrowheads="1"/>
          </p:cNvSpPr>
          <p:nvPr/>
        </p:nvSpPr>
        <p:spPr bwMode="auto">
          <a:xfrm>
            <a:off x="5119689" y="310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6" name="Oval 594">
            <a:extLst>
              <a:ext uri="{FF2B5EF4-FFF2-40B4-BE49-F238E27FC236}">
                <a16:creationId xmlns:a16="http://schemas.microsoft.com/office/drawing/2014/main" id="{5FA8464F-C74E-43C7-9DC1-B13B8BD1AEF9}"/>
              </a:ext>
            </a:extLst>
          </p:cNvPr>
          <p:cNvSpPr>
            <a:spLocks noChangeArrowheads="1"/>
          </p:cNvSpPr>
          <p:nvPr/>
        </p:nvSpPr>
        <p:spPr bwMode="auto">
          <a:xfrm>
            <a:off x="5207001" y="343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7" name="Oval 595">
            <a:extLst>
              <a:ext uri="{FF2B5EF4-FFF2-40B4-BE49-F238E27FC236}">
                <a16:creationId xmlns:a16="http://schemas.microsoft.com/office/drawing/2014/main" id="{2C93C14B-A240-4F72-8077-0DD3E2FF6907}"/>
              </a:ext>
            </a:extLst>
          </p:cNvPr>
          <p:cNvSpPr>
            <a:spLocks noChangeArrowheads="1"/>
          </p:cNvSpPr>
          <p:nvPr/>
        </p:nvSpPr>
        <p:spPr bwMode="auto">
          <a:xfrm>
            <a:off x="5106989" y="351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8" name="Oval 596">
            <a:extLst>
              <a:ext uri="{FF2B5EF4-FFF2-40B4-BE49-F238E27FC236}">
                <a16:creationId xmlns:a16="http://schemas.microsoft.com/office/drawing/2014/main" id="{8B21ABD9-3A4D-48E2-A59A-4D1C0BD928BE}"/>
              </a:ext>
            </a:extLst>
          </p:cNvPr>
          <p:cNvSpPr>
            <a:spLocks noChangeArrowheads="1"/>
          </p:cNvSpPr>
          <p:nvPr/>
        </p:nvSpPr>
        <p:spPr bwMode="auto">
          <a:xfrm>
            <a:off x="5230814" y="318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9" name="Oval 597">
            <a:extLst>
              <a:ext uri="{FF2B5EF4-FFF2-40B4-BE49-F238E27FC236}">
                <a16:creationId xmlns:a16="http://schemas.microsoft.com/office/drawing/2014/main" id="{9564B6CC-DD11-48D7-85DE-D9866BE2C94F}"/>
              </a:ext>
            </a:extLst>
          </p:cNvPr>
          <p:cNvSpPr>
            <a:spLocks noChangeArrowheads="1"/>
          </p:cNvSpPr>
          <p:nvPr/>
        </p:nvSpPr>
        <p:spPr bwMode="auto">
          <a:xfrm>
            <a:off x="5268914" y="3298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0" name="Oval 598">
            <a:extLst>
              <a:ext uri="{FF2B5EF4-FFF2-40B4-BE49-F238E27FC236}">
                <a16:creationId xmlns:a16="http://schemas.microsoft.com/office/drawing/2014/main" id="{6B22A47B-DD9F-4118-A393-3F296F11D69A}"/>
              </a:ext>
            </a:extLst>
          </p:cNvPr>
          <p:cNvSpPr>
            <a:spLocks noChangeArrowheads="1"/>
          </p:cNvSpPr>
          <p:nvPr/>
        </p:nvSpPr>
        <p:spPr bwMode="auto">
          <a:xfrm>
            <a:off x="5303839"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1" name="Oval 599">
            <a:extLst>
              <a:ext uri="{FF2B5EF4-FFF2-40B4-BE49-F238E27FC236}">
                <a16:creationId xmlns:a16="http://schemas.microsoft.com/office/drawing/2014/main" id="{69A4D02E-0113-4B57-B3D9-8C57D6556834}"/>
              </a:ext>
            </a:extLst>
          </p:cNvPr>
          <p:cNvSpPr>
            <a:spLocks noChangeArrowheads="1"/>
          </p:cNvSpPr>
          <p:nvPr/>
        </p:nvSpPr>
        <p:spPr bwMode="auto">
          <a:xfrm>
            <a:off x="5330826" y="319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2" name="Oval 600">
            <a:extLst>
              <a:ext uri="{FF2B5EF4-FFF2-40B4-BE49-F238E27FC236}">
                <a16:creationId xmlns:a16="http://schemas.microsoft.com/office/drawing/2014/main" id="{FE61B53B-F61E-43B8-8423-AECE185CA2C8}"/>
              </a:ext>
            </a:extLst>
          </p:cNvPr>
          <p:cNvSpPr>
            <a:spLocks noChangeArrowheads="1"/>
          </p:cNvSpPr>
          <p:nvPr/>
        </p:nvSpPr>
        <p:spPr bwMode="auto">
          <a:xfrm>
            <a:off x="5334001" y="3105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3" name="Oval 601">
            <a:extLst>
              <a:ext uri="{FF2B5EF4-FFF2-40B4-BE49-F238E27FC236}">
                <a16:creationId xmlns:a16="http://schemas.microsoft.com/office/drawing/2014/main" id="{DDE998FA-F64A-435E-B512-E8B7AC27182C}"/>
              </a:ext>
            </a:extLst>
          </p:cNvPr>
          <p:cNvSpPr>
            <a:spLocks noChangeArrowheads="1"/>
          </p:cNvSpPr>
          <p:nvPr/>
        </p:nvSpPr>
        <p:spPr bwMode="auto">
          <a:xfrm>
            <a:off x="5249864" y="306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4" name="Oval 602">
            <a:extLst>
              <a:ext uri="{FF2B5EF4-FFF2-40B4-BE49-F238E27FC236}">
                <a16:creationId xmlns:a16="http://schemas.microsoft.com/office/drawing/2014/main" id="{C43F2806-E335-44A3-96DE-92C127F13D9F}"/>
              </a:ext>
            </a:extLst>
          </p:cNvPr>
          <p:cNvSpPr>
            <a:spLocks noChangeArrowheads="1"/>
          </p:cNvSpPr>
          <p:nvPr/>
        </p:nvSpPr>
        <p:spPr bwMode="auto">
          <a:xfrm>
            <a:off x="5308601" y="297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5" name="Oval 603">
            <a:extLst>
              <a:ext uri="{FF2B5EF4-FFF2-40B4-BE49-F238E27FC236}">
                <a16:creationId xmlns:a16="http://schemas.microsoft.com/office/drawing/2014/main" id="{370C8E00-D6F9-4B65-8005-1A1C856A200F}"/>
              </a:ext>
            </a:extLst>
          </p:cNvPr>
          <p:cNvSpPr>
            <a:spLocks noChangeArrowheads="1"/>
          </p:cNvSpPr>
          <p:nvPr/>
        </p:nvSpPr>
        <p:spPr bwMode="auto">
          <a:xfrm>
            <a:off x="5353051" y="350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6" name="Oval 604">
            <a:extLst>
              <a:ext uri="{FF2B5EF4-FFF2-40B4-BE49-F238E27FC236}">
                <a16:creationId xmlns:a16="http://schemas.microsoft.com/office/drawing/2014/main" id="{D951EB79-10A3-4454-84DB-B03489F4823B}"/>
              </a:ext>
            </a:extLst>
          </p:cNvPr>
          <p:cNvSpPr>
            <a:spLocks noChangeArrowheads="1"/>
          </p:cNvSpPr>
          <p:nvPr/>
        </p:nvSpPr>
        <p:spPr bwMode="auto">
          <a:xfrm>
            <a:off x="5440364"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7" name="Oval 605">
            <a:extLst>
              <a:ext uri="{FF2B5EF4-FFF2-40B4-BE49-F238E27FC236}">
                <a16:creationId xmlns:a16="http://schemas.microsoft.com/office/drawing/2014/main" id="{28FF46C8-E933-4F94-8612-92A3950416AB}"/>
              </a:ext>
            </a:extLst>
          </p:cNvPr>
          <p:cNvSpPr>
            <a:spLocks noChangeArrowheads="1"/>
          </p:cNvSpPr>
          <p:nvPr/>
        </p:nvSpPr>
        <p:spPr bwMode="auto">
          <a:xfrm>
            <a:off x="5413376" y="3375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8" name="Oval 606">
            <a:extLst>
              <a:ext uri="{FF2B5EF4-FFF2-40B4-BE49-F238E27FC236}">
                <a16:creationId xmlns:a16="http://schemas.microsoft.com/office/drawing/2014/main" id="{8286942A-95A4-415D-B0B4-07228E7047A1}"/>
              </a:ext>
            </a:extLst>
          </p:cNvPr>
          <p:cNvSpPr>
            <a:spLocks noChangeArrowheads="1"/>
          </p:cNvSpPr>
          <p:nvPr/>
        </p:nvSpPr>
        <p:spPr bwMode="auto">
          <a:xfrm>
            <a:off x="5448301" y="351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9" name="Oval 607">
            <a:extLst>
              <a:ext uri="{FF2B5EF4-FFF2-40B4-BE49-F238E27FC236}">
                <a16:creationId xmlns:a16="http://schemas.microsoft.com/office/drawing/2014/main" id="{0C8E06D7-A5EF-452D-8E36-F535EFDAD5B1}"/>
              </a:ext>
            </a:extLst>
          </p:cNvPr>
          <p:cNvSpPr>
            <a:spLocks noChangeArrowheads="1"/>
          </p:cNvSpPr>
          <p:nvPr/>
        </p:nvSpPr>
        <p:spPr bwMode="auto">
          <a:xfrm>
            <a:off x="5475289" y="326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0" name="Oval 608">
            <a:extLst>
              <a:ext uri="{FF2B5EF4-FFF2-40B4-BE49-F238E27FC236}">
                <a16:creationId xmlns:a16="http://schemas.microsoft.com/office/drawing/2014/main" id="{01230FAE-DF49-48E1-B09D-CF50696148DA}"/>
              </a:ext>
            </a:extLst>
          </p:cNvPr>
          <p:cNvSpPr>
            <a:spLocks noChangeArrowheads="1"/>
          </p:cNvSpPr>
          <p:nvPr/>
        </p:nvSpPr>
        <p:spPr bwMode="auto">
          <a:xfrm>
            <a:off x="5478464" y="318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1" name="Oval 609">
            <a:extLst>
              <a:ext uri="{FF2B5EF4-FFF2-40B4-BE49-F238E27FC236}">
                <a16:creationId xmlns:a16="http://schemas.microsoft.com/office/drawing/2014/main" id="{B9F2F459-8D05-4C61-A67F-5211B1D22D83}"/>
              </a:ext>
            </a:extLst>
          </p:cNvPr>
          <p:cNvSpPr>
            <a:spLocks noChangeArrowheads="1"/>
          </p:cNvSpPr>
          <p:nvPr/>
        </p:nvSpPr>
        <p:spPr bwMode="auto">
          <a:xfrm>
            <a:off x="5376864" y="3265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2" name="Oval 610">
            <a:extLst>
              <a:ext uri="{FF2B5EF4-FFF2-40B4-BE49-F238E27FC236}">
                <a16:creationId xmlns:a16="http://schemas.microsoft.com/office/drawing/2014/main" id="{538F3133-0392-40E2-867A-38ABBA174EAF}"/>
              </a:ext>
            </a:extLst>
          </p:cNvPr>
          <p:cNvSpPr>
            <a:spLocks noChangeArrowheads="1"/>
          </p:cNvSpPr>
          <p:nvPr/>
        </p:nvSpPr>
        <p:spPr bwMode="auto">
          <a:xfrm>
            <a:off x="5453064" y="305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3" name="Oval 611">
            <a:extLst>
              <a:ext uri="{FF2B5EF4-FFF2-40B4-BE49-F238E27FC236}">
                <a16:creationId xmlns:a16="http://schemas.microsoft.com/office/drawing/2014/main" id="{2ED57487-2309-41E8-A0C2-2822565CB121}"/>
              </a:ext>
            </a:extLst>
          </p:cNvPr>
          <p:cNvSpPr>
            <a:spLocks noChangeArrowheads="1"/>
          </p:cNvSpPr>
          <p:nvPr/>
        </p:nvSpPr>
        <p:spPr bwMode="auto">
          <a:xfrm>
            <a:off x="5413376" y="295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4" name="Oval 612">
            <a:extLst>
              <a:ext uri="{FF2B5EF4-FFF2-40B4-BE49-F238E27FC236}">
                <a16:creationId xmlns:a16="http://schemas.microsoft.com/office/drawing/2014/main" id="{DD1922A6-EEDD-481E-84CA-1906707E647D}"/>
              </a:ext>
            </a:extLst>
          </p:cNvPr>
          <p:cNvSpPr>
            <a:spLocks noChangeArrowheads="1"/>
          </p:cNvSpPr>
          <p:nvPr/>
        </p:nvSpPr>
        <p:spPr bwMode="auto">
          <a:xfrm>
            <a:off x="5465764" y="340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5" name="Oval 613">
            <a:extLst>
              <a:ext uri="{FF2B5EF4-FFF2-40B4-BE49-F238E27FC236}">
                <a16:creationId xmlns:a16="http://schemas.microsoft.com/office/drawing/2014/main" id="{9A6C4EE2-4162-48B8-AF46-9344B45609B4}"/>
              </a:ext>
            </a:extLst>
          </p:cNvPr>
          <p:cNvSpPr>
            <a:spLocks noChangeArrowheads="1"/>
          </p:cNvSpPr>
          <p:nvPr/>
        </p:nvSpPr>
        <p:spPr bwMode="auto">
          <a:xfrm>
            <a:off x="5437189" y="314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6" name="Oval 614">
            <a:extLst>
              <a:ext uri="{FF2B5EF4-FFF2-40B4-BE49-F238E27FC236}">
                <a16:creationId xmlns:a16="http://schemas.microsoft.com/office/drawing/2014/main" id="{44C59201-6B0C-43D0-AB5E-045771043D84}"/>
              </a:ext>
            </a:extLst>
          </p:cNvPr>
          <p:cNvSpPr>
            <a:spLocks noChangeArrowheads="1"/>
          </p:cNvSpPr>
          <p:nvPr/>
        </p:nvSpPr>
        <p:spPr bwMode="auto">
          <a:xfrm>
            <a:off x="5645151" y="336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7" name="Oval 615">
            <a:extLst>
              <a:ext uri="{FF2B5EF4-FFF2-40B4-BE49-F238E27FC236}">
                <a16:creationId xmlns:a16="http://schemas.microsoft.com/office/drawing/2014/main" id="{B5B889EA-97EC-4EEB-9EFB-D255EFFF5209}"/>
              </a:ext>
            </a:extLst>
          </p:cNvPr>
          <p:cNvSpPr>
            <a:spLocks noChangeArrowheads="1"/>
          </p:cNvSpPr>
          <p:nvPr/>
        </p:nvSpPr>
        <p:spPr bwMode="auto">
          <a:xfrm>
            <a:off x="5672139" y="312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8" name="Oval 616">
            <a:extLst>
              <a:ext uri="{FF2B5EF4-FFF2-40B4-BE49-F238E27FC236}">
                <a16:creationId xmlns:a16="http://schemas.microsoft.com/office/drawing/2014/main" id="{71696B61-AFC1-4524-9A54-ACF19AC1111B}"/>
              </a:ext>
            </a:extLst>
          </p:cNvPr>
          <p:cNvSpPr>
            <a:spLocks noChangeArrowheads="1"/>
          </p:cNvSpPr>
          <p:nvPr/>
        </p:nvSpPr>
        <p:spPr bwMode="auto">
          <a:xfrm>
            <a:off x="5675314" y="303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9" name="Oval 617">
            <a:extLst>
              <a:ext uri="{FF2B5EF4-FFF2-40B4-BE49-F238E27FC236}">
                <a16:creationId xmlns:a16="http://schemas.microsoft.com/office/drawing/2014/main" id="{208D92BE-741D-45D1-B807-3E29AA13B988}"/>
              </a:ext>
            </a:extLst>
          </p:cNvPr>
          <p:cNvSpPr>
            <a:spLocks noChangeArrowheads="1"/>
          </p:cNvSpPr>
          <p:nvPr/>
        </p:nvSpPr>
        <p:spPr bwMode="auto">
          <a:xfrm>
            <a:off x="5591176" y="2994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0" name="Oval 618">
            <a:extLst>
              <a:ext uri="{FF2B5EF4-FFF2-40B4-BE49-F238E27FC236}">
                <a16:creationId xmlns:a16="http://schemas.microsoft.com/office/drawing/2014/main" id="{285526A1-5F45-4ACD-A86B-752C43AB2229}"/>
              </a:ext>
            </a:extLst>
          </p:cNvPr>
          <p:cNvSpPr>
            <a:spLocks noChangeArrowheads="1"/>
          </p:cNvSpPr>
          <p:nvPr/>
        </p:nvSpPr>
        <p:spPr bwMode="auto">
          <a:xfrm>
            <a:off x="5573714" y="311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1" name="Oval 619">
            <a:extLst>
              <a:ext uri="{FF2B5EF4-FFF2-40B4-BE49-F238E27FC236}">
                <a16:creationId xmlns:a16="http://schemas.microsoft.com/office/drawing/2014/main" id="{DAE9738A-FE60-4DBC-AFA1-278FF4B5A4DD}"/>
              </a:ext>
            </a:extLst>
          </p:cNvPr>
          <p:cNvSpPr>
            <a:spLocks noChangeArrowheads="1"/>
          </p:cNvSpPr>
          <p:nvPr/>
        </p:nvSpPr>
        <p:spPr bwMode="auto">
          <a:xfrm>
            <a:off x="5694364" y="343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2" name="Oval 620">
            <a:extLst>
              <a:ext uri="{FF2B5EF4-FFF2-40B4-BE49-F238E27FC236}">
                <a16:creationId xmlns:a16="http://schemas.microsoft.com/office/drawing/2014/main" id="{331E09FC-983E-4294-B68F-92DD4DD9A66B}"/>
              </a:ext>
            </a:extLst>
          </p:cNvPr>
          <p:cNvSpPr>
            <a:spLocks noChangeArrowheads="1"/>
          </p:cNvSpPr>
          <p:nvPr/>
        </p:nvSpPr>
        <p:spPr bwMode="auto">
          <a:xfrm>
            <a:off x="5543551" y="3332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3" name="Oval 621">
            <a:extLst>
              <a:ext uri="{FF2B5EF4-FFF2-40B4-BE49-F238E27FC236}">
                <a16:creationId xmlns:a16="http://schemas.microsoft.com/office/drawing/2014/main" id="{6ED16834-0D2F-415B-85E3-9F8C4D700E79}"/>
              </a:ext>
            </a:extLst>
          </p:cNvPr>
          <p:cNvSpPr>
            <a:spLocks noChangeArrowheads="1"/>
          </p:cNvSpPr>
          <p:nvPr/>
        </p:nvSpPr>
        <p:spPr bwMode="auto">
          <a:xfrm>
            <a:off x="5662614" y="326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4" name="Oval 622">
            <a:extLst>
              <a:ext uri="{FF2B5EF4-FFF2-40B4-BE49-F238E27FC236}">
                <a16:creationId xmlns:a16="http://schemas.microsoft.com/office/drawing/2014/main" id="{F663A7F5-63D1-4DA8-810F-4342C5D87420}"/>
              </a:ext>
            </a:extLst>
          </p:cNvPr>
          <p:cNvSpPr>
            <a:spLocks noChangeArrowheads="1"/>
          </p:cNvSpPr>
          <p:nvPr/>
        </p:nvSpPr>
        <p:spPr bwMode="auto">
          <a:xfrm>
            <a:off x="5754689" y="330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5" name="Oval 623">
            <a:extLst>
              <a:ext uri="{FF2B5EF4-FFF2-40B4-BE49-F238E27FC236}">
                <a16:creationId xmlns:a16="http://schemas.microsoft.com/office/drawing/2014/main" id="{56E76001-F94D-4D4D-92A5-B3387AE02A12}"/>
              </a:ext>
            </a:extLst>
          </p:cNvPr>
          <p:cNvSpPr>
            <a:spLocks noChangeArrowheads="1"/>
          </p:cNvSpPr>
          <p:nvPr/>
        </p:nvSpPr>
        <p:spPr bwMode="auto">
          <a:xfrm>
            <a:off x="5735639" y="3070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6" name="Oval 624">
            <a:extLst>
              <a:ext uri="{FF2B5EF4-FFF2-40B4-BE49-F238E27FC236}">
                <a16:creationId xmlns:a16="http://schemas.microsoft.com/office/drawing/2014/main" id="{99698C81-9913-4608-A618-F87F0F429B66}"/>
              </a:ext>
            </a:extLst>
          </p:cNvPr>
          <p:cNvSpPr>
            <a:spLocks noChangeArrowheads="1"/>
          </p:cNvSpPr>
          <p:nvPr/>
        </p:nvSpPr>
        <p:spPr bwMode="auto">
          <a:xfrm>
            <a:off x="5718176" y="319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7" name="Oval 625">
            <a:extLst>
              <a:ext uri="{FF2B5EF4-FFF2-40B4-BE49-F238E27FC236}">
                <a16:creationId xmlns:a16="http://schemas.microsoft.com/office/drawing/2014/main" id="{C4FA20EC-8347-4591-9C4A-7F6D2F8C5BF9}"/>
              </a:ext>
            </a:extLst>
          </p:cNvPr>
          <p:cNvSpPr>
            <a:spLocks noChangeArrowheads="1"/>
          </p:cNvSpPr>
          <p:nvPr/>
        </p:nvSpPr>
        <p:spPr bwMode="auto">
          <a:xfrm>
            <a:off x="5595939" y="237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8" name="Oval 626">
            <a:extLst>
              <a:ext uri="{FF2B5EF4-FFF2-40B4-BE49-F238E27FC236}">
                <a16:creationId xmlns:a16="http://schemas.microsoft.com/office/drawing/2014/main" id="{D194198B-AC67-4517-8355-E0D1E5811D47}"/>
              </a:ext>
            </a:extLst>
          </p:cNvPr>
          <p:cNvSpPr>
            <a:spLocks noChangeArrowheads="1"/>
          </p:cNvSpPr>
          <p:nvPr/>
        </p:nvSpPr>
        <p:spPr bwMode="auto">
          <a:xfrm>
            <a:off x="5041901" y="225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9" name="Oval 627">
            <a:extLst>
              <a:ext uri="{FF2B5EF4-FFF2-40B4-BE49-F238E27FC236}">
                <a16:creationId xmlns:a16="http://schemas.microsoft.com/office/drawing/2014/main" id="{4F68B51E-DF68-4C67-8DF9-F00081158738}"/>
              </a:ext>
            </a:extLst>
          </p:cNvPr>
          <p:cNvSpPr>
            <a:spLocks noChangeArrowheads="1"/>
          </p:cNvSpPr>
          <p:nvPr/>
        </p:nvSpPr>
        <p:spPr bwMode="auto">
          <a:xfrm>
            <a:off x="5076826" y="239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0" name="Oval 628">
            <a:extLst>
              <a:ext uri="{FF2B5EF4-FFF2-40B4-BE49-F238E27FC236}">
                <a16:creationId xmlns:a16="http://schemas.microsoft.com/office/drawing/2014/main" id="{7E3AB892-E88B-4F4C-9431-D1F9E7DF5AB5}"/>
              </a:ext>
            </a:extLst>
          </p:cNvPr>
          <p:cNvSpPr>
            <a:spLocks noChangeArrowheads="1"/>
          </p:cNvSpPr>
          <p:nvPr/>
        </p:nvSpPr>
        <p:spPr bwMode="auto">
          <a:xfrm>
            <a:off x="5083176" y="282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1" name="Oval 629">
            <a:extLst>
              <a:ext uri="{FF2B5EF4-FFF2-40B4-BE49-F238E27FC236}">
                <a16:creationId xmlns:a16="http://schemas.microsoft.com/office/drawing/2014/main" id="{25387265-93F4-44A9-BD55-3B2F16DC832F}"/>
              </a:ext>
            </a:extLst>
          </p:cNvPr>
          <p:cNvSpPr>
            <a:spLocks noChangeArrowheads="1"/>
          </p:cNvSpPr>
          <p:nvPr/>
        </p:nvSpPr>
        <p:spPr bwMode="auto">
          <a:xfrm>
            <a:off x="5100639"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2" name="Oval 630">
            <a:extLst>
              <a:ext uri="{FF2B5EF4-FFF2-40B4-BE49-F238E27FC236}">
                <a16:creationId xmlns:a16="http://schemas.microsoft.com/office/drawing/2014/main" id="{252EAE4F-E7F7-46A3-9ECA-2F482CD5F760}"/>
              </a:ext>
            </a:extLst>
          </p:cNvPr>
          <p:cNvSpPr>
            <a:spLocks noChangeArrowheads="1"/>
          </p:cNvSpPr>
          <p:nvPr/>
        </p:nvSpPr>
        <p:spPr bwMode="auto">
          <a:xfrm>
            <a:off x="5014913" y="27416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3" name="Oval 631">
            <a:extLst>
              <a:ext uri="{FF2B5EF4-FFF2-40B4-BE49-F238E27FC236}">
                <a16:creationId xmlns:a16="http://schemas.microsoft.com/office/drawing/2014/main" id="{F18B8241-2995-4F59-8EB9-F81FEC493A49}"/>
              </a:ext>
            </a:extLst>
          </p:cNvPr>
          <p:cNvSpPr>
            <a:spLocks noChangeArrowheads="1"/>
          </p:cNvSpPr>
          <p:nvPr/>
        </p:nvSpPr>
        <p:spPr bwMode="auto">
          <a:xfrm>
            <a:off x="4995864" y="2624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4" name="Oval 632">
            <a:extLst>
              <a:ext uri="{FF2B5EF4-FFF2-40B4-BE49-F238E27FC236}">
                <a16:creationId xmlns:a16="http://schemas.microsoft.com/office/drawing/2014/main" id="{85EAA2A0-0EBB-43EE-B02E-EC36B862F754}"/>
              </a:ext>
            </a:extLst>
          </p:cNvPr>
          <p:cNvSpPr>
            <a:spLocks noChangeArrowheads="1"/>
          </p:cNvSpPr>
          <p:nvPr/>
        </p:nvSpPr>
        <p:spPr bwMode="auto">
          <a:xfrm>
            <a:off x="5067301" y="2628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5" name="Oval 633">
            <a:extLst>
              <a:ext uri="{FF2B5EF4-FFF2-40B4-BE49-F238E27FC236}">
                <a16:creationId xmlns:a16="http://schemas.microsoft.com/office/drawing/2014/main" id="{D1DB1289-EF44-4822-B4F7-F0BC07AB8CD2}"/>
              </a:ext>
            </a:extLst>
          </p:cNvPr>
          <p:cNvSpPr>
            <a:spLocks noChangeArrowheads="1"/>
          </p:cNvSpPr>
          <p:nvPr/>
        </p:nvSpPr>
        <p:spPr bwMode="auto">
          <a:xfrm>
            <a:off x="5091114" y="2555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6" name="Oval 634">
            <a:extLst>
              <a:ext uri="{FF2B5EF4-FFF2-40B4-BE49-F238E27FC236}">
                <a16:creationId xmlns:a16="http://schemas.microsoft.com/office/drawing/2014/main" id="{A1390A3A-BD72-466F-95CD-549A65B74620}"/>
              </a:ext>
            </a:extLst>
          </p:cNvPr>
          <p:cNvSpPr>
            <a:spLocks noChangeArrowheads="1"/>
          </p:cNvSpPr>
          <p:nvPr/>
        </p:nvSpPr>
        <p:spPr bwMode="auto">
          <a:xfrm>
            <a:off x="4992689" y="2560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7" name="Oval 635">
            <a:extLst>
              <a:ext uri="{FF2B5EF4-FFF2-40B4-BE49-F238E27FC236}">
                <a16:creationId xmlns:a16="http://schemas.microsoft.com/office/drawing/2014/main" id="{F7814C00-C45A-45A3-80FD-A24EDDA25012}"/>
              </a:ext>
            </a:extLst>
          </p:cNvPr>
          <p:cNvSpPr>
            <a:spLocks noChangeArrowheads="1"/>
          </p:cNvSpPr>
          <p:nvPr/>
        </p:nvSpPr>
        <p:spPr bwMode="auto">
          <a:xfrm>
            <a:off x="5126039" y="2465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8" name="Oval 636">
            <a:extLst>
              <a:ext uri="{FF2B5EF4-FFF2-40B4-BE49-F238E27FC236}">
                <a16:creationId xmlns:a16="http://schemas.microsoft.com/office/drawing/2014/main" id="{F5BB2674-06F1-4B03-BB29-AD178E9A51A7}"/>
              </a:ext>
            </a:extLst>
          </p:cNvPr>
          <p:cNvSpPr>
            <a:spLocks noChangeArrowheads="1"/>
          </p:cNvSpPr>
          <p:nvPr/>
        </p:nvSpPr>
        <p:spPr bwMode="auto">
          <a:xfrm>
            <a:off x="5033964" y="234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9" name="Oval 637">
            <a:extLst>
              <a:ext uri="{FF2B5EF4-FFF2-40B4-BE49-F238E27FC236}">
                <a16:creationId xmlns:a16="http://schemas.microsoft.com/office/drawing/2014/main" id="{C1B354AE-3C7E-4DD2-9F6B-3C95C2C44193}"/>
              </a:ext>
            </a:extLst>
          </p:cNvPr>
          <p:cNvSpPr>
            <a:spLocks noChangeArrowheads="1"/>
          </p:cNvSpPr>
          <p:nvPr/>
        </p:nvSpPr>
        <p:spPr bwMode="auto">
          <a:xfrm>
            <a:off x="5094289" y="229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0" name="Oval 638">
            <a:extLst>
              <a:ext uri="{FF2B5EF4-FFF2-40B4-BE49-F238E27FC236}">
                <a16:creationId xmlns:a16="http://schemas.microsoft.com/office/drawing/2014/main" id="{0BFA4D6B-3151-4811-8CA2-D21D5911C415}"/>
              </a:ext>
            </a:extLst>
          </p:cNvPr>
          <p:cNvSpPr>
            <a:spLocks noChangeArrowheads="1"/>
          </p:cNvSpPr>
          <p:nvPr/>
        </p:nvSpPr>
        <p:spPr bwMode="auto">
          <a:xfrm>
            <a:off x="5186364" y="233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1" name="Oval 639">
            <a:extLst>
              <a:ext uri="{FF2B5EF4-FFF2-40B4-BE49-F238E27FC236}">
                <a16:creationId xmlns:a16="http://schemas.microsoft.com/office/drawing/2014/main" id="{0DE94FA7-0EB5-4F52-833E-4D272F2B35BB}"/>
              </a:ext>
            </a:extLst>
          </p:cNvPr>
          <p:cNvSpPr>
            <a:spLocks noChangeArrowheads="1"/>
          </p:cNvSpPr>
          <p:nvPr/>
        </p:nvSpPr>
        <p:spPr bwMode="auto">
          <a:xfrm>
            <a:off x="5221289" y="247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2" name="Oval 640">
            <a:extLst>
              <a:ext uri="{FF2B5EF4-FFF2-40B4-BE49-F238E27FC236}">
                <a16:creationId xmlns:a16="http://schemas.microsoft.com/office/drawing/2014/main" id="{C6C385C0-CBF3-42D0-BFAD-F418AA615B3A}"/>
              </a:ext>
            </a:extLst>
          </p:cNvPr>
          <p:cNvSpPr>
            <a:spLocks noChangeArrowheads="1"/>
          </p:cNvSpPr>
          <p:nvPr/>
        </p:nvSpPr>
        <p:spPr bwMode="auto">
          <a:xfrm>
            <a:off x="5248276" y="222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3" name="Oval 641">
            <a:extLst>
              <a:ext uri="{FF2B5EF4-FFF2-40B4-BE49-F238E27FC236}">
                <a16:creationId xmlns:a16="http://schemas.microsoft.com/office/drawing/2014/main" id="{0C9A25CB-E5DE-480C-9458-CE07C08B9580}"/>
              </a:ext>
            </a:extLst>
          </p:cNvPr>
          <p:cNvSpPr>
            <a:spLocks noChangeArrowheads="1"/>
          </p:cNvSpPr>
          <p:nvPr/>
        </p:nvSpPr>
        <p:spPr bwMode="auto">
          <a:xfrm>
            <a:off x="5149851" y="2225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4" name="Oval 642">
            <a:extLst>
              <a:ext uri="{FF2B5EF4-FFF2-40B4-BE49-F238E27FC236}">
                <a16:creationId xmlns:a16="http://schemas.microsoft.com/office/drawing/2014/main" id="{ECE760C1-0907-4CDE-9397-0FAA627DD9DB}"/>
              </a:ext>
            </a:extLst>
          </p:cNvPr>
          <p:cNvSpPr>
            <a:spLocks noChangeArrowheads="1"/>
          </p:cNvSpPr>
          <p:nvPr/>
        </p:nvSpPr>
        <p:spPr bwMode="auto">
          <a:xfrm>
            <a:off x="5245101" y="277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5" name="Oval 643">
            <a:extLst>
              <a:ext uri="{FF2B5EF4-FFF2-40B4-BE49-F238E27FC236}">
                <a16:creationId xmlns:a16="http://schemas.microsoft.com/office/drawing/2014/main" id="{FFABFE5D-3BB8-4105-9616-4E56CD43BCC9}"/>
              </a:ext>
            </a:extLst>
          </p:cNvPr>
          <p:cNvSpPr>
            <a:spLocks noChangeArrowheads="1"/>
          </p:cNvSpPr>
          <p:nvPr/>
        </p:nvSpPr>
        <p:spPr bwMode="auto">
          <a:xfrm>
            <a:off x="5159376" y="28178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6" name="Oval 644">
            <a:extLst>
              <a:ext uri="{FF2B5EF4-FFF2-40B4-BE49-F238E27FC236}">
                <a16:creationId xmlns:a16="http://schemas.microsoft.com/office/drawing/2014/main" id="{F5FB8E11-32B4-4C95-A562-3385B66A376F}"/>
              </a:ext>
            </a:extLst>
          </p:cNvPr>
          <p:cNvSpPr>
            <a:spLocks noChangeArrowheads="1"/>
          </p:cNvSpPr>
          <p:nvPr/>
        </p:nvSpPr>
        <p:spPr bwMode="auto">
          <a:xfrm>
            <a:off x="5148264" y="274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7" name="Oval 645">
            <a:extLst>
              <a:ext uri="{FF2B5EF4-FFF2-40B4-BE49-F238E27FC236}">
                <a16:creationId xmlns:a16="http://schemas.microsoft.com/office/drawing/2014/main" id="{116E1D16-F514-4675-A75B-4A26F4F562DA}"/>
              </a:ext>
            </a:extLst>
          </p:cNvPr>
          <p:cNvSpPr>
            <a:spLocks noChangeArrowheads="1"/>
          </p:cNvSpPr>
          <p:nvPr/>
        </p:nvSpPr>
        <p:spPr bwMode="auto">
          <a:xfrm>
            <a:off x="5211764" y="2705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8" name="Oval 646">
            <a:extLst>
              <a:ext uri="{FF2B5EF4-FFF2-40B4-BE49-F238E27FC236}">
                <a16:creationId xmlns:a16="http://schemas.microsoft.com/office/drawing/2014/main" id="{547F58CD-ABDA-490C-B67D-769E6C88C735}"/>
              </a:ext>
            </a:extLst>
          </p:cNvPr>
          <p:cNvSpPr>
            <a:spLocks noChangeArrowheads="1"/>
          </p:cNvSpPr>
          <p:nvPr/>
        </p:nvSpPr>
        <p:spPr bwMode="auto">
          <a:xfrm>
            <a:off x="5235576" y="263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9" name="Oval 647">
            <a:extLst>
              <a:ext uri="{FF2B5EF4-FFF2-40B4-BE49-F238E27FC236}">
                <a16:creationId xmlns:a16="http://schemas.microsoft.com/office/drawing/2014/main" id="{6F3BDB44-9680-4D84-AC71-E2010E613969}"/>
              </a:ext>
            </a:extLst>
          </p:cNvPr>
          <p:cNvSpPr>
            <a:spLocks noChangeArrowheads="1"/>
          </p:cNvSpPr>
          <p:nvPr/>
        </p:nvSpPr>
        <p:spPr bwMode="auto">
          <a:xfrm>
            <a:off x="5137151" y="263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0" name="Oval 648">
            <a:extLst>
              <a:ext uri="{FF2B5EF4-FFF2-40B4-BE49-F238E27FC236}">
                <a16:creationId xmlns:a16="http://schemas.microsoft.com/office/drawing/2014/main" id="{E2E9118B-C588-4A0D-A493-A4D701323B78}"/>
              </a:ext>
            </a:extLst>
          </p:cNvPr>
          <p:cNvSpPr>
            <a:spLocks noChangeArrowheads="1"/>
          </p:cNvSpPr>
          <p:nvPr/>
        </p:nvSpPr>
        <p:spPr bwMode="auto">
          <a:xfrm>
            <a:off x="5260976" y="231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1" name="Oval 649">
            <a:extLst>
              <a:ext uri="{FF2B5EF4-FFF2-40B4-BE49-F238E27FC236}">
                <a16:creationId xmlns:a16="http://schemas.microsoft.com/office/drawing/2014/main" id="{E1F2AADA-E6E5-40A3-B115-5C60F366DAA2}"/>
              </a:ext>
            </a:extLst>
          </p:cNvPr>
          <p:cNvSpPr>
            <a:spLocks noChangeArrowheads="1"/>
          </p:cNvSpPr>
          <p:nvPr/>
        </p:nvSpPr>
        <p:spPr bwMode="auto">
          <a:xfrm>
            <a:off x="5299076" y="2422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2" name="Oval 650">
            <a:extLst>
              <a:ext uri="{FF2B5EF4-FFF2-40B4-BE49-F238E27FC236}">
                <a16:creationId xmlns:a16="http://schemas.microsoft.com/office/drawing/2014/main" id="{F3F2B7E1-7C39-4B5E-8102-6E530C763EF6}"/>
              </a:ext>
            </a:extLst>
          </p:cNvPr>
          <p:cNvSpPr>
            <a:spLocks noChangeArrowheads="1"/>
          </p:cNvSpPr>
          <p:nvPr/>
        </p:nvSpPr>
        <p:spPr bwMode="auto">
          <a:xfrm>
            <a:off x="5334001" y="256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3" name="Oval 651">
            <a:extLst>
              <a:ext uri="{FF2B5EF4-FFF2-40B4-BE49-F238E27FC236}">
                <a16:creationId xmlns:a16="http://schemas.microsoft.com/office/drawing/2014/main" id="{910C05D9-5D77-43B8-8650-4B95939F70EA}"/>
              </a:ext>
            </a:extLst>
          </p:cNvPr>
          <p:cNvSpPr>
            <a:spLocks noChangeArrowheads="1"/>
          </p:cNvSpPr>
          <p:nvPr/>
        </p:nvSpPr>
        <p:spPr bwMode="auto">
          <a:xfrm>
            <a:off x="5360989" y="231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4" name="Oval 652">
            <a:extLst>
              <a:ext uri="{FF2B5EF4-FFF2-40B4-BE49-F238E27FC236}">
                <a16:creationId xmlns:a16="http://schemas.microsoft.com/office/drawing/2014/main" id="{5D414992-37A7-430F-87C6-50C29BB2B9AA}"/>
              </a:ext>
            </a:extLst>
          </p:cNvPr>
          <p:cNvSpPr>
            <a:spLocks noChangeArrowheads="1"/>
          </p:cNvSpPr>
          <p:nvPr/>
        </p:nvSpPr>
        <p:spPr bwMode="auto">
          <a:xfrm>
            <a:off x="5364164" y="2228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5" name="Oval 653">
            <a:extLst>
              <a:ext uri="{FF2B5EF4-FFF2-40B4-BE49-F238E27FC236}">
                <a16:creationId xmlns:a16="http://schemas.microsoft.com/office/drawing/2014/main" id="{95B77A60-9A9B-43D2-8991-BC2EB2A14EB5}"/>
              </a:ext>
            </a:extLst>
          </p:cNvPr>
          <p:cNvSpPr>
            <a:spLocks noChangeArrowheads="1"/>
          </p:cNvSpPr>
          <p:nvPr/>
        </p:nvSpPr>
        <p:spPr bwMode="auto">
          <a:xfrm>
            <a:off x="5280026" y="218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6" name="Oval 654">
            <a:extLst>
              <a:ext uri="{FF2B5EF4-FFF2-40B4-BE49-F238E27FC236}">
                <a16:creationId xmlns:a16="http://schemas.microsoft.com/office/drawing/2014/main" id="{B7B56DCF-AA09-4456-ACB0-0DD7A23FECE7}"/>
              </a:ext>
            </a:extLst>
          </p:cNvPr>
          <p:cNvSpPr>
            <a:spLocks noChangeArrowheads="1"/>
          </p:cNvSpPr>
          <p:nvPr/>
        </p:nvSpPr>
        <p:spPr bwMode="auto">
          <a:xfrm>
            <a:off x="5243514" y="2898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7" name="Oval 655">
            <a:extLst>
              <a:ext uri="{FF2B5EF4-FFF2-40B4-BE49-F238E27FC236}">
                <a16:creationId xmlns:a16="http://schemas.microsoft.com/office/drawing/2014/main" id="{9F0EA05C-498C-45BF-AA7D-8B1D04DA8443}"/>
              </a:ext>
            </a:extLst>
          </p:cNvPr>
          <p:cNvSpPr>
            <a:spLocks noChangeArrowheads="1"/>
          </p:cNvSpPr>
          <p:nvPr/>
        </p:nvSpPr>
        <p:spPr bwMode="auto">
          <a:xfrm>
            <a:off x="5324476" y="2792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8" name="Oval 656">
            <a:extLst>
              <a:ext uri="{FF2B5EF4-FFF2-40B4-BE49-F238E27FC236}">
                <a16:creationId xmlns:a16="http://schemas.microsoft.com/office/drawing/2014/main" id="{0A5E886F-6EF5-47A8-A27C-FE6B7982BEBF}"/>
              </a:ext>
            </a:extLst>
          </p:cNvPr>
          <p:cNvSpPr>
            <a:spLocks noChangeArrowheads="1"/>
          </p:cNvSpPr>
          <p:nvPr/>
        </p:nvSpPr>
        <p:spPr bwMode="auto">
          <a:xfrm>
            <a:off x="5348289" y="2719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9" name="Oval 657">
            <a:extLst>
              <a:ext uri="{FF2B5EF4-FFF2-40B4-BE49-F238E27FC236}">
                <a16:creationId xmlns:a16="http://schemas.microsoft.com/office/drawing/2014/main" id="{C2D5F9DF-F776-480C-A7F3-540B91199A76}"/>
              </a:ext>
            </a:extLst>
          </p:cNvPr>
          <p:cNvSpPr>
            <a:spLocks noChangeArrowheads="1"/>
          </p:cNvSpPr>
          <p:nvPr/>
        </p:nvSpPr>
        <p:spPr bwMode="auto">
          <a:xfrm>
            <a:off x="5383214" y="2628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0" name="Oval 658">
            <a:extLst>
              <a:ext uri="{FF2B5EF4-FFF2-40B4-BE49-F238E27FC236}">
                <a16:creationId xmlns:a16="http://schemas.microsoft.com/office/drawing/2014/main" id="{BFA48E21-A785-4851-8135-E566D83CBE69}"/>
              </a:ext>
            </a:extLst>
          </p:cNvPr>
          <p:cNvSpPr>
            <a:spLocks noChangeArrowheads="1"/>
          </p:cNvSpPr>
          <p:nvPr/>
        </p:nvSpPr>
        <p:spPr bwMode="auto">
          <a:xfrm>
            <a:off x="5470526" y="2443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1" name="Oval 659">
            <a:extLst>
              <a:ext uri="{FF2B5EF4-FFF2-40B4-BE49-F238E27FC236}">
                <a16:creationId xmlns:a16="http://schemas.microsoft.com/office/drawing/2014/main" id="{E44D64CA-E8E1-4924-A87C-174DF43B8D9B}"/>
              </a:ext>
            </a:extLst>
          </p:cNvPr>
          <p:cNvSpPr>
            <a:spLocks noChangeArrowheads="1"/>
          </p:cNvSpPr>
          <p:nvPr/>
        </p:nvSpPr>
        <p:spPr bwMode="auto">
          <a:xfrm>
            <a:off x="5443539" y="249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2" name="Oval 660">
            <a:extLst>
              <a:ext uri="{FF2B5EF4-FFF2-40B4-BE49-F238E27FC236}">
                <a16:creationId xmlns:a16="http://schemas.microsoft.com/office/drawing/2014/main" id="{3B508F55-78FF-4D32-8852-41099573CD6C}"/>
              </a:ext>
            </a:extLst>
          </p:cNvPr>
          <p:cNvSpPr>
            <a:spLocks noChangeArrowheads="1"/>
          </p:cNvSpPr>
          <p:nvPr/>
        </p:nvSpPr>
        <p:spPr bwMode="auto">
          <a:xfrm>
            <a:off x="5478464" y="263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3" name="Oval 661">
            <a:extLst>
              <a:ext uri="{FF2B5EF4-FFF2-40B4-BE49-F238E27FC236}">
                <a16:creationId xmlns:a16="http://schemas.microsoft.com/office/drawing/2014/main" id="{4BA54283-46EB-47DE-AF22-220AA813A904}"/>
              </a:ext>
            </a:extLst>
          </p:cNvPr>
          <p:cNvSpPr>
            <a:spLocks noChangeArrowheads="1"/>
          </p:cNvSpPr>
          <p:nvPr/>
        </p:nvSpPr>
        <p:spPr bwMode="auto">
          <a:xfrm>
            <a:off x="5505451" y="2390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4" name="Oval 662">
            <a:extLst>
              <a:ext uri="{FF2B5EF4-FFF2-40B4-BE49-F238E27FC236}">
                <a16:creationId xmlns:a16="http://schemas.microsoft.com/office/drawing/2014/main" id="{82126705-14AA-47D9-90D6-E51998958186}"/>
              </a:ext>
            </a:extLst>
          </p:cNvPr>
          <p:cNvSpPr>
            <a:spLocks noChangeArrowheads="1"/>
          </p:cNvSpPr>
          <p:nvPr/>
        </p:nvSpPr>
        <p:spPr bwMode="auto">
          <a:xfrm>
            <a:off x="5508626" y="230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5" name="Oval 663">
            <a:extLst>
              <a:ext uri="{FF2B5EF4-FFF2-40B4-BE49-F238E27FC236}">
                <a16:creationId xmlns:a16="http://schemas.microsoft.com/office/drawing/2014/main" id="{CB4A980A-6B48-49D8-834D-752AC6A9B672}"/>
              </a:ext>
            </a:extLst>
          </p:cNvPr>
          <p:cNvSpPr>
            <a:spLocks noChangeArrowheads="1"/>
          </p:cNvSpPr>
          <p:nvPr/>
        </p:nvSpPr>
        <p:spPr bwMode="auto">
          <a:xfrm>
            <a:off x="5407026" y="2389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6" name="Oval 664">
            <a:extLst>
              <a:ext uri="{FF2B5EF4-FFF2-40B4-BE49-F238E27FC236}">
                <a16:creationId xmlns:a16="http://schemas.microsoft.com/office/drawing/2014/main" id="{65D6FB75-9346-40CB-B2E8-B439DAA4B5B7}"/>
              </a:ext>
            </a:extLst>
          </p:cNvPr>
          <p:cNvSpPr>
            <a:spLocks noChangeArrowheads="1"/>
          </p:cNvSpPr>
          <p:nvPr/>
        </p:nvSpPr>
        <p:spPr bwMode="auto">
          <a:xfrm>
            <a:off x="5397501" y="2863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7" name="Oval 665">
            <a:extLst>
              <a:ext uri="{FF2B5EF4-FFF2-40B4-BE49-F238E27FC236}">
                <a16:creationId xmlns:a16="http://schemas.microsoft.com/office/drawing/2014/main" id="{D5A10614-0393-46D1-8977-17F84C316717}"/>
              </a:ext>
            </a:extLst>
          </p:cNvPr>
          <p:cNvSpPr>
            <a:spLocks noChangeArrowheads="1"/>
          </p:cNvSpPr>
          <p:nvPr/>
        </p:nvSpPr>
        <p:spPr bwMode="auto">
          <a:xfrm>
            <a:off x="5468939" y="2868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8" name="Oval 666">
            <a:extLst>
              <a:ext uri="{FF2B5EF4-FFF2-40B4-BE49-F238E27FC236}">
                <a16:creationId xmlns:a16="http://schemas.microsoft.com/office/drawing/2014/main" id="{7FAAB361-2E56-4351-949A-9312A52CC703}"/>
              </a:ext>
            </a:extLst>
          </p:cNvPr>
          <p:cNvSpPr>
            <a:spLocks noChangeArrowheads="1"/>
          </p:cNvSpPr>
          <p:nvPr/>
        </p:nvSpPr>
        <p:spPr bwMode="auto">
          <a:xfrm>
            <a:off x="5492751"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9" name="Oval 667">
            <a:extLst>
              <a:ext uri="{FF2B5EF4-FFF2-40B4-BE49-F238E27FC236}">
                <a16:creationId xmlns:a16="http://schemas.microsoft.com/office/drawing/2014/main" id="{0BBFB9B8-B7C0-4662-B173-0621B1C548F9}"/>
              </a:ext>
            </a:extLst>
          </p:cNvPr>
          <p:cNvSpPr>
            <a:spLocks noChangeArrowheads="1"/>
          </p:cNvSpPr>
          <p:nvPr/>
        </p:nvSpPr>
        <p:spPr bwMode="auto">
          <a:xfrm>
            <a:off x="5394326" y="280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0" name="Oval 668">
            <a:extLst>
              <a:ext uri="{FF2B5EF4-FFF2-40B4-BE49-F238E27FC236}">
                <a16:creationId xmlns:a16="http://schemas.microsoft.com/office/drawing/2014/main" id="{71A76357-9A12-4B31-89EC-3CE6F427A2CC}"/>
              </a:ext>
            </a:extLst>
          </p:cNvPr>
          <p:cNvSpPr>
            <a:spLocks noChangeArrowheads="1"/>
          </p:cNvSpPr>
          <p:nvPr/>
        </p:nvSpPr>
        <p:spPr bwMode="auto">
          <a:xfrm>
            <a:off x="5495926" y="253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1" name="Oval 669">
            <a:extLst>
              <a:ext uri="{FF2B5EF4-FFF2-40B4-BE49-F238E27FC236}">
                <a16:creationId xmlns:a16="http://schemas.microsoft.com/office/drawing/2014/main" id="{5EDCE2CA-6B80-414A-B09D-C9F97BDF6F9B}"/>
              </a:ext>
            </a:extLst>
          </p:cNvPr>
          <p:cNvSpPr>
            <a:spLocks noChangeArrowheads="1"/>
          </p:cNvSpPr>
          <p:nvPr/>
        </p:nvSpPr>
        <p:spPr bwMode="auto">
          <a:xfrm>
            <a:off x="546735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2" name="Oval 670">
            <a:extLst>
              <a:ext uri="{FF2B5EF4-FFF2-40B4-BE49-F238E27FC236}">
                <a16:creationId xmlns:a16="http://schemas.microsoft.com/office/drawing/2014/main" id="{2BAFF730-F201-49DB-8F09-958BFA99225D}"/>
              </a:ext>
            </a:extLst>
          </p:cNvPr>
          <p:cNvSpPr>
            <a:spLocks noChangeArrowheads="1"/>
          </p:cNvSpPr>
          <p:nvPr/>
        </p:nvSpPr>
        <p:spPr bwMode="auto">
          <a:xfrm>
            <a:off x="5675314" y="2492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3" name="Oval 671">
            <a:extLst>
              <a:ext uri="{FF2B5EF4-FFF2-40B4-BE49-F238E27FC236}">
                <a16:creationId xmlns:a16="http://schemas.microsoft.com/office/drawing/2014/main" id="{DB128C32-25E5-4F47-93A6-C47D09C7AFCF}"/>
              </a:ext>
            </a:extLst>
          </p:cNvPr>
          <p:cNvSpPr>
            <a:spLocks noChangeArrowheads="1"/>
          </p:cNvSpPr>
          <p:nvPr/>
        </p:nvSpPr>
        <p:spPr bwMode="auto">
          <a:xfrm>
            <a:off x="5702301" y="224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4" name="Oval 672">
            <a:extLst>
              <a:ext uri="{FF2B5EF4-FFF2-40B4-BE49-F238E27FC236}">
                <a16:creationId xmlns:a16="http://schemas.microsoft.com/office/drawing/2014/main" id="{25607A88-8663-4EFD-8A27-187B656499AD}"/>
              </a:ext>
            </a:extLst>
          </p:cNvPr>
          <p:cNvSpPr>
            <a:spLocks noChangeArrowheads="1"/>
          </p:cNvSpPr>
          <p:nvPr/>
        </p:nvSpPr>
        <p:spPr bwMode="auto">
          <a:xfrm>
            <a:off x="5603876" y="224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5" name="Oval 673">
            <a:extLst>
              <a:ext uri="{FF2B5EF4-FFF2-40B4-BE49-F238E27FC236}">
                <a16:creationId xmlns:a16="http://schemas.microsoft.com/office/drawing/2014/main" id="{25E361D7-B392-49FF-9DE1-C46EA3888F4E}"/>
              </a:ext>
            </a:extLst>
          </p:cNvPr>
          <p:cNvSpPr>
            <a:spLocks noChangeArrowheads="1"/>
          </p:cNvSpPr>
          <p:nvPr/>
        </p:nvSpPr>
        <p:spPr bwMode="auto">
          <a:xfrm>
            <a:off x="5699126"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6" name="Oval 674">
            <a:extLst>
              <a:ext uri="{FF2B5EF4-FFF2-40B4-BE49-F238E27FC236}">
                <a16:creationId xmlns:a16="http://schemas.microsoft.com/office/drawing/2014/main" id="{7944D639-0EE7-4D29-8128-DCE009B7066A}"/>
              </a:ext>
            </a:extLst>
          </p:cNvPr>
          <p:cNvSpPr>
            <a:spLocks noChangeArrowheads="1"/>
          </p:cNvSpPr>
          <p:nvPr/>
        </p:nvSpPr>
        <p:spPr bwMode="auto">
          <a:xfrm>
            <a:off x="5613401" y="28352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7" name="Oval 675">
            <a:extLst>
              <a:ext uri="{FF2B5EF4-FFF2-40B4-BE49-F238E27FC236}">
                <a16:creationId xmlns:a16="http://schemas.microsoft.com/office/drawing/2014/main" id="{AA5EAE98-1C0B-4A23-BE4D-9C9DB0A54934}"/>
              </a:ext>
            </a:extLst>
          </p:cNvPr>
          <p:cNvSpPr>
            <a:spLocks noChangeArrowheads="1"/>
          </p:cNvSpPr>
          <p:nvPr/>
        </p:nvSpPr>
        <p:spPr bwMode="auto">
          <a:xfrm>
            <a:off x="5594351" y="2717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8" name="Oval 676">
            <a:extLst>
              <a:ext uri="{FF2B5EF4-FFF2-40B4-BE49-F238E27FC236}">
                <a16:creationId xmlns:a16="http://schemas.microsoft.com/office/drawing/2014/main" id="{2DD7188F-9912-4B54-8D61-19C196DAA450}"/>
              </a:ext>
            </a:extLst>
          </p:cNvPr>
          <p:cNvSpPr>
            <a:spLocks noChangeArrowheads="1"/>
          </p:cNvSpPr>
          <p:nvPr/>
        </p:nvSpPr>
        <p:spPr bwMode="auto">
          <a:xfrm>
            <a:off x="5665789" y="272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9" name="Oval 677">
            <a:extLst>
              <a:ext uri="{FF2B5EF4-FFF2-40B4-BE49-F238E27FC236}">
                <a16:creationId xmlns:a16="http://schemas.microsoft.com/office/drawing/2014/main" id="{89391498-F292-4AD6-A0B8-0049A736A16A}"/>
              </a:ext>
            </a:extLst>
          </p:cNvPr>
          <p:cNvSpPr>
            <a:spLocks noChangeArrowheads="1"/>
          </p:cNvSpPr>
          <p:nvPr/>
        </p:nvSpPr>
        <p:spPr bwMode="auto">
          <a:xfrm>
            <a:off x="5689601" y="264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0" name="Oval 678">
            <a:extLst>
              <a:ext uri="{FF2B5EF4-FFF2-40B4-BE49-F238E27FC236}">
                <a16:creationId xmlns:a16="http://schemas.microsoft.com/office/drawing/2014/main" id="{75524AA1-2958-480E-BE90-0F05C914AF22}"/>
              </a:ext>
            </a:extLst>
          </p:cNvPr>
          <p:cNvSpPr>
            <a:spLocks noChangeArrowheads="1"/>
          </p:cNvSpPr>
          <p:nvPr/>
        </p:nvSpPr>
        <p:spPr bwMode="auto">
          <a:xfrm>
            <a:off x="5591176"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1" name="Oval 679">
            <a:extLst>
              <a:ext uri="{FF2B5EF4-FFF2-40B4-BE49-F238E27FC236}">
                <a16:creationId xmlns:a16="http://schemas.microsoft.com/office/drawing/2014/main" id="{06DBEE6D-46E2-464E-AED8-54828316654A}"/>
              </a:ext>
            </a:extLst>
          </p:cNvPr>
          <p:cNvSpPr>
            <a:spLocks noChangeArrowheads="1"/>
          </p:cNvSpPr>
          <p:nvPr/>
        </p:nvSpPr>
        <p:spPr bwMode="auto">
          <a:xfrm>
            <a:off x="5724526" y="2559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2" name="Oval 680">
            <a:extLst>
              <a:ext uri="{FF2B5EF4-FFF2-40B4-BE49-F238E27FC236}">
                <a16:creationId xmlns:a16="http://schemas.microsoft.com/office/drawing/2014/main" id="{49183357-3EAB-41E7-B56E-45839AFE04E3}"/>
              </a:ext>
            </a:extLst>
          </p:cNvPr>
          <p:cNvSpPr>
            <a:spLocks noChangeArrowheads="1"/>
          </p:cNvSpPr>
          <p:nvPr/>
        </p:nvSpPr>
        <p:spPr bwMode="auto">
          <a:xfrm>
            <a:off x="5573714" y="2455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3" name="Oval 681">
            <a:extLst>
              <a:ext uri="{FF2B5EF4-FFF2-40B4-BE49-F238E27FC236}">
                <a16:creationId xmlns:a16="http://schemas.microsoft.com/office/drawing/2014/main" id="{190C7A04-4B6F-4790-9776-A8820CD0612F}"/>
              </a:ext>
            </a:extLst>
          </p:cNvPr>
          <p:cNvSpPr>
            <a:spLocks noChangeArrowheads="1"/>
          </p:cNvSpPr>
          <p:nvPr/>
        </p:nvSpPr>
        <p:spPr bwMode="auto">
          <a:xfrm>
            <a:off x="5692776" y="2387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4" name="Oval 682">
            <a:extLst>
              <a:ext uri="{FF2B5EF4-FFF2-40B4-BE49-F238E27FC236}">
                <a16:creationId xmlns:a16="http://schemas.microsoft.com/office/drawing/2014/main" id="{5FDFE531-FC95-479F-B2F5-D2BA6E422327}"/>
              </a:ext>
            </a:extLst>
          </p:cNvPr>
          <p:cNvSpPr>
            <a:spLocks noChangeArrowheads="1"/>
          </p:cNvSpPr>
          <p:nvPr/>
        </p:nvSpPr>
        <p:spPr bwMode="auto">
          <a:xfrm>
            <a:off x="5765801" y="219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5" name="Oval 683">
            <a:extLst>
              <a:ext uri="{FF2B5EF4-FFF2-40B4-BE49-F238E27FC236}">
                <a16:creationId xmlns:a16="http://schemas.microsoft.com/office/drawing/2014/main" id="{A7B883C4-1952-4EB5-B180-A942505F1178}"/>
              </a:ext>
            </a:extLst>
          </p:cNvPr>
          <p:cNvSpPr>
            <a:spLocks noChangeArrowheads="1"/>
          </p:cNvSpPr>
          <p:nvPr/>
        </p:nvSpPr>
        <p:spPr bwMode="auto">
          <a:xfrm>
            <a:off x="5748339" y="231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6" name="Oval 684">
            <a:extLst>
              <a:ext uri="{FF2B5EF4-FFF2-40B4-BE49-F238E27FC236}">
                <a16:creationId xmlns:a16="http://schemas.microsoft.com/office/drawing/2014/main" id="{6DCD7E1C-9B92-4D18-B1DA-3C6B8046B76E}"/>
              </a:ext>
            </a:extLst>
          </p:cNvPr>
          <p:cNvSpPr>
            <a:spLocks noChangeArrowheads="1"/>
          </p:cNvSpPr>
          <p:nvPr/>
        </p:nvSpPr>
        <p:spPr bwMode="auto">
          <a:xfrm>
            <a:off x="5746751" y="284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7" name="Oval 685">
            <a:extLst>
              <a:ext uri="{FF2B5EF4-FFF2-40B4-BE49-F238E27FC236}">
                <a16:creationId xmlns:a16="http://schemas.microsoft.com/office/drawing/2014/main" id="{E22AB427-BF20-4417-8D2D-BE95BBC677D9}"/>
              </a:ext>
            </a:extLst>
          </p:cNvPr>
          <p:cNvSpPr>
            <a:spLocks noChangeArrowheads="1"/>
          </p:cNvSpPr>
          <p:nvPr/>
        </p:nvSpPr>
        <p:spPr bwMode="auto">
          <a:xfrm>
            <a:off x="5735639" y="273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8" name="Oval 686">
            <a:extLst>
              <a:ext uri="{FF2B5EF4-FFF2-40B4-BE49-F238E27FC236}">
                <a16:creationId xmlns:a16="http://schemas.microsoft.com/office/drawing/2014/main" id="{4ECAFDF0-995F-44E2-ABAF-6B3F132AC42D}"/>
              </a:ext>
            </a:extLst>
          </p:cNvPr>
          <p:cNvSpPr>
            <a:spLocks noChangeArrowheads="1"/>
          </p:cNvSpPr>
          <p:nvPr/>
        </p:nvSpPr>
        <p:spPr bwMode="auto">
          <a:xfrm>
            <a:off x="5662613" y="29448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9" name="Oval 687">
            <a:extLst>
              <a:ext uri="{FF2B5EF4-FFF2-40B4-BE49-F238E27FC236}">
                <a16:creationId xmlns:a16="http://schemas.microsoft.com/office/drawing/2014/main" id="{D2E7B14B-0140-4332-A588-2D3DEFA7C204}"/>
              </a:ext>
            </a:extLst>
          </p:cNvPr>
          <p:cNvSpPr>
            <a:spLocks noChangeArrowheads="1"/>
          </p:cNvSpPr>
          <p:nvPr/>
        </p:nvSpPr>
        <p:spPr bwMode="auto">
          <a:xfrm>
            <a:off x="5016501" y="200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0" name="Oval 688">
            <a:extLst>
              <a:ext uri="{FF2B5EF4-FFF2-40B4-BE49-F238E27FC236}">
                <a16:creationId xmlns:a16="http://schemas.microsoft.com/office/drawing/2014/main" id="{0E8BDD40-2DE3-4801-8616-AB10E3410164}"/>
              </a:ext>
            </a:extLst>
          </p:cNvPr>
          <p:cNvSpPr>
            <a:spLocks noChangeArrowheads="1"/>
          </p:cNvSpPr>
          <p:nvPr/>
        </p:nvSpPr>
        <p:spPr bwMode="auto">
          <a:xfrm>
            <a:off x="5006976" y="215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1" name="Oval 689">
            <a:extLst>
              <a:ext uri="{FF2B5EF4-FFF2-40B4-BE49-F238E27FC236}">
                <a16:creationId xmlns:a16="http://schemas.microsoft.com/office/drawing/2014/main" id="{26DCDD4A-9F66-41BB-A8FA-85AC160E7EEE}"/>
              </a:ext>
            </a:extLst>
          </p:cNvPr>
          <p:cNvSpPr>
            <a:spLocks noChangeArrowheads="1"/>
          </p:cNvSpPr>
          <p:nvPr/>
        </p:nvSpPr>
        <p:spPr bwMode="auto">
          <a:xfrm>
            <a:off x="5099051" y="219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2" name="Oval 690">
            <a:extLst>
              <a:ext uri="{FF2B5EF4-FFF2-40B4-BE49-F238E27FC236}">
                <a16:creationId xmlns:a16="http://schemas.microsoft.com/office/drawing/2014/main" id="{F36CDA66-A757-46B2-9580-E6868C071A32}"/>
              </a:ext>
            </a:extLst>
          </p:cNvPr>
          <p:cNvSpPr>
            <a:spLocks noChangeArrowheads="1"/>
          </p:cNvSpPr>
          <p:nvPr/>
        </p:nvSpPr>
        <p:spPr bwMode="auto">
          <a:xfrm>
            <a:off x="5160964" y="208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3" name="Oval 691">
            <a:extLst>
              <a:ext uri="{FF2B5EF4-FFF2-40B4-BE49-F238E27FC236}">
                <a16:creationId xmlns:a16="http://schemas.microsoft.com/office/drawing/2014/main" id="{77F8C6C5-1C18-4869-BBBA-23FE486F218E}"/>
              </a:ext>
            </a:extLst>
          </p:cNvPr>
          <p:cNvSpPr>
            <a:spLocks noChangeArrowheads="1"/>
          </p:cNvSpPr>
          <p:nvPr/>
        </p:nvSpPr>
        <p:spPr bwMode="auto">
          <a:xfrm>
            <a:off x="5062539" y="2084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4" name="Oval 692">
            <a:extLst>
              <a:ext uri="{FF2B5EF4-FFF2-40B4-BE49-F238E27FC236}">
                <a16:creationId xmlns:a16="http://schemas.microsoft.com/office/drawing/2014/main" id="{6B589681-8E3C-40A3-ACC0-10D95C619D31}"/>
              </a:ext>
            </a:extLst>
          </p:cNvPr>
          <p:cNvSpPr>
            <a:spLocks noChangeArrowheads="1"/>
          </p:cNvSpPr>
          <p:nvPr/>
        </p:nvSpPr>
        <p:spPr bwMode="auto">
          <a:xfrm>
            <a:off x="5173664"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5" name="Oval 693">
            <a:extLst>
              <a:ext uri="{FF2B5EF4-FFF2-40B4-BE49-F238E27FC236}">
                <a16:creationId xmlns:a16="http://schemas.microsoft.com/office/drawing/2014/main" id="{004B40D3-9200-4B04-8462-D57890A48CED}"/>
              </a:ext>
            </a:extLst>
          </p:cNvPr>
          <p:cNvSpPr>
            <a:spLocks noChangeArrowheads="1"/>
          </p:cNvSpPr>
          <p:nvPr/>
        </p:nvSpPr>
        <p:spPr bwMode="auto">
          <a:xfrm>
            <a:off x="5559426" y="200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6" name="Oval 694">
            <a:extLst>
              <a:ext uri="{FF2B5EF4-FFF2-40B4-BE49-F238E27FC236}">
                <a16:creationId xmlns:a16="http://schemas.microsoft.com/office/drawing/2014/main" id="{A5FAF4A4-0A5B-42B9-8A01-26F359B4D65E}"/>
              </a:ext>
            </a:extLst>
          </p:cNvPr>
          <p:cNvSpPr>
            <a:spLocks noChangeArrowheads="1"/>
          </p:cNvSpPr>
          <p:nvPr/>
        </p:nvSpPr>
        <p:spPr bwMode="auto">
          <a:xfrm>
            <a:off x="5276851" y="208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7" name="Oval 695">
            <a:extLst>
              <a:ext uri="{FF2B5EF4-FFF2-40B4-BE49-F238E27FC236}">
                <a16:creationId xmlns:a16="http://schemas.microsoft.com/office/drawing/2014/main" id="{6E9ADD5B-435A-42B8-9C48-A583ECE9257A}"/>
              </a:ext>
            </a:extLst>
          </p:cNvPr>
          <p:cNvSpPr>
            <a:spLocks noChangeArrowheads="1"/>
          </p:cNvSpPr>
          <p:nvPr/>
        </p:nvSpPr>
        <p:spPr bwMode="auto">
          <a:xfrm>
            <a:off x="5192714" y="204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8" name="Oval 696">
            <a:extLst>
              <a:ext uri="{FF2B5EF4-FFF2-40B4-BE49-F238E27FC236}">
                <a16:creationId xmlns:a16="http://schemas.microsoft.com/office/drawing/2014/main" id="{9B3E4829-C0FA-485A-AE9C-1E756E739017}"/>
              </a:ext>
            </a:extLst>
          </p:cNvPr>
          <p:cNvSpPr>
            <a:spLocks noChangeArrowheads="1"/>
          </p:cNvSpPr>
          <p:nvPr/>
        </p:nvSpPr>
        <p:spPr bwMode="auto">
          <a:xfrm>
            <a:off x="5421314" y="216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9" name="Oval 697">
            <a:extLst>
              <a:ext uri="{FF2B5EF4-FFF2-40B4-BE49-F238E27FC236}">
                <a16:creationId xmlns:a16="http://schemas.microsoft.com/office/drawing/2014/main" id="{B4ECA0F9-880B-433B-AB19-7FAEB6297715}"/>
              </a:ext>
            </a:extLst>
          </p:cNvPr>
          <p:cNvSpPr>
            <a:spLocks noChangeArrowheads="1"/>
          </p:cNvSpPr>
          <p:nvPr/>
        </p:nvSpPr>
        <p:spPr bwMode="auto">
          <a:xfrm>
            <a:off x="5395914" y="203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0" name="Oval 698">
            <a:extLst>
              <a:ext uri="{FF2B5EF4-FFF2-40B4-BE49-F238E27FC236}">
                <a16:creationId xmlns:a16="http://schemas.microsoft.com/office/drawing/2014/main" id="{7028FDDE-EAD8-4AF0-9F05-21D59C2844E9}"/>
              </a:ext>
            </a:extLst>
          </p:cNvPr>
          <p:cNvSpPr>
            <a:spLocks noChangeArrowheads="1"/>
          </p:cNvSpPr>
          <p:nvPr/>
        </p:nvSpPr>
        <p:spPr bwMode="auto">
          <a:xfrm>
            <a:off x="5380039" y="2130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1" name="Oval 699">
            <a:extLst>
              <a:ext uri="{FF2B5EF4-FFF2-40B4-BE49-F238E27FC236}">
                <a16:creationId xmlns:a16="http://schemas.microsoft.com/office/drawing/2014/main" id="{147F6F04-D5B1-476E-A268-13C8FA978F5E}"/>
              </a:ext>
            </a:extLst>
          </p:cNvPr>
          <p:cNvSpPr>
            <a:spLocks noChangeArrowheads="1"/>
          </p:cNvSpPr>
          <p:nvPr/>
        </p:nvSpPr>
        <p:spPr bwMode="auto">
          <a:xfrm>
            <a:off x="5614989"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2" name="Oval 700">
            <a:extLst>
              <a:ext uri="{FF2B5EF4-FFF2-40B4-BE49-F238E27FC236}">
                <a16:creationId xmlns:a16="http://schemas.microsoft.com/office/drawing/2014/main" id="{DCA9F755-2148-4D92-A02E-F5D9526E9CC2}"/>
              </a:ext>
            </a:extLst>
          </p:cNvPr>
          <p:cNvSpPr>
            <a:spLocks noChangeArrowheads="1"/>
          </p:cNvSpPr>
          <p:nvPr/>
        </p:nvSpPr>
        <p:spPr bwMode="auto">
          <a:xfrm>
            <a:off x="5618164" y="201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3" name="Oval 701">
            <a:extLst>
              <a:ext uri="{FF2B5EF4-FFF2-40B4-BE49-F238E27FC236}">
                <a16:creationId xmlns:a16="http://schemas.microsoft.com/office/drawing/2014/main" id="{0BED9C62-8995-4860-8FFB-DB9285C14692}"/>
              </a:ext>
            </a:extLst>
          </p:cNvPr>
          <p:cNvSpPr>
            <a:spLocks noChangeArrowheads="1"/>
          </p:cNvSpPr>
          <p:nvPr/>
        </p:nvSpPr>
        <p:spPr bwMode="auto">
          <a:xfrm>
            <a:off x="5516564" y="210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4" name="Oval 702">
            <a:extLst>
              <a:ext uri="{FF2B5EF4-FFF2-40B4-BE49-F238E27FC236}">
                <a16:creationId xmlns:a16="http://schemas.microsoft.com/office/drawing/2014/main" id="{88DE2914-F7FC-44AF-B5E3-8E00682C479E}"/>
              </a:ext>
            </a:extLst>
          </p:cNvPr>
          <p:cNvSpPr>
            <a:spLocks noChangeArrowheads="1"/>
          </p:cNvSpPr>
          <p:nvPr/>
        </p:nvSpPr>
        <p:spPr bwMode="auto">
          <a:xfrm>
            <a:off x="5759451" y="217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5" name="Oval 703">
            <a:extLst>
              <a:ext uri="{FF2B5EF4-FFF2-40B4-BE49-F238E27FC236}">
                <a16:creationId xmlns:a16="http://schemas.microsoft.com/office/drawing/2014/main" id="{B3ECD87D-7135-429A-AD26-81280337D3C9}"/>
              </a:ext>
            </a:extLst>
          </p:cNvPr>
          <p:cNvSpPr>
            <a:spLocks noChangeArrowheads="1"/>
          </p:cNvSpPr>
          <p:nvPr/>
        </p:nvSpPr>
        <p:spPr bwMode="auto">
          <a:xfrm>
            <a:off x="5762626" y="209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6" name="Oval 704">
            <a:extLst>
              <a:ext uri="{FF2B5EF4-FFF2-40B4-BE49-F238E27FC236}">
                <a16:creationId xmlns:a16="http://schemas.microsoft.com/office/drawing/2014/main" id="{0078E69C-1846-4360-9308-18580DB1F984}"/>
              </a:ext>
            </a:extLst>
          </p:cNvPr>
          <p:cNvSpPr>
            <a:spLocks noChangeArrowheads="1"/>
          </p:cNvSpPr>
          <p:nvPr/>
        </p:nvSpPr>
        <p:spPr bwMode="auto">
          <a:xfrm>
            <a:off x="5678489" y="205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7" name="Oval 705">
            <a:extLst>
              <a:ext uri="{FF2B5EF4-FFF2-40B4-BE49-F238E27FC236}">
                <a16:creationId xmlns:a16="http://schemas.microsoft.com/office/drawing/2014/main" id="{352C3441-F7F4-4C39-A44B-14EFE87B4420}"/>
              </a:ext>
            </a:extLst>
          </p:cNvPr>
          <p:cNvSpPr>
            <a:spLocks noChangeArrowheads="1"/>
          </p:cNvSpPr>
          <p:nvPr/>
        </p:nvSpPr>
        <p:spPr bwMode="auto">
          <a:xfrm>
            <a:off x="5661026" y="217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8" name="Oval 706">
            <a:extLst>
              <a:ext uri="{FF2B5EF4-FFF2-40B4-BE49-F238E27FC236}">
                <a16:creationId xmlns:a16="http://schemas.microsoft.com/office/drawing/2014/main" id="{A50281A6-C839-4A01-B352-993A947534B6}"/>
              </a:ext>
            </a:extLst>
          </p:cNvPr>
          <p:cNvSpPr>
            <a:spLocks noChangeArrowheads="1"/>
          </p:cNvSpPr>
          <p:nvPr/>
        </p:nvSpPr>
        <p:spPr bwMode="auto">
          <a:xfrm>
            <a:off x="3844926" y="199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9" name="Oval 707">
            <a:extLst>
              <a:ext uri="{FF2B5EF4-FFF2-40B4-BE49-F238E27FC236}">
                <a16:creationId xmlns:a16="http://schemas.microsoft.com/office/drawing/2014/main" id="{B327B91D-1680-48DE-B7D8-CCCF0355346A}"/>
              </a:ext>
            </a:extLst>
          </p:cNvPr>
          <p:cNvSpPr>
            <a:spLocks noChangeArrowheads="1"/>
          </p:cNvSpPr>
          <p:nvPr/>
        </p:nvSpPr>
        <p:spPr bwMode="auto">
          <a:xfrm>
            <a:off x="2292351" y="228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0" name="Oval 708">
            <a:extLst>
              <a:ext uri="{FF2B5EF4-FFF2-40B4-BE49-F238E27FC236}">
                <a16:creationId xmlns:a16="http://schemas.microsoft.com/office/drawing/2014/main" id="{338D3AD7-37D7-45DE-B7C1-BC604B5A5826}"/>
              </a:ext>
            </a:extLst>
          </p:cNvPr>
          <p:cNvSpPr>
            <a:spLocks noChangeArrowheads="1"/>
          </p:cNvSpPr>
          <p:nvPr/>
        </p:nvSpPr>
        <p:spPr bwMode="auto">
          <a:xfrm>
            <a:off x="2327276" y="242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1" name="Oval 709">
            <a:extLst>
              <a:ext uri="{FF2B5EF4-FFF2-40B4-BE49-F238E27FC236}">
                <a16:creationId xmlns:a16="http://schemas.microsoft.com/office/drawing/2014/main" id="{91B72C55-C887-4916-82C7-0E38D7376146}"/>
              </a:ext>
            </a:extLst>
          </p:cNvPr>
          <p:cNvSpPr>
            <a:spLocks noChangeArrowheads="1"/>
          </p:cNvSpPr>
          <p:nvPr/>
        </p:nvSpPr>
        <p:spPr bwMode="auto">
          <a:xfrm>
            <a:off x="2354264" y="2173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2" name="Oval 710">
            <a:extLst>
              <a:ext uri="{FF2B5EF4-FFF2-40B4-BE49-F238E27FC236}">
                <a16:creationId xmlns:a16="http://schemas.microsoft.com/office/drawing/2014/main" id="{39867F15-5119-4371-B81D-1407EE3B6336}"/>
              </a:ext>
            </a:extLst>
          </p:cNvPr>
          <p:cNvSpPr>
            <a:spLocks noChangeArrowheads="1"/>
          </p:cNvSpPr>
          <p:nvPr/>
        </p:nvSpPr>
        <p:spPr bwMode="auto">
          <a:xfrm>
            <a:off x="2357439" y="208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3" name="Oval 711">
            <a:extLst>
              <a:ext uri="{FF2B5EF4-FFF2-40B4-BE49-F238E27FC236}">
                <a16:creationId xmlns:a16="http://schemas.microsoft.com/office/drawing/2014/main" id="{2F020593-55DD-46A4-A1C6-3A15E454B501}"/>
              </a:ext>
            </a:extLst>
          </p:cNvPr>
          <p:cNvSpPr>
            <a:spLocks noChangeArrowheads="1"/>
          </p:cNvSpPr>
          <p:nvPr/>
        </p:nvSpPr>
        <p:spPr bwMode="auto">
          <a:xfrm>
            <a:off x="2273301" y="204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4" name="Oval 712">
            <a:extLst>
              <a:ext uri="{FF2B5EF4-FFF2-40B4-BE49-F238E27FC236}">
                <a16:creationId xmlns:a16="http://schemas.microsoft.com/office/drawing/2014/main" id="{D4D322BC-D557-4CBE-9407-7FE9E65FD038}"/>
              </a:ext>
            </a:extLst>
          </p:cNvPr>
          <p:cNvSpPr>
            <a:spLocks noChangeArrowheads="1"/>
          </p:cNvSpPr>
          <p:nvPr/>
        </p:nvSpPr>
        <p:spPr bwMode="auto">
          <a:xfrm>
            <a:off x="2132014" y="236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5" name="Oval 713">
            <a:extLst>
              <a:ext uri="{FF2B5EF4-FFF2-40B4-BE49-F238E27FC236}">
                <a16:creationId xmlns:a16="http://schemas.microsoft.com/office/drawing/2014/main" id="{E25C6763-9884-4C24-8FF3-61357C2D447D}"/>
              </a:ext>
            </a:extLst>
          </p:cNvPr>
          <p:cNvSpPr>
            <a:spLocks noChangeArrowheads="1"/>
          </p:cNvSpPr>
          <p:nvPr/>
        </p:nvSpPr>
        <p:spPr bwMode="auto">
          <a:xfrm>
            <a:off x="2211389" y="2844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6" name="Oval 714">
            <a:extLst>
              <a:ext uri="{FF2B5EF4-FFF2-40B4-BE49-F238E27FC236}">
                <a16:creationId xmlns:a16="http://schemas.microsoft.com/office/drawing/2014/main" id="{0070A4B8-D877-4730-9ADE-F5E7DB118C00}"/>
              </a:ext>
            </a:extLst>
          </p:cNvPr>
          <p:cNvSpPr>
            <a:spLocks noChangeArrowheads="1"/>
          </p:cNvSpPr>
          <p:nvPr/>
        </p:nvSpPr>
        <p:spPr bwMode="auto">
          <a:xfrm>
            <a:off x="2185989" y="229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7" name="Oval 715">
            <a:extLst>
              <a:ext uri="{FF2B5EF4-FFF2-40B4-BE49-F238E27FC236}">
                <a16:creationId xmlns:a16="http://schemas.microsoft.com/office/drawing/2014/main" id="{0E89BA2E-FE7D-40CD-A6B5-5EEE0C807441}"/>
              </a:ext>
            </a:extLst>
          </p:cNvPr>
          <p:cNvSpPr>
            <a:spLocks noChangeArrowheads="1"/>
          </p:cNvSpPr>
          <p:nvPr/>
        </p:nvSpPr>
        <p:spPr bwMode="auto">
          <a:xfrm>
            <a:off x="2117726" y="20923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8" name="Oval 716">
            <a:extLst>
              <a:ext uri="{FF2B5EF4-FFF2-40B4-BE49-F238E27FC236}">
                <a16:creationId xmlns:a16="http://schemas.microsoft.com/office/drawing/2014/main" id="{2E05F7D5-2563-45F7-87F0-6DAA88E89C2A}"/>
              </a:ext>
            </a:extLst>
          </p:cNvPr>
          <p:cNvSpPr>
            <a:spLocks noChangeArrowheads="1"/>
          </p:cNvSpPr>
          <p:nvPr/>
        </p:nvSpPr>
        <p:spPr bwMode="auto">
          <a:xfrm>
            <a:off x="2255839"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9" name="Oval 717">
            <a:extLst>
              <a:ext uri="{FF2B5EF4-FFF2-40B4-BE49-F238E27FC236}">
                <a16:creationId xmlns:a16="http://schemas.microsoft.com/office/drawing/2014/main" id="{F8AFBCDD-CBE1-463A-A5F7-6C9A46C910B3}"/>
              </a:ext>
            </a:extLst>
          </p:cNvPr>
          <p:cNvSpPr>
            <a:spLocks noChangeArrowheads="1"/>
          </p:cNvSpPr>
          <p:nvPr/>
        </p:nvSpPr>
        <p:spPr bwMode="auto">
          <a:xfrm>
            <a:off x="2351089" y="272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0" name="Oval 718">
            <a:extLst>
              <a:ext uri="{FF2B5EF4-FFF2-40B4-BE49-F238E27FC236}">
                <a16:creationId xmlns:a16="http://schemas.microsoft.com/office/drawing/2014/main" id="{5BFE2226-212B-461A-9DA4-4C471798147C}"/>
              </a:ext>
            </a:extLst>
          </p:cNvPr>
          <p:cNvSpPr>
            <a:spLocks noChangeArrowheads="1"/>
          </p:cNvSpPr>
          <p:nvPr/>
        </p:nvSpPr>
        <p:spPr bwMode="auto">
          <a:xfrm>
            <a:off x="2193926" y="270033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1" name="Oval 719">
            <a:extLst>
              <a:ext uri="{FF2B5EF4-FFF2-40B4-BE49-F238E27FC236}">
                <a16:creationId xmlns:a16="http://schemas.microsoft.com/office/drawing/2014/main" id="{7607E9E5-997F-45A2-99AB-7E0C61555601}"/>
              </a:ext>
            </a:extLst>
          </p:cNvPr>
          <p:cNvSpPr>
            <a:spLocks noChangeArrowheads="1"/>
          </p:cNvSpPr>
          <p:nvPr/>
        </p:nvSpPr>
        <p:spPr bwMode="auto">
          <a:xfrm>
            <a:off x="2265363" y="27638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2" name="Oval 720">
            <a:extLst>
              <a:ext uri="{FF2B5EF4-FFF2-40B4-BE49-F238E27FC236}">
                <a16:creationId xmlns:a16="http://schemas.microsoft.com/office/drawing/2014/main" id="{8E1AF468-E21E-4CB4-9AFD-6318C6E0F42C}"/>
              </a:ext>
            </a:extLst>
          </p:cNvPr>
          <p:cNvSpPr>
            <a:spLocks noChangeArrowheads="1"/>
          </p:cNvSpPr>
          <p:nvPr/>
        </p:nvSpPr>
        <p:spPr bwMode="auto">
          <a:xfrm>
            <a:off x="2246314" y="2646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3" name="Oval 721">
            <a:extLst>
              <a:ext uri="{FF2B5EF4-FFF2-40B4-BE49-F238E27FC236}">
                <a16:creationId xmlns:a16="http://schemas.microsoft.com/office/drawing/2014/main" id="{58620EED-1E51-4BD1-8F0F-894DF0585CB2}"/>
              </a:ext>
            </a:extLst>
          </p:cNvPr>
          <p:cNvSpPr>
            <a:spLocks noChangeArrowheads="1"/>
          </p:cNvSpPr>
          <p:nvPr/>
        </p:nvSpPr>
        <p:spPr bwMode="auto">
          <a:xfrm>
            <a:off x="2317751" y="265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4" name="Oval 722">
            <a:extLst>
              <a:ext uri="{FF2B5EF4-FFF2-40B4-BE49-F238E27FC236}">
                <a16:creationId xmlns:a16="http://schemas.microsoft.com/office/drawing/2014/main" id="{AD9ABEC4-A830-487D-9ECA-95E243F53ACC}"/>
              </a:ext>
            </a:extLst>
          </p:cNvPr>
          <p:cNvSpPr>
            <a:spLocks noChangeArrowheads="1"/>
          </p:cNvSpPr>
          <p:nvPr/>
        </p:nvSpPr>
        <p:spPr bwMode="auto">
          <a:xfrm>
            <a:off x="2341564" y="257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5" name="Oval 723">
            <a:extLst>
              <a:ext uri="{FF2B5EF4-FFF2-40B4-BE49-F238E27FC236}">
                <a16:creationId xmlns:a16="http://schemas.microsoft.com/office/drawing/2014/main" id="{8C638818-9E74-4081-AC0C-BF6B077A6525}"/>
              </a:ext>
            </a:extLst>
          </p:cNvPr>
          <p:cNvSpPr>
            <a:spLocks noChangeArrowheads="1"/>
          </p:cNvSpPr>
          <p:nvPr/>
        </p:nvSpPr>
        <p:spPr bwMode="auto">
          <a:xfrm>
            <a:off x="2243139"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6" name="Oval 724">
            <a:extLst>
              <a:ext uri="{FF2B5EF4-FFF2-40B4-BE49-F238E27FC236}">
                <a16:creationId xmlns:a16="http://schemas.microsoft.com/office/drawing/2014/main" id="{A74BCA59-E8EE-4838-9DCE-C0E3310F313C}"/>
              </a:ext>
            </a:extLst>
          </p:cNvPr>
          <p:cNvSpPr>
            <a:spLocks noChangeArrowheads="1"/>
          </p:cNvSpPr>
          <p:nvPr/>
        </p:nvSpPr>
        <p:spPr bwMode="auto">
          <a:xfrm>
            <a:off x="2144714" y="2546351"/>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7" name="Oval 725">
            <a:extLst>
              <a:ext uri="{FF2B5EF4-FFF2-40B4-BE49-F238E27FC236}">
                <a16:creationId xmlns:a16="http://schemas.microsoft.com/office/drawing/2014/main" id="{2697F01E-94FE-4401-8EA4-857AF24F4ACA}"/>
              </a:ext>
            </a:extLst>
          </p:cNvPr>
          <p:cNvSpPr>
            <a:spLocks noChangeArrowheads="1"/>
          </p:cNvSpPr>
          <p:nvPr/>
        </p:nvSpPr>
        <p:spPr bwMode="auto">
          <a:xfrm>
            <a:off x="2149476" y="263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8" name="Oval 726">
            <a:extLst>
              <a:ext uri="{FF2B5EF4-FFF2-40B4-BE49-F238E27FC236}">
                <a16:creationId xmlns:a16="http://schemas.microsoft.com/office/drawing/2014/main" id="{06FB2D54-738E-400E-A22A-C46F2CC9C024}"/>
              </a:ext>
            </a:extLst>
          </p:cNvPr>
          <p:cNvSpPr>
            <a:spLocks noChangeArrowheads="1"/>
          </p:cNvSpPr>
          <p:nvPr/>
        </p:nvSpPr>
        <p:spPr bwMode="auto">
          <a:xfrm>
            <a:off x="2376489" y="2487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9" name="Oval 727">
            <a:extLst>
              <a:ext uri="{FF2B5EF4-FFF2-40B4-BE49-F238E27FC236}">
                <a16:creationId xmlns:a16="http://schemas.microsoft.com/office/drawing/2014/main" id="{11404187-16EA-44F6-817F-7DCB3156BF37}"/>
              </a:ext>
            </a:extLst>
          </p:cNvPr>
          <p:cNvSpPr>
            <a:spLocks noChangeArrowheads="1"/>
          </p:cNvSpPr>
          <p:nvPr/>
        </p:nvSpPr>
        <p:spPr bwMode="auto">
          <a:xfrm>
            <a:off x="2225676" y="245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0" name="Oval 728">
            <a:extLst>
              <a:ext uri="{FF2B5EF4-FFF2-40B4-BE49-F238E27FC236}">
                <a16:creationId xmlns:a16="http://schemas.microsoft.com/office/drawing/2014/main" id="{EC3BC18F-024C-4A20-8725-0D01105C6FAF}"/>
              </a:ext>
            </a:extLst>
          </p:cNvPr>
          <p:cNvSpPr>
            <a:spLocks noChangeArrowheads="1"/>
          </p:cNvSpPr>
          <p:nvPr/>
        </p:nvSpPr>
        <p:spPr bwMode="auto">
          <a:xfrm>
            <a:off x="2344739" y="231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1" name="Oval 729">
            <a:extLst>
              <a:ext uri="{FF2B5EF4-FFF2-40B4-BE49-F238E27FC236}">
                <a16:creationId xmlns:a16="http://schemas.microsoft.com/office/drawing/2014/main" id="{870AE492-0B92-4810-B2C7-4C18965004A2}"/>
              </a:ext>
            </a:extLst>
          </p:cNvPr>
          <p:cNvSpPr>
            <a:spLocks noChangeArrowheads="1"/>
          </p:cNvSpPr>
          <p:nvPr/>
        </p:nvSpPr>
        <p:spPr bwMode="auto">
          <a:xfrm>
            <a:off x="2436814" y="2357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2" name="Oval 730">
            <a:extLst>
              <a:ext uri="{FF2B5EF4-FFF2-40B4-BE49-F238E27FC236}">
                <a16:creationId xmlns:a16="http://schemas.microsoft.com/office/drawing/2014/main" id="{8718A689-F524-46AC-B723-E2D01FF31809}"/>
              </a:ext>
            </a:extLst>
          </p:cNvPr>
          <p:cNvSpPr>
            <a:spLocks noChangeArrowheads="1"/>
          </p:cNvSpPr>
          <p:nvPr/>
        </p:nvSpPr>
        <p:spPr bwMode="auto">
          <a:xfrm>
            <a:off x="2471739" y="2497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3" name="Oval 731">
            <a:extLst>
              <a:ext uri="{FF2B5EF4-FFF2-40B4-BE49-F238E27FC236}">
                <a16:creationId xmlns:a16="http://schemas.microsoft.com/office/drawing/2014/main" id="{081D17F7-38C7-4640-86BE-30ED5A71ED63}"/>
              </a:ext>
            </a:extLst>
          </p:cNvPr>
          <p:cNvSpPr>
            <a:spLocks noChangeArrowheads="1"/>
          </p:cNvSpPr>
          <p:nvPr/>
        </p:nvSpPr>
        <p:spPr bwMode="auto">
          <a:xfrm>
            <a:off x="2498726" y="224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4" name="Oval 732">
            <a:extLst>
              <a:ext uri="{FF2B5EF4-FFF2-40B4-BE49-F238E27FC236}">
                <a16:creationId xmlns:a16="http://schemas.microsoft.com/office/drawing/2014/main" id="{21079C45-7AE6-407B-8574-3B42B22BD80C}"/>
              </a:ext>
            </a:extLst>
          </p:cNvPr>
          <p:cNvSpPr>
            <a:spLocks noChangeArrowheads="1"/>
          </p:cNvSpPr>
          <p:nvPr/>
        </p:nvSpPr>
        <p:spPr bwMode="auto">
          <a:xfrm>
            <a:off x="2501901" y="216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5" name="Oval 733">
            <a:extLst>
              <a:ext uri="{FF2B5EF4-FFF2-40B4-BE49-F238E27FC236}">
                <a16:creationId xmlns:a16="http://schemas.microsoft.com/office/drawing/2014/main" id="{1CD0B895-95BE-4656-B613-195FF00AC692}"/>
              </a:ext>
            </a:extLst>
          </p:cNvPr>
          <p:cNvSpPr>
            <a:spLocks noChangeArrowheads="1"/>
          </p:cNvSpPr>
          <p:nvPr/>
        </p:nvSpPr>
        <p:spPr bwMode="auto">
          <a:xfrm>
            <a:off x="2400301" y="224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6" name="Oval 734">
            <a:extLst>
              <a:ext uri="{FF2B5EF4-FFF2-40B4-BE49-F238E27FC236}">
                <a16:creationId xmlns:a16="http://schemas.microsoft.com/office/drawing/2014/main" id="{1C8B8912-9960-411D-A493-1DBEFE13A05F}"/>
              </a:ext>
            </a:extLst>
          </p:cNvPr>
          <p:cNvSpPr>
            <a:spLocks noChangeArrowheads="1"/>
          </p:cNvSpPr>
          <p:nvPr/>
        </p:nvSpPr>
        <p:spPr bwMode="auto">
          <a:xfrm>
            <a:off x="2476501" y="203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7" name="Oval 735">
            <a:extLst>
              <a:ext uri="{FF2B5EF4-FFF2-40B4-BE49-F238E27FC236}">
                <a16:creationId xmlns:a16="http://schemas.microsoft.com/office/drawing/2014/main" id="{B085E95E-19BA-4763-A8EA-458C5239846C}"/>
              </a:ext>
            </a:extLst>
          </p:cNvPr>
          <p:cNvSpPr>
            <a:spLocks noChangeArrowheads="1"/>
          </p:cNvSpPr>
          <p:nvPr/>
        </p:nvSpPr>
        <p:spPr bwMode="auto">
          <a:xfrm>
            <a:off x="2495551" y="280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8" name="Oval 736">
            <a:extLst>
              <a:ext uri="{FF2B5EF4-FFF2-40B4-BE49-F238E27FC236}">
                <a16:creationId xmlns:a16="http://schemas.microsoft.com/office/drawing/2014/main" id="{1C4FE7CB-E14A-40FD-BAF6-5AEACC6E80C7}"/>
              </a:ext>
            </a:extLst>
          </p:cNvPr>
          <p:cNvSpPr>
            <a:spLocks noChangeArrowheads="1"/>
          </p:cNvSpPr>
          <p:nvPr/>
        </p:nvSpPr>
        <p:spPr bwMode="auto">
          <a:xfrm>
            <a:off x="2409826" y="28400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9" name="Oval 737">
            <a:extLst>
              <a:ext uri="{FF2B5EF4-FFF2-40B4-BE49-F238E27FC236}">
                <a16:creationId xmlns:a16="http://schemas.microsoft.com/office/drawing/2014/main" id="{2279E215-B6BD-4080-BAF7-55995D4EF9A3}"/>
              </a:ext>
            </a:extLst>
          </p:cNvPr>
          <p:cNvSpPr>
            <a:spLocks noChangeArrowheads="1"/>
          </p:cNvSpPr>
          <p:nvPr/>
        </p:nvSpPr>
        <p:spPr bwMode="auto">
          <a:xfrm>
            <a:off x="2686051" y="2892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0" name="Oval 738">
            <a:extLst>
              <a:ext uri="{FF2B5EF4-FFF2-40B4-BE49-F238E27FC236}">
                <a16:creationId xmlns:a16="http://schemas.microsoft.com/office/drawing/2014/main" id="{25743FC7-7483-428F-823E-321D0EF9B1E6}"/>
              </a:ext>
            </a:extLst>
          </p:cNvPr>
          <p:cNvSpPr>
            <a:spLocks noChangeArrowheads="1"/>
          </p:cNvSpPr>
          <p:nvPr/>
        </p:nvSpPr>
        <p:spPr bwMode="auto">
          <a:xfrm>
            <a:off x="2462214" y="2727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1" name="Oval 739">
            <a:extLst>
              <a:ext uri="{FF2B5EF4-FFF2-40B4-BE49-F238E27FC236}">
                <a16:creationId xmlns:a16="http://schemas.microsoft.com/office/drawing/2014/main" id="{CDD0E1A8-7E27-4070-8356-6D9995598CD0}"/>
              </a:ext>
            </a:extLst>
          </p:cNvPr>
          <p:cNvSpPr>
            <a:spLocks noChangeArrowheads="1"/>
          </p:cNvSpPr>
          <p:nvPr/>
        </p:nvSpPr>
        <p:spPr bwMode="auto">
          <a:xfrm>
            <a:off x="2486026"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2" name="Oval 740">
            <a:extLst>
              <a:ext uri="{FF2B5EF4-FFF2-40B4-BE49-F238E27FC236}">
                <a16:creationId xmlns:a16="http://schemas.microsoft.com/office/drawing/2014/main" id="{B3568C19-4286-4448-864E-82D2C03EB596}"/>
              </a:ext>
            </a:extLst>
          </p:cNvPr>
          <p:cNvSpPr>
            <a:spLocks noChangeArrowheads="1"/>
          </p:cNvSpPr>
          <p:nvPr/>
        </p:nvSpPr>
        <p:spPr bwMode="auto">
          <a:xfrm>
            <a:off x="2474914" y="260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3" name="Oval 741">
            <a:extLst>
              <a:ext uri="{FF2B5EF4-FFF2-40B4-BE49-F238E27FC236}">
                <a16:creationId xmlns:a16="http://schemas.microsoft.com/office/drawing/2014/main" id="{34CECA5C-8645-47C6-97DA-F9715226BE75}"/>
              </a:ext>
            </a:extLst>
          </p:cNvPr>
          <p:cNvSpPr>
            <a:spLocks noChangeArrowheads="1"/>
          </p:cNvSpPr>
          <p:nvPr/>
        </p:nvSpPr>
        <p:spPr bwMode="auto">
          <a:xfrm>
            <a:off x="2489201" y="2392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4" name="Oval 742">
            <a:extLst>
              <a:ext uri="{FF2B5EF4-FFF2-40B4-BE49-F238E27FC236}">
                <a16:creationId xmlns:a16="http://schemas.microsoft.com/office/drawing/2014/main" id="{2E06F6DC-07C4-4BBE-99D3-7A249C3311AC}"/>
              </a:ext>
            </a:extLst>
          </p:cNvPr>
          <p:cNvSpPr>
            <a:spLocks noChangeArrowheads="1"/>
          </p:cNvSpPr>
          <p:nvPr/>
        </p:nvSpPr>
        <p:spPr bwMode="auto">
          <a:xfrm>
            <a:off x="3522664" y="213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5" name="Oval 743">
            <a:extLst>
              <a:ext uri="{FF2B5EF4-FFF2-40B4-BE49-F238E27FC236}">
                <a16:creationId xmlns:a16="http://schemas.microsoft.com/office/drawing/2014/main" id="{32D175FA-C25F-4647-8C84-CBEEED9B6439}"/>
              </a:ext>
            </a:extLst>
          </p:cNvPr>
          <p:cNvSpPr>
            <a:spLocks noChangeArrowheads="1"/>
          </p:cNvSpPr>
          <p:nvPr/>
        </p:nvSpPr>
        <p:spPr bwMode="auto">
          <a:xfrm>
            <a:off x="3557589" y="227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6" name="Oval 744">
            <a:extLst>
              <a:ext uri="{FF2B5EF4-FFF2-40B4-BE49-F238E27FC236}">
                <a16:creationId xmlns:a16="http://schemas.microsoft.com/office/drawing/2014/main" id="{EAB448B3-481D-457D-82AF-7011CF67D2AA}"/>
              </a:ext>
            </a:extLst>
          </p:cNvPr>
          <p:cNvSpPr>
            <a:spLocks noChangeArrowheads="1"/>
          </p:cNvSpPr>
          <p:nvPr/>
        </p:nvSpPr>
        <p:spPr bwMode="auto">
          <a:xfrm>
            <a:off x="3584576" y="203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7" name="Oval 745">
            <a:extLst>
              <a:ext uri="{FF2B5EF4-FFF2-40B4-BE49-F238E27FC236}">
                <a16:creationId xmlns:a16="http://schemas.microsoft.com/office/drawing/2014/main" id="{238DD134-2793-4F88-9EBD-AEFF6D09CF90}"/>
              </a:ext>
            </a:extLst>
          </p:cNvPr>
          <p:cNvSpPr>
            <a:spLocks noChangeArrowheads="1"/>
          </p:cNvSpPr>
          <p:nvPr/>
        </p:nvSpPr>
        <p:spPr bwMode="auto">
          <a:xfrm>
            <a:off x="3568701" y="2784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8" name="Oval 746">
            <a:extLst>
              <a:ext uri="{FF2B5EF4-FFF2-40B4-BE49-F238E27FC236}">
                <a16:creationId xmlns:a16="http://schemas.microsoft.com/office/drawing/2014/main" id="{C0C972BE-32C3-41DC-8716-45C7AC0A38C8}"/>
              </a:ext>
            </a:extLst>
          </p:cNvPr>
          <p:cNvSpPr>
            <a:spLocks noChangeArrowheads="1"/>
          </p:cNvSpPr>
          <p:nvPr/>
        </p:nvSpPr>
        <p:spPr bwMode="auto">
          <a:xfrm>
            <a:off x="3486151" y="203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9" name="Oval 747">
            <a:extLst>
              <a:ext uri="{FF2B5EF4-FFF2-40B4-BE49-F238E27FC236}">
                <a16:creationId xmlns:a16="http://schemas.microsoft.com/office/drawing/2014/main" id="{F314541E-C021-418D-868B-6F09A0A634D5}"/>
              </a:ext>
            </a:extLst>
          </p:cNvPr>
          <p:cNvSpPr>
            <a:spLocks noChangeArrowheads="1"/>
          </p:cNvSpPr>
          <p:nvPr/>
        </p:nvSpPr>
        <p:spPr bwMode="auto">
          <a:xfrm>
            <a:off x="3581401"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0" name="Oval 748">
            <a:extLst>
              <a:ext uri="{FF2B5EF4-FFF2-40B4-BE49-F238E27FC236}">
                <a16:creationId xmlns:a16="http://schemas.microsoft.com/office/drawing/2014/main" id="{E83FBE23-C037-43E0-8720-6E24C76B22BF}"/>
              </a:ext>
            </a:extLst>
          </p:cNvPr>
          <p:cNvSpPr>
            <a:spLocks noChangeArrowheads="1"/>
          </p:cNvSpPr>
          <p:nvPr/>
        </p:nvSpPr>
        <p:spPr bwMode="auto">
          <a:xfrm>
            <a:off x="3495676" y="26225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1" name="Oval 749">
            <a:extLst>
              <a:ext uri="{FF2B5EF4-FFF2-40B4-BE49-F238E27FC236}">
                <a16:creationId xmlns:a16="http://schemas.microsoft.com/office/drawing/2014/main" id="{6CBF7275-2A09-4BAC-8A46-2215F667FFD0}"/>
              </a:ext>
            </a:extLst>
          </p:cNvPr>
          <p:cNvSpPr>
            <a:spLocks noChangeArrowheads="1"/>
          </p:cNvSpPr>
          <p:nvPr/>
        </p:nvSpPr>
        <p:spPr bwMode="auto">
          <a:xfrm>
            <a:off x="3476626" y="2505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2" name="Oval 750">
            <a:extLst>
              <a:ext uri="{FF2B5EF4-FFF2-40B4-BE49-F238E27FC236}">
                <a16:creationId xmlns:a16="http://schemas.microsoft.com/office/drawing/2014/main" id="{4CB82D3B-1853-4D3A-91EE-460A81AB667B}"/>
              </a:ext>
            </a:extLst>
          </p:cNvPr>
          <p:cNvSpPr>
            <a:spLocks noChangeArrowheads="1"/>
          </p:cNvSpPr>
          <p:nvPr/>
        </p:nvSpPr>
        <p:spPr bwMode="auto">
          <a:xfrm>
            <a:off x="3548064" y="250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3" name="Oval 751">
            <a:extLst>
              <a:ext uri="{FF2B5EF4-FFF2-40B4-BE49-F238E27FC236}">
                <a16:creationId xmlns:a16="http://schemas.microsoft.com/office/drawing/2014/main" id="{33EEE277-7120-4C42-95D2-E9F1F1A0925E}"/>
              </a:ext>
            </a:extLst>
          </p:cNvPr>
          <p:cNvSpPr>
            <a:spLocks noChangeArrowheads="1"/>
          </p:cNvSpPr>
          <p:nvPr/>
        </p:nvSpPr>
        <p:spPr bwMode="auto">
          <a:xfrm>
            <a:off x="3505201" y="2393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4" name="Oval 752">
            <a:extLst>
              <a:ext uri="{FF2B5EF4-FFF2-40B4-BE49-F238E27FC236}">
                <a16:creationId xmlns:a16="http://schemas.microsoft.com/office/drawing/2014/main" id="{2780EFE2-ABF0-4E16-8E80-08801E75814C}"/>
              </a:ext>
            </a:extLst>
          </p:cNvPr>
          <p:cNvSpPr>
            <a:spLocks noChangeArrowheads="1"/>
          </p:cNvSpPr>
          <p:nvPr/>
        </p:nvSpPr>
        <p:spPr bwMode="auto">
          <a:xfrm>
            <a:off x="3606801" y="234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5" name="Oval 753">
            <a:extLst>
              <a:ext uri="{FF2B5EF4-FFF2-40B4-BE49-F238E27FC236}">
                <a16:creationId xmlns:a16="http://schemas.microsoft.com/office/drawing/2014/main" id="{2BA314A7-1B3C-4B78-B985-E33F24CA6886}"/>
              </a:ext>
            </a:extLst>
          </p:cNvPr>
          <p:cNvSpPr>
            <a:spLocks noChangeArrowheads="1"/>
          </p:cNvSpPr>
          <p:nvPr/>
        </p:nvSpPr>
        <p:spPr bwMode="auto">
          <a:xfrm>
            <a:off x="3575051" y="217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6" name="Oval 754">
            <a:extLst>
              <a:ext uri="{FF2B5EF4-FFF2-40B4-BE49-F238E27FC236}">
                <a16:creationId xmlns:a16="http://schemas.microsoft.com/office/drawing/2014/main" id="{92260A1F-2200-4CE6-AC15-5D90E0962D76}"/>
              </a:ext>
            </a:extLst>
          </p:cNvPr>
          <p:cNvSpPr>
            <a:spLocks noChangeArrowheads="1"/>
          </p:cNvSpPr>
          <p:nvPr/>
        </p:nvSpPr>
        <p:spPr bwMode="auto">
          <a:xfrm>
            <a:off x="3667126" y="221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7" name="Oval 755">
            <a:extLst>
              <a:ext uri="{FF2B5EF4-FFF2-40B4-BE49-F238E27FC236}">
                <a16:creationId xmlns:a16="http://schemas.microsoft.com/office/drawing/2014/main" id="{FE7919D3-5BF1-409F-A198-A4AA51366D70}"/>
              </a:ext>
            </a:extLst>
          </p:cNvPr>
          <p:cNvSpPr>
            <a:spLocks noChangeArrowheads="1"/>
          </p:cNvSpPr>
          <p:nvPr/>
        </p:nvSpPr>
        <p:spPr bwMode="auto">
          <a:xfrm>
            <a:off x="3702051" y="235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8" name="Oval 756">
            <a:extLst>
              <a:ext uri="{FF2B5EF4-FFF2-40B4-BE49-F238E27FC236}">
                <a16:creationId xmlns:a16="http://schemas.microsoft.com/office/drawing/2014/main" id="{6CB38A8B-CE0E-4FE6-B423-EA1A438AE573}"/>
              </a:ext>
            </a:extLst>
          </p:cNvPr>
          <p:cNvSpPr>
            <a:spLocks noChangeArrowheads="1"/>
          </p:cNvSpPr>
          <p:nvPr/>
        </p:nvSpPr>
        <p:spPr bwMode="auto">
          <a:xfrm>
            <a:off x="3729039" y="210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9" name="Oval 757">
            <a:extLst>
              <a:ext uri="{FF2B5EF4-FFF2-40B4-BE49-F238E27FC236}">
                <a16:creationId xmlns:a16="http://schemas.microsoft.com/office/drawing/2014/main" id="{84C02020-7CE9-46B1-A2CC-45A4A65580C1}"/>
              </a:ext>
            </a:extLst>
          </p:cNvPr>
          <p:cNvSpPr>
            <a:spLocks noChangeArrowheads="1"/>
          </p:cNvSpPr>
          <p:nvPr/>
        </p:nvSpPr>
        <p:spPr bwMode="auto">
          <a:xfrm>
            <a:off x="3732214" y="202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0" name="Oval 758">
            <a:extLst>
              <a:ext uri="{FF2B5EF4-FFF2-40B4-BE49-F238E27FC236}">
                <a16:creationId xmlns:a16="http://schemas.microsoft.com/office/drawing/2014/main" id="{302D0BA5-A7CA-42D6-9EB5-B29E2DDF8377}"/>
              </a:ext>
            </a:extLst>
          </p:cNvPr>
          <p:cNvSpPr>
            <a:spLocks noChangeArrowheads="1"/>
          </p:cNvSpPr>
          <p:nvPr/>
        </p:nvSpPr>
        <p:spPr bwMode="auto">
          <a:xfrm>
            <a:off x="3641726" y="2849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1" name="Oval 759">
            <a:extLst>
              <a:ext uri="{FF2B5EF4-FFF2-40B4-BE49-F238E27FC236}">
                <a16:creationId xmlns:a16="http://schemas.microsoft.com/office/drawing/2014/main" id="{75D9E94F-3316-49DA-AC4B-6B109DA4B576}"/>
              </a:ext>
            </a:extLst>
          </p:cNvPr>
          <p:cNvSpPr>
            <a:spLocks noChangeArrowheads="1"/>
          </p:cNvSpPr>
          <p:nvPr/>
        </p:nvSpPr>
        <p:spPr bwMode="auto">
          <a:xfrm>
            <a:off x="3630614" y="210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2" name="Oval 760">
            <a:extLst>
              <a:ext uri="{FF2B5EF4-FFF2-40B4-BE49-F238E27FC236}">
                <a16:creationId xmlns:a16="http://schemas.microsoft.com/office/drawing/2014/main" id="{9FAA238A-3666-4CBB-B3C7-464185579ACB}"/>
              </a:ext>
            </a:extLst>
          </p:cNvPr>
          <p:cNvSpPr>
            <a:spLocks noChangeArrowheads="1"/>
          </p:cNvSpPr>
          <p:nvPr/>
        </p:nvSpPr>
        <p:spPr bwMode="auto">
          <a:xfrm>
            <a:off x="3725864" y="265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3" name="Oval 761">
            <a:extLst>
              <a:ext uri="{FF2B5EF4-FFF2-40B4-BE49-F238E27FC236}">
                <a16:creationId xmlns:a16="http://schemas.microsoft.com/office/drawing/2014/main" id="{DE6CE529-93CB-4480-85BC-1354D7D3FED7}"/>
              </a:ext>
            </a:extLst>
          </p:cNvPr>
          <p:cNvSpPr>
            <a:spLocks noChangeArrowheads="1"/>
          </p:cNvSpPr>
          <p:nvPr/>
        </p:nvSpPr>
        <p:spPr bwMode="auto">
          <a:xfrm>
            <a:off x="3640138" y="26987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4" name="Oval 762">
            <a:extLst>
              <a:ext uri="{FF2B5EF4-FFF2-40B4-BE49-F238E27FC236}">
                <a16:creationId xmlns:a16="http://schemas.microsoft.com/office/drawing/2014/main" id="{253E4E9D-D664-40E8-988C-524CF9ABFF83}"/>
              </a:ext>
            </a:extLst>
          </p:cNvPr>
          <p:cNvSpPr>
            <a:spLocks noChangeArrowheads="1"/>
          </p:cNvSpPr>
          <p:nvPr/>
        </p:nvSpPr>
        <p:spPr bwMode="auto">
          <a:xfrm>
            <a:off x="3187701" y="232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5" name="Oval 763">
            <a:extLst>
              <a:ext uri="{FF2B5EF4-FFF2-40B4-BE49-F238E27FC236}">
                <a16:creationId xmlns:a16="http://schemas.microsoft.com/office/drawing/2014/main" id="{47EAF73B-E257-47F6-B16D-4EB233C20210}"/>
              </a:ext>
            </a:extLst>
          </p:cNvPr>
          <p:cNvSpPr>
            <a:spLocks noChangeArrowheads="1"/>
          </p:cNvSpPr>
          <p:nvPr/>
        </p:nvSpPr>
        <p:spPr bwMode="auto">
          <a:xfrm>
            <a:off x="3692526" y="258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6" name="Oval 764">
            <a:extLst>
              <a:ext uri="{FF2B5EF4-FFF2-40B4-BE49-F238E27FC236}">
                <a16:creationId xmlns:a16="http://schemas.microsoft.com/office/drawing/2014/main" id="{A35F7706-0781-4247-8B73-24071CB1854B}"/>
              </a:ext>
            </a:extLst>
          </p:cNvPr>
          <p:cNvSpPr>
            <a:spLocks noChangeArrowheads="1"/>
          </p:cNvSpPr>
          <p:nvPr/>
        </p:nvSpPr>
        <p:spPr bwMode="auto">
          <a:xfrm>
            <a:off x="3716339" y="251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7" name="Oval 765">
            <a:extLst>
              <a:ext uri="{FF2B5EF4-FFF2-40B4-BE49-F238E27FC236}">
                <a16:creationId xmlns:a16="http://schemas.microsoft.com/office/drawing/2014/main" id="{E95568FB-6B36-4AE6-971E-0C500FCF5F2B}"/>
              </a:ext>
            </a:extLst>
          </p:cNvPr>
          <p:cNvSpPr>
            <a:spLocks noChangeArrowheads="1"/>
          </p:cNvSpPr>
          <p:nvPr/>
        </p:nvSpPr>
        <p:spPr bwMode="auto">
          <a:xfrm>
            <a:off x="3617914" y="2517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8" name="Oval 766">
            <a:extLst>
              <a:ext uri="{FF2B5EF4-FFF2-40B4-BE49-F238E27FC236}">
                <a16:creationId xmlns:a16="http://schemas.microsoft.com/office/drawing/2014/main" id="{8A5A158A-0BF3-4798-9704-CF90EEEEE04D}"/>
              </a:ext>
            </a:extLst>
          </p:cNvPr>
          <p:cNvSpPr>
            <a:spLocks noChangeArrowheads="1"/>
          </p:cNvSpPr>
          <p:nvPr/>
        </p:nvSpPr>
        <p:spPr bwMode="auto">
          <a:xfrm>
            <a:off x="3719514" y="225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9" name="Oval 767">
            <a:extLst>
              <a:ext uri="{FF2B5EF4-FFF2-40B4-BE49-F238E27FC236}">
                <a16:creationId xmlns:a16="http://schemas.microsoft.com/office/drawing/2014/main" id="{B7CE3BEC-DD9B-4943-A484-8CC1370EFA23}"/>
              </a:ext>
            </a:extLst>
          </p:cNvPr>
          <p:cNvSpPr>
            <a:spLocks noChangeArrowheads="1"/>
          </p:cNvSpPr>
          <p:nvPr/>
        </p:nvSpPr>
        <p:spPr bwMode="auto">
          <a:xfrm>
            <a:off x="2633664" y="221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0" name="Oval 768">
            <a:extLst>
              <a:ext uri="{FF2B5EF4-FFF2-40B4-BE49-F238E27FC236}">
                <a16:creationId xmlns:a16="http://schemas.microsoft.com/office/drawing/2014/main" id="{73C02D73-B6AB-4A1C-90D7-47C3C82E01AD}"/>
              </a:ext>
            </a:extLst>
          </p:cNvPr>
          <p:cNvSpPr>
            <a:spLocks noChangeArrowheads="1"/>
          </p:cNvSpPr>
          <p:nvPr/>
        </p:nvSpPr>
        <p:spPr bwMode="auto">
          <a:xfrm>
            <a:off x="2668589" y="2351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1" name="Oval 769">
            <a:extLst>
              <a:ext uri="{FF2B5EF4-FFF2-40B4-BE49-F238E27FC236}">
                <a16:creationId xmlns:a16="http://schemas.microsoft.com/office/drawing/2014/main" id="{A185B75D-B242-4BF6-A3E8-9ADEED2CF2CA}"/>
              </a:ext>
            </a:extLst>
          </p:cNvPr>
          <p:cNvSpPr>
            <a:spLocks noChangeArrowheads="1"/>
          </p:cNvSpPr>
          <p:nvPr/>
        </p:nvSpPr>
        <p:spPr bwMode="auto">
          <a:xfrm>
            <a:off x="2695576"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2" name="Oval 770">
            <a:extLst>
              <a:ext uri="{FF2B5EF4-FFF2-40B4-BE49-F238E27FC236}">
                <a16:creationId xmlns:a16="http://schemas.microsoft.com/office/drawing/2014/main" id="{9EFB8C94-E8E3-4EE5-92A7-F32A9EADC368}"/>
              </a:ext>
            </a:extLst>
          </p:cNvPr>
          <p:cNvSpPr>
            <a:spLocks noChangeArrowheads="1"/>
          </p:cNvSpPr>
          <p:nvPr/>
        </p:nvSpPr>
        <p:spPr bwMode="auto">
          <a:xfrm>
            <a:off x="2698751" y="201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3" name="Oval 771">
            <a:extLst>
              <a:ext uri="{FF2B5EF4-FFF2-40B4-BE49-F238E27FC236}">
                <a16:creationId xmlns:a16="http://schemas.microsoft.com/office/drawing/2014/main" id="{7B70ED80-051E-48D1-ADA1-7EED2F864424}"/>
              </a:ext>
            </a:extLst>
          </p:cNvPr>
          <p:cNvSpPr>
            <a:spLocks noChangeArrowheads="1"/>
          </p:cNvSpPr>
          <p:nvPr/>
        </p:nvSpPr>
        <p:spPr bwMode="auto">
          <a:xfrm>
            <a:off x="2674939" y="277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4" name="Oval 772">
            <a:extLst>
              <a:ext uri="{FF2B5EF4-FFF2-40B4-BE49-F238E27FC236}">
                <a16:creationId xmlns:a16="http://schemas.microsoft.com/office/drawing/2014/main" id="{B25461C9-73F4-497A-8A7C-3DA6AEA2D96F}"/>
              </a:ext>
            </a:extLst>
          </p:cNvPr>
          <p:cNvSpPr>
            <a:spLocks noChangeArrowheads="1"/>
          </p:cNvSpPr>
          <p:nvPr/>
        </p:nvSpPr>
        <p:spPr bwMode="auto">
          <a:xfrm>
            <a:off x="2597151" y="210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5" name="Oval 773">
            <a:extLst>
              <a:ext uri="{FF2B5EF4-FFF2-40B4-BE49-F238E27FC236}">
                <a16:creationId xmlns:a16="http://schemas.microsoft.com/office/drawing/2014/main" id="{EB509D9B-3FD2-4A60-94FF-BBDDEE36C0EA}"/>
              </a:ext>
            </a:extLst>
          </p:cNvPr>
          <p:cNvSpPr>
            <a:spLocks noChangeArrowheads="1"/>
          </p:cNvSpPr>
          <p:nvPr/>
        </p:nvSpPr>
        <p:spPr bwMode="auto">
          <a:xfrm>
            <a:off x="2692401"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6" name="Oval 774">
            <a:extLst>
              <a:ext uri="{FF2B5EF4-FFF2-40B4-BE49-F238E27FC236}">
                <a16:creationId xmlns:a16="http://schemas.microsoft.com/office/drawing/2014/main" id="{1D94E8A7-09B6-44A4-919F-092515D3AFD4}"/>
              </a:ext>
            </a:extLst>
          </p:cNvPr>
          <p:cNvSpPr>
            <a:spLocks noChangeArrowheads="1"/>
          </p:cNvSpPr>
          <p:nvPr/>
        </p:nvSpPr>
        <p:spPr bwMode="auto">
          <a:xfrm>
            <a:off x="2606676" y="26939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7" name="Oval 775">
            <a:extLst>
              <a:ext uri="{FF2B5EF4-FFF2-40B4-BE49-F238E27FC236}">
                <a16:creationId xmlns:a16="http://schemas.microsoft.com/office/drawing/2014/main" id="{A0B16EDC-30A6-40A1-8BFB-0320A109DF89}"/>
              </a:ext>
            </a:extLst>
          </p:cNvPr>
          <p:cNvSpPr>
            <a:spLocks noChangeArrowheads="1"/>
          </p:cNvSpPr>
          <p:nvPr/>
        </p:nvSpPr>
        <p:spPr bwMode="auto">
          <a:xfrm>
            <a:off x="2587626" y="257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8" name="Oval 776">
            <a:extLst>
              <a:ext uri="{FF2B5EF4-FFF2-40B4-BE49-F238E27FC236}">
                <a16:creationId xmlns:a16="http://schemas.microsoft.com/office/drawing/2014/main" id="{14C31C94-E25D-49F9-8762-70738542F7F5}"/>
              </a:ext>
            </a:extLst>
          </p:cNvPr>
          <p:cNvSpPr>
            <a:spLocks noChangeArrowheads="1"/>
          </p:cNvSpPr>
          <p:nvPr/>
        </p:nvSpPr>
        <p:spPr bwMode="auto">
          <a:xfrm>
            <a:off x="2659064" y="258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9" name="Oval 777">
            <a:extLst>
              <a:ext uri="{FF2B5EF4-FFF2-40B4-BE49-F238E27FC236}">
                <a16:creationId xmlns:a16="http://schemas.microsoft.com/office/drawing/2014/main" id="{778022BF-085A-445E-86FB-06B2EC8180E8}"/>
              </a:ext>
            </a:extLst>
          </p:cNvPr>
          <p:cNvSpPr>
            <a:spLocks noChangeArrowheads="1"/>
          </p:cNvSpPr>
          <p:nvPr/>
        </p:nvSpPr>
        <p:spPr bwMode="auto">
          <a:xfrm>
            <a:off x="2682876" y="250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0" name="Oval 778">
            <a:extLst>
              <a:ext uri="{FF2B5EF4-FFF2-40B4-BE49-F238E27FC236}">
                <a16:creationId xmlns:a16="http://schemas.microsoft.com/office/drawing/2014/main" id="{E95827B3-49D8-4BC2-8257-ADB5ED4A22A7}"/>
              </a:ext>
            </a:extLst>
          </p:cNvPr>
          <p:cNvSpPr>
            <a:spLocks noChangeArrowheads="1"/>
          </p:cNvSpPr>
          <p:nvPr/>
        </p:nvSpPr>
        <p:spPr bwMode="auto">
          <a:xfrm>
            <a:off x="2584451" y="251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1" name="Oval 779">
            <a:extLst>
              <a:ext uri="{FF2B5EF4-FFF2-40B4-BE49-F238E27FC236}">
                <a16:creationId xmlns:a16="http://schemas.microsoft.com/office/drawing/2014/main" id="{0A7B55CC-9CED-4E48-834A-122EB195D2E2}"/>
              </a:ext>
            </a:extLst>
          </p:cNvPr>
          <p:cNvSpPr>
            <a:spLocks noChangeArrowheads="1"/>
          </p:cNvSpPr>
          <p:nvPr/>
        </p:nvSpPr>
        <p:spPr bwMode="auto">
          <a:xfrm>
            <a:off x="2717801" y="2417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2" name="Oval 780">
            <a:extLst>
              <a:ext uri="{FF2B5EF4-FFF2-40B4-BE49-F238E27FC236}">
                <a16:creationId xmlns:a16="http://schemas.microsoft.com/office/drawing/2014/main" id="{E2FA1197-54FF-48BC-B9FF-0CCD2B7414DD}"/>
              </a:ext>
            </a:extLst>
          </p:cNvPr>
          <p:cNvSpPr>
            <a:spLocks noChangeArrowheads="1"/>
          </p:cNvSpPr>
          <p:nvPr/>
        </p:nvSpPr>
        <p:spPr bwMode="auto">
          <a:xfrm>
            <a:off x="2566989" y="231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3" name="Oval 781">
            <a:extLst>
              <a:ext uri="{FF2B5EF4-FFF2-40B4-BE49-F238E27FC236}">
                <a16:creationId xmlns:a16="http://schemas.microsoft.com/office/drawing/2014/main" id="{82CAF23F-4FD9-456B-A517-5489431454CF}"/>
              </a:ext>
            </a:extLst>
          </p:cNvPr>
          <p:cNvSpPr>
            <a:spLocks noChangeArrowheads="1"/>
          </p:cNvSpPr>
          <p:nvPr/>
        </p:nvSpPr>
        <p:spPr bwMode="auto">
          <a:xfrm>
            <a:off x="2686051" y="224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4" name="Oval 782">
            <a:extLst>
              <a:ext uri="{FF2B5EF4-FFF2-40B4-BE49-F238E27FC236}">
                <a16:creationId xmlns:a16="http://schemas.microsoft.com/office/drawing/2014/main" id="{39FB96DB-7125-4A20-8371-6B55FE377FF9}"/>
              </a:ext>
            </a:extLst>
          </p:cNvPr>
          <p:cNvSpPr>
            <a:spLocks noChangeArrowheads="1"/>
          </p:cNvSpPr>
          <p:nvPr/>
        </p:nvSpPr>
        <p:spPr bwMode="auto">
          <a:xfrm>
            <a:off x="2778126" y="2287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5" name="Oval 783">
            <a:extLst>
              <a:ext uri="{FF2B5EF4-FFF2-40B4-BE49-F238E27FC236}">
                <a16:creationId xmlns:a16="http://schemas.microsoft.com/office/drawing/2014/main" id="{19EA0043-D9C9-4C01-A8CB-06B654B1A5C6}"/>
              </a:ext>
            </a:extLst>
          </p:cNvPr>
          <p:cNvSpPr>
            <a:spLocks noChangeArrowheads="1"/>
          </p:cNvSpPr>
          <p:nvPr/>
        </p:nvSpPr>
        <p:spPr bwMode="auto">
          <a:xfrm>
            <a:off x="2813051" y="2427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6" name="Oval 784">
            <a:extLst>
              <a:ext uri="{FF2B5EF4-FFF2-40B4-BE49-F238E27FC236}">
                <a16:creationId xmlns:a16="http://schemas.microsoft.com/office/drawing/2014/main" id="{D4705CCB-7F2F-4B30-8D3E-6669B6BAC938}"/>
              </a:ext>
            </a:extLst>
          </p:cNvPr>
          <p:cNvSpPr>
            <a:spLocks noChangeArrowheads="1"/>
          </p:cNvSpPr>
          <p:nvPr/>
        </p:nvSpPr>
        <p:spPr bwMode="auto">
          <a:xfrm>
            <a:off x="2840039" y="217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7" name="Oval 785">
            <a:extLst>
              <a:ext uri="{FF2B5EF4-FFF2-40B4-BE49-F238E27FC236}">
                <a16:creationId xmlns:a16="http://schemas.microsoft.com/office/drawing/2014/main" id="{5CE7E0C2-0823-48B1-B0D4-91979B85FB22}"/>
              </a:ext>
            </a:extLst>
          </p:cNvPr>
          <p:cNvSpPr>
            <a:spLocks noChangeArrowheads="1"/>
          </p:cNvSpPr>
          <p:nvPr/>
        </p:nvSpPr>
        <p:spPr bwMode="auto">
          <a:xfrm>
            <a:off x="2843214" y="209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8" name="Oval 786">
            <a:extLst>
              <a:ext uri="{FF2B5EF4-FFF2-40B4-BE49-F238E27FC236}">
                <a16:creationId xmlns:a16="http://schemas.microsoft.com/office/drawing/2014/main" id="{0C0EC553-C39F-478A-8C35-3B8E86406DDD}"/>
              </a:ext>
            </a:extLst>
          </p:cNvPr>
          <p:cNvSpPr>
            <a:spLocks noChangeArrowheads="1"/>
          </p:cNvSpPr>
          <p:nvPr/>
        </p:nvSpPr>
        <p:spPr bwMode="auto">
          <a:xfrm>
            <a:off x="2741614" y="217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9" name="Oval 787">
            <a:extLst>
              <a:ext uri="{FF2B5EF4-FFF2-40B4-BE49-F238E27FC236}">
                <a16:creationId xmlns:a16="http://schemas.microsoft.com/office/drawing/2014/main" id="{4E8ADE14-6F96-4B40-BBD9-3B0E9C8E050A}"/>
              </a:ext>
            </a:extLst>
          </p:cNvPr>
          <p:cNvSpPr>
            <a:spLocks noChangeArrowheads="1"/>
          </p:cNvSpPr>
          <p:nvPr/>
        </p:nvSpPr>
        <p:spPr bwMode="auto">
          <a:xfrm>
            <a:off x="2836864" y="273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0" name="Oval 788">
            <a:extLst>
              <a:ext uri="{FF2B5EF4-FFF2-40B4-BE49-F238E27FC236}">
                <a16:creationId xmlns:a16="http://schemas.microsoft.com/office/drawing/2014/main" id="{6055AF9C-9D71-4055-9A43-2BC412D588D8}"/>
              </a:ext>
            </a:extLst>
          </p:cNvPr>
          <p:cNvSpPr>
            <a:spLocks noChangeArrowheads="1"/>
          </p:cNvSpPr>
          <p:nvPr/>
        </p:nvSpPr>
        <p:spPr bwMode="auto">
          <a:xfrm>
            <a:off x="2751138" y="27701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1" name="Oval 789">
            <a:extLst>
              <a:ext uri="{FF2B5EF4-FFF2-40B4-BE49-F238E27FC236}">
                <a16:creationId xmlns:a16="http://schemas.microsoft.com/office/drawing/2014/main" id="{E1031276-A3CF-44BF-8D7B-B940ABE57CCD}"/>
              </a:ext>
            </a:extLst>
          </p:cNvPr>
          <p:cNvSpPr>
            <a:spLocks noChangeArrowheads="1"/>
          </p:cNvSpPr>
          <p:nvPr/>
        </p:nvSpPr>
        <p:spPr bwMode="auto">
          <a:xfrm>
            <a:off x="2740026"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2" name="Oval 790">
            <a:extLst>
              <a:ext uri="{FF2B5EF4-FFF2-40B4-BE49-F238E27FC236}">
                <a16:creationId xmlns:a16="http://schemas.microsoft.com/office/drawing/2014/main" id="{72B26833-D832-49D3-8758-BF0C7C4E53A1}"/>
              </a:ext>
            </a:extLst>
          </p:cNvPr>
          <p:cNvSpPr>
            <a:spLocks noChangeArrowheads="1"/>
          </p:cNvSpPr>
          <p:nvPr/>
        </p:nvSpPr>
        <p:spPr bwMode="auto">
          <a:xfrm>
            <a:off x="2803526" y="2657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3" name="Oval 791">
            <a:extLst>
              <a:ext uri="{FF2B5EF4-FFF2-40B4-BE49-F238E27FC236}">
                <a16:creationId xmlns:a16="http://schemas.microsoft.com/office/drawing/2014/main" id="{BE9412EA-D3A3-4130-8112-6A8C898C7FE4}"/>
              </a:ext>
            </a:extLst>
          </p:cNvPr>
          <p:cNvSpPr>
            <a:spLocks noChangeArrowheads="1"/>
          </p:cNvSpPr>
          <p:nvPr/>
        </p:nvSpPr>
        <p:spPr bwMode="auto">
          <a:xfrm>
            <a:off x="2827339" y="2584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4" name="Oval 792">
            <a:extLst>
              <a:ext uri="{FF2B5EF4-FFF2-40B4-BE49-F238E27FC236}">
                <a16:creationId xmlns:a16="http://schemas.microsoft.com/office/drawing/2014/main" id="{6D389D7B-AFFB-4705-8CEE-9F59405EFC54}"/>
              </a:ext>
            </a:extLst>
          </p:cNvPr>
          <p:cNvSpPr>
            <a:spLocks noChangeArrowheads="1"/>
          </p:cNvSpPr>
          <p:nvPr/>
        </p:nvSpPr>
        <p:spPr bwMode="auto">
          <a:xfrm>
            <a:off x="2728914" y="258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5" name="Oval 793">
            <a:extLst>
              <a:ext uri="{FF2B5EF4-FFF2-40B4-BE49-F238E27FC236}">
                <a16:creationId xmlns:a16="http://schemas.microsoft.com/office/drawing/2014/main" id="{3757E35F-7C36-42C3-AE89-7550EE21622F}"/>
              </a:ext>
            </a:extLst>
          </p:cNvPr>
          <p:cNvSpPr>
            <a:spLocks noChangeArrowheads="1"/>
          </p:cNvSpPr>
          <p:nvPr/>
        </p:nvSpPr>
        <p:spPr bwMode="auto">
          <a:xfrm>
            <a:off x="2852739" y="226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6" name="Oval 794">
            <a:extLst>
              <a:ext uri="{FF2B5EF4-FFF2-40B4-BE49-F238E27FC236}">
                <a16:creationId xmlns:a16="http://schemas.microsoft.com/office/drawing/2014/main" id="{5FDA083B-98C7-48E6-8EA8-FE2B9075EE37}"/>
              </a:ext>
            </a:extLst>
          </p:cNvPr>
          <p:cNvSpPr>
            <a:spLocks noChangeArrowheads="1"/>
          </p:cNvSpPr>
          <p:nvPr/>
        </p:nvSpPr>
        <p:spPr bwMode="auto">
          <a:xfrm>
            <a:off x="2890839" y="2374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7" name="Oval 795">
            <a:extLst>
              <a:ext uri="{FF2B5EF4-FFF2-40B4-BE49-F238E27FC236}">
                <a16:creationId xmlns:a16="http://schemas.microsoft.com/office/drawing/2014/main" id="{9E2BA543-9420-4350-8486-4EECE1C254D0}"/>
              </a:ext>
            </a:extLst>
          </p:cNvPr>
          <p:cNvSpPr>
            <a:spLocks noChangeArrowheads="1"/>
          </p:cNvSpPr>
          <p:nvPr/>
        </p:nvSpPr>
        <p:spPr bwMode="auto">
          <a:xfrm>
            <a:off x="292576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8" name="Oval 796">
            <a:extLst>
              <a:ext uri="{FF2B5EF4-FFF2-40B4-BE49-F238E27FC236}">
                <a16:creationId xmlns:a16="http://schemas.microsoft.com/office/drawing/2014/main" id="{0D7D43DC-B69A-49D5-B4DE-380D3FAB8625}"/>
              </a:ext>
            </a:extLst>
          </p:cNvPr>
          <p:cNvSpPr>
            <a:spLocks noChangeArrowheads="1"/>
          </p:cNvSpPr>
          <p:nvPr/>
        </p:nvSpPr>
        <p:spPr bwMode="auto">
          <a:xfrm>
            <a:off x="2952751" y="226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9" name="Oval 797">
            <a:extLst>
              <a:ext uri="{FF2B5EF4-FFF2-40B4-BE49-F238E27FC236}">
                <a16:creationId xmlns:a16="http://schemas.microsoft.com/office/drawing/2014/main" id="{19CCDBAC-14F2-4142-99FC-747D19958B07}"/>
              </a:ext>
            </a:extLst>
          </p:cNvPr>
          <p:cNvSpPr>
            <a:spLocks noChangeArrowheads="1"/>
          </p:cNvSpPr>
          <p:nvPr/>
        </p:nvSpPr>
        <p:spPr bwMode="auto">
          <a:xfrm>
            <a:off x="2955926" y="218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0" name="Oval 798">
            <a:extLst>
              <a:ext uri="{FF2B5EF4-FFF2-40B4-BE49-F238E27FC236}">
                <a16:creationId xmlns:a16="http://schemas.microsoft.com/office/drawing/2014/main" id="{465E5758-79A3-4547-8E8E-B82F7B31F906}"/>
              </a:ext>
            </a:extLst>
          </p:cNvPr>
          <p:cNvSpPr>
            <a:spLocks noChangeArrowheads="1"/>
          </p:cNvSpPr>
          <p:nvPr/>
        </p:nvSpPr>
        <p:spPr bwMode="auto">
          <a:xfrm>
            <a:off x="2871789" y="213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1" name="Oval 799">
            <a:extLst>
              <a:ext uri="{FF2B5EF4-FFF2-40B4-BE49-F238E27FC236}">
                <a16:creationId xmlns:a16="http://schemas.microsoft.com/office/drawing/2014/main" id="{13F02AB8-C630-4161-A419-23C3162CEBEF}"/>
              </a:ext>
            </a:extLst>
          </p:cNvPr>
          <p:cNvSpPr>
            <a:spLocks noChangeArrowheads="1"/>
          </p:cNvSpPr>
          <p:nvPr/>
        </p:nvSpPr>
        <p:spPr bwMode="auto">
          <a:xfrm>
            <a:off x="2930526" y="205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2" name="Oval 800">
            <a:extLst>
              <a:ext uri="{FF2B5EF4-FFF2-40B4-BE49-F238E27FC236}">
                <a16:creationId xmlns:a16="http://schemas.microsoft.com/office/drawing/2014/main" id="{CD344095-5619-4C50-B030-BCA3771A33A7}"/>
              </a:ext>
            </a:extLst>
          </p:cNvPr>
          <p:cNvSpPr>
            <a:spLocks noChangeArrowheads="1"/>
          </p:cNvSpPr>
          <p:nvPr/>
        </p:nvSpPr>
        <p:spPr bwMode="auto">
          <a:xfrm>
            <a:off x="2835276" y="2851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3" name="Oval 801">
            <a:extLst>
              <a:ext uri="{FF2B5EF4-FFF2-40B4-BE49-F238E27FC236}">
                <a16:creationId xmlns:a16="http://schemas.microsoft.com/office/drawing/2014/main" id="{EE1DA156-C5CB-48FB-9073-A7A46DCBD2DB}"/>
              </a:ext>
            </a:extLst>
          </p:cNvPr>
          <p:cNvSpPr>
            <a:spLocks noChangeArrowheads="1"/>
          </p:cNvSpPr>
          <p:nvPr/>
        </p:nvSpPr>
        <p:spPr bwMode="auto">
          <a:xfrm>
            <a:off x="2916239" y="2744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4" name="Oval 802">
            <a:extLst>
              <a:ext uri="{FF2B5EF4-FFF2-40B4-BE49-F238E27FC236}">
                <a16:creationId xmlns:a16="http://schemas.microsoft.com/office/drawing/2014/main" id="{E6C0892D-67CA-4715-8048-99D7A126797E}"/>
              </a:ext>
            </a:extLst>
          </p:cNvPr>
          <p:cNvSpPr>
            <a:spLocks noChangeArrowheads="1"/>
          </p:cNvSpPr>
          <p:nvPr/>
        </p:nvSpPr>
        <p:spPr bwMode="auto">
          <a:xfrm>
            <a:off x="2940051" y="267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5" name="Oval 803">
            <a:extLst>
              <a:ext uri="{FF2B5EF4-FFF2-40B4-BE49-F238E27FC236}">
                <a16:creationId xmlns:a16="http://schemas.microsoft.com/office/drawing/2014/main" id="{F44D7AA5-2972-4997-9C7A-6F716C99D6C0}"/>
              </a:ext>
            </a:extLst>
          </p:cNvPr>
          <p:cNvSpPr>
            <a:spLocks noChangeArrowheads="1"/>
          </p:cNvSpPr>
          <p:nvPr/>
        </p:nvSpPr>
        <p:spPr bwMode="auto">
          <a:xfrm>
            <a:off x="2974976" y="258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6" name="Oval 804">
            <a:extLst>
              <a:ext uri="{FF2B5EF4-FFF2-40B4-BE49-F238E27FC236}">
                <a16:creationId xmlns:a16="http://schemas.microsoft.com/office/drawing/2014/main" id="{404B4111-0087-4F6D-AB0B-050113557225}"/>
              </a:ext>
            </a:extLst>
          </p:cNvPr>
          <p:cNvSpPr>
            <a:spLocks noChangeArrowheads="1"/>
          </p:cNvSpPr>
          <p:nvPr/>
        </p:nvSpPr>
        <p:spPr bwMode="auto">
          <a:xfrm>
            <a:off x="3035301" y="245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7" name="Oval 805">
            <a:extLst>
              <a:ext uri="{FF2B5EF4-FFF2-40B4-BE49-F238E27FC236}">
                <a16:creationId xmlns:a16="http://schemas.microsoft.com/office/drawing/2014/main" id="{4FD3CB0B-1AB3-435F-8535-9CEE9DE5896A}"/>
              </a:ext>
            </a:extLst>
          </p:cNvPr>
          <p:cNvSpPr>
            <a:spLocks noChangeArrowheads="1"/>
          </p:cNvSpPr>
          <p:nvPr/>
        </p:nvSpPr>
        <p:spPr bwMode="auto">
          <a:xfrm>
            <a:off x="3070226" y="2590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8" name="Oval 806">
            <a:extLst>
              <a:ext uri="{FF2B5EF4-FFF2-40B4-BE49-F238E27FC236}">
                <a16:creationId xmlns:a16="http://schemas.microsoft.com/office/drawing/2014/main" id="{D1314A68-CEE8-49CE-AAE1-93834D1FA214}"/>
              </a:ext>
            </a:extLst>
          </p:cNvPr>
          <p:cNvSpPr>
            <a:spLocks noChangeArrowheads="1"/>
          </p:cNvSpPr>
          <p:nvPr/>
        </p:nvSpPr>
        <p:spPr bwMode="auto">
          <a:xfrm>
            <a:off x="3097214" y="234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9" name="Oval 807">
            <a:extLst>
              <a:ext uri="{FF2B5EF4-FFF2-40B4-BE49-F238E27FC236}">
                <a16:creationId xmlns:a16="http://schemas.microsoft.com/office/drawing/2014/main" id="{33DAD9CE-D4FD-48D0-90CD-A40CD15990D5}"/>
              </a:ext>
            </a:extLst>
          </p:cNvPr>
          <p:cNvSpPr>
            <a:spLocks noChangeArrowheads="1"/>
          </p:cNvSpPr>
          <p:nvPr/>
        </p:nvSpPr>
        <p:spPr bwMode="auto">
          <a:xfrm>
            <a:off x="3100389" y="2257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0" name="Oval 808">
            <a:extLst>
              <a:ext uri="{FF2B5EF4-FFF2-40B4-BE49-F238E27FC236}">
                <a16:creationId xmlns:a16="http://schemas.microsoft.com/office/drawing/2014/main" id="{E36FC9BD-550D-47C5-A205-32A04EFCB434}"/>
              </a:ext>
            </a:extLst>
          </p:cNvPr>
          <p:cNvSpPr>
            <a:spLocks noChangeArrowheads="1"/>
          </p:cNvSpPr>
          <p:nvPr/>
        </p:nvSpPr>
        <p:spPr bwMode="auto">
          <a:xfrm>
            <a:off x="2998789" y="2341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1" name="Oval 809">
            <a:extLst>
              <a:ext uri="{FF2B5EF4-FFF2-40B4-BE49-F238E27FC236}">
                <a16:creationId xmlns:a16="http://schemas.microsoft.com/office/drawing/2014/main" id="{8EBE3E21-A8C2-4E24-85C9-6FBEADD11421}"/>
              </a:ext>
            </a:extLst>
          </p:cNvPr>
          <p:cNvSpPr>
            <a:spLocks noChangeArrowheads="1"/>
          </p:cNvSpPr>
          <p:nvPr/>
        </p:nvSpPr>
        <p:spPr bwMode="auto">
          <a:xfrm>
            <a:off x="3074989" y="2128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2" name="Oval 810">
            <a:extLst>
              <a:ext uri="{FF2B5EF4-FFF2-40B4-BE49-F238E27FC236}">
                <a16:creationId xmlns:a16="http://schemas.microsoft.com/office/drawing/2014/main" id="{7FEF6FC4-0DB7-458C-A73F-5A7787D48B35}"/>
              </a:ext>
            </a:extLst>
          </p:cNvPr>
          <p:cNvSpPr>
            <a:spLocks noChangeArrowheads="1"/>
          </p:cNvSpPr>
          <p:nvPr/>
        </p:nvSpPr>
        <p:spPr bwMode="auto">
          <a:xfrm>
            <a:off x="3130551" y="2033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3" name="Oval 811">
            <a:extLst>
              <a:ext uri="{FF2B5EF4-FFF2-40B4-BE49-F238E27FC236}">
                <a16:creationId xmlns:a16="http://schemas.microsoft.com/office/drawing/2014/main" id="{21506E9B-64F4-42B2-B9AA-59398212732C}"/>
              </a:ext>
            </a:extLst>
          </p:cNvPr>
          <p:cNvSpPr>
            <a:spLocks noChangeArrowheads="1"/>
          </p:cNvSpPr>
          <p:nvPr/>
        </p:nvSpPr>
        <p:spPr bwMode="auto">
          <a:xfrm>
            <a:off x="2989264" y="281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4" name="Oval 812">
            <a:extLst>
              <a:ext uri="{FF2B5EF4-FFF2-40B4-BE49-F238E27FC236}">
                <a16:creationId xmlns:a16="http://schemas.microsoft.com/office/drawing/2014/main" id="{1912A082-DC84-4394-8396-454F5D10C2AA}"/>
              </a:ext>
            </a:extLst>
          </p:cNvPr>
          <p:cNvSpPr>
            <a:spLocks noChangeArrowheads="1"/>
          </p:cNvSpPr>
          <p:nvPr/>
        </p:nvSpPr>
        <p:spPr bwMode="auto">
          <a:xfrm>
            <a:off x="3060701" y="2820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5" name="Oval 813">
            <a:extLst>
              <a:ext uri="{FF2B5EF4-FFF2-40B4-BE49-F238E27FC236}">
                <a16:creationId xmlns:a16="http://schemas.microsoft.com/office/drawing/2014/main" id="{40EABF47-DEFA-469E-8A9A-5E67A4E8196C}"/>
              </a:ext>
            </a:extLst>
          </p:cNvPr>
          <p:cNvSpPr>
            <a:spLocks noChangeArrowheads="1"/>
          </p:cNvSpPr>
          <p:nvPr/>
        </p:nvSpPr>
        <p:spPr bwMode="auto">
          <a:xfrm>
            <a:off x="3084514" y="2747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6" name="Oval 814">
            <a:extLst>
              <a:ext uri="{FF2B5EF4-FFF2-40B4-BE49-F238E27FC236}">
                <a16:creationId xmlns:a16="http://schemas.microsoft.com/office/drawing/2014/main" id="{AA8D6A4F-2B84-4F0F-9F6A-FD2A42D9BDB0}"/>
              </a:ext>
            </a:extLst>
          </p:cNvPr>
          <p:cNvSpPr>
            <a:spLocks noChangeArrowheads="1"/>
          </p:cNvSpPr>
          <p:nvPr/>
        </p:nvSpPr>
        <p:spPr bwMode="auto">
          <a:xfrm>
            <a:off x="2986089" y="2752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7" name="Oval 815">
            <a:extLst>
              <a:ext uri="{FF2B5EF4-FFF2-40B4-BE49-F238E27FC236}">
                <a16:creationId xmlns:a16="http://schemas.microsoft.com/office/drawing/2014/main" id="{76615AF8-0BB4-488F-9852-0A0492BC08E4}"/>
              </a:ext>
            </a:extLst>
          </p:cNvPr>
          <p:cNvSpPr>
            <a:spLocks noChangeArrowheads="1"/>
          </p:cNvSpPr>
          <p:nvPr/>
        </p:nvSpPr>
        <p:spPr bwMode="auto">
          <a:xfrm>
            <a:off x="3087689" y="2486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8" name="Oval 816">
            <a:extLst>
              <a:ext uri="{FF2B5EF4-FFF2-40B4-BE49-F238E27FC236}">
                <a16:creationId xmlns:a16="http://schemas.microsoft.com/office/drawing/2014/main" id="{84DCE07B-F40E-4231-93E5-4E0A2E76018D}"/>
              </a:ext>
            </a:extLst>
          </p:cNvPr>
          <p:cNvSpPr>
            <a:spLocks noChangeArrowheads="1"/>
          </p:cNvSpPr>
          <p:nvPr/>
        </p:nvSpPr>
        <p:spPr bwMode="auto">
          <a:xfrm>
            <a:off x="3059114" y="2224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9" name="Oval 817">
            <a:extLst>
              <a:ext uri="{FF2B5EF4-FFF2-40B4-BE49-F238E27FC236}">
                <a16:creationId xmlns:a16="http://schemas.microsoft.com/office/drawing/2014/main" id="{599D7BEE-70E8-479D-94F2-E4639583B9BB}"/>
              </a:ext>
            </a:extLst>
          </p:cNvPr>
          <p:cNvSpPr>
            <a:spLocks noChangeArrowheads="1"/>
          </p:cNvSpPr>
          <p:nvPr/>
        </p:nvSpPr>
        <p:spPr bwMode="auto">
          <a:xfrm>
            <a:off x="3267076" y="244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0" name="Oval 818">
            <a:extLst>
              <a:ext uri="{FF2B5EF4-FFF2-40B4-BE49-F238E27FC236}">
                <a16:creationId xmlns:a16="http://schemas.microsoft.com/office/drawing/2014/main" id="{D8A4D669-D682-47AA-BDEC-3171E5ED8387}"/>
              </a:ext>
            </a:extLst>
          </p:cNvPr>
          <p:cNvSpPr>
            <a:spLocks noChangeArrowheads="1"/>
          </p:cNvSpPr>
          <p:nvPr/>
        </p:nvSpPr>
        <p:spPr bwMode="auto">
          <a:xfrm>
            <a:off x="3294064" y="2197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1" name="Oval 819">
            <a:extLst>
              <a:ext uri="{FF2B5EF4-FFF2-40B4-BE49-F238E27FC236}">
                <a16:creationId xmlns:a16="http://schemas.microsoft.com/office/drawing/2014/main" id="{E03F00CB-8798-4A54-B670-3CCDA93FB15A}"/>
              </a:ext>
            </a:extLst>
          </p:cNvPr>
          <p:cNvSpPr>
            <a:spLocks noChangeArrowheads="1"/>
          </p:cNvSpPr>
          <p:nvPr/>
        </p:nvSpPr>
        <p:spPr bwMode="auto">
          <a:xfrm>
            <a:off x="3297239" y="2111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2" name="Oval 820">
            <a:extLst>
              <a:ext uri="{FF2B5EF4-FFF2-40B4-BE49-F238E27FC236}">
                <a16:creationId xmlns:a16="http://schemas.microsoft.com/office/drawing/2014/main" id="{78B2B94D-A0CD-404B-ACF9-0CC4BD1317D3}"/>
              </a:ext>
            </a:extLst>
          </p:cNvPr>
          <p:cNvSpPr>
            <a:spLocks noChangeArrowheads="1"/>
          </p:cNvSpPr>
          <p:nvPr/>
        </p:nvSpPr>
        <p:spPr bwMode="auto">
          <a:xfrm>
            <a:off x="3213101" y="207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3" name="Oval 821">
            <a:extLst>
              <a:ext uri="{FF2B5EF4-FFF2-40B4-BE49-F238E27FC236}">
                <a16:creationId xmlns:a16="http://schemas.microsoft.com/office/drawing/2014/main" id="{38DFD456-ADBA-4F94-9272-DCB318FDE19A}"/>
              </a:ext>
            </a:extLst>
          </p:cNvPr>
          <p:cNvSpPr>
            <a:spLocks noChangeArrowheads="1"/>
          </p:cNvSpPr>
          <p:nvPr/>
        </p:nvSpPr>
        <p:spPr bwMode="auto">
          <a:xfrm>
            <a:off x="3151189" y="2868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4" name="Oval 822">
            <a:extLst>
              <a:ext uri="{FF2B5EF4-FFF2-40B4-BE49-F238E27FC236}">
                <a16:creationId xmlns:a16="http://schemas.microsoft.com/office/drawing/2014/main" id="{639B0538-AF46-4F90-8759-70935B0C21CA}"/>
              </a:ext>
            </a:extLst>
          </p:cNvPr>
          <p:cNvSpPr>
            <a:spLocks noChangeArrowheads="1"/>
          </p:cNvSpPr>
          <p:nvPr/>
        </p:nvSpPr>
        <p:spPr bwMode="auto">
          <a:xfrm>
            <a:off x="3195639" y="219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5" name="Oval 823">
            <a:extLst>
              <a:ext uri="{FF2B5EF4-FFF2-40B4-BE49-F238E27FC236}">
                <a16:creationId xmlns:a16="http://schemas.microsoft.com/office/drawing/2014/main" id="{2A667698-95DE-4E5B-8551-DCCB5FDBC68F}"/>
              </a:ext>
            </a:extLst>
          </p:cNvPr>
          <p:cNvSpPr>
            <a:spLocks noChangeArrowheads="1"/>
          </p:cNvSpPr>
          <p:nvPr/>
        </p:nvSpPr>
        <p:spPr bwMode="auto">
          <a:xfrm>
            <a:off x="3205163" y="27876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6" name="Oval 824">
            <a:extLst>
              <a:ext uri="{FF2B5EF4-FFF2-40B4-BE49-F238E27FC236}">
                <a16:creationId xmlns:a16="http://schemas.microsoft.com/office/drawing/2014/main" id="{E17FFBDE-D84B-4493-8C46-A801931B57D1}"/>
              </a:ext>
            </a:extLst>
          </p:cNvPr>
          <p:cNvSpPr>
            <a:spLocks noChangeArrowheads="1"/>
          </p:cNvSpPr>
          <p:nvPr/>
        </p:nvSpPr>
        <p:spPr bwMode="auto">
          <a:xfrm>
            <a:off x="3186114" y="267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7" name="Oval 825">
            <a:extLst>
              <a:ext uri="{FF2B5EF4-FFF2-40B4-BE49-F238E27FC236}">
                <a16:creationId xmlns:a16="http://schemas.microsoft.com/office/drawing/2014/main" id="{34A71BBC-9D81-47E8-80FA-C2FA106A54CA}"/>
              </a:ext>
            </a:extLst>
          </p:cNvPr>
          <p:cNvSpPr>
            <a:spLocks noChangeArrowheads="1"/>
          </p:cNvSpPr>
          <p:nvPr/>
        </p:nvSpPr>
        <p:spPr bwMode="auto">
          <a:xfrm>
            <a:off x="3257551" y="2674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8" name="Oval 826">
            <a:extLst>
              <a:ext uri="{FF2B5EF4-FFF2-40B4-BE49-F238E27FC236}">
                <a16:creationId xmlns:a16="http://schemas.microsoft.com/office/drawing/2014/main" id="{560F5222-7C10-4523-A7C9-1636123335DE}"/>
              </a:ext>
            </a:extLst>
          </p:cNvPr>
          <p:cNvSpPr>
            <a:spLocks noChangeArrowheads="1"/>
          </p:cNvSpPr>
          <p:nvPr/>
        </p:nvSpPr>
        <p:spPr bwMode="auto">
          <a:xfrm>
            <a:off x="3281364" y="260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9" name="Oval 827">
            <a:extLst>
              <a:ext uri="{FF2B5EF4-FFF2-40B4-BE49-F238E27FC236}">
                <a16:creationId xmlns:a16="http://schemas.microsoft.com/office/drawing/2014/main" id="{CFB81E82-AB9F-4230-BF32-E238BBEC6EC8}"/>
              </a:ext>
            </a:extLst>
          </p:cNvPr>
          <p:cNvSpPr>
            <a:spLocks noChangeArrowheads="1"/>
          </p:cNvSpPr>
          <p:nvPr/>
        </p:nvSpPr>
        <p:spPr bwMode="auto">
          <a:xfrm>
            <a:off x="3182939" y="260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0" name="Oval 828">
            <a:extLst>
              <a:ext uri="{FF2B5EF4-FFF2-40B4-BE49-F238E27FC236}">
                <a16:creationId xmlns:a16="http://schemas.microsoft.com/office/drawing/2014/main" id="{DAF9C566-08FC-40F4-8696-E90EB6EDE257}"/>
              </a:ext>
            </a:extLst>
          </p:cNvPr>
          <p:cNvSpPr>
            <a:spLocks noChangeArrowheads="1"/>
          </p:cNvSpPr>
          <p:nvPr/>
        </p:nvSpPr>
        <p:spPr bwMode="auto">
          <a:xfrm>
            <a:off x="3316289" y="251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1" name="Oval 829">
            <a:extLst>
              <a:ext uri="{FF2B5EF4-FFF2-40B4-BE49-F238E27FC236}">
                <a16:creationId xmlns:a16="http://schemas.microsoft.com/office/drawing/2014/main" id="{FD8848A9-5D47-4AFC-9202-E7278C1E4D97}"/>
              </a:ext>
            </a:extLst>
          </p:cNvPr>
          <p:cNvSpPr>
            <a:spLocks noChangeArrowheads="1"/>
          </p:cNvSpPr>
          <p:nvPr/>
        </p:nvSpPr>
        <p:spPr bwMode="auto">
          <a:xfrm>
            <a:off x="3165476" y="240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2" name="Oval 830">
            <a:extLst>
              <a:ext uri="{FF2B5EF4-FFF2-40B4-BE49-F238E27FC236}">
                <a16:creationId xmlns:a16="http://schemas.microsoft.com/office/drawing/2014/main" id="{93623BB3-86F2-4D7C-9322-FFA06A6CD7FA}"/>
              </a:ext>
            </a:extLst>
          </p:cNvPr>
          <p:cNvSpPr>
            <a:spLocks noChangeArrowheads="1"/>
          </p:cNvSpPr>
          <p:nvPr/>
        </p:nvSpPr>
        <p:spPr bwMode="auto">
          <a:xfrm>
            <a:off x="3284539" y="233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3" name="Oval 831">
            <a:extLst>
              <a:ext uri="{FF2B5EF4-FFF2-40B4-BE49-F238E27FC236}">
                <a16:creationId xmlns:a16="http://schemas.microsoft.com/office/drawing/2014/main" id="{BA23C0A7-9934-4D62-B118-EC10FD057FAE}"/>
              </a:ext>
            </a:extLst>
          </p:cNvPr>
          <p:cNvSpPr>
            <a:spLocks noChangeArrowheads="1"/>
          </p:cNvSpPr>
          <p:nvPr/>
        </p:nvSpPr>
        <p:spPr bwMode="auto">
          <a:xfrm>
            <a:off x="3376614" y="238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4" name="Oval 832">
            <a:extLst>
              <a:ext uri="{FF2B5EF4-FFF2-40B4-BE49-F238E27FC236}">
                <a16:creationId xmlns:a16="http://schemas.microsoft.com/office/drawing/2014/main" id="{EC8C96F0-C0B5-44C9-851C-84D1170E61CC}"/>
              </a:ext>
            </a:extLst>
          </p:cNvPr>
          <p:cNvSpPr>
            <a:spLocks noChangeArrowheads="1"/>
          </p:cNvSpPr>
          <p:nvPr/>
        </p:nvSpPr>
        <p:spPr bwMode="auto">
          <a:xfrm>
            <a:off x="3411539" y="252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5" name="Oval 833">
            <a:extLst>
              <a:ext uri="{FF2B5EF4-FFF2-40B4-BE49-F238E27FC236}">
                <a16:creationId xmlns:a16="http://schemas.microsoft.com/office/drawing/2014/main" id="{F0D1D158-D6CD-46BE-9DD9-9C5903A01742}"/>
              </a:ext>
            </a:extLst>
          </p:cNvPr>
          <p:cNvSpPr>
            <a:spLocks noChangeArrowheads="1"/>
          </p:cNvSpPr>
          <p:nvPr/>
        </p:nvSpPr>
        <p:spPr bwMode="auto">
          <a:xfrm>
            <a:off x="3438526" y="227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6" name="Oval 834">
            <a:extLst>
              <a:ext uri="{FF2B5EF4-FFF2-40B4-BE49-F238E27FC236}">
                <a16:creationId xmlns:a16="http://schemas.microsoft.com/office/drawing/2014/main" id="{4157669A-E2F1-403B-BD2F-2BF054C08A55}"/>
              </a:ext>
            </a:extLst>
          </p:cNvPr>
          <p:cNvSpPr>
            <a:spLocks noChangeArrowheads="1"/>
          </p:cNvSpPr>
          <p:nvPr/>
        </p:nvSpPr>
        <p:spPr bwMode="auto">
          <a:xfrm>
            <a:off x="3441701" y="218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7" name="Oval 835">
            <a:extLst>
              <a:ext uri="{FF2B5EF4-FFF2-40B4-BE49-F238E27FC236}">
                <a16:creationId xmlns:a16="http://schemas.microsoft.com/office/drawing/2014/main" id="{EF9EB27D-AEC7-4C29-92CC-9145C7001695}"/>
              </a:ext>
            </a:extLst>
          </p:cNvPr>
          <p:cNvSpPr>
            <a:spLocks noChangeArrowheads="1"/>
          </p:cNvSpPr>
          <p:nvPr/>
        </p:nvSpPr>
        <p:spPr bwMode="auto">
          <a:xfrm>
            <a:off x="3357564" y="214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8" name="Oval 836">
            <a:extLst>
              <a:ext uri="{FF2B5EF4-FFF2-40B4-BE49-F238E27FC236}">
                <a16:creationId xmlns:a16="http://schemas.microsoft.com/office/drawing/2014/main" id="{A4D044FD-EEAA-4271-A818-F511BD9142CA}"/>
              </a:ext>
            </a:extLst>
          </p:cNvPr>
          <p:cNvSpPr>
            <a:spLocks noChangeArrowheads="1"/>
          </p:cNvSpPr>
          <p:nvPr/>
        </p:nvSpPr>
        <p:spPr bwMode="auto">
          <a:xfrm>
            <a:off x="334010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9" name="Oval 837">
            <a:extLst>
              <a:ext uri="{FF2B5EF4-FFF2-40B4-BE49-F238E27FC236}">
                <a16:creationId xmlns:a16="http://schemas.microsoft.com/office/drawing/2014/main" id="{00B1088A-9EE4-48C4-82D0-1893C94BC689}"/>
              </a:ext>
            </a:extLst>
          </p:cNvPr>
          <p:cNvSpPr>
            <a:spLocks noChangeArrowheads="1"/>
          </p:cNvSpPr>
          <p:nvPr/>
        </p:nvSpPr>
        <p:spPr bwMode="auto">
          <a:xfrm>
            <a:off x="3416301" y="2058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0" name="Oval 838">
            <a:extLst>
              <a:ext uri="{FF2B5EF4-FFF2-40B4-BE49-F238E27FC236}">
                <a16:creationId xmlns:a16="http://schemas.microsoft.com/office/drawing/2014/main" id="{79572C00-CBA8-49BF-8559-6EF4FEC84C21}"/>
              </a:ext>
            </a:extLst>
          </p:cNvPr>
          <p:cNvSpPr>
            <a:spLocks noChangeArrowheads="1"/>
          </p:cNvSpPr>
          <p:nvPr/>
        </p:nvSpPr>
        <p:spPr bwMode="auto">
          <a:xfrm>
            <a:off x="3435351" y="282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1" name="Oval 839">
            <a:extLst>
              <a:ext uri="{FF2B5EF4-FFF2-40B4-BE49-F238E27FC236}">
                <a16:creationId xmlns:a16="http://schemas.microsoft.com/office/drawing/2014/main" id="{750749F5-1EEA-48DE-A033-5A00E8A0F0AD}"/>
              </a:ext>
            </a:extLst>
          </p:cNvPr>
          <p:cNvSpPr>
            <a:spLocks noChangeArrowheads="1"/>
          </p:cNvSpPr>
          <p:nvPr/>
        </p:nvSpPr>
        <p:spPr bwMode="auto">
          <a:xfrm>
            <a:off x="3349626" y="28638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2" name="Oval 840">
            <a:extLst>
              <a:ext uri="{FF2B5EF4-FFF2-40B4-BE49-F238E27FC236}">
                <a16:creationId xmlns:a16="http://schemas.microsoft.com/office/drawing/2014/main" id="{52EFB5B4-5DAE-43AD-A029-1A32DB158702}"/>
              </a:ext>
            </a:extLst>
          </p:cNvPr>
          <p:cNvSpPr>
            <a:spLocks noChangeArrowheads="1"/>
          </p:cNvSpPr>
          <p:nvPr/>
        </p:nvSpPr>
        <p:spPr bwMode="auto">
          <a:xfrm>
            <a:off x="3338514"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3" name="Oval 841">
            <a:extLst>
              <a:ext uri="{FF2B5EF4-FFF2-40B4-BE49-F238E27FC236}">
                <a16:creationId xmlns:a16="http://schemas.microsoft.com/office/drawing/2014/main" id="{CE24BB28-0277-40FD-BC30-42A43ACD1F9A}"/>
              </a:ext>
            </a:extLst>
          </p:cNvPr>
          <p:cNvSpPr>
            <a:spLocks noChangeArrowheads="1"/>
          </p:cNvSpPr>
          <p:nvPr/>
        </p:nvSpPr>
        <p:spPr bwMode="auto">
          <a:xfrm>
            <a:off x="3402014" y="2751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4" name="Oval 842">
            <a:extLst>
              <a:ext uri="{FF2B5EF4-FFF2-40B4-BE49-F238E27FC236}">
                <a16:creationId xmlns:a16="http://schemas.microsoft.com/office/drawing/2014/main" id="{C65EA3D1-1259-40FA-BC70-71C61BE8579F}"/>
              </a:ext>
            </a:extLst>
          </p:cNvPr>
          <p:cNvSpPr>
            <a:spLocks noChangeArrowheads="1"/>
          </p:cNvSpPr>
          <p:nvPr/>
        </p:nvSpPr>
        <p:spPr bwMode="auto">
          <a:xfrm>
            <a:off x="3425826" y="267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5" name="Oval 843">
            <a:extLst>
              <a:ext uri="{FF2B5EF4-FFF2-40B4-BE49-F238E27FC236}">
                <a16:creationId xmlns:a16="http://schemas.microsoft.com/office/drawing/2014/main" id="{FA6A580D-B071-4C09-A7D4-D916A7D1B983}"/>
              </a:ext>
            </a:extLst>
          </p:cNvPr>
          <p:cNvSpPr>
            <a:spLocks noChangeArrowheads="1"/>
          </p:cNvSpPr>
          <p:nvPr/>
        </p:nvSpPr>
        <p:spPr bwMode="auto">
          <a:xfrm>
            <a:off x="3327401" y="268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6" name="Oval 844">
            <a:extLst>
              <a:ext uri="{FF2B5EF4-FFF2-40B4-BE49-F238E27FC236}">
                <a16:creationId xmlns:a16="http://schemas.microsoft.com/office/drawing/2014/main" id="{149624BA-8581-4245-A2C7-C87B34066805}"/>
              </a:ext>
            </a:extLst>
          </p:cNvPr>
          <p:cNvSpPr>
            <a:spLocks noChangeArrowheads="1"/>
          </p:cNvSpPr>
          <p:nvPr/>
        </p:nvSpPr>
        <p:spPr bwMode="auto">
          <a:xfrm>
            <a:off x="3482976" y="231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7" name="Oval 845">
            <a:extLst>
              <a:ext uri="{FF2B5EF4-FFF2-40B4-BE49-F238E27FC236}">
                <a16:creationId xmlns:a16="http://schemas.microsoft.com/office/drawing/2014/main" id="{C41C5B78-CDFC-45A9-BE21-30713D611CEF}"/>
              </a:ext>
            </a:extLst>
          </p:cNvPr>
          <p:cNvSpPr>
            <a:spLocks noChangeArrowheads="1"/>
          </p:cNvSpPr>
          <p:nvPr/>
        </p:nvSpPr>
        <p:spPr bwMode="auto">
          <a:xfrm>
            <a:off x="3533776" y="2908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8" name="Oval 846">
            <a:extLst>
              <a:ext uri="{FF2B5EF4-FFF2-40B4-BE49-F238E27FC236}">
                <a16:creationId xmlns:a16="http://schemas.microsoft.com/office/drawing/2014/main" id="{B22051D2-BD0B-4DC6-BFD6-9A9DE571BCD2}"/>
              </a:ext>
            </a:extLst>
          </p:cNvPr>
          <p:cNvSpPr>
            <a:spLocks noChangeArrowheads="1"/>
          </p:cNvSpPr>
          <p:nvPr/>
        </p:nvSpPr>
        <p:spPr bwMode="auto">
          <a:xfrm>
            <a:off x="3221039" y="291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9" name="Oval 847">
            <a:extLst>
              <a:ext uri="{FF2B5EF4-FFF2-40B4-BE49-F238E27FC236}">
                <a16:creationId xmlns:a16="http://schemas.microsoft.com/office/drawing/2014/main" id="{7265AC1B-C93D-493C-9D62-C216608514D6}"/>
              </a:ext>
            </a:extLst>
          </p:cNvPr>
          <p:cNvSpPr>
            <a:spLocks noChangeArrowheads="1"/>
          </p:cNvSpPr>
          <p:nvPr/>
        </p:nvSpPr>
        <p:spPr bwMode="auto">
          <a:xfrm>
            <a:off x="2965451" y="2921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0" name="Oval 848">
            <a:extLst>
              <a:ext uri="{FF2B5EF4-FFF2-40B4-BE49-F238E27FC236}">
                <a16:creationId xmlns:a16="http://schemas.microsoft.com/office/drawing/2014/main" id="{17E2FC68-ABB7-4065-B91D-0E6F492EC60E}"/>
              </a:ext>
            </a:extLst>
          </p:cNvPr>
          <p:cNvSpPr>
            <a:spLocks noChangeArrowheads="1"/>
          </p:cNvSpPr>
          <p:nvPr/>
        </p:nvSpPr>
        <p:spPr bwMode="auto">
          <a:xfrm>
            <a:off x="2787651" y="29035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1" name="Oval 849">
            <a:extLst>
              <a:ext uri="{FF2B5EF4-FFF2-40B4-BE49-F238E27FC236}">
                <a16:creationId xmlns:a16="http://schemas.microsoft.com/office/drawing/2014/main" id="{4F12C5FB-423D-4969-9388-04DFB1513925}"/>
              </a:ext>
            </a:extLst>
          </p:cNvPr>
          <p:cNvSpPr>
            <a:spLocks noChangeArrowheads="1"/>
          </p:cNvSpPr>
          <p:nvPr/>
        </p:nvSpPr>
        <p:spPr bwMode="auto">
          <a:xfrm>
            <a:off x="2559051" y="288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2" name="Oval 850">
            <a:extLst>
              <a:ext uri="{FF2B5EF4-FFF2-40B4-BE49-F238E27FC236}">
                <a16:creationId xmlns:a16="http://schemas.microsoft.com/office/drawing/2014/main" id="{6937CB26-2B26-4609-AF26-841889420D6E}"/>
              </a:ext>
            </a:extLst>
          </p:cNvPr>
          <p:cNvSpPr>
            <a:spLocks noChangeArrowheads="1"/>
          </p:cNvSpPr>
          <p:nvPr/>
        </p:nvSpPr>
        <p:spPr bwMode="auto">
          <a:xfrm>
            <a:off x="2592388" y="27940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3" name="Oval 851">
            <a:extLst>
              <a:ext uri="{FF2B5EF4-FFF2-40B4-BE49-F238E27FC236}">
                <a16:creationId xmlns:a16="http://schemas.microsoft.com/office/drawing/2014/main" id="{F2FD9680-38E0-4F31-A200-2BAF1470137A}"/>
              </a:ext>
            </a:extLst>
          </p:cNvPr>
          <p:cNvSpPr>
            <a:spLocks noChangeArrowheads="1"/>
          </p:cNvSpPr>
          <p:nvPr/>
        </p:nvSpPr>
        <p:spPr bwMode="auto">
          <a:xfrm>
            <a:off x="2293938" y="28956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4" name="Oval 852">
            <a:extLst>
              <a:ext uri="{FF2B5EF4-FFF2-40B4-BE49-F238E27FC236}">
                <a16:creationId xmlns:a16="http://schemas.microsoft.com/office/drawing/2014/main" id="{8391BD81-9785-411E-B88D-C5B7A8277D26}"/>
              </a:ext>
            </a:extLst>
          </p:cNvPr>
          <p:cNvSpPr>
            <a:spLocks noChangeArrowheads="1"/>
          </p:cNvSpPr>
          <p:nvPr/>
        </p:nvSpPr>
        <p:spPr bwMode="auto">
          <a:xfrm>
            <a:off x="383381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5" name="Oval 853">
            <a:extLst>
              <a:ext uri="{FF2B5EF4-FFF2-40B4-BE49-F238E27FC236}">
                <a16:creationId xmlns:a16="http://schemas.microsoft.com/office/drawing/2014/main" id="{D88CB2A2-2E95-4377-878B-ED33EB649800}"/>
              </a:ext>
            </a:extLst>
          </p:cNvPr>
          <p:cNvSpPr>
            <a:spLocks noChangeArrowheads="1"/>
          </p:cNvSpPr>
          <p:nvPr/>
        </p:nvSpPr>
        <p:spPr bwMode="auto">
          <a:xfrm>
            <a:off x="3787776" y="240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6" name="Oval 854">
            <a:extLst>
              <a:ext uri="{FF2B5EF4-FFF2-40B4-BE49-F238E27FC236}">
                <a16:creationId xmlns:a16="http://schemas.microsoft.com/office/drawing/2014/main" id="{E861E1EE-C3E5-46D0-A570-F62DBBA2186A}"/>
              </a:ext>
            </a:extLst>
          </p:cNvPr>
          <p:cNvSpPr>
            <a:spLocks noChangeArrowheads="1"/>
          </p:cNvSpPr>
          <p:nvPr/>
        </p:nvSpPr>
        <p:spPr bwMode="auto">
          <a:xfrm>
            <a:off x="3806826" y="28844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7" name="Oval 855">
            <a:extLst>
              <a:ext uri="{FF2B5EF4-FFF2-40B4-BE49-F238E27FC236}">
                <a16:creationId xmlns:a16="http://schemas.microsoft.com/office/drawing/2014/main" id="{145F67AC-8949-451A-8D07-4351C3988484}"/>
              </a:ext>
            </a:extLst>
          </p:cNvPr>
          <p:cNvSpPr>
            <a:spLocks noChangeArrowheads="1"/>
          </p:cNvSpPr>
          <p:nvPr/>
        </p:nvSpPr>
        <p:spPr bwMode="auto">
          <a:xfrm>
            <a:off x="3722689" y="276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8" name="Oval 856">
            <a:extLst>
              <a:ext uri="{FF2B5EF4-FFF2-40B4-BE49-F238E27FC236}">
                <a16:creationId xmlns:a16="http://schemas.microsoft.com/office/drawing/2014/main" id="{8E028EA9-5FE0-4641-87ED-5E0F16EF3B02}"/>
              </a:ext>
            </a:extLst>
          </p:cNvPr>
          <p:cNvSpPr>
            <a:spLocks noChangeArrowheads="1"/>
          </p:cNvSpPr>
          <p:nvPr/>
        </p:nvSpPr>
        <p:spPr bwMode="auto">
          <a:xfrm>
            <a:off x="3824289" y="261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9" name="Oval 857">
            <a:extLst>
              <a:ext uri="{FF2B5EF4-FFF2-40B4-BE49-F238E27FC236}">
                <a16:creationId xmlns:a16="http://schemas.microsoft.com/office/drawing/2014/main" id="{586A7C19-4966-4DCA-8635-B69388336579}"/>
              </a:ext>
            </a:extLst>
          </p:cNvPr>
          <p:cNvSpPr>
            <a:spLocks noChangeArrowheads="1"/>
          </p:cNvSpPr>
          <p:nvPr/>
        </p:nvSpPr>
        <p:spPr bwMode="auto">
          <a:xfrm>
            <a:off x="2178051" y="2984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0" name="Oval 858">
            <a:extLst>
              <a:ext uri="{FF2B5EF4-FFF2-40B4-BE49-F238E27FC236}">
                <a16:creationId xmlns:a16="http://schemas.microsoft.com/office/drawing/2014/main" id="{0C2BAEC8-3BF4-4A44-80B7-51158D81B930}"/>
              </a:ext>
            </a:extLst>
          </p:cNvPr>
          <p:cNvSpPr>
            <a:spLocks noChangeArrowheads="1"/>
          </p:cNvSpPr>
          <p:nvPr/>
        </p:nvSpPr>
        <p:spPr bwMode="auto">
          <a:xfrm>
            <a:off x="2174876" y="353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1" name="Oval 859">
            <a:extLst>
              <a:ext uri="{FF2B5EF4-FFF2-40B4-BE49-F238E27FC236}">
                <a16:creationId xmlns:a16="http://schemas.microsoft.com/office/drawing/2014/main" id="{AB9CFEEC-81CC-4F77-B6BF-3FE5944F7DA2}"/>
              </a:ext>
            </a:extLst>
          </p:cNvPr>
          <p:cNvSpPr>
            <a:spLocks noChangeArrowheads="1"/>
          </p:cNvSpPr>
          <p:nvPr/>
        </p:nvSpPr>
        <p:spPr bwMode="auto">
          <a:xfrm>
            <a:off x="2168526" y="312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2" name="Oval 860">
            <a:extLst>
              <a:ext uri="{FF2B5EF4-FFF2-40B4-BE49-F238E27FC236}">
                <a16:creationId xmlns:a16="http://schemas.microsoft.com/office/drawing/2014/main" id="{950DCA18-EF56-49B0-B172-1A800AC2B0EC}"/>
              </a:ext>
            </a:extLst>
          </p:cNvPr>
          <p:cNvSpPr>
            <a:spLocks noChangeArrowheads="1"/>
          </p:cNvSpPr>
          <p:nvPr/>
        </p:nvSpPr>
        <p:spPr bwMode="auto">
          <a:xfrm>
            <a:off x="3236914" y="301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3" name="Oval 861">
            <a:extLst>
              <a:ext uri="{FF2B5EF4-FFF2-40B4-BE49-F238E27FC236}">
                <a16:creationId xmlns:a16="http://schemas.microsoft.com/office/drawing/2014/main" id="{8C1E37EF-8925-4F96-8B55-F34481ED1111}"/>
              </a:ext>
            </a:extLst>
          </p:cNvPr>
          <p:cNvSpPr>
            <a:spLocks noChangeArrowheads="1"/>
          </p:cNvSpPr>
          <p:nvPr/>
        </p:nvSpPr>
        <p:spPr bwMode="auto">
          <a:xfrm>
            <a:off x="3248026" y="351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4" name="Oval 862">
            <a:extLst>
              <a:ext uri="{FF2B5EF4-FFF2-40B4-BE49-F238E27FC236}">
                <a16:creationId xmlns:a16="http://schemas.microsoft.com/office/drawing/2014/main" id="{D01B3656-E618-45CB-860E-0ADFD1777426}"/>
              </a:ext>
            </a:extLst>
          </p:cNvPr>
          <p:cNvSpPr>
            <a:spLocks noChangeArrowheads="1"/>
          </p:cNvSpPr>
          <p:nvPr/>
        </p:nvSpPr>
        <p:spPr bwMode="auto">
          <a:xfrm>
            <a:off x="3260726" y="3317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5" name="Oval 863">
            <a:extLst>
              <a:ext uri="{FF2B5EF4-FFF2-40B4-BE49-F238E27FC236}">
                <a16:creationId xmlns:a16="http://schemas.microsoft.com/office/drawing/2014/main" id="{E9450BD2-EB22-4F8E-94AC-003E20E2B461}"/>
              </a:ext>
            </a:extLst>
          </p:cNvPr>
          <p:cNvSpPr>
            <a:spLocks noChangeArrowheads="1"/>
          </p:cNvSpPr>
          <p:nvPr/>
        </p:nvSpPr>
        <p:spPr bwMode="auto">
          <a:xfrm>
            <a:off x="3175001" y="33575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6" name="Oval 864">
            <a:extLst>
              <a:ext uri="{FF2B5EF4-FFF2-40B4-BE49-F238E27FC236}">
                <a16:creationId xmlns:a16="http://schemas.microsoft.com/office/drawing/2014/main" id="{FCCD3683-8C19-4063-8BFA-E71DC28AE732}"/>
              </a:ext>
            </a:extLst>
          </p:cNvPr>
          <p:cNvSpPr>
            <a:spLocks noChangeArrowheads="1"/>
          </p:cNvSpPr>
          <p:nvPr/>
        </p:nvSpPr>
        <p:spPr bwMode="auto">
          <a:xfrm>
            <a:off x="3155951" y="324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7" name="Oval 865">
            <a:extLst>
              <a:ext uri="{FF2B5EF4-FFF2-40B4-BE49-F238E27FC236}">
                <a16:creationId xmlns:a16="http://schemas.microsoft.com/office/drawing/2014/main" id="{618344FE-B9B1-410D-B740-E78668E2A917}"/>
              </a:ext>
            </a:extLst>
          </p:cNvPr>
          <p:cNvSpPr>
            <a:spLocks noChangeArrowheads="1"/>
          </p:cNvSpPr>
          <p:nvPr/>
        </p:nvSpPr>
        <p:spPr bwMode="auto">
          <a:xfrm>
            <a:off x="3227389" y="3244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8" name="Oval 866">
            <a:extLst>
              <a:ext uri="{FF2B5EF4-FFF2-40B4-BE49-F238E27FC236}">
                <a16:creationId xmlns:a16="http://schemas.microsoft.com/office/drawing/2014/main" id="{95E4CC34-3A92-4B4B-8D90-A93161072184}"/>
              </a:ext>
            </a:extLst>
          </p:cNvPr>
          <p:cNvSpPr>
            <a:spLocks noChangeArrowheads="1"/>
          </p:cNvSpPr>
          <p:nvPr/>
        </p:nvSpPr>
        <p:spPr bwMode="auto">
          <a:xfrm>
            <a:off x="3251201" y="3171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9" name="Oval 867">
            <a:extLst>
              <a:ext uri="{FF2B5EF4-FFF2-40B4-BE49-F238E27FC236}">
                <a16:creationId xmlns:a16="http://schemas.microsoft.com/office/drawing/2014/main" id="{F9BEDEEA-F96D-4D55-8023-F8143DF6C8E4}"/>
              </a:ext>
            </a:extLst>
          </p:cNvPr>
          <p:cNvSpPr>
            <a:spLocks noChangeArrowheads="1"/>
          </p:cNvSpPr>
          <p:nvPr/>
        </p:nvSpPr>
        <p:spPr bwMode="auto">
          <a:xfrm>
            <a:off x="3184526" y="312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0" name="Oval 868">
            <a:extLst>
              <a:ext uri="{FF2B5EF4-FFF2-40B4-BE49-F238E27FC236}">
                <a16:creationId xmlns:a16="http://schemas.microsoft.com/office/drawing/2014/main" id="{48F71CA2-651B-41F9-84ED-13609EA16802}"/>
              </a:ext>
            </a:extLst>
          </p:cNvPr>
          <p:cNvSpPr>
            <a:spLocks noChangeArrowheads="1"/>
          </p:cNvSpPr>
          <p:nvPr/>
        </p:nvSpPr>
        <p:spPr bwMode="auto">
          <a:xfrm>
            <a:off x="328612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1" name="Oval 869">
            <a:extLst>
              <a:ext uri="{FF2B5EF4-FFF2-40B4-BE49-F238E27FC236}">
                <a16:creationId xmlns:a16="http://schemas.microsoft.com/office/drawing/2014/main" id="{2A5CD9CA-9E51-4574-88F3-7F7AFC33E6E1}"/>
              </a:ext>
            </a:extLst>
          </p:cNvPr>
          <p:cNvSpPr>
            <a:spLocks noChangeArrowheads="1"/>
          </p:cNvSpPr>
          <p:nvPr/>
        </p:nvSpPr>
        <p:spPr bwMode="auto">
          <a:xfrm>
            <a:off x="2867026" y="306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2" name="Oval 870">
            <a:extLst>
              <a:ext uri="{FF2B5EF4-FFF2-40B4-BE49-F238E27FC236}">
                <a16:creationId xmlns:a16="http://schemas.microsoft.com/office/drawing/2014/main" id="{A44F3C0B-5E2E-4988-B825-D31AC670D174}"/>
              </a:ext>
            </a:extLst>
          </p:cNvPr>
          <p:cNvSpPr>
            <a:spLocks noChangeArrowheads="1"/>
          </p:cNvSpPr>
          <p:nvPr/>
        </p:nvSpPr>
        <p:spPr bwMode="auto">
          <a:xfrm>
            <a:off x="3297239"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3" name="Oval 871">
            <a:extLst>
              <a:ext uri="{FF2B5EF4-FFF2-40B4-BE49-F238E27FC236}">
                <a16:creationId xmlns:a16="http://schemas.microsoft.com/office/drawing/2014/main" id="{876E3E72-23C2-4470-B05E-0DC74376AB56}"/>
              </a:ext>
            </a:extLst>
          </p:cNvPr>
          <p:cNvSpPr>
            <a:spLocks noChangeArrowheads="1"/>
          </p:cNvSpPr>
          <p:nvPr/>
        </p:nvSpPr>
        <p:spPr bwMode="auto">
          <a:xfrm>
            <a:off x="2347914" y="308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4" name="Oval 872">
            <a:extLst>
              <a:ext uri="{FF2B5EF4-FFF2-40B4-BE49-F238E27FC236}">
                <a16:creationId xmlns:a16="http://schemas.microsoft.com/office/drawing/2014/main" id="{68503652-1F51-4595-A4BE-A488FBE423A3}"/>
              </a:ext>
            </a:extLst>
          </p:cNvPr>
          <p:cNvSpPr>
            <a:spLocks noChangeArrowheads="1"/>
          </p:cNvSpPr>
          <p:nvPr/>
        </p:nvSpPr>
        <p:spPr bwMode="auto">
          <a:xfrm>
            <a:off x="2354264" y="351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5" name="Oval 873">
            <a:extLst>
              <a:ext uri="{FF2B5EF4-FFF2-40B4-BE49-F238E27FC236}">
                <a16:creationId xmlns:a16="http://schemas.microsoft.com/office/drawing/2014/main" id="{5C2AE031-ABCA-44D6-B983-187F33460A4D}"/>
              </a:ext>
            </a:extLst>
          </p:cNvPr>
          <p:cNvSpPr>
            <a:spLocks noChangeArrowheads="1"/>
          </p:cNvSpPr>
          <p:nvPr/>
        </p:nvSpPr>
        <p:spPr bwMode="auto">
          <a:xfrm>
            <a:off x="2371726" y="338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6" name="Oval 874">
            <a:extLst>
              <a:ext uri="{FF2B5EF4-FFF2-40B4-BE49-F238E27FC236}">
                <a16:creationId xmlns:a16="http://schemas.microsoft.com/office/drawing/2014/main" id="{6137AC6F-BF72-4686-99A2-E3D2FF061FBB}"/>
              </a:ext>
            </a:extLst>
          </p:cNvPr>
          <p:cNvSpPr>
            <a:spLocks noChangeArrowheads="1"/>
          </p:cNvSpPr>
          <p:nvPr/>
        </p:nvSpPr>
        <p:spPr bwMode="auto">
          <a:xfrm>
            <a:off x="2286001" y="34290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7" name="Oval 875">
            <a:extLst>
              <a:ext uri="{FF2B5EF4-FFF2-40B4-BE49-F238E27FC236}">
                <a16:creationId xmlns:a16="http://schemas.microsoft.com/office/drawing/2014/main" id="{C784FF1E-19A0-4B71-9B6A-96DF13A53E02}"/>
              </a:ext>
            </a:extLst>
          </p:cNvPr>
          <p:cNvSpPr>
            <a:spLocks noChangeArrowheads="1"/>
          </p:cNvSpPr>
          <p:nvPr/>
        </p:nvSpPr>
        <p:spPr bwMode="auto">
          <a:xfrm>
            <a:off x="2266951" y="331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8" name="Oval 876">
            <a:extLst>
              <a:ext uri="{FF2B5EF4-FFF2-40B4-BE49-F238E27FC236}">
                <a16:creationId xmlns:a16="http://schemas.microsoft.com/office/drawing/2014/main" id="{B90E9413-9747-4F8B-A363-83F55F8382EB}"/>
              </a:ext>
            </a:extLst>
          </p:cNvPr>
          <p:cNvSpPr>
            <a:spLocks noChangeArrowheads="1"/>
          </p:cNvSpPr>
          <p:nvPr/>
        </p:nvSpPr>
        <p:spPr bwMode="auto">
          <a:xfrm>
            <a:off x="2338389"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9" name="Oval 877">
            <a:extLst>
              <a:ext uri="{FF2B5EF4-FFF2-40B4-BE49-F238E27FC236}">
                <a16:creationId xmlns:a16="http://schemas.microsoft.com/office/drawing/2014/main" id="{8EED06B1-DEE8-4FBB-997B-8C4CCC65EE08}"/>
              </a:ext>
            </a:extLst>
          </p:cNvPr>
          <p:cNvSpPr>
            <a:spLocks noChangeArrowheads="1"/>
          </p:cNvSpPr>
          <p:nvPr/>
        </p:nvSpPr>
        <p:spPr bwMode="auto">
          <a:xfrm>
            <a:off x="2362201" y="324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0" name="Oval 878">
            <a:extLst>
              <a:ext uri="{FF2B5EF4-FFF2-40B4-BE49-F238E27FC236}">
                <a16:creationId xmlns:a16="http://schemas.microsoft.com/office/drawing/2014/main" id="{E151F900-4CC9-4929-88A3-11A266A2C7D2}"/>
              </a:ext>
            </a:extLst>
          </p:cNvPr>
          <p:cNvSpPr>
            <a:spLocks noChangeArrowheads="1"/>
          </p:cNvSpPr>
          <p:nvPr/>
        </p:nvSpPr>
        <p:spPr bwMode="auto">
          <a:xfrm>
            <a:off x="2263776" y="3248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1" name="Oval 879">
            <a:extLst>
              <a:ext uri="{FF2B5EF4-FFF2-40B4-BE49-F238E27FC236}">
                <a16:creationId xmlns:a16="http://schemas.microsoft.com/office/drawing/2014/main" id="{4C9D7264-52D3-4610-9823-9D9802BB3D07}"/>
              </a:ext>
            </a:extLst>
          </p:cNvPr>
          <p:cNvSpPr>
            <a:spLocks noChangeArrowheads="1"/>
          </p:cNvSpPr>
          <p:nvPr/>
        </p:nvSpPr>
        <p:spPr bwMode="auto">
          <a:xfrm>
            <a:off x="2397126" y="315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2" name="Oval 880">
            <a:extLst>
              <a:ext uri="{FF2B5EF4-FFF2-40B4-BE49-F238E27FC236}">
                <a16:creationId xmlns:a16="http://schemas.microsoft.com/office/drawing/2014/main" id="{85A4FDB2-7D3B-4F06-B487-F73D60799490}"/>
              </a:ext>
            </a:extLst>
          </p:cNvPr>
          <p:cNvSpPr>
            <a:spLocks noChangeArrowheads="1"/>
          </p:cNvSpPr>
          <p:nvPr/>
        </p:nvSpPr>
        <p:spPr bwMode="auto">
          <a:xfrm>
            <a:off x="2246314" y="3049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3" name="Oval 881">
            <a:extLst>
              <a:ext uri="{FF2B5EF4-FFF2-40B4-BE49-F238E27FC236}">
                <a16:creationId xmlns:a16="http://schemas.microsoft.com/office/drawing/2014/main" id="{B1027EA0-4756-4AD6-91D1-564E8432B287}"/>
              </a:ext>
            </a:extLst>
          </p:cNvPr>
          <p:cNvSpPr>
            <a:spLocks noChangeArrowheads="1"/>
          </p:cNvSpPr>
          <p:nvPr/>
        </p:nvSpPr>
        <p:spPr bwMode="auto">
          <a:xfrm>
            <a:off x="2365376"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4" name="Oval 882">
            <a:extLst>
              <a:ext uri="{FF2B5EF4-FFF2-40B4-BE49-F238E27FC236}">
                <a16:creationId xmlns:a16="http://schemas.microsoft.com/office/drawing/2014/main" id="{63869A9D-481D-48BE-896A-1A5411A48804}"/>
              </a:ext>
            </a:extLst>
          </p:cNvPr>
          <p:cNvSpPr>
            <a:spLocks noChangeArrowheads="1"/>
          </p:cNvSpPr>
          <p:nvPr/>
        </p:nvSpPr>
        <p:spPr bwMode="auto">
          <a:xfrm>
            <a:off x="2457451" y="302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5" name="Oval 883">
            <a:extLst>
              <a:ext uri="{FF2B5EF4-FFF2-40B4-BE49-F238E27FC236}">
                <a16:creationId xmlns:a16="http://schemas.microsoft.com/office/drawing/2014/main" id="{4C180B36-CCCE-4795-B2B0-DA89B6577CF8}"/>
              </a:ext>
            </a:extLst>
          </p:cNvPr>
          <p:cNvSpPr>
            <a:spLocks noChangeArrowheads="1"/>
          </p:cNvSpPr>
          <p:nvPr/>
        </p:nvSpPr>
        <p:spPr bwMode="auto">
          <a:xfrm>
            <a:off x="2492376" y="316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6" name="Oval 884">
            <a:extLst>
              <a:ext uri="{FF2B5EF4-FFF2-40B4-BE49-F238E27FC236}">
                <a16:creationId xmlns:a16="http://schemas.microsoft.com/office/drawing/2014/main" id="{2D4960DE-72F5-4297-9C0C-1543B35D2FD8}"/>
              </a:ext>
            </a:extLst>
          </p:cNvPr>
          <p:cNvSpPr>
            <a:spLocks noChangeArrowheads="1"/>
          </p:cNvSpPr>
          <p:nvPr/>
        </p:nvSpPr>
        <p:spPr bwMode="auto">
          <a:xfrm>
            <a:off x="2516189" y="346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7" name="Oval 885">
            <a:extLst>
              <a:ext uri="{FF2B5EF4-FFF2-40B4-BE49-F238E27FC236}">
                <a16:creationId xmlns:a16="http://schemas.microsoft.com/office/drawing/2014/main" id="{E8BB0F13-ABDE-4174-887A-EBEE8F5590B8}"/>
              </a:ext>
            </a:extLst>
          </p:cNvPr>
          <p:cNvSpPr>
            <a:spLocks noChangeArrowheads="1"/>
          </p:cNvSpPr>
          <p:nvPr/>
        </p:nvSpPr>
        <p:spPr bwMode="auto">
          <a:xfrm>
            <a:off x="2430463" y="3505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8" name="Oval 886">
            <a:extLst>
              <a:ext uri="{FF2B5EF4-FFF2-40B4-BE49-F238E27FC236}">
                <a16:creationId xmlns:a16="http://schemas.microsoft.com/office/drawing/2014/main" id="{40B8D4EC-F096-467A-AEB7-BA0FEB880C0A}"/>
              </a:ext>
            </a:extLst>
          </p:cNvPr>
          <p:cNvSpPr>
            <a:spLocks noChangeArrowheads="1"/>
          </p:cNvSpPr>
          <p:nvPr/>
        </p:nvSpPr>
        <p:spPr bwMode="auto">
          <a:xfrm>
            <a:off x="2419351" y="343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9" name="Oval 887">
            <a:extLst>
              <a:ext uri="{FF2B5EF4-FFF2-40B4-BE49-F238E27FC236}">
                <a16:creationId xmlns:a16="http://schemas.microsoft.com/office/drawing/2014/main" id="{AC407AD8-610E-42C1-85FD-90CB61A0E4AD}"/>
              </a:ext>
            </a:extLst>
          </p:cNvPr>
          <p:cNvSpPr>
            <a:spLocks noChangeArrowheads="1"/>
          </p:cNvSpPr>
          <p:nvPr/>
        </p:nvSpPr>
        <p:spPr bwMode="auto">
          <a:xfrm>
            <a:off x="2482851" y="339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0" name="Oval 888">
            <a:extLst>
              <a:ext uri="{FF2B5EF4-FFF2-40B4-BE49-F238E27FC236}">
                <a16:creationId xmlns:a16="http://schemas.microsoft.com/office/drawing/2014/main" id="{BFE07BCC-B159-4A16-B15F-611BD2180B8B}"/>
              </a:ext>
            </a:extLst>
          </p:cNvPr>
          <p:cNvSpPr>
            <a:spLocks noChangeArrowheads="1"/>
          </p:cNvSpPr>
          <p:nvPr/>
        </p:nvSpPr>
        <p:spPr bwMode="auto">
          <a:xfrm>
            <a:off x="2506664"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1" name="Oval 889">
            <a:extLst>
              <a:ext uri="{FF2B5EF4-FFF2-40B4-BE49-F238E27FC236}">
                <a16:creationId xmlns:a16="http://schemas.microsoft.com/office/drawing/2014/main" id="{B401DBF1-2261-4184-9588-F660975ECEB3}"/>
              </a:ext>
            </a:extLst>
          </p:cNvPr>
          <p:cNvSpPr>
            <a:spLocks noChangeArrowheads="1"/>
          </p:cNvSpPr>
          <p:nvPr/>
        </p:nvSpPr>
        <p:spPr bwMode="auto">
          <a:xfrm>
            <a:off x="2408239" y="332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2" name="Oval 890">
            <a:extLst>
              <a:ext uri="{FF2B5EF4-FFF2-40B4-BE49-F238E27FC236}">
                <a16:creationId xmlns:a16="http://schemas.microsoft.com/office/drawing/2014/main" id="{B5B9756B-A6F9-4662-BC4E-7C320CF7436E}"/>
              </a:ext>
            </a:extLst>
          </p:cNvPr>
          <p:cNvSpPr>
            <a:spLocks noChangeArrowheads="1"/>
          </p:cNvSpPr>
          <p:nvPr/>
        </p:nvSpPr>
        <p:spPr bwMode="auto">
          <a:xfrm>
            <a:off x="2532064" y="300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3" name="Oval 891">
            <a:extLst>
              <a:ext uri="{FF2B5EF4-FFF2-40B4-BE49-F238E27FC236}">
                <a16:creationId xmlns:a16="http://schemas.microsoft.com/office/drawing/2014/main" id="{3C2D6D1E-EE22-439C-A950-67A672999ED3}"/>
              </a:ext>
            </a:extLst>
          </p:cNvPr>
          <p:cNvSpPr>
            <a:spLocks noChangeArrowheads="1"/>
          </p:cNvSpPr>
          <p:nvPr/>
        </p:nvSpPr>
        <p:spPr bwMode="auto">
          <a:xfrm>
            <a:off x="2570164" y="3109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4" name="Oval 892">
            <a:extLst>
              <a:ext uri="{FF2B5EF4-FFF2-40B4-BE49-F238E27FC236}">
                <a16:creationId xmlns:a16="http://schemas.microsoft.com/office/drawing/2014/main" id="{F9FF555C-9995-4C89-8A89-75D9E267F4E6}"/>
              </a:ext>
            </a:extLst>
          </p:cNvPr>
          <p:cNvSpPr>
            <a:spLocks noChangeArrowheads="1"/>
          </p:cNvSpPr>
          <p:nvPr/>
        </p:nvSpPr>
        <p:spPr bwMode="auto">
          <a:xfrm>
            <a:off x="2605089" y="324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5" name="Oval 893">
            <a:extLst>
              <a:ext uri="{FF2B5EF4-FFF2-40B4-BE49-F238E27FC236}">
                <a16:creationId xmlns:a16="http://schemas.microsoft.com/office/drawing/2014/main" id="{72D73803-1DCC-4F4D-BBE3-9D5E72CE2BD8}"/>
              </a:ext>
            </a:extLst>
          </p:cNvPr>
          <p:cNvSpPr>
            <a:spLocks noChangeArrowheads="1"/>
          </p:cNvSpPr>
          <p:nvPr/>
        </p:nvSpPr>
        <p:spPr bwMode="auto">
          <a:xfrm>
            <a:off x="2632076" y="300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6" name="Oval 894">
            <a:extLst>
              <a:ext uri="{FF2B5EF4-FFF2-40B4-BE49-F238E27FC236}">
                <a16:creationId xmlns:a16="http://schemas.microsoft.com/office/drawing/2014/main" id="{96EC08C0-B285-45CA-A7E2-548BCA515850}"/>
              </a:ext>
            </a:extLst>
          </p:cNvPr>
          <p:cNvSpPr>
            <a:spLocks noChangeArrowheads="1"/>
          </p:cNvSpPr>
          <p:nvPr/>
        </p:nvSpPr>
        <p:spPr bwMode="auto">
          <a:xfrm>
            <a:off x="2595564" y="347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7" name="Oval 895">
            <a:extLst>
              <a:ext uri="{FF2B5EF4-FFF2-40B4-BE49-F238E27FC236}">
                <a16:creationId xmlns:a16="http://schemas.microsoft.com/office/drawing/2014/main" id="{5803E625-393F-4FAF-A03E-0B800763D8C5}"/>
              </a:ext>
            </a:extLst>
          </p:cNvPr>
          <p:cNvSpPr>
            <a:spLocks noChangeArrowheads="1"/>
          </p:cNvSpPr>
          <p:nvPr/>
        </p:nvSpPr>
        <p:spPr bwMode="auto">
          <a:xfrm>
            <a:off x="2619376" y="340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8" name="Oval 896">
            <a:extLst>
              <a:ext uri="{FF2B5EF4-FFF2-40B4-BE49-F238E27FC236}">
                <a16:creationId xmlns:a16="http://schemas.microsoft.com/office/drawing/2014/main" id="{3A7121AC-4DB6-4F6A-999E-7A61F12727B8}"/>
              </a:ext>
            </a:extLst>
          </p:cNvPr>
          <p:cNvSpPr>
            <a:spLocks noChangeArrowheads="1"/>
          </p:cNvSpPr>
          <p:nvPr/>
        </p:nvSpPr>
        <p:spPr bwMode="auto">
          <a:xfrm>
            <a:off x="265430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9" name="Oval 897">
            <a:extLst>
              <a:ext uri="{FF2B5EF4-FFF2-40B4-BE49-F238E27FC236}">
                <a16:creationId xmlns:a16="http://schemas.microsoft.com/office/drawing/2014/main" id="{2754C477-95B1-495C-9546-8EDA75661261}"/>
              </a:ext>
            </a:extLst>
          </p:cNvPr>
          <p:cNvSpPr>
            <a:spLocks noChangeArrowheads="1"/>
          </p:cNvSpPr>
          <p:nvPr/>
        </p:nvSpPr>
        <p:spPr bwMode="auto">
          <a:xfrm>
            <a:off x="2741614"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0" name="Oval 898">
            <a:extLst>
              <a:ext uri="{FF2B5EF4-FFF2-40B4-BE49-F238E27FC236}">
                <a16:creationId xmlns:a16="http://schemas.microsoft.com/office/drawing/2014/main" id="{143A726F-EB34-416D-9ED0-43078A779FBE}"/>
              </a:ext>
            </a:extLst>
          </p:cNvPr>
          <p:cNvSpPr>
            <a:spLocks noChangeArrowheads="1"/>
          </p:cNvSpPr>
          <p:nvPr/>
        </p:nvSpPr>
        <p:spPr bwMode="auto">
          <a:xfrm>
            <a:off x="2714626" y="318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1" name="Oval 899">
            <a:extLst>
              <a:ext uri="{FF2B5EF4-FFF2-40B4-BE49-F238E27FC236}">
                <a16:creationId xmlns:a16="http://schemas.microsoft.com/office/drawing/2014/main" id="{1E94C27D-FE6C-40BD-A7B0-F3753C764571}"/>
              </a:ext>
            </a:extLst>
          </p:cNvPr>
          <p:cNvSpPr>
            <a:spLocks noChangeArrowheads="1"/>
          </p:cNvSpPr>
          <p:nvPr/>
        </p:nvSpPr>
        <p:spPr bwMode="auto">
          <a:xfrm>
            <a:off x="2749551" y="332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2" name="Oval 900">
            <a:extLst>
              <a:ext uri="{FF2B5EF4-FFF2-40B4-BE49-F238E27FC236}">
                <a16:creationId xmlns:a16="http://schemas.microsoft.com/office/drawing/2014/main" id="{44381ACB-9113-42AC-98E3-89C54735C785}"/>
              </a:ext>
            </a:extLst>
          </p:cNvPr>
          <p:cNvSpPr>
            <a:spLocks noChangeArrowheads="1"/>
          </p:cNvSpPr>
          <p:nvPr/>
        </p:nvSpPr>
        <p:spPr bwMode="auto">
          <a:xfrm>
            <a:off x="2776539" y="307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3" name="Oval 901">
            <a:extLst>
              <a:ext uri="{FF2B5EF4-FFF2-40B4-BE49-F238E27FC236}">
                <a16:creationId xmlns:a16="http://schemas.microsoft.com/office/drawing/2014/main" id="{2BE935E0-5807-4DEF-ACD9-2743E17FC376}"/>
              </a:ext>
            </a:extLst>
          </p:cNvPr>
          <p:cNvSpPr>
            <a:spLocks noChangeArrowheads="1"/>
          </p:cNvSpPr>
          <p:nvPr/>
        </p:nvSpPr>
        <p:spPr bwMode="auto">
          <a:xfrm>
            <a:off x="2779714" y="2992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4" name="Oval 902">
            <a:extLst>
              <a:ext uri="{FF2B5EF4-FFF2-40B4-BE49-F238E27FC236}">
                <a16:creationId xmlns:a16="http://schemas.microsoft.com/office/drawing/2014/main" id="{88828741-5E11-4C1D-B716-B6C84916B61A}"/>
              </a:ext>
            </a:extLst>
          </p:cNvPr>
          <p:cNvSpPr>
            <a:spLocks noChangeArrowheads="1"/>
          </p:cNvSpPr>
          <p:nvPr/>
        </p:nvSpPr>
        <p:spPr bwMode="auto">
          <a:xfrm>
            <a:off x="2678114" y="307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5" name="Oval 903">
            <a:extLst>
              <a:ext uri="{FF2B5EF4-FFF2-40B4-BE49-F238E27FC236}">
                <a16:creationId xmlns:a16="http://schemas.microsoft.com/office/drawing/2014/main" id="{091F5E87-1D3B-4651-8563-8F3E18EEB58C}"/>
              </a:ext>
            </a:extLst>
          </p:cNvPr>
          <p:cNvSpPr>
            <a:spLocks noChangeArrowheads="1"/>
          </p:cNvSpPr>
          <p:nvPr/>
        </p:nvSpPr>
        <p:spPr bwMode="auto">
          <a:xfrm>
            <a:off x="2763839" y="348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6" name="Oval 904">
            <a:extLst>
              <a:ext uri="{FF2B5EF4-FFF2-40B4-BE49-F238E27FC236}">
                <a16:creationId xmlns:a16="http://schemas.microsoft.com/office/drawing/2014/main" id="{EDC9FFA0-D2B9-429B-93F9-051EFE3E5648}"/>
              </a:ext>
            </a:extLst>
          </p:cNvPr>
          <p:cNvSpPr>
            <a:spLocks noChangeArrowheads="1"/>
          </p:cNvSpPr>
          <p:nvPr/>
        </p:nvSpPr>
        <p:spPr bwMode="auto">
          <a:xfrm>
            <a:off x="2665414" y="348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7" name="Oval 905">
            <a:extLst>
              <a:ext uri="{FF2B5EF4-FFF2-40B4-BE49-F238E27FC236}">
                <a16:creationId xmlns:a16="http://schemas.microsoft.com/office/drawing/2014/main" id="{3809B791-5208-486D-ACC0-7CB4D4F3B1BB}"/>
              </a:ext>
            </a:extLst>
          </p:cNvPr>
          <p:cNvSpPr>
            <a:spLocks noChangeArrowheads="1"/>
          </p:cNvSpPr>
          <p:nvPr/>
        </p:nvSpPr>
        <p:spPr bwMode="auto">
          <a:xfrm>
            <a:off x="2767014" y="3221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8" name="Oval 906">
            <a:extLst>
              <a:ext uri="{FF2B5EF4-FFF2-40B4-BE49-F238E27FC236}">
                <a16:creationId xmlns:a16="http://schemas.microsoft.com/office/drawing/2014/main" id="{ABA708EB-01A8-4A52-BBBD-62D93D1E2C86}"/>
              </a:ext>
            </a:extLst>
          </p:cNvPr>
          <p:cNvSpPr>
            <a:spLocks noChangeArrowheads="1"/>
          </p:cNvSpPr>
          <p:nvPr/>
        </p:nvSpPr>
        <p:spPr bwMode="auto">
          <a:xfrm>
            <a:off x="2738439" y="295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9" name="Oval 907">
            <a:extLst>
              <a:ext uri="{FF2B5EF4-FFF2-40B4-BE49-F238E27FC236}">
                <a16:creationId xmlns:a16="http://schemas.microsoft.com/office/drawing/2014/main" id="{5914F206-2C79-4AAC-9D32-2FD58215DB29}"/>
              </a:ext>
            </a:extLst>
          </p:cNvPr>
          <p:cNvSpPr>
            <a:spLocks noChangeArrowheads="1"/>
          </p:cNvSpPr>
          <p:nvPr/>
        </p:nvSpPr>
        <p:spPr bwMode="auto">
          <a:xfrm>
            <a:off x="2946401" y="317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0" name="Oval 908">
            <a:extLst>
              <a:ext uri="{FF2B5EF4-FFF2-40B4-BE49-F238E27FC236}">
                <a16:creationId xmlns:a16="http://schemas.microsoft.com/office/drawing/2014/main" id="{8CA07937-2405-4586-B55E-BEA3F1ED160B}"/>
              </a:ext>
            </a:extLst>
          </p:cNvPr>
          <p:cNvSpPr>
            <a:spLocks noChangeArrowheads="1"/>
          </p:cNvSpPr>
          <p:nvPr/>
        </p:nvSpPr>
        <p:spPr bwMode="auto">
          <a:xfrm>
            <a:off x="2970214" y="348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1" name="Oval 909">
            <a:extLst>
              <a:ext uri="{FF2B5EF4-FFF2-40B4-BE49-F238E27FC236}">
                <a16:creationId xmlns:a16="http://schemas.microsoft.com/office/drawing/2014/main" id="{B0EF3A77-E9A9-439F-9B2F-3E3E43683342}"/>
              </a:ext>
            </a:extLst>
          </p:cNvPr>
          <p:cNvSpPr>
            <a:spLocks noChangeArrowheads="1"/>
          </p:cNvSpPr>
          <p:nvPr/>
        </p:nvSpPr>
        <p:spPr bwMode="auto">
          <a:xfrm>
            <a:off x="2884488" y="35226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2" name="Oval 910">
            <a:extLst>
              <a:ext uri="{FF2B5EF4-FFF2-40B4-BE49-F238E27FC236}">
                <a16:creationId xmlns:a16="http://schemas.microsoft.com/office/drawing/2014/main" id="{5068878E-BC4D-4611-8A01-B16EA80376F6}"/>
              </a:ext>
            </a:extLst>
          </p:cNvPr>
          <p:cNvSpPr>
            <a:spLocks noChangeArrowheads="1"/>
          </p:cNvSpPr>
          <p:nvPr/>
        </p:nvSpPr>
        <p:spPr bwMode="auto">
          <a:xfrm>
            <a:off x="2865439" y="3405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3" name="Oval 911">
            <a:extLst>
              <a:ext uri="{FF2B5EF4-FFF2-40B4-BE49-F238E27FC236}">
                <a16:creationId xmlns:a16="http://schemas.microsoft.com/office/drawing/2014/main" id="{8E034363-4B91-4D23-A417-DEAFAA94F2C1}"/>
              </a:ext>
            </a:extLst>
          </p:cNvPr>
          <p:cNvSpPr>
            <a:spLocks noChangeArrowheads="1"/>
          </p:cNvSpPr>
          <p:nvPr/>
        </p:nvSpPr>
        <p:spPr bwMode="auto">
          <a:xfrm>
            <a:off x="2936876" y="340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4" name="Oval 912">
            <a:extLst>
              <a:ext uri="{FF2B5EF4-FFF2-40B4-BE49-F238E27FC236}">
                <a16:creationId xmlns:a16="http://schemas.microsoft.com/office/drawing/2014/main" id="{BEAA1457-FF61-4B14-BD47-278ADD2C9264}"/>
              </a:ext>
            </a:extLst>
          </p:cNvPr>
          <p:cNvSpPr>
            <a:spLocks noChangeArrowheads="1"/>
          </p:cNvSpPr>
          <p:nvPr/>
        </p:nvSpPr>
        <p:spPr bwMode="auto">
          <a:xfrm>
            <a:off x="2960689" y="333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5" name="Oval 913">
            <a:extLst>
              <a:ext uri="{FF2B5EF4-FFF2-40B4-BE49-F238E27FC236}">
                <a16:creationId xmlns:a16="http://schemas.microsoft.com/office/drawing/2014/main" id="{319CBE72-8BDE-4B8B-84F4-0B05751A24BB}"/>
              </a:ext>
            </a:extLst>
          </p:cNvPr>
          <p:cNvSpPr>
            <a:spLocks noChangeArrowheads="1"/>
          </p:cNvSpPr>
          <p:nvPr/>
        </p:nvSpPr>
        <p:spPr bwMode="auto">
          <a:xfrm>
            <a:off x="2862264" y="334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6" name="Oval 914">
            <a:extLst>
              <a:ext uri="{FF2B5EF4-FFF2-40B4-BE49-F238E27FC236}">
                <a16:creationId xmlns:a16="http://schemas.microsoft.com/office/drawing/2014/main" id="{0691F405-9F59-4FF2-8D25-F184347BDD59}"/>
              </a:ext>
            </a:extLst>
          </p:cNvPr>
          <p:cNvSpPr>
            <a:spLocks noChangeArrowheads="1"/>
          </p:cNvSpPr>
          <p:nvPr/>
        </p:nvSpPr>
        <p:spPr bwMode="auto">
          <a:xfrm>
            <a:off x="2995614" y="324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7" name="Oval 915">
            <a:extLst>
              <a:ext uri="{FF2B5EF4-FFF2-40B4-BE49-F238E27FC236}">
                <a16:creationId xmlns:a16="http://schemas.microsoft.com/office/drawing/2014/main" id="{E72642EB-3423-4BF7-B889-08685611FC30}"/>
              </a:ext>
            </a:extLst>
          </p:cNvPr>
          <p:cNvSpPr>
            <a:spLocks noChangeArrowheads="1"/>
          </p:cNvSpPr>
          <p:nvPr/>
        </p:nvSpPr>
        <p:spPr bwMode="auto">
          <a:xfrm>
            <a:off x="2855914" y="323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8" name="Oval 916">
            <a:extLst>
              <a:ext uri="{FF2B5EF4-FFF2-40B4-BE49-F238E27FC236}">
                <a16:creationId xmlns:a16="http://schemas.microsoft.com/office/drawing/2014/main" id="{588CF24E-2903-4B19-A110-E8877D6D2CD7}"/>
              </a:ext>
            </a:extLst>
          </p:cNvPr>
          <p:cNvSpPr>
            <a:spLocks noChangeArrowheads="1"/>
          </p:cNvSpPr>
          <p:nvPr/>
        </p:nvSpPr>
        <p:spPr bwMode="auto">
          <a:xfrm>
            <a:off x="2963864"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9" name="Oval 917">
            <a:extLst>
              <a:ext uri="{FF2B5EF4-FFF2-40B4-BE49-F238E27FC236}">
                <a16:creationId xmlns:a16="http://schemas.microsoft.com/office/drawing/2014/main" id="{B2995CD3-362B-4757-B9F2-9999FC667FA4}"/>
              </a:ext>
            </a:extLst>
          </p:cNvPr>
          <p:cNvSpPr>
            <a:spLocks noChangeArrowheads="1"/>
          </p:cNvSpPr>
          <p:nvPr/>
        </p:nvSpPr>
        <p:spPr bwMode="auto">
          <a:xfrm>
            <a:off x="3055939" y="311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0" name="Oval 918">
            <a:extLst>
              <a:ext uri="{FF2B5EF4-FFF2-40B4-BE49-F238E27FC236}">
                <a16:creationId xmlns:a16="http://schemas.microsoft.com/office/drawing/2014/main" id="{8AC821AD-87FF-483A-AB30-02D141CFD928}"/>
              </a:ext>
            </a:extLst>
          </p:cNvPr>
          <p:cNvSpPr>
            <a:spLocks noChangeArrowheads="1"/>
          </p:cNvSpPr>
          <p:nvPr/>
        </p:nvSpPr>
        <p:spPr bwMode="auto">
          <a:xfrm>
            <a:off x="3090864" y="325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1" name="Oval 919">
            <a:extLst>
              <a:ext uri="{FF2B5EF4-FFF2-40B4-BE49-F238E27FC236}">
                <a16:creationId xmlns:a16="http://schemas.microsoft.com/office/drawing/2014/main" id="{BD660BB1-D55B-4BD5-BC6F-A22E0AB628CA}"/>
              </a:ext>
            </a:extLst>
          </p:cNvPr>
          <p:cNvSpPr>
            <a:spLocks noChangeArrowheads="1"/>
          </p:cNvSpPr>
          <p:nvPr/>
        </p:nvSpPr>
        <p:spPr bwMode="auto">
          <a:xfrm>
            <a:off x="3117851" y="3008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2" name="Oval 920">
            <a:extLst>
              <a:ext uri="{FF2B5EF4-FFF2-40B4-BE49-F238E27FC236}">
                <a16:creationId xmlns:a16="http://schemas.microsoft.com/office/drawing/2014/main" id="{65EE237E-E17E-4B88-9940-5962B2A6AA9E}"/>
              </a:ext>
            </a:extLst>
          </p:cNvPr>
          <p:cNvSpPr>
            <a:spLocks noChangeArrowheads="1"/>
          </p:cNvSpPr>
          <p:nvPr/>
        </p:nvSpPr>
        <p:spPr bwMode="auto">
          <a:xfrm>
            <a:off x="3019426" y="300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3" name="Oval 921">
            <a:extLst>
              <a:ext uri="{FF2B5EF4-FFF2-40B4-BE49-F238E27FC236}">
                <a16:creationId xmlns:a16="http://schemas.microsoft.com/office/drawing/2014/main" id="{71DD6F29-1000-446D-A640-FD7FDD98BD54}"/>
              </a:ext>
            </a:extLst>
          </p:cNvPr>
          <p:cNvSpPr>
            <a:spLocks noChangeArrowheads="1"/>
          </p:cNvSpPr>
          <p:nvPr/>
        </p:nvSpPr>
        <p:spPr bwMode="auto">
          <a:xfrm>
            <a:off x="3017839" y="3530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4" name="Oval 922">
            <a:extLst>
              <a:ext uri="{FF2B5EF4-FFF2-40B4-BE49-F238E27FC236}">
                <a16:creationId xmlns:a16="http://schemas.microsoft.com/office/drawing/2014/main" id="{43C26770-0D46-44C6-8BD5-9C262F91321F}"/>
              </a:ext>
            </a:extLst>
          </p:cNvPr>
          <p:cNvSpPr>
            <a:spLocks noChangeArrowheads="1"/>
          </p:cNvSpPr>
          <p:nvPr/>
        </p:nvSpPr>
        <p:spPr bwMode="auto">
          <a:xfrm>
            <a:off x="3081339" y="348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5" name="Oval 923">
            <a:extLst>
              <a:ext uri="{FF2B5EF4-FFF2-40B4-BE49-F238E27FC236}">
                <a16:creationId xmlns:a16="http://schemas.microsoft.com/office/drawing/2014/main" id="{9BDDF0D3-F72C-47A1-93DB-A63FF715235A}"/>
              </a:ext>
            </a:extLst>
          </p:cNvPr>
          <p:cNvSpPr>
            <a:spLocks noChangeArrowheads="1"/>
          </p:cNvSpPr>
          <p:nvPr/>
        </p:nvSpPr>
        <p:spPr bwMode="auto">
          <a:xfrm>
            <a:off x="3105151" y="3413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6" name="Oval 924">
            <a:extLst>
              <a:ext uri="{FF2B5EF4-FFF2-40B4-BE49-F238E27FC236}">
                <a16:creationId xmlns:a16="http://schemas.microsoft.com/office/drawing/2014/main" id="{9868B0A5-0FAD-48F8-8F95-28906811D45A}"/>
              </a:ext>
            </a:extLst>
          </p:cNvPr>
          <p:cNvSpPr>
            <a:spLocks noChangeArrowheads="1"/>
          </p:cNvSpPr>
          <p:nvPr/>
        </p:nvSpPr>
        <p:spPr bwMode="auto">
          <a:xfrm>
            <a:off x="3006726" y="3417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7" name="Oval 925">
            <a:extLst>
              <a:ext uri="{FF2B5EF4-FFF2-40B4-BE49-F238E27FC236}">
                <a16:creationId xmlns:a16="http://schemas.microsoft.com/office/drawing/2014/main" id="{1EC67C9E-C863-4FA7-8045-E96A24072713}"/>
              </a:ext>
            </a:extLst>
          </p:cNvPr>
          <p:cNvSpPr>
            <a:spLocks noChangeArrowheads="1"/>
          </p:cNvSpPr>
          <p:nvPr/>
        </p:nvSpPr>
        <p:spPr bwMode="auto">
          <a:xfrm>
            <a:off x="3162301" y="3051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8" name="Oval 926">
            <a:extLst>
              <a:ext uri="{FF2B5EF4-FFF2-40B4-BE49-F238E27FC236}">
                <a16:creationId xmlns:a16="http://schemas.microsoft.com/office/drawing/2014/main" id="{B7172505-F050-414F-B373-42307C4C4C81}"/>
              </a:ext>
            </a:extLst>
          </p:cNvPr>
          <p:cNvSpPr>
            <a:spLocks noChangeArrowheads="1"/>
          </p:cNvSpPr>
          <p:nvPr/>
        </p:nvSpPr>
        <p:spPr bwMode="auto">
          <a:xfrm>
            <a:off x="3362326" y="306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9" name="Oval 927">
            <a:extLst>
              <a:ext uri="{FF2B5EF4-FFF2-40B4-BE49-F238E27FC236}">
                <a16:creationId xmlns:a16="http://schemas.microsoft.com/office/drawing/2014/main" id="{4A4DD752-3B56-4537-8FD4-44DD14CB927A}"/>
              </a:ext>
            </a:extLst>
          </p:cNvPr>
          <p:cNvSpPr>
            <a:spLocks noChangeArrowheads="1"/>
          </p:cNvSpPr>
          <p:nvPr/>
        </p:nvSpPr>
        <p:spPr bwMode="auto">
          <a:xfrm>
            <a:off x="3397251" y="320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0" name="Oval 928">
            <a:extLst>
              <a:ext uri="{FF2B5EF4-FFF2-40B4-BE49-F238E27FC236}">
                <a16:creationId xmlns:a16="http://schemas.microsoft.com/office/drawing/2014/main" id="{3A931951-3E12-4213-8907-0F6A31536338}"/>
              </a:ext>
            </a:extLst>
          </p:cNvPr>
          <p:cNvSpPr>
            <a:spLocks noChangeArrowheads="1"/>
          </p:cNvSpPr>
          <p:nvPr/>
        </p:nvSpPr>
        <p:spPr bwMode="auto">
          <a:xfrm>
            <a:off x="3421064" y="351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1" name="Oval 929">
            <a:extLst>
              <a:ext uri="{FF2B5EF4-FFF2-40B4-BE49-F238E27FC236}">
                <a16:creationId xmlns:a16="http://schemas.microsoft.com/office/drawing/2014/main" id="{AE8D91F9-E63D-4E4A-A814-0C0565000A15}"/>
              </a:ext>
            </a:extLst>
          </p:cNvPr>
          <p:cNvSpPr>
            <a:spLocks noChangeArrowheads="1"/>
          </p:cNvSpPr>
          <p:nvPr/>
        </p:nvSpPr>
        <p:spPr bwMode="auto">
          <a:xfrm>
            <a:off x="3316289" y="343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2" name="Oval 930">
            <a:extLst>
              <a:ext uri="{FF2B5EF4-FFF2-40B4-BE49-F238E27FC236}">
                <a16:creationId xmlns:a16="http://schemas.microsoft.com/office/drawing/2014/main" id="{EF2C0AF7-9FAF-444D-88E3-69F0F1966058}"/>
              </a:ext>
            </a:extLst>
          </p:cNvPr>
          <p:cNvSpPr>
            <a:spLocks noChangeArrowheads="1"/>
          </p:cNvSpPr>
          <p:nvPr/>
        </p:nvSpPr>
        <p:spPr bwMode="auto">
          <a:xfrm>
            <a:off x="3387726"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3" name="Oval 931">
            <a:extLst>
              <a:ext uri="{FF2B5EF4-FFF2-40B4-BE49-F238E27FC236}">
                <a16:creationId xmlns:a16="http://schemas.microsoft.com/office/drawing/2014/main" id="{75360FFA-BED7-4F55-A0B0-B63D0117BDD0}"/>
              </a:ext>
            </a:extLst>
          </p:cNvPr>
          <p:cNvSpPr>
            <a:spLocks noChangeArrowheads="1"/>
          </p:cNvSpPr>
          <p:nvPr/>
        </p:nvSpPr>
        <p:spPr bwMode="auto">
          <a:xfrm>
            <a:off x="3411539" y="336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4" name="Oval 932">
            <a:extLst>
              <a:ext uri="{FF2B5EF4-FFF2-40B4-BE49-F238E27FC236}">
                <a16:creationId xmlns:a16="http://schemas.microsoft.com/office/drawing/2014/main" id="{8B7FF96D-BF64-4EAE-A577-094CA4E4A4D7}"/>
              </a:ext>
            </a:extLst>
          </p:cNvPr>
          <p:cNvSpPr>
            <a:spLocks noChangeArrowheads="1"/>
          </p:cNvSpPr>
          <p:nvPr/>
        </p:nvSpPr>
        <p:spPr bwMode="auto">
          <a:xfrm>
            <a:off x="3313114" y="337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5" name="Oval 933">
            <a:extLst>
              <a:ext uri="{FF2B5EF4-FFF2-40B4-BE49-F238E27FC236}">
                <a16:creationId xmlns:a16="http://schemas.microsoft.com/office/drawing/2014/main" id="{7A7F4581-86CE-4ACC-A42E-B51B34718982}"/>
              </a:ext>
            </a:extLst>
          </p:cNvPr>
          <p:cNvSpPr>
            <a:spLocks noChangeArrowheads="1"/>
          </p:cNvSpPr>
          <p:nvPr/>
        </p:nvSpPr>
        <p:spPr bwMode="auto">
          <a:xfrm>
            <a:off x="3446464" y="327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6" name="Oval 934">
            <a:extLst>
              <a:ext uri="{FF2B5EF4-FFF2-40B4-BE49-F238E27FC236}">
                <a16:creationId xmlns:a16="http://schemas.microsoft.com/office/drawing/2014/main" id="{9876DDDA-25A5-4513-84BB-9D76795EA250}"/>
              </a:ext>
            </a:extLst>
          </p:cNvPr>
          <p:cNvSpPr>
            <a:spLocks noChangeArrowheads="1"/>
          </p:cNvSpPr>
          <p:nvPr/>
        </p:nvSpPr>
        <p:spPr bwMode="auto">
          <a:xfrm>
            <a:off x="3354389" y="315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7" name="Oval 935">
            <a:extLst>
              <a:ext uri="{FF2B5EF4-FFF2-40B4-BE49-F238E27FC236}">
                <a16:creationId xmlns:a16="http://schemas.microsoft.com/office/drawing/2014/main" id="{04E33DCA-EA5B-4CFC-9620-D724A431C933}"/>
              </a:ext>
            </a:extLst>
          </p:cNvPr>
          <p:cNvSpPr>
            <a:spLocks noChangeArrowheads="1"/>
          </p:cNvSpPr>
          <p:nvPr/>
        </p:nvSpPr>
        <p:spPr bwMode="auto">
          <a:xfrm>
            <a:off x="3414714" y="310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8" name="Oval 936">
            <a:extLst>
              <a:ext uri="{FF2B5EF4-FFF2-40B4-BE49-F238E27FC236}">
                <a16:creationId xmlns:a16="http://schemas.microsoft.com/office/drawing/2014/main" id="{E476B33C-C2E0-447B-8202-3EA97B239E41}"/>
              </a:ext>
            </a:extLst>
          </p:cNvPr>
          <p:cNvSpPr>
            <a:spLocks noChangeArrowheads="1"/>
          </p:cNvSpPr>
          <p:nvPr/>
        </p:nvSpPr>
        <p:spPr bwMode="auto">
          <a:xfrm>
            <a:off x="3506789"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9" name="Oval 937">
            <a:extLst>
              <a:ext uri="{FF2B5EF4-FFF2-40B4-BE49-F238E27FC236}">
                <a16:creationId xmlns:a16="http://schemas.microsoft.com/office/drawing/2014/main" id="{E4F45847-3DDD-40A2-AD15-AF18FC6CF9B6}"/>
              </a:ext>
            </a:extLst>
          </p:cNvPr>
          <p:cNvSpPr>
            <a:spLocks noChangeArrowheads="1"/>
          </p:cNvSpPr>
          <p:nvPr/>
        </p:nvSpPr>
        <p:spPr bwMode="auto">
          <a:xfrm>
            <a:off x="3541714" y="3284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0" name="Oval 938">
            <a:extLst>
              <a:ext uri="{FF2B5EF4-FFF2-40B4-BE49-F238E27FC236}">
                <a16:creationId xmlns:a16="http://schemas.microsoft.com/office/drawing/2014/main" id="{D785B302-03F3-4BA7-A9C6-83C6BC13133D}"/>
              </a:ext>
            </a:extLst>
          </p:cNvPr>
          <p:cNvSpPr>
            <a:spLocks noChangeArrowheads="1"/>
          </p:cNvSpPr>
          <p:nvPr/>
        </p:nvSpPr>
        <p:spPr bwMode="auto">
          <a:xfrm>
            <a:off x="3568701" y="303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1" name="Oval 939">
            <a:extLst>
              <a:ext uri="{FF2B5EF4-FFF2-40B4-BE49-F238E27FC236}">
                <a16:creationId xmlns:a16="http://schemas.microsoft.com/office/drawing/2014/main" id="{D76ECE93-CDBE-47B6-B241-742A8CFEF6D1}"/>
              </a:ext>
            </a:extLst>
          </p:cNvPr>
          <p:cNvSpPr>
            <a:spLocks noChangeArrowheads="1"/>
          </p:cNvSpPr>
          <p:nvPr/>
        </p:nvSpPr>
        <p:spPr bwMode="auto">
          <a:xfrm>
            <a:off x="3470276" y="303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2" name="Oval 940">
            <a:extLst>
              <a:ext uri="{FF2B5EF4-FFF2-40B4-BE49-F238E27FC236}">
                <a16:creationId xmlns:a16="http://schemas.microsoft.com/office/drawing/2014/main" id="{54CB1CA5-F8E1-4BCE-A73A-B3585CDD95DD}"/>
              </a:ext>
            </a:extLst>
          </p:cNvPr>
          <p:cNvSpPr>
            <a:spLocks noChangeArrowheads="1"/>
          </p:cNvSpPr>
          <p:nvPr/>
        </p:nvSpPr>
        <p:spPr bwMode="auto">
          <a:xfrm>
            <a:off x="3532189" y="351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3" name="Oval 941">
            <a:extLst>
              <a:ext uri="{FF2B5EF4-FFF2-40B4-BE49-F238E27FC236}">
                <a16:creationId xmlns:a16="http://schemas.microsoft.com/office/drawing/2014/main" id="{02D90886-676E-4107-8781-FA966FF5CA1B}"/>
              </a:ext>
            </a:extLst>
          </p:cNvPr>
          <p:cNvSpPr>
            <a:spLocks noChangeArrowheads="1"/>
          </p:cNvSpPr>
          <p:nvPr/>
        </p:nvSpPr>
        <p:spPr bwMode="auto">
          <a:xfrm>
            <a:off x="3556001" y="344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4" name="Oval 942">
            <a:extLst>
              <a:ext uri="{FF2B5EF4-FFF2-40B4-BE49-F238E27FC236}">
                <a16:creationId xmlns:a16="http://schemas.microsoft.com/office/drawing/2014/main" id="{58DC0336-C87A-4020-9094-CEE020B68F4F}"/>
              </a:ext>
            </a:extLst>
          </p:cNvPr>
          <p:cNvSpPr>
            <a:spLocks noChangeArrowheads="1"/>
          </p:cNvSpPr>
          <p:nvPr/>
        </p:nvSpPr>
        <p:spPr bwMode="auto">
          <a:xfrm>
            <a:off x="3457576" y="344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5" name="Oval 943">
            <a:extLst>
              <a:ext uri="{FF2B5EF4-FFF2-40B4-BE49-F238E27FC236}">
                <a16:creationId xmlns:a16="http://schemas.microsoft.com/office/drawing/2014/main" id="{AC89460B-01EE-422F-A5CA-C2B57CEA2998}"/>
              </a:ext>
            </a:extLst>
          </p:cNvPr>
          <p:cNvSpPr>
            <a:spLocks noChangeArrowheads="1"/>
          </p:cNvSpPr>
          <p:nvPr/>
        </p:nvSpPr>
        <p:spPr bwMode="auto">
          <a:xfrm>
            <a:off x="3581401" y="312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6" name="Oval 944">
            <a:extLst>
              <a:ext uri="{FF2B5EF4-FFF2-40B4-BE49-F238E27FC236}">
                <a16:creationId xmlns:a16="http://schemas.microsoft.com/office/drawing/2014/main" id="{ED001901-1F4E-4805-97A6-173A61621EA5}"/>
              </a:ext>
            </a:extLst>
          </p:cNvPr>
          <p:cNvSpPr>
            <a:spLocks noChangeArrowheads="1"/>
          </p:cNvSpPr>
          <p:nvPr/>
        </p:nvSpPr>
        <p:spPr bwMode="auto">
          <a:xfrm>
            <a:off x="3619501" y="3232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7" name="Oval 945">
            <a:extLst>
              <a:ext uri="{FF2B5EF4-FFF2-40B4-BE49-F238E27FC236}">
                <a16:creationId xmlns:a16="http://schemas.microsoft.com/office/drawing/2014/main" id="{3A20AF9A-8A5C-4EF5-BBB9-CA0CE3961A5D}"/>
              </a:ext>
            </a:extLst>
          </p:cNvPr>
          <p:cNvSpPr>
            <a:spLocks noChangeArrowheads="1"/>
          </p:cNvSpPr>
          <p:nvPr/>
        </p:nvSpPr>
        <p:spPr bwMode="auto">
          <a:xfrm>
            <a:off x="3654426" y="337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8" name="Oval 946">
            <a:extLst>
              <a:ext uri="{FF2B5EF4-FFF2-40B4-BE49-F238E27FC236}">
                <a16:creationId xmlns:a16="http://schemas.microsoft.com/office/drawing/2014/main" id="{61C18134-D888-48D7-AB1C-CDE12479222A}"/>
              </a:ext>
            </a:extLst>
          </p:cNvPr>
          <p:cNvSpPr>
            <a:spLocks noChangeArrowheads="1"/>
          </p:cNvSpPr>
          <p:nvPr/>
        </p:nvSpPr>
        <p:spPr bwMode="auto">
          <a:xfrm>
            <a:off x="3681414" y="312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9" name="Oval 947">
            <a:extLst>
              <a:ext uri="{FF2B5EF4-FFF2-40B4-BE49-F238E27FC236}">
                <a16:creationId xmlns:a16="http://schemas.microsoft.com/office/drawing/2014/main" id="{28F3B714-1EE6-45BE-959F-9CAF051043EC}"/>
              </a:ext>
            </a:extLst>
          </p:cNvPr>
          <p:cNvSpPr>
            <a:spLocks noChangeArrowheads="1"/>
          </p:cNvSpPr>
          <p:nvPr/>
        </p:nvSpPr>
        <p:spPr bwMode="auto">
          <a:xfrm>
            <a:off x="3684589" y="3038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0" name="Oval 948">
            <a:extLst>
              <a:ext uri="{FF2B5EF4-FFF2-40B4-BE49-F238E27FC236}">
                <a16:creationId xmlns:a16="http://schemas.microsoft.com/office/drawing/2014/main" id="{115DCD98-D04F-4F92-A04F-18DE463BAE0B}"/>
              </a:ext>
            </a:extLst>
          </p:cNvPr>
          <p:cNvSpPr>
            <a:spLocks noChangeArrowheads="1"/>
          </p:cNvSpPr>
          <p:nvPr/>
        </p:nvSpPr>
        <p:spPr bwMode="auto">
          <a:xfrm>
            <a:off x="3600451" y="299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1" name="Oval 949">
            <a:extLst>
              <a:ext uri="{FF2B5EF4-FFF2-40B4-BE49-F238E27FC236}">
                <a16:creationId xmlns:a16="http://schemas.microsoft.com/office/drawing/2014/main" id="{34BBC404-977A-4797-8322-A9D03E1EDA06}"/>
              </a:ext>
            </a:extLst>
          </p:cNvPr>
          <p:cNvSpPr>
            <a:spLocks noChangeArrowheads="1"/>
          </p:cNvSpPr>
          <p:nvPr/>
        </p:nvSpPr>
        <p:spPr bwMode="auto">
          <a:xfrm>
            <a:off x="3668714" y="352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2" name="Oval 950">
            <a:extLst>
              <a:ext uri="{FF2B5EF4-FFF2-40B4-BE49-F238E27FC236}">
                <a16:creationId xmlns:a16="http://schemas.microsoft.com/office/drawing/2014/main" id="{3798BFBD-D686-40D9-AA05-DCA42F83514A}"/>
              </a:ext>
            </a:extLst>
          </p:cNvPr>
          <p:cNvSpPr>
            <a:spLocks noChangeArrowheads="1"/>
          </p:cNvSpPr>
          <p:nvPr/>
        </p:nvSpPr>
        <p:spPr bwMode="auto">
          <a:xfrm>
            <a:off x="3703639"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3" name="Oval 951">
            <a:extLst>
              <a:ext uri="{FF2B5EF4-FFF2-40B4-BE49-F238E27FC236}">
                <a16:creationId xmlns:a16="http://schemas.microsoft.com/office/drawing/2014/main" id="{9C2D6786-1F0D-40D7-AF40-D27C8ED80CA0}"/>
              </a:ext>
            </a:extLst>
          </p:cNvPr>
          <p:cNvSpPr>
            <a:spLocks noChangeArrowheads="1"/>
          </p:cNvSpPr>
          <p:nvPr/>
        </p:nvSpPr>
        <p:spPr bwMode="auto">
          <a:xfrm>
            <a:off x="3790951"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4" name="Oval 952">
            <a:extLst>
              <a:ext uri="{FF2B5EF4-FFF2-40B4-BE49-F238E27FC236}">
                <a16:creationId xmlns:a16="http://schemas.microsoft.com/office/drawing/2014/main" id="{2136302A-3E83-443A-A87F-0DF7353701BE}"/>
              </a:ext>
            </a:extLst>
          </p:cNvPr>
          <p:cNvSpPr>
            <a:spLocks noChangeArrowheads="1"/>
          </p:cNvSpPr>
          <p:nvPr/>
        </p:nvSpPr>
        <p:spPr bwMode="auto">
          <a:xfrm>
            <a:off x="3763964" y="3308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5" name="Oval 953">
            <a:extLst>
              <a:ext uri="{FF2B5EF4-FFF2-40B4-BE49-F238E27FC236}">
                <a16:creationId xmlns:a16="http://schemas.microsoft.com/office/drawing/2014/main" id="{2BE173D2-B4E0-4724-90C3-72A623FB6F0D}"/>
              </a:ext>
            </a:extLst>
          </p:cNvPr>
          <p:cNvSpPr>
            <a:spLocks noChangeArrowheads="1"/>
          </p:cNvSpPr>
          <p:nvPr/>
        </p:nvSpPr>
        <p:spPr bwMode="auto">
          <a:xfrm>
            <a:off x="3798889" y="344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6" name="Oval 954">
            <a:extLst>
              <a:ext uri="{FF2B5EF4-FFF2-40B4-BE49-F238E27FC236}">
                <a16:creationId xmlns:a16="http://schemas.microsoft.com/office/drawing/2014/main" id="{BDF48C34-7962-4EFE-9460-5337EF6B2D23}"/>
              </a:ext>
            </a:extLst>
          </p:cNvPr>
          <p:cNvSpPr>
            <a:spLocks noChangeArrowheads="1"/>
          </p:cNvSpPr>
          <p:nvPr/>
        </p:nvSpPr>
        <p:spPr bwMode="auto">
          <a:xfrm>
            <a:off x="3921126" y="321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7" name="Oval 955">
            <a:extLst>
              <a:ext uri="{FF2B5EF4-FFF2-40B4-BE49-F238E27FC236}">
                <a16:creationId xmlns:a16="http://schemas.microsoft.com/office/drawing/2014/main" id="{FD57FE4B-A2BD-41A8-A8CD-D2D313BF508C}"/>
              </a:ext>
            </a:extLst>
          </p:cNvPr>
          <p:cNvSpPr>
            <a:spLocks noChangeArrowheads="1"/>
          </p:cNvSpPr>
          <p:nvPr/>
        </p:nvSpPr>
        <p:spPr bwMode="auto">
          <a:xfrm>
            <a:off x="3886201" y="297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8" name="Oval 956">
            <a:extLst>
              <a:ext uri="{FF2B5EF4-FFF2-40B4-BE49-F238E27FC236}">
                <a16:creationId xmlns:a16="http://schemas.microsoft.com/office/drawing/2014/main" id="{54D73BDB-5F0D-4FC2-8FDA-FE9C621CBAF2}"/>
              </a:ext>
            </a:extLst>
          </p:cNvPr>
          <p:cNvSpPr>
            <a:spLocks noChangeArrowheads="1"/>
          </p:cNvSpPr>
          <p:nvPr/>
        </p:nvSpPr>
        <p:spPr bwMode="auto">
          <a:xfrm>
            <a:off x="3727451" y="319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9" name="Oval 957">
            <a:extLst>
              <a:ext uri="{FF2B5EF4-FFF2-40B4-BE49-F238E27FC236}">
                <a16:creationId xmlns:a16="http://schemas.microsoft.com/office/drawing/2014/main" id="{E30020FC-801C-4435-82F4-0D9BF4D121A4}"/>
              </a:ext>
            </a:extLst>
          </p:cNvPr>
          <p:cNvSpPr>
            <a:spLocks noChangeArrowheads="1"/>
          </p:cNvSpPr>
          <p:nvPr/>
        </p:nvSpPr>
        <p:spPr bwMode="auto">
          <a:xfrm>
            <a:off x="3816351" y="3343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0" name="Oval 958">
            <a:extLst>
              <a:ext uri="{FF2B5EF4-FFF2-40B4-BE49-F238E27FC236}">
                <a16:creationId xmlns:a16="http://schemas.microsoft.com/office/drawing/2014/main" id="{148E0663-5FB5-47C5-93C8-89295B49A9A7}"/>
              </a:ext>
            </a:extLst>
          </p:cNvPr>
          <p:cNvSpPr>
            <a:spLocks noChangeArrowheads="1"/>
          </p:cNvSpPr>
          <p:nvPr/>
        </p:nvSpPr>
        <p:spPr bwMode="auto">
          <a:xfrm>
            <a:off x="378777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1" name="Oval 959">
            <a:extLst>
              <a:ext uri="{FF2B5EF4-FFF2-40B4-BE49-F238E27FC236}">
                <a16:creationId xmlns:a16="http://schemas.microsoft.com/office/drawing/2014/main" id="{23F9BA59-1104-443C-83F3-6C31F95692C4}"/>
              </a:ext>
            </a:extLst>
          </p:cNvPr>
          <p:cNvSpPr>
            <a:spLocks noChangeArrowheads="1"/>
          </p:cNvSpPr>
          <p:nvPr/>
        </p:nvSpPr>
        <p:spPr bwMode="auto">
          <a:xfrm>
            <a:off x="3327401" y="296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2" name="Oval 960">
            <a:extLst>
              <a:ext uri="{FF2B5EF4-FFF2-40B4-BE49-F238E27FC236}">
                <a16:creationId xmlns:a16="http://schemas.microsoft.com/office/drawing/2014/main" id="{E5C720A1-B0C5-40BD-ABD2-22C84F570C00}"/>
              </a:ext>
            </a:extLst>
          </p:cNvPr>
          <p:cNvSpPr>
            <a:spLocks noChangeArrowheads="1"/>
          </p:cNvSpPr>
          <p:nvPr/>
        </p:nvSpPr>
        <p:spPr bwMode="auto">
          <a:xfrm>
            <a:off x="3419476" y="300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3" name="Oval 961">
            <a:extLst>
              <a:ext uri="{FF2B5EF4-FFF2-40B4-BE49-F238E27FC236}">
                <a16:creationId xmlns:a16="http://schemas.microsoft.com/office/drawing/2014/main" id="{AD562A81-1803-4E9F-8653-F9D04672E908}"/>
              </a:ext>
            </a:extLst>
          </p:cNvPr>
          <p:cNvSpPr>
            <a:spLocks noChangeArrowheads="1"/>
          </p:cNvSpPr>
          <p:nvPr/>
        </p:nvSpPr>
        <p:spPr bwMode="auto">
          <a:xfrm>
            <a:off x="3494089"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4" name="Oval 962">
            <a:extLst>
              <a:ext uri="{FF2B5EF4-FFF2-40B4-BE49-F238E27FC236}">
                <a16:creationId xmlns:a16="http://schemas.microsoft.com/office/drawing/2014/main" id="{DFE0C6AE-F5D8-4BB7-850B-788357D311E8}"/>
              </a:ext>
            </a:extLst>
          </p:cNvPr>
          <p:cNvSpPr>
            <a:spLocks noChangeArrowheads="1"/>
          </p:cNvSpPr>
          <p:nvPr/>
        </p:nvSpPr>
        <p:spPr bwMode="auto">
          <a:xfrm>
            <a:off x="3741739" y="2973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5" name="Oval 963">
            <a:extLst>
              <a:ext uri="{FF2B5EF4-FFF2-40B4-BE49-F238E27FC236}">
                <a16:creationId xmlns:a16="http://schemas.microsoft.com/office/drawing/2014/main" id="{CD2AC13E-CB0F-459E-B777-18A85034C3C0}"/>
              </a:ext>
            </a:extLst>
          </p:cNvPr>
          <p:cNvSpPr>
            <a:spLocks noChangeArrowheads="1"/>
          </p:cNvSpPr>
          <p:nvPr/>
        </p:nvSpPr>
        <p:spPr bwMode="auto">
          <a:xfrm>
            <a:off x="2022476" y="3165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6" name="Oval 964">
            <a:extLst>
              <a:ext uri="{FF2B5EF4-FFF2-40B4-BE49-F238E27FC236}">
                <a16:creationId xmlns:a16="http://schemas.microsoft.com/office/drawing/2014/main" id="{28319963-1CFF-4B88-BD8F-7E17FF2B9248}"/>
              </a:ext>
            </a:extLst>
          </p:cNvPr>
          <p:cNvSpPr>
            <a:spLocks noChangeArrowheads="1"/>
          </p:cNvSpPr>
          <p:nvPr/>
        </p:nvSpPr>
        <p:spPr bwMode="auto">
          <a:xfrm>
            <a:off x="2046289" y="346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7" name="Oval 965">
            <a:extLst>
              <a:ext uri="{FF2B5EF4-FFF2-40B4-BE49-F238E27FC236}">
                <a16:creationId xmlns:a16="http://schemas.microsoft.com/office/drawing/2014/main" id="{B775524B-71E5-4A99-BCBA-3AA008A6023E}"/>
              </a:ext>
            </a:extLst>
          </p:cNvPr>
          <p:cNvSpPr>
            <a:spLocks noChangeArrowheads="1"/>
          </p:cNvSpPr>
          <p:nvPr/>
        </p:nvSpPr>
        <p:spPr bwMode="auto">
          <a:xfrm>
            <a:off x="2012951" y="339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8" name="Oval 966">
            <a:extLst>
              <a:ext uri="{FF2B5EF4-FFF2-40B4-BE49-F238E27FC236}">
                <a16:creationId xmlns:a16="http://schemas.microsoft.com/office/drawing/2014/main" id="{A4A1A4B1-61A8-48DD-A381-0A5E10E8BB89}"/>
              </a:ext>
            </a:extLst>
          </p:cNvPr>
          <p:cNvSpPr>
            <a:spLocks noChangeArrowheads="1"/>
          </p:cNvSpPr>
          <p:nvPr/>
        </p:nvSpPr>
        <p:spPr bwMode="auto">
          <a:xfrm>
            <a:off x="2036764" y="332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9" name="Oval 967">
            <a:extLst>
              <a:ext uri="{FF2B5EF4-FFF2-40B4-BE49-F238E27FC236}">
                <a16:creationId xmlns:a16="http://schemas.microsoft.com/office/drawing/2014/main" id="{2B023ED4-E252-4BFF-8D29-5A7EA7C3C8AE}"/>
              </a:ext>
            </a:extLst>
          </p:cNvPr>
          <p:cNvSpPr>
            <a:spLocks noChangeArrowheads="1"/>
          </p:cNvSpPr>
          <p:nvPr/>
        </p:nvSpPr>
        <p:spPr bwMode="auto">
          <a:xfrm>
            <a:off x="2039939" y="306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0" name="Oval 968">
            <a:extLst>
              <a:ext uri="{FF2B5EF4-FFF2-40B4-BE49-F238E27FC236}">
                <a16:creationId xmlns:a16="http://schemas.microsoft.com/office/drawing/2014/main" id="{688BA9A2-9433-48C1-BACB-3E9FDA591174}"/>
              </a:ext>
            </a:extLst>
          </p:cNvPr>
          <p:cNvSpPr>
            <a:spLocks noChangeArrowheads="1"/>
          </p:cNvSpPr>
          <p:nvPr/>
        </p:nvSpPr>
        <p:spPr bwMode="auto">
          <a:xfrm>
            <a:off x="2154239" y="332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1" name="Oval 969">
            <a:extLst>
              <a:ext uri="{FF2B5EF4-FFF2-40B4-BE49-F238E27FC236}">
                <a16:creationId xmlns:a16="http://schemas.microsoft.com/office/drawing/2014/main" id="{89DD3101-FE98-4E5B-B550-33B56F3F6B30}"/>
              </a:ext>
            </a:extLst>
          </p:cNvPr>
          <p:cNvSpPr>
            <a:spLocks noChangeArrowheads="1"/>
          </p:cNvSpPr>
          <p:nvPr/>
        </p:nvSpPr>
        <p:spPr bwMode="auto">
          <a:xfrm>
            <a:off x="2108201" y="321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2" name="Oval 970">
            <a:extLst>
              <a:ext uri="{FF2B5EF4-FFF2-40B4-BE49-F238E27FC236}">
                <a16:creationId xmlns:a16="http://schemas.microsoft.com/office/drawing/2014/main" id="{1EE850D9-3EEC-40EA-BBA4-2E0892E91ED7}"/>
              </a:ext>
            </a:extLst>
          </p:cNvPr>
          <p:cNvSpPr>
            <a:spLocks noChangeArrowheads="1"/>
          </p:cNvSpPr>
          <p:nvPr/>
        </p:nvSpPr>
        <p:spPr bwMode="auto">
          <a:xfrm>
            <a:off x="2144714" y="342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3" name="Oval 971">
            <a:extLst>
              <a:ext uri="{FF2B5EF4-FFF2-40B4-BE49-F238E27FC236}">
                <a16:creationId xmlns:a16="http://schemas.microsoft.com/office/drawing/2014/main" id="{42546730-B4CD-4517-B09F-5FD8A400F853}"/>
              </a:ext>
            </a:extLst>
          </p:cNvPr>
          <p:cNvSpPr>
            <a:spLocks noChangeArrowheads="1"/>
          </p:cNvSpPr>
          <p:nvPr/>
        </p:nvSpPr>
        <p:spPr bwMode="auto">
          <a:xfrm>
            <a:off x="2176464"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4" name="Oval 972">
            <a:extLst>
              <a:ext uri="{FF2B5EF4-FFF2-40B4-BE49-F238E27FC236}">
                <a16:creationId xmlns:a16="http://schemas.microsoft.com/office/drawing/2014/main" id="{D5FB79E1-0EA1-4F7A-AC3D-CCBA27230887}"/>
              </a:ext>
            </a:extLst>
          </p:cNvPr>
          <p:cNvSpPr>
            <a:spLocks noChangeArrowheads="1"/>
          </p:cNvSpPr>
          <p:nvPr/>
        </p:nvSpPr>
        <p:spPr bwMode="auto">
          <a:xfrm>
            <a:off x="2244726" y="46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5" name="Oval 973">
            <a:extLst>
              <a:ext uri="{FF2B5EF4-FFF2-40B4-BE49-F238E27FC236}">
                <a16:creationId xmlns:a16="http://schemas.microsoft.com/office/drawing/2014/main" id="{144A102B-ECDA-4D16-A135-0AEC139F562E}"/>
              </a:ext>
            </a:extLst>
          </p:cNvPr>
          <p:cNvSpPr>
            <a:spLocks noChangeArrowheads="1"/>
          </p:cNvSpPr>
          <p:nvPr/>
        </p:nvSpPr>
        <p:spPr bwMode="auto">
          <a:xfrm>
            <a:off x="2300289" y="54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6" name="Oval 974">
            <a:extLst>
              <a:ext uri="{FF2B5EF4-FFF2-40B4-BE49-F238E27FC236}">
                <a16:creationId xmlns:a16="http://schemas.microsoft.com/office/drawing/2014/main" id="{B0B28A2C-4214-4BB3-963F-3215A1C0FB7E}"/>
              </a:ext>
            </a:extLst>
          </p:cNvPr>
          <p:cNvSpPr>
            <a:spLocks noChangeArrowheads="1"/>
          </p:cNvSpPr>
          <p:nvPr/>
        </p:nvSpPr>
        <p:spPr bwMode="auto">
          <a:xfrm>
            <a:off x="3854451" y="1624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7" name="Oval 975">
            <a:extLst>
              <a:ext uri="{FF2B5EF4-FFF2-40B4-BE49-F238E27FC236}">
                <a16:creationId xmlns:a16="http://schemas.microsoft.com/office/drawing/2014/main" id="{F760501D-0691-4C52-9318-F7C2FA27F429}"/>
              </a:ext>
            </a:extLst>
          </p:cNvPr>
          <p:cNvSpPr>
            <a:spLocks noChangeArrowheads="1"/>
          </p:cNvSpPr>
          <p:nvPr/>
        </p:nvSpPr>
        <p:spPr bwMode="auto">
          <a:xfrm>
            <a:off x="3749676" y="2855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8" name="Oval 976">
            <a:extLst>
              <a:ext uri="{FF2B5EF4-FFF2-40B4-BE49-F238E27FC236}">
                <a16:creationId xmlns:a16="http://schemas.microsoft.com/office/drawing/2014/main" id="{D9634E3C-D7DB-4EF2-860D-F32967D9F322}"/>
              </a:ext>
            </a:extLst>
          </p:cNvPr>
          <p:cNvSpPr>
            <a:spLocks noChangeArrowheads="1"/>
          </p:cNvSpPr>
          <p:nvPr/>
        </p:nvSpPr>
        <p:spPr bwMode="auto">
          <a:xfrm>
            <a:off x="3956051" y="2365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9" name="Oval 977">
            <a:extLst>
              <a:ext uri="{FF2B5EF4-FFF2-40B4-BE49-F238E27FC236}">
                <a16:creationId xmlns:a16="http://schemas.microsoft.com/office/drawing/2014/main" id="{E48F589E-EA80-4766-8556-369E59E0859B}"/>
              </a:ext>
            </a:extLst>
          </p:cNvPr>
          <p:cNvSpPr>
            <a:spLocks noChangeArrowheads="1"/>
          </p:cNvSpPr>
          <p:nvPr/>
        </p:nvSpPr>
        <p:spPr bwMode="auto">
          <a:xfrm>
            <a:off x="3811589" y="61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0" name="Oval 978">
            <a:extLst>
              <a:ext uri="{FF2B5EF4-FFF2-40B4-BE49-F238E27FC236}">
                <a16:creationId xmlns:a16="http://schemas.microsoft.com/office/drawing/2014/main" id="{FE6B8BDF-BB20-436E-BBD4-F6EBC065781B}"/>
              </a:ext>
            </a:extLst>
          </p:cNvPr>
          <p:cNvSpPr>
            <a:spLocks noChangeArrowheads="1"/>
          </p:cNvSpPr>
          <p:nvPr/>
        </p:nvSpPr>
        <p:spPr bwMode="auto">
          <a:xfrm>
            <a:off x="2341564" y="3559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1" name="Oval 990">
            <a:extLst>
              <a:ext uri="{FF2B5EF4-FFF2-40B4-BE49-F238E27FC236}">
                <a16:creationId xmlns:a16="http://schemas.microsoft.com/office/drawing/2014/main" id="{9F2BEAE6-68E9-4C3B-A059-3F9E961E94B7}"/>
              </a:ext>
            </a:extLst>
          </p:cNvPr>
          <p:cNvSpPr>
            <a:spLocks noChangeArrowheads="1"/>
          </p:cNvSpPr>
          <p:nvPr/>
        </p:nvSpPr>
        <p:spPr bwMode="auto">
          <a:xfrm>
            <a:off x="2239964"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2" name="Oval 1003">
            <a:extLst>
              <a:ext uri="{FF2B5EF4-FFF2-40B4-BE49-F238E27FC236}">
                <a16:creationId xmlns:a16="http://schemas.microsoft.com/office/drawing/2014/main" id="{E3F68AC4-39B7-4227-9EE2-6FE4ECCB236F}"/>
              </a:ext>
            </a:extLst>
          </p:cNvPr>
          <p:cNvSpPr>
            <a:spLocks noChangeArrowheads="1"/>
          </p:cNvSpPr>
          <p:nvPr/>
        </p:nvSpPr>
        <p:spPr bwMode="auto">
          <a:xfrm>
            <a:off x="3586164" y="357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3" name="Oval 1017">
            <a:extLst>
              <a:ext uri="{FF2B5EF4-FFF2-40B4-BE49-F238E27FC236}">
                <a16:creationId xmlns:a16="http://schemas.microsoft.com/office/drawing/2014/main" id="{F4B29516-123C-4807-902E-0BBAAB4181E9}"/>
              </a:ext>
            </a:extLst>
          </p:cNvPr>
          <p:cNvSpPr>
            <a:spLocks noChangeArrowheads="1"/>
          </p:cNvSpPr>
          <p:nvPr/>
        </p:nvSpPr>
        <p:spPr bwMode="auto">
          <a:xfrm>
            <a:off x="2827339" y="3565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4" name="Oval 1029">
            <a:extLst>
              <a:ext uri="{FF2B5EF4-FFF2-40B4-BE49-F238E27FC236}">
                <a16:creationId xmlns:a16="http://schemas.microsoft.com/office/drawing/2014/main" id="{3685025A-1046-4761-B402-9B784399B97D}"/>
              </a:ext>
            </a:extLst>
          </p:cNvPr>
          <p:cNvSpPr>
            <a:spLocks noChangeArrowheads="1"/>
          </p:cNvSpPr>
          <p:nvPr/>
        </p:nvSpPr>
        <p:spPr bwMode="auto">
          <a:xfrm>
            <a:off x="3049589"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5" name="Oval 1036">
            <a:extLst>
              <a:ext uri="{FF2B5EF4-FFF2-40B4-BE49-F238E27FC236}">
                <a16:creationId xmlns:a16="http://schemas.microsoft.com/office/drawing/2014/main" id="{5DAB9AB6-920A-40D0-B04E-2738EBBD3B60}"/>
              </a:ext>
            </a:extLst>
          </p:cNvPr>
          <p:cNvSpPr>
            <a:spLocks noChangeArrowheads="1"/>
          </p:cNvSpPr>
          <p:nvPr/>
        </p:nvSpPr>
        <p:spPr bwMode="auto">
          <a:xfrm>
            <a:off x="3281364" y="358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6" name="Oval 1052">
            <a:extLst>
              <a:ext uri="{FF2B5EF4-FFF2-40B4-BE49-F238E27FC236}">
                <a16:creationId xmlns:a16="http://schemas.microsoft.com/office/drawing/2014/main" id="{0BA3A4B8-53C5-4206-B21A-9B8D0DAF4605}"/>
              </a:ext>
            </a:extLst>
          </p:cNvPr>
          <p:cNvSpPr>
            <a:spLocks noChangeArrowheads="1"/>
          </p:cNvSpPr>
          <p:nvPr/>
        </p:nvSpPr>
        <p:spPr bwMode="auto">
          <a:xfrm>
            <a:off x="3851276" y="356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7" name="Oval 1058">
            <a:extLst>
              <a:ext uri="{FF2B5EF4-FFF2-40B4-BE49-F238E27FC236}">
                <a16:creationId xmlns:a16="http://schemas.microsoft.com/office/drawing/2014/main" id="{5E697157-5810-4B5C-AF29-F4AA1E1A8FEC}"/>
              </a:ext>
            </a:extLst>
          </p:cNvPr>
          <p:cNvSpPr>
            <a:spLocks noChangeArrowheads="1"/>
          </p:cNvSpPr>
          <p:nvPr/>
        </p:nvSpPr>
        <p:spPr bwMode="auto">
          <a:xfrm>
            <a:off x="3903664" y="3602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8" name="Oval 1065">
            <a:extLst>
              <a:ext uri="{FF2B5EF4-FFF2-40B4-BE49-F238E27FC236}">
                <a16:creationId xmlns:a16="http://schemas.microsoft.com/office/drawing/2014/main" id="{430E9B34-9A29-44E3-9C02-9977C43F5C16}"/>
              </a:ext>
            </a:extLst>
          </p:cNvPr>
          <p:cNvSpPr>
            <a:spLocks noChangeArrowheads="1"/>
          </p:cNvSpPr>
          <p:nvPr/>
        </p:nvSpPr>
        <p:spPr bwMode="auto">
          <a:xfrm>
            <a:off x="4919664" y="3603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9" name="Oval 1067">
            <a:extLst>
              <a:ext uri="{FF2B5EF4-FFF2-40B4-BE49-F238E27FC236}">
                <a16:creationId xmlns:a16="http://schemas.microsoft.com/office/drawing/2014/main" id="{BA8B0103-22E7-4199-99A6-C5585398108C}"/>
              </a:ext>
            </a:extLst>
          </p:cNvPr>
          <p:cNvSpPr>
            <a:spLocks noChangeArrowheads="1"/>
          </p:cNvSpPr>
          <p:nvPr/>
        </p:nvSpPr>
        <p:spPr bwMode="auto">
          <a:xfrm>
            <a:off x="4083051" y="356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0" name="Oval 1083">
            <a:extLst>
              <a:ext uri="{FF2B5EF4-FFF2-40B4-BE49-F238E27FC236}">
                <a16:creationId xmlns:a16="http://schemas.microsoft.com/office/drawing/2014/main" id="{F3B57712-1ECC-459A-A085-46E7287387C7}"/>
              </a:ext>
            </a:extLst>
          </p:cNvPr>
          <p:cNvSpPr>
            <a:spLocks noChangeArrowheads="1"/>
          </p:cNvSpPr>
          <p:nvPr/>
        </p:nvSpPr>
        <p:spPr bwMode="auto">
          <a:xfrm>
            <a:off x="4305301" y="358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1" name="Oval 1089">
            <a:extLst>
              <a:ext uri="{FF2B5EF4-FFF2-40B4-BE49-F238E27FC236}">
                <a16:creationId xmlns:a16="http://schemas.microsoft.com/office/drawing/2014/main" id="{DB7692AB-E013-42CE-9ACF-B63C43E35D34}"/>
              </a:ext>
            </a:extLst>
          </p:cNvPr>
          <p:cNvSpPr>
            <a:spLocks noChangeArrowheads="1"/>
          </p:cNvSpPr>
          <p:nvPr/>
        </p:nvSpPr>
        <p:spPr bwMode="auto">
          <a:xfrm>
            <a:off x="4476751" y="360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2" name="Oval 1105">
            <a:extLst>
              <a:ext uri="{FF2B5EF4-FFF2-40B4-BE49-F238E27FC236}">
                <a16:creationId xmlns:a16="http://schemas.microsoft.com/office/drawing/2014/main" id="{B21B03C2-3436-4393-9519-91D0702CC183}"/>
              </a:ext>
            </a:extLst>
          </p:cNvPr>
          <p:cNvSpPr>
            <a:spLocks noChangeArrowheads="1"/>
          </p:cNvSpPr>
          <p:nvPr/>
        </p:nvSpPr>
        <p:spPr bwMode="auto">
          <a:xfrm>
            <a:off x="4579939" y="3617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3" name="Oval 1106">
            <a:extLst>
              <a:ext uri="{FF2B5EF4-FFF2-40B4-BE49-F238E27FC236}">
                <a16:creationId xmlns:a16="http://schemas.microsoft.com/office/drawing/2014/main" id="{C7E1DA8F-B916-438E-A928-804C81B661CA}"/>
              </a:ext>
            </a:extLst>
          </p:cNvPr>
          <p:cNvSpPr>
            <a:spLocks noChangeArrowheads="1"/>
          </p:cNvSpPr>
          <p:nvPr/>
        </p:nvSpPr>
        <p:spPr bwMode="auto">
          <a:xfrm>
            <a:off x="4791076" y="359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4" name="Oval 1128">
            <a:extLst>
              <a:ext uri="{FF2B5EF4-FFF2-40B4-BE49-F238E27FC236}">
                <a16:creationId xmlns:a16="http://schemas.microsoft.com/office/drawing/2014/main" id="{99DA10B6-E019-4592-B1FC-2AAE11D9B753}"/>
              </a:ext>
            </a:extLst>
          </p:cNvPr>
          <p:cNvSpPr>
            <a:spLocks noChangeArrowheads="1"/>
          </p:cNvSpPr>
          <p:nvPr/>
        </p:nvSpPr>
        <p:spPr bwMode="auto">
          <a:xfrm>
            <a:off x="5149851" y="357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5" name="Oval 1134">
            <a:extLst>
              <a:ext uri="{FF2B5EF4-FFF2-40B4-BE49-F238E27FC236}">
                <a16:creationId xmlns:a16="http://schemas.microsoft.com/office/drawing/2014/main" id="{D9071E9F-2A79-46C7-B9A8-E58AC2ADD34D}"/>
              </a:ext>
            </a:extLst>
          </p:cNvPr>
          <p:cNvSpPr>
            <a:spLocks noChangeArrowheads="1"/>
          </p:cNvSpPr>
          <p:nvPr/>
        </p:nvSpPr>
        <p:spPr bwMode="auto">
          <a:xfrm>
            <a:off x="5316539" y="3597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6" name="Oval 1137">
            <a:extLst>
              <a:ext uri="{FF2B5EF4-FFF2-40B4-BE49-F238E27FC236}">
                <a16:creationId xmlns:a16="http://schemas.microsoft.com/office/drawing/2014/main" id="{FDAD5869-C21C-401C-9EB8-7338186F6676}"/>
              </a:ext>
            </a:extLst>
          </p:cNvPr>
          <p:cNvSpPr>
            <a:spLocks noChangeArrowheads="1"/>
          </p:cNvSpPr>
          <p:nvPr/>
        </p:nvSpPr>
        <p:spPr bwMode="auto">
          <a:xfrm>
            <a:off x="5416551" y="359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7" name="Oval 1144">
            <a:extLst>
              <a:ext uri="{FF2B5EF4-FFF2-40B4-BE49-F238E27FC236}">
                <a16:creationId xmlns:a16="http://schemas.microsoft.com/office/drawing/2014/main" id="{60C3BC21-935D-451B-85A9-41AF1FDBBC85}"/>
              </a:ext>
            </a:extLst>
          </p:cNvPr>
          <p:cNvSpPr>
            <a:spLocks noChangeArrowheads="1"/>
          </p:cNvSpPr>
          <p:nvPr/>
        </p:nvSpPr>
        <p:spPr bwMode="auto">
          <a:xfrm>
            <a:off x="5564189"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8" name="Freeform 2073">
            <a:extLst>
              <a:ext uri="{FF2B5EF4-FFF2-40B4-BE49-F238E27FC236}">
                <a16:creationId xmlns:a16="http://schemas.microsoft.com/office/drawing/2014/main" id="{811BB6DE-51C7-47B0-B168-5D17DE5EB20F}"/>
              </a:ext>
            </a:extLst>
          </p:cNvPr>
          <p:cNvSpPr>
            <a:spLocks/>
          </p:cNvSpPr>
          <p:nvPr/>
        </p:nvSpPr>
        <p:spPr bwMode="auto">
          <a:xfrm>
            <a:off x="2514601" y="552450"/>
            <a:ext cx="1698625" cy="1327150"/>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2309" name="Freeform 2074">
            <a:extLst>
              <a:ext uri="{FF2B5EF4-FFF2-40B4-BE49-F238E27FC236}">
                <a16:creationId xmlns:a16="http://schemas.microsoft.com/office/drawing/2014/main" id="{97DB083A-0460-4C99-8C05-5378393DFC73}"/>
              </a:ext>
            </a:extLst>
          </p:cNvPr>
          <p:cNvSpPr>
            <a:spLocks/>
          </p:cNvSpPr>
          <p:nvPr/>
        </p:nvSpPr>
        <p:spPr bwMode="auto">
          <a:xfrm>
            <a:off x="2755901" y="2178051"/>
            <a:ext cx="1363663" cy="1012825"/>
          </a:xfrm>
          <a:custGeom>
            <a:avLst/>
            <a:gdLst>
              <a:gd name="T0" fmla="*/ 2147483646 w 859"/>
              <a:gd name="T1" fmla="*/ 2147483646 h 638"/>
              <a:gd name="T2" fmla="*/ 2147483646 w 859"/>
              <a:gd name="T3" fmla="*/ 2147483646 h 638"/>
              <a:gd name="T4" fmla="*/ 2147483646 w 859"/>
              <a:gd name="T5" fmla="*/ 2147483646 h 638"/>
              <a:gd name="T6" fmla="*/ 0 w 859"/>
              <a:gd name="T7" fmla="*/ 2147483646 h 638"/>
              <a:gd name="T8" fmla="*/ 2147483646 w 859"/>
              <a:gd name="T9" fmla="*/ 2147483646 h 638"/>
              <a:gd name="T10" fmla="*/ 2147483646 w 859"/>
              <a:gd name="T11" fmla="*/ 2147483646 h 638"/>
              <a:gd name="T12" fmla="*/ 2147483646 w 859"/>
              <a:gd name="T13" fmla="*/ 2147483646 h 638"/>
              <a:gd name="T14" fmla="*/ 2147483646 w 859"/>
              <a:gd name="T15" fmla="*/ 2147483646 h 638"/>
              <a:gd name="T16" fmla="*/ 2147483646 w 859"/>
              <a:gd name="T17" fmla="*/ 2147483646 h 638"/>
              <a:gd name="T18" fmla="*/ 2147483646 w 859"/>
              <a:gd name="T19" fmla="*/ 2147483646 h 638"/>
              <a:gd name="T20" fmla="*/ 2147483646 w 859"/>
              <a:gd name="T21" fmla="*/ 2147483646 h 638"/>
              <a:gd name="T22" fmla="*/ 2147483646 w 859"/>
              <a:gd name="T23" fmla="*/ 2147483646 h 638"/>
              <a:gd name="T24" fmla="*/ 2147483646 w 859"/>
              <a:gd name="T25" fmla="*/ 2147483646 h 638"/>
              <a:gd name="T26" fmla="*/ 2147483646 w 859"/>
              <a:gd name="T27" fmla="*/ 2147483646 h 638"/>
              <a:gd name="T28" fmla="*/ 2147483646 w 859"/>
              <a:gd name="T29" fmla="*/ 2147483646 h 6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9"/>
              <a:gd name="T46" fmla="*/ 0 h 638"/>
              <a:gd name="T47" fmla="*/ 859 w 859"/>
              <a:gd name="T48" fmla="*/ 638 h 6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9" h="638">
                <a:moveTo>
                  <a:pt x="85" y="18"/>
                </a:moveTo>
                <a:cubicBezTo>
                  <a:pt x="41" y="42"/>
                  <a:pt x="11" y="84"/>
                  <a:pt x="9" y="141"/>
                </a:cubicBezTo>
                <a:cubicBezTo>
                  <a:pt x="7" y="198"/>
                  <a:pt x="74" y="317"/>
                  <a:pt x="73" y="362"/>
                </a:cubicBezTo>
                <a:cubicBezTo>
                  <a:pt x="72" y="407"/>
                  <a:pt x="0" y="383"/>
                  <a:pt x="0" y="412"/>
                </a:cubicBezTo>
                <a:cubicBezTo>
                  <a:pt x="0" y="441"/>
                  <a:pt x="30" y="525"/>
                  <a:pt x="75" y="535"/>
                </a:cubicBezTo>
                <a:cubicBezTo>
                  <a:pt x="120" y="545"/>
                  <a:pt x="197" y="454"/>
                  <a:pt x="273" y="470"/>
                </a:cubicBezTo>
                <a:cubicBezTo>
                  <a:pt x="349" y="486"/>
                  <a:pt x="476" y="630"/>
                  <a:pt x="529" y="634"/>
                </a:cubicBezTo>
                <a:cubicBezTo>
                  <a:pt x="582" y="638"/>
                  <a:pt x="553" y="502"/>
                  <a:pt x="591" y="491"/>
                </a:cubicBezTo>
                <a:cubicBezTo>
                  <a:pt x="629" y="480"/>
                  <a:pt x="730" y="594"/>
                  <a:pt x="760" y="568"/>
                </a:cubicBezTo>
                <a:cubicBezTo>
                  <a:pt x="790" y="542"/>
                  <a:pt x="758" y="399"/>
                  <a:pt x="771" y="334"/>
                </a:cubicBezTo>
                <a:cubicBezTo>
                  <a:pt x="784" y="269"/>
                  <a:pt x="859" y="213"/>
                  <a:pt x="837" y="178"/>
                </a:cubicBezTo>
                <a:cubicBezTo>
                  <a:pt x="815" y="143"/>
                  <a:pt x="683" y="150"/>
                  <a:pt x="637" y="121"/>
                </a:cubicBezTo>
                <a:cubicBezTo>
                  <a:pt x="591" y="92"/>
                  <a:pt x="613" y="8"/>
                  <a:pt x="562" y="4"/>
                </a:cubicBezTo>
                <a:cubicBezTo>
                  <a:pt x="511" y="0"/>
                  <a:pt x="408" y="94"/>
                  <a:pt x="329" y="96"/>
                </a:cubicBezTo>
                <a:cubicBezTo>
                  <a:pt x="250" y="98"/>
                  <a:pt x="136" y="34"/>
                  <a:pt x="85" y="18"/>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2310" name="Line 2168">
            <a:extLst>
              <a:ext uri="{FF2B5EF4-FFF2-40B4-BE49-F238E27FC236}">
                <a16:creationId xmlns:a16="http://schemas.microsoft.com/office/drawing/2014/main" id="{B83E604D-ACE7-4E36-9F89-B4F321AA59D1}"/>
              </a:ext>
            </a:extLst>
          </p:cNvPr>
          <p:cNvSpPr>
            <a:spLocks noChangeShapeType="1"/>
          </p:cNvSpPr>
          <p:nvPr/>
        </p:nvSpPr>
        <p:spPr bwMode="auto">
          <a:xfrm flipH="1">
            <a:off x="3582989" y="1169988"/>
            <a:ext cx="985837" cy="3175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311" name="Text Box 2171">
            <a:extLst>
              <a:ext uri="{FF2B5EF4-FFF2-40B4-BE49-F238E27FC236}">
                <a16:creationId xmlns:a16="http://schemas.microsoft.com/office/drawing/2014/main" id="{522C5B93-C2CC-4A3C-9885-5128017CB6D2}"/>
              </a:ext>
            </a:extLst>
          </p:cNvPr>
          <p:cNvSpPr txBox="1">
            <a:spLocks noChangeArrowheads="1"/>
          </p:cNvSpPr>
          <p:nvPr/>
        </p:nvSpPr>
        <p:spPr bwMode="auto">
          <a:xfrm>
            <a:off x="4527551" y="946150"/>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H</a:t>
            </a:r>
            <a:r>
              <a:rPr lang="cs-CZ" altLang="cs-CZ" sz="2400" b="1" baseline="-25000">
                <a:latin typeface="Times New Roman" panose="02020603050405020304" pitchFamily="18" charset="0"/>
              </a:rPr>
              <a:t>2</a:t>
            </a:r>
            <a:r>
              <a:rPr lang="cs-CZ" altLang="cs-CZ" sz="2400" b="1">
                <a:latin typeface="Times New Roman" panose="02020603050405020304" pitchFamily="18" charset="0"/>
              </a:rPr>
              <a:t>O</a:t>
            </a:r>
            <a:endParaRPr lang="cs-CZ" altLang="cs-CZ" sz="2400">
              <a:latin typeface="Times New Roman" panose="02020603050405020304" pitchFamily="18" charset="0"/>
            </a:endParaRPr>
          </a:p>
        </p:txBody>
      </p:sp>
      <p:sp>
        <p:nvSpPr>
          <p:cNvPr id="142312" name="Text Box 2172">
            <a:extLst>
              <a:ext uri="{FF2B5EF4-FFF2-40B4-BE49-F238E27FC236}">
                <a16:creationId xmlns:a16="http://schemas.microsoft.com/office/drawing/2014/main" id="{5AD7D7BD-B3C7-4D8F-8A83-3F4665D721DA}"/>
              </a:ext>
            </a:extLst>
          </p:cNvPr>
          <p:cNvSpPr txBox="1">
            <a:spLocks noChangeArrowheads="1"/>
          </p:cNvSpPr>
          <p:nvPr/>
        </p:nvSpPr>
        <p:spPr bwMode="auto">
          <a:xfrm>
            <a:off x="3649664" y="1"/>
            <a:ext cx="57181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800" b="1">
                <a:latin typeface="Times New Roman" panose="02020603050405020304" pitchFamily="18" charset="0"/>
              </a:rPr>
              <a:t>a) Buňka v hypertonickém prostředí</a:t>
            </a:r>
            <a:endParaRPr lang="cs-CZ" altLang="cs-CZ" sz="2400">
              <a:latin typeface="Times New Roman" panose="02020603050405020304" pitchFamily="18" charset="0"/>
            </a:endParaRPr>
          </a:p>
        </p:txBody>
      </p:sp>
      <p:sp>
        <p:nvSpPr>
          <p:cNvPr id="142313" name="Text Box 2173">
            <a:extLst>
              <a:ext uri="{FF2B5EF4-FFF2-40B4-BE49-F238E27FC236}">
                <a16:creationId xmlns:a16="http://schemas.microsoft.com/office/drawing/2014/main" id="{80DC8BA7-6F4C-4D3C-AA39-B2BCA197E79B}"/>
              </a:ext>
            </a:extLst>
          </p:cNvPr>
          <p:cNvSpPr txBox="1">
            <a:spLocks noChangeArrowheads="1"/>
          </p:cNvSpPr>
          <p:nvPr/>
        </p:nvSpPr>
        <p:spPr bwMode="auto">
          <a:xfrm>
            <a:off x="5954713" y="965200"/>
            <a:ext cx="41449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Osmotický přesun vody z buňky</a:t>
            </a:r>
          </a:p>
        </p:txBody>
      </p:sp>
      <p:sp>
        <p:nvSpPr>
          <p:cNvPr id="142314" name="Text Box 2174">
            <a:extLst>
              <a:ext uri="{FF2B5EF4-FFF2-40B4-BE49-F238E27FC236}">
                <a16:creationId xmlns:a16="http://schemas.microsoft.com/office/drawing/2014/main" id="{A1F2BFBC-B0BC-405C-A18C-E8DAAD68287C}"/>
              </a:ext>
            </a:extLst>
          </p:cNvPr>
          <p:cNvSpPr txBox="1">
            <a:spLocks noChangeArrowheads="1"/>
          </p:cNvSpPr>
          <p:nvPr/>
        </p:nvSpPr>
        <p:spPr bwMode="auto">
          <a:xfrm>
            <a:off x="5913438" y="2568575"/>
            <a:ext cx="32115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Zmenšení objemu buňky</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Oval 2">
            <a:extLst>
              <a:ext uri="{FF2B5EF4-FFF2-40B4-BE49-F238E27FC236}">
                <a16:creationId xmlns:a16="http://schemas.microsoft.com/office/drawing/2014/main" id="{2CBE67B2-AB4D-44E6-B0BC-D3C9DB9DFE16}"/>
              </a:ext>
            </a:extLst>
          </p:cNvPr>
          <p:cNvSpPr>
            <a:spLocks noChangeArrowheads="1"/>
          </p:cNvSpPr>
          <p:nvPr/>
        </p:nvSpPr>
        <p:spPr bwMode="auto">
          <a:xfrm>
            <a:off x="2347914" y="136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3" name="Oval 3">
            <a:extLst>
              <a:ext uri="{FF2B5EF4-FFF2-40B4-BE49-F238E27FC236}">
                <a16:creationId xmlns:a16="http://schemas.microsoft.com/office/drawing/2014/main" id="{E563C1BC-F3D3-47EE-B82F-44C252C10469}"/>
              </a:ext>
            </a:extLst>
          </p:cNvPr>
          <p:cNvSpPr>
            <a:spLocks noChangeArrowheads="1"/>
          </p:cNvSpPr>
          <p:nvPr/>
        </p:nvSpPr>
        <p:spPr bwMode="auto">
          <a:xfrm>
            <a:off x="2382839" y="150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4" name="Oval 4">
            <a:extLst>
              <a:ext uri="{FF2B5EF4-FFF2-40B4-BE49-F238E27FC236}">
                <a16:creationId xmlns:a16="http://schemas.microsoft.com/office/drawing/2014/main" id="{863C1F54-CF04-4E4D-A999-2E7CD2C22ADB}"/>
              </a:ext>
            </a:extLst>
          </p:cNvPr>
          <p:cNvSpPr>
            <a:spLocks noChangeArrowheads="1"/>
          </p:cNvSpPr>
          <p:nvPr/>
        </p:nvSpPr>
        <p:spPr bwMode="auto">
          <a:xfrm>
            <a:off x="2409826" y="125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5" name="Oval 5">
            <a:extLst>
              <a:ext uri="{FF2B5EF4-FFF2-40B4-BE49-F238E27FC236}">
                <a16:creationId xmlns:a16="http://schemas.microsoft.com/office/drawing/2014/main" id="{316F7D8C-4027-4408-BC60-99EAA9D02959}"/>
              </a:ext>
            </a:extLst>
          </p:cNvPr>
          <p:cNvSpPr>
            <a:spLocks noChangeArrowheads="1"/>
          </p:cNvSpPr>
          <p:nvPr/>
        </p:nvSpPr>
        <p:spPr bwMode="auto">
          <a:xfrm>
            <a:off x="2413001" y="116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6" name="Oval 6">
            <a:extLst>
              <a:ext uri="{FF2B5EF4-FFF2-40B4-BE49-F238E27FC236}">
                <a16:creationId xmlns:a16="http://schemas.microsoft.com/office/drawing/2014/main" id="{077E9B80-DF3B-4A3F-9787-50AF9CB9A137}"/>
              </a:ext>
            </a:extLst>
          </p:cNvPr>
          <p:cNvSpPr>
            <a:spLocks noChangeArrowheads="1"/>
          </p:cNvSpPr>
          <p:nvPr/>
        </p:nvSpPr>
        <p:spPr bwMode="auto">
          <a:xfrm>
            <a:off x="2265363" y="965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7" name="Oval 7">
            <a:extLst>
              <a:ext uri="{FF2B5EF4-FFF2-40B4-BE49-F238E27FC236}">
                <a16:creationId xmlns:a16="http://schemas.microsoft.com/office/drawing/2014/main" id="{8DD8DA54-E1B0-4AE3-AC0E-BE271D38D615}"/>
              </a:ext>
            </a:extLst>
          </p:cNvPr>
          <p:cNvSpPr>
            <a:spLocks noChangeArrowheads="1"/>
          </p:cNvSpPr>
          <p:nvPr/>
        </p:nvSpPr>
        <p:spPr bwMode="auto">
          <a:xfrm>
            <a:off x="2328864"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8" name="Oval 8">
            <a:extLst>
              <a:ext uri="{FF2B5EF4-FFF2-40B4-BE49-F238E27FC236}">
                <a16:creationId xmlns:a16="http://schemas.microsoft.com/office/drawing/2014/main" id="{A73CBACE-0443-4721-8222-23248064A1AD}"/>
              </a:ext>
            </a:extLst>
          </p:cNvPr>
          <p:cNvSpPr>
            <a:spLocks noChangeArrowheads="1"/>
          </p:cNvSpPr>
          <p:nvPr/>
        </p:nvSpPr>
        <p:spPr bwMode="auto">
          <a:xfrm>
            <a:off x="2187576" y="1441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9" name="Oval 9">
            <a:extLst>
              <a:ext uri="{FF2B5EF4-FFF2-40B4-BE49-F238E27FC236}">
                <a16:creationId xmlns:a16="http://schemas.microsoft.com/office/drawing/2014/main" id="{EECAF398-DED6-4A05-A68D-C0D8A2594E15}"/>
              </a:ext>
            </a:extLst>
          </p:cNvPr>
          <p:cNvSpPr>
            <a:spLocks noChangeArrowheads="1"/>
          </p:cNvSpPr>
          <p:nvPr/>
        </p:nvSpPr>
        <p:spPr bwMode="auto">
          <a:xfrm>
            <a:off x="2266951" y="192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0" name="Oval 10">
            <a:extLst>
              <a:ext uri="{FF2B5EF4-FFF2-40B4-BE49-F238E27FC236}">
                <a16:creationId xmlns:a16="http://schemas.microsoft.com/office/drawing/2014/main" id="{FCAAB3DF-20C2-4581-AAA3-9EDFD9A0E43B}"/>
              </a:ext>
            </a:extLst>
          </p:cNvPr>
          <p:cNvSpPr>
            <a:spLocks noChangeArrowheads="1"/>
          </p:cNvSpPr>
          <p:nvPr/>
        </p:nvSpPr>
        <p:spPr bwMode="auto">
          <a:xfrm>
            <a:off x="2241551" y="1373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1" name="Oval 11">
            <a:extLst>
              <a:ext uri="{FF2B5EF4-FFF2-40B4-BE49-F238E27FC236}">
                <a16:creationId xmlns:a16="http://schemas.microsoft.com/office/drawing/2014/main" id="{115A67EE-2695-4285-9310-9C7D168E40B3}"/>
              </a:ext>
            </a:extLst>
          </p:cNvPr>
          <p:cNvSpPr>
            <a:spLocks noChangeArrowheads="1"/>
          </p:cNvSpPr>
          <p:nvPr/>
        </p:nvSpPr>
        <p:spPr bwMode="auto">
          <a:xfrm>
            <a:off x="2173288" y="11731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2" name="Oval 12">
            <a:extLst>
              <a:ext uri="{FF2B5EF4-FFF2-40B4-BE49-F238E27FC236}">
                <a16:creationId xmlns:a16="http://schemas.microsoft.com/office/drawing/2014/main" id="{2A6FBAD4-B85C-47CB-8788-9776382C1CAF}"/>
              </a:ext>
            </a:extLst>
          </p:cNvPr>
          <p:cNvSpPr>
            <a:spLocks noChangeArrowheads="1"/>
          </p:cNvSpPr>
          <p:nvPr/>
        </p:nvSpPr>
        <p:spPr bwMode="auto">
          <a:xfrm>
            <a:off x="2311401" y="125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3" name="Oval 13">
            <a:extLst>
              <a:ext uri="{FF2B5EF4-FFF2-40B4-BE49-F238E27FC236}">
                <a16:creationId xmlns:a16="http://schemas.microsoft.com/office/drawing/2014/main" id="{1F5D193B-890E-4F03-93AA-E0EC97B219BD}"/>
              </a:ext>
            </a:extLst>
          </p:cNvPr>
          <p:cNvSpPr>
            <a:spLocks noChangeArrowheads="1"/>
          </p:cNvSpPr>
          <p:nvPr/>
        </p:nvSpPr>
        <p:spPr bwMode="auto">
          <a:xfrm>
            <a:off x="2244726" y="1074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4" name="Oval 14">
            <a:extLst>
              <a:ext uri="{FF2B5EF4-FFF2-40B4-BE49-F238E27FC236}">
                <a16:creationId xmlns:a16="http://schemas.microsoft.com/office/drawing/2014/main" id="{3118CBAA-B570-47E0-A41B-FE0302AF4FAC}"/>
              </a:ext>
            </a:extLst>
          </p:cNvPr>
          <p:cNvSpPr>
            <a:spLocks noChangeArrowheads="1"/>
          </p:cNvSpPr>
          <p:nvPr/>
        </p:nvSpPr>
        <p:spPr bwMode="auto">
          <a:xfrm>
            <a:off x="2387601" y="103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5" name="Oval 15">
            <a:extLst>
              <a:ext uri="{FF2B5EF4-FFF2-40B4-BE49-F238E27FC236}">
                <a16:creationId xmlns:a16="http://schemas.microsoft.com/office/drawing/2014/main" id="{16B04E4F-A3B0-4422-87B8-4FEA7A93FF11}"/>
              </a:ext>
            </a:extLst>
          </p:cNvPr>
          <p:cNvSpPr>
            <a:spLocks noChangeArrowheads="1"/>
          </p:cNvSpPr>
          <p:nvPr/>
        </p:nvSpPr>
        <p:spPr bwMode="auto">
          <a:xfrm>
            <a:off x="2347914" y="944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6" name="Oval 16">
            <a:extLst>
              <a:ext uri="{FF2B5EF4-FFF2-40B4-BE49-F238E27FC236}">
                <a16:creationId xmlns:a16="http://schemas.microsoft.com/office/drawing/2014/main" id="{A429F40B-F283-4989-8A4E-F1762FBEDBE9}"/>
              </a:ext>
            </a:extLst>
          </p:cNvPr>
          <p:cNvSpPr>
            <a:spLocks noChangeArrowheads="1"/>
          </p:cNvSpPr>
          <p:nvPr/>
        </p:nvSpPr>
        <p:spPr bwMode="auto">
          <a:xfrm>
            <a:off x="2406651" y="180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7" name="Oval 17">
            <a:extLst>
              <a:ext uri="{FF2B5EF4-FFF2-40B4-BE49-F238E27FC236}">
                <a16:creationId xmlns:a16="http://schemas.microsoft.com/office/drawing/2014/main" id="{908696AB-12DC-494A-899D-8B1DC1B099FF}"/>
              </a:ext>
            </a:extLst>
          </p:cNvPr>
          <p:cNvSpPr>
            <a:spLocks noChangeArrowheads="1"/>
          </p:cNvSpPr>
          <p:nvPr/>
        </p:nvSpPr>
        <p:spPr bwMode="auto">
          <a:xfrm>
            <a:off x="2249489" y="1781176"/>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8" name="Oval 18">
            <a:extLst>
              <a:ext uri="{FF2B5EF4-FFF2-40B4-BE49-F238E27FC236}">
                <a16:creationId xmlns:a16="http://schemas.microsoft.com/office/drawing/2014/main" id="{4C091732-C782-450C-A6A2-D14B95B8E6DA}"/>
              </a:ext>
            </a:extLst>
          </p:cNvPr>
          <p:cNvSpPr>
            <a:spLocks noChangeArrowheads="1"/>
          </p:cNvSpPr>
          <p:nvPr/>
        </p:nvSpPr>
        <p:spPr bwMode="auto">
          <a:xfrm>
            <a:off x="2320926" y="18446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9" name="Oval 19">
            <a:extLst>
              <a:ext uri="{FF2B5EF4-FFF2-40B4-BE49-F238E27FC236}">
                <a16:creationId xmlns:a16="http://schemas.microsoft.com/office/drawing/2014/main" id="{1F657EE6-6C88-4F5F-A153-26E44B01F161}"/>
              </a:ext>
            </a:extLst>
          </p:cNvPr>
          <p:cNvSpPr>
            <a:spLocks noChangeArrowheads="1"/>
          </p:cNvSpPr>
          <p:nvPr/>
        </p:nvSpPr>
        <p:spPr bwMode="auto">
          <a:xfrm>
            <a:off x="2301876" y="172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0" name="Oval 20">
            <a:extLst>
              <a:ext uri="{FF2B5EF4-FFF2-40B4-BE49-F238E27FC236}">
                <a16:creationId xmlns:a16="http://schemas.microsoft.com/office/drawing/2014/main" id="{04189ED6-A6D4-43CC-B41E-9BF11B6744E6}"/>
              </a:ext>
            </a:extLst>
          </p:cNvPr>
          <p:cNvSpPr>
            <a:spLocks noChangeArrowheads="1"/>
          </p:cNvSpPr>
          <p:nvPr/>
        </p:nvSpPr>
        <p:spPr bwMode="auto">
          <a:xfrm>
            <a:off x="2373314" y="173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1" name="Oval 21">
            <a:extLst>
              <a:ext uri="{FF2B5EF4-FFF2-40B4-BE49-F238E27FC236}">
                <a16:creationId xmlns:a16="http://schemas.microsoft.com/office/drawing/2014/main" id="{9AAFE3C0-C7D9-44D0-9C55-9D2E05803632}"/>
              </a:ext>
            </a:extLst>
          </p:cNvPr>
          <p:cNvSpPr>
            <a:spLocks noChangeArrowheads="1"/>
          </p:cNvSpPr>
          <p:nvPr/>
        </p:nvSpPr>
        <p:spPr bwMode="auto">
          <a:xfrm>
            <a:off x="2397126"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2" name="Oval 22">
            <a:extLst>
              <a:ext uri="{FF2B5EF4-FFF2-40B4-BE49-F238E27FC236}">
                <a16:creationId xmlns:a16="http://schemas.microsoft.com/office/drawing/2014/main" id="{3227450B-6470-4F05-8EF8-191B00422E0C}"/>
              </a:ext>
            </a:extLst>
          </p:cNvPr>
          <p:cNvSpPr>
            <a:spLocks noChangeArrowheads="1"/>
          </p:cNvSpPr>
          <p:nvPr/>
        </p:nvSpPr>
        <p:spPr bwMode="auto">
          <a:xfrm>
            <a:off x="2298701"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3" name="Oval 23">
            <a:extLst>
              <a:ext uri="{FF2B5EF4-FFF2-40B4-BE49-F238E27FC236}">
                <a16:creationId xmlns:a16="http://schemas.microsoft.com/office/drawing/2014/main" id="{F1697E86-364A-4543-984C-29992AF7157A}"/>
              </a:ext>
            </a:extLst>
          </p:cNvPr>
          <p:cNvSpPr>
            <a:spLocks noChangeArrowheads="1"/>
          </p:cNvSpPr>
          <p:nvPr/>
        </p:nvSpPr>
        <p:spPr bwMode="auto">
          <a:xfrm>
            <a:off x="2200276" y="162718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4" name="Oval 24">
            <a:extLst>
              <a:ext uri="{FF2B5EF4-FFF2-40B4-BE49-F238E27FC236}">
                <a16:creationId xmlns:a16="http://schemas.microsoft.com/office/drawing/2014/main" id="{BD92301A-78AE-4C75-8B20-6BC88CFBA37C}"/>
              </a:ext>
            </a:extLst>
          </p:cNvPr>
          <p:cNvSpPr>
            <a:spLocks noChangeArrowheads="1"/>
          </p:cNvSpPr>
          <p:nvPr/>
        </p:nvSpPr>
        <p:spPr bwMode="auto">
          <a:xfrm>
            <a:off x="2205039" y="171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5" name="Oval 25">
            <a:extLst>
              <a:ext uri="{FF2B5EF4-FFF2-40B4-BE49-F238E27FC236}">
                <a16:creationId xmlns:a16="http://schemas.microsoft.com/office/drawing/2014/main" id="{248E2A27-FBDD-432C-AFDE-98A46AE9E821}"/>
              </a:ext>
            </a:extLst>
          </p:cNvPr>
          <p:cNvSpPr>
            <a:spLocks noChangeArrowheads="1"/>
          </p:cNvSpPr>
          <p:nvPr/>
        </p:nvSpPr>
        <p:spPr bwMode="auto">
          <a:xfrm>
            <a:off x="2432051" y="156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6" name="Oval 26">
            <a:extLst>
              <a:ext uri="{FF2B5EF4-FFF2-40B4-BE49-F238E27FC236}">
                <a16:creationId xmlns:a16="http://schemas.microsoft.com/office/drawing/2014/main" id="{01BBB512-00A8-4CD0-963F-8457B5727C20}"/>
              </a:ext>
            </a:extLst>
          </p:cNvPr>
          <p:cNvSpPr>
            <a:spLocks noChangeArrowheads="1"/>
          </p:cNvSpPr>
          <p:nvPr/>
        </p:nvSpPr>
        <p:spPr bwMode="auto">
          <a:xfrm>
            <a:off x="2281239"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7" name="Oval 27">
            <a:extLst>
              <a:ext uri="{FF2B5EF4-FFF2-40B4-BE49-F238E27FC236}">
                <a16:creationId xmlns:a16="http://schemas.microsoft.com/office/drawing/2014/main" id="{A2F1AC08-0260-4792-A937-2B0AF556062C}"/>
              </a:ext>
            </a:extLst>
          </p:cNvPr>
          <p:cNvSpPr>
            <a:spLocks noChangeArrowheads="1"/>
          </p:cNvSpPr>
          <p:nvPr/>
        </p:nvSpPr>
        <p:spPr bwMode="auto">
          <a:xfrm>
            <a:off x="2400301" y="1397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8" name="Oval 28">
            <a:extLst>
              <a:ext uri="{FF2B5EF4-FFF2-40B4-BE49-F238E27FC236}">
                <a16:creationId xmlns:a16="http://schemas.microsoft.com/office/drawing/2014/main" id="{BA6E8F7B-B972-4105-AC13-F3A59D5CB357}"/>
              </a:ext>
            </a:extLst>
          </p:cNvPr>
          <p:cNvSpPr>
            <a:spLocks noChangeArrowheads="1"/>
          </p:cNvSpPr>
          <p:nvPr/>
        </p:nvSpPr>
        <p:spPr bwMode="auto">
          <a:xfrm>
            <a:off x="2492376" y="143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9" name="Oval 29">
            <a:extLst>
              <a:ext uri="{FF2B5EF4-FFF2-40B4-BE49-F238E27FC236}">
                <a16:creationId xmlns:a16="http://schemas.microsoft.com/office/drawing/2014/main" id="{9F5F82D6-E858-4BF8-B6A2-CE2AC6AC3AC2}"/>
              </a:ext>
            </a:extLst>
          </p:cNvPr>
          <p:cNvSpPr>
            <a:spLocks noChangeArrowheads="1"/>
          </p:cNvSpPr>
          <p:nvPr/>
        </p:nvSpPr>
        <p:spPr bwMode="auto">
          <a:xfrm>
            <a:off x="2527301" y="1577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0" name="Oval 30">
            <a:extLst>
              <a:ext uri="{FF2B5EF4-FFF2-40B4-BE49-F238E27FC236}">
                <a16:creationId xmlns:a16="http://schemas.microsoft.com/office/drawing/2014/main" id="{53510CC6-BD51-4019-AED6-62F10094E5B9}"/>
              </a:ext>
            </a:extLst>
          </p:cNvPr>
          <p:cNvSpPr>
            <a:spLocks noChangeArrowheads="1"/>
          </p:cNvSpPr>
          <p:nvPr/>
        </p:nvSpPr>
        <p:spPr bwMode="auto">
          <a:xfrm>
            <a:off x="2554289" y="133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1" name="Oval 31">
            <a:extLst>
              <a:ext uri="{FF2B5EF4-FFF2-40B4-BE49-F238E27FC236}">
                <a16:creationId xmlns:a16="http://schemas.microsoft.com/office/drawing/2014/main" id="{19032269-D754-421D-8D8B-1B78D8E18F38}"/>
              </a:ext>
            </a:extLst>
          </p:cNvPr>
          <p:cNvSpPr>
            <a:spLocks noChangeArrowheads="1"/>
          </p:cNvSpPr>
          <p:nvPr/>
        </p:nvSpPr>
        <p:spPr bwMode="auto">
          <a:xfrm>
            <a:off x="2557464" y="124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2" name="Oval 32">
            <a:extLst>
              <a:ext uri="{FF2B5EF4-FFF2-40B4-BE49-F238E27FC236}">
                <a16:creationId xmlns:a16="http://schemas.microsoft.com/office/drawing/2014/main" id="{BC8CBDB5-70D5-43E1-9A7A-7A96C38E3BDA}"/>
              </a:ext>
            </a:extLst>
          </p:cNvPr>
          <p:cNvSpPr>
            <a:spLocks noChangeArrowheads="1"/>
          </p:cNvSpPr>
          <p:nvPr/>
        </p:nvSpPr>
        <p:spPr bwMode="auto">
          <a:xfrm>
            <a:off x="2968626" y="100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3" name="Oval 33">
            <a:extLst>
              <a:ext uri="{FF2B5EF4-FFF2-40B4-BE49-F238E27FC236}">
                <a16:creationId xmlns:a16="http://schemas.microsoft.com/office/drawing/2014/main" id="{23E29BC6-C129-4F4D-AAEE-53BA3D420CE5}"/>
              </a:ext>
            </a:extLst>
          </p:cNvPr>
          <p:cNvSpPr>
            <a:spLocks noChangeArrowheads="1"/>
          </p:cNvSpPr>
          <p:nvPr/>
        </p:nvSpPr>
        <p:spPr bwMode="auto">
          <a:xfrm>
            <a:off x="2547939" y="90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4" name="Oval 34">
            <a:extLst>
              <a:ext uri="{FF2B5EF4-FFF2-40B4-BE49-F238E27FC236}">
                <a16:creationId xmlns:a16="http://schemas.microsoft.com/office/drawing/2014/main" id="{898489D7-A236-43C6-8B96-51B53C626581}"/>
              </a:ext>
            </a:extLst>
          </p:cNvPr>
          <p:cNvSpPr>
            <a:spLocks noChangeArrowheads="1"/>
          </p:cNvSpPr>
          <p:nvPr/>
        </p:nvSpPr>
        <p:spPr bwMode="auto">
          <a:xfrm>
            <a:off x="2455864" y="132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5" name="Oval 35">
            <a:extLst>
              <a:ext uri="{FF2B5EF4-FFF2-40B4-BE49-F238E27FC236}">
                <a16:creationId xmlns:a16="http://schemas.microsoft.com/office/drawing/2014/main" id="{D0E93C10-7C92-4941-880E-3E37660C881F}"/>
              </a:ext>
            </a:extLst>
          </p:cNvPr>
          <p:cNvSpPr>
            <a:spLocks noChangeArrowheads="1"/>
          </p:cNvSpPr>
          <p:nvPr/>
        </p:nvSpPr>
        <p:spPr bwMode="auto">
          <a:xfrm>
            <a:off x="2532064" y="111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6" name="Oval 36">
            <a:extLst>
              <a:ext uri="{FF2B5EF4-FFF2-40B4-BE49-F238E27FC236}">
                <a16:creationId xmlns:a16="http://schemas.microsoft.com/office/drawing/2014/main" id="{1DA1469D-FAE6-409A-A741-DCEB932DF507}"/>
              </a:ext>
            </a:extLst>
          </p:cNvPr>
          <p:cNvSpPr>
            <a:spLocks noChangeArrowheads="1"/>
          </p:cNvSpPr>
          <p:nvPr/>
        </p:nvSpPr>
        <p:spPr bwMode="auto">
          <a:xfrm>
            <a:off x="2492376" y="102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7" name="Oval 37">
            <a:extLst>
              <a:ext uri="{FF2B5EF4-FFF2-40B4-BE49-F238E27FC236}">
                <a16:creationId xmlns:a16="http://schemas.microsoft.com/office/drawing/2014/main" id="{DC5E1C5A-7608-4714-8BBC-BEFECBC2DBA6}"/>
              </a:ext>
            </a:extLst>
          </p:cNvPr>
          <p:cNvSpPr>
            <a:spLocks noChangeArrowheads="1"/>
          </p:cNvSpPr>
          <p:nvPr/>
        </p:nvSpPr>
        <p:spPr bwMode="auto">
          <a:xfrm>
            <a:off x="2551114" y="188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8" name="Oval 38">
            <a:extLst>
              <a:ext uri="{FF2B5EF4-FFF2-40B4-BE49-F238E27FC236}">
                <a16:creationId xmlns:a16="http://schemas.microsoft.com/office/drawing/2014/main" id="{664B1735-D292-425A-B552-F731007FC806}"/>
              </a:ext>
            </a:extLst>
          </p:cNvPr>
          <p:cNvSpPr>
            <a:spLocks noChangeArrowheads="1"/>
          </p:cNvSpPr>
          <p:nvPr/>
        </p:nvSpPr>
        <p:spPr bwMode="auto">
          <a:xfrm>
            <a:off x="2465388" y="19208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9" name="Oval 39">
            <a:extLst>
              <a:ext uri="{FF2B5EF4-FFF2-40B4-BE49-F238E27FC236}">
                <a16:creationId xmlns:a16="http://schemas.microsoft.com/office/drawing/2014/main" id="{418F1A1F-1544-46B4-8408-F7548ED5AEF5}"/>
              </a:ext>
            </a:extLst>
          </p:cNvPr>
          <p:cNvSpPr>
            <a:spLocks noChangeArrowheads="1"/>
          </p:cNvSpPr>
          <p:nvPr/>
        </p:nvSpPr>
        <p:spPr bwMode="auto">
          <a:xfrm>
            <a:off x="2741614" y="197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0" name="Oval 40">
            <a:extLst>
              <a:ext uri="{FF2B5EF4-FFF2-40B4-BE49-F238E27FC236}">
                <a16:creationId xmlns:a16="http://schemas.microsoft.com/office/drawing/2014/main" id="{36312C58-8752-4305-9271-EEA5FAE2A519}"/>
              </a:ext>
            </a:extLst>
          </p:cNvPr>
          <p:cNvSpPr>
            <a:spLocks noChangeArrowheads="1"/>
          </p:cNvSpPr>
          <p:nvPr/>
        </p:nvSpPr>
        <p:spPr bwMode="auto">
          <a:xfrm>
            <a:off x="2517776" y="180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1" name="Oval 41">
            <a:extLst>
              <a:ext uri="{FF2B5EF4-FFF2-40B4-BE49-F238E27FC236}">
                <a16:creationId xmlns:a16="http://schemas.microsoft.com/office/drawing/2014/main" id="{C557D226-92A2-4009-944E-71EE139D83AA}"/>
              </a:ext>
            </a:extLst>
          </p:cNvPr>
          <p:cNvSpPr>
            <a:spLocks noChangeArrowheads="1"/>
          </p:cNvSpPr>
          <p:nvPr/>
        </p:nvSpPr>
        <p:spPr bwMode="auto">
          <a:xfrm>
            <a:off x="2541589"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2" name="Oval 42">
            <a:extLst>
              <a:ext uri="{FF2B5EF4-FFF2-40B4-BE49-F238E27FC236}">
                <a16:creationId xmlns:a16="http://schemas.microsoft.com/office/drawing/2014/main" id="{304E630B-4350-4964-97D2-8E7833420213}"/>
              </a:ext>
            </a:extLst>
          </p:cNvPr>
          <p:cNvSpPr>
            <a:spLocks noChangeArrowheads="1"/>
          </p:cNvSpPr>
          <p:nvPr/>
        </p:nvSpPr>
        <p:spPr bwMode="auto">
          <a:xfrm>
            <a:off x="2530476" y="1684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3" name="Oval 43">
            <a:extLst>
              <a:ext uri="{FF2B5EF4-FFF2-40B4-BE49-F238E27FC236}">
                <a16:creationId xmlns:a16="http://schemas.microsoft.com/office/drawing/2014/main" id="{412312E6-17FF-4A9D-8A7A-BB9E1AC5C775}"/>
              </a:ext>
            </a:extLst>
          </p:cNvPr>
          <p:cNvSpPr>
            <a:spLocks noChangeArrowheads="1"/>
          </p:cNvSpPr>
          <p:nvPr/>
        </p:nvSpPr>
        <p:spPr bwMode="auto">
          <a:xfrm>
            <a:off x="2544764" y="147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4" name="Oval 44">
            <a:extLst>
              <a:ext uri="{FF2B5EF4-FFF2-40B4-BE49-F238E27FC236}">
                <a16:creationId xmlns:a16="http://schemas.microsoft.com/office/drawing/2014/main" id="{62AA95CC-34E0-47F8-827A-D86DCDDF8693}"/>
              </a:ext>
            </a:extLst>
          </p:cNvPr>
          <p:cNvSpPr>
            <a:spLocks noChangeArrowheads="1"/>
          </p:cNvSpPr>
          <p:nvPr/>
        </p:nvSpPr>
        <p:spPr bwMode="auto">
          <a:xfrm>
            <a:off x="3643314"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5" name="Oval 45">
            <a:extLst>
              <a:ext uri="{FF2B5EF4-FFF2-40B4-BE49-F238E27FC236}">
                <a16:creationId xmlns:a16="http://schemas.microsoft.com/office/drawing/2014/main" id="{DF87F349-E627-4EA8-ABE5-3B7050A18E26}"/>
              </a:ext>
            </a:extLst>
          </p:cNvPr>
          <p:cNvSpPr>
            <a:spLocks noChangeArrowheads="1"/>
          </p:cNvSpPr>
          <p:nvPr/>
        </p:nvSpPr>
        <p:spPr bwMode="auto">
          <a:xfrm>
            <a:off x="3559176" y="985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6" name="Oval 46">
            <a:extLst>
              <a:ext uri="{FF2B5EF4-FFF2-40B4-BE49-F238E27FC236}">
                <a16:creationId xmlns:a16="http://schemas.microsoft.com/office/drawing/2014/main" id="{EA6F4AA2-1692-4D0B-87C7-6728EA19D84B}"/>
              </a:ext>
            </a:extLst>
          </p:cNvPr>
          <p:cNvSpPr>
            <a:spLocks noChangeArrowheads="1"/>
          </p:cNvSpPr>
          <p:nvPr/>
        </p:nvSpPr>
        <p:spPr bwMode="auto">
          <a:xfrm>
            <a:off x="3411539" y="93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7" name="Oval 47">
            <a:extLst>
              <a:ext uri="{FF2B5EF4-FFF2-40B4-BE49-F238E27FC236}">
                <a16:creationId xmlns:a16="http://schemas.microsoft.com/office/drawing/2014/main" id="{FF827351-2A30-4708-BE35-DC63EC7B8B7F}"/>
              </a:ext>
            </a:extLst>
          </p:cNvPr>
          <p:cNvSpPr>
            <a:spLocks noChangeArrowheads="1"/>
          </p:cNvSpPr>
          <p:nvPr/>
        </p:nvSpPr>
        <p:spPr bwMode="auto">
          <a:xfrm>
            <a:off x="3624264" y="186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8" name="Oval 48">
            <a:extLst>
              <a:ext uri="{FF2B5EF4-FFF2-40B4-BE49-F238E27FC236}">
                <a16:creationId xmlns:a16="http://schemas.microsoft.com/office/drawing/2014/main" id="{85D64913-F134-42BC-8967-58EF38E5C9C5}"/>
              </a:ext>
            </a:extLst>
          </p:cNvPr>
          <p:cNvSpPr>
            <a:spLocks noChangeArrowheads="1"/>
          </p:cNvSpPr>
          <p:nvPr/>
        </p:nvSpPr>
        <p:spPr bwMode="auto">
          <a:xfrm>
            <a:off x="3617914" y="89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9" name="Oval 49">
            <a:extLst>
              <a:ext uri="{FF2B5EF4-FFF2-40B4-BE49-F238E27FC236}">
                <a16:creationId xmlns:a16="http://schemas.microsoft.com/office/drawing/2014/main" id="{9492FBE0-F837-48A6-8BFE-6040F2E28EFC}"/>
              </a:ext>
            </a:extLst>
          </p:cNvPr>
          <p:cNvSpPr>
            <a:spLocks noChangeArrowheads="1"/>
          </p:cNvSpPr>
          <p:nvPr/>
        </p:nvSpPr>
        <p:spPr bwMode="auto">
          <a:xfrm>
            <a:off x="3636964"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0" name="Oval 50">
            <a:extLst>
              <a:ext uri="{FF2B5EF4-FFF2-40B4-BE49-F238E27FC236}">
                <a16:creationId xmlns:a16="http://schemas.microsoft.com/office/drawing/2014/main" id="{CFD7BD92-8C26-435F-B928-D3D7A0BECE1B}"/>
              </a:ext>
            </a:extLst>
          </p:cNvPr>
          <p:cNvSpPr>
            <a:spLocks noChangeArrowheads="1"/>
          </p:cNvSpPr>
          <p:nvPr/>
        </p:nvSpPr>
        <p:spPr bwMode="auto">
          <a:xfrm>
            <a:off x="3176589" y="1192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1" name="Oval 51">
            <a:extLst>
              <a:ext uri="{FF2B5EF4-FFF2-40B4-BE49-F238E27FC236}">
                <a16:creationId xmlns:a16="http://schemas.microsoft.com/office/drawing/2014/main" id="{77400E95-372E-4DAC-AA70-0761DCAD24D0}"/>
              </a:ext>
            </a:extLst>
          </p:cNvPr>
          <p:cNvSpPr>
            <a:spLocks noChangeArrowheads="1"/>
          </p:cNvSpPr>
          <p:nvPr/>
        </p:nvSpPr>
        <p:spPr bwMode="auto">
          <a:xfrm>
            <a:off x="3017839" y="138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2" name="Oval 52">
            <a:extLst>
              <a:ext uri="{FF2B5EF4-FFF2-40B4-BE49-F238E27FC236}">
                <a16:creationId xmlns:a16="http://schemas.microsoft.com/office/drawing/2014/main" id="{75CF2C6C-A173-4432-8C87-5AEF71FD2F2F}"/>
              </a:ext>
            </a:extLst>
          </p:cNvPr>
          <p:cNvSpPr>
            <a:spLocks noChangeArrowheads="1"/>
          </p:cNvSpPr>
          <p:nvPr/>
        </p:nvSpPr>
        <p:spPr bwMode="auto">
          <a:xfrm>
            <a:off x="3627439" y="151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3" name="Oval 53">
            <a:extLst>
              <a:ext uri="{FF2B5EF4-FFF2-40B4-BE49-F238E27FC236}">
                <a16:creationId xmlns:a16="http://schemas.microsoft.com/office/drawing/2014/main" id="{C5C183CF-B440-4910-909E-2352281E8733}"/>
              </a:ext>
            </a:extLst>
          </p:cNvPr>
          <p:cNvSpPr>
            <a:spLocks noChangeArrowheads="1"/>
          </p:cNvSpPr>
          <p:nvPr/>
        </p:nvSpPr>
        <p:spPr bwMode="auto">
          <a:xfrm>
            <a:off x="3159126" y="103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4" name="Oval 54">
            <a:extLst>
              <a:ext uri="{FF2B5EF4-FFF2-40B4-BE49-F238E27FC236}">
                <a16:creationId xmlns:a16="http://schemas.microsoft.com/office/drawing/2014/main" id="{ADA24537-0C4D-468C-A6D4-C9E9E15A08B2}"/>
              </a:ext>
            </a:extLst>
          </p:cNvPr>
          <p:cNvSpPr>
            <a:spLocks noChangeArrowheads="1"/>
          </p:cNvSpPr>
          <p:nvPr/>
        </p:nvSpPr>
        <p:spPr bwMode="auto">
          <a:xfrm>
            <a:off x="2862264" y="1347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5" name="Oval 55">
            <a:extLst>
              <a:ext uri="{FF2B5EF4-FFF2-40B4-BE49-F238E27FC236}">
                <a16:creationId xmlns:a16="http://schemas.microsoft.com/office/drawing/2014/main" id="{83FD79CA-962B-4A0E-9461-F4AB606ADD47}"/>
              </a:ext>
            </a:extLst>
          </p:cNvPr>
          <p:cNvSpPr>
            <a:spLocks noChangeArrowheads="1"/>
          </p:cNvSpPr>
          <p:nvPr/>
        </p:nvSpPr>
        <p:spPr bwMode="auto">
          <a:xfrm>
            <a:off x="3419476" y="1141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6" name="Oval 56">
            <a:extLst>
              <a:ext uri="{FF2B5EF4-FFF2-40B4-BE49-F238E27FC236}">
                <a16:creationId xmlns:a16="http://schemas.microsoft.com/office/drawing/2014/main" id="{CDF42359-0913-492F-BA27-1491201F40E4}"/>
              </a:ext>
            </a:extLst>
          </p:cNvPr>
          <p:cNvSpPr>
            <a:spLocks noChangeArrowheads="1"/>
          </p:cNvSpPr>
          <p:nvPr/>
        </p:nvSpPr>
        <p:spPr bwMode="auto">
          <a:xfrm>
            <a:off x="2990851" y="116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7" name="Oval 57">
            <a:extLst>
              <a:ext uri="{FF2B5EF4-FFF2-40B4-BE49-F238E27FC236}">
                <a16:creationId xmlns:a16="http://schemas.microsoft.com/office/drawing/2014/main" id="{565468AA-4497-4F75-BA3D-24CC3FFB8D29}"/>
              </a:ext>
            </a:extLst>
          </p:cNvPr>
          <p:cNvSpPr>
            <a:spLocks noChangeArrowheads="1"/>
          </p:cNvSpPr>
          <p:nvPr/>
        </p:nvSpPr>
        <p:spPr bwMode="auto">
          <a:xfrm>
            <a:off x="3697289" y="1930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8" name="Oval 58">
            <a:extLst>
              <a:ext uri="{FF2B5EF4-FFF2-40B4-BE49-F238E27FC236}">
                <a16:creationId xmlns:a16="http://schemas.microsoft.com/office/drawing/2014/main" id="{9275737C-7B8F-4D77-8DC8-0A06AC16143B}"/>
              </a:ext>
            </a:extLst>
          </p:cNvPr>
          <p:cNvSpPr>
            <a:spLocks noChangeArrowheads="1"/>
          </p:cNvSpPr>
          <p:nvPr/>
        </p:nvSpPr>
        <p:spPr bwMode="auto">
          <a:xfrm>
            <a:off x="3762376"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9" name="Oval 59">
            <a:extLst>
              <a:ext uri="{FF2B5EF4-FFF2-40B4-BE49-F238E27FC236}">
                <a16:creationId xmlns:a16="http://schemas.microsoft.com/office/drawing/2014/main" id="{E639BD6D-B2A6-4372-8B53-B34BA978B7F3}"/>
              </a:ext>
            </a:extLst>
          </p:cNvPr>
          <p:cNvSpPr>
            <a:spLocks noChangeArrowheads="1"/>
          </p:cNvSpPr>
          <p:nvPr/>
        </p:nvSpPr>
        <p:spPr bwMode="auto">
          <a:xfrm>
            <a:off x="3722689" y="87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0" name="Oval 60">
            <a:extLst>
              <a:ext uri="{FF2B5EF4-FFF2-40B4-BE49-F238E27FC236}">
                <a16:creationId xmlns:a16="http://schemas.microsoft.com/office/drawing/2014/main" id="{308B2A73-9789-4156-8A38-988504FB254C}"/>
              </a:ext>
            </a:extLst>
          </p:cNvPr>
          <p:cNvSpPr>
            <a:spLocks noChangeArrowheads="1"/>
          </p:cNvSpPr>
          <p:nvPr/>
        </p:nvSpPr>
        <p:spPr bwMode="auto">
          <a:xfrm>
            <a:off x="3781426" y="1739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1" name="Oval 61">
            <a:extLst>
              <a:ext uri="{FF2B5EF4-FFF2-40B4-BE49-F238E27FC236}">
                <a16:creationId xmlns:a16="http://schemas.microsoft.com/office/drawing/2014/main" id="{B71E2E40-A7CB-43F6-B4EF-8C03073D2CC1}"/>
              </a:ext>
            </a:extLst>
          </p:cNvPr>
          <p:cNvSpPr>
            <a:spLocks noChangeArrowheads="1"/>
          </p:cNvSpPr>
          <p:nvPr/>
        </p:nvSpPr>
        <p:spPr bwMode="auto">
          <a:xfrm>
            <a:off x="3695701" y="17795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2" name="Oval 62">
            <a:extLst>
              <a:ext uri="{FF2B5EF4-FFF2-40B4-BE49-F238E27FC236}">
                <a16:creationId xmlns:a16="http://schemas.microsoft.com/office/drawing/2014/main" id="{397D8A24-265E-46F8-8ABE-19A3ADDE9DFB}"/>
              </a:ext>
            </a:extLst>
          </p:cNvPr>
          <p:cNvSpPr>
            <a:spLocks noChangeArrowheads="1"/>
          </p:cNvSpPr>
          <p:nvPr/>
        </p:nvSpPr>
        <p:spPr bwMode="auto">
          <a:xfrm>
            <a:off x="3870326" y="173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3" name="Oval 63">
            <a:extLst>
              <a:ext uri="{FF2B5EF4-FFF2-40B4-BE49-F238E27FC236}">
                <a16:creationId xmlns:a16="http://schemas.microsoft.com/office/drawing/2014/main" id="{612139E1-9894-4D5F-BCA1-5FFD44026003}"/>
              </a:ext>
            </a:extLst>
          </p:cNvPr>
          <p:cNvSpPr>
            <a:spLocks noChangeArrowheads="1"/>
          </p:cNvSpPr>
          <p:nvPr/>
        </p:nvSpPr>
        <p:spPr bwMode="auto">
          <a:xfrm>
            <a:off x="3349626"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4" name="Oval 64">
            <a:extLst>
              <a:ext uri="{FF2B5EF4-FFF2-40B4-BE49-F238E27FC236}">
                <a16:creationId xmlns:a16="http://schemas.microsoft.com/office/drawing/2014/main" id="{A5880DA4-0E45-4E2D-A521-77FAB686F477}"/>
              </a:ext>
            </a:extLst>
          </p:cNvPr>
          <p:cNvSpPr>
            <a:spLocks noChangeArrowheads="1"/>
          </p:cNvSpPr>
          <p:nvPr/>
        </p:nvSpPr>
        <p:spPr bwMode="auto">
          <a:xfrm>
            <a:off x="3654426" y="123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5" name="Oval 65">
            <a:extLst>
              <a:ext uri="{FF2B5EF4-FFF2-40B4-BE49-F238E27FC236}">
                <a16:creationId xmlns:a16="http://schemas.microsoft.com/office/drawing/2014/main" id="{297EBEBD-DA63-4750-9089-3D529B1E9944}"/>
              </a:ext>
            </a:extLst>
          </p:cNvPr>
          <p:cNvSpPr>
            <a:spLocks noChangeArrowheads="1"/>
          </p:cNvSpPr>
          <p:nvPr/>
        </p:nvSpPr>
        <p:spPr bwMode="auto">
          <a:xfrm>
            <a:off x="3775076"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6" name="Oval 66">
            <a:extLst>
              <a:ext uri="{FF2B5EF4-FFF2-40B4-BE49-F238E27FC236}">
                <a16:creationId xmlns:a16="http://schemas.microsoft.com/office/drawing/2014/main" id="{5BE1C927-7C3F-4F16-943F-65E6C63FD294}"/>
              </a:ext>
            </a:extLst>
          </p:cNvPr>
          <p:cNvSpPr>
            <a:spLocks noChangeArrowheads="1"/>
          </p:cNvSpPr>
          <p:nvPr/>
        </p:nvSpPr>
        <p:spPr bwMode="auto">
          <a:xfrm>
            <a:off x="26892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7" name="Oval 67">
            <a:extLst>
              <a:ext uri="{FF2B5EF4-FFF2-40B4-BE49-F238E27FC236}">
                <a16:creationId xmlns:a16="http://schemas.microsoft.com/office/drawing/2014/main" id="{72464522-BF6A-495F-98AD-3E2FA19C5812}"/>
              </a:ext>
            </a:extLst>
          </p:cNvPr>
          <p:cNvSpPr>
            <a:spLocks noChangeArrowheads="1"/>
          </p:cNvSpPr>
          <p:nvPr/>
        </p:nvSpPr>
        <p:spPr bwMode="auto">
          <a:xfrm>
            <a:off x="2724151" y="143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8" name="Oval 68">
            <a:extLst>
              <a:ext uri="{FF2B5EF4-FFF2-40B4-BE49-F238E27FC236}">
                <a16:creationId xmlns:a16="http://schemas.microsoft.com/office/drawing/2014/main" id="{4BB814B0-2303-454D-AF2B-C040088E0442}"/>
              </a:ext>
            </a:extLst>
          </p:cNvPr>
          <p:cNvSpPr>
            <a:spLocks noChangeArrowheads="1"/>
          </p:cNvSpPr>
          <p:nvPr/>
        </p:nvSpPr>
        <p:spPr bwMode="auto">
          <a:xfrm>
            <a:off x="2606676" y="8953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9" name="Oval 69">
            <a:extLst>
              <a:ext uri="{FF2B5EF4-FFF2-40B4-BE49-F238E27FC236}">
                <a16:creationId xmlns:a16="http://schemas.microsoft.com/office/drawing/2014/main" id="{602629E6-F6C5-425A-898F-EEEF64547904}"/>
              </a:ext>
            </a:extLst>
          </p:cNvPr>
          <p:cNvSpPr>
            <a:spLocks noChangeArrowheads="1"/>
          </p:cNvSpPr>
          <p:nvPr/>
        </p:nvSpPr>
        <p:spPr bwMode="auto">
          <a:xfrm>
            <a:off x="3287714" y="96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0" name="Oval 70">
            <a:extLst>
              <a:ext uri="{FF2B5EF4-FFF2-40B4-BE49-F238E27FC236}">
                <a16:creationId xmlns:a16="http://schemas.microsoft.com/office/drawing/2014/main" id="{9E656678-3C1B-4747-8F00-9F8BB4487950}"/>
              </a:ext>
            </a:extLst>
          </p:cNvPr>
          <p:cNvSpPr>
            <a:spLocks noChangeArrowheads="1"/>
          </p:cNvSpPr>
          <p:nvPr/>
        </p:nvSpPr>
        <p:spPr bwMode="auto">
          <a:xfrm>
            <a:off x="2730501" y="185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1" name="Oval 71">
            <a:extLst>
              <a:ext uri="{FF2B5EF4-FFF2-40B4-BE49-F238E27FC236}">
                <a16:creationId xmlns:a16="http://schemas.microsoft.com/office/drawing/2014/main" id="{6FD4F392-29EA-4C68-A479-5F4C4E63D844}"/>
              </a:ext>
            </a:extLst>
          </p:cNvPr>
          <p:cNvSpPr>
            <a:spLocks noChangeArrowheads="1"/>
          </p:cNvSpPr>
          <p:nvPr/>
        </p:nvSpPr>
        <p:spPr bwMode="auto">
          <a:xfrm>
            <a:off x="2652714" y="118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2" name="Oval 72">
            <a:extLst>
              <a:ext uri="{FF2B5EF4-FFF2-40B4-BE49-F238E27FC236}">
                <a16:creationId xmlns:a16="http://schemas.microsoft.com/office/drawing/2014/main" id="{A687E9E6-33F7-4525-871E-A2563A777D25}"/>
              </a:ext>
            </a:extLst>
          </p:cNvPr>
          <p:cNvSpPr>
            <a:spLocks noChangeArrowheads="1"/>
          </p:cNvSpPr>
          <p:nvPr/>
        </p:nvSpPr>
        <p:spPr bwMode="auto">
          <a:xfrm>
            <a:off x="2728914" y="96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3" name="Oval 73">
            <a:extLst>
              <a:ext uri="{FF2B5EF4-FFF2-40B4-BE49-F238E27FC236}">
                <a16:creationId xmlns:a16="http://schemas.microsoft.com/office/drawing/2014/main" id="{5BBF1523-CA89-4260-9F84-1C2EBB40B731}"/>
              </a:ext>
            </a:extLst>
          </p:cNvPr>
          <p:cNvSpPr>
            <a:spLocks noChangeArrowheads="1"/>
          </p:cNvSpPr>
          <p:nvPr/>
        </p:nvSpPr>
        <p:spPr bwMode="auto">
          <a:xfrm>
            <a:off x="2616201" y="75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4" name="Oval 74">
            <a:extLst>
              <a:ext uri="{FF2B5EF4-FFF2-40B4-BE49-F238E27FC236}">
                <a16:creationId xmlns:a16="http://schemas.microsoft.com/office/drawing/2014/main" id="{5413A298-C7FB-4A16-B214-5B105E800A1A}"/>
              </a:ext>
            </a:extLst>
          </p:cNvPr>
          <p:cNvSpPr>
            <a:spLocks noChangeArrowheads="1"/>
          </p:cNvSpPr>
          <p:nvPr/>
        </p:nvSpPr>
        <p:spPr bwMode="auto">
          <a:xfrm>
            <a:off x="2747964"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5" name="Oval 75">
            <a:extLst>
              <a:ext uri="{FF2B5EF4-FFF2-40B4-BE49-F238E27FC236}">
                <a16:creationId xmlns:a16="http://schemas.microsoft.com/office/drawing/2014/main" id="{90F641BB-6645-4143-8246-D22771EAD76D}"/>
              </a:ext>
            </a:extLst>
          </p:cNvPr>
          <p:cNvSpPr>
            <a:spLocks noChangeArrowheads="1"/>
          </p:cNvSpPr>
          <p:nvPr/>
        </p:nvSpPr>
        <p:spPr bwMode="auto">
          <a:xfrm>
            <a:off x="2662238" y="17748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6" name="Oval 76">
            <a:extLst>
              <a:ext uri="{FF2B5EF4-FFF2-40B4-BE49-F238E27FC236}">
                <a16:creationId xmlns:a16="http://schemas.microsoft.com/office/drawing/2014/main" id="{2780B018-F584-442F-BE66-DFE5579837D4}"/>
              </a:ext>
            </a:extLst>
          </p:cNvPr>
          <p:cNvSpPr>
            <a:spLocks noChangeArrowheads="1"/>
          </p:cNvSpPr>
          <p:nvPr/>
        </p:nvSpPr>
        <p:spPr bwMode="auto">
          <a:xfrm>
            <a:off x="2643189"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7" name="Oval 77">
            <a:extLst>
              <a:ext uri="{FF2B5EF4-FFF2-40B4-BE49-F238E27FC236}">
                <a16:creationId xmlns:a16="http://schemas.microsoft.com/office/drawing/2014/main" id="{D2D5AAD1-FBFA-4AA2-9920-AD8141D04014}"/>
              </a:ext>
            </a:extLst>
          </p:cNvPr>
          <p:cNvSpPr>
            <a:spLocks noChangeArrowheads="1"/>
          </p:cNvSpPr>
          <p:nvPr/>
        </p:nvSpPr>
        <p:spPr bwMode="auto">
          <a:xfrm>
            <a:off x="2714626" y="1662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8" name="Oval 78">
            <a:extLst>
              <a:ext uri="{FF2B5EF4-FFF2-40B4-BE49-F238E27FC236}">
                <a16:creationId xmlns:a16="http://schemas.microsoft.com/office/drawing/2014/main" id="{C0612E5C-EED8-4034-9DEC-A1C092673BC4}"/>
              </a:ext>
            </a:extLst>
          </p:cNvPr>
          <p:cNvSpPr>
            <a:spLocks noChangeArrowheads="1"/>
          </p:cNvSpPr>
          <p:nvPr/>
        </p:nvSpPr>
        <p:spPr bwMode="auto">
          <a:xfrm>
            <a:off x="2640014" y="1593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9" name="Oval 79">
            <a:extLst>
              <a:ext uri="{FF2B5EF4-FFF2-40B4-BE49-F238E27FC236}">
                <a16:creationId xmlns:a16="http://schemas.microsoft.com/office/drawing/2014/main" id="{C8623C72-6D4F-463E-BB37-5086237D976A}"/>
              </a:ext>
            </a:extLst>
          </p:cNvPr>
          <p:cNvSpPr>
            <a:spLocks noChangeArrowheads="1"/>
          </p:cNvSpPr>
          <p:nvPr/>
        </p:nvSpPr>
        <p:spPr bwMode="auto">
          <a:xfrm>
            <a:off x="2622551" y="139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0" name="Oval 80">
            <a:extLst>
              <a:ext uri="{FF2B5EF4-FFF2-40B4-BE49-F238E27FC236}">
                <a16:creationId xmlns:a16="http://schemas.microsoft.com/office/drawing/2014/main" id="{E4F917C9-09F9-4B84-BEFD-1A13D4818B06}"/>
              </a:ext>
            </a:extLst>
          </p:cNvPr>
          <p:cNvSpPr>
            <a:spLocks noChangeArrowheads="1"/>
          </p:cNvSpPr>
          <p:nvPr/>
        </p:nvSpPr>
        <p:spPr bwMode="auto">
          <a:xfrm>
            <a:off x="2868614" y="150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1" name="Oval 81">
            <a:extLst>
              <a:ext uri="{FF2B5EF4-FFF2-40B4-BE49-F238E27FC236}">
                <a16:creationId xmlns:a16="http://schemas.microsoft.com/office/drawing/2014/main" id="{FB90F414-8968-4106-A696-0E79AA9DE125}"/>
              </a:ext>
            </a:extLst>
          </p:cNvPr>
          <p:cNvSpPr>
            <a:spLocks noChangeArrowheads="1"/>
          </p:cNvSpPr>
          <p:nvPr/>
        </p:nvSpPr>
        <p:spPr bwMode="auto">
          <a:xfrm>
            <a:off x="3425826" y="104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2" name="Oval 82">
            <a:extLst>
              <a:ext uri="{FF2B5EF4-FFF2-40B4-BE49-F238E27FC236}">
                <a16:creationId xmlns:a16="http://schemas.microsoft.com/office/drawing/2014/main" id="{491E9CD2-9933-4B49-AC88-5188B8B14E9D}"/>
              </a:ext>
            </a:extLst>
          </p:cNvPr>
          <p:cNvSpPr>
            <a:spLocks noChangeArrowheads="1"/>
          </p:cNvSpPr>
          <p:nvPr/>
        </p:nvSpPr>
        <p:spPr bwMode="auto">
          <a:xfrm>
            <a:off x="2185989" y="95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3" name="Oval 83">
            <a:extLst>
              <a:ext uri="{FF2B5EF4-FFF2-40B4-BE49-F238E27FC236}">
                <a16:creationId xmlns:a16="http://schemas.microsoft.com/office/drawing/2014/main" id="{4A862C15-240D-448C-9F07-8070D3E42DB7}"/>
              </a:ext>
            </a:extLst>
          </p:cNvPr>
          <p:cNvSpPr>
            <a:spLocks noChangeArrowheads="1"/>
          </p:cNvSpPr>
          <p:nvPr/>
        </p:nvSpPr>
        <p:spPr bwMode="auto">
          <a:xfrm>
            <a:off x="2873376" y="104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4" name="Oval 84">
            <a:extLst>
              <a:ext uri="{FF2B5EF4-FFF2-40B4-BE49-F238E27FC236}">
                <a16:creationId xmlns:a16="http://schemas.microsoft.com/office/drawing/2014/main" id="{8F1D6CD7-407A-472E-8440-64BDB3F34AFB}"/>
              </a:ext>
            </a:extLst>
          </p:cNvPr>
          <p:cNvSpPr>
            <a:spLocks noChangeArrowheads="1"/>
          </p:cNvSpPr>
          <p:nvPr/>
        </p:nvSpPr>
        <p:spPr bwMode="auto">
          <a:xfrm>
            <a:off x="2833689" y="950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5" name="Oval 85">
            <a:extLst>
              <a:ext uri="{FF2B5EF4-FFF2-40B4-BE49-F238E27FC236}">
                <a16:creationId xmlns:a16="http://schemas.microsoft.com/office/drawing/2014/main" id="{E886C5BF-84E4-4B43-B022-865FC541A28E}"/>
              </a:ext>
            </a:extLst>
          </p:cNvPr>
          <p:cNvSpPr>
            <a:spLocks noChangeArrowheads="1"/>
          </p:cNvSpPr>
          <p:nvPr/>
        </p:nvSpPr>
        <p:spPr bwMode="auto">
          <a:xfrm>
            <a:off x="2892426" y="181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6" name="Oval 86">
            <a:extLst>
              <a:ext uri="{FF2B5EF4-FFF2-40B4-BE49-F238E27FC236}">
                <a16:creationId xmlns:a16="http://schemas.microsoft.com/office/drawing/2014/main" id="{537CBEB9-9B75-445B-BEDC-4D9B58C2E38C}"/>
              </a:ext>
            </a:extLst>
          </p:cNvPr>
          <p:cNvSpPr>
            <a:spLocks noChangeArrowheads="1"/>
          </p:cNvSpPr>
          <p:nvPr/>
        </p:nvSpPr>
        <p:spPr bwMode="auto">
          <a:xfrm>
            <a:off x="2806701" y="18510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7" name="Oval 87">
            <a:extLst>
              <a:ext uri="{FF2B5EF4-FFF2-40B4-BE49-F238E27FC236}">
                <a16:creationId xmlns:a16="http://schemas.microsoft.com/office/drawing/2014/main" id="{1868F796-9D9C-4493-88E6-09C7A269CCA9}"/>
              </a:ext>
            </a:extLst>
          </p:cNvPr>
          <p:cNvSpPr>
            <a:spLocks noChangeArrowheads="1"/>
          </p:cNvSpPr>
          <p:nvPr/>
        </p:nvSpPr>
        <p:spPr bwMode="auto">
          <a:xfrm>
            <a:off x="2795589" y="178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8" name="Oval 88">
            <a:extLst>
              <a:ext uri="{FF2B5EF4-FFF2-40B4-BE49-F238E27FC236}">
                <a16:creationId xmlns:a16="http://schemas.microsoft.com/office/drawing/2014/main" id="{69F02AAD-4C96-4895-998B-1DCBD7EC0C0E}"/>
              </a:ext>
            </a:extLst>
          </p:cNvPr>
          <p:cNvSpPr>
            <a:spLocks noChangeArrowheads="1"/>
          </p:cNvSpPr>
          <p:nvPr/>
        </p:nvSpPr>
        <p:spPr bwMode="auto">
          <a:xfrm>
            <a:off x="2859089" y="1738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9" name="Oval 89">
            <a:extLst>
              <a:ext uri="{FF2B5EF4-FFF2-40B4-BE49-F238E27FC236}">
                <a16:creationId xmlns:a16="http://schemas.microsoft.com/office/drawing/2014/main" id="{996A2BB0-80C1-4DC1-8B70-34646834EBAC}"/>
              </a:ext>
            </a:extLst>
          </p:cNvPr>
          <p:cNvSpPr>
            <a:spLocks noChangeArrowheads="1"/>
          </p:cNvSpPr>
          <p:nvPr/>
        </p:nvSpPr>
        <p:spPr bwMode="auto">
          <a:xfrm>
            <a:off x="2882901" y="1665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0" name="Oval 90">
            <a:extLst>
              <a:ext uri="{FF2B5EF4-FFF2-40B4-BE49-F238E27FC236}">
                <a16:creationId xmlns:a16="http://schemas.microsoft.com/office/drawing/2014/main" id="{858168E9-602B-4337-8DDD-919EFD9056AE}"/>
              </a:ext>
            </a:extLst>
          </p:cNvPr>
          <p:cNvSpPr>
            <a:spLocks noChangeArrowheads="1"/>
          </p:cNvSpPr>
          <p:nvPr/>
        </p:nvSpPr>
        <p:spPr bwMode="auto">
          <a:xfrm>
            <a:off x="2784476"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1" name="Oval 91">
            <a:extLst>
              <a:ext uri="{FF2B5EF4-FFF2-40B4-BE49-F238E27FC236}">
                <a16:creationId xmlns:a16="http://schemas.microsoft.com/office/drawing/2014/main" id="{11D8859C-ED45-4BF8-80BB-76108004BDE6}"/>
              </a:ext>
            </a:extLst>
          </p:cNvPr>
          <p:cNvSpPr>
            <a:spLocks noChangeArrowheads="1"/>
          </p:cNvSpPr>
          <p:nvPr/>
        </p:nvSpPr>
        <p:spPr bwMode="auto">
          <a:xfrm>
            <a:off x="2981326" y="1595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2" name="Oval 92">
            <a:extLst>
              <a:ext uri="{FF2B5EF4-FFF2-40B4-BE49-F238E27FC236}">
                <a16:creationId xmlns:a16="http://schemas.microsoft.com/office/drawing/2014/main" id="{7F3F2A4A-EFE1-4127-8A5C-774210A13508}"/>
              </a:ext>
            </a:extLst>
          </p:cNvPr>
          <p:cNvSpPr>
            <a:spLocks noChangeArrowheads="1"/>
          </p:cNvSpPr>
          <p:nvPr/>
        </p:nvSpPr>
        <p:spPr bwMode="auto">
          <a:xfrm>
            <a:off x="2890839" y="1931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3" name="Oval 93">
            <a:extLst>
              <a:ext uri="{FF2B5EF4-FFF2-40B4-BE49-F238E27FC236}">
                <a16:creationId xmlns:a16="http://schemas.microsoft.com/office/drawing/2014/main" id="{93910DBB-849E-44DB-8188-CF9038FCFBF3}"/>
              </a:ext>
            </a:extLst>
          </p:cNvPr>
          <p:cNvSpPr>
            <a:spLocks noChangeArrowheads="1"/>
          </p:cNvSpPr>
          <p:nvPr/>
        </p:nvSpPr>
        <p:spPr bwMode="auto">
          <a:xfrm>
            <a:off x="2971801" y="182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4" name="Oval 94">
            <a:extLst>
              <a:ext uri="{FF2B5EF4-FFF2-40B4-BE49-F238E27FC236}">
                <a16:creationId xmlns:a16="http://schemas.microsoft.com/office/drawing/2014/main" id="{B901D4C7-91D0-4B8A-BF6B-C08AA7ED2968}"/>
              </a:ext>
            </a:extLst>
          </p:cNvPr>
          <p:cNvSpPr>
            <a:spLocks noChangeArrowheads="1"/>
          </p:cNvSpPr>
          <p:nvPr/>
        </p:nvSpPr>
        <p:spPr bwMode="auto">
          <a:xfrm>
            <a:off x="2995614" y="175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5" name="Oval 95">
            <a:extLst>
              <a:ext uri="{FF2B5EF4-FFF2-40B4-BE49-F238E27FC236}">
                <a16:creationId xmlns:a16="http://schemas.microsoft.com/office/drawing/2014/main" id="{36F2B9DF-B0FB-4B6B-A612-B08E4CDAAE8A}"/>
              </a:ext>
            </a:extLst>
          </p:cNvPr>
          <p:cNvSpPr>
            <a:spLocks noChangeArrowheads="1"/>
          </p:cNvSpPr>
          <p:nvPr/>
        </p:nvSpPr>
        <p:spPr bwMode="auto">
          <a:xfrm>
            <a:off x="3090864"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6" name="Oval 96">
            <a:extLst>
              <a:ext uri="{FF2B5EF4-FFF2-40B4-BE49-F238E27FC236}">
                <a16:creationId xmlns:a16="http://schemas.microsoft.com/office/drawing/2014/main" id="{FA9B8151-F3C1-477B-A8C0-8BB389CC689B}"/>
              </a:ext>
            </a:extLst>
          </p:cNvPr>
          <p:cNvSpPr>
            <a:spLocks noChangeArrowheads="1"/>
          </p:cNvSpPr>
          <p:nvPr/>
        </p:nvSpPr>
        <p:spPr bwMode="auto">
          <a:xfrm>
            <a:off x="3070226" y="93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7" name="Oval 97">
            <a:extLst>
              <a:ext uri="{FF2B5EF4-FFF2-40B4-BE49-F238E27FC236}">
                <a16:creationId xmlns:a16="http://schemas.microsoft.com/office/drawing/2014/main" id="{FBFA8BD0-A4BE-415F-B669-F84359C95693}"/>
              </a:ext>
            </a:extLst>
          </p:cNvPr>
          <p:cNvSpPr>
            <a:spLocks noChangeArrowheads="1"/>
          </p:cNvSpPr>
          <p:nvPr/>
        </p:nvSpPr>
        <p:spPr bwMode="auto">
          <a:xfrm>
            <a:off x="3044826" y="189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8" name="Oval 98">
            <a:extLst>
              <a:ext uri="{FF2B5EF4-FFF2-40B4-BE49-F238E27FC236}">
                <a16:creationId xmlns:a16="http://schemas.microsoft.com/office/drawing/2014/main" id="{8D6DFCB1-F704-497C-9FE5-5F34B6B024DA}"/>
              </a:ext>
            </a:extLst>
          </p:cNvPr>
          <p:cNvSpPr>
            <a:spLocks noChangeArrowheads="1"/>
          </p:cNvSpPr>
          <p:nvPr/>
        </p:nvSpPr>
        <p:spPr bwMode="auto">
          <a:xfrm>
            <a:off x="3116264" y="1901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9" name="Oval 99">
            <a:extLst>
              <a:ext uri="{FF2B5EF4-FFF2-40B4-BE49-F238E27FC236}">
                <a16:creationId xmlns:a16="http://schemas.microsoft.com/office/drawing/2014/main" id="{6010CF11-EE28-4786-A018-EF2B531CB8A2}"/>
              </a:ext>
            </a:extLst>
          </p:cNvPr>
          <p:cNvSpPr>
            <a:spLocks noChangeArrowheads="1"/>
          </p:cNvSpPr>
          <p:nvPr/>
        </p:nvSpPr>
        <p:spPr bwMode="auto">
          <a:xfrm>
            <a:off x="3140076" y="182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0" name="Oval 100">
            <a:extLst>
              <a:ext uri="{FF2B5EF4-FFF2-40B4-BE49-F238E27FC236}">
                <a16:creationId xmlns:a16="http://schemas.microsoft.com/office/drawing/2014/main" id="{599FFAC2-40D6-41D2-9B4F-8610B46AFF8D}"/>
              </a:ext>
            </a:extLst>
          </p:cNvPr>
          <p:cNvSpPr>
            <a:spLocks noChangeArrowheads="1"/>
          </p:cNvSpPr>
          <p:nvPr/>
        </p:nvSpPr>
        <p:spPr bwMode="auto">
          <a:xfrm>
            <a:off x="3041651" y="183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1" name="Oval 101">
            <a:extLst>
              <a:ext uri="{FF2B5EF4-FFF2-40B4-BE49-F238E27FC236}">
                <a16:creationId xmlns:a16="http://schemas.microsoft.com/office/drawing/2014/main" id="{B0822908-F87B-460A-AB6B-EF40EBE24DCF}"/>
              </a:ext>
            </a:extLst>
          </p:cNvPr>
          <p:cNvSpPr>
            <a:spLocks noChangeArrowheads="1"/>
          </p:cNvSpPr>
          <p:nvPr/>
        </p:nvSpPr>
        <p:spPr bwMode="auto">
          <a:xfrm>
            <a:off x="3757614" y="1471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2" name="Oval 102">
            <a:extLst>
              <a:ext uri="{FF2B5EF4-FFF2-40B4-BE49-F238E27FC236}">
                <a16:creationId xmlns:a16="http://schemas.microsoft.com/office/drawing/2014/main" id="{541DC1BE-F6B2-459B-8EB2-09D510C73BDB}"/>
              </a:ext>
            </a:extLst>
          </p:cNvPr>
          <p:cNvSpPr>
            <a:spLocks noChangeArrowheads="1"/>
          </p:cNvSpPr>
          <p:nvPr/>
        </p:nvSpPr>
        <p:spPr bwMode="auto">
          <a:xfrm>
            <a:off x="3322639" y="152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3" name="Oval 103">
            <a:extLst>
              <a:ext uri="{FF2B5EF4-FFF2-40B4-BE49-F238E27FC236}">
                <a16:creationId xmlns:a16="http://schemas.microsoft.com/office/drawing/2014/main" id="{FCA59583-9299-43A8-8A6C-C5E8BF4E1C23}"/>
              </a:ext>
            </a:extLst>
          </p:cNvPr>
          <p:cNvSpPr>
            <a:spLocks noChangeArrowheads="1"/>
          </p:cNvSpPr>
          <p:nvPr/>
        </p:nvSpPr>
        <p:spPr bwMode="auto">
          <a:xfrm>
            <a:off x="3206751" y="194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4" name="Oval 104">
            <a:extLst>
              <a:ext uri="{FF2B5EF4-FFF2-40B4-BE49-F238E27FC236}">
                <a16:creationId xmlns:a16="http://schemas.microsoft.com/office/drawing/2014/main" id="{B7FD0AE1-7542-463F-8924-09BFB87CFCCE}"/>
              </a:ext>
            </a:extLst>
          </p:cNvPr>
          <p:cNvSpPr>
            <a:spLocks noChangeArrowheads="1"/>
          </p:cNvSpPr>
          <p:nvPr/>
        </p:nvSpPr>
        <p:spPr bwMode="auto">
          <a:xfrm>
            <a:off x="3327401" y="1063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5" name="Oval 105">
            <a:extLst>
              <a:ext uri="{FF2B5EF4-FFF2-40B4-BE49-F238E27FC236}">
                <a16:creationId xmlns:a16="http://schemas.microsoft.com/office/drawing/2014/main" id="{D4949C2A-9BE4-4989-B5A2-ED5E8B208937}"/>
              </a:ext>
            </a:extLst>
          </p:cNvPr>
          <p:cNvSpPr>
            <a:spLocks noChangeArrowheads="1"/>
          </p:cNvSpPr>
          <p:nvPr/>
        </p:nvSpPr>
        <p:spPr bwMode="auto">
          <a:xfrm>
            <a:off x="3346451" y="182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6" name="Oval 106">
            <a:extLst>
              <a:ext uri="{FF2B5EF4-FFF2-40B4-BE49-F238E27FC236}">
                <a16:creationId xmlns:a16="http://schemas.microsoft.com/office/drawing/2014/main" id="{BACB7629-D492-4D1B-ADAB-32313DB7C9DD}"/>
              </a:ext>
            </a:extLst>
          </p:cNvPr>
          <p:cNvSpPr>
            <a:spLocks noChangeArrowheads="1"/>
          </p:cNvSpPr>
          <p:nvPr/>
        </p:nvSpPr>
        <p:spPr bwMode="auto">
          <a:xfrm>
            <a:off x="3260726" y="18684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7" name="Oval 107">
            <a:extLst>
              <a:ext uri="{FF2B5EF4-FFF2-40B4-BE49-F238E27FC236}">
                <a16:creationId xmlns:a16="http://schemas.microsoft.com/office/drawing/2014/main" id="{5C997C34-5C7D-4FC4-84B6-CC382E2B5E32}"/>
              </a:ext>
            </a:extLst>
          </p:cNvPr>
          <p:cNvSpPr>
            <a:spLocks noChangeArrowheads="1"/>
          </p:cNvSpPr>
          <p:nvPr/>
        </p:nvSpPr>
        <p:spPr bwMode="auto">
          <a:xfrm>
            <a:off x="3241676" y="1751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8" name="Oval 108">
            <a:extLst>
              <a:ext uri="{FF2B5EF4-FFF2-40B4-BE49-F238E27FC236}">
                <a16:creationId xmlns:a16="http://schemas.microsoft.com/office/drawing/2014/main" id="{FCA69905-DEA9-437C-B43C-2A337AB98D3E}"/>
              </a:ext>
            </a:extLst>
          </p:cNvPr>
          <p:cNvSpPr>
            <a:spLocks noChangeArrowheads="1"/>
          </p:cNvSpPr>
          <p:nvPr/>
        </p:nvSpPr>
        <p:spPr bwMode="auto">
          <a:xfrm>
            <a:off x="3336926" y="168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9" name="Oval 109">
            <a:extLst>
              <a:ext uri="{FF2B5EF4-FFF2-40B4-BE49-F238E27FC236}">
                <a16:creationId xmlns:a16="http://schemas.microsoft.com/office/drawing/2014/main" id="{928B3B95-2883-4ADF-A17E-AA5843825370}"/>
              </a:ext>
            </a:extLst>
          </p:cNvPr>
          <p:cNvSpPr>
            <a:spLocks noChangeArrowheads="1"/>
          </p:cNvSpPr>
          <p:nvPr/>
        </p:nvSpPr>
        <p:spPr bwMode="auto">
          <a:xfrm>
            <a:off x="3238501"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0" name="Oval 110">
            <a:extLst>
              <a:ext uri="{FF2B5EF4-FFF2-40B4-BE49-F238E27FC236}">
                <a16:creationId xmlns:a16="http://schemas.microsoft.com/office/drawing/2014/main" id="{CE7740B9-4061-4148-BAC9-D07EE84A409D}"/>
              </a:ext>
            </a:extLst>
          </p:cNvPr>
          <p:cNvSpPr>
            <a:spLocks noChangeArrowheads="1"/>
          </p:cNvSpPr>
          <p:nvPr/>
        </p:nvSpPr>
        <p:spPr bwMode="auto">
          <a:xfrm>
            <a:off x="3148014" y="140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1" name="Oval 111">
            <a:extLst>
              <a:ext uri="{FF2B5EF4-FFF2-40B4-BE49-F238E27FC236}">
                <a16:creationId xmlns:a16="http://schemas.microsoft.com/office/drawing/2014/main" id="{1BE9BCE7-AD8C-4CBD-904E-5CFFE9EAB46C}"/>
              </a:ext>
            </a:extLst>
          </p:cNvPr>
          <p:cNvSpPr>
            <a:spLocks noChangeArrowheads="1"/>
          </p:cNvSpPr>
          <p:nvPr/>
        </p:nvSpPr>
        <p:spPr bwMode="auto">
          <a:xfrm>
            <a:off x="3467101" y="1601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2" name="Oval 112">
            <a:extLst>
              <a:ext uri="{FF2B5EF4-FFF2-40B4-BE49-F238E27FC236}">
                <a16:creationId xmlns:a16="http://schemas.microsoft.com/office/drawing/2014/main" id="{A5FB530D-16F7-46C4-99FF-12AA28C0FBF3}"/>
              </a:ext>
            </a:extLst>
          </p:cNvPr>
          <p:cNvSpPr>
            <a:spLocks noChangeArrowheads="1"/>
          </p:cNvSpPr>
          <p:nvPr/>
        </p:nvSpPr>
        <p:spPr bwMode="auto">
          <a:xfrm>
            <a:off x="3490914" y="1905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3" name="Oval 113">
            <a:extLst>
              <a:ext uri="{FF2B5EF4-FFF2-40B4-BE49-F238E27FC236}">
                <a16:creationId xmlns:a16="http://schemas.microsoft.com/office/drawing/2014/main" id="{76398563-58DB-4876-8726-EAD82AF1AE1B}"/>
              </a:ext>
            </a:extLst>
          </p:cNvPr>
          <p:cNvSpPr>
            <a:spLocks noChangeArrowheads="1"/>
          </p:cNvSpPr>
          <p:nvPr/>
        </p:nvSpPr>
        <p:spPr bwMode="auto">
          <a:xfrm>
            <a:off x="3405188" y="19446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4" name="Oval 114">
            <a:extLst>
              <a:ext uri="{FF2B5EF4-FFF2-40B4-BE49-F238E27FC236}">
                <a16:creationId xmlns:a16="http://schemas.microsoft.com/office/drawing/2014/main" id="{F1B9CED8-50E4-4A90-8ED1-F714ED02B493}"/>
              </a:ext>
            </a:extLst>
          </p:cNvPr>
          <p:cNvSpPr>
            <a:spLocks noChangeArrowheads="1"/>
          </p:cNvSpPr>
          <p:nvPr/>
        </p:nvSpPr>
        <p:spPr bwMode="auto">
          <a:xfrm>
            <a:off x="3394076" y="1876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5" name="Oval 115">
            <a:extLst>
              <a:ext uri="{FF2B5EF4-FFF2-40B4-BE49-F238E27FC236}">
                <a16:creationId xmlns:a16="http://schemas.microsoft.com/office/drawing/2014/main" id="{144E1AC5-B03B-48FA-AEF3-E0188090A873}"/>
              </a:ext>
            </a:extLst>
          </p:cNvPr>
          <p:cNvSpPr>
            <a:spLocks noChangeArrowheads="1"/>
          </p:cNvSpPr>
          <p:nvPr/>
        </p:nvSpPr>
        <p:spPr bwMode="auto">
          <a:xfrm>
            <a:off x="3457576" y="183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6" name="Oval 116">
            <a:extLst>
              <a:ext uri="{FF2B5EF4-FFF2-40B4-BE49-F238E27FC236}">
                <a16:creationId xmlns:a16="http://schemas.microsoft.com/office/drawing/2014/main" id="{37AABE5E-86F7-472C-87D1-73257E501168}"/>
              </a:ext>
            </a:extLst>
          </p:cNvPr>
          <p:cNvSpPr>
            <a:spLocks noChangeArrowheads="1"/>
          </p:cNvSpPr>
          <p:nvPr/>
        </p:nvSpPr>
        <p:spPr bwMode="auto">
          <a:xfrm>
            <a:off x="3481389" y="175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7" name="Oval 117">
            <a:extLst>
              <a:ext uri="{FF2B5EF4-FFF2-40B4-BE49-F238E27FC236}">
                <a16:creationId xmlns:a16="http://schemas.microsoft.com/office/drawing/2014/main" id="{10CD0AFE-B1BC-4C15-A432-4F7093E4A1A8}"/>
              </a:ext>
            </a:extLst>
          </p:cNvPr>
          <p:cNvSpPr>
            <a:spLocks noChangeArrowheads="1"/>
          </p:cNvSpPr>
          <p:nvPr/>
        </p:nvSpPr>
        <p:spPr bwMode="auto">
          <a:xfrm>
            <a:off x="3382964" y="176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8" name="Oval 118">
            <a:extLst>
              <a:ext uri="{FF2B5EF4-FFF2-40B4-BE49-F238E27FC236}">
                <a16:creationId xmlns:a16="http://schemas.microsoft.com/office/drawing/2014/main" id="{08B45F1D-F90B-442C-851D-FB1B4C15EEA6}"/>
              </a:ext>
            </a:extLst>
          </p:cNvPr>
          <p:cNvSpPr>
            <a:spLocks noChangeArrowheads="1"/>
          </p:cNvSpPr>
          <p:nvPr/>
        </p:nvSpPr>
        <p:spPr bwMode="auto">
          <a:xfrm>
            <a:off x="3927476" y="1649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9" name="Oval 119">
            <a:extLst>
              <a:ext uri="{FF2B5EF4-FFF2-40B4-BE49-F238E27FC236}">
                <a16:creationId xmlns:a16="http://schemas.microsoft.com/office/drawing/2014/main" id="{BE07EF2D-3112-4D07-847B-FFACDA9FFC59}"/>
              </a:ext>
            </a:extLst>
          </p:cNvPr>
          <p:cNvSpPr>
            <a:spLocks noChangeArrowheads="1"/>
          </p:cNvSpPr>
          <p:nvPr/>
        </p:nvSpPr>
        <p:spPr bwMode="auto">
          <a:xfrm>
            <a:off x="3954464" y="140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0" name="Oval 120">
            <a:extLst>
              <a:ext uri="{FF2B5EF4-FFF2-40B4-BE49-F238E27FC236}">
                <a16:creationId xmlns:a16="http://schemas.microsoft.com/office/drawing/2014/main" id="{93EBBD65-9A94-40C3-AB7A-EE3167F045C3}"/>
              </a:ext>
            </a:extLst>
          </p:cNvPr>
          <p:cNvSpPr>
            <a:spLocks noChangeArrowheads="1"/>
          </p:cNvSpPr>
          <p:nvPr/>
        </p:nvSpPr>
        <p:spPr bwMode="auto">
          <a:xfrm>
            <a:off x="3957639" y="131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1" name="Oval 121">
            <a:extLst>
              <a:ext uri="{FF2B5EF4-FFF2-40B4-BE49-F238E27FC236}">
                <a16:creationId xmlns:a16="http://schemas.microsoft.com/office/drawing/2014/main" id="{BA6D20B6-CA47-441F-8D4A-3E046EF5B6E9}"/>
              </a:ext>
            </a:extLst>
          </p:cNvPr>
          <p:cNvSpPr>
            <a:spLocks noChangeArrowheads="1"/>
          </p:cNvSpPr>
          <p:nvPr/>
        </p:nvSpPr>
        <p:spPr bwMode="auto">
          <a:xfrm>
            <a:off x="3856039" y="14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2" name="Oval 122">
            <a:extLst>
              <a:ext uri="{FF2B5EF4-FFF2-40B4-BE49-F238E27FC236}">
                <a16:creationId xmlns:a16="http://schemas.microsoft.com/office/drawing/2014/main" id="{4D27F6E8-ABE1-45DF-8A13-B92CD5EB3897}"/>
              </a:ext>
            </a:extLst>
          </p:cNvPr>
          <p:cNvSpPr>
            <a:spLocks noChangeArrowheads="1"/>
          </p:cNvSpPr>
          <p:nvPr/>
        </p:nvSpPr>
        <p:spPr bwMode="auto">
          <a:xfrm>
            <a:off x="3951289" y="1952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3" name="Oval 123">
            <a:extLst>
              <a:ext uri="{FF2B5EF4-FFF2-40B4-BE49-F238E27FC236}">
                <a16:creationId xmlns:a16="http://schemas.microsoft.com/office/drawing/2014/main" id="{FAB337EF-562F-48EA-8542-4894B5BF903F}"/>
              </a:ext>
            </a:extLst>
          </p:cNvPr>
          <p:cNvSpPr>
            <a:spLocks noChangeArrowheads="1"/>
          </p:cNvSpPr>
          <p:nvPr/>
        </p:nvSpPr>
        <p:spPr bwMode="auto">
          <a:xfrm>
            <a:off x="3917951" y="187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4" name="Oval 124">
            <a:extLst>
              <a:ext uri="{FF2B5EF4-FFF2-40B4-BE49-F238E27FC236}">
                <a16:creationId xmlns:a16="http://schemas.microsoft.com/office/drawing/2014/main" id="{74D0AFFD-13E5-4CE8-B605-9936EB1CF354}"/>
              </a:ext>
            </a:extLst>
          </p:cNvPr>
          <p:cNvSpPr>
            <a:spLocks noChangeArrowheads="1"/>
          </p:cNvSpPr>
          <p:nvPr/>
        </p:nvSpPr>
        <p:spPr bwMode="auto">
          <a:xfrm>
            <a:off x="3941764" y="180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5" name="Oval 125">
            <a:extLst>
              <a:ext uri="{FF2B5EF4-FFF2-40B4-BE49-F238E27FC236}">
                <a16:creationId xmlns:a16="http://schemas.microsoft.com/office/drawing/2014/main" id="{FDE4E543-50C7-44C9-B218-D50488B9C753}"/>
              </a:ext>
            </a:extLst>
          </p:cNvPr>
          <p:cNvSpPr>
            <a:spLocks noChangeArrowheads="1"/>
          </p:cNvSpPr>
          <p:nvPr/>
        </p:nvSpPr>
        <p:spPr bwMode="auto">
          <a:xfrm>
            <a:off x="3792539" y="186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6" name="Oval 126">
            <a:extLst>
              <a:ext uri="{FF2B5EF4-FFF2-40B4-BE49-F238E27FC236}">
                <a16:creationId xmlns:a16="http://schemas.microsoft.com/office/drawing/2014/main" id="{72FBC91C-4102-469E-AC96-B5EADB900081}"/>
              </a:ext>
            </a:extLst>
          </p:cNvPr>
          <p:cNvSpPr>
            <a:spLocks noChangeArrowheads="1"/>
          </p:cNvSpPr>
          <p:nvPr/>
        </p:nvSpPr>
        <p:spPr bwMode="auto">
          <a:xfrm>
            <a:off x="3944939" y="1544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7" name="Oval 127">
            <a:extLst>
              <a:ext uri="{FF2B5EF4-FFF2-40B4-BE49-F238E27FC236}">
                <a16:creationId xmlns:a16="http://schemas.microsoft.com/office/drawing/2014/main" id="{18C7F903-CAA7-45F2-8803-FCB86B7AE800}"/>
              </a:ext>
            </a:extLst>
          </p:cNvPr>
          <p:cNvSpPr>
            <a:spLocks noChangeArrowheads="1"/>
          </p:cNvSpPr>
          <p:nvPr/>
        </p:nvSpPr>
        <p:spPr bwMode="auto">
          <a:xfrm>
            <a:off x="5024439" y="1936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8" name="Oval 128">
            <a:extLst>
              <a:ext uri="{FF2B5EF4-FFF2-40B4-BE49-F238E27FC236}">
                <a16:creationId xmlns:a16="http://schemas.microsoft.com/office/drawing/2014/main" id="{57009930-5732-4CCA-8AAC-D6FD81828B02}"/>
              </a:ext>
            </a:extLst>
          </p:cNvPr>
          <p:cNvSpPr>
            <a:spLocks noChangeArrowheads="1"/>
          </p:cNvSpPr>
          <p:nvPr/>
        </p:nvSpPr>
        <p:spPr bwMode="auto">
          <a:xfrm>
            <a:off x="5037139"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9" name="Oval 129">
            <a:extLst>
              <a:ext uri="{FF2B5EF4-FFF2-40B4-BE49-F238E27FC236}">
                <a16:creationId xmlns:a16="http://schemas.microsoft.com/office/drawing/2014/main" id="{8D20C372-358E-487E-9289-D03F28F36CFD}"/>
              </a:ext>
            </a:extLst>
          </p:cNvPr>
          <p:cNvSpPr>
            <a:spLocks noChangeArrowheads="1"/>
          </p:cNvSpPr>
          <p:nvPr/>
        </p:nvSpPr>
        <p:spPr bwMode="auto">
          <a:xfrm>
            <a:off x="4951413" y="17748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0" name="Oval 130">
            <a:extLst>
              <a:ext uri="{FF2B5EF4-FFF2-40B4-BE49-F238E27FC236}">
                <a16:creationId xmlns:a16="http://schemas.microsoft.com/office/drawing/2014/main" id="{14C5A458-321B-4020-B3BA-D217C57253D6}"/>
              </a:ext>
            </a:extLst>
          </p:cNvPr>
          <p:cNvSpPr>
            <a:spLocks noChangeArrowheads="1"/>
          </p:cNvSpPr>
          <p:nvPr/>
        </p:nvSpPr>
        <p:spPr bwMode="auto">
          <a:xfrm>
            <a:off x="4932364"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1" name="Oval 131">
            <a:extLst>
              <a:ext uri="{FF2B5EF4-FFF2-40B4-BE49-F238E27FC236}">
                <a16:creationId xmlns:a16="http://schemas.microsoft.com/office/drawing/2014/main" id="{D0ABAF1E-20AE-4BFE-950C-CB80356DD741}"/>
              </a:ext>
            </a:extLst>
          </p:cNvPr>
          <p:cNvSpPr>
            <a:spLocks noChangeArrowheads="1"/>
          </p:cNvSpPr>
          <p:nvPr/>
        </p:nvSpPr>
        <p:spPr bwMode="auto">
          <a:xfrm>
            <a:off x="5003801" y="1662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2" name="Oval 132">
            <a:extLst>
              <a:ext uri="{FF2B5EF4-FFF2-40B4-BE49-F238E27FC236}">
                <a16:creationId xmlns:a16="http://schemas.microsoft.com/office/drawing/2014/main" id="{DCA5E940-1539-4AA1-8FAE-1FA523313485}"/>
              </a:ext>
            </a:extLst>
          </p:cNvPr>
          <p:cNvSpPr>
            <a:spLocks noChangeArrowheads="1"/>
          </p:cNvSpPr>
          <p:nvPr/>
        </p:nvSpPr>
        <p:spPr bwMode="auto">
          <a:xfrm>
            <a:off x="5027614" y="158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3" name="Oval 133">
            <a:extLst>
              <a:ext uri="{FF2B5EF4-FFF2-40B4-BE49-F238E27FC236}">
                <a16:creationId xmlns:a16="http://schemas.microsoft.com/office/drawing/2014/main" id="{1E2384FD-35A2-4977-A585-FD024BF98C74}"/>
              </a:ext>
            </a:extLst>
          </p:cNvPr>
          <p:cNvSpPr>
            <a:spLocks noChangeArrowheads="1"/>
          </p:cNvSpPr>
          <p:nvPr/>
        </p:nvSpPr>
        <p:spPr bwMode="auto">
          <a:xfrm>
            <a:off x="4960939" y="154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4" name="Oval 134">
            <a:extLst>
              <a:ext uri="{FF2B5EF4-FFF2-40B4-BE49-F238E27FC236}">
                <a16:creationId xmlns:a16="http://schemas.microsoft.com/office/drawing/2014/main" id="{94E843C3-F95E-4742-BEF7-9A289D9ADB98}"/>
              </a:ext>
            </a:extLst>
          </p:cNvPr>
          <p:cNvSpPr>
            <a:spLocks noChangeArrowheads="1"/>
          </p:cNvSpPr>
          <p:nvPr/>
        </p:nvSpPr>
        <p:spPr bwMode="auto">
          <a:xfrm>
            <a:off x="5062539" y="1498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5" name="Oval 135">
            <a:extLst>
              <a:ext uri="{FF2B5EF4-FFF2-40B4-BE49-F238E27FC236}">
                <a16:creationId xmlns:a16="http://schemas.microsoft.com/office/drawing/2014/main" id="{21C47C47-910C-4369-AFAF-3F844EB30C0D}"/>
              </a:ext>
            </a:extLst>
          </p:cNvPr>
          <p:cNvSpPr>
            <a:spLocks noChangeArrowheads="1"/>
          </p:cNvSpPr>
          <p:nvPr/>
        </p:nvSpPr>
        <p:spPr bwMode="auto">
          <a:xfrm>
            <a:off x="4643439" y="1481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6" name="Oval 136">
            <a:extLst>
              <a:ext uri="{FF2B5EF4-FFF2-40B4-BE49-F238E27FC236}">
                <a16:creationId xmlns:a16="http://schemas.microsoft.com/office/drawing/2014/main" id="{952A2D56-54D2-43B4-BF61-D4B415A41918}"/>
              </a:ext>
            </a:extLst>
          </p:cNvPr>
          <p:cNvSpPr>
            <a:spLocks noChangeArrowheads="1"/>
          </p:cNvSpPr>
          <p:nvPr/>
        </p:nvSpPr>
        <p:spPr bwMode="auto">
          <a:xfrm>
            <a:off x="5073651"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7" name="Oval 137">
            <a:extLst>
              <a:ext uri="{FF2B5EF4-FFF2-40B4-BE49-F238E27FC236}">
                <a16:creationId xmlns:a16="http://schemas.microsoft.com/office/drawing/2014/main" id="{F512C95C-EF7D-4907-A1F2-69E67222615F}"/>
              </a:ext>
            </a:extLst>
          </p:cNvPr>
          <p:cNvSpPr>
            <a:spLocks noChangeArrowheads="1"/>
          </p:cNvSpPr>
          <p:nvPr/>
        </p:nvSpPr>
        <p:spPr bwMode="auto">
          <a:xfrm>
            <a:off x="4089401" y="136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8" name="Oval 138">
            <a:extLst>
              <a:ext uri="{FF2B5EF4-FFF2-40B4-BE49-F238E27FC236}">
                <a16:creationId xmlns:a16="http://schemas.microsoft.com/office/drawing/2014/main" id="{E1AB9ADD-8E9C-4CDC-B9B8-4C70E518EB41}"/>
              </a:ext>
            </a:extLst>
          </p:cNvPr>
          <p:cNvSpPr>
            <a:spLocks noChangeArrowheads="1"/>
          </p:cNvSpPr>
          <p:nvPr/>
        </p:nvSpPr>
        <p:spPr bwMode="auto">
          <a:xfrm>
            <a:off x="4124326" y="150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9" name="Oval 139">
            <a:extLst>
              <a:ext uri="{FF2B5EF4-FFF2-40B4-BE49-F238E27FC236}">
                <a16:creationId xmlns:a16="http://schemas.microsoft.com/office/drawing/2014/main" id="{9A20D33B-25EA-455C-84AA-B1676BB8065B}"/>
              </a:ext>
            </a:extLst>
          </p:cNvPr>
          <p:cNvSpPr>
            <a:spLocks noChangeArrowheads="1"/>
          </p:cNvSpPr>
          <p:nvPr/>
        </p:nvSpPr>
        <p:spPr bwMode="auto">
          <a:xfrm>
            <a:off x="4151314"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0" name="Oval 140">
            <a:extLst>
              <a:ext uri="{FF2B5EF4-FFF2-40B4-BE49-F238E27FC236}">
                <a16:creationId xmlns:a16="http://schemas.microsoft.com/office/drawing/2014/main" id="{1D6B3AC7-5AEE-43B3-9FA4-B7480E0D8306}"/>
              </a:ext>
            </a:extLst>
          </p:cNvPr>
          <p:cNvSpPr>
            <a:spLocks noChangeArrowheads="1"/>
          </p:cNvSpPr>
          <p:nvPr/>
        </p:nvSpPr>
        <p:spPr bwMode="auto">
          <a:xfrm>
            <a:off x="4154489" y="116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1" name="Oval 141">
            <a:extLst>
              <a:ext uri="{FF2B5EF4-FFF2-40B4-BE49-F238E27FC236}">
                <a16:creationId xmlns:a16="http://schemas.microsoft.com/office/drawing/2014/main" id="{6184C87B-4B38-433A-AA78-51FD43BB5724}"/>
              </a:ext>
            </a:extLst>
          </p:cNvPr>
          <p:cNvSpPr>
            <a:spLocks noChangeArrowheads="1"/>
          </p:cNvSpPr>
          <p:nvPr/>
        </p:nvSpPr>
        <p:spPr bwMode="auto">
          <a:xfrm>
            <a:off x="4130676"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2" name="Oval 142">
            <a:extLst>
              <a:ext uri="{FF2B5EF4-FFF2-40B4-BE49-F238E27FC236}">
                <a16:creationId xmlns:a16="http://schemas.microsoft.com/office/drawing/2014/main" id="{E4E0FAAB-BE48-4CE8-AC64-60468AB2CB74}"/>
              </a:ext>
            </a:extLst>
          </p:cNvPr>
          <p:cNvSpPr>
            <a:spLocks noChangeArrowheads="1"/>
          </p:cNvSpPr>
          <p:nvPr/>
        </p:nvSpPr>
        <p:spPr bwMode="auto">
          <a:xfrm>
            <a:off x="4052889" y="125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3" name="Oval 143">
            <a:extLst>
              <a:ext uri="{FF2B5EF4-FFF2-40B4-BE49-F238E27FC236}">
                <a16:creationId xmlns:a16="http://schemas.microsoft.com/office/drawing/2014/main" id="{00E86E6C-A9FF-4B3A-A00B-3216BA3E5B84}"/>
              </a:ext>
            </a:extLst>
          </p:cNvPr>
          <p:cNvSpPr>
            <a:spLocks noChangeArrowheads="1"/>
          </p:cNvSpPr>
          <p:nvPr/>
        </p:nvSpPr>
        <p:spPr bwMode="auto">
          <a:xfrm>
            <a:off x="4148139" y="180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4" name="Oval 144">
            <a:extLst>
              <a:ext uri="{FF2B5EF4-FFF2-40B4-BE49-F238E27FC236}">
                <a16:creationId xmlns:a16="http://schemas.microsoft.com/office/drawing/2014/main" id="{DA79B40B-B843-4BF2-AE20-1EB921B3D797}"/>
              </a:ext>
            </a:extLst>
          </p:cNvPr>
          <p:cNvSpPr>
            <a:spLocks noChangeArrowheads="1"/>
          </p:cNvSpPr>
          <p:nvPr/>
        </p:nvSpPr>
        <p:spPr bwMode="auto">
          <a:xfrm>
            <a:off x="4062413" y="18462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5" name="Oval 145">
            <a:extLst>
              <a:ext uri="{FF2B5EF4-FFF2-40B4-BE49-F238E27FC236}">
                <a16:creationId xmlns:a16="http://schemas.microsoft.com/office/drawing/2014/main" id="{9589CA24-C4D7-43E1-816D-0E90DC66D322}"/>
              </a:ext>
            </a:extLst>
          </p:cNvPr>
          <p:cNvSpPr>
            <a:spLocks noChangeArrowheads="1"/>
          </p:cNvSpPr>
          <p:nvPr/>
        </p:nvSpPr>
        <p:spPr bwMode="auto">
          <a:xfrm>
            <a:off x="4043364" y="172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6" name="Oval 146">
            <a:extLst>
              <a:ext uri="{FF2B5EF4-FFF2-40B4-BE49-F238E27FC236}">
                <a16:creationId xmlns:a16="http://schemas.microsoft.com/office/drawing/2014/main" id="{D8C773F2-AF30-446B-B232-46D555303E5C}"/>
              </a:ext>
            </a:extLst>
          </p:cNvPr>
          <p:cNvSpPr>
            <a:spLocks noChangeArrowheads="1"/>
          </p:cNvSpPr>
          <p:nvPr/>
        </p:nvSpPr>
        <p:spPr bwMode="auto">
          <a:xfrm>
            <a:off x="4114801"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7" name="Oval 147">
            <a:extLst>
              <a:ext uri="{FF2B5EF4-FFF2-40B4-BE49-F238E27FC236}">
                <a16:creationId xmlns:a16="http://schemas.microsoft.com/office/drawing/2014/main" id="{1F01422C-F9E8-499B-BB52-9DF548CB634A}"/>
              </a:ext>
            </a:extLst>
          </p:cNvPr>
          <p:cNvSpPr>
            <a:spLocks noChangeArrowheads="1"/>
          </p:cNvSpPr>
          <p:nvPr/>
        </p:nvSpPr>
        <p:spPr bwMode="auto">
          <a:xfrm>
            <a:off x="4138614" y="166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8" name="Oval 148">
            <a:extLst>
              <a:ext uri="{FF2B5EF4-FFF2-40B4-BE49-F238E27FC236}">
                <a16:creationId xmlns:a16="http://schemas.microsoft.com/office/drawing/2014/main" id="{BEA34A0F-2E1E-42A6-8E76-6607A1F40574}"/>
              </a:ext>
            </a:extLst>
          </p:cNvPr>
          <p:cNvSpPr>
            <a:spLocks noChangeArrowheads="1"/>
          </p:cNvSpPr>
          <p:nvPr/>
        </p:nvSpPr>
        <p:spPr bwMode="auto">
          <a:xfrm>
            <a:off x="4040189" y="1665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9" name="Oval 149">
            <a:extLst>
              <a:ext uri="{FF2B5EF4-FFF2-40B4-BE49-F238E27FC236}">
                <a16:creationId xmlns:a16="http://schemas.microsoft.com/office/drawing/2014/main" id="{87F7F707-C7A1-4500-B0BA-5F2500C3D09A}"/>
              </a:ext>
            </a:extLst>
          </p:cNvPr>
          <p:cNvSpPr>
            <a:spLocks noChangeArrowheads="1"/>
          </p:cNvSpPr>
          <p:nvPr/>
        </p:nvSpPr>
        <p:spPr bwMode="auto">
          <a:xfrm>
            <a:off x="4173539" y="157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0" name="Oval 150">
            <a:extLst>
              <a:ext uri="{FF2B5EF4-FFF2-40B4-BE49-F238E27FC236}">
                <a16:creationId xmlns:a16="http://schemas.microsoft.com/office/drawing/2014/main" id="{238DD340-6AF4-4081-B093-561CA7F74085}"/>
              </a:ext>
            </a:extLst>
          </p:cNvPr>
          <p:cNvSpPr>
            <a:spLocks noChangeArrowheads="1"/>
          </p:cNvSpPr>
          <p:nvPr/>
        </p:nvSpPr>
        <p:spPr bwMode="auto">
          <a:xfrm>
            <a:off x="4022726" y="1466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1" name="Oval 151">
            <a:extLst>
              <a:ext uri="{FF2B5EF4-FFF2-40B4-BE49-F238E27FC236}">
                <a16:creationId xmlns:a16="http://schemas.microsoft.com/office/drawing/2014/main" id="{3BB607B7-195A-4CBE-9498-4568AD09C515}"/>
              </a:ext>
            </a:extLst>
          </p:cNvPr>
          <p:cNvSpPr>
            <a:spLocks noChangeArrowheads="1"/>
          </p:cNvSpPr>
          <p:nvPr/>
        </p:nvSpPr>
        <p:spPr bwMode="auto">
          <a:xfrm>
            <a:off x="2286001" y="81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2" name="Oval 152">
            <a:extLst>
              <a:ext uri="{FF2B5EF4-FFF2-40B4-BE49-F238E27FC236}">
                <a16:creationId xmlns:a16="http://schemas.microsoft.com/office/drawing/2014/main" id="{B5C9BE07-26FE-4D60-9912-198300CA3EED}"/>
              </a:ext>
            </a:extLst>
          </p:cNvPr>
          <p:cNvSpPr>
            <a:spLocks noChangeArrowheads="1"/>
          </p:cNvSpPr>
          <p:nvPr/>
        </p:nvSpPr>
        <p:spPr bwMode="auto">
          <a:xfrm>
            <a:off x="4233864" y="1439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3" name="Oval 153">
            <a:extLst>
              <a:ext uri="{FF2B5EF4-FFF2-40B4-BE49-F238E27FC236}">
                <a16:creationId xmlns:a16="http://schemas.microsoft.com/office/drawing/2014/main" id="{09FE1173-3485-48BE-8CF1-5D3A4B693935}"/>
              </a:ext>
            </a:extLst>
          </p:cNvPr>
          <p:cNvSpPr>
            <a:spLocks noChangeArrowheads="1"/>
          </p:cNvSpPr>
          <p:nvPr/>
        </p:nvSpPr>
        <p:spPr bwMode="auto">
          <a:xfrm>
            <a:off x="4268789" y="1579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4" name="Oval 154">
            <a:extLst>
              <a:ext uri="{FF2B5EF4-FFF2-40B4-BE49-F238E27FC236}">
                <a16:creationId xmlns:a16="http://schemas.microsoft.com/office/drawing/2014/main" id="{65796B6F-3D60-4101-835B-EA288DFBF34D}"/>
              </a:ext>
            </a:extLst>
          </p:cNvPr>
          <p:cNvSpPr>
            <a:spLocks noChangeArrowheads="1"/>
          </p:cNvSpPr>
          <p:nvPr/>
        </p:nvSpPr>
        <p:spPr bwMode="auto">
          <a:xfrm>
            <a:off x="4295776"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5" name="Oval 155">
            <a:extLst>
              <a:ext uri="{FF2B5EF4-FFF2-40B4-BE49-F238E27FC236}">
                <a16:creationId xmlns:a16="http://schemas.microsoft.com/office/drawing/2014/main" id="{311A9B82-C360-48B3-AC73-ADA95B2321B5}"/>
              </a:ext>
            </a:extLst>
          </p:cNvPr>
          <p:cNvSpPr>
            <a:spLocks noChangeArrowheads="1"/>
          </p:cNvSpPr>
          <p:nvPr/>
        </p:nvSpPr>
        <p:spPr bwMode="auto">
          <a:xfrm>
            <a:off x="4298951" y="124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6" name="Oval 156">
            <a:extLst>
              <a:ext uri="{FF2B5EF4-FFF2-40B4-BE49-F238E27FC236}">
                <a16:creationId xmlns:a16="http://schemas.microsoft.com/office/drawing/2014/main" id="{408493AE-1CC0-4DD0-8F43-40136D5B43E0}"/>
              </a:ext>
            </a:extLst>
          </p:cNvPr>
          <p:cNvSpPr>
            <a:spLocks noChangeArrowheads="1"/>
          </p:cNvSpPr>
          <p:nvPr/>
        </p:nvSpPr>
        <p:spPr bwMode="auto">
          <a:xfrm>
            <a:off x="4197351" y="133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7" name="Oval 157">
            <a:extLst>
              <a:ext uri="{FF2B5EF4-FFF2-40B4-BE49-F238E27FC236}">
                <a16:creationId xmlns:a16="http://schemas.microsoft.com/office/drawing/2014/main" id="{D34F345F-BE36-4BE6-9F44-04D51BEDCED6}"/>
              </a:ext>
            </a:extLst>
          </p:cNvPr>
          <p:cNvSpPr>
            <a:spLocks noChangeArrowheads="1"/>
          </p:cNvSpPr>
          <p:nvPr/>
        </p:nvSpPr>
        <p:spPr bwMode="auto">
          <a:xfrm>
            <a:off x="4292601" y="188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8" name="Oval 158">
            <a:extLst>
              <a:ext uri="{FF2B5EF4-FFF2-40B4-BE49-F238E27FC236}">
                <a16:creationId xmlns:a16="http://schemas.microsoft.com/office/drawing/2014/main" id="{C0ADF620-1B37-4722-B8B9-0D646A5476E1}"/>
              </a:ext>
            </a:extLst>
          </p:cNvPr>
          <p:cNvSpPr>
            <a:spLocks noChangeArrowheads="1"/>
          </p:cNvSpPr>
          <p:nvPr/>
        </p:nvSpPr>
        <p:spPr bwMode="auto">
          <a:xfrm>
            <a:off x="4206876" y="19224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9" name="Oval 159">
            <a:extLst>
              <a:ext uri="{FF2B5EF4-FFF2-40B4-BE49-F238E27FC236}">
                <a16:creationId xmlns:a16="http://schemas.microsoft.com/office/drawing/2014/main" id="{A15D1E28-3E52-4800-BC8E-506ED4A89F4E}"/>
              </a:ext>
            </a:extLst>
          </p:cNvPr>
          <p:cNvSpPr>
            <a:spLocks noChangeArrowheads="1"/>
          </p:cNvSpPr>
          <p:nvPr/>
        </p:nvSpPr>
        <p:spPr bwMode="auto">
          <a:xfrm>
            <a:off x="4195764" y="185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0" name="Oval 160">
            <a:extLst>
              <a:ext uri="{FF2B5EF4-FFF2-40B4-BE49-F238E27FC236}">
                <a16:creationId xmlns:a16="http://schemas.microsoft.com/office/drawing/2014/main" id="{3E873266-12F5-4C90-9105-C311EDA215F9}"/>
              </a:ext>
            </a:extLst>
          </p:cNvPr>
          <p:cNvSpPr>
            <a:spLocks noChangeArrowheads="1"/>
          </p:cNvSpPr>
          <p:nvPr/>
        </p:nvSpPr>
        <p:spPr bwMode="auto">
          <a:xfrm>
            <a:off x="4259264" y="1809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1" name="Oval 161">
            <a:extLst>
              <a:ext uri="{FF2B5EF4-FFF2-40B4-BE49-F238E27FC236}">
                <a16:creationId xmlns:a16="http://schemas.microsoft.com/office/drawing/2014/main" id="{33D301E2-1F3D-41F7-8C88-EB7565D4F4F3}"/>
              </a:ext>
            </a:extLst>
          </p:cNvPr>
          <p:cNvSpPr>
            <a:spLocks noChangeArrowheads="1"/>
          </p:cNvSpPr>
          <p:nvPr/>
        </p:nvSpPr>
        <p:spPr bwMode="auto">
          <a:xfrm>
            <a:off x="4283076" y="173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2" name="Oval 162">
            <a:extLst>
              <a:ext uri="{FF2B5EF4-FFF2-40B4-BE49-F238E27FC236}">
                <a16:creationId xmlns:a16="http://schemas.microsoft.com/office/drawing/2014/main" id="{1925CD20-DD07-433C-8BAD-5C2A69037018}"/>
              </a:ext>
            </a:extLst>
          </p:cNvPr>
          <p:cNvSpPr>
            <a:spLocks noChangeArrowheads="1"/>
          </p:cNvSpPr>
          <p:nvPr/>
        </p:nvSpPr>
        <p:spPr bwMode="auto">
          <a:xfrm>
            <a:off x="4184651" y="1741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3" name="Oval 163">
            <a:extLst>
              <a:ext uri="{FF2B5EF4-FFF2-40B4-BE49-F238E27FC236}">
                <a16:creationId xmlns:a16="http://schemas.microsoft.com/office/drawing/2014/main" id="{9DEE03E5-D322-4EC8-85E5-FAAB7F752E71}"/>
              </a:ext>
            </a:extLst>
          </p:cNvPr>
          <p:cNvSpPr>
            <a:spLocks noChangeArrowheads="1"/>
          </p:cNvSpPr>
          <p:nvPr/>
        </p:nvSpPr>
        <p:spPr bwMode="auto">
          <a:xfrm>
            <a:off x="4308476"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4" name="Oval 164">
            <a:extLst>
              <a:ext uri="{FF2B5EF4-FFF2-40B4-BE49-F238E27FC236}">
                <a16:creationId xmlns:a16="http://schemas.microsoft.com/office/drawing/2014/main" id="{98A726F6-E050-45E7-91CF-896C0F89BE7F}"/>
              </a:ext>
            </a:extLst>
          </p:cNvPr>
          <p:cNvSpPr>
            <a:spLocks noChangeArrowheads="1"/>
          </p:cNvSpPr>
          <p:nvPr/>
        </p:nvSpPr>
        <p:spPr bwMode="auto">
          <a:xfrm>
            <a:off x="4346576" y="1527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5" name="Oval 165">
            <a:extLst>
              <a:ext uri="{FF2B5EF4-FFF2-40B4-BE49-F238E27FC236}">
                <a16:creationId xmlns:a16="http://schemas.microsoft.com/office/drawing/2014/main" id="{1DF0387E-E7D2-4105-A23A-43E2359283D3}"/>
              </a:ext>
            </a:extLst>
          </p:cNvPr>
          <p:cNvSpPr>
            <a:spLocks noChangeArrowheads="1"/>
          </p:cNvSpPr>
          <p:nvPr/>
        </p:nvSpPr>
        <p:spPr bwMode="auto">
          <a:xfrm>
            <a:off x="4381501" y="1666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6" name="Oval 166">
            <a:extLst>
              <a:ext uri="{FF2B5EF4-FFF2-40B4-BE49-F238E27FC236}">
                <a16:creationId xmlns:a16="http://schemas.microsoft.com/office/drawing/2014/main" id="{EC217D07-B0E5-4C37-AF46-8829CFF6ECFA}"/>
              </a:ext>
            </a:extLst>
          </p:cNvPr>
          <p:cNvSpPr>
            <a:spLocks noChangeArrowheads="1"/>
          </p:cNvSpPr>
          <p:nvPr/>
        </p:nvSpPr>
        <p:spPr bwMode="auto">
          <a:xfrm>
            <a:off x="4408489" y="141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7" name="Oval 167">
            <a:extLst>
              <a:ext uri="{FF2B5EF4-FFF2-40B4-BE49-F238E27FC236}">
                <a16:creationId xmlns:a16="http://schemas.microsoft.com/office/drawing/2014/main" id="{AED84DBC-352D-4348-8CE7-37DB4C20E5C5}"/>
              </a:ext>
            </a:extLst>
          </p:cNvPr>
          <p:cNvSpPr>
            <a:spLocks noChangeArrowheads="1"/>
          </p:cNvSpPr>
          <p:nvPr/>
        </p:nvSpPr>
        <p:spPr bwMode="auto">
          <a:xfrm>
            <a:off x="4411664" y="133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8" name="Oval 168">
            <a:extLst>
              <a:ext uri="{FF2B5EF4-FFF2-40B4-BE49-F238E27FC236}">
                <a16:creationId xmlns:a16="http://schemas.microsoft.com/office/drawing/2014/main" id="{3F6B2807-AFE8-4FD1-B49C-0DBDA64A2E7B}"/>
              </a:ext>
            </a:extLst>
          </p:cNvPr>
          <p:cNvSpPr>
            <a:spLocks noChangeArrowheads="1"/>
          </p:cNvSpPr>
          <p:nvPr/>
        </p:nvSpPr>
        <p:spPr bwMode="auto">
          <a:xfrm>
            <a:off x="43275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9" name="Oval 169">
            <a:extLst>
              <a:ext uri="{FF2B5EF4-FFF2-40B4-BE49-F238E27FC236}">
                <a16:creationId xmlns:a16="http://schemas.microsoft.com/office/drawing/2014/main" id="{AF5023FF-6BEF-4EFF-B528-817950B31E32}"/>
              </a:ext>
            </a:extLst>
          </p:cNvPr>
          <p:cNvSpPr>
            <a:spLocks noChangeArrowheads="1"/>
          </p:cNvSpPr>
          <p:nvPr/>
        </p:nvSpPr>
        <p:spPr bwMode="auto">
          <a:xfrm>
            <a:off x="4386264" y="120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0" name="Oval 170">
            <a:extLst>
              <a:ext uri="{FF2B5EF4-FFF2-40B4-BE49-F238E27FC236}">
                <a16:creationId xmlns:a16="http://schemas.microsoft.com/office/drawing/2014/main" id="{DAF102E4-274A-4EC0-AC26-FCF6E6F7CBB2}"/>
              </a:ext>
            </a:extLst>
          </p:cNvPr>
          <p:cNvSpPr>
            <a:spLocks noChangeArrowheads="1"/>
          </p:cNvSpPr>
          <p:nvPr/>
        </p:nvSpPr>
        <p:spPr bwMode="auto">
          <a:xfrm>
            <a:off x="4291014" y="200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1" name="Oval 171">
            <a:extLst>
              <a:ext uri="{FF2B5EF4-FFF2-40B4-BE49-F238E27FC236}">
                <a16:creationId xmlns:a16="http://schemas.microsoft.com/office/drawing/2014/main" id="{21B6B994-F2E0-4D88-8ABE-94A2895CD9F7}"/>
              </a:ext>
            </a:extLst>
          </p:cNvPr>
          <p:cNvSpPr>
            <a:spLocks noChangeArrowheads="1"/>
          </p:cNvSpPr>
          <p:nvPr/>
        </p:nvSpPr>
        <p:spPr bwMode="auto">
          <a:xfrm>
            <a:off x="4371976" y="189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2" name="Oval 172">
            <a:extLst>
              <a:ext uri="{FF2B5EF4-FFF2-40B4-BE49-F238E27FC236}">
                <a16:creationId xmlns:a16="http://schemas.microsoft.com/office/drawing/2014/main" id="{4D69388D-775E-4D22-AB30-17001811F89E}"/>
              </a:ext>
            </a:extLst>
          </p:cNvPr>
          <p:cNvSpPr>
            <a:spLocks noChangeArrowheads="1"/>
          </p:cNvSpPr>
          <p:nvPr/>
        </p:nvSpPr>
        <p:spPr bwMode="auto">
          <a:xfrm>
            <a:off x="4395789" y="1824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3" name="Oval 173">
            <a:extLst>
              <a:ext uri="{FF2B5EF4-FFF2-40B4-BE49-F238E27FC236}">
                <a16:creationId xmlns:a16="http://schemas.microsoft.com/office/drawing/2014/main" id="{27927328-0A22-40CE-BBDA-B27967A2E261}"/>
              </a:ext>
            </a:extLst>
          </p:cNvPr>
          <p:cNvSpPr>
            <a:spLocks noChangeArrowheads="1"/>
          </p:cNvSpPr>
          <p:nvPr/>
        </p:nvSpPr>
        <p:spPr bwMode="auto">
          <a:xfrm>
            <a:off x="4430714"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4" name="Oval 174">
            <a:extLst>
              <a:ext uri="{FF2B5EF4-FFF2-40B4-BE49-F238E27FC236}">
                <a16:creationId xmlns:a16="http://schemas.microsoft.com/office/drawing/2014/main" id="{CA6ECE54-0AC4-4444-B5BC-51F54E09F743}"/>
              </a:ext>
            </a:extLst>
          </p:cNvPr>
          <p:cNvSpPr>
            <a:spLocks noChangeArrowheads="1"/>
          </p:cNvSpPr>
          <p:nvPr/>
        </p:nvSpPr>
        <p:spPr bwMode="auto">
          <a:xfrm>
            <a:off x="4518026" y="154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5" name="Oval 175">
            <a:extLst>
              <a:ext uri="{FF2B5EF4-FFF2-40B4-BE49-F238E27FC236}">
                <a16:creationId xmlns:a16="http://schemas.microsoft.com/office/drawing/2014/main" id="{D402B778-CC1D-4F0B-97CC-6B4C68CFFDC5}"/>
              </a:ext>
            </a:extLst>
          </p:cNvPr>
          <p:cNvSpPr>
            <a:spLocks noChangeArrowheads="1"/>
          </p:cNvSpPr>
          <p:nvPr/>
        </p:nvSpPr>
        <p:spPr bwMode="auto">
          <a:xfrm>
            <a:off x="4491039" y="160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6" name="Oval 176">
            <a:extLst>
              <a:ext uri="{FF2B5EF4-FFF2-40B4-BE49-F238E27FC236}">
                <a16:creationId xmlns:a16="http://schemas.microsoft.com/office/drawing/2014/main" id="{D435BF43-251F-4224-9CB8-906172E17A9E}"/>
              </a:ext>
            </a:extLst>
          </p:cNvPr>
          <p:cNvSpPr>
            <a:spLocks noChangeArrowheads="1"/>
          </p:cNvSpPr>
          <p:nvPr/>
        </p:nvSpPr>
        <p:spPr bwMode="auto">
          <a:xfrm>
            <a:off x="4525964" y="174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7" name="Oval 177">
            <a:extLst>
              <a:ext uri="{FF2B5EF4-FFF2-40B4-BE49-F238E27FC236}">
                <a16:creationId xmlns:a16="http://schemas.microsoft.com/office/drawing/2014/main" id="{620F621A-DAD0-4996-B0CB-0A71D65E35D3}"/>
              </a:ext>
            </a:extLst>
          </p:cNvPr>
          <p:cNvSpPr>
            <a:spLocks noChangeArrowheads="1"/>
          </p:cNvSpPr>
          <p:nvPr/>
        </p:nvSpPr>
        <p:spPr bwMode="auto">
          <a:xfrm>
            <a:off x="4552951" y="149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8" name="Oval 178">
            <a:extLst>
              <a:ext uri="{FF2B5EF4-FFF2-40B4-BE49-F238E27FC236}">
                <a16:creationId xmlns:a16="http://schemas.microsoft.com/office/drawing/2014/main" id="{1B7F16AD-CBA3-4288-B971-8D6EAEB378E3}"/>
              </a:ext>
            </a:extLst>
          </p:cNvPr>
          <p:cNvSpPr>
            <a:spLocks noChangeArrowheads="1"/>
          </p:cNvSpPr>
          <p:nvPr/>
        </p:nvSpPr>
        <p:spPr bwMode="auto">
          <a:xfrm>
            <a:off x="4454526" y="149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9" name="Oval 179">
            <a:extLst>
              <a:ext uri="{FF2B5EF4-FFF2-40B4-BE49-F238E27FC236}">
                <a16:creationId xmlns:a16="http://schemas.microsoft.com/office/drawing/2014/main" id="{1B369630-28A3-4364-A448-9ABC60D0BF8E}"/>
              </a:ext>
            </a:extLst>
          </p:cNvPr>
          <p:cNvSpPr>
            <a:spLocks noChangeArrowheads="1"/>
          </p:cNvSpPr>
          <p:nvPr/>
        </p:nvSpPr>
        <p:spPr bwMode="auto">
          <a:xfrm>
            <a:off x="4445001" y="196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0" name="Oval 180">
            <a:extLst>
              <a:ext uri="{FF2B5EF4-FFF2-40B4-BE49-F238E27FC236}">
                <a16:creationId xmlns:a16="http://schemas.microsoft.com/office/drawing/2014/main" id="{266BA5B5-ADFF-44E5-B8B9-8A586119A47A}"/>
              </a:ext>
            </a:extLst>
          </p:cNvPr>
          <p:cNvSpPr>
            <a:spLocks noChangeArrowheads="1"/>
          </p:cNvSpPr>
          <p:nvPr/>
        </p:nvSpPr>
        <p:spPr bwMode="auto">
          <a:xfrm>
            <a:off x="4516439" y="197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1" name="Oval 181">
            <a:extLst>
              <a:ext uri="{FF2B5EF4-FFF2-40B4-BE49-F238E27FC236}">
                <a16:creationId xmlns:a16="http://schemas.microsoft.com/office/drawing/2014/main" id="{0EC3CFA5-D37C-4600-80DF-7CCA5BDFEAFF}"/>
              </a:ext>
            </a:extLst>
          </p:cNvPr>
          <p:cNvSpPr>
            <a:spLocks noChangeArrowheads="1"/>
          </p:cNvSpPr>
          <p:nvPr/>
        </p:nvSpPr>
        <p:spPr bwMode="auto">
          <a:xfrm>
            <a:off x="4540251" y="190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2" name="Oval 182">
            <a:extLst>
              <a:ext uri="{FF2B5EF4-FFF2-40B4-BE49-F238E27FC236}">
                <a16:creationId xmlns:a16="http://schemas.microsoft.com/office/drawing/2014/main" id="{0D86B800-6CC4-41E8-8B58-99059AB10373}"/>
              </a:ext>
            </a:extLst>
          </p:cNvPr>
          <p:cNvSpPr>
            <a:spLocks noChangeArrowheads="1"/>
          </p:cNvSpPr>
          <p:nvPr/>
        </p:nvSpPr>
        <p:spPr bwMode="auto">
          <a:xfrm>
            <a:off x="4441826" y="1905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3" name="Oval 183">
            <a:extLst>
              <a:ext uri="{FF2B5EF4-FFF2-40B4-BE49-F238E27FC236}">
                <a16:creationId xmlns:a16="http://schemas.microsoft.com/office/drawing/2014/main" id="{11735123-0181-40D8-B3BB-8C95B2D69891}"/>
              </a:ext>
            </a:extLst>
          </p:cNvPr>
          <p:cNvSpPr>
            <a:spLocks noChangeArrowheads="1"/>
          </p:cNvSpPr>
          <p:nvPr/>
        </p:nvSpPr>
        <p:spPr bwMode="auto">
          <a:xfrm>
            <a:off x="4543426" y="1638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4" name="Oval 184">
            <a:extLst>
              <a:ext uri="{FF2B5EF4-FFF2-40B4-BE49-F238E27FC236}">
                <a16:creationId xmlns:a16="http://schemas.microsoft.com/office/drawing/2014/main" id="{8D2EAF03-E7BE-4608-A670-7341D4AA1A2E}"/>
              </a:ext>
            </a:extLst>
          </p:cNvPr>
          <p:cNvSpPr>
            <a:spLocks noChangeArrowheads="1"/>
          </p:cNvSpPr>
          <p:nvPr/>
        </p:nvSpPr>
        <p:spPr bwMode="auto">
          <a:xfrm>
            <a:off x="4722814" y="1597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5" name="Oval 185">
            <a:extLst>
              <a:ext uri="{FF2B5EF4-FFF2-40B4-BE49-F238E27FC236}">
                <a16:creationId xmlns:a16="http://schemas.microsoft.com/office/drawing/2014/main" id="{63B369B7-C641-4C27-B013-4B6E623EBB45}"/>
              </a:ext>
            </a:extLst>
          </p:cNvPr>
          <p:cNvSpPr>
            <a:spLocks noChangeArrowheads="1"/>
          </p:cNvSpPr>
          <p:nvPr/>
        </p:nvSpPr>
        <p:spPr bwMode="auto">
          <a:xfrm>
            <a:off x="4746626" y="190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6" name="Oval 186">
            <a:extLst>
              <a:ext uri="{FF2B5EF4-FFF2-40B4-BE49-F238E27FC236}">
                <a16:creationId xmlns:a16="http://schemas.microsoft.com/office/drawing/2014/main" id="{BCE7FC78-5107-4EE9-9FFC-F93F290064FD}"/>
              </a:ext>
            </a:extLst>
          </p:cNvPr>
          <p:cNvSpPr>
            <a:spLocks noChangeArrowheads="1"/>
          </p:cNvSpPr>
          <p:nvPr/>
        </p:nvSpPr>
        <p:spPr bwMode="auto">
          <a:xfrm>
            <a:off x="4660901" y="19399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7" name="Oval 187">
            <a:extLst>
              <a:ext uri="{FF2B5EF4-FFF2-40B4-BE49-F238E27FC236}">
                <a16:creationId xmlns:a16="http://schemas.microsoft.com/office/drawing/2014/main" id="{C99E6007-C3D9-4201-9913-ADD8C30A190E}"/>
              </a:ext>
            </a:extLst>
          </p:cNvPr>
          <p:cNvSpPr>
            <a:spLocks noChangeArrowheads="1"/>
          </p:cNvSpPr>
          <p:nvPr/>
        </p:nvSpPr>
        <p:spPr bwMode="auto">
          <a:xfrm>
            <a:off x="4641851" y="182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8" name="Oval 188">
            <a:extLst>
              <a:ext uri="{FF2B5EF4-FFF2-40B4-BE49-F238E27FC236}">
                <a16:creationId xmlns:a16="http://schemas.microsoft.com/office/drawing/2014/main" id="{D31A1A9C-F86C-4B90-8F49-2BE0DDE71BB5}"/>
              </a:ext>
            </a:extLst>
          </p:cNvPr>
          <p:cNvSpPr>
            <a:spLocks noChangeArrowheads="1"/>
          </p:cNvSpPr>
          <p:nvPr/>
        </p:nvSpPr>
        <p:spPr bwMode="auto">
          <a:xfrm>
            <a:off x="4713289" y="1827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9" name="Oval 189">
            <a:extLst>
              <a:ext uri="{FF2B5EF4-FFF2-40B4-BE49-F238E27FC236}">
                <a16:creationId xmlns:a16="http://schemas.microsoft.com/office/drawing/2014/main" id="{B504DFAD-14C1-46E2-B80B-284FA3B9FF69}"/>
              </a:ext>
            </a:extLst>
          </p:cNvPr>
          <p:cNvSpPr>
            <a:spLocks noChangeArrowheads="1"/>
          </p:cNvSpPr>
          <p:nvPr/>
        </p:nvSpPr>
        <p:spPr bwMode="auto">
          <a:xfrm>
            <a:off x="4737101" y="1754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0" name="Oval 190">
            <a:extLst>
              <a:ext uri="{FF2B5EF4-FFF2-40B4-BE49-F238E27FC236}">
                <a16:creationId xmlns:a16="http://schemas.microsoft.com/office/drawing/2014/main" id="{BB548ADB-42D2-4DF4-926C-7F8888134E08}"/>
              </a:ext>
            </a:extLst>
          </p:cNvPr>
          <p:cNvSpPr>
            <a:spLocks noChangeArrowheads="1"/>
          </p:cNvSpPr>
          <p:nvPr/>
        </p:nvSpPr>
        <p:spPr bwMode="auto">
          <a:xfrm>
            <a:off x="4638676" y="175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1" name="Oval 191">
            <a:extLst>
              <a:ext uri="{FF2B5EF4-FFF2-40B4-BE49-F238E27FC236}">
                <a16:creationId xmlns:a16="http://schemas.microsoft.com/office/drawing/2014/main" id="{A2B070FC-DD26-4F2F-AEFF-274E268484EF}"/>
              </a:ext>
            </a:extLst>
          </p:cNvPr>
          <p:cNvSpPr>
            <a:spLocks noChangeArrowheads="1"/>
          </p:cNvSpPr>
          <p:nvPr/>
        </p:nvSpPr>
        <p:spPr bwMode="auto">
          <a:xfrm>
            <a:off x="4772026"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2" name="Oval 192">
            <a:extLst>
              <a:ext uri="{FF2B5EF4-FFF2-40B4-BE49-F238E27FC236}">
                <a16:creationId xmlns:a16="http://schemas.microsoft.com/office/drawing/2014/main" id="{4923CBF2-0EAB-4885-A8BA-2B741B738D32}"/>
              </a:ext>
            </a:extLst>
          </p:cNvPr>
          <p:cNvSpPr>
            <a:spLocks noChangeArrowheads="1"/>
          </p:cNvSpPr>
          <p:nvPr/>
        </p:nvSpPr>
        <p:spPr bwMode="auto">
          <a:xfrm>
            <a:off x="4621214" y="1560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3" name="Oval 193">
            <a:extLst>
              <a:ext uri="{FF2B5EF4-FFF2-40B4-BE49-F238E27FC236}">
                <a16:creationId xmlns:a16="http://schemas.microsoft.com/office/drawing/2014/main" id="{CF67A0F8-43D6-4BAF-9218-6535AF47B7B0}"/>
              </a:ext>
            </a:extLst>
          </p:cNvPr>
          <p:cNvSpPr>
            <a:spLocks noChangeArrowheads="1"/>
          </p:cNvSpPr>
          <p:nvPr/>
        </p:nvSpPr>
        <p:spPr bwMode="auto">
          <a:xfrm>
            <a:off x="4740276" y="149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4" name="Oval 194">
            <a:extLst>
              <a:ext uri="{FF2B5EF4-FFF2-40B4-BE49-F238E27FC236}">
                <a16:creationId xmlns:a16="http://schemas.microsoft.com/office/drawing/2014/main" id="{F336AAE5-D75C-4F3B-8169-A87551311828}"/>
              </a:ext>
            </a:extLst>
          </p:cNvPr>
          <p:cNvSpPr>
            <a:spLocks noChangeArrowheads="1"/>
          </p:cNvSpPr>
          <p:nvPr/>
        </p:nvSpPr>
        <p:spPr bwMode="auto">
          <a:xfrm>
            <a:off x="4832351" y="153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5" name="Oval 195">
            <a:extLst>
              <a:ext uri="{FF2B5EF4-FFF2-40B4-BE49-F238E27FC236}">
                <a16:creationId xmlns:a16="http://schemas.microsoft.com/office/drawing/2014/main" id="{539C67FD-90FE-4E8F-BD02-643624524F56}"/>
              </a:ext>
            </a:extLst>
          </p:cNvPr>
          <p:cNvSpPr>
            <a:spLocks noChangeArrowheads="1"/>
          </p:cNvSpPr>
          <p:nvPr/>
        </p:nvSpPr>
        <p:spPr bwMode="auto">
          <a:xfrm>
            <a:off x="4867276" y="1673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6" name="Oval 196">
            <a:extLst>
              <a:ext uri="{FF2B5EF4-FFF2-40B4-BE49-F238E27FC236}">
                <a16:creationId xmlns:a16="http://schemas.microsoft.com/office/drawing/2014/main" id="{E4757DE0-7788-49D7-AE22-CB51325B1FE2}"/>
              </a:ext>
            </a:extLst>
          </p:cNvPr>
          <p:cNvSpPr>
            <a:spLocks noChangeArrowheads="1"/>
          </p:cNvSpPr>
          <p:nvPr/>
        </p:nvSpPr>
        <p:spPr bwMode="auto">
          <a:xfrm>
            <a:off x="4891089" y="197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7" name="Oval 197">
            <a:extLst>
              <a:ext uri="{FF2B5EF4-FFF2-40B4-BE49-F238E27FC236}">
                <a16:creationId xmlns:a16="http://schemas.microsoft.com/office/drawing/2014/main" id="{0258FDFC-F95A-4874-90C6-2D9268573E5E}"/>
              </a:ext>
            </a:extLst>
          </p:cNvPr>
          <p:cNvSpPr>
            <a:spLocks noChangeArrowheads="1"/>
          </p:cNvSpPr>
          <p:nvPr/>
        </p:nvSpPr>
        <p:spPr bwMode="auto">
          <a:xfrm>
            <a:off x="4794251" y="194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8" name="Oval 198">
            <a:extLst>
              <a:ext uri="{FF2B5EF4-FFF2-40B4-BE49-F238E27FC236}">
                <a16:creationId xmlns:a16="http://schemas.microsoft.com/office/drawing/2014/main" id="{2A6C9A15-8AF3-4E5A-943A-23C08BD4AD2D}"/>
              </a:ext>
            </a:extLst>
          </p:cNvPr>
          <p:cNvSpPr>
            <a:spLocks noChangeArrowheads="1"/>
          </p:cNvSpPr>
          <p:nvPr/>
        </p:nvSpPr>
        <p:spPr bwMode="auto">
          <a:xfrm>
            <a:off x="4857751" y="1903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9" name="Oval 199">
            <a:extLst>
              <a:ext uri="{FF2B5EF4-FFF2-40B4-BE49-F238E27FC236}">
                <a16:creationId xmlns:a16="http://schemas.microsoft.com/office/drawing/2014/main" id="{E45ECBFF-067A-43DC-9E60-58109C88689E}"/>
              </a:ext>
            </a:extLst>
          </p:cNvPr>
          <p:cNvSpPr>
            <a:spLocks noChangeArrowheads="1"/>
          </p:cNvSpPr>
          <p:nvPr/>
        </p:nvSpPr>
        <p:spPr bwMode="auto">
          <a:xfrm>
            <a:off x="4881564" y="183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0" name="Oval 200">
            <a:extLst>
              <a:ext uri="{FF2B5EF4-FFF2-40B4-BE49-F238E27FC236}">
                <a16:creationId xmlns:a16="http://schemas.microsoft.com/office/drawing/2014/main" id="{3AE6A41A-655E-4E8B-B2D6-E9F3C8607781}"/>
              </a:ext>
            </a:extLst>
          </p:cNvPr>
          <p:cNvSpPr>
            <a:spLocks noChangeArrowheads="1"/>
          </p:cNvSpPr>
          <p:nvPr/>
        </p:nvSpPr>
        <p:spPr bwMode="auto">
          <a:xfrm>
            <a:off x="4783139" y="1835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1" name="Oval 201">
            <a:extLst>
              <a:ext uri="{FF2B5EF4-FFF2-40B4-BE49-F238E27FC236}">
                <a16:creationId xmlns:a16="http://schemas.microsoft.com/office/drawing/2014/main" id="{29696CAC-BF49-422C-96C4-130AC09D435E}"/>
              </a:ext>
            </a:extLst>
          </p:cNvPr>
          <p:cNvSpPr>
            <a:spLocks noChangeArrowheads="1"/>
          </p:cNvSpPr>
          <p:nvPr/>
        </p:nvSpPr>
        <p:spPr bwMode="auto">
          <a:xfrm>
            <a:off x="4938714" y="1468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2" name="Oval 202">
            <a:extLst>
              <a:ext uri="{FF2B5EF4-FFF2-40B4-BE49-F238E27FC236}">
                <a16:creationId xmlns:a16="http://schemas.microsoft.com/office/drawing/2014/main" id="{95B692CA-89A9-449E-887A-F58FE4F960C0}"/>
              </a:ext>
            </a:extLst>
          </p:cNvPr>
          <p:cNvSpPr>
            <a:spLocks noChangeArrowheads="1"/>
          </p:cNvSpPr>
          <p:nvPr/>
        </p:nvSpPr>
        <p:spPr bwMode="auto">
          <a:xfrm>
            <a:off x="3894139" y="67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3" name="Oval 203">
            <a:extLst>
              <a:ext uri="{FF2B5EF4-FFF2-40B4-BE49-F238E27FC236}">
                <a16:creationId xmlns:a16="http://schemas.microsoft.com/office/drawing/2014/main" id="{58334F33-187C-4BF8-9D32-51BF0D5706C0}"/>
              </a:ext>
            </a:extLst>
          </p:cNvPr>
          <p:cNvSpPr>
            <a:spLocks noChangeArrowheads="1"/>
          </p:cNvSpPr>
          <p:nvPr/>
        </p:nvSpPr>
        <p:spPr bwMode="auto">
          <a:xfrm>
            <a:off x="3856039"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4" name="Oval 204">
            <a:extLst>
              <a:ext uri="{FF2B5EF4-FFF2-40B4-BE49-F238E27FC236}">
                <a16:creationId xmlns:a16="http://schemas.microsoft.com/office/drawing/2014/main" id="{C369023F-9ABD-43C3-9988-CC1EF6423F19}"/>
              </a:ext>
            </a:extLst>
          </p:cNvPr>
          <p:cNvSpPr>
            <a:spLocks noChangeArrowheads="1"/>
          </p:cNvSpPr>
          <p:nvPr/>
        </p:nvSpPr>
        <p:spPr bwMode="auto">
          <a:xfrm>
            <a:off x="3984626" y="525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5" name="Oval 205">
            <a:extLst>
              <a:ext uri="{FF2B5EF4-FFF2-40B4-BE49-F238E27FC236}">
                <a16:creationId xmlns:a16="http://schemas.microsoft.com/office/drawing/2014/main" id="{BE2268CC-A122-4065-8AAE-D4C2DF82B1C7}"/>
              </a:ext>
            </a:extLst>
          </p:cNvPr>
          <p:cNvSpPr>
            <a:spLocks noChangeArrowheads="1"/>
          </p:cNvSpPr>
          <p:nvPr/>
        </p:nvSpPr>
        <p:spPr bwMode="auto">
          <a:xfrm>
            <a:off x="3886201" y="52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6" name="Oval 206">
            <a:extLst>
              <a:ext uri="{FF2B5EF4-FFF2-40B4-BE49-F238E27FC236}">
                <a16:creationId xmlns:a16="http://schemas.microsoft.com/office/drawing/2014/main" id="{0EA88889-4D43-47E5-AD20-27E634D3F3B7}"/>
              </a:ext>
            </a:extLst>
          </p:cNvPr>
          <p:cNvSpPr>
            <a:spLocks noChangeArrowheads="1"/>
          </p:cNvSpPr>
          <p:nvPr/>
        </p:nvSpPr>
        <p:spPr bwMode="auto">
          <a:xfrm>
            <a:off x="3981451" y="107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7" name="Oval 207">
            <a:extLst>
              <a:ext uri="{FF2B5EF4-FFF2-40B4-BE49-F238E27FC236}">
                <a16:creationId xmlns:a16="http://schemas.microsoft.com/office/drawing/2014/main" id="{62D5F63C-6210-4E2C-8188-D49BB76A26C5}"/>
              </a:ext>
            </a:extLst>
          </p:cNvPr>
          <p:cNvSpPr>
            <a:spLocks noChangeArrowheads="1"/>
          </p:cNvSpPr>
          <p:nvPr/>
        </p:nvSpPr>
        <p:spPr bwMode="auto">
          <a:xfrm>
            <a:off x="3895726" y="11160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8" name="Oval 208">
            <a:extLst>
              <a:ext uri="{FF2B5EF4-FFF2-40B4-BE49-F238E27FC236}">
                <a16:creationId xmlns:a16="http://schemas.microsoft.com/office/drawing/2014/main" id="{55B539FF-0984-451F-8D44-D21339254D3C}"/>
              </a:ext>
            </a:extLst>
          </p:cNvPr>
          <p:cNvSpPr>
            <a:spLocks noChangeArrowheads="1"/>
          </p:cNvSpPr>
          <p:nvPr/>
        </p:nvSpPr>
        <p:spPr bwMode="auto">
          <a:xfrm>
            <a:off x="3948114" y="100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9" name="Oval 209">
            <a:extLst>
              <a:ext uri="{FF2B5EF4-FFF2-40B4-BE49-F238E27FC236}">
                <a16:creationId xmlns:a16="http://schemas.microsoft.com/office/drawing/2014/main" id="{A443522A-CB79-4394-B95C-3DC072077F89}"/>
              </a:ext>
            </a:extLst>
          </p:cNvPr>
          <p:cNvSpPr>
            <a:spLocks noChangeArrowheads="1"/>
          </p:cNvSpPr>
          <p:nvPr/>
        </p:nvSpPr>
        <p:spPr bwMode="auto">
          <a:xfrm>
            <a:off x="3960814" y="87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0" name="Oval 210">
            <a:extLst>
              <a:ext uri="{FF2B5EF4-FFF2-40B4-BE49-F238E27FC236}">
                <a16:creationId xmlns:a16="http://schemas.microsoft.com/office/drawing/2014/main" id="{8406922A-C55A-459E-9104-6610E02E3BDC}"/>
              </a:ext>
            </a:extLst>
          </p:cNvPr>
          <p:cNvSpPr>
            <a:spLocks noChangeArrowheads="1"/>
          </p:cNvSpPr>
          <p:nvPr/>
        </p:nvSpPr>
        <p:spPr bwMode="auto">
          <a:xfrm>
            <a:off x="3975101" y="66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1" name="Oval 211">
            <a:extLst>
              <a:ext uri="{FF2B5EF4-FFF2-40B4-BE49-F238E27FC236}">
                <a16:creationId xmlns:a16="http://schemas.microsoft.com/office/drawing/2014/main" id="{1A620340-0D6D-4A3B-9C92-123F84A5FB3A}"/>
              </a:ext>
            </a:extLst>
          </p:cNvPr>
          <p:cNvSpPr>
            <a:spLocks noChangeArrowheads="1"/>
          </p:cNvSpPr>
          <p:nvPr/>
        </p:nvSpPr>
        <p:spPr bwMode="auto">
          <a:xfrm>
            <a:off x="5067301" y="858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2" name="Oval 212">
            <a:extLst>
              <a:ext uri="{FF2B5EF4-FFF2-40B4-BE49-F238E27FC236}">
                <a16:creationId xmlns:a16="http://schemas.microsoft.com/office/drawing/2014/main" id="{47BBEDFC-D57C-41FE-94F5-17D25A3D180C}"/>
              </a:ext>
            </a:extLst>
          </p:cNvPr>
          <p:cNvSpPr>
            <a:spLocks noChangeArrowheads="1"/>
          </p:cNvSpPr>
          <p:nvPr/>
        </p:nvSpPr>
        <p:spPr bwMode="auto">
          <a:xfrm>
            <a:off x="4981576" y="8985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3" name="Oval 213">
            <a:extLst>
              <a:ext uri="{FF2B5EF4-FFF2-40B4-BE49-F238E27FC236}">
                <a16:creationId xmlns:a16="http://schemas.microsoft.com/office/drawing/2014/main" id="{797EF56F-D4F4-437E-9734-C4342EC26F4B}"/>
              </a:ext>
            </a:extLst>
          </p:cNvPr>
          <p:cNvSpPr>
            <a:spLocks noChangeArrowheads="1"/>
          </p:cNvSpPr>
          <p:nvPr/>
        </p:nvSpPr>
        <p:spPr bwMode="auto">
          <a:xfrm>
            <a:off x="4962526" y="781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4" name="Oval 214">
            <a:extLst>
              <a:ext uri="{FF2B5EF4-FFF2-40B4-BE49-F238E27FC236}">
                <a16:creationId xmlns:a16="http://schemas.microsoft.com/office/drawing/2014/main" id="{D3CA5BA0-8551-44A9-82D3-0008FF017825}"/>
              </a:ext>
            </a:extLst>
          </p:cNvPr>
          <p:cNvSpPr>
            <a:spLocks noChangeArrowheads="1"/>
          </p:cNvSpPr>
          <p:nvPr/>
        </p:nvSpPr>
        <p:spPr bwMode="auto">
          <a:xfrm>
            <a:off x="5033964"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5" name="Oval 215">
            <a:extLst>
              <a:ext uri="{FF2B5EF4-FFF2-40B4-BE49-F238E27FC236}">
                <a16:creationId xmlns:a16="http://schemas.microsoft.com/office/drawing/2014/main" id="{046CB62B-E3DB-4D3B-8856-706238C07ACD}"/>
              </a:ext>
            </a:extLst>
          </p:cNvPr>
          <p:cNvSpPr>
            <a:spLocks noChangeArrowheads="1"/>
          </p:cNvSpPr>
          <p:nvPr/>
        </p:nvSpPr>
        <p:spPr bwMode="auto">
          <a:xfrm>
            <a:off x="5057776" y="71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6" name="Oval 216">
            <a:extLst>
              <a:ext uri="{FF2B5EF4-FFF2-40B4-BE49-F238E27FC236}">
                <a16:creationId xmlns:a16="http://schemas.microsoft.com/office/drawing/2014/main" id="{71EC3FEE-B961-49BB-B61F-AB4D7FEAB5B4}"/>
              </a:ext>
            </a:extLst>
          </p:cNvPr>
          <p:cNvSpPr>
            <a:spLocks noChangeArrowheads="1"/>
          </p:cNvSpPr>
          <p:nvPr/>
        </p:nvSpPr>
        <p:spPr bwMode="auto">
          <a:xfrm>
            <a:off x="4991101" y="66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7" name="Oval 217">
            <a:extLst>
              <a:ext uri="{FF2B5EF4-FFF2-40B4-BE49-F238E27FC236}">
                <a16:creationId xmlns:a16="http://schemas.microsoft.com/office/drawing/2014/main" id="{182F09EF-AA13-4656-AC6C-348446147250}"/>
              </a:ext>
            </a:extLst>
          </p:cNvPr>
          <p:cNvSpPr>
            <a:spLocks noChangeArrowheads="1"/>
          </p:cNvSpPr>
          <p:nvPr/>
        </p:nvSpPr>
        <p:spPr bwMode="auto">
          <a:xfrm>
            <a:off x="5092701"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8" name="Oval 218">
            <a:extLst>
              <a:ext uri="{FF2B5EF4-FFF2-40B4-BE49-F238E27FC236}">
                <a16:creationId xmlns:a16="http://schemas.microsoft.com/office/drawing/2014/main" id="{38E924ED-8EB1-4620-AD5C-FD83F133CA11}"/>
              </a:ext>
            </a:extLst>
          </p:cNvPr>
          <p:cNvSpPr>
            <a:spLocks noChangeArrowheads="1"/>
          </p:cNvSpPr>
          <p:nvPr/>
        </p:nvSpPr>
        <p:spPr bwMode="auto">
          <a:xfrm>
            <a:off x="4673601" y="60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9" name="Oval 219">
            <a:extLst>
              <a:ext uri="{FF2B5EF4-FFF2-40B4-BE49-F238E27FC236}">
                <a16:creationId xmlns:a16="http://schemas.microsoft.com/office/drawing/2014/main" id="{D5B30AC7-AC3D-4041-9502-8930F3DD2623}"/>
              </a:ext>
            </a:extLst>
          </p:cNvPr>
          <p:cNvSpPr>
            <a:spLocks noChangeArrowheads="1"/>
          </p:cNvSpPr>
          <p:nvPr/>
        </p:nvSpPr>
        <p:spPr bwMode="auto">
          <a:xfrm>
            <a:off x="5103814"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0" name="Oval 220">
            <a:extLst>
              <a:ext uri="{FF2B5EF4-FFF2-40B4-BE49-F238E27FC236}">
                <a16:creationId xmlns:a16="http://schemas.microsoft.com/office/drawing/2014/main" id="{9D888787-A07D-4EE6-A063-69F9F8790B02}"/>
              </a:ext>
            </a:extLst>
          </p:cNvPr>
          <p:cNvSpPr>
            <a:spLocks noChangeArrowheads="1"/>
          </p:cNvSpPr>
          <p:nvPr/>
        </p:nvSpPr>
        <p:spPr bwMode="auto">
          <a:xfrm>
            <a:off x="4154489" y="62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1" name="Oval 221">
            <a:extLst>
              <a:ext uri="{FF2B5EF4-FFF2-40B4-BE49-F238E27FC236}">
                <a16:creationId xmlns:a16="http://schemas.microsoft.com/office/drawing/2014/main" id="{8E7097E1-A8EB-4362-8995-6E403C755BA4}"/>
              </a:ext>
            </a:extLst>
          </p:cNvPr>
          <p:cNvSpPr>
            <a:spLocks noChangeArrowheads="1"/>
          </p:cNvSpPr>
          <p:nvPr/>
        </p:nvSpPr>
        <p:spPr bwMode="auto">
          <a:xfrm>
            <a:off x="41608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2" name="Oval 222">
            <a:extLst>
              <a:ext uri="{FF2B5EF4-FFF2-40B4-BE49-F238E27FC236}">
                <a16:creationId xmlns:a16="http://schemas.microsoft.com/office/drawing/2014/main" id="{A9BBD854-45E2-4511-A089-E951AD173D24}"/>
              </a:ext>
            </a:extLst>
          </p:cNvPr>
          <p:cNvSpPr>
            <a:spLocks noChangeArrowheads="1"/>
          </p:cNvSpPr>
          <p:nvPr/>
        </p:nvSpPr>
        <p:spPr bwMode="auto">
          <a:xfrm>
            <a:off x="4178301" y="93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3" name="Oval 223">
            <a:extLst>
              <a:ext uri="{FF2B5EF4-FFF2-40B4-BE49-F238E27FC236}">
                <a16:creationId xmlns:a16="http://schemas.microsoft.com/office/drawing/2014/main" id="{B566CE0E-CC84-4515-8261-6D9AEAE26655}"/>
              </a:ext>
            </a:extLst>
          </p:cNvPr>
          <p:cNvSpPr>
            <a:spLocks noChangeArrowheads="1"/>
          </p:cNvSpPr>
          <p:nvPr/>
        </p:nvSpPr>
        <p:spPr bwMode="auto">
          <a:xfrm>
            <a:off x="4092576" y="9699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4" name="Oval 224">
            <a:extLst>
              <a:ext uri="{FF2B5EF4-FFF2-40B4-BE49-F238E27FC236}">
                <a16:creationId xmlns:a16="http://schemas.microsoft.com/office/drawing/2014/main" id="{92C0631A-BF61-4CD2-A117-44FB1405B457}"/>
              </a:ext>
            </a:extLst>
          </p:cNvPr>
          <p:cNvSpPr>
            <a:spLocks noChangeArrowheads="1"/>
          </p:cNvSpPr>
          <p:nvPr/>
        </p:nvSpPr>
        <p:spPr bwMode="auto">
          <a:xfrm>
            <a:off x="4073526"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5" name="Oval 225">
            <a:extLst>
              <a:ext uri="{FF2B5EF4-FFF2-40B4-BE49-F238E27FC236}">
                <a16:creationId xmlns:a16="http://schemas.microsoft.com/office/drawing/2014/main" id="{3805DA91-AD7B-4373-8E14-DAB65CD2DABD}"/>
              </a:ext>
            </a:extLst>
          </p:cNvPr>
          <p:cNvSpPr>
            <a:spLocks noChangeArrowheads="1"/>
          </p:cNvSpPr>
          <p:nvPr/>
        </p:nvSpPr>
        <p:spPr bwMode="auto">
          <a:xfrm>
            <a:off x="4144964"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6" name="Oval 226">
            <a:extLst>
              <a:ext uri="{FF2B5EF4-FFF2-40B4-BE49-F238E27FC236}">
                <a16:creationId xmlns:a16="http://schemas.microsoft.com/office/drawing/2014/main" id="{8336DF93-A07C-4CAC-BE31-00F40A6249B0}"/>
              </a:ext>
            </a:extLst>
          </p:cNvPr>
          <p:cNvSpPr>
            <a:spLocks noChangeArrowheads="1"/>
          </p:cNvSpPr>
          <p:nvPr/>
        </p:nvSpPr>
        <p:spPr bwMode="auto">
          <a:xfrm>
            <a:off x="4168776" y="78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7" name="Oval 227">
            <a:extLst>
              <a:ext uri="{FF2B5EF4-FFF2-40B4-BE49-F238E27FC236}">
                <a16:creationId xmlns:a16="http://schemas.microsoft.com/office/drawing/2014/main" id="{6E7064CE-6703-4DCA-B2FD-0E03BFF1778F}"/>
              </a:ext>
            </a:extLst>
          </p:cNvPr>
          <p:cNvSpPr>
            <a:spLocks noChangeArrowheads="1"/>
          </p:cNvSpPr>
          <p:nvPr/>
        </p:nvSpPr>
        <p:spPr bwMode="auto">
          <a:xfrm>
            <a:off x="4070351" y="788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8" name="Oval 228">
            <a:extLst>
              <a:ext uri="{FF2B5EF4-FFF2-40B4-BE49-F238E27FC236}">
                <a16:creationId xmlns:a16="http://schemas.microsoft.com/office/drawing/2014/main" id="{3B74EB90-9187-4CE0-9697-528562E32DF6}"/>
              </a:ext>
            </a:extLst>
          </p:cNvPr>
          <p:cNvSpPr>
            <a:spLocks noChangeArrowheads="1"/>
          </p:cNvSpPr>
          <p:nvPr/>
        </p:nvSpPr>
        <p:spPr bwMode="auto">
          <a:xfrm>
            <a:off x="4203701" y="693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9" name="Oval 229">
            <a:extLst>
              <a:ext uri="{FF2B5EF4-FFF2-40B4-BE49-F238E27FC236}">
                <a16:creationId xmlns:a16="http://schemas.microsoft.com/office/drawing/2014/main" id="{88EE700F-1FDE-4DE9-B22D-78A357F202AA}"/>
              </a:ext>
            </a:extLst>
          </p:cNvPr>
          <p:cNvSpPr>
            <a:spLocks noChangeArrowheads="1"/>
          </p:cNvSpPr>
          <p:nvPr/>
        </p:nvSpPr>
        <p:spPr bwMode="auto">
          <a:xfrm>
            <a:off x="4052889" y="59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0" name="Oval 230">
            <a:extLst>
              <a:ext uri="{FF2B5EF4-FFF2-40B4-BE49-F238E27FC236}">
                <a16:creationId xmlns:a16="http://schemas.microsoft.com/office/drawing/2014/main" id="{D3D935AB-213B-4A19-B29D-C718DF0898AF}"/>
              </a:ext>
            </a:extLst>
          </p:cNvPr>
          <p:cNvSpPr>
            <a:spLocks noChangeArrowheads="1"/>
          </p:cNvSpPr>
          <p:nvPr/>
        </p:nvSpPr>
        <p:spPr bwMode="auto">
          <a:xfrm>
            <a:off x="4171951" y="52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1" name="Oval 231">
            <a:extLst>
              <a:ext uri="{FF2B5EF4-FFF2-40B4-BE49-F238E27FC236}">
                <a16:creationId xmlns:a16="http://schemas.microsoft.com/office/drawing/2014/main" id="{2FE75167-C138-443D-AB90-6F1D078AB146}"/>
              </a:ext>
            </a:extLst>
          </p:cNvPr>
          <p:cNvSpPr>
            <a:spLocks noChangeArrowheads="1"/>
          </p:cNvSpPr>
          <p:nvPr/>
        </p:nvSpPr>
        <p:spPr bwMode="auto">
          <a:xfrm>
            <a:off x="4264026" y="56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2" name="Oval 232">
            <a:extLst>
              <a:ext uri="{FF2B5EF4-FFF2-40B4-BE49-F238E27FC236}">
                <a16:creationId xmlns:a16="http://schemas.microsoft.com/office/drawing/2014/main" id="{E8ACBB03-C503-4263-99C5-A4452FE1627B}"/>
              </a:ext>
            </a:extLst>
          </p:cNvPr>
          <p:cNvSpPr>
            <a:spLocks noChangeArrowheads="1"/>
          </p:cNvSpPr>
          <p:nvPr/>
        </p:nvSpPr>
        <p:spPr bwMode="auto">
          <a:xfrm>
            <a:off x="4298951" y="70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3" name="Oval 233">
            <a:extLst>
              <a:ext uri="{FF2B5EF4-FFF2-40B4-BE49-F238E27FC236}">
                <a16:creationId xmlns:a16="http://schemas.microsoft.com/office/drawing/2014/main" id="{56C4662A-91E5-4A49-BD6D-A99B65F9D423}"/>
              </a:ext>
            </a:extLst>
          </p:cNvPr>
          <p:cNvSpPr>
            <a:spLocks noChangeArrowheads="1"/>
          </p:cNvSpPr>
          <p:nvPr/>
        </p:nvSpPr>
        <p:spPr bwMode="auto">
          <a:xfrm>
            <a:off x="4322764" y="100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4" name="Oval 234">
            <a:extLst>
              <a:ext uri="{FF2B5EF4-FFF2-40B4-BE49-F238E27FC236}">
                <a16:creationId xmlns:a16="http://schemas.microsoft.com/office/drawing/2014/main" id="{597DDCDB-DC5E-4C83-AA1B-20F216A357D1}"/>
              </a:ext>
            </a:extLst>
          </p:cNvPr>
          <p:cNvSpPr>
            <a:spLocks noChangeArrowheads="1"/>
          </p:cNvSpPr>
          <p:nvPr/>
        </p:nvSpPr>
        <p:spPr bwMode="auto">
          <a:xfrm>
            <a:off x="4237038" y="10461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5" name="Oval 235">
            <a:extLst>
              <a:ext uri="{FF2B5EF4-FFF2-40B4-BE49-F238E27FC236}">
                <a16:creationId xmlns:a16="http://schemas.microsoft.com/office/drawing/2014/main" id="{3D4C6F4B-B248-43CE-9122-A0ADAC85E2D3}"/>
              </a:ext>
            </a:extLst>
          </p:cNvPr>
          <p:cNvSpPr>
            <a:spLocks noChangeArrowheads="1"/>
          </p:cNvSpPr>
          <p:nvPr/>
        </p:nvSpPr>
        <p:spPr bwMode="auto">
          <a:xfrm>
            <a:off x="4225926"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6" name="Oval 236">
            <a:extLst>
              <a:ext uri="{FF2B5EF4-FFF2-40B4-BE49-F238E27FC236}">
                <a16:creationId xmlns:a16="http://schemas.microsoft.com/office/drawing/2014/main" id="{A0164B94-3CE4-4970-AC3B-30DB03909128}"/>
              </a:ext>
            </a:extLst>
          </p:cNvPr>
          <p:cNvSpPr>
            <a:spLocks noChangeArrowheads="1"/>
          </p:cNvSpPr>
          <p:nvPr/>
        </p:nvSpPr>
        <p:spPr bwMode="auto">
          <a:xfrm>
            <a:off x="4289426" y="93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7" name="Oval 237">
            <a:extLst>
              <a:ext uri="{FF2B5EF4-FFF2-40B4-BE49-F238E27FC236}">
                <a16:creationId xmlns:a16="http://schemas.microsoft.com/office/drawing/2014/main" id="{1F0F566E-5ADF-45F9-84FE-0D7FC649BE48}"/>
              </a:ext>
            </a:extLst>
          </p:cNvPr>
          <p:cNvSpPr>
            <a:spLocks noChangeArrowheads="1"/>
          </p:cNvSpPr>
          <p:nvPr/>
        </p:nvSpPr>
        <p:spPr bwMode="auto">
          <a:xfrm>
            <a:off x="4313239" y="860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8" name="Oval 238">
            <a:extLst>
              <a:ext uri="{FF2B5EF4-FFF2-40B4-BE49-F238E27FC236}">
                <a16:creationId xmlns:a16="http://schemas.microsoft.com/office/drawing/2014/main" id="{5E8D1A5F-1835-447E-B91D-EE085B8C53F6}"/>
              </a:ext>
            </a:extLst>
          </p:cNvPr>
          <p:cNvSpPr>
            <a:spLocks noChangeArrowheads="1"/>
          </p:cNvSpPr>
          <p:nvPr/>
        </p:nvSpPr>
        <p:spPr bwMode="auto">
          <a:xfrm>
            <a:off x="4214814" y="865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9" name="Oval 239">
            <a:extLst>
              <a:ext uri="{FF2B5EF4-FFF2-40B4-BE49-F238E27FC236}">
                <a16:creationId xmlns:a16="http://schemas.microsoft.com/office/drawing/2014/main" id="{323CB79D-A7EE-4893-BD91-ED398399C000}"/>
              </a:ext>
            </a:extLst>
          </p:cNvPr>
          <p:cNvSpPr>
            <a:spLocks noChangeArrowheads="1"/>
          </p:cNvSpPr>
          <p:nvPr/>
        </p:nvSpPr>
        <p:spPr bwMode="auto">
          <a:xfrm>
            <a:off x="4338639" y="54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0" name="Oval 240">
            <a:extLst>
              <a:ext uri="{FF2B5EF4-FFF2-40B4-BE49-F238E27FC236}">
                <a16:creationId xmlns:a16="http://schemas.microsoft.com/office/drawing/2014/main" id="{2DC72AF6-300A-4960-910C-C42496DF756B}"/>
              </a:ext>
            </a:extLst>
          </p:cNvPr>
          <p:cNvSpPr>
            <a:spLocks noChangeArrowheads="1"/>
          </p:cNvSpPr>
          <p:nvPr/>
        </p:nvSpPr>
        <p:spPr bwMode="auto">
          <a:xfrm>
            <a:off x="4376739" y="65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1" name="Oval 241">
            <a:extLst>
              <a:ext uri="{FF2B5EF4-FFF2-40B4-BE49-F238E27FC236}">
                <a16:creationId xmlns:a16="http://schemas.microsoft.com/office/drawing/2014/main" id="{1A205BCA-15E7-4B28-949E-2E9BFD06DD6A}"/>
              </a:ext>
            </a:extLst>
          </p:cNvPr>
          <p:cNvSpPr>
            <a:spLocks noChangeArrowheads="1"/>
          </p:cNvSpPr>
          <p:nvPr/>
        </p:nvSpPr>
        <p:spPr bwMode="auto">
          <a:xfrm>
            <a:off x="4411664" y="79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2" name="Oval 242">
            <a:extLst>
              <a:ext uri="{FF2B5EF4-FFF2-40B4-BE49-F238E27FC236}">
                <a16:creationId xmlns:a16="http://schemas.microsoft.com/office/drawing/2014/main" id="{57A9147A-1793-486B-B915-DFA594B5BF94}"/>
              </a:ext>
            </a:extLst>
          </p:cNvPr>
          <p:cNvSpPr>
            <a:spLocks noChangeArrowheads="1"/>
          </p:cNvSpPr>
          <p:nvPr/>
        </p:nvSpPr>
        <p:spPr bwMode="auto">
          <a:xfrm>
            <a:off x="4438651" y="542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3" name="Oval 243">
            <a:extLst>
              <a:ext uri="{FF2B5EF4-FFF2-40B4-BE49-F238E27FC236}">
                <a16:creationId xmlns:a16="http://schemas.microsoft.com/office/drawing/2014/main" id="{FDEC48FC-3CE1-45C0-8D22-9173235D4A11}"/>
              </a:ext>
            </a:extLst>
          </p:cNvPr>
          <p:cNvSpPr>
            <a:spLocks noChangeArrowheads="1"/>
          </p:cNvSpPr>
          <p:nvPr/>
        </p:nvSpPr>
        <p:spPr bwMode="auto">
          <a:xfrm>
            <a:off x="4321176"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4" name="Oval 244">
            <a:extLst>
              <a:ext uri="{FF2B5EF4-FFF2-40B4-BE49-F238E27FC236}">
                <a16:creationId xmlns:a16="http://schemas.microsoft.com/office/drawing/2014/main" id="{6BDCCE31-5670-4226-B25E-890277710617}"/>
              </a:ext>
            </a:extLst>
          </p:cNvPr>
          <p:cNvSpPr>
            <a:spLocks noChangeArrowheads="1"/>
          </p:cNvSpPr>
          <p:nvPr/>
        </p:nvSpPr>
        <p:spPr bwMode="auto">
          <a:xfrm>
            <a:off x="4402139" y="102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5" name="Oval 245">
            <a:extLst>
              <a:ext uri="{FF2B5EF4-FFF2-40B4-BE49-F238E27FC236}">
                <a16:creationId xmlns:a16="http://schemas.microsoft.com/office/drawing/2014/main" id="{ECBA75A3-6BA9-48BC-8FA4-ADDAEC95B4F1}"/>
              </a:ext>
            </a:extLst>
          </p:cNvPr>
          <p:cNvSpPr>
            <a:spLocks noChangeArrowheads="1"/>
          </p:cNvSpPr>
          <p:nvPr/>
        </p:nvSpPr>
        <p:spPr bwMode="auto">
          <a:xfrm>
            <a:off x="4425951" y="94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6" name="Oval 246">
            <a:extLst>
              <a:ext uri="{FF2B5EF4-FFF2-40B4-BE49-F238E27FC236}">
                <a16:creationId xmlns:a16="http://schemas.microsoft.com/office/drawing/2014/main" id="{0A43F8B9-BC3C-4C30-9BDD-B736C8DF3B7E}"/>
              </a:ext>
            </a:extLst>
          </p:cNvPr>
          <p:cNvSpPr>
            <a:spLocks noChangeArrowheads="1"/>
          </p:cNvSpPr>
          <p:nvPr/>
        </p:nvSpPr>
        <p:spPr bwMode="auto">
          <a:xfrm>
            <a:off x="4460876"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7" name="Oval 247">
            <a:extLst>
              <a:ext uri="{FF2B5EF4-FFF2-40B4-BE49-F238E27FC236}">
                <a16:creationId xmlns:a16="http://schemas.microsoft.com/office/drawing/2014/main" id="{DBBD890D-5DBF-4370-8E5F-180AF157B3A9}"/>
              </a:ext>
            </a:extLst>
          </p:cNvPr>
          <p:cNvSpPr>
            <a:spLocks noChangeArrowheads="1"/>
          </p:cNvSpPr>
          <p:nvPr/>
        </p:nvSpPr>
        <p:spPr bwMode="auto">
          <a:xfrm>
            <a:off x="4548189" y="67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8" name="Oval 248">
            <a:extLst>
              <a:ext uri="{FF2B5EF4-FFF2-40B4-BE49-F238E27FC236}">
                <a16:creationId xmlns:a16="http://schemas.microsoft.com/office/drawing/2014/main" id="{C736FC49-0745-42A0-BB23-1C8D8D023E68}"/>
              </a:ext>
            </a:extLst>
          </p:cNvPr>
          <p:cNvSpPr>
            <a:spLocks noChangeArrowheads="1"/>
          </p:cNvSpPr>
          <p:nvPr/>
        </p:nvSpPr>
        <p:spPr bwMode="auto">
          <a:xfrm>
            <a:off x="4521201" y="72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9" name="Oval 249">
            <a:extLst>
              <a:ext uri="{FF2B5EF4-FFF2-40B4-BE49-F238E27FC236}">
                <a16:creationId xmlns:a16="http://schemas.microsoft.com/office/drawing/2014/main" id="{0793F0B5-5BA2-490C-9EA4-0161852DB968}"/>
              </a:ext>
            </a:extLst>
          </p:cNvPr>
          <p:cNvSpPr>
            <a:spLocks noChangeArrowheads="1"/>
          </p:cNvSpPr>
          <p:nvPr/>
        </p:nvSpPr>
        <p:spPr bwMode="auto">
          <a:xfrm>
            <a:off x="4556126"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0" name="Oval 250">
            <a:extLst>
              <a:ext uri="{FF2B5EF4-FFF2-40B4-BE49-F238E27FC236}">
                <a16:creationId xmlns:a16="http://schemas.microsoft.com/office/drawing/2014/main" id="{E7CC6C17-16CC-4E8F-90F3-FA7B53B48C8C}"/>
              </a:ext>
            </a:extLst>
          </p:cNvPr>
          <p:cNvSpPr>
            <a:spLocks noChangeArrowheads="1"/>
          </p:cNvSpPr>
          <p:nvPr/>
        </p:nvSpPr>
        <p:spPr bwMode="auto">
          <a:xfrm>
            <a:off x="4583114" y="619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1" name="Oval 251">
            <a:extLst>
              <a:ext uri="{FF2B5EF4-FFF2-40B4-BE49-F238E27FC236}">
                <a16:creationId xmlns:a16="http://schemas.microsoft.com/office/drawing/2014/main" id="{C3FFCC90-585D-4C1E-AA6F-014A0E5D1620}"/>
              </a:ext>
            </a:extLst>
          </p:cNvPr>
          <p:cNvSpPr>
            <a:spLocks noChangeArrowheads="1"/>
          </p:cNvSpPr>
          <p:nvPr/>
        </p:nvSpPr>
        <p:spPr bwMode="auto">
          <a:xfrm>
            <a:off x="4484689" y="617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2" name="Oval 252">
            <a:extLst>
              <a:ext uri="{FF2B5EF4-FFF2-40B4-BE49-F238E27FC236}">
                <a16:creationId xmlns:a16="http://schemas.microsoft.com/office/drawing/2014/main" id="{326DD85C-C6FF-4F5E-9B76-086943B761EE}"/>
              </a:ext>
            </a:extLst>
          </p:cNvPr>
          <p:cNvSpPr>
            <a:spLocks noChangeArrowheads="1"/>
          </p:cNvSpPr>
          <p:nvPr/>
        </p:nvSpPr>
        <p:spPr bwMode="auto">
          <a:xfrm>
            <a:off x="4475164" y="109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3" name="Oval 253">
            <a:extLst>
              <a:ext uri="{FF2B5EF4-FFF2-40B4-BE49-F238E27FC236}">
                <a16:creationId xmlns:a16="http://schemas.microsoft.com/office/drawing/2014/main" id="{5A1CDF34-A34D-441F-A014-DAAC44C7EF62}"/>
              </a:ext>
            </a:extLst>
          </p:cNvPr>
          <p:cNvSpPr>
            <a:spLocks noChangeArrowheads="1"/>
          </p:cNvSpPr>
          <p:nvPr/>
        </p:nvSpPr>
        <p:spPr bwMode="auto">
          <a:xfrm>
            <a:off x="4573589" y="76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4" name="Oval 254">
            <a:extLst>
              <a:ext uri="{FF2B5EF4-FFF2-40B4-BE49-F238E27FC236}">
                <a16:creationId xmlns:a16="http://schemas.microsoft.com/office/drawing/2014/main" id="{A4E7F32D-0909-4525-9182-F9F96A82EF3D}"/>
              </a:ext>
            </a:extLst>
          </p:cNvPr>
          <p:cNvSpPr>
            <a:spLocks noChangeArrowheads="1"/>
          </p:cNvSpPr>
          <p:nvPr/>
        </p:nvSpPr>
        <p:spPr bwMode="auto">
          <a:xfrm>
            <a:off x="4752976" y="72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5" name="Oval 255">
            <a:extLst>
              <a:ext uri="{FF2B5EF4-FFF2-40B4-BE49-F238E27FC236}">
                <a16:creationId xmlns:a16="http://schemas.microsoft.com/office/drawing/2014/main" id="{E55B01EB-45FD-4C41-9E88-D003FEB18471}"/>
              </a:ext>
            </a:extLst>
          </p:cNvPr>
          <p:cNvSpPr>
            <a:spLocks noChangeArrowheads="1"/>
          </p:cNvSpPr>
          <p:nvPr/>
        </p:nvSpPr>
        <p:spPr bwMode="auto">
          <a:xfrm>
            <a:off x="4672014" y="94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6" name="Oval 256">
            <a:extLst>
              <a:ext uri="{FF2B5EF4-FFF2-40B4-BE49-F238E27FC236}">
                <a16:creationId xmlns:a16="http://schemas.microsoft.com/office/drawing/2014/main" id="{E724F85A-FAF0-47A0-8F39-A2FCF7451E1E}"/>
              </a:ext>
            </a:extLst>
          </p:cNvPr>
          <p:cNvSpPr>
            <a:spLocks noChangeArrowheads="1"/>
          </p:cNvSpPr>
          <p:nvPr/>
        </p:nvSpPr>
        <p:spPr bwMode="auto">
          <a:xfrm>
            <a:off x="4743451" y="950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7" name="Oval 257">
            <a:extLst>
              <a:ext uri="{FF2B5EF4-FFF2-40B4-BE49-F238E27FC236}">
                <a16:creationId xmlns:a16="http://schemas.microsoft.com/office/drawing/2014/main" id="{53337F6A-9D62-4EA4-855C-5BE210BF362E}"/>
              </a:ext>
            </a:extLst>
          </p:cNvPr>
          <p:cNvSpPr>
            <a:spLocks noChangeArrowheads="1"/>
          </p:cNvSpPr>
          <p:nvPr/>
        </p:nvSpPr>
        <p:spPr bwMode="auto">
          <a:xfrm>
            <a:off x="4767264" y="877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8" name="Oval 258">
            <a:extLst>
              <a:ext uri="{FF2B5EF4-FFF2-40B4-BE49-F238E27FC236}">
                <a16:creationId xmlns:a16="http://schemas.microsoft.com/office/drawing/2014/main" id="{53B57C0F-F0D2-4FDF-AD20-037F71CC7E02}"/>
              </a:ext>
            </a:extLst>
          </p:cNvPr>
          <p:cNvSpPr>
            <a:spLocks noChangeArrowheads="1"/>
          </p:cNvSpPr>
          <p:nvPr/>
        </p:nvSpPr>
        <p:spPr bwMode="auto">
          <a:xfrm>
            <a:off x="4668839" y="88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9" name="Oval 259">
            <a:extLst>
              <a:ext uri="{FF2B5EF4-FFF2-40B4-BE49-F238E27FC236}">
                <a16:creationId xmlns:a16="http://schemas.microsoft.com/office/drawing/2014/main" id="{344BBE92-41F5-44CA-9015-3525B8FF3314}"/>
              </a:ext>
            </a:extLst>
          </p:cNvPr>
          <p:cNvSpPr>
            <a:spLocks noChangeArrowheads="1"/>
          </p:cNvSpPr>
          <p:nvPr/>
        </p:nvSpPr>
        <p:spPr bwMode="auto">
          <a:xfrm>
            <a:off x="4802189" y="787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0" name="Oval 260">
            <a:extLst>
              <a:ext uri="{FF2B5EF4-FFF2-40B4-BE49-F238E27FC236}">
                <a16:creationId xmlns:a16="http://schemas.microsoft.com/office/drawing/2014/main" id="{B1303480-C3AC-4231-B430-32F7811BF119}"/>
              </a:ext>
            </a:extLst>
          </p:cNvPr>
          <p:cNvSpPr>
            <a:spLocks noChangeArrowheads="1"/>
          </p:cNvSpPr>
          <p:nvPr/>
        </p:nvSpPr>
        <p:spPr bwMode="auto">
          <a:xfrm>
            <a:off x="4651376" y="684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1" name="Oval 261">
            <a:extLst>
              <a:ext uri="{FF2B5EF4-FFF2-40B4-BE49-F238E27FC236}">
                <a16:creationId xmlns:a16="http://schemas.microsoft.com/office/drawing/2014/main" id="{E6958B4A-4791-4C2F-8A2F-B705F2F74ADB}"/>
              </a:ext>
            </a:extLst>
          </p:cNvPr>
          <p:cNvSpPr>
            <a:spLocks noChangeArrowheads="1"/>
          </p:cNvSpPr>
          <p:nvPr/>
        </p:nvSpPr>
        <p:spPr bwMode="auto">
          <a:xfrm>
            <a:off x="4770439" y="61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2" name="Oval 262">
            <a:extLst>
              <a:ext uri="{FF2B5EF4-FFF2-40B4-BE49-F238E27FC236}">
                <a16:creationId xmlns:a16="http://schemas.microsoft.com/office/drawing/2014/main" id="{5ABFF2FB-461A-4424-BE88-CFE26B5D1DED}"/>
              </a:ext>
            </a:extLst>
          </p:cNvPr>
          <p:cNvSpPr>
            <a:spLocks noChangeArrowheads="1"/>
          </p:cNvSpPr>
          <p:nvPr/>
        </p:nvSpPr>
        <p:spPr bwMode="auto">
          <a:xfrm>
            <a:off x="4862514" y="65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3" name="Oval 263">
            <a:extLst>
              <a:ext uri="{FF2B5EF4-FFF2-40B4-BE49-F238E27FC236}">
                <a16:creationId xmlns:a16="http://schemas.microsoft.com/office/drawing/2014/main" id="{61634879-A0F9-4D82-8E7D-A0AB4AF0001A}"/>
              </a:ext>
            </a:extLst>
          </p:cNvPr>
          <p:cNvSpPr>
            <a:spLocks noChangeArrowheads="1"/>
          </p:cNvSpPr>
          <p:nvPr/>
        </p:nvSpPr>
        <p:spPr bwMode="auto">
          <a:xfrm>
            <a:off x="4897439" y="79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4" name="Oval 264">
            <a:extLst>
              <a:ext uri="{FF2B5EF4-FFF2-40B4-BE49-F238E27FC236}">
                <a16:creationId xmlns:a16="http://schemas.microsoft.com/office/drawing/2014/main" id="{919B82EB-AD6B-4E63-826E-607A57A47C4F}"/>
              </a:ext>
            </a:extLst>
          </p:cNvPr>
          <p:cNvSpPr>
            <a:spLocks noChangeArrowheads="1"/>
          </p:cNvSpPr>
          <p:nvPr/>
        </p:nvSpPr>
        <p:spPr bwMode="auto">
          <a:xfrm>
            <a:off x="4911726" y="954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5" name="Oval 265">
            <a:extLst>
              <a:ext uri="{FF2B5EF4-FFF2-40B4-BE49-F238E27FC236}">
                <a16:creationId xmlns:a16="http://schemas.microsoft.com/office/drawing/2014/main" id="{1C9573C3-6841-423D-AE62-7A6441A0C44B}"/>
              </a:ext>
            </a:extLst>
          </p:cNvPr>
          <p:cNvSpPr>
            <a:spLocks noChangeArrowheads="1"/>
          </p:cNvSpPr>
          <p:nvPr/>
        </p:nvSpPr>
        <p:spPr bwMode="auto">
          <a:xfrm>
            <a:off x="4813301" y="958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6" name="Oval 266">
            <a:extLst>
              <a:ext uri="{FF2B5EF4-FFF2-40B4-BE49-F238E27FC236}">
                <a16:creationId xmlns:a16="http://schemas.microsoft.com/office/drawing/2014/main" id="{F6ED382A-775A-4DBE-9B91-F989BC245303}"/>
              </a:ext>
            </a:extLst>
          </p:cNvPr>
          <p:cNvSpPr>
            <a:spLocks noChangeArrowheads="1"/>
          </p:cNvSpPr>
          <p:nvPr/>
        </p:nvSpPr>
        <p:spPr bwMode="auto">
          <a:xfrm>
            <a:off x="4968876"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7" name="Oval 267">
            <a:extLst>
              <a:ext uri="{FF2B5EF4-FFF2-40B4-BE49-F238E27FC236}">
                <a16:creationId xmlns:a16="http://schemas.microsoft.com/office/drawing/2014/main" id="{8D3257B5-9630-4012-B817-4D6927E4EBC2}"/>
              </a:ext>
            </a:extLst>
          </p:cNvPr>
          <p:cNvSpPr>
            <a:spLocks noChangeArrowheads="1"/>
          </p:cNvSpPr>
          <p:nvPr/>
        </p:nvSpPr>
        <p:spPr bwMode="auto">
          <a:xfrm>
            <a:off x="2370139" y="628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8" name="Oval 268">
            <a:extLst>
              <a:ext uri="{FF2B5EF4-FFF2-40B4-BE49-F238E27FC236}">
                <a16:creationId xmlns:a16="http://schemas.microsoft.com/office/drawing/2014/main" id="{4D6E3F02-2C51-4AE5-A969-C7E77363C79A}"/>
              </a:ext>
            </a:extLst>
          </p:cNvPr>
          <p:cNvSpPr>
            <a:spLocks noChangeArrowheads="1"/>
          </p:cNvSpPr>
          <p:nvPr/>
        </p:nvSpPr>
        <p:spPr bwMode="auto">
          <a:xfrm>
            <a:off x="2405064" y="768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9" name="Oval 269">
            <a:extLst>
              <a:ext uri="{FF2B5EF4-FFF2-40B4-BE49-F238E27FC236}">
                <a16:creationId xmlns:a16="http://schemas.microsoft.com/office/drawing/2014/main" id="{D51892C7-2C51-4E11-BC82-F2EDC78DAD84}"/>
              </a:ext>
            </a:extLst>
          </p:cNvPr>
          <p:cNvSpPr>
            <a:spLocks noChangeArrowheads="1"/>
          </p:cNvSpPr>
          <p:nvPr/>
        </p:nvSpPr>
        <p:spPr bwMode="auto">
          <a:xfrm>
            <a:off x="2432051" y="52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0" name="Oval 270">
            <a:extLst>
              <a:ext uri="{FF2B5EF4-FFF2-40B4-BE49-F238E27FC236}">
                <a16:creationId xmlns:a16="http://schemas.microsoft.com/office/drawing/2014/main" id="{EE35E6E1-5A67-407F-B5FB-60ECEB141DED}"/>
              </a:ext>
            </a:extLst>
          </p:cNvPr>
          <p:cNvSpPr>
            <a:spLocks noChangeArrowheads="1"/>
          </p:cNvSpPr>
          <p:nvPr/>
        </p:nvSpPr>
        <p:spPr bwMode="auto">
          <a:xfrm>
            <a:off x="2422526"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1" name="Oval 271">
            <a:extLst>
              <a:ext uri="{FF2B5EF4-FFF2-40B4-BE49-F238E27FC236}">
                <a16:creationId xmlns:a16="http://schemas.microsoft.com/office/drawing/2014/main" id="{B1A99310-B8E4-4A29-87B0-3E867C95939A}"/>
              </a:ext>
            </a:extLst>
          </p:cNvPr>
          <p:cNvSpPr>
            <a:spLocks noChangeArrowheads="1"/>
          </p:cNvSpPr>
          <p:nvPr/>
        </p:nvSpPr>
        <p:spPr bwMode="auto">
          <a:xfrm>
            <a:off x="3490914" y="550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2" name="Oval 272">
            <a:extLst>
              <a:ext uri="{FF2B5EF4-FFF2-40B4-BE49-F238E27FC236}">
                <a16:creationId xmlns:a16="http://schemas.microsoft.com/office/drawing/2014/main" id="{351A0CB0-3F67-42DC-803F-833325CD589C}"/>
              </a:ext>
            </a:extLst>
          </p:cNvPr>
          <p:cNvSpPr>
            <a:spLocks noChangeArrowheads="1"/>
          </p:cNvSpPr>
          <p:nvPr/>
        </p:nvSpPr>
        <p:spPr bwMode="auto">
          <a:xfrm>
            <a:off x="3614739" y="70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3" name="Oval 273">
            <a:extLst>
              <a:ext uri="{FF2B5EF4-FFF2-40B4-BE49-F238E27FC236}">
                <a16:creationId xmlns:a16="http://schemas.microsoft.com/office/drawing/2014/main" id="{65ED7285-B7BF-4066-9BBF-4A17A3FA055D}"/>
              </a:ext>
            </a:extLst>
          </p:cNvPr>
          <p:cNvSpPr>
            <a:spLocks noChangeArrowheads="1"/>
          </p:cNvSpPr>
          <p:nvPr/>
        </p:nvSpPr>
        <p:spPr bwMode="auto">
          <a:xfrm>
            <a:off x="3438526" y="66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4" name="Oval 274">
            <a:extLst>
              <a:ext uri="{FF2B5EF4-FFF2-40B4-BE49-F238E27FC236}">
                <a16:creationId xmlns:a16="http://schemas.microsoft.com/office/drawing/2014/main" id="{868A719E-A171-4770-82B1-C876FD61A6D4}"/>
              </a:ext>
            </a:extLst>
          </p:cNvPr>
          <p:cNvSpPr>
            <a:spLocks noChangeArrowheads="1"/>
          </p:cNvSpPr>
          <p:nvPr/>
        </p:nvSpPr>
        <p:spPr bwMode="auto">
          <a:xfrm>
            <a:off x="3121026" y="60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5" name="Oval 275">
            <a:extLst>
              <a:ext uri="{FF2B5EF4-FFF2-40B4-BE49-F238E27FC236}">
                <a16:creationId xmlns:a16="http://schemas.microsoft.com/office/drawing/2014/main" id="{83DC0D2D-58CE-4047-BED7-333FA510C859}"/>
              </a:ext>
            </a:extLst>
          </p:cNvPr>
          <p:cNvSpPr>
            <a:spLocks noChangeArrowheads="1"/>
          </p:cNvSpPr>
          <p:nvPr/>
        </p:nvSpPr>
        <p:spPr bwMode="auto">
          <a:xfrm>
            <a:off x="2566989" y="48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6" name="Oval 276">
            <a:extLst>
              <a:ext uri="{FF2B5EF4-FFF2-40B4-BE49-F238E27FC236}">
                <a16:creationId xmlns:a16="http://schemas.microsoft.com/office/drawing/2014/main" id="{112C53A9-69B5-4F4B-8B0B-CE68544AEEA7}"/>
              </a:ext>
            </a:extLst>
          </p:cNvPr>
          <p:cNvSpPr>
            <a:spLocks noChangeArrowheads="1"/>
          </p:cNvSpPr>
          <p:nvPr/>
        </p:nvSpPr>
        <p:spPr bwMode="auto">
          <a:xfrm>
            <a:off x="2601914"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7" name="Oval 277">
            <a:extLst>
              <a:ext uri="{FF2B5EF4-FFF2-40B4-BE49-F238E27FC236}">
                <a16:creationId xmlns:a16="http://schemas.microsoft.com/office/drawing/2014/main" id="{6FB6B2CD-6ED1-4365-A77A-EE2919B54D55}"/>
              </a:ext>
            </a:extLst>
          </p:cNvPr>
          <p:cNvSpPr>
            <a:spLocks noChangeArrowheads="1"/>
          </p:cNvSpPr>
          <p:nvPr/>
        </p:nvSpPr>
        <p:spPr bwMode="auto">
          <a:xfrm>
            <a:off x="2520951"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8" name="Oval 278">
            <a:extLst>
              <a:ext uri="{FF2B5EF4-FFF2-40B4-BE49-F238E27FC236}">
                <a16:creationId xmlns:a16="http://schemas.microsoft.com/office/drawing/2014/main" id="{5E53F555-A51B-4107-8ACF-1DA763199B11}"/>
              </a:ext>
            </a:extLst>
          </p:cNvPr>
          <p:cNvSpPr>
            <a:spLocks noChangeArrowheads="1"/>
          </p:cNvSpPr>
          <p:nvPr/>
        </p:nvSpPr>
        <p:spPr bwMode="auto">
          <a:xfrm>
            <a:off x="3149601"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9" name="Oval 279">
            <a:extLst>
              <a:ext uri="{FF2B5EF4-FFF2-40B4-BE49-F238E27FC236}">
                <a16:creationId xmlns:a16="http://schemas.microsoft.com/office/drawing/2014/main" id="{755F6CC1-A0A6-4836-938B-42BCF8B5E3CC}"/>
              </a:ext>
            </a:extLst>
          </p:cNvPr>
          <p:cNvSpPr>
            <a:spLocks noChangeArrowheads="1"/>
          </p:cNvSpPr>
          <p:nvPr/>
        </p:nvSpPr>
        <p:spPr bwMode="auto">
          <a:xfrm>
            <a:off x="2517776" y="78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0" name="Oval 280">
            <a:extLst>
              <a:ext uri="{FF2B5EF4-FFF2-40B4-BE49-F238E27FC236}">
                <a16:creationId xmlns:a16="http://schemas.microsoft.com/office/drawing/2014/main" id="{54FDDCE8-705C-4C81-90EE-00CA8DF51795}"/>
              </a:ext>
            </a:extLst>
          </p:cNvPr>
          <p:cNvSpPr>
            <a:spLocks noChangeArrowheads="1"/>
          </p:cNvSpPr>
          <p:nvPr/>
        </p:nvSpPr>
        <p:spPr bwMode="auto">
          <a:xfrm>
            <a:off x="2651126" y="68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1" name="Oval 281">
            <a:extLst>
              <a:ext uri="{FF2B5EF4-FFF2-40B4-BE49-F238E27FC236}">
                <a16:creationId xmlns:a16="http://schemas.microsoft.com/office/drawing/2014/main" id="{A329A901-6429-4E1F-8C90-61181AAAF408}"/>
              </a:ext>
            </a:extLst>
          </p:cNvPr>
          <p:cNvSpPr>
            <a:spLocks noChangeArrowheads="1"/>
          </p:cNvSpPr>
          <p:nvPr/>
        </p:nvSpPr>
        <p:spPr bwMode="auto">
          <a:xfrm>
            <a:off x="2500314" y="58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2" name="Oval 282">
            <a:extLst>
              <a:ext uri="{FF2B5EF4-FFF2-40B4-BE49-F238E27FC236}">
                <a16:creationId xmlns:a16="http://schemas.microsoft.com/office/drawing/2014/main" id="{29A56710-DE06-4AF7-85C0-240ADEFA763E}"/>
              </a:ext>
            </a:extLst>
          </p:cNvPr>
          <p:cNvSpPr>
            <a:spLocks noChangeArrowheads="1"/>
          </p:cNvSpPr>
          <p:nvPr/>
        </p:nvSpPr>
        <p:spPr bwMode="auto">
          <a:xfrm>
            <a:off x="2619376" y="51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3" name="Oval 283">
            <a:extLst>
              <a:ext uri="{FF2B5EF4-FFF2-40B4-BE49-F238E27FC236}">
                <a16:creationId xmlns:a16="http://schemas.microsoft.com/office/drawing/2014/main" id="{1252CF48-EE34-4FD9-8059-B22672045D26}"/>
              </a:ext>
            </a:extLst>
          </p:cNvPr>
          <p:cNvSpPr>
            <a:spLocks noChangeArrowheads="1"/>
          </p:cNvSpPr>
          <p:nvPr/>
        </p:nvSpPr>
        <p:spPr bwMode="auto">
          <a:xfrm>
            <a:off x="2711451" y="55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4" name="Oval 284">
            <a:extLst>
              <a:ext uri="{FF2B5EF4-FFF2-40B4-BE49-F238E27FC236}">
                <a16:creationId xmlns:a16="http://schemas.microsoft.com/office/drawing/2014/main" id="{4C1D6FAD-0DAF-4D0D-A5B5-F86FACEFDACB}"/>
              </a:ext>
            </a:extLst>
          </p:cNvPr>
          <p:cNvSpPr>
            <a:spLocks noChangeArrowheads="1"/>
          </p:cNvSpPr>
          <p:nvPr/>
        </p:nvSpPr>
        <p:spPr bwMode="auto">
          <a:xfrm>
            <a:off x="2746376" y="69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5" name="Oval 285">
            <a:extLst>
              <a:ext uri="{FF2B5EF4-FFF2-40B4-BE49-F238E27FC236}">
                <a16:creationId xmlns:a16="http://schemas.microsoft.com/office/drawing/2014/main" id="{F52A73CE-58D6-4A7E-8C71-1DD56B715AFD}"/>
              </a:ext>
            </a:extLst>
          </p:cNvPr>
          <p:cNvSpPr>
            <a:spLocks noChangeArrowheads="1"/>
          </p:cNvSpPr>
          <p:nvPr/>
        </p:nvSpPr>
        <p:spPr bwMode="auto">
          <a:xfrm>
            <a:off x="2200276" y="63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6" name="Oval 286">
            <a:extLst>
              <a:ext uri="{FF2B5EF4-FFF2-40B4-BE49-F238E27FC236}">
                <a16:creationId xmlns:a16="http://schemas.microsoft.com/office/drawing/2014/main" id="{5DA3BA0A-55FA-4265-B0ED-13B793662F7A}"/>
              </a:ext>
            </a:extLst>
          </p:cNvPr>
          <p:cNvSpPr>
            <a:spLocks noChangeArrowheads="1"/>
          </p:cNvSpPr>
          <p:nvPr/>
        </p:nvSpPr>
        <p:spPr bwMode="auto">
          <a:xfrm>
            <a:off x="2786064" y="53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7" name="Oval 287">
            <a:extLst>
              <a:ext uri="{FF2B5EF4-FFF2-40B4-BE49-F238E27FC236}">
                <a16:creationId xmlns:a16="http://schemas.microsoft.com/office/drawing/2014/main" id="{1FF3279F-2D51-4552-BBF3-504228E7362E}"/>
              </a:ext>
            </a:extLst>
          </p:cNvPr>
          <p:cNvSpPr>
            <a:spLocks noChangeArrowheads="1"/>
          </p:cNvSpPr>
          <p:nvPr/>
        </p:nvSpPr>
        <p:spPr bwMode="auto">
          <a:xfrm>
            <a:off x="2824164" y="64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8" name="Oval 288">
            <a:extLst>
              <a:ext uri="{FF2B5EF4-FFF2-40B4-BE49-F238E27FC236}">
                <a16:creationId xmlns:a16="http://schemas.microsoft.com/office/drawing/2014/main" id="{05BC5200-DB6F-4C9A-A39B-2578F9A9BBAB}"/>
              </a:ext>
            </a:extLst>
          </p:cNvPr>
          <p:cNvSpPr>
            <a:spLocks noChangeArrowheads="1"/>
          </p:cNvSpPr>
          <p:nvPr/>
        </p:nvSpPr>
        <p:spPr bwMode="auto">
          <a:xfrm>
            <a:off x="2859089"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9" name="Oval 289">
            <a:extLst>
              <a:ext uri="{FF2B5EF4-FFF2-40B4-BE49-F238E27FC236}">
                <a16:creationId xmlns:a16="http://schemas.microsoft.com/office/drawing/2014/main" id="{6C3BB8D7-3A92-4717-934E-DACAE2AD5FC0}"/>
              </a:ext>
            </a:extLst>
          </p:cNvPr>
          <p:cNvSpPr>
            <a:spLocks noChangeArrowheads="1"/>
          </p:cNvSpPr>
          <p:nvPr/>
        </p:nvSpPr>
        <p:spPr bwMode="auto">
          <a:xfrm>
            <a:off x="2886076" y="53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0" name="Oval 290">
            <a:extLst>
              <a:ext uri="{FF2B5EF4-FFF2-40B4-BE49-F238E27FC236}">
                <a16:creationId xmlns:a16="http://schemas.microsoft.com/office/drawing/2014/main" id="{4B8B2DFE-7D3F-40E9-B48F-64FF6C4A4BF3}"/>
              </a:ext>
            </a:extLst>
          </p:cNvPr>
          <p:cNvSpPr>
            <a:spLocks noChangeArrowheads="1"/>
          </p:cNvSpPr>
          <p:nvPr/>
        </p:nvSpPr>
        <p:spPr bwMode="auto">
          <a:xfrm>
            <a:off x="3030539" y="614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1" name="Oval 291">
            <a:extLst>
              <a:ext uri="{FF2B5EF4-FFF2-40B4-BE49-F238E27FC236}">
                <a16:creationId xmlns:a16="http://schemas.microsoft.com/office/drawing/2014/main" id="{C13422FB-FAAA-4330-8306-5CB211342766}"/>
              </a:ext>
            </a:extLst>
          </p:cNvPr>
          <p:cNvSpPr>
            <a:spLocks noChangeArrowheads="1"/>
          </p:cNvSpPr>
          <p:nvPr/>
        </p:nvSpPr>
        <p:spPr bwMode="auto">
          <a:xfrm>
            <a:off x="3033714" y="52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2" name="Oval 292">
            <a:extLst>
              <a:ext uri="{FF2B5EF4-FFF2-40B4-BE49-F238E27FC236}">
                <a16:creationId xmlns:a16="http://schemas.microsoft.com/office/drawing/2014/main" id="{A30A5767-BF42-4D95-BDE0-2FD7E3B5FCBB}"/>
              </a:ext>
            </a:extLst>
          </p:cNvPr>
          <p:cNvSpPr>
            <a:spLocks noChangeArrowheads="1"/>
          </p:cNvSpPr>
          <p:nvPr/>
        </p:nvSpPr>
        <p:spPr bwMode="auto">
          <a:xfrm>
            <a:off x="2932114" y="61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3" name="Oval 293">
            <a:extLst>
              <a:ext uri="{FF2B5EF4-FFF2-40B4-BE49-F238E27FC236}">
                <a16:creationId xmlns:a16="http://schemas.microsoft.com/office/drawing/2014/main" id="{00914C58-A145-4AB2-AA3C-FEE58461244A}"/>
              </a:ext>
            </a:extLst>
          </p:cNvPr>
          <p:cNvSpPr>
            <a:spLocks noChangeArrowheads="1"/>
          </p:cNvSpPr>
          <p:nvPr/>
        </p:nvSpPr>
        <p:spPr bwMode="auto">
          <a:xfrm>
            <a:off x="3021014" y="75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4" name="Oval 294">
            <a:extLst>
              <a:ext uri="{FF2B5EF4-FFF2-40B4-BE49-F238E27FC236}">
                <a16:creationId xmlns:a16="http://schemas.microsoft.com/office/drawing/2014/main" id="{A5E2D572-DE1C-42BA-A13D-973D01A671BD}"/>
              </a:ext>
            </a:extLst>
          </p:cNvPr>
          <p:cNvSpPr>
            <a:spLocks noChangeArrowheads="1"/>
          </p:cNvSpPr>
          <p:nvPr/>
        </p:nvSpPr>
        <p:spPr bwMode="auto">
          <a:xfrm>
            <a:off x="2992439" y="49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5" name="Oval 295">
            <a:extLst>
              <a:ext uri="{FF2B5EF4-FFF2-40B4-BE49-F238E27FC236}">
                <a16:creationId xmlns:a16="http://schemas.microsoft.com/office/drawing/2014/main" id="{BF444444-475A-4317-84D0-48A61139D39A}"/>
              </a:ext>
            </a:extLst>
          </p:cNvPr>
          <p:cNvSpPr>
            <a:spLocks noChangeArrowheads="1"/>
          </p:cNvSpPr>
          <p:nvPr/>
        </p:nvSpPr>
        <p:spPr bwMode="auto">
          <a:xfrm>
            <a:off x="3200401" y="71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6" name="Oval 296">
            <a:extLst>
              <a:ext uri="{FF2B5EF4-FFF2-40B4-BE49-F238E27FC236}">
                <a16:creationId xmlns:a16="http://schemas.microsoft.com/office/drawing/2014/main" id="{7A57F53C-639A-4F7F-9032-44F119202ECF}"/>
              </a:ext>
            </a:extLst>
          </p:cNvPr>
          <p:cNvSpPr>
            <a:spLocks noChangeArrowheads="1"/>
          </p:cNvSpPr>
          <p:nvPr/>
        </p:nvSpPr>
        <p:spPr bwMode="auto">
          <a:xfrm>
            <a:off x="3619501" y="60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7" name="Oval 297">
            <a:extLst>
              <a:ext uri="{FF2B5EF4-FFF2-40B4-BE49-F238E27FC236}">
                <a16:creationId xmlns:a16="http://schemas.microsoft.com/office/drawing/2014/main" id="{4B99F57E-1081-4ED0-BF55-27E53D503252}"/>
              </a:ext>
            </a:extLst>
          </p:cNvPr>
          <p:cNvSpPr>
            <a:spLocks noChangeArrowheads="1"/>
          </p:cNvSpPr>
          <p:nvPr/>
        </p:nvSpPr>
        <p:spPr bwMode="auto">
          <a:xfrm>
            <a:off x="3424239" y="138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8" name="Oval 298">
            <a:extLst>
              <a:ext uri="{FF2B5EF4-FFF2-40B4-BE49-F238E27FC236}">
                <a16:creationId xmlns:a16="http://schemas.microsoft.com/office/drawing/2014/main" id="{6641126E-D894-4AD6-843B-9287A5768929}"/>
              </a:ext>
            </a:extLst>
          </p:cNvPr>
          <p:cNvSpPr>
            <a:spLocks noChangeArrowheads="1"/>
          </p:cNvSpPr>
          <p:nvPr/>
        </p:nvSpPr>
        <p:spPr bwMode="auto">
          <a:xfrm>
            <a:off x="3217864" y="61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9" name="Oval 299">
            <a:extLst>
              <a:ext uri="{FF2B5EF4-FFF2-40B4-BE49-F238E27FC236}">
                <a16:creationId xmlns:a16="http://schemas.microsoft.com/office/drawing/2014/main" id="{71FE3378-0701-461C-BE2B-0F5CAA43BDE6}"/>
              </a:ext>
            </a:extLst>
          </p:cNvPr>
          <p:cNvSpPr>
            <a:spLocks noChangeArrowheads="1"/>
          </p:cNvSpPr>
          <p:nvPr/>
        </p:nvSpPr>
        <p:spPr bwMode="auto">
          <a:xfrm>
            <a:off x="3309939" y="65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0" name="Oval 300">
            <a:extLst>
              <a:ext uri="{FF2B5EF4-FFF2-40B4-BE49-F238E27FC236}">
                <a16:creationId xmlns:a16="http://schemas.microsoft.com/office/drawing/2014/main" id="{9E4C13AC-10CF-48B6-87A3-9648BCCB65B3}"/>
              </a:ext>
            </a:extLst>
          </p:cNvPr>
          <p:cNvSpPr>
            <a:spLocks noChangeArrowheads="1"/>
          </p:cNvSpPr>
          <p:nvPr/>
        </p:nvSpPr>
        <p:spPr bwMode="auto">
          <a:xfrm>
            <a:off x="3371851" y="544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1" name="Oval 301">
            <a:extLst>
              <a:ext uri="{FF2B5EF4-FFF2-40B4-BE49-F238E27FC236}">
                <a16:creationId xmlns:a16="http://schemas.microsoft.com/office/drawing/2014/main" id="{3F7B2F44-2C27-4A74-9980-AB86611CB46E}"/>
              </a:ext>
            </a:extLst>
          </p:cNvPr>
          <p:cNvSpPr>
            <a:spLocks noChangeArrowheads="1"/>
          </p:cNvSpPr>
          <p:nvPr/>
        </p:nvSpPr>
        <p:spPr bwMode="auto">
          <a:xfrm>
            <a:off x="3627439" y="539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2" name="Oval 302">
            <a:extLst>
              <a:ext uri="{FF2B5EF4-FFF2-40B4-BE49-F238E27FC236}">
                <a16:creationId xmlns:a16="http://schemas.microsoft.com/office/drawing/2014/main" id="{03D46FA6-FE9A-4D9B-8DC6-63760FC2F45C}"/>
              </a:ext>
            </a:extLst>
          </p:cNvPr>
          <p:cNvSpPr>
            <a:spLocks noChangeArrowheads="1"/>
          </p:cNvSpPr>
          <p:nvPr/>
        </p:nvSpPr>
        <p:spPr bwMode="auto">
          <a:xfrm>
            <a:off x="3273426" y="542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3" name="Oval 303">
            <a:extLst>
              <a:ext uri="{FF2B5EF4-FFF2-40B4-BE49-F238E27FC236}">
                <a16:creationId xmlns:a16="http://schemas.microsoft.com/office/drawing/2014/main" id="{942CE9E5-C970-4558-B2A9-2ECEF8895B73}"/>
              </a:ext>
            </a:extLst>
          </p:cNvPr>
          <p:cNvSpPr>
            <a:spLocks noChangeArrowheads="1"/>
          </p:cNvSpPr>
          <p:nvPr/>
        </p:nvSpPr>
        <p:spPr bwMode="auto">
          <a:xfrm>
            <a:off x="3416301" y="58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4" name="Oval 304">
            <a:extLst>
              <a:ext uri="{FF2B5EF4-FFF2-40B4-BE49-F238E27FC236}">
                <a16:creationId xmlns:a16="http://schemas.microsoft.com/office/drawing/2014/main" id="{A4F7D27A-92E3-4953-9E0C-9CA418B7BB82}"/>
              </a:ext>
            </a:extLst>
          </p:cNvPr>
          <p:cNvSpPr>
            <a:spLocks noChangeArrowheads="1"/>
          </p:cNvSpPr>
          <p:nvPr/>
        </p:nvSpPr>
        <p:spPr bwMode="auto">
          <a:xfrm>
            <a:off x="3729039" y="70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5" name="Oval 305">
            <a:extLst>
              <a:ext uri="{FF2B5EF4-FFF2-40B4-BE49-F238E27FC236}">
                <a16:creationId xmlns:a16="http://schemas.microsoft.com/office/drawing/2014/main" id="{EE765582-6864-4B56-AA5B-9AC955144583}"/>
              </a:ext>
            </a:extLst>
          </p:cNvPr>
          <p:cNvSpPr>
            <a:spLocks noChangeArrowheads="1"/>
          </p:cNvSpPr>
          <p:nvPr/>
        </p:nvSpPr>
        <p:spPr bwMode="auto">
          <a:xfrm>
            <a:off x="3697289"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6" name="Oval 306">
            <a:extLst>
              <a:ext uri="{FF2B5EF4-FFF2-40B4-BE49-F238E27FC236}">
                <a16:creationId xmlns:a16="http://schemas.microsoft.com/office/drawing/2014/main" id="{A2430A2E-88BB-4BEF-A44D-6E21B024673D}"/>
              </a:ext>
            </a:extLst>
          </p:cNvPr>
          <p:cNvSpPr>
            <a:spLocks noChangeArrowheads="1"/>
          </p:cNvSpPr>
          <p:nvPr/>
        </p:nvSpPr>
        <p:spPr bwMode="auto">
          <a:xfrm>
            <a:off x="3589339" y="198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7" name="Oval 307">
            <a:extLst>
              <a:ext uri="{FF2B5EF4-FFF2-40B4-BE49-F238E27FC236}">
                <a16:creationId xmlns:a16="http://schemas.microsoft.com/office/drawing/2014/main" id="{78DA4E22-D402-4449-A68A-DF9D8956ED5B}"/>
              </a:ext>
            </a:extLst>
          </p:cNvPr>
          <p:cNvSpPr>
            <a:spLocks noChangeArrowheads="1"/>
          </p:cNvSpPr>
          <p:nvPr/>
        </p:nvSpPr>
        <p:spPr bwMode="auto">
          <a:xfrm>
            <a:off x="3276601" y="199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8" name="Oval 308">
            <a:extLst>
              <a:ext uri="{FF2B5EF4-FFF2-40B4-BE49-F238E27FC236}">
                <a16:creationId xmlns:a16="http://schemas.microsoft.com/office/drawing/2014/main" id="{77369EAD-F16E-405A-B055-1B7B0460A202}"/>
              </a:ext>
            </a:extLst>
          </p:cNvPr>
          <p:cNvSpPr>
            <a:spLocks noChangeArrowheads="1"/>
          </p:cNvSpPr>
          <p:nvPr/>
        </p:nvSpPr>
        <p:spPr bwMode="auto">
          <a:xfrm>
            <a:off x="3021014" y="200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9" name="Oval 309">
            <a:extLst>
              <a:ext uri="{FF2B5EF4-FFF2-40B4-BE49-F238E27FC236}">
                <a16:creationId xmlns:a16="http://schemas.microsoft.com/office/drawing/2014/main" id="{CEC128ED-C5A4-4FA9-828B-5D1FEA743E55}"/>
              </a:ext>
            </a:extLst>
          </p:cNvPr>
          <p:cNvSpPr>
            <a:spLocks noChangeArrowheads="1"/>
          </p:cNvSpPr>
          <p:nvPr/>
        </p:nvSpPr>
        <p:spPr bwMode="auto">
          <a:xfrm>
            <a:off x="2843213" y="19843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0" name="Oval 310">
            <a:extLst>
              <a:ext uri="{FF2B5EF4-FFF2-40B4-BE49-F238E27FC236}">
                <a16:creationId xmlns:a16="http://schemas.microsoft.com/office/drawing/2014/main" id="{479CFFFD-62AC-45C9-AEB9-686C9E98D012}"/>
              </a:ext>
            </a:extLst>
          </p:cNvPr>
          <p:cNvSpPr>
            <a:spLocks noChangeArrowheads="1"/>
          </p:cNvSpPr>
          <p:nvPr/>
        </p:nvSpPr>
        <p:spPr bwMode="auto">
          <a:xfrm>
            <a:off x="2614614" y="1966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1" name="Oval 311">
            <a:extLst>
              <a:ext uri="{FF2B5EF4-FFF2-40B4-BE49-F238E27FC236}">
                <a16:creationId xmlns:a16="http://schemas.microsoft.com/office/drawing/2014/main" id="{FF49B0AA-2E45-4A8F-9BE0-EE36FEF8C343}"/>
              </a:ext>
            </a:extLst>
          </p:cNvPr>
          <p:cNvSpPr>
            <a:spLocks noChangeArrowheads="1"/>
          </p:cNvSpPr>
          <p:nvPr/>
        </p:nvSpPr>
        <p:spPr bwMode="auto">
          <a:xfrm>
            <a:off x="2647951" y="18748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2" name="Oval 312">
            <a:extLst>
              <a:ext uri="{FF2B5EF4-FFF2-40B4-BE49-F238E27FC236}">
                <a16:creationId xmlns:a16="http://schemas.microsoft.com/office/drawing/2014/main" id="{2B36F211-9082-405C-8682-9150E0D97616}"/>
              </a:ext>
            </a:extLst>
          </p:cNvPr>
          <p:cNvSpPr>
            <a:spLocks noChangeArrowheads="1"/>
          </p:cNvSpPr>
          <p:nvPr/>
        </p:nvSpPr>
        <p:spPr bwMode="auto">
          <a:xfrm>
            <a:off x="2349501" y="19764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3" name="Oval 313">
            <a:extLst>
              <a:ext uri="{FF2B5EF4-FFF2-40B4-BE49-F238E27FC236}">
                <a16:creationId xmlns:a16="http://schemas.microsoft.com/office/drawing/2014/main" id="{C221D685-510E-4AA0-9CF4-9FCD7DE8988D}"/>
              </a:ext>
            </a:extLst>
          </p:cNvPr>
          <p:cNvSpPr>
            <a:spLocks noChangeArrowheads="1"/>
          </p:cNvSpPr>
          <p:nvPr/>
        </p:nvSpPr>
        <p:spPr bwMode="auto">
          <a:xfrm>
            <a:off x="5692776" y="160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4" name="Oval 314">
            <a:extLst>
              <a:ext uri="{FF2B5EF4-FFF2-40B4-BE49-F238E27FC236}">
                <a16:creationId xmlns:a16="http://schemas.microsoft.com/office/drawing/2014/main" id="{61247E0E-0256-43A1-975D-80893BC5C6BD}"/>
              </a:ext>
            </a:extLst>
          </p:cNvPr>
          <p:cNvSpPr>
            <a:spLocks noChangeArrowheads="1"/>
          </p:cNvSpPr>
          <p:nvPr/>
        </p:nvSpPr>
        <p:spPr bwMode="auto">
          <a:xfrm>
            <a:off x="5138739" y="148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5" name="Oval 315">
            <a:extLst>
              <a:ext uri="{FF2B5EF4-FFF2-40B4-BE49-F238E27FC236}">
                <a16:creationId xmlns:a16="http://schemas.microsoft.com/office/drawing/2014/main" id="{E905DF10-D5BB-497E-990F-8AC312070292}"/>
              </a:ext>
            </a:extLst>
          </p:cNvPr>
          <p:cNvSpPr>
            <a:spLocks noChangeArrowheads="1"/>
          </p:cNvSpPr>
          <p:nvPr/>
        </p:nvSpPr>
        <p:spPr bwMode="auto">
          <a:xfrm>
            <a:off x="5173664" y="162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6" name="Oval 316">
            <a:extLst>
              <a:ext uri="{FF2B5EF4-FFF2-40B4-BE49-F238E27FC236}">
                <a16:creationId xmlns:a16="http://schemas.microsoft.com/office/drawing/2014/main" id="{6A911339-093B-4E73-9457-3FB2DBEDA7D0}"/>
              </a:ext>
            </a:extLst>
          </p:cNvPr>
          <p:cNvSpPr>
            <a:spLocks noChangeArrowheads="1"/>
          </p:cNvSpPr>
          <p:nvPr/>
        </p:nvSpPr>
        <p:spPr bwMode="auto">
          <a:xfrm>
            <a:off x="5200651" y="137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7" name="Oval 317">
            <a:extLst>
              <a:ext uri="{FF2B5EF4-FFF2-40B4-BE49-F238E27FC236}">
                <a16:creationId xmlns:a16="http://schemas.microsoft.com/office/drawing/2014/main" id="{C8508165-456E-4B4B-BD66-927130B2D764}"/>
              </a:ext>
            </a:extLst>
          </p:cNvPr>
          <p:cNvSpPr>
            <a:spLocks noChangeArrowheads="1"/>
          </p:cNvSpPr>
          <p:nvPr/>
        </p:nvSpPr>
        <p:spPr bwMode="auto">
          <a:xfrm>
            <a:off x="52038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8" name="Oval 318">
            <a:extLst>
              <a:ext uri="{FF2B5EF4-FFF2-40B4-BE49-F238E27FC236}">
                <a16:creationId xmlns:a16="http://schemas.microsoft.com/office/drawing/2014/main" id="{C55020C4-9BC3-49EC-809C-A3A6BF1E2E96}"/>
              </a:ext>
            </a:extLst>
          </p:cNvPr>
          <p:cNvSpPr>
            <a:spLocks noChangeArrowheads="1"/>
          </p:cNvSpPr>
          <p:nvPr/>
        </p:nvSpPr>
        <p:spPr bwMode="auto">
          <a:xfrm>
            <a:off x="5197476"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9" name="Oval 319">
            <a:extLst>
              <a:ext uri="{FF2B5EF4-FFF2-40B4-BE49-F238E27FC236}">
                <a16:creationId xmlns:a16="http://schemas.microsoft.com/office/drawing/2014/main" id="{8B861479-C036-4925-BF97-CA6E529CB592}"/>
              </a:ext>
            </a:extLst>
          </p:cNvPr>
          <p:cNvSpPr>
            <a:spLocks noChangeArrowheads="1"/>
          </p:cNvSpPr>
          <p:nvPr/>
        </p:nvSpPr>
        <p:spPr bwMode="auto">
          <a:xfrm>
            <a:off x="5092701" y="185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0" name="Oval 320">
            <a:extLst>
              <a:ext uri="{FF2B5EF4-FFF2-40B4-BE49-F238E27FC236}">
                <a16:creationId xmlns:a16="http://schemas.microsoft.com/office/drawing/2014/main" id="{9A01CD22-4D70-46DD-93DE-14F77021F1E9}"/>
              </a:ext>
            </a:extLst>
          </p:cNvPr>
          <p:cNvSpPr>
            <a:spLocks noChangeArrowheads="1"/>
          </p:cNvSpPr>
          <p:nvPr/>
        </p:nvSpPr>
        <p:spPr bwMode="auto">
          <a:xfrm>
            <a:off x="5164139" y="185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1" name="Oval 321">
            <a:extLst>
              <a:ext uri="{FF2B5EF4-FFF2-40B4-BE49-F238E27FC236}">
                <a16:creationId xmlns:a16="http://schemas.microsoft.com/office/drawing/2014/main" id="{9184672C-68F7-4FB5-A94D-A26920E7302C}"/>
              </a:ext>
            </a:extLst>
          </p:cNvPr>
          <p:cNvSpPr>
            <a:spLocks noChangeArrowheads="1"/>
          </p:cNvSpPr>
          <p:nvPr/>
        </p:nvSpPr>
        <p:spPr bwMode="auto">
          <a:xfrm>
            <a:off x="5187951" y="178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2" name="Oval 322">
            <a:extLst>
              <a:ext uri="{FF2B5EF4-FFF2-40B4-BE49-F238E27FC236}">
                <a16:creationId xmlns:a16="http://schemas.microsoft.com/office/drawing/2014/main" id="{C2EE4974-DE95-4D1A-BD4E-1BE0AFCFBF0B}"/>
              </a:ext>
            </a:extLst>
          </p:cNvPr>
          <p:cNvSpPr>
            <a:spLocks noChangeArrowheads="1"/>
          </p:cNvSpPr>
          <p:nvPr/>
        </p:nvSpPr>
        <p:spPr bwMode="auto">
          <a:xfrm>
            <a:off x="5089526" y="178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3" name="Oval 323">
            <a:extLst>
              <a:ext uri="{FF2B5EF4-FFF2-40B4-BE49-F238E27FC236}">
                <a16:creationId xmlns:a16="http://schemas.microsoft.com/office/drawing/2014/main" id="{9490F19C-EDE9-43AA-93B5-A51597808746}"/>
              </a:ext>
            </a:extLst>
          </p:cNvPr>
          <p:cNvSpPr>
            <a:spLocks noChangeArrowheads="1"/>
          </p:cNvSpPr>
          <p:nvPr/>
        </p:nvSpPr>
        <p:spPr bwMode="auto">
          <a:xfrm>
            <a:off x="5222876" y="169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4" name="Oval 324">
            <a:extLst>
              <a:ext uri="{FF2B5EF4-FFF2-40B4-BE49-F238E27FC236}">
                <a16:creationId xmlns:a16="http://schemas.microsoft.com/office/drawing/2014/main" id="{22C1FF3A-39BF-489D-8526-115CD30AEA71}"/>
              </a:ext>
            </a:extLst>
          </p:cNvPr>
          <p:cNvSpPr>
            <a:spLocks noChangeArrowheads="1"/>
          </p:cNvSpPr>
          <p:nvPr/>
        </p:nvSpPr>
        <p:spPr bwMode="auto">
          <a:xfrm>
            <a:off x="5191126" y="152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5" name="Oval 325">
            <a:extLst>
              <a:ext uri="{FF2B5EF4-FFF2-40B4-BE49-F238E27FC236}">
                <a16:creationId xmlns:a16="http://schemas.microsoft.com/office/drawing/2014/main" id="{137C2FC6-A767-40C1-BF47-0CD5DFE0FF12}"/>
              </a:ext>
            </a:extLst>
          </p:cNvPr>
          <p:cNvSpPr>
            <a:spLocks noChangeArrowheads="1"/>
          </p:cNvSpPr>
          <p:nvPr/>
        </p:nvSpPr>
        <p:spPr bwMode="auto">
          <a:xfrm>
            <a:off x="5283201"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6" name="Oval 326">
            <a:extLst>
              <a:ext uri="{FF2B5EF4-FFF2-40B4-BE49-F238E27FC236}">
                <a16:creationId xmlns:a16="http://schemas.microsoft.com/office/drawing/2014/main" id="{D91C4EF9-B4D3-4D4A-8479-20D78D8E21E3}"/>
              </a:ext>
            </a:extLst>
          </p:cNvPr>
          <p:cNvSpPr>
            <a:spLocks noChangeArrowheads="1"/>
          </p:cNvSpPr>
          <p:nvPr/>
        </p:nvSpPr>
        <p:spPr bwMode="auto">
          <a:xfrm>
            <a:off x="5318126" y="170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7" name="Oval 327">
            <a:extLst>
              <a:ext uri="{FF2B5EF4-FFF2-40B4-BE49-F238E27FC236}">
                <a16:creationId xmlns:a16="http://schemas.microsoft.com/office/drawing/2014/main" id="{196269AF-5355-4881-BAC8-25A6E9C3BCE5}"/>
              </a:ext>
            </a:extLst>
          </p:cNvPr>
          <p:cNvSpPr>
            <a:spLocks noChangeArrowheads="1"/>
          </p:cNvSpPr>
          <p:nvPr/>
        </p:nvSpPr>
        <p:spPr bwMode="auto">
          <a:xfrm>
            <a:off x="5345114" y="145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8" name="Oval 328">
            <a:extLst>
              <a:ext uri="{FF2B5EF4-FFF2-40B4-BE49-F238E27FC236}">
                <a16:creationId xmlns:a16="http://schemas.microsoft.com/office/drawing/2014/main" id="{4100BE57-5FF7-45BC-9F13-85EBC35A6C72}"/>
              </a:ext>
            </a:extLst>
          </p:cNvPr>
          <p:cNvSpPr>
            <a:spLocks noChangeArrowheads="1"/>
          </p:cNvSpPr>
          <p:nvPr/>
        </p:nvSpPr>
        <p:spPr bwMode="auto">
          <a:xfrm>
            <a:off x="5348289" y="136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9" name="Oval 329">
            <a:extLst>
              <a:ext uri="{FF2B5EF4-FFF2-40B4-BE49-F238E27FC236}">
                <a16:creationId xmlns:a16="http://schemas.microsoft.com/office/drawing/2014/main" id="{DE2528A2-2C11-4F68-97BF-B6DC1D648A28}"/>
              </a:ext>
            </a:extLst>
          </p:cNvPr>
          <p:cNvSpPr>
            <a:spLocks noChangeArrowheads="1"/>
          </p:cNvSpPr>
          <p:nvPr/>
        </p:nvSpPr>
        <p:spPr bwMode="auto">
          <a:xfrm>
            <a:off x="5246689" y="145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0" name="Oval 330">
            <a:extLst>
              <a:ext uri="{FF2B5EF4-FFF2-40B4-BE49-F238E27FC236}">
                <a16:creationId xmlns:a16="http://schemas.microsoft.com/office/drawing/2014/main" id="{FC3B0F73-E435-432A-93C8-E667A23E2A5A}"/>
              </a:ext>
            </a:extLst>
          </p:cNvPr>
          <p:cNvSpPr>
            <a:spLocks noChangeArrowheads="1"/>
          </p:cNvSpPr>
          <p:nvPr/>
        </p:nvSpPr>
        <p:spPr bwMode="auto">
          <a:xfrm>
            <a:off x="5308601" y="1931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1" name="Oval 331">
            <a:extLst>
              <a:ext uri="{FF2B5EF4-FFF2-40B4-BE49-F238E27FC236}">
                <a16:creationId xmlns:a16="http://schemas.microsoft.com/office/drawing/2014/main" id="{985789A1-169A-447B-9304-B151426E714D}"/>
              </a:ext>
            </a:extLst>
          </p:cNvPr>
          <p:cNvSpPr>
            <a:spLocks noChangeArrowheads="1"/>
          </p:cNvSpPr>
          <p:nvPr/>
        </p:nvSpPr>
        <p:spPr bwMode="auto">
          <a:xfrm>
            <a:off x="5332414" y="185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2" name="Oval 332">
            <a:extLst>
              <a:ext uri="{FF2B5EF4-FFF2-40B4-BE49-F238E27FC236}">
                <a16:creationId xmlns:a16="http://schemas.microsoft.com/office/drawing/2014/main" id="{40505B80-5D63-4F85-B4FE-C2E6CFF7C42F}"/>
              </a:ext>
            </a:extLst>
          </p:cNvPr>
          <p:cNvSpPr>
            <a:spLocks noChangeArrowheads="1"/>
          </p:cNvSpPr>
          <p:nvPr/>
        </p:nvSpPr>
        <p:spPr bwMode="auto">
          <a:xfrm>
            <a:off x="5233989" y="186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3" name="Oval 333">
            <a:extLst>
              <a:ext uri="{FF2B5EF4-FFF2-40B4-BE49-F238E27FC236}">
                <a16:creationId xmlns:a16="http://schemas.microsoft.com/office/drawing/2014/main" id="{3672A3EA-DD54-46EF-86F0-7600598469A5}"/>
              </a:ext>
            </a:extLst>
          </p:cNvPr>
          <p:cNvSpPr>
            <a:spLocks noChangeArrowheads="1"/>
          </p:cNvSpPr>
          <p:nvPr/>
        </p:nvSpPr>
        <p:spPr bwMode="auto">
          <a:xfrm>
            <a:off x="5357814" y="1539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4" name="Oval 334">
            <a:extLst>
              <a:ext uri="{FF2B5EF4-FFF2-40B4-BE49-F238E27FC236}">
                <a16:creationId xmlns:a16="http://schemas.microsoft.com/office/drawing/2014/main" id="{701937FB-0BFF-4AC8-B93D-654DAB56AB39}"/>
              </a:ext>
            </a:extLst>
          </p:cNvPr>
          <p:cNvSpPr>
            <a:spLocks noChangeArrowheads="1"/>
          </p:cNvSpPr>
          <p:nvPr/>
        </p:nvSpPr>
        <p:spPr bwMode="auto">
          <a:xfrm>
            <a:off x="5395914" y="1649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5" name="Oval 335">
            <a:extLst>
              <a:ext uri="{FF2B5EF4-FFF2-40B4-BE49-F238E27FC236}">
                <a16:creationId xmlns:a16="http://schemas.microsoft.com/office/drawing/2014/main" id="{4906BC70-90EE-482F-B7E6-BC7E9E3140D1}"/>
              </a:ext>
            </a:extLst>
          </p:cNvPr>
          <p:cNvSpPr>
            <a:spLocks noChangeArrowheads="1"/>
          </p:cNvSpPr>
          <p:nvPr/>
        </p:nvSpPr>
        <p:spPr bwMode="auto">
          <a:xfrm>
            <a:off x="5430839" y="178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6" name="Oval 336">
            <a:extLst>
              <a:ext uri="{FF2B5EF4-FFF2-40B4-BE49-F238E27FC236}">
                <a16:creationId xmlns:a16="http://schemas.microsoft.com/office/drawing/2014/main" id="{021A4DDF-158E-4963-9021-B24FCECF94FC}"/>
              </a:ext>
            </a:extLst>
          </p:cNvPr>
          <p:cNvSpPr>
            <a:spLocks noChangeArrowheads="1"/>
          </p:cNvSpPr>
          <p:nvPr/>
        </p:nvSpPr>
        <p:spPr bwMode="auto">
          <a:xfrm>
            <a:off x="5457826" y="1541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7" name="Oval 337">
            <a:extLst>
              <a:ext uri="{FF2B5EF4-FFF2-40B4-BE49-F238E27FC236}">
                <a16:creationId xmlns:a16="http://schemas.microsoft.com/office/drawing/2014/main" id="{E74ED71C-EEAB-49CD-B9E1-9765278055FE}"/>
              </a:ext>
            </a:extLst>
          </p:cNvPr>
          <p:cNvSpPr>
            <a:spLocks noChangeArrowheads="1"/>
          </p:cNvSpPr>
          <p:nvPr/>
        </p:nvSpPr>
        <p:spPr bwMode="auto">
          <a:xfrm>
            <a:off x="5461001" y="145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8" name="Oval 338">
            <a:extLst>
              <a:ext uri="{FF2B5EF4-FFF2-40B4-BE49-F238E27FC236}">
                <a16:creationId xmlns:a16="http://schemas.microsoft.com/office/drawing/2014/main" id="{A80B680C-6108-47BA-8D33-BB3560EB70C3}"/>
              </a:ext>
            </a:extLst>
          </p:cNvPr>
          <p:cNvSpPr>
            <a:spLocks noChangeArrowheads="1"/>
          </p:cNvSpPr>
          <p:nvPr/>
        </p:nvSpPr>
        <p:spPr bwMode="auto">
          <a:xfrm>
            <a:off x="5376864" y="1414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9" name="Oval 339">
            <a:extLst>
              <a:ext uri="{FF2B5EF4-FFF2-40B4-BE49-F238E27FC236}">
                <a16:creationId xmlns:a16="http://schemas.microsoft.com/office/drawing/2014/main" id="{10FE16DB-BED1-44D0-8E09-235B05B54018}"/>
              </a:ext>
            </a:extLst>
          </p:cNvPr>
          <p:cNvSpPr>
            <a:spLocks noChangeArrowheads="1"/>
          </p:cNvSpPr>
          <p:nvPr/>
        </p:nvSpPr>
        <p:spPr bwMode="auto">
          <a:xfrm>
            <a:off x="5435601" y="132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0" name="Oval 340">
            <a:extLst>
              <a:ext uri="{FF2B5EF4-FFF2-40B4-BE49-F238E27FC236}">
                <a16:creationId xmlns:a16="http://schemas.microsoft.com/office/drawing/2014/main" id="{16344943-6EB4-42CA-8673-25D162E0BD15}"/>
              </a:ext>
            </a:extLst>
          </p:cNvPr>
          <p:cNvSpPr>
            <a:spLocks noChangeArrowheads="1"/>
          </p:cNvSpPr>
          <p:nvPr/>
        </p:nvSpPr>
        <p:spPr bwMode="auto">
          <a:xfrm>
            <a:off x="5445126" y="194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1" name="Oval 341">
            <a:extLst>
              <a:ext uri="{FF2B5EF4-FFF2-40B4-BE49-F238E27FC236}">
                <a16:creationId xmlns:a16="http://schemas.microsoft.com/office/drawing/2014/main" id="{6BB67822-D40A-445B-973D-379C439C5955}"/>
              </a:ext>
            </a:extLst>
          </p:cNvPr>
          <p:cNvSpPr>
            <a:spLocks noChangeArrowheads="1"/>
          </p:cNvSpPr>
          <p:nvPr/>
        </p:nvSpPr>
        <p:spPr bwMode="auto">
          <a:xfrm>
            <a:off x="5480051" y="185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2" name="Oval 342">
            <a:extLst>
              <a:ext uri="{FF2B5EF4-FFF2-40B4-BE49-F238E27FC236}">
                <a16:creationId xmlns:a16="http://schemas.microsoft.com/office/drawing/2014/main" id="{555A7FEE-8F28-4D00-8751-DED3C9D1C527}"/>
              </a:ext>
            </a:extLst>
          </p:cNvPr>
          <p:cNvSpPr>
            <a:spLocks noChangeArrowheads="1"/>
          </p:cNvSpPr>
          <p:nvPr/>
        </p:nvSpPr>
        <p:spPr bwMode="auto">
          <a:xfrm>
            <a:off x="5567364"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3" name="Oval 343">
            <a:extLst>
              <a:ext uri="{FF2B5EF4-FFF2-40B4-BE49-F238E27FC236}">
                <a16:creationId xmlns:a16="http://schemas.microsoft.com/office/drawing/2014/main" id="{AF5CEA03-1DE2-4F32-9520-CB3A8D9E7381}"/>
              </a:ext>
            </a:extLst>
          </p:cNvPr>
          <p:cNvSpPr>
            <a:spLocks noChangeArrowheads="1"/>
          </p:cNvSpPr>
          <p:nvPr/>
        </p:nvSpPr>
        <p:spPr bwMode="auto">
          <a:xfrm>
            <a:off x="5540376"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4" name="Oval 344">
            <a:extLst>
              <a:ext uri="{FF2B5EF4-FFF2-40B4-BE49-F238E27FC236}">
                <a16:creationId xmlns:a16="http://schemas.microsoft.com/office/drawing/2014/main" id="{55D4DA60-CB37-4C6A-A663-72EF65CDE9E7}"/>
              </a:ext>
            </a:extLst>
          </p:cNvPr>
          <p:cNvSpPr>
            <a:spLocks noChangeArrowheads="1"/>
          </p:cNvSpPr>
          <p:nvPr/>
        </p:nvSpPr>
        <p:spPr bwMode="auto">
          <a:xfrm>
            <a:off x="5575301" y="186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5" name="Oval 345">
            <a:extLst>
              <a:ext uri="{FF2B5EF4-FFF2-40B4-BE49-F238E27FC236}">
                <a16:creationId xmlns:a16="http://schemas.microsoft.com/office/drawing/2014/main" id="{6A3242F2-9F07-4679-8B5B-D708EC66E993}"/>
              </a:ext>
            </a:extLst>
          </p:cNvPr>
          <p:cNvSpPr>
            <a:spLocks noChangeArrowheads="1"/>
          </p:cNvSpPr>
          <p:nvPr/>
        </p:nvSpPr>
        <p:spPr bwMode="auto">
          <a:xfrm>
            <a:off x="5602289" y="161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6" name="Oval 346">
            <a:extLst>
              <a:ext uri="{FF2B5EF4-FFF2-40B4-BE49-F238E27FC236}">
                <a16:creationId xmlns:a16="http://schemas.microsoft.com/office/drawing/2014/main" id="{A4B174D3-7B9E-4FEF-B263-02B0777573EE}"/>
              </a:ext>
            </a:extLst>
          </p:cNvPr>
          <p:cNvSpPr>
            <a:spLocks noChangeArrowheads="1"/>
          </p:cNvSpPr>
          <p:nvPr/>
        </p:nvSpPr>
        <p:spPr bwMode="auto">
          <a:xfrm>
            <a:off x="5605464"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7" name="Oval 347">
            <a:extLst>
              <a:ext uri="{FF2B5EF4-FFF2-40B4-BE49-F238E27FC236}">
                <a16:creationId xmlns:a16="http://schemas.microsoft.com/office/drawing/2014/main" id="{FC069353-DE3C-480E-8D99-BECAECF7603E}"/>
              </a:ext>
            </a:extLst>
          </p:cNvPr>
          <p:cNvSpPr>
            <a:spLocks noChangeArrowheads="1"/>
          </p:cNvSpPr>
          <p:nvPr/>
        </p:nvSpPr>
        <p:spPr bwMode="auto">
          <a:xfrm>
            <a:off x="5503864" y="161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8" name="Oval 348">
            <a:extLst>
              <a:ext uri="{FF2B5EF4-FFF2-40B4-BE49-F238E27FC236}">
                <a16:creationId xmlns:a16="http://schemas.microsoft.com/office/drawing/2014/main" id="{55285B46-FFCD-4B22-A410-5C8766E206F7}"/>
              </a:ext>
            </a:extLst>
          </p:cNvPr>
          <p:cNvSpPr>
            <a:spLocks noChangeArrowheads="1"/>
          </p:cNvSpPr>
          <p:nvPr/>
        </p:nvSpPr>
        <p:spPr bwMode="auto">
          <a:xfrm>
            <a:off x="5580064" y="140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9" name="Oval 349">
            <a:extLst>
              <a:ext uri="{FF2B5EF4-FFF2-40B4-BE49-F238E27FC236}">
                <a16:creationId xmlns:a16="http://schemas.microsoft.com/office/drawing/2014/main" id="{D5C7A928-FB01-433F-9065-410AD7E76CBB}"/>
              </a:ext>
            </a:extLst>
          </p:cNvPr>
          <p:cNvSpPr>
            <a:spLocks noChangeArrowheads="1"/>
          </p:cNvSpPr>
          <p:nvPr/>
        </p:nvSpPr>
        <p:spPr bwMode="auto">
          <a:xfrm>
            <a:off x="5540376" y="130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0" name="Oval 350">
            <a:extLst>
              <a:ext uri="{FF2B5EF4-FFF2-40B4-BE49-F238E27FC236}">
                <a16:creationId xmlns:a16="http://schemas.microsoft.com/office/drawing/2014/main" id="{1BAD8616-EA85-47A6-B8E0-F9230FEBBD6F}"/>
              </a:ext>
            </a:extLst>
          </p:cNvPr>
          <p:cNvSpPr>
            <a:spLocks noChangeArrowheads="1"/>
          </p:cNvSpPr>
          <p:nvPr/>
        </p:nvSpPr>
        <p:spPr bwMode="auto">
          <a:xfrm>
            <a:off x="5592764" y="1760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1" name="Oval 351">
            <a:extLst>
              <a:ext uri="{FF2B5EF4-FFF2-40B4-BE49-F238E27FC236}">
                <a16:creationId xmlns:a16="http://schemas.microsoft.com/office/drawing/2014/main" id="{67AF5F61-E168-475B-8E89-5F977253815C}"/>
              </a:ext>
            </a:extLst>
          </p:cNvPr>
          <p:cNvSpPr>
            <a:spLocks noChangeArrowheads="1"/>
          </p:cNvSpPr>
          <p:nvPr/>
        </p:nvSpPr>
        <p:spPr bwMode="auto">
          <a:xfrm>
            <a:off x="5564189" y="1498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2" name="Oval 352">
            <a:extLst>
              <a:ext uri="{FF2B5EF4-FFF2-40B4-BE49-F238E27FC236}">
                <a16:creationId xmlns:a16="http://schemas.microsoft.com/office/drawing/2014/main" id="{1D1DD32C-BAD5-4621-BE20-0E70D234A2F9}"/>
              </a:ext>
            </a:extLst>
          </p:cNvPr>
          <p:cNvSpPr>
            <a:spLocks noChangeArrowheads="1"/>
          </p:cNvSpPr>
          <p:nvPr/>
        </p:nvSpPr>
        <p:spPr bwMode="auto">
          <a:xfrm>
            <a:off x="5772151" y="171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3" name="Oval 353">
            <a:extLst>
              <a:ext uri="{FF2B5EF4-FFF2-40B4-BE49-F238E27FC236}">
                <a16:creationId xmlns:a16="http://schemas.microsoft.com/office/drawing/2014/main" id="{BCE637E2-A1C4-4E09-AF69-BF1113238DEB}"/>
              </a:ext>
            </a:extLst>
          </p:cNvPr>
          <p:cNvSpPr>
            <a:spLocks noChangeArrowheads="1"/>
          </p:cNvSpPr>
          <p:nvPr/>
        </p:nvSpPr>
        <p:spPr bwMode="auto">
          <a:xfrm>
            <a:off x="5718176" y="134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4" name="Oval 354">
            <a:extLst>
              <a:ext uri="{FF2B5EF4-FFF2-40B4-BE49-F238E27FC236}">
                <a16:creationId xmlns:a16="http://schemas.microsoft.com/office/drawing/2014/main" id="{77DCCD9E-CFAB-41BC-A195-55BF8CA8F5EA}"/>
              </a:ext>
            </a:extLst>
          </p:cNvPr>
          <p:cNvSpPr>
            <a:spLocks noChangeArrowheads="1"/>
          </p:cNvSpPr>
          <p:nvPr/>
        </p:nvSpPr>
        <p:spPr bwMode="auto">
          <a:xfrm>
            <a:off x="5700714" y="147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5" name="Oval 355">
            <a:extLst>
              <a:ext uri="{FF2B5EF4-FFF2-40B4-BE49-F238E27FC236}">
                <a16:creationId xmlns:a16="http://schemas.microsoft.com/office/drawing/2014/main" id="{03A08EB1-7CA4-45F4-B3C4-8EF15745A4B6}"/>
              </a:ext>
            </a:extLst>
          </p:cNvPr>
          <p:cNvSpPr>
            <a:spLocks noChangeArrowheads="1"/>
          </p:cNvSpPr>
          <p:nvPr/>
        </p:nvSpPr>
        <p:spPr bwMode="auto">
          <a:xfrm>
            <a:off x="5691189" y="194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6" name="Oval 356">
            <a:extLst>
              <a:ext uri="{FF2B5EF4-FFF2-40B4-BE49-F238E27FC236}">
                <a16:creationId xmlns:a16="http://schemas.microsoft.com/office/drawing/2014/main" id="{B64EFAE6-6126-4C1E-8D63-7939CC642EE4}"/>
              </a:ext>
            </a:extLst>
          </p:cNvPr>
          <p:cNvSpPr>
            <a:spLocks noChangeArrowheads="1"/>
          </p:cNvSpPr>
          <p:nvPr/>
        </p:nvSpPr>
        <p:spPr bwMode="auto">
          <a:xfrm>
            <a:off x="5762626" y="194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7" name="Oval 357">
            <a:extLst>
              <a:ext uri="{FF2B5EF4-FFF2-40B4-BE49-F238E27FC236}">
                <a16:creationId xmlns:a16="http://schemas.microsoft.com/office/drawing/2014/main" id="{657AC6AD-0F58-462E-92C2-0C9BBF96EF27}"/>
              </a:ext>
            </a:extLst>
          </p:cNvPr>
          <p:cNvSpPr>
            <a:spLocks noChangeArrowheads="1"/>
          </p:cNvSpPr>
          <p:nvPr/>
        </p:nvSpPr>
        <p:spPr bwMode="auto">
          <a:xfrm>
            <a:off x="5688014" y="188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8" name="Oval 358">
            <a:extLst>
              <a:ext uri="{FF2B5EF4-FFF2-40B4-BE49-F238E27FC236}">
                <a16:creationId xmlns:a16="http://schemas.microsoft.com/office/drawing/2014/main" id="{C1727483-FD7C-4B3B-8E89-CB8891CD43DC}"/>
              </a:ext>
            </a:extLst>
          </p:cNvPr>
          <p:cNvSpPr>
            <a:spLocks noChangeArrowheads="1"/>
          </p:cNvSpPr>
          <p:nvPr/>
        </p:nvSpPr>
        <p:spPr bwMode="auto">
          <a:xfrm>
            <a:off x="5670551" y="168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9" name="Oval 359">
            <a:extLst>
              <a:ext uri="{FF2B5EF4-FFF2-40B4-BE49-F238E27FC236}">
                <a16:creationId xmlns:a16="http://schemas.microsoft.com/office/drawing/2014/main" id="{980EF0F5-AE76-46BD-B604-C1E9D219AB88}"/>
              </a:ext>
            </a:extLst>
          </p:cNvPr>
          <p:cNvSpPr>
            <a:spLocks noChangeArrowheads="1"/>
          </p:cNvSpPr>
          <p:nvPr/>
        </p:nvSpPr>
        <p:spPr bwMode="auto">
          <a:xfrm>
            <a:off x="5722939" y="72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0" name="Oval 360">
            <a:extLst>
              <a:ext uri="{FF2B5EF4-FFF2-40B4-BE49-F238E27FC236}">
                <a16:creationId xmlns:a16="http://schemas.microsoft.com/office/drawing/2014/main" id="{12523E8D-C3CB-4FD4-BD5B-A3F4DFC4B6A4}"/>
              </a:ext>
            </a:extLst>
          </p:cNvPr>
          <p:cNvSpPr>
            <a:spLocks noChangeArrowheads="1"/>
          </p:cNvSpPr>
          <p:nvPr/>
        </p:nvSpPr>
        <p:spPr bwMode="auto">
          <a:xfrm>
            <a:off x="5168901" y="60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1" name="Oval 361">
            <a:extLst>
              <a:ext uri="{FF2B5EF4-FFF2-40B4-BE49-F238E27FC236}">
                <a16:creationId xmlns:a16="http://schemas.microsoft.com/office/drawing/2014/main" id="{18D31D2E-3DBA-4D39-B30F-031D4DB4ED8B}"/>
              </a:ext>
            </a:extLst>
          </p:cNvPr>
          <p:cNvSpPr>
            <a:spLocks noChangeArrowheads="1"/>
          </p:cNvSpPr>
          <p:nvPr/>
        </p:nvSpPr>
        <p:spPr bwMode="auto">
          <a:xfrm>
            <a:off x="5203826" y="74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2" name="Oval 362">
            <a:extLst>
              <a:ext uri="{FF2B5EF4-FFF2-40B4-BE49-F238E27FC236}">
                <a16:creationId xmlns:a16="http://schemas.microsoft.com/office/drawing/2014/main" id="{5427A207-C1B6-45C2-99F5-D45136934480}"/>
              </a:ext>
            </a:extLst>
          </p:cNvPr>
          <p:cNvSpPr>
            <a:spLocks noChangeArrowheads="1"/>
          </p:cNvSpPr>
          <p:nvPr/>
        </p:nvSpPr>
        <p:spPr bwMode="auto">
          <a:xfrm>
            <a:off x="5210176"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3" name="Oval 363">
            <a:extLst>
              <a:ext uri="{FF2B5EF4-FFF2-40B4-BE49-F238E27FC236}">
                <a16:creationId xmlns:a16="http://schemas.microsoft.com/office/drawing/2014/main" id="{A842DF7E-1403-432E-9694-69F4098D62F4}"/>
              </a:ext>
            </a:extLst>
          </p:cNvPr>
          <p:cNvSpPr>
            <a:spLocks noChangeArrowheads="1"/>
          </p:cNvSpPr>
          <p:nvPr/>
        </p:nvSpPr>
        <p:spPr bwMode="auto">
          <a:xfrm>
            <a:off x="52276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4" name="Oval 364">
            <a:extLst>
              <a:ext uri="{FF2B5EF4-FFF2-40B4-BE49-F238E27FC236}">
                <a16:creationId xmlns:a16="http://schemas.microsoft.com/office/drawing/2014/main" id="{0197B8AC-0688-47B7-AAFD-502B93655211}"/>
              </a:ext>
            </a:extLst>
          </p:cNvPr>
          <p:cNvSpPr>
            <a:spLocks noChangeArrowheads="1"/>
          </p:cNvSpPr>
          <p:nvPr/>
        </p:nvSpPr>
        <p:spPr bwMode="auto">
          <a:xfrm>
            <a:off x="5141913" y="1092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5" name="Oval 365">
            <a:extLst>
              <a:ext uri="{FF2B5EF4-FFF2-40B4-BE49-F238E27FC236}">
                <a16:creationId xmlns:a16="http://schemas.microsoft.com/office/drawing/2014/main" id="{F6F98E36-145F-4758-8746-A0265EBBA380}"/>
              </a:ext>
            </a:extLst>
          </p:cNvPr>
          <p:cNvSpPr>
            <a:spLocks noChangeArrowheads="1"/>
          </p:cNvSpPr>
          <p:nvPr/>
        </p:nvSpPr>
        <p:spPr bwMode="auto">
          <a:xfrm>
            <a:off x="5122864"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6" name="Oval 366">
            <a:extLst>
              <a:ext uri="{FF2B5EF4-FFF2-40B4-BE49-F238E27FC236}">
                <a16:creationId xmlns:a16="http://schemas.microsoft.com/office/drawing/2014/main" id="{1729A776-673D-48C0-AD44-3863E69AD211}"/>
              </a:ext>
            </a:extLst>
          </p:cNvPr>
          <p:cNvSpPr>
            <a:spLocks noChangeArrowheads="1"/>
          </p:cNvSpPr>
          <p:nvPr/>
        </p:nvSpPr>
        <p:spPr bwMode="auto">
          <a:xfrm>
            <a:off x="5194301" y="97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7" name="Oval 367">
            <a:extLst>
              <a:ext uri="{FF2B5EF4-FFF2-40B4-BE49-F238E27FC236}">
                <a16:creationId xmlns:a16="http://schemas.microsoft.com/office/drawing/2014/main" id="{0B73A6A0-80FA-4281-B72C-C762CFE8E4AA}"/>
              </a:ext>
            </a:extLst>
          </p:cNvPr>
          <p:cNvSpPr>
            <a:spLocks noChangeArrowheads="1"/>
          </p:cNvSpPr>
          <p:nvPr/>
        </p:nvSpPr>
        <p:spPr bwMode="auto">
          <a:xfrm>
            <a:off x="5218114" y="90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8" name="Oval 368">
            <a:extLst>
              <a:ext uri="{FF2B5EF4-FFF2-40B4-BE49-F238E27FC236}">
                <a16:creationId xmlns:a16="http://schemas.microsoft.com/office/drawing/2014/main" id="{00248D55-F9B3-46C8-B8B7-F1C02BCE784E}"/>
              </a:ext>
            </a:extLst>
          </p:cNvPr>
          <p:cNvSpPr>
            <a:spLocks noChangeArrowheads="1"/>
          </p:cNvSpPr>
          <p:nvPr/>
        </p:nvSpPr>
        <p:spPr bwMode="auto">
          <a:xfrm>
            <a:off x="5119689"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9" name="Oval 369">
            <a:extLst>
              <a:ext uri="{FF2B5EF4-FFF2-40B4-BE49-F238E27FC236}">
                <a16:creationId xmlns:a16="http://schemas.microsoft.com/office/drawing/2014/main" id="{A5AA1E27-ACD4-4471-B9AE-AEBA3CFF853F}"/>
              </a:ext>
            </a:extLst>
          </p:cNvPr>
          <p:cNvSpPr>
            <a:spLocks noChangeArrowheads="1"/>
          </p:cNvSpPr>
          <p:nvPr/>
        </p:nvSpPr>
        <p:spPr bwMode="auto">
          <a:xfrm>
            <a:off x="5253039"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0" name="Oval 370">
            <a:extLst>
              <a:ext uri="{FF2B5EF4-FFF2-40B4-BE49-F238E27FC236}">
                <a16:creationId xmlns:a16="http://schemas.microsoft.com/office/drawing/2014/main" id="{17A28C95-FE45-4126-B4DF-F8168BDD9518}"/>
              </a:ext>
            </a:extLst>
          </p:cNvPr>
          <p:cNvSpPr>
            <a:spLocks noChangeArrowheads="1"/>
          </p:cNvSpPr>
          <p:nvPr/>
        </p:nvSpPr>
        <p:spPr bwMode="auto">
          <a:xfrm>
            <a:off x="5102226" y="71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1" name="Oval 371">
            <a:extLst>
              <a:ext uri="{FF2B5EF4-FFF2-40B4-BE49-F238E27FC236}">
                <a16:creationId xmlns:a16="http://schemas.microsoft.com/office/drawing/2014/main" id="{A7912AB5-999A-4D46-A6B5-6A250AAD7B68}"/>
              </a:ext>
            </a:extLst>
          </p:cNvPr>
          <p:cNvSpPr>
            <a:spLocks noChangeArrowheads="1"/>
          </p:cNvSpPr>
          <p:nvPr/>
        </p:nvSpPr>
        <p:spPr bwMode="auto">
          <a:xfrm>
            <a:off x="5221289" y="64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2" name="Oval 372">
            <a:extLst>
              <a:ext uri="{FF2B5EF4-FFF2-40B4-BE49-F238E27FC236}">
                <a16:creationId xmlns:a16="http://schemas.microsoft.com/office/drawing/2014/main" id="{71EECA70-EB38-40F9-88BC-69C82E21C806}"/>
              </a:ext>
            </a:extLst>
          </p:cNvPr>
          <p:cNvSpPr>
            <a:spLocks noChangeArrowheads="1"/>
          </p:cNvSpPr>
          <p:nvPr/>
        </p:nvSpPr>
        <p:spPr bwMode="auto">
          <a:xfrm>
            <a:off x="5313364" y="68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3" name="Oval 373">
            <a:extLst>
              <a:ext uri="{FF2B5EF4-FFF2-40B4-BE49-F238E27FC236}">
                <a16:creationId xmlns:a16="http://schemas.microsoft.com/office/drawing/2014/main" id="{603AE9D0-9E97-4EEF-B1F6-C23CFA498B56}"/>
              </a:ext>
            </a:extLst>
          </p:cNvPr>
          <p:cNvSpPr>
            <a:spLocks noChangeArrowheads="1"/>
          </p:cNvSpPr>
          <p:nvPr/>
        </p:nvSpPr>
        <p:spPr bwMode="auto">
          <a:xfrm>
            <a:off x="5348289" y="82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4" name="Oval 374">
            <a:extLst>
              <a:ext uri="{FF2B5EF4-FFF2-40B4-BE49-F238E27FC236}">
                <a16:creationId xmlns:a16="http://schemas.microsoft.com/office/drawing/2014/main" id="{3C98FD19-082B-405A-9909-3DC7FDA37A10}"/>
              </a:ext>
            </a:extLst>
          </p:cNvPr>
          <p:cNvSpPr>
            <a:spLocks noChangeArrowheads="1"/>
          </p:cNvSpPr>
          <p:nvPr/>
        </p:nvSpPr>
        <p:spPr bwMode="auto">
          <a:xfrm>
            <a:off x="5375276" y="57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5" name="Oval 375">
            <a:extLst>
              <a:ext uri="{FF2B5EF4-FFF2-40B4-BE49-F238E27FC236}">
                <a16:creationId xmlns:a16="http://schemas.microsoft.com/office/drawing/2014/main" id="{45A6BC51-0CF5-4FB5-940E-827561ACB671}"/>
              </a:ext>
            </a:extLst>
          </p:cNvPr>
          <p:cNvSpPr>
            <a:spLocks noChangeArrowheads="1"/>
          </p:cNvSpPr>
          <p:nvPr/>
        </p:nvSpPr>
        <p:spPr bwMode="auto">
          <a:xfrm>
            <a:off x="5276851" y="57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6" name="Oval 376">
            <a:extLst>
              <a:ext uri="{FF2B5EF4-FFF2-40B4-BE49-F238E27FC236}">
                <a16:creationId xmlns:a16="http://schemas.microsoft.com/office/drawing/2014/main" id="{4A7CD41F-FB31-495F-B792-70F4373C81E4}"/>
              </a:ext>
            </a:extLst>
          </p:cNvPr>
          <p:cNvSpPr>
            <a:spLocks noChangeArrowheads="1"/>
          </p:cNvSpPr>
          <p:nvPr/>
        </p:nvSpPr>
        <p:spPr bwMode="auto">
          <a:xfrm>
            <a:off x="5372101" y="112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7" name="Oval 377">
            <a:extLst>
              <a:ext uri="{FF2B5EF4-FFF2-40B4-BE49-F238E27FC236}">
                <a16:creationId xmlns:a16="http://schemas.microsoft.com/office/drawing/2014/main" id="{085D3D19-FA9C-49C8-8F70-5FB53B633A9C}"/>
              </a:ext>
            </a:extLst>
          </p:cNvPr>
          <p:cNvSpPr>
            <a:spLocks noChangeArrowheads="1"/>
          </p:cNvSpPr>
          <p:nvPr/>
        </p:nvSpPr>
        <p:spPr bwMode="auto">
          <a:xfrm>
            <a:off x="5286376" y="1168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8" name="Oval 378">
            <a:extLst>
              <a:ext uri="{FF2B5EF4-FFF2-40B4-BE49-F238E27FC236}">
                <a16:creationId xmlns:a16="http://schemas.microsoft.com/office/drawing/2014/main" id="{E6EC672F-5CAF-467E-AB81-B597D924F05C}"/>
              </a:ext>
            </a:extLst>
          </p:cNvPr>
          <p:cNvSpPr>
            <a:spLocks noChangeArrowheads="1"/>
          </p:cNvSpPr>
          <p:nvPr/>
        </p:nvSpPr>
        <p:spPr bwMode="auto">
          <a:xfrm>
            <a:off x="5275264" y="110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9" name="Oval 379">
            <a:extLst>
              <a:ext uri="{FF2B5EF4-FFF2-40B4-BE49-F238E27FC236}">
                <a16:creationId xmlns:a16="http://schemas.microsoft.com/office/drawing/2014/main" id="{4048777A-3A0C-4B4D-AE81-7577AEFC0562}"/>
              </a:ext>
            </a:extLst>
          </p:cNvPr>
          <p:cNvSpPr>
            <a:spLocks noChangeArrowheads="1"/>
          </p:cNvSpPr>
          <p:nvPr/>
        </p:nvSpPr>
        <p:spPr bwMode="auto">
          <a:xfrm>
            <a:off x="5338764" y="1055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0" name="Oval 380">
            <a:extLst>
              <a:ext uri="{FF2B5EF4-FFF2-40B4-BE49-F238E27FC236}">
                <a16:creationId xmlns:a16="http://schemas.microsoft.com/office/drawing/2014/main" id="{BBAC3CD6-A6EC-44AB-A623-CB4BEAF0BD88}"/>
              </a:ext>
            </a:extLst>
          </p:cNvPr>
          <p:cNvSpPr>
            <a:spLocks noChangeArrowheads="1"/>
          </p:cNvSpPr>
          <p:nvPr/>
        </p:nvSpPr>
        <p:spPr bwMode="auto">
          <a:xfrm>
            <a:off x="5362576" y="982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1" name="Oval 381">
            <a:extLst>
              <a:ext uri="{FF2B5EF4-FFF2-40B4-BE49-F238E27FC236}">
                <a16:creationId xmlns:a16="http://schemas.microsoft.com/office/drawing/2014/main" id="{E0A6C693-B111-4F51-AF48-59015B323224}"/>
              </a:ext>
            </a:extLst>
          </p:cNvPr>
          <p:cNvSpPr>
            <a:spLocks noChangeArrowheads="1"/>
          </p:cNvSpPr>
          <p:nvPr/>
        </p:nvSpPr>
        <p:spPr bwMode="auto">
          <a:xfrm>
            <a:off x="5264151" y="987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2" name="Oval 382">
            <a:extLst>
              <a:ext uri="{FF2B5EF4-FFF2-40B4-BE49-F238E27FC236}">
                <a16:creationId xmlns:a16="http://schemas.microsoft.com/office/drawing/2014/main" id="{A4DFB2F4-5669-4631-9099-263E8D13F852}"/>
              </a:ext>
            </a:extLst>
          </p:cNvPr>
          <p:cNvSpPr>
            <a:spLocks noChangeArrowheads="1"/>
          </p:cNvSpPr>
          <p:nvPr/>
        </p:nvSpPr>
        <p:spPr bwMode="auto">
          <a:xfrm>
            <a:off x="5387976"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3" name="Oval 383">
            <a:extLst>
              <a:ext uri="{FF2B5EF4-FFF2-40B4-BE49-F238E27FC236}">
                <a16:creationId xmlns:a16="http://schemas.microsoft.com/office/drawing/2014/main" id="{6B49B055-2587-4ADD-AB55-8A25A82B4EA8}"/>
              </a:ext>
            </a:extLst>
          </p:cNvPr>
          <p:cNvSpPr>
            <a:spLocks noChangeArrowheads="1"/>
          </p:cNvSpPr>
          <p:nvPr/>
        </p:nvSpPr>
        <p:spPr bwMode="auto">
          <a:xfrm>
            <a:off x="5426076" y="773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4" name="Oval 384">
            <a:extLst>
              <a:ext uri="{FF2B5EF4-FFF2-40B4-BE49-F238E27FC236}">
                <a16:creationId xmlns:a16="http://schemas.microsoft.com/office/drawing/2014/main" id="{68A98422-3695-4A03-B167-5EE456909908}"/>
              </a:ext>
            </a:extLst>
          </p:cNvPr>
          <p:cNvSpPr>
            <a:spLocks noChangeArrowheads="1"/>
          </p:cNvSpPr>
          <p:nvPr/>
        </p:nvSpPr>
        <p:spPr bwMode="auto">
          <a:xfrm>
            <a:off x="5461001" y="91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5" name="Oval 385">
            <a:extLst>
              <a:ext uri="{FF2B5EF4-FFF2-40B4-BE49-F238E27FC236}">
                <a16:creationId xmlns:a16="http://schemas.microsoft.com/office/drawing/2014/main" id="{D73A98EE-7056-4925-9000-4AA533493CA4}"/>
              </a:ext>
            </a:extLst>
          </p:cNvPr>
          <p:cNvSpPr>
            <a:spLocks noChangeArrowheads="1"/>
          </p:cNvSpPr>
          <p:nvPr/>
        </p:nvSpPr>
        <p:spPr bwMode="auto">
          <a:xfrm>
            <a:off x="5487989" y="66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6" name="Oval 386">
            <a:extLst>
              <a:ext uri="{FF2B5EF4-FFF2-40B4-BE49-F238E27FC236}">
                <a16:creationId xmlns:a16="http://schemas.microsoft.com/office/drawing/2014/main" id="{EA61DBB4-91B6-4A12-9236-B0A2FEC059C0}"/>
              </a:ext>
            </a:extLst>
          </p:cNvPr>
          <p:cNvSpPr>
            <a:spLocks noChangeArrowheads="1"/>
          </p:cNvSpPr>
          <p:nvPr/>
        </p:nvSpPr>
        <p:spPr bwMode="auto">
          <a:xfrm>
            <a:off x="5491164" y="57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7" name="Oval 387">
            <a:extLst>
              <a:ext uri="{FF2B5EF4-FFF2-40B4-BE49-F238E27FC236}">
                <a16:creationId xmlns:a16="http://schemas.microsoft.com/office/drawing/2014/main" id="{C1419737-107E-4F8B-BB7D-E8AA772AA4B1}"/>
              </a:ext>
            </a:extLst>
          </p:cNvPr>
          <p:cNvSpPr>
            <a:spLocks noChangeArrowheads="1"/>
          </p:cNvSpPr>
          <p:nvPr/>
        </p:nvSpPr>
        <p:spPr bwMode="auto">
          <a:xfrm>
            <a:off x="5370514" y="124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8" name="Oval 388">
            <a:extLst>
              <a:ext uri="{FF2B5EF4-FFF2-40B4-BE49-F238E27FC236}">
                <a16:creationId xmlns:a16="http://schemas.microsoft.com/office/drawing/2014/main" id="{9A653FA0-040F-4203-837F-4EEFFF459E12}"/>
              </a:ext>
            </a:extLst>
          </p:cNvPr>
          <p:cNvSpPr>
            <a:spLocks noChangeArrowheads="1"/>
          </p:cNvSpPr>
          <p:nvPr/>
        </p:nvSpPr>
        <p:spPr bwMode="auto">
          <a:xfrm>
            <a:off x="5451476" y="114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9" name="Oval 389">
            <a:extLst>
              <a:ext uri="{FF2B5EF4-FFF2-40B4-BE49-F238E27FC236}">
                <a16:creationId xmlns:a16="http://schemas.microsoft.com/office/drawing/2014/main" id="{B67B12BE-F1CF-41DD-B2FC-228031D30A2E}"/>
              </a:ext>
            </a:extLst>
          </p:cNvPr>
          <p:cNvSpPr>
            <a:spLocks noChangeArrowheads="1"/>
          </p:cNvSpPr>
          <p:nvPr/>
        </p:nvSpPr>
        <p:spPr bwMode="auto">
          <a:xfrm>
            <a:off x="5475289" y="106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0" name="Oval 390">
            <a:extLst>
              <a:ext uri="{FF2B5EF4-FFF2-40B4-BE49-F238E27FC236}">
                <a16:creationId xmlns:a16="http://schemas.microsoft.com/office/drawing/2014/main" id="{8F4F4B0D-EE73-4C94-AE1C-06BE46A989E9}"/>
              </a:ext>
            </a:extLst>
          </p:cNvPr>
          <p:cNvSpPr>
            <a:spLocks noChangeArrowheads="1"/>
          </p:cNvSpPr>
          <p:nvPr/>
        </p:nvSpPr>
        <p:spPr bwMode="auto">
          <a:xfrm>
            <a:off x="5510214" y="97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1" name="Oval 391">
            <a:extLst>
              <a:ext uri="{FF2B5EF4-FFF2-40B4-BE49-F238E27FC236}">
                <a16:creationId xmlns:a16="http://schemas.microsoft.com/office/drawing/2014/main" id="{4BC87396-7C2E-4FD9-88EA-29F2F3CABB6E}"/>
              </a:ext>
            </a:extLst>
          </p:cNvPr>
          <p:cNvSpPr>
            <a:spLocks noChangeArrowheads="1"/>
          </p:cNvSpPr>
          <p:nvPr/>
        </p:nvSpPr>
        <p:spPr bwMode="auto">
          <a:xfrm>
            <a:off x="5597526"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2" name="Oval 392">
            <a:extLst>
              <a:ext uri="{FF2B5EF4-FFF2-40B4-BE49-F238E27FC236}">
                <a16:creationId xmlns:a16="http://schemas.microsoft.com/office/drawing/2014/main" id="{89AC51A6-260B-4591-BF51-99253F97F9EF}"/>
              </a:ext>
            </a:extLst>
          </p:cNvPr>
          <p:cNvSpPr>
            <a:spLocks noChangeArrowheads="1"/>
          </p:cNvSpPr>
          <p:nvPr/>
        </p:nvSpPr>
        <p:spPr bwMode="auto">
          <a:xfrm>
            <a:off x="5570539"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3" name="Oval 393">
            <a:extLst>
              <a:ext uri="{FF2B5EF4-FFF2-40B4-BE49-F238E27FC236}">
                <a16:creationId xmlns:a16="http://schemas.microsoft.com/office/drawing/2014/main" id="{92198664-2A47-4415-88DA-AB8281113EEE}"/>
              </a:ext>
            </a:extLst>
          </p:cNvPr>
          <p:cNvSpPr>
            <a:spLocks noChangeArrowheads="1"/>
          </p:cNvSpPr>
          <p:nvPr/>
        </p:nvSpPr>
        <p:spPr bwMode="auto">
          <a:xfrm>
            <a:off x="5605464"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4" name="Oval 394">
            <a:extLst>
              <a:ext uri="{FF2B5EF4-FFF2-40B4-BE49-F238E27FC236}">
                <a16:creationId xmlns:a16="http://schemas.microsoft.com/office/drawing/2014/main" id="{CC0D1EB6-010D-4B4A-B558-615129F7704E}"/>
              </a:ext>
            </a:extLst>
          </p:cNvPr>
          <p:cNvSpPr>
            <a:spLocks noChangeArrowheads="1"/>
          </p:cNvSpPr>
          <p:nvPr/>
        </p:nvSpPr>
        <p:spPr bwMode="auto">
          <a:xfrm>
            <a:off x="5632451" y="74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5" name="Oval 395">
            <a:extLst>
              <a:ext uri="{FF2B5EF4-FFF2-40B4-BE49-F238E27FC236}">
                <a16:creationId xmlns:a16="http://schemas.microsoft.com/office/drawing/2014/main" id="{64DF521E-2028-4CE0-B83C-B8B7F751422D}"/>
              </a:ext>
            </a:extLst>
          </p:cNvPr>
          <p:cNvSpPr>
            <a:spLocks noChangeArrowheads="1"/>
          </p:cNvSpPr>
          <p:nvPr/>
        </p:nvSpPr>
        <p:spPr bwMode="auto">
          <a:xfrm>
            <a:off x="5635626" y="65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6" name="Oval 396">
            <a:extLst>
              <a:ext uri="{FF2B5EF4-FFF2-40B4-BE49-F238E27FC236}">
                <a16:creationId xmlns:a16="http://schemas.microsoft.com/office/drawing/2014/main" id="{6F349F51-765F-419E-85A6-F5C91C9D4321}"/>
              </a:ext>
            </a:extLst>
          </p:cNvPr>
          <p:cNvSpPr>
            <a:spLocks noChangeArrowheads="1"/>
          </p:cNvSpPr>
          <p:nvPr/>
        </p:nvSpPr>
        <p:spPr bwMode="auto">
          <a:xfrm>
            <a:off x="5534026" y="73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7" name="Oval 397">
            <a:extLst>
              <a:ext uri="{FF2B5EF4-FFF2-40B4-BE49-F238E27FC236}">
                <a16:creationId xmlns:a16="http://schemas.microsoft.com/office/drawing/2014/main" id="{34A5A157-9704-48C8-8BDC-BF6E6E5507F4}"/>
              </a:ext>
            </a:extLst>
          </p:cNvPr>
          <p:cNvSpPr>
            <a:spLocks noChangeArrowheads="1"/>
          </p:cNvSpPr>
          <p:nvPr/>
        </p:nvSpPr>
        <p:spPr bwMode="auto">
          <a:xfrm>
            <a:off x="5524501" y="1214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8" name="Oval 398">
            <a:extLst>
              <a:ext uri="{FF2B5EF4-FFF2-40B4-BE49-F238E27FC236}">
                <a16:creationId xmlns:a16="http://schemas.microsoft.com/office/drawing/2014/main" id="{22ED729E-3683-41AC-86D1-DF6A3A9F3E88}"/>
              </a:ext>
            </a:extLst>
          </p:cNvPr>
          <p:cNvSpPr>
            <a:spLocks noChangeArrowheads="1"/>
          </p:cNvSpPr>
          <p:nvPr/>
        </p:nvSpPr>
        <p:spPr bwMode="auto">
          <a:xfrm>
            <a:off x="5595939" y="1219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9" name="Oval 399">
            <a:extLst>
              <a:ext uri="{FF2B5EF4-FFF2-40B4-BE49-F238E27FC236}">
                <a16:creationId xmlns:a16="http://schemas.microsoft.com/office/drawing/2014/main" id="{4D985C33-B2D3-4B2F-BE05-9332415C280B}"/>
              </a:ext>
            </a:extLst>
          </p:cNvPr>
          <p:cNvSpPr>
            <a:spLocks noChangeArrowheads="1"/>
          </p:cNvSpPr>
          <p:nvPr/>
        </p:nvSpPr>
        <p:spPr bwMode="auto">
          <a:xfrm>
            <a:off x="5619751" y="1146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0" name="Oval 400">
            <a:extLst>
              <a:ext uri="{FF2B5EF4-FFF2-40B4-BE49-F238E27FC236}">
                <a16:creationId xmlns:a16="http://schemas.microsoft.com/office/drawing/2014/main" id="{0E812D6C-BD10-4CC0-ADEB-D478CCD6061C}"/>
              </a:ext>
            </a:extLst>
          </p:cNvPr>
          <p:cNvSpPr>
            <a:spLocks noChangeArrowheads="1"/>
          </p:cNvSpPr>
          <p:nvPr/>
        </p:nvSpPr>
        <p:spPr bwMode="auto">
          <a:xfrm>
            <a:off x="5521326" y="115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1" name="Oval 401">
            <a:extLst>
              <a:ext uri="{FF2B5EF4-FFF2-40B4-BE49-F238E27FC236}">
                <a16:creationId xmlns:a16="http://schemas.microsoft.com/office/drawing/2014/main" id="{A3984294-1541-4013-8771-4E2AB2C84D8C}"/>
              </a:ext>
            </a:extLst>
          </p:cNvPr>
          <p:cNvSpPr>
            <a:spLocks noChangeArrowheads="1"/>
          </p:cNvSpPr>
          <p:nvPr/>
        </p:nvSpPr>
        <p:spPr bwMode="auto">
          <a:xfrm>
            <a:off x="5622926" y="884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2" name="Oval 402">
            <a:extLst>
              <a:ext uri="{FF2B5EF4-FFF2-40B4-BE49-F238E27FC236}">
                <a16:creationId xmlns:a16="http://schemas.microsoft.com/office/drawing/2014/main" id="{47B47C69-77AD-467C-9D91-DCE448DB9A93}"/>
              </a:ext>
            </a:extLst>
          </p:cNvPr>
          <p:cNvSpPr>
            <a:spLocks noChangeArrowheads="1"/>
          </p:cNvSpPr>
          <p:nvPr/>
        </p:nvSpPr>
        <p:spPr bwMode="auto">
          <a:xfrm>
            <a:off x="5594351"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3" name="Oval 403">
            <a:extLst>
              <a:ext uri="{FF2B5EF4-FFF2-40B4-BE49-F238E27FC236}">
                <a16:creationId xmlns:a16="http://schemas.microsoft.com/office/drawing/2014/main" id="{0E09E3A6-24CE-4C06-849F-D3FE1560E909}"/>
              </a:ext>
            </a:extLst>
          </p:cNvPr>
          <p:cNvSpPr>
            <a:spLocks noChangeArrowheads="1"/>
          </p:cNvSpPr>
          <p:nvPr/>
        </p:nvSpPr>
        <p:spPr bwMode="auto">
          <a:xfrm>
            <a:off x="5730876" y="59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4" name="Oval 404">
            <a:extLst>
              <a:ext uri="{FF2B5EF4-FFF2-40B4-BE49-F238E27FC236}">
                <a16:creationId xmlns:a16="http://schemas.microsoft.com/office/drawing/2014/main" id="{DE15D7D0-B107-4522-8EBD-7A62AEB7B535}"/>
              </a:ext>
            </a:extLst>
          </p:cNvPr>
          <p:cNvSpPr>
            <a:spLocks noChangeArrowheads="1"/>
          </p:cNvSpPr>
          <p:nvPr/>
        </p:nvSpPr>
        <p:spPr bwMode="auto">
          <a:xfrm>
            <a:off x="5740401" y="11858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5" name="Oval 405">
            <a:extLst>
              <a:ext uri="{FF2B5EF4-FFF2-40B4-BE49-F238E27FC236}">
                <a16:creationId xmlns:a16="http://schemas.microsoft.com/office/drawing/2014/main" id="{9995B501-4E34-400A-8CCC-E5A8A9A01482}"/>
              </a:ext>
            </a:extLst>
          </p:cNvPr>
          <p:cNvSpPr>
            <a:spLocks noChangeArrowheads="1"/>
          </p:cNvSpPr>
          <p:nvPr/>
        </p:nvSpPr>
        <p:spPr bwMode="auto">
          <a:xfrm>
            <a:off x="5721351" y="106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6" name="Oval 406">
            <a:extLst>
              <a:ext uri="{FF2B5EF4-FFF2-40B4-BE49-F238E27FC236}">
                <a16:creationId xmlns:a16="http://schemas.microsoft.com/office/drawing/2014/main" id="{0444940F-BCF4-4A0C-8B36-B84368E65D75}"/>
              </a:ext>
            </a:extLst>
          </p:cNvPr>
          <p:cNvSpPr>
            <a:spLocks noChangeArrowheads="1"/>
          </p:cNvSpPr>
          <p:nvPr/>
        </p:nvSpPr>
        <p:spPr bwMode="auto">
          <a:xfrm>
            <a:off x="5718176" y="100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7" name="Oval 407">
            <a:extLst>
              <a:ext uri="{FF2B5EF4-FFF2-40B4-BE49-F238E27FC236}">
                <a16:creationId xmlns:a16="http://schemas.microsoft.com/office/drawing/2014/main" id="{E41B2C64-FE70-47F1-8306-6A0725B41A6F}"/>
              </a:ext>
            </a:extLst>
          </p:cNvPr>
          <p:cNvSpPr>
            <a:spLocks noChangeArrowheads="1"/>
          </p:cNvSpPr>
          <p:nvPr/>
        </p:nvSpPr>
        <p:spPr bwMode="auto">
          <a:xfrm>
            <a:off x="5700714" y="806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8" name="Oval 408">
            <a:extLst>
              <a:ext uri="{FF2B5EF4-FFF2-40B4-BE49-F238E27FC236}">
                <a16:creationId xmlns:a16="http://schemas.microsoft.com/office/drawing/2014/main" id="{0386C3B5-C64A-4FAC-83DE-BF772C61354C}"/>
              </a:ext>
            </a:extLst>
          </p:cNvPr>
          <p:cNvSpPr>
            <a:spLocks noChangeArrowheads="1"/>
          </p:cNvSpPr>
          <p:nvPr/>
        </p:nvSpPr>
        <p:spPr bwMode="auto">
          <a:xfrm>
            <a:off x="4851401"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9" name="Oval 409">
            <a:extLst>
              <a:ext uri="{FF2B5EF4-FFF2-40B4-BE49-F238E27FC236}">
                <a16:creationId xmlns:a16="http://schemas.microsoft.com/office/drawing/2014/main" id="{3DF2C342-988B-49E5-8E3B-47BAD0907016}"/>
              </a:ext>
            </a:extLst>
          </p:cNvPr>
          <p:cNvSpPr>
            <a:spLocks noChangeArrowheads="1"/>
          </p:cNvSpPr>
          <p:nvPr/>
        </p:nvSpPr>
        <p:spPr bwMode="auto">
          <a:xfrm>
            <a:off x="488632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0" name="Oval 410">
            <a:extLst>
              <a:ext uri="{FF2B5EF4-FFF2-40B4-BE49-F238E27FC236}">
                <a16:creationId xmlns:a16="http://schemas.microsoft.com/office/drawing/2014/main" id="{F80C7CD0-10BB-4D9C-A5AF-6C2DA7BE9854}"/>
              </a:ext>
            </a:extLst>
          </p:cNvPr>
          <p:cNvSpPr>
            <a:spLocks noChangeArrowheads="1"/>
          </p:cNvSpPr>
          <p:nvPr/>
        </p:nvSpPr>
        <p:spPr bwMode="auto">
          <a:xfrm>
            <a:off x="4913314" y="283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1" name="Oval 411">
            <a:extLst>
              <a:ext uri="{FF2B5EF4-FFF2-40B4-BE49-F238E27FC236}">
                <a16:creationId xmlns:a16="http://schemas.microsoft.com/office/drawing/2014/main" id="{2A28DD3B-9C43-48C5-B20F-8A8509422A42}"/>
              </a:ext>
            </a:extLst>
          </p:cNvPr>
          <p:cNvSpPr>
            <a:spLocks noChangeArrowheads="1"/>
          </p:cNvSpPr>
          <p:nvPr/>
        </p:nvSpPr>
        <p:spPr bwMode="auto">
          <a:xfrm>
            <a:off x="4814889" y="283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2" name="Oval 412">
            <a:extLst>
              <a:ext uri="{FF2B5EF4-FFF2-40B4-BE49-F238E27FC236}">
                <a16:creationId xmlns:a16="http://schemas.microsoft.com/office/drawing/2014/main" id="{8DF210B4-9222-497D-B2B6-D3D1CF8B3663}"/>
              </a:ext>
            </a:extLst>
          </p:cNvPr>
          <p:cNvSpPr>
            <a:spLocks noChangeArrowheads="1"/>
          </p:cNvSpPr>
          <p:nvPr/>
        </p:nvSpPr>
        <p:spPr bwMode="auto">
          <a:xfrm>
            <a:off x="4910139" y="3384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3" name="Oval 413">
            <a:extLst>
              <a:ext uri="{FF2B5EF4-FFF2-40B4-BE49-F238E27FC236}">
                <a16:creationId xmlns:a16="http://schemas.microsoft.com/office/drawing/2014/main" id="{A2715D87-6139-430F-8428-A96BEDF6B62E}"/>
              </a:ext>
            </a:extLst>
          </p:cNvPr>
          <p:cNvSpPr>
            <a:spLocks noChangeArrowheads="1"/>
          </p:cNvSpPr>
          <p:nvPr/>
        </p:nvSpPr>
        <p:spPr bwMode="auto">
          <a:xfrm>
            <a:off x="4824413" y="34242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4" name="Oval 414">
            <a:extLst>
              <a:ext uri="{FF2B5EF4-FFF2-40B4-BE49-F238E27FC236}">
                <a16:creationId xmlns:a16="http://schemas.microsoft.com/office/drawing/2014/main" id="{2E8D9CE8-010E-4B69-9ABB-99962FFBCEEC}"/>
              </a:ext>
            </a:extLst>
          </p:cNvPr>
          <p:cNvSpPr>
            <a:spLocks noChangeArrowheads="1"/>
          </p:cNvSpPr>
          <p:nvPr/>
        </p:nvSpPr>
        <p:spPr bwMode="auto">
          <a:xfrm>
            <a:off x="4805364" y="330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5" name="Oval 415">
            <a:extLst>
              <a:ext uri="{FF2B5EF4-FFF2-40B4-BE49-F238E27FC236}">
                <a16:creationId xmlns:a16="http://schemas.microsoft.com/office/drawing/2014/main" id="{555477C0-7B40-4877-B3E4-57255D46BEA6}"/>
              </a:ext>
            </a:extLst>
          </p:cNvPr>
          <p:cNvSpPr>
            <a:spLocks noChangeArrowheads="1"/>
          </p:cNvSpPr>
          <p:nvPr/>
        </p:nvSpPr>
        <p:spPr bwMode="auto">
          <a:xfrm>
            <a:off x="4876801" y="331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6" name="Oval 416">
            <a:extLst>
              <a:ext uri="{FF2B5EF4-FFF2-40B4-BE49-F238E27FC236}">
                <a16:creationId xmlns:a16="http://schemas.microsoft.com/office/drawing/2014/main" id="{9919E90E-415C-4BEB-883D-64598DE1749B}"/>
              </a:ext>
            </a:extLst>
          </p:cNvPr>
          <p:cNvSpPr>
            <a:spLocks noChangeArrowheads="1"/>
          </p:cNvSpPr>
          <p:nvPr/>
        </p:nvSpPr>
        <p:spPr bwMode="auto">
          <a:xfrm>
            <a:off x="4900614" y="323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7" name="Oval 417">
            <a:extLst>
              <a:ext uri="{FF2B5EF4-FFF2-40B4-BE49-F238E27FC236}">
                <a16:creationId xmlns:a16="http://schemas.microsoft.com/office/drawing/2014/main" id="{D5035796-8064-4249-BDD8-EBD8FC87DEFF}"/>
              </a:ext>
            </a:extLst>
          </p:cNvPr>
          <p:cNvSpPr>
            <a:spLocks noChangeArrowheads="1"/>
          </p:cNvSpPr>
          <p:nvPr/>
        </p:nvSpPr>
        <p:spPr bwMode="auto">
          <a:xfrm>
            <a:off x="4833939" y="319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8" name="Oval 418">
            <a:extLst>
              <a:ext uri="{FF2B5EF4-FFF2-40B4-BE49-F238E27FC236}">
                <a16:creationId xmlns:a16="http://schemas.microsoft.com/office/drawing/2014/main" id="{DBE2D254-91AD-40A1-8FF8-825D3503ED17}"/>
              </a:ext>
            </a:extLst>
          </p:cNvPr>
          <p:cNvSpPr>
            <a:spLocks noChangeArrowheads="1"/>
          </p:cNvSpPr>
          <p:nvPr/>
        </p:nvSpPr>
        <p:spPr bwMode="auto">
          <a:xfrm>
            <a:off x="4935539" y="314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9" name="Oval 419">
            <a:extLst>
              <a:ext uri="{FF2B5EF4-FFF2-40B4-BE49-F238E27FC236}">
                <a16:creationId xmlns:a16="http://schemas.microsoft.com/office/drawing/2014/main" id="{47DBBF04-B267-4F75-AE0B-97268EA133C4}"/>
              </a:ext>
            </a:extLst>
          </p:cNvPr>
          <p:cNvSpPr>
            <a:spLocks noChangeArrowheads="1"/>
          </p:cNvSpPr>
          <p:nvPr/>
        </p:nvSpPr>
        <p:spPr bwMode="auto">
          <a:xfrm>
            <a:off x="4903789" y="297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0" name="Oval 420">
            <a:extLst>
              <a:ext uri="{FF2B5EF4-FFF2-40B4-BE49-F238E27FC236}">
                <a16:creationId xmlns:a16="http://schemas.microsoft.com/office/drawing/2014/main" id="{3D80685E-4652-44B7-912A-F13AE04D98DB}"/>
              </a:ext>
            </a:extLst>
          </p:cNvPr>
          <p:cNvSpPr>
            <a:spLocks noChangeArrowheads="1"/>
          </p:cNvSpPr>
          <p:nvPr/>
        </p:nvSpPr>
        <p:spPr bwMode="auto">
          <a:xfrm>
            <a:off x="4516439"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1" name="Oval 421">
            <a:extLst>
              <a:ext uri="{FF2B5EF4-FFF2-40B4-BE49-F238E27FC236}">
                <a16:creationId xmlns:a16="http://schemas.microsoft.com/office/drawing/2014/main" id="{A4E060CD-947A-4857-939D-1AE99C7DD79E}"/>
              </a:ext>
            </a:extLst>
          </p:cNvPr>
          <p:cNvSpPr>
            <a:spLocks noChangeArrowheads="1"/>
          </p:cNvSpPr>
          <p:nvPr/>
        </p:nvSpPr>
        <p:spPr bwMode="auto">
          <a:xfrm>
            <a:off x="4946651"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2" name="Oval 422">
            <a:extLst>
              <a:ext uri="{FF2B5EF4-FFF2-40B4-BE49-F238E27FC236}">
                <a16:creationId xmlns:a16="http://schemas.microsoft.com/office/drawing/2014/main" id="{AF6D5B7C-2C2A-4B59-BDE7-8FB65F13943E}"/>
              </a:ext>
            </a:extLst>
          </p:cNvPr>
          <p:cNvSpPr>
            <a:spLocks noChangeArrowheads="1"/>
          </p:cNvSpPr>
          <p:nvPr/>
        </p:nvSpPr>
        <p:spPr bwMode="auto">
          <a:xfrm>
            <a:off x="3962401" y="301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3" name="Oval 423">
            <a:extLst>
              <a:ext uri="{FF2B5EF4-FFF2-40B4-BE49-F238E27FC236}">
                <a16:creationId xmlns:a16="http://schemas.microsoft.com/office/drawing/2014/main" id="{C06B506A-C69D-4245-95BF-1277A40F7E75}"/>
              </a:ext>
            </a:extLst>
          </p:cNvPr>
          <p:cNvSpPr>
            <a:spLocks noChangeArrowheads="1"/>
          </p:cNvSpPr>
          <p:nvPr/>
        </p:nvSpPr>
        <p:spPr bwMode="auto">
          <a:xfrm>
            <a:off x="3997326" y="315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4" name="Oval 424">
            <a:extLst>
              <a:ext uri="{FF2B5EF4-FFF2-40B4-BE49-F238E27FC236}">
                <a16:creationId xmlns:a16="http://schemas.microsoft.com/office/drawing/2014/main" id="{7DC6D4A0-D314-4360-B95E-E5575CEF1E7E}"/>
              </a:ext>
            </a:extLst>
          </p:cNvPr>
          <p:cNvSpPr>
            <a:spLocks noChangeArrowheads="1"/>
          </p:cNvSpPr>
          <p:nvPr/>
        </p:nvSpPr>
        <p:spPr bwMode="auto">
          <a:xfrm>
            <a:off x="4024314" y="2905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5" name="Oval 425">
            <a:extLst>
              <a:ext uri="{FF2B5EF4-FFF2-40B4-BE49-F238E27FC236}">
                <a16:creationId xmlns:a16="http://schemas.microsoft.com/office/drawing/2014/main" id="{A2C49924-6BCE-4401-9698-83A842FE6E26}"/>
              </a:ext>
            </a:extLst>
          </p:cNvPr>
          <p:cNvSpPr>
            <a:spLocks noChangeArrowheads="1"/>
          </p:cNvSpPr>
          <p:nvPr/>
        </p:nvSpPr>
        <p:spPr bwMode="auto">
          <a:xfrm>
            <a:off x="4027489" y="281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6" name="Oval 426">
            <a:extLst>
              <a:ext uri="{FF2B5EF4-FFF2-40B4-BE49-F238E27FC236}">
                <a16:creationId xmlns:a16="http://schemas.microsoft.com/office/drawing/2014/main" id="{EDD685B8-7D4D-41EB-92A6-CE869F140CDD}"/>
              </a:ext>
            </a:extLst>
          </p:cNvPr>
          <p:cNvSpPr>
            <a:spLocks noChangeArrowheads="1"/>
          </p:cNvSpPr>
          <p:nvPr/>
        </p:nvSpPr>
        <p:spPr bwMode="auto">
          <a:xfrm>
            <a:off x="3925889" y="290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7" name="Oval 427">
            <a:extLst>
              <a:ext uri="{FF2B5EF4-FFF2-40B4-BE49-F238E27FC236}">
                <a16:creationId xmlns:a16="http://schemas.microsoft.com/office/drawing/2014/main" id="{010C69E3-F2AA-423F-8E8D-3017A9D74DEF}"/>
              </a:ext>
            </a:extLst>
          </p:cNvPr>
          <p:cNvSpPr>
            <a:spLocks noChangeArrowheads="1"/>
          </p:cNvSpPr>
          <p:nvPr/>
        </p:nvSpPr>
        <p:spPr bwMode="auto">
          <a:xfrm>
            <a:off x="4021139" y="345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8" name="Oval 428">
            <a:extLst>
              <a:ext uri="{FF2B5EF4-FFF2-40B4-BE49-F238E27FC236}">
                <a16:creationId xmlns:a16="http://schemas.microsoft.com/office/drawing/2014/main" id="{3216025D-C4F0-40C1-A3FB-9CB70D46CB7D}"/>
              </a:ext>
            </a:extLst>
          </p:cNvPr>
          <p:cNvSpPr>
            <a:spLocks noChangeArrowheads="1"/>
          </p:cNvSpPr>
          <p:nvPr/>
        </p:nvSpPr>
        <p:spPr bwMode="auto">
          <a:xfrm>
            <a:off x="3935413" y="34956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9" name="Oval 429">
            <a:extLst>
              <a:ext uri="{FF2B5EF4-FFF2-40B4-BE49-F238E27FC236}">
                <a16:creationId xmlns:a16="http://schemas.microsoft.com/office/drawing/2014/main" id="{31DC1FC5-242D-414D-9AD5-967ABC2B9313}"/>
              </a:ext>
            </a:extLst>
          </p:cNvPr>
          <p:cNvSpPr>
            <a:spLocks noChangeArrowheads="1"/>
          </p:cNvSpPr>
          <p:nvPr/>
        </p:nvSpPr>
        <p:spPr bwMode="auto">
          <a:xfrm>
            <a:off x="3916364" y="337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0" name="Oval 430">
            <a:extLst>
              <a:ext uri="{FF2B5EF4-FFF2-40B4-BE49-F238E27FC236}">
                <a16:creationId xmlns:a16="http://schemas.microsoft.com/office/drawing/2014/main" id="{901CC180-8034-48F4-8F84-5F0DC08E6FEF}"/>
              </a:ext>
            </a:extLst>
          </p:cNvPr>
          <p:cNvSpPr>
            <a:spLocks noChangeArrowheads="1"/>
          </p:cNvSpPr>
          <p:nvPr/>
        </p:nvSpPr>
        <p:spPr bwMode="auto">
          <a:xfrm>
            <a:off x="3987801" y="338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1" name="Oval 431">
            <a:extLst>
              <a:ext uri="{FF2B5EF4-FFF2-40B4-BE49-F238E27FC236}">
                <a16:creationId xmlns:a16="http://schemas.microsoft.com/office/drawing/2014/main" id="{C122855E-6B9A-41AE-9D7B-0A71AC22E581}"/>
              </a:ext>
            </a:extLst>
          </p:cNvPr>
          <p:cNvSpPr>
            <a:spLocks noChangeArrowheads="1"/>
          </p:cNvSpPr>
          <p:nvPr/>
        </p:nvSpPr>
        <p:spPr bwMode="auto">
          <a:xfrm>
            <a:off x="4011614" y="330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2" name="Oval 432">
            <a:extLst>
              <a:ext uri="{FF2B5EF4-FFF2-40B4-BE49-F238E27FC236}">
                <a16:creationId xmlns:a16="http://schemas.microsoft.com/office/drawing/2014/main" id="{FB07B59B-7207-41A1-A7E5-153DB5B04582}"/>
              </a:ext>
            </a:extLst>
          </p:cNvPr>
          <p:cNvSpPr>
            <a:spLocks noChangeArrowheads="1"/>
          </p:cNvSpPr>
          <p:nvPr/>
        </p:nvSpPr>
        <p:spPr bwMode="auto">
          <a:xfrm>
            <a:off x="3913189" y="331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3" name="Oval 433">
            <a:extLst>
              <a:ext uri="{FF2B5EF4-FFF2-40B4-BE49-F238E27FC236}">
                <a16:creationId xmlns:a16="http://schemas.microsoft.com/office/drawing/2014/main" id="{CF0B38C2-0597-42B9-966A-FDC9086D393E}"/>
              </a:ext>
            </a:extLst>
          </p:cNvPr>
          <p:cNvSpPr>
            <a:spLocks noChangeArrowheads="1"/>
          </p:cNvSpPr>
          <p:nvPr/>
        </p:nvSpPr>
        <p:spPr bwMode="auto">
          <a:xfrm>
            <a:off x="4046539" y="321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4" name="Oval 434">
            <a:extLst>
              <a:ext uri="{FF2B5EF4-FFF2-40B4-BE49-F238E27FC236}">
                <a16:creationId xmlns:a16="http://schemas.microsoft.com/office/drawing/2014/main" id="{783C74E8-9C33-4EC7-BC61-75838EC6D8F2}"/>
              </a:ext>
            </a:extLst>
          </p:cNvPr>
          <p:cNvSpPr>
            <a:spLocks noChangeArrowheads="1"/>
          </p:cNvSpPr>
          <p:nvPr/>
        </p:nvSpPr>
        <p:spPr bwMode="auto">
          <a:xfrm>
            <a:off x="3895726" y="311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5" name="Oval 435">
            <a:extLst>
              <a:ext uri="{FF2B5EF4-FFF2-40B4-BE49-F238E27FC236}">
                <a16:creationId xmlns:a16="http://schemas.microsoft.com/office/drawing/2014/main" id="{BDD0F685-6D66-42AC-9CE9-0C961E0F0588}"/>
              </a:ext>
            </a:extLst>
          </p:cNvPr>
          <p:cNvSpPr>
            <a:spLocks noChangeArrowheads="1"/>
          </p:cNvSpPr>
          <p:nvPr/>
        </p:nvSpPr>
        <p:spPr bwMode="auto">
          <a:xfrm>
            <a:off x="4014789" y="3048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6" name="Oval 436">
            <a:extLst>
              <a:ext uri="{FF2B5EF4-FFF2-40B4-BE49-F238E27FC236}">
                <a16:creationId xmlns:a16="http://schemas.microsoft.com/office/drawing/2014/main" id="{E40A0BB4-D226-469B-8F9F-F03BE6DE2242}"/>
              </a:ext>
            </a:extLst>
          </p:cNvPr>
          <p:cNvSpPr>
            <a:spLocks noChangeArrowheads="1"/>
          </p:cNvSpPr>
          <p:nvPr/>
        </p:nvSpPr>
        <p:spPr bwMode="auto">
          <a:xfrm>
            <a:off x="4106864" y="3089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7" name="Oval 437">
            <a:extLst>
              <a:ext uri="{FF2B5EF4-FFF2-40B4-BE49-F238E27FC236}">
                <a16:creationId xmlns:a16="http://schemas.microsoft.com/office/drawing/2014/main" id="{C9F03351-5915-4323-A71B-C7477FC5BA85}"/>
              </a:ext>
            </a:extLst>
          </p:cNvPr>
          <p:cNvSpPr>
            <a:spLocks noChangeArrowheads="1"/>
          </p:cNvSpPr>
          <p:nvPr/>
        </p:nvSpPr>
        <p:spPr bwMode="auto">
          <a:xfrm>
            <a:off x="4141789" y="322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8" name="Oval 438">
            <a:extLst>
              <a:ext uri="{FF2B5EF4-FFF2-40B4-BE49-F238E27FC236}">
                <a16:creationId xmlns:a16="http://schemas.microsoft.com/office/drawing/2014/main" id="{E2BA8001-5387-4B2B-B5BC-3A5BD0581B5B}"/>
              </a:ext>
            </a:extLst>
          </p:cNvPr>
          <p:cNvSpPr>
            <a:spLocks noChangeArrowheads="1"/>
          </p:cNvSpPr>
          <p:nvPr/>
        </p:nvSpPr>
        <p:spPr bwMode="auto">
          <a:xfrm>
            <a:off x="4168776"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9" name="Oval 439">
            <a:extLst>
              <a:ext uri="{FF2B5EF4-FFF2-40B4-BE49-F238E27FC236}">
                <a16:creationId xmlns:a16="http://schemas.microsoft.com/office/drawing/2014/main" id="{E34E070A-8FCE-4833-B77B-03F38D59D1E0}"/>
              </a:ext>
            </a:extLst>
          </p:cNvPr>
          <p:cNvSpPr>
            <a:spLocks noChangeArrowheads="1"/>
          </p:cNvSpPr>
          <p:nvPr/>
        </p:nvSpPr>
        <p:spPr bwMode="auto">
          <a:xfrm>
            <a:off x="4171951" y="289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0" name="Oval 440">
            <a:extLst>
              <a:ext uri="{FF2B5EF4-FFF2-40B4-BE49-F238E27FC236}">
                <a16:creationId xmlns:a16="http://schemas.microsoft.com/office/drawing/2014/main" id="{F341E3AF-8071-44B6-AF9B-1F5633A12F03}"/>
              </a:ext>
            </a:extLst>
          </p:cNvPr>
          <p:cNvSpPr>
            <a:spLocks noChangeArrowheads="1"/>
          </p:cNvSpPr>
          <p:nvPr/>
        </p:nvSpPr>
        <p:spPr bwMode="auto">
          <a:xfrm>
            <a:off x="4070351" y="2979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1" name="Oval 441">
            <a:extLst>
              <a:ext uri="{FF2B5EF4-FFF2-40B4-BE49-F238E27FC236}">
                <a16:creationId xmlns:a16="http://schemas.microsoft.com/office/drawing/2014/main" id="{2BE43BF6-189F-4F17-B78C-F1400E9314F9}"/>
              </a:ext>
            </a:extLst>
          </p:cNvPr>
          <p:cNvSpPr>
            <a:spLocks noChangeArrowheads="1"/>
          </p:cNvSpPr>
          <p:nvPr/>
        </p:nvSpPr>
        <p:spPr bwMode="auto">
          <a:xfrm>
            <a:off x="4068764" y="350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2" name="Oval 442">
            <a:extLst>
              <a:ext uri="{FF2B5EF4-FFF2-40B4-BE49-F238E27FC236}">
                <a16:creationId xmlns:a16="http://schemas.microsoft.com/office/drawing/2014/main" id="{17600EC7-7EE9-4D23-A6B1-24B5F2DD6FC5}"/>
              </a:ext>
            </a:extLst>
          </p:cNvPr>
          <p:cNvSpPr>
            <a:spLocks noChangeArrowheads="1"/>
          </p:cNvSpPr>
          <p:nvPr/>
        </p:nvSpPr>
        <p:spPr bwMode="auto">
          <a:xfrm>
            <a:off x="4132264" y="345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3" name="Oval 443">
            <a:extLst>
              <a:ext uri="{FF2B5EF4-FFF2-40B4-BE49-F238E27FC236}">
                <a16:creationId xmlns:a16="http://schemas.microsoft.com/office/drawing/2014/main" id="{5AA90B05-6D49-440B-8410-3A8E963477B9}"/>
              </a:ext>
            </a:extLst>
          </p:cNvPr>
          <p:cNvSpPr>
            <a:spLocks noChangeArrowheads="1"/>
          </p:cNvSpPr>
          <p:nvPr/>
        </p:nvSpPr>
        <p:spPr bwMode="auto">
          <a:xfrm>
            <a:off x="4156076" y="338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4" name="Oval 444">
            <a:extLst>
              <a:ext uri="{FF2B5EF4-FFF2-40B4-BE49-F238E27FC236}">
                <a16:creationId xmlns:a16="http://schemas.microsoft.com/office/drawing/2014/main" id="{EC2BE253-B8A3-4DE8-8453-1283C2F12839}"/>
              </a:ext>
            </a:extLst>
          </p:cNvPr>
          <p:cNvSpPr>
            <a:spLocks noChangeArrowheads="1"/>
          </p:cNvSpPr>
          <p:nvPr/>
        </p:nvSpPr>
        <p:spPr bwMode="auto">
          <a:xfrm>
            <a:off x="4057651" y="339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5" name="Oval 445">
            <a:extLst>
              <a:ext uri="{FF2B5EF4-FFF2-40B4-BE49-F238E27FC236}">
                <a16:creationId xmlns:a16="http://schemas.microsoft.com/office/drawing/2014/main" id="{0D3F5FFF-66A7-4355-A74E-DDA5FC122797}"/>
              </a:ext>
            </a:extLst>
          </p:cNvPr>
          <p:cNvSpPr>
            <a:spLocks noChangeArrowheads="1"/>
          </p:cNvSpPr>
          <p:nvPr/>
        </p:nvSpPr>
        <p:spPr bwMode="auto">
          <a:xfrm>
            <a:off x="4181476" y="3067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6" name="Oval 446">
            <a:extLst>
              <a:ext uri="{FF2B5EF4-FFF2-40B4-BE49-F238E27FC236}">
                <a16:creationId xmlns:a16="http://schemas.microsoft.com/office/drawing/2014/main" id="{2FB361B9-5276-4AD4-9E6A-D3B09C5E2BB8}"/>
              </a:ext>
            </a:extLst>
          </p:cNvPr>
          <p:cNvSpPr>
            <a:spLocks noChangeArrowheads="1"/>
          </p:cNvSpPr>
          <p:nvPr/>
        </p:nvSpPr>
        <p:spPr bwMode="auto">
          <a:xfrm>
            <a:off x="4219576" y="317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7" name="Oval 447">
            <a:extLst>
              <a:ext uri="{FF2B5EF4-FFF2-40B4-BE49-F238E27FC236}">
                <a16:creationId xmlns:a16="http://schemas.microsoft.com/office/drawing/2014/main" id="{19F77E6C-CBEA-4842-BECA-5EA2D5E156BD}"/>
              </a:ext>
            </a:extLst>
          </p:cNvPr>
          <p:cNvSpPr>
            <a:spLocks noChangeArrowheads="1"/>
          </p:cNvSpPr>
          <p:nvPr/>
        </p:nvSpPr>
        <p:spPr bwMode="auto">
          <a:xfrm>
            <a:off x="425450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8" name="Oval 448">
            <a:extLst>
              <a:ext uri="{FF2B5EF4-FFF2-40B4-BE49-F238E27FC236}">
                <a16:creationId xmlns:a16="http://schemas.microsoft.com/office/drawing/2014/main" id="{2C13A64C-44A8-459E-8BCE-3C5D4E8112E8}"/>
              </a:ext>
            </a:extLst>
          </p:cNvPr>
          <p:cNvSpPr>
            <a:spLocks noChangeArrowheads="1"/>
          </p:cNvSpPr>
          <p:nvPr/>
        </p:nvSpPr>
        <p:spPr bwMode="auto">
          <a:xfrm>
            <a:off x="4281489" y="306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9" name="Oval 449">
            <a:extLst>
              <a:ext uri="{FF2B5EF4-FFF2-40B4-BE49-F238E27FC236}">
                <a16:creationId xmlns:a16="http://schemas.microsoft.com/office/drawing/2014/main" id="{256CF208-C17D-41A3-85C0-C5971F88716A}"/>
              </a:ext>
            </a:extLst>
          </p:cNvPr>
          <p:cNvSpPr>
            <a:spLocks noChangeArrowheads="1"/>
          </p:cNvSpPr>
          <p:nvPr/>
        </p:nvSpPr>
        <p:spPr bwMode="auto">
          <a:xfrm>
            <a:off x="4284664" y="298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0" name="Oval 450">
            <a:extLst>
              <a:ext uri="{FF2B5EF4-FFF2-40B4-BE49-F238E27FC236}">
                <a16:creationId xmlns:a16="http://schemas.microsoft.com/office/drawing/2014/main" id="{732F30E0-A6C4-48B6-8C03-A25E676053E1}"/>
              </a:ext>
            </a:extLst>
          </p:cNvPr>
          <p:cNvSpPr>
            <a:spLocks noChangeArrowheads="1"/>
          </p:cNvSpPr>
          <p:nvPr/>
        </p:nvSpPr>
        <p:spPr bwMode="auto">
          <a:xfrm>
            <a:off x="4200526"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1" name="Oval 451">
            <a:extLst>
              <a:ext uri="{FF2B5EF4-FFF2-40B4-BE49-F238E27FC236}">
                <a16:creationId xmlns:a16="http://schemas.microsoft.com/office/drawing/2014/main" id="{D6F9E6DE-2A4F-4273-A615-0461635FB974}"/>
              </a:ext>
            </a:extLst>
          </p:cNvPr>
          <p:cNvSpPr>
            <a:spLocks noChangeArrowheads="1"/>
          </p:cNvSpPr>
          <p:nvPr/>
        </p:nvSpPr>
        <p:spPr bwMode="auto">
          <a:xfrm>
            <a:off x="4259264" y="285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2" name="Oval 452">
            <a:extLst>
              <a:ext uri="{FF2B5EF4-FFF2-40B4-BE49-F238E27FC236}">
                <a16:creationId xmlns:a16="http://schemas.microsoft.com/office/drawing/2014/main" id="{A05E8698-0B09-4635-827D-A4E352BEA112}"/>
              </a:ext>
            </a:extLst>
          </p:cNvPr>
          <p:cNvSpPr>
            <a:spLocks noChangeArrowheads="1"/>
          </p:cNvSpPr>
          <p:nvPr/>
        </p:nvSpPr>
        <p:spPr bwMode="auto">
          <a:xfrm>
            <a:off x="4268789" y="347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3" name="Oval 453">
            <a:extLst>
              <a:ext uri="{FF2B5EF4-FFF2-40B4-BE49-F238E27FC236}">
                <a16:creationId xmlns:a16="http://schemas.microsoft.com/office/drawing/2014/main" id="{66B5EE7F-A8E6-4D25-AFE8-88504B6F52A7}"/>
              </a:ext>
            </a:extLst>
          </p:cNvPr>
          <p:cNvSpPr>
            <a:spLocks noChangeArrowheads="1"/>
          </p:cNvSpPr>
          <p:nvPr/>
        </p:nvSpPr>
        <p:spPr bwMode="auto">
          <a:xfrm>
            <a:off x="4303714" y="338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4" name="Oval 454">
            <a:extLst>
              <a:ext uri="{FF2B5EF4-FFF2-40B4-BE49-F238E27FC236}">
                <a16:creationId xmlns:a16="http://schemas.microsoft.com/office/drawing/2014/main" id="{2F771C1C-9C17-481F-B348-BD43F3E4C939}"/>
              </a:ext>
            </a:extLst>
          </p:cNvPr>
          <p:cNvSpPr>
            <a:spLocks noChangeArrowheads="1"/>
          </p:cNvSpPr>
          <p:nvPr/>
        </p:nvSpPr>
        <p:spPr bwMode="auto">
          <a:xfrm>
            <a:off x="4391026" y="319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5" name="Oval 455">
            <a:extLst>
              <a:ext uri="{FF2B5EF4-FFF2-40B4-BE49-F238E27FC236}">
                <a16:creationId xmlns:a16="http://schemas.microsoft.com/office/drawing/2014/main" id="{31D43C68-899C-44D8-B1C6-3E756D2353C5}"/>
              </a:ext>
            </a:extLst>
          </p:cNvPr>
          <p:cNvSpPr>
            <a:spLocks noChangeArrowheads="1"/>
          </p:cNvSpPr>
          <p:nvPr/>
        </p:nvSpPr>
        <p:spPr bwMode="auto">
          <a:xfrm>
            <a:off x="4364039"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6" name="Oval 456">
            <a:extLst>
              <a:ext uri="{FF2B5EF4-FFF2-40B4-BE49-F238E27FC236}">
                <a16:creationId xmlns:a16="http://schemas.microsoft.com/office/drawing/2014/main" id="{76B345A4-276B-4DDA-ABF4-D7F070248359}"/>
              </a:ext>
            </a:extLst>
          </p:cNvPr>
          <p:cNvSpPr>
            <a:spLocks noChangeArrowheads="1"/>
          </p:cNvSpPr>
          <p:nvPr/>
        </p:nvSpPr>
        <p:spPr bwMode="auto">
          <a:xfrm>
            <a:off x="4398964" y="339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7" name="Oval 457">
            <a:extLst>
              <a:ext uri="{FF2B5EF4-FFF2-40B4-BE49-F238E27FC236}">
                <a16:creationId xmlns:a16="http://schemas.microsoft.com/office/drawing/2014/main" id="{6AC6D68F-94F6-451B-BCC2-F0E12BE0A0D4}"/>
              </a:ext>
            </a:extLst>
          </p:cNvPr>
          <p:cNvSpPr>
            <a:spLocks noChangeArrowheads="1"/>
          </p:cNvSpPr>
          <p:nvPr/>
        </p:nvSpPr>
        <p:spPr bwMode="auto">
          <a:xfrm>
            <a:off x="4425951"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8" name="Oval 458">
            <a:extLst>
              <a:ext uri="{FF2B5EF4-FFF2-40B4-BE49-F238E27FC236}">
                <a16:creationId xmlns:a16="http://schemas.microsoft.com/office/drawing/2014/main" id="{51C14867-B412-4668-8080-286587E9D97B}"/>
              </a:ext>
            </a:extLst>
          </p:cNvPr>
          <p:cNvSpPr>
            <a:spLocks noChangeArrowheads="1"/>
          </p:cNvSpPr>
          <p:nvPr/>
        </p:nvSpPr>
        <p:spPr bwMode="auto">
          <a:xfrm>
            <a:off x="4429126" y="305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9" name="Oval 459">
            <a:extLst>
              <a:ext uri="{FF2B5EF4-FFF2-40B4-BE49-F238E27FC236}">
                <a16:creationId xmlns:a16="http://schemas.microsoft.com/office/drawing/2014/main" id="{3AAF949E-39A9-4641-B553-0E90BDD8D584}"/>
              </a:ext>
            </a:extLst>
          </p:cNvPr>
          <p:cNvSpPr>
            <a:spLocks noChangeArrowheads="1"/>
          </p:cNvSpPr>
          <p:nvPr/>
        </p:nvSpPr>
        <p:spPr bwMode="auto">
          <a:xfrm>
            <a:off x="4327526" y="314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0" name="Oval 460">
            <a:extLst>
              <a:ext uri="{FF2B5EF4-FFF2-40B4-BE49-F238E27FC236}">
                <a16:creationId xmlns:a16="http://schemas.microsoft.com/office/drawing/2014/main" id="{B8C6841D-6026-41E4-993D-742F7FD8F54D}"/>
              </a:ext>
            </a:extLst>
          </p:cNvPr>
          <p:cNvSpPr>
            <a:spLocks noChangeArrowheads="1"/>
          </p:cNvSpPr>
          <p:nvPr/>
        </p:nvSpPr>
        <p:spPr bwMode="auto">
          <a:xfrm>
            <a:off x="4403726" y="293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1" name="Oval 461">
            <a:extLst>
              <a:ext uri="{FF2B5EF4-FFF2-40B4-BE49-F238E27FC236}">
                <a16:creationId xmlns:a16="http://schemas.microsoft.com/office/drawing/2014/main" id="{C40D6C8C-E2CD-45C5-9D16-35B8F104BABA}"/>
              </a:ext>
            </a:extLst>
          </p:cNvPr>
          <p:cNvSpPr>
            <a:spLocks noChangeArrowheads="1"/>
          </p:cNvSpPr>
          <p:nvPr/>
        </p:nvSpPr>
        <p:spPr bwMode="auto">
          <a:xfrm>
            <a:off x="4364039" y="2835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2" name="Oval 462">
            <a:extLst>
              <a:ext uri="{FF2B5EF4-FFF2-40B4-BE49-F238E27FC236}">
                <a16:creationId xmlns:a16="http://schemas.microsoft.com/office/drawing/2014/main" id="{1D17E4DC-C690-438C-BB6C-50E9AEE0D632}"/>
              </a:ext>
            </a:extLst>
          </p:cNvPr>
          <p:cNvSpPr>
            <a:spLocks noChangeArrowheads="1"/>
          </p:cNvSpPr>
          <p:nvPr/>
        </p:nvSpPr>
        <p:spPr bwMode="auto">
          <a:xfrm>
            <a:off x="4416426" y="328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3" name="Oval 463">
            <a:extLst>
              <a:ext uri="{FF2B5EF4-FFF2-40B4-BE49-F238E27FC236}">
                <a16:creationId xmlns:a16="http://schemas.microsoft.com/office/drawing/2014/main" id="{E2541303-80DD-46ED-814E-EF8A2D99B1A1}"/>
              </a:ext>
            </a:extLst>
          </p:cNvPr>
          <p:cNvSpPr>
            <a:spLocks noChangeArrowheads="1"/>
          </p:cNvSpPr>
          <p:nvPr/>
        </p:nvSpPr>
        <p:spPr bwMode="auto">
          <a:xfrm>
            <a:off x="4387851" y="302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4" name="Oval 464">
            <a:extLst>
              <a:ext uri="{FF2B5EF4-FFF2-40B4-BE49-F238E27FC236}">
                <a16:creationId xmlns:a16="http://schemas.microsoft.com/office/drawing/2014/main" id="{F7F10AAD-D37A-4FEF-897A-6FD3E8273A94}"/>
              </a:ext>
            </a:extLst>
          </p:cNvPr>
          <p:cNvSpPr>
            <a:spLocks noChangeArrowheads="1"/>
          </p:cNvSpPr>
          <p:nvPr/>
        </p:nvSpPr>
        <p:spPr bwMode="auto">
          <a:xfrm>
            <a:off x="4595814" y="324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5" name="Oval 465">
            <a:extLst>
              <a:ext uri="{FF2B5EF4-FFF2-40B4-BE49-F238E27FC236}">
                <a16:creationId xmlns:a16="http://schemas.microsoft.com/office/drawing/2014/main" id="{329C3E69-038C-468F-A721-988675144016}"/>
              </a:ext>
            </a:extLst>
          </p:cNvPr>
          <p:cNvSpPr>
            <a:spLocks noChangeArrowheads="1"/>
          </p:cNvSpPr>
          <p:nvPr/>
        </p:nvSpPr>
        <p:spPr bwMode="auto">
          <a:xfrm>
            <a:off x="4622801" y="299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6" name="Oval 466">
            <a:extLst>
              <a:ext uri="{FF2B5EF4-FFF2-40B4-BE49-F238E27FC236}">
                <a16:creationId xmlns:a16="http://schemas.microsoft.com/office/drawing/2014/main" id="{BEFD63E0-706F-452F-B7E4-2CB606EE180E}"/>
              </a:ext>
            </a:extLst>
          </p:cNvPr>
          <p:cNvSpPr>
            <a:spLocks noChangeArrowheads="1"/>
          </p:cNvSpPr>
          <p:nvPr/>
        </p:nvSpPr>
        <p:spPr bwMode="auto">
          <a:xfrm>
            <a:off x="4625976" y="291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7" name="Oval 467">
            <a:extLst>
              <a:ext uri="{FF2B5EF4-FFF2-40B4-BE49-F238E27FC236}">
                <a16:creationId xmlns:a16="http://schemas.microsoft.com/office/drawing/2014/main" id="{DBEB89BE-DD40-4397-9DBA-878129C137F7}"/>
              </a:ext>
            </a:extLst>
          </p:cNvPr>
          <p:cNvSpPr>
            <a:spLocks noChangeArrowheads="1"/>
          </p:cNvSpPr>
          <p:nvPr/>
        </p:nvSpPr>
        <p:spPr bwMode="auto">
          <a:xfrm>
            <a:off x="4541839" y="2871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8" name="Oval 468">
            <a:extLst>
              <a:ext uri="{FF2B5EF4-FFF2-40B4-BE49-F238E27FC236}">
                <a16:creationId xmlns:a16="http://schemas.microsoft.com/office/drawing/2014/main" id="{6A1C2417-78F7-47F3-859B-B36F8E99414B}"/>
              </a:ext>
            </a:extLst>
          </p:cNvPr>
          <p:cNvSpPr>
            <a:spLocks noChangeArrowheads="1"/>
          </p:cNvSpPr>
          <p:nvPr/>
        </p:nvSpPr>
        <p:spPr bwMode="auto">
          <a:xfrm>
            <a:off x="4524376" y="299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9" name="Oval 469">
            <a:extLst>
              <a:ext uri="{FF2B5EF4-FFF2-40B4-BE49-F238E27FC236}">
                <a16:creationId xmlns:a16="http://schemas.microsoft.com/office/drawing/2014/main" id="{2294A409-BCA3-49ED-A95B-DC6D5C5D7CCE}"/>
              </a:ext>
            </a:extLst>
          </p:cNvPr>
          <p:cNvSpPr>
            <a:spLocks noChangeArrowheads="1"/>
          </p:cNvSpPr>
          <p:nvPr/>
        </p:nvSpPr>
        <p:spPr bwMode="auto">
          <a:xfrm>
            <a:off x="4514851" y="3471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0" name="Oval 470">
            <a:extLst>
              <a:ext uri="{FF2B5EF4-FFF2-40B4-BE49-F238E27FC236}">
                <a16:creationId xmlns:a16="http://schemas.microsoft.com/office/drawing/2014/main" id="{275F2F4F-E67B-48CF-B72E-BB7E3664F2B5}"/>
              </a:ext>
            </a:extLst>
          </p:cNvPr>
          <p:cNvSpPr>
            <a:spLocks noChangeArrowheads="1"/>
          </p:cNvSpPr>
          <p:nvPr/>
        </p:nvSpPr>
        <p:spPr bwMode="auto">
          <a:xfrm>
            <a:off x="4586289" y="347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1" name="Oval 471">
            <a:extLst>
              <a:ext uri="{FF2B5EF4-FFF2-40B4-BE49-F238E27FC236}">
                <a16:creationId xmlns:a16="http://schemas.microsoft.com/office/drawing/2014/main" id="{89D1AE3C-2E19-454C-8695-8925D0BC93CA}"/>
              </a:ext>
            </a:extLst>
          </p:cNvPr>
          <p:cNvSpPr>
            <a:spLocks noChangeArrowheads="1"/>
          </p:cNvSpPr>
          <p:nvPr/>
        </p:nvSpPr>
        <p:spPr bwMode="auto">
          <a:xfrm>
            <a:off x="4610101" y="340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2" name="Oval 472">
            <a:extLst>
              <a:ext uri="{FF2B5EF4-FFF2-40B4-BE49-F238E27FC236}">
                <a16:creationId xmlns:a16="http://schemas.microsoft.com/office/drawing/2014/main" id="{165EA542-5B4D-43BE-9641-89BCC7D4FA79}"/>
              </a:ext>
            </a:extLst>
          </p:cNvPr>
          <p:cNvSpPr>
            <a:spLocks noChangeArrowheads="1"/>
          </p:cNvSpPr>
          <p:nvPr/>
        </p:nvSpPr>
        <p:spPr bwMode="auto">
          <a:xfrm>
            <a:off x="4511676" y="340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3" name="Oval 473">
            <a:extLst>
              <a:ext uri="{FF2B5EF4-FFF2-40B4-BE49-F238E27FC236}">
                <a16:creationId xmlns:a16="http://schemas.microsoft.com/office/drawing/2014/main" id="{E208172F-4F14-44C9-841E-203DB33BF62C}"/>
              </a:ext>
            </a:extLst>
          </p:cNvPr>
          <p:cNvSpPr>
            <a:spLocks noChangeArrowheads="1"/>
          </p:cNvSpPr>
          <p:nvPr/>
        </p:nvSpPr>
        <p:spPr bwMode="auto">
          <a:xfrm>
            <a:off x="4645026" y="3313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4" name="Oval 474">
            <a:extLst>
              <a:ext uri="{FF2B5EF4-FFF2-40B4-BE49-F238E27FC236}">
                <a16:creationId xmlns:a16="http://schemas.microsoft.com/office/drawing/2014/main" id="{F36940AC-4062-431B-8C38-537106585529}"/>
              </a:ext>
            </a:extLst>
          </p:cNvPr>
          <p:cNvSpPr>
            <a:spLocks noChangeArrowheads="1"/>
          </p:cNvSpPr>
          <p:nvPr/>
        </p:nvSpPr>
        <p:spPr bwMode="auto">
          <a:xfrm>
            <a:off x="4494214" y="320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5" name="Oval 475">
            <a:extLst>
              <a:ext uri="{FF2B5EF4-FFF2-40B4-BE49-F238E27FC236}">
                <a16:creationId xmlns:a16="http://schemas.microsoft.com/office/drawing/2014/main" id="{20BEA5A4-69D6-47F2-BE96-42FC876B1D09}"/>
              </a:ext>
            </a:extLst>
          </p:cNvPr>
          <p:cNvSpPr>
            <a:spLocks noChangeArrowheads="1"/>
          </p:cNvSpPr>
          <p:nvPr/>
        </p:nvSpPr>
        <p:spPr bwMode="auto">
          <a:xfrm>
            <a:off x="4613276" y="314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6" name="Oval 476">
            <a:extLst>
              <a:ext uri="{FF2B5EF4-FFF2-40B4-BE49-F238E27FC236}">
                <a16:creationId xmlns:a16="http://schemas.microsoft.com/office/drawing/2014/main" id="{CEC9E08B-2438-403D-BAE5-B5A3760979BE}"/>
              </a:ext>
            </a:extLst>
          </p:cNvPr>
          <p:cNvSpPr>
            <a:spLocks noChangeArrowheads="1"/>
          </p:cNvSpPr>
          <p:nvPr/>
        </p:nvSpPr>
        <p:spPr bwMode="auto">
          <a:xfrm>
            <a:off x="4705351" y="318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7" name="Oval 477">
            <a:extLst>
              <a:ext uri="{FF2B5EF4-FFF2-40B4-BE49-F238E27FC236}">
                <a16:creationId xmlns:a16="http://schemas.microsoft.com/office/drawing/2014/main" id="{FACBF6AE-FC54-4DE6-BCD9-6FB19AA97DAA}"/>
              </a:ext>
            </a:extLst>
          </p:cNvPr>
          <p:cNvSpPr>
            <a:spLocks noChangeArrowheads="1"/>
          </p:cNvSpPr>
          <p:nvPr/>
        </p:nvSpPr>
        <p:spPr bwMode="auto">
          <a:xfrm>
            <a:off x="4740276" y="332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8" name="Oval 478">
            <a:extLst>
              <a:ext uri="{FF2B5EF4-FFF2-40B4-BE49-F238E27FC236}">
                <a16:creationId xmlns:a16="http://schemas.microsoft.com/office/drawing/2014/main" id="{CF21B3D2-7DDF-4190-8038-2F36B72375BE}"/>
              </a:ext>
            </a:extLst>
          </p:cNvPr>
          <p:cNvSpPr>
            <a:spLocks noChangeArrowheads="1"/>
          </p:cNvSpPr>
          <p:nvPr/>
        </p:nvSpPr>
        <p:spPr bwMode="auto">
          <a:xfrm>
            <a:off x="4767264"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9" name="Oval 479">
            <a:extLst>
              <a:ext uri="{FF2B5EF4-FFF2-40B4-BE49-F238E27FC236}">
                <a16:creationId xmlns:a16="http://schemas.microsoft.com/office/drawing/2014/main" id="{330B7A00-7CD3-4223-84BF-8825AF54B25D}"/>
              </a:ext>
            </a:extLst>
          </p:cNvPr>
          <p:cNvSpPr>
            <a:spLocks noChangeArrowheads="1"/>
          </p:cNvSpPr>
          <p:nvPr/>
        </p:nvSpPr>
        <p:spPr bwMode="auto">
          <a:xfrm>
            <a:off x="4770439" y="298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0" name="Oval 480">
            <a:extLst>
              <a:ext uri="{FF2B5EF4-FFF2-40B4-BE49-F238E27FC236}">
                <a16:creationId xmlns:a16="http://schemas.microsoft.com/office/drawing/2014/main" id="{A2520454-5547-4D87-8E81-03B328D5F3B2}"/>
              </a:ext>
            </a:extLst>
          </p:cNvPr>
          <p:cNvSpPr>
            <a:spLocks noChangeArrowheads="1"/>
          </p:cNvSpPr>
          <p:nvPr/>
        </p:nvSpPr>
        <p:spPr bwMode="auto">
          <a:xfrm>
            <a:off x="4686301" y="2947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1" name="Oval 481">
            <a:extLst>
              <a:ext uri="{FF2B5EF4-FFF2-40B4-BE49-F238E27FC236}">
                <a16:creationId xmlns:a16="http://schemas.microsoft.com/office/drawing/2014/main" id="{0D06C026-0FC5-4BAC-B5BF-75048E951340}"/>
              </a:ext>
            </a:extLst>
          </p:cNvPr>
          <p:cNvSpPr>
            <a:spLocks noChangeArrowheads="1"/>
          </p:cNvSpPr>
          <p:nvPr/>
        </p:nvSpPr>
        <p:spPr bwMode="auto">
          <a:xfrm>
            <a:off x="4668839" y="3073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2" name="Oval 482">
            <a:extLst>
              <a:ext uri="{FF2B5EF4-FFF2-40B4-BE49-F238E27FC236}">
                <a16:creationId xmlns:a16="http://schemas.microsoft.com/office/drawing/2014/main" id="{6B2781C0-3C75-42A0-B5CD-FF8E9448C4C9}"/>
              </a:ext>
            </a:extLst>
          </p:cNvPr>
          <p:cNvSpPr>
            <a:spLocks noChangeArrowheads="1"/>
          </p:cNvSpPr>
          <p:nvPr/>
        </p:nvSpPr>
        <p:spPr bwMode="auto">
          <a:xfrm>
            <a:off x="4745039" y="286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3" name="Oval 483">
            <a:extLst>
              <a:ext uri="{FF2B5EF4-FFF2-40B4-BE49-F238E27FC236}">
                <a16:creationId xmlns:a16="http://schemas.microsoft.com/office/drawing/2014/main" id="{9549B71E-0AA1-4810-8222-1E6E6520B8C9}"/>
              </a:ext>
            </a:extLst>
          </p:cNvPr>
          <p:cNvSpPr>
            <a:spLocks noChangeArrowheads="1"/>
          </p:cNvSpPr>
          <p:nvPr/>
        </p:nvSpPr>
        <p:spPr bwMode="auto">
          <a:xfrm>
            <a:off x="4754564" y="347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4" name="Oval 484">
            <a:extLst>
              <a:ext uri="{FF2B5EF4-FFF2-40B4-BE49-F238E27FC236}">
                <a16:creationId xmlns:a16="http://schemas.microsoft.com/office/drawing/2014/main" id="{337FC25D-340B-41B3-AD5C-1F17CAC39615}"/>
              </a:ext>
            </a:extLst>
          </p:cNvPr>
          <p:cNvSpPr>
            <a:spLocks noChangeArrowheads="1"/>
          </p:cNvSpPr>
          <p:nvPr/>
        </p:nvSpPr>
        <p:spPr bwMode="auto">
          <a:xfrm>
            <a:off x="4656139" y="3484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5" name="Oval 485">
            <a:extLst>
              <a:ext uri="{FF2B5EF4-FFF2-40B4-BE49-F238E27FC236}">
                <a16:creationId xmlns:a16="http://schemas.microsoft.com/office/drawing/2014/main" id="{82FCF059-82A2-4EE1-8E37-7EB954E076F5}"/>
              </a:ext>
            </a:extLst>
          </p:cNvPr>
          <p:cNvSpPr>
            <a:spLocks noChangeArrowheads="1"/>
          </p:cNvSpPr>
          <p:nvPr/>
        </p:nvSpPr>
        <p:spPr bwMode="auto">
          <a:xfrm>
            <a:off x="4811714" y="311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6" name="Oval 486">
            <a:extLst>
              <a:ext uri="{FF2B5EF4-FFF2-40B4-BE49-F238E27FC236}">
                <a16:creationId xmlns:a16="http://schemas.microsoft.com/office/drawing/2014/main" id="{5227A2E3-8427-4D80-9824-C34E678A2E0A}"/>
              </a:ext>
            </a:extLst>
          </p:cNvPr>
          <p:cNvSpPr>
            <a:spLocks noChangeArrowheads="1"/>
          </p:cNvSpPr>
          <p:nvPr/>
        </p:nvSpPr>
        <p:spPr bwMode="auto">
          <a:xfrm>
            <a:off x="3857626" y="217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7" name="Oval 487">
            <a:extLst>
              <a:ext uri="{FF2B5EF4-FFF2-40B4-BE49-F238E27FC236}">
                <a16:creationId xmlns:a16="http://schemas.microsoft.com/office/drawing/2014/main" id="{3DF2E916-0A6A-423A-B827-97237D32D96E}"/>
              </a:ext>
            </a:extLst>
          </p:cNvPr>
          <p:cNvSpPr>
            <a:spLocks noChangeArrowheads="1"/>
          </p:cNvSpPr>
          <p:nvPr/>
        </p:nvSpPr>
        <p:spPr bwMode="auto">
          <a:xfrm>
            <a:off x="3860801" y="2089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8" name="Oval 488">
            <a:extLst>
              <a:ext uri="{FF2B5EF4-FFF2-40B4-BE49-F238E27FC236}">
                <a16:creationId xmlns:a16="http://schemas.microsoft.com/office/drawing/2014/main" id="{CCC8A935-5DD8-4509-B81E-08DEF62FFAE7}"/>
              </a:ext>
            </a:extLst>
          </p:cNvPr>
          <p:cNvSpPr>
            <a:spLocks noChangeArrowheads="1"/>
          </p:cNvSpPr>
          <p:nvPr/>
        </p:nvSpPr>
        <p:spPr bwMode="auto">
          <a:xfrm>
            <a:off x="3854451" y="272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9" name="Oval 489">
            <a:extLst>
              <a:ext uri="{FF2B5EF4-FFF2-40B4-BE49-F238E27FC236}">
                <a16:creationId xmlns:a16="http://schemas.microsoft.com/office/drawing/2014/main" id="{FB4020CF-9782-4CDA-BAD3-C48E8A184162}"/>
              </a:ext>
            </a:extLst>
          </p:cNvPr>
          <p:cNvSpPr>
            <a:spLocks noChangeArrowheads="1"/>
          </p:cNvSpPr>
          <p:nvPr/>
        </p:nvSpPr>
        <p:spPr bwMode="auto">
          <a:xfrm>
            <a:off x="3848101" y="231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0" name="Oval 490">
            <a:extLst>
              <a:ext uri="{FF2B5EF4-FFF2-40B4-BE49-F238E27FC236}">
                <a16:creationId xmlns:a16="http://schemas.microsoft.com/office/drawing/2014/main" id="{BC80DCDB-5ED0-465C-9A79-B2967DF25908}"/>
              </a:ext>
            </a:extLst>
          </p:cNvPr>
          <p:cNvSpPr>
            <a:spLocks noChangeArrowheads="1"/>
          </p:cNvSpPr>
          <p:nvPr/>
        </p:nvSpPr>
        <p:spPr bwMode="auto">
          <a:xfrm>
            <a:off x="4881564" y="2065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1" name="Oval 491">
            <a:extLst>
              <a:ext uri="{FF2B5EF4-FFF2-40B4-BE49-F238E27FC236}">
                <a16:creationId xmlns:a16="http://schemas.microsoft.com/office/drawing/2014/main" id="{961BDDD4-A349-4D12-B1C3-3BC5C47EBDE2}"/>
              </a:ext>
            </a:extLst>
          </p:cNvPr>
          <p:cNvSpPr>
            <a:spLocks noChangeArrowheads="1"/>
          </p:cNvSpPr>
          <p:nvPr/>
        </p:nvSpPr>
        <p:spPr bwMode="auto">
          <a:xfrm>
            <a:off x="4916489" y="2205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2" name="Oval 492">
            <a:extLst>
              <a:ext uri="{FF2B5EF4-FFF2-40B4-BE49-F238E27FC236}">
                <a16:creationId xmlns:a16="http://schemas.microsoft.com/office/drawing/2014/main" id="{FFE88ECD-0A2C-47A4-AA7E-2E24D7199459}"/>
              </a:ext>
            </a:extLst>
          </p:cNvPr>
          <p:cNvSpPr>
            <a:spLocks noChangeArrowheads="1"/>
          </p:cNvSpPr>
          <p:nvPr/>
        </p:nvSpPr>
        <p:spPr bwMode="auto">
          <a:xfrm>
            <a:off x="4927601" y="2709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3" name="Oval 493">
            <a:extLst>
              <a:ext uri="{FF2B5EF4-FFF2-40B4-BE49-F238E27FC236}">
                <a16:creationId xmlns:a16="http://schemas.microsoft.com/office/drawing/2014/main" id="{6D9EFDAC-BF63-430B-84FD-833C36204780}"/>
              </a:ext>
            </a:extLst>
          </p:cNvPr>
          <p:cNvSpPr>
            <a:spLocks noChangeArrowheads="1"/>
          </p:cNvSpPr>
          <p:nvPr/>
        </p:nvSpPr>
        <p:spPr bwMode="auto">
          <a:xfrm>
            <a:off x="4940301" y="250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4" name="Oval 494">
            <a:extLst>
              <a:ext uri="{FF2B5EF4-FFF2-40B4-BE49-F238E27FC236}">
                <a16:creationId xmlns:a16="http://schemas.microsoft.com/office/drawing/2014/main" id="{179DF9A7-3512-4F36-BA98-6468027B794A}"/>
              </a:ext>
            </a:extLst>
          </p:cNvPr>
          <p:cNvSpPr>
            <a:spLocks noChangeArrowheads="1"/>
          </p:cNvSpPr>
          <p:nvPr/>
        </p:nvSpPr>
        <p:spPr bwMode="auto">
          <a:xfrm>
            <a:off x="4854576" y="2547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5" name="Oval 495">
            <a:extLst>
              <a:ext uri="{FF2B5EF4-FFF2-40B4-BE49-F238E27FC236}">
                <a16:creationId xmlns:a16="http://schemas.microsoft.com/office/drawing/2014/main" id="{93DD94B2-5BCD-44C1-87E4-A3170D7FCA52}"/>
              </a:ext>
            </a:extLst>
          </p:cNvPr>
          <p:cNvSpPr>
            <a:spLocks noChangeArrowheads="1"/>
          </p:cNvSpPr>
          <p:nvPr/>
        </p:nvSpPr>
        <p:spPr bwMode="auto">
          <a:xfrm>
            <a:off x="4835526" y="2430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6" name="Oval 496">
            <a:extLst>
              <a:ext uri="{FF2B5EF4-FFF2-40B4-BE49-F238E27FC236}">
                <a16:creationId xmlns:a16="http://schemas.microsoft.com/office/drawing/2014/main" id="{E298225F-C37E-4184-8B44-CA5074995418}"/>
              </a:ext>
            </a:extLst>
          </p:cNvPr>
          <p:cNvSpPr>
            <a:spLocks noChangeArrowheads="1"/>
          </p:cNvSpPr>
          <p:nvPr/>
        </p:nvSpPr>
        <p:spPr bwMode="auto">
          <a:xfrm>
            <a:off x="4906964" y="2435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7" name="Oval 497">
            <a:extLst>
              <a:ext uri="{FF2B5EF4-FFF2-40B4-BE49-F238E27FC236}">
                <a16:creationId xmlns:a16="http://schemas.microsoft.com/office/drawing/2014/main" id="{4C40A7A1-4157-48E2-9718-8B83CE43D85A}"/>
              </a:ext>
            </a:extLst>
          </p:cNvPr>
          <p:cNvSpPr>
            <a:spLocks noChangeArrowheads="1"/>
          </p:cNvSpPr>
          <p:nvPr/>
        </p:nvSpPr>
        <p:spPr bwMode="auto">
          <a:xfrm>
            <a:off x="4930776" y="236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8" name="Oval 498">
            <a:extLst>
              <a:ext uri="{FF2B5EF4-FFF2-40B4-BE49-F238E27FC236}">
                <a16:creationId xmlns:a16="http://schemas.microsoft.com/office/drawing/2014/main" id="{4C15C732-3549-4A1D-824E-7532F3BB0233}"/>
              </a:ext>
            </a:extLst>
          </p:cNvPr>
          <p:cNvSpPr>
            <a:spLocks noChangeArrowheads="1"/>
          </p:cNvSpPr>
          <p:nvPr/>
        </p:nvSpPr>
        <p:spPr bwMode="auto">
          <a:xfrm>
            <a:off x="4864101" y="231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9" name="Oval 499">
            <a:extLst>
              <a:ext uri="{FF2B5EF4-FFF2-40B4-BE49-F238E27FC236}">
                <a16:creationId xmlns:a16="http://schemas.microsoft.com/office/drawing/2014/main" id="{EEDE1F0F-0541-438F-9C38-E609EBBDC972}"/>
              </a:ext>
            </a:extLst>
          </p:cNvPr>
          <p:cNvSpPr>
            <a:spLocks noChangeArrowheads="1"/>
          </p:cNvSpPr>
          <p:nvPr/>
        </p:nvSpPr>
        <p:spPr bwMode="auto">
          <a:xfrm>
            <a:off x="496570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0" name="Oval 500">
            <a:extLst>
              <a:ext uri="{FF2B5EF4-FFF2-40B4-BE49-F238E27FC236}">
                <a16:creationId xmlns:a16="http://schemas.microsoft.com/office/drawing/2014/main" id="{278AB268-2255-455C-8F7F-AAA6E1CA5F1E}"/>
              </a:ext>
            </a:extLst>
          </p:cNvPr>
          <p:cNvSpPr>
            <a:spLocks noChangeArrowheads="1"/>
          </p:cNvSpPr>
          <p:nvPr/>
        </p:nvSpPr>
        <p:spPr bwMode="auto">
          <a:xfrm>
            <a:off x="4933951" y="210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1" name="Oval 501">
            <a:extLst>
              <a:ext uri="{FF2B5EF4-FFF2-40B4-BE49-F238E27FC236}">
                <a16:creationId xmlns:a16="http://schemas.microsoft.com/office/drawing/2014/main" id="{AF9B24D1-9630-4625-9D1F-EBB73489D1A5}"/>
              </a:ext>
            </a:extLst>
          </p:cNvPr>
          <p:cNvSpPr>
            <a:spLocks noChangeArrowheads="1"/>
          </p:cNvSpPr>
          <p:nvPr/>
        </p:nvSpPr>
        <p:spPr bwMode="auto">
          <a:xfrm>
            <a:off x="4546601" y="2254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2" name="Oval 502">
            <a:extLst>
              <a:ext uri="{FF2B5EF4-FFF2-40B4-BE49-F238E27FC236}">
                <a16:creationId xmlns:a16="http://schemas.microsoft.com/office/drawing/2014/main" id="{28EB952C-8D4F-40C5-8E78-9B373E7C0F96}"/>
              </a:ext>
            </a:extLst>
          </p:cNvPr>
          <p:cNvSpPr>
            <a:spLocks noChangeArrowheads="1"/>
          </p:cNvSpPr>
          <p:nvPr/>
        </p:nvSpPr>
        <p:spPr bwMode="auto">
          <a:xfrm>
            <a:off x="4976814" y="2443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3" name="Oval 503">
            <a:extLst>
              <a:ext uri="{FF2B5EF4-FFF2-40B4-BE49-F238E27FC236}">
                <a16:creationId xmlns:a16="http://schemas.microsoft.com/office/drawing/2014/main" id="{134AEAF3-10C5-487C-9BAA-5A10F8F360AE}"/>
              </a:ext>
            </a:extLst>
          </p:cNvPr>
          <p:cNvSpPr>
            <a:spLocks noChangeArrowheads="1"/>
          </p:cNvSpPr>
          <p:nvPr/>
        </p:nvSpPr>
        <p:spPr bwMode="auto">
          <a:xfrm>
            <a:off x="3992564" y="213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4" name="Oval 504">
            <a:extLst>
              <a:ext uri="{FF2B5EF4-FFF2-40B4-BE49-F238E27FC236}">
                <a16:creationId xmlns:a16="http://schemas.microsoft.com/office/drawing/2014/main" id="{081C62E3-E897-4660-9D9B-C4144F897B0B}"/>
              </a:ext>
            </a:extLst>
          </p:cNvPr>
          <p:cNvSpPr>
            <a:spLocks noChangeArrowheads="1"/>
          </p:cNvSpPr>
          <p:nvPr/>
        </p:nvSpPr>
        <p:spPr bwMode="auto">
          <a:xfrm>
            <a:off x="4027489" y="227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5" name="Oval 505">
            <a:extLst>
              <a:ext uri="{FF2B5EF4-FFF2-40B4-BE49-F238E27FC236}">
                <a16:creationId xmlns:a16="http://schemas.microsoft.com/office/drawing/2014/main" id="{A027A203-32FF-48B0-B4CE-6C3D8E51D844}"/>
              </a:ext>
            </a:extLst>
          </p:cNvPr>
          <p:cNvSpPr>
            <a:spLocks noChangeArrowheads="1"/>
          </p:cNvSpPr>
          <p:nvPr/>
        </p:nvSpPr>
        <p:spPr bwMode="auto">
          <a:xfrm>
            <a:off x="4054476" y="2028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6" name="Oval 506">
            <a:extLst>
              <a:ext uri="{FF2B5EF4-FFF2-40B4-BE49-F238E27FC236}">
                <a16:creationId xmlns:a16="http://schemas.microsoft.com/office/drawing/2014/main" id="{B3E7DECA-5C0E-433A-BC33-17B75186215D}"/>
              </a:ext>
            </a:extLst>
          </p:cNvPr>
          <p:cNvSpPr>
            <a:spLocks noChangeArrowheads="1"/>
          </p:cNvSpPr>
          <p:nvPr/>
        </p:nvSpPr>
        <p:spPr bwMode="auto">
          <a:xfrm>
            <a:off x="4033839"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7" name="Oval 507">
            <a:extLst>
              <a:ext uri="{FF2B5EF4-FFF2-40B4-BE49-F238E27FC236}">
                <a16:creationId xmlns:a16="http://schemas.microsoft.com/office/drawing/2014/main" id="{0B98461A-E1F1-4EA9-9748-0785FFE08CCD}"/>
              </a:ext>
            </a:extLst>
          </p:cNvPr>
          <p:cNvSpPr>
            <a:spLocks noChangeArrowheads="1"/>
          </p:cNvSpPr>
          <p:nvPr/>
        </p:nvSpPr>
        <p:spPr bwMode="auto">
          <a:xfrm>
            <a:off x="3956051" y="202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8" name="Oval 508">
            <a:extLst>
              <a:ext uri="{FF2B5EF4-FFF2-40B4-BE49-F238E27FC236}">
                <a16:creationId xmlns:a16="http://schemas.microsoft.com/office/drawing/2014/main" id="{202F4CBF-5A93-4A42-AB3A-809128D6CE66}"/>
              </a:ext>
            </a:extLst>
          </p:cNvPr>
          <p:cNvSpPr>
            <a:spLocks noChangeArrowheads="1"/>
          </p:cNvSpPr>
          <p:nvPr/>
        </p:nvSpPr>
        <p:spPr bwMode="auto">
          <a:xfrm>
            <a:off x="4051301" y="2579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9" name="Oval 509">
            <a:extLst>
              <a:ext uri="{FF2B5EF4-FFF2-40B4-BE49-F238E27FC236}">
                <a16:creationId xmlns:a16="http://schemas.microsoft.com/office/drawing/2014/main" id="{38A21C69-3B21-4FD8-B9D9-3B0FFB793D76}"/>
              </a:ext>
            </a:extLst>
          </p:cNvPr>
          <p:cNvSpPr>
            <a:spLocks noChangeArrowheads="1"/>
          </p:cNvSpPr>
          <p:nvPr/>
        </p:nvSpPr>
        <p:spPr bwMode="auto">
          <a:xfrm>
            <a:off x="3965576" y="26193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0" name="Oval 510">
            <a:extLst>
              <a:ext uri="{FF2B5EF4-FFF2-40B4-BE49-F238E27FC236}">
                <a16:creationId xmlns:a16="http://schemas.microsoft.com/office/drawing/2014/main" id="{24F25E1D-2DF5-42D7-AF5F-AB0C2204629B}"/>
              </a:ext>
            </a:extLst>
          </p:cNvPr>
          <p:cNvSpPr>
            <a:spLocks noChangeArrowheads="1"/>
          </p:cNvSpPr>
          <p:nvPr/>
        </p:nvSpPr>
        <p:spPr bwMode="auto">
          <a:xfrm>
            <a:off x="3946526" y="2501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1" name="Oval 511">
            <a:extLst>
              <a:ext uri="{FF2B5EF4-FFF2-40B4-BE49-F238E27FC236}">
                <a16:creationId xmlns:a16="http://schemas.microsoft.com/office/drawing/2014/main" id="{9BD9533C-8AE6-4610-98B9-801734CE8196}"/>
              </a:ext>
            </a:extLst>
          </p:cNvPr>
          <p:cNvSpPr>
            <a:spLocks noChangeArrowheads="1"/>
          </p:cNvSpPr>
          <p:nvPr/>
        </p:nvSpPr>
        <p:spPr bwMode="auto">
          <a:xfrm>
            <a:off x="4017964" y="250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2" name="Oval 512">
            <a:extLst>
              <a:ext uri="{FF2B5EF4-FFF2-40B4-BE49-F238E27FC236}">
                <a16:creationId xmlns:a16="http://schemas.microsoft.com/office/drawing/2014/main" id="{91271C1F-8783-45E1-A39E-37DE9E4CBDB2}"/>
              </a:ext>
            </a:extLst>
          </p:cNvPr>
          <p:cNvSpPr>
            <a:spLocks noChangeArrowheads="1"/>
          </p:cNvSpPr>
          <p:nvPr/>
        </p:nvSpPr>
        <p:spPr bwMode="auto">
          <a:xfrm>
            <a:off x="4041776" y="2433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3" name="Oval 513">
            <a:extLst>
              <a:ext uri="{FF2B5EF4-FFF2-40B4-BE49-F238E27FC236}">
                <a16:creationId xmlns:a16="http://schemas.microsoft.com/office/drawing/2014/main" id="{68396A42-A71F-44CB-99F0-F5E6AD7964A8}"/>
              </a:ext>
            </a:extLst>
          </p:cNvPr>
          <p:cNvSpPr>
            <a:spLocks noChangeArrowheads="1"/>
          </p:cNvSpPr>
          <p:nvPr/>
        </p:nvSpPr>
        <p:spPr bwMode="auto">
          <a:xfrm>
            <a:off x="3943351" y="243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4" name="Oval 514">
            <a:extLst>
              <a:ext uri="{FF2B5EF4-FFF2-40B4-BE49-F238E27FC236}">
                <a16:creationId xmlns:a16="http://schemas.microsoft.com/office/drawing/2014/main" id="{6267F659-72CA-449A-A2CE-CEC8D4A3AA6C}"/>
              </a:ext>
            </a:extLst>
          </p:cNvPr>
          <p:cNvSpPr>
            <a:spLocks noChangeArrowheads="1"/>
          </p:cNvSpPr>
          <p:nvPr/>
        </p:nvSpPr>
        <p:spPr bwMode="auto">
          <a:xfrm>
            <a:off x="4076701" y="234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5" name="Oval 515">
            <a:extLst>
              <a:ext uri="{FF2B5EF4-FFF2-40B4-BE49-F238E27FC236}">
                <a16:creationId xmlns:a16="http://schemas.microsoft.com/office/drawing/2014/main" id="{11C201B7-792D-4C5C-9EC6-5AF833DB75E5}"/>
              </a:ext>
            </a:extLst>
          </p:cNvPr>
          <p:cNvSpPr>
            <a:spLocks noChangeArrowheads="1"/>
          </p:cNvSpPr>
          <p:nvPr/>
        </p:nvSpPr>
        <p:spPr bwMode="auto">
          <a:xfrm>
            <a:off x="3925889" y="223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6" name="Oval 516">
            <a:extLst>
              <a:ext uri="{FF2B5EF4-FFF2-40B4-BE49-F238E27FC236}">
                <a16:creationId xmlns:a16="http://schemas.microsoft.com/office/drawing/2014/main" id="{1B602265-6E0C-4734-A912-9AF29F8F5F17}"/>
              </a:ext>
            </a:extLst>
          </p:cNvPr>
          <p:cNvSpPr>
            <a:spLocks noChangeArrowheads="1"/>
          </p:cNvSpPr>
          <p:nvPr/>
        </p:nvSpPr>
        <p:spPr bwMode="auto">
          <a:xfrm>
            <a:off x="4044951"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7" name="Oval 517">
            <a:extLst>
              <a:ext uri="{FF2B5EF4-FFF2-40B4-BE49-F238E27FC236}">
                <a16:creationId xmlns:a16="http://schemas.microsoft.com/office/drawing/2014/main" id="{73BAEB74-80CE-4CBA-9142-2B4043A90917}"/>
              </a:ext>
            </a:extLst>
          </p:cNvPr>
          <p:cNvSpPr>
            <a:spLocks noChangeArrowheads="1"/>
          </p:cNvSpPr>
          <p:nvPr/>
        </p:nvSpPr>
        <p:spPr bwMode="auto">
          <a:xfrm>
            <a:off x="4137026" y="221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8" name="Oval 518">
            <a:extLst>
              <a:ext uri="{FF2B5EF4-FFF2-40B4-BE49-F238E27FC236}">
                <a16:creationId xmlns:a16="http://schemas.microsoft.com/office/drawing/2014/main" id="{643FC7D3-D548-4720-B920-5B0CC82123D8}"/>
              </a:ext>
            </a:extLst>
          </p:cNvPr>
          <p:cNvSpPr>
            <a:spLocks noChangeArrowheads="1"/>
          </p:cNvSpPr>
          <p:nvPr/>
        </p:nvSpPr>
        <p:spPr bwMode="auto">
          <a:xfrm>
            <a:off x="4171951" y="235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9" name="Oval 519">
            <a:extLst>
              <a:ext uri="{FF2B5EF4-FFF2-40B4-BE49-F238E27FC236}">
                <a16:creationId xmlns:a16="http://schemas.microsoft.com/office/drawing/2014/main" id="{B0A3F0CB-F497-4D91-9421-82D2C3620B16}"/>
              </a:ext>
            </a:extLst>
          </p:cNvPr>
          <p:cNvSpPr>
            <a:spLocks noChangeArrowheads="1"/>
          </p:cNvSpPr>
          <p:nvPr/>
        </p:nvSpPr>
        <p:spPr bwMode="auto">
          <a:xfrm>
            <a:off x="4198939" y="2105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0" name="Oval 520">
            <a:extLst>
              <a:ext uri="{FF2B5EF4-FFF2-40B4-BE49-F238E27FC236}">
                <a16:creationId xmlns:a16="http://schemas.microsoft.com/office/drawing/2014/main" id="{3B756F65-A7AF-4147-8C64-EEEB2100A1A8}"/>
              </a:ext>
            </a:extLst>
          </p:cNvPr>
          <p:cNvSpPr>
            <a:spLocks noChangeArrowheads="1"/>
          </p:cNvSpPr>
          <p:nvPr/>
        </p:nvSpPr>
        <p:spPr bwMode="auto">
          <a:xfrm>
            <a:off x="4202114" y="201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1" name="Oval 521">
            <a:extLst>
              <a:ext uri="{FF2B5EF4-FFF2-40B4-BE49-F238E27FC236}">
                <a16:creationId xmlns:a16="http://schemas.microsoft.com/office/drawing/2014/main" id="{5AA7656D-1DB0-46AE-B3DC-92A603EA5AC3}"/>
              </a:ext>
            </a:extLst>
          </p:cNvPr>
          <p:cNvSpPr>
            <a:spLocks noChangeArrowheads="1"/>
          </p:cNvSpPr>
          <p:nvPr/>
        </p:nvSpPr>
        <p:spPr bwMode="auto">
          <a:xfrm>
            <a:off x="4100514"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2" name="Oval 522">
            <a:extLst>
              <a:ext uri="{FF2B5EF4-FFF2-40B4-BE49-F238E27FC236}">
                <a16:creationId xmlns:a16="http://schemas.microsoft.com/office/drawing/2014/main" id="{E44F6D82-2D61-48D0-BFB8-5290E24A3490}"/>
              </a:ext>
            </a:extLst>
          </p:cNvPr>
          <p:cNvSpPr>
            <a:spLocks noChangeArrowheads="1"/>
          </p:cNvSpPr>
          <p:nvPr/>
        </p:nvSpPr>
        <p:spPr bwMode="auto">
          <a:xfrm>
            <a:off x="4195764" y="2655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3" name="Oval 523">
            <a:extLst>
              <a:ext uri="{FF2B5EF4-FFF2-40B4-BE49-F238E27FC236}">
                <a16:creationId xmlns:a16="http://schemas.microsoft.com/office/drawing/2014/main" id="{54D93391-067C-42F7-8864-1DFACC5159C6}"/>
              </a:ext>
            </a:extLst>
          </p:cNvPr>
          <p:cNvSpPr>
            <a:spLocks noChangeArrowheads="1"/>
          </p:cNvSpPr>
          <p:nvPr/>
        </p:nvSpPr>
        <p:spPr bwMode="auto">
          <a:xfrm>
            <a:off x="4110038" y="26955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4" name="Oval 524">
            <a:extLst>
              <a:ext uri="{FF2B5EF4-FFF2-40B4-BE49-F238E27FC236}">
                <a16:creationId xmlns:a16="http://schemas.microsoft.com/office/drawing/2014/main" id="{801AAD48-B21F-4319-80FC-22305C806B5E}"/>
              </a:ext>
            </a:extLst>
          </p:cNvPr>
          <p:cNvSpPr>
            <a:spLocks noChangeArrowheads="1"/>
          </p:cNvSpPr>
          <p:nvPr/>
        </p:nvSpPr>
        <p:spPr bwMode="auto">
          <a:xfrm>
            <a:off x="4098926" y="2627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5" name="Oval 525">
            <a:extLst>
              <a:ext uri="{FF2B5EF4-FFF2-40B4-BE49-F238E27FC236}">
                <a16:creationId xmlns:a16="http://schemas.microsoft.com/office/drawing/2014/main" id="{7EAA9A80-F463-4B77-BDC3-459D9C814F4D}"/>
              </a:ext>
            </a:extLst>
          </p:cNvPr>
          <p:cNvSpPr>
            <a:spLocks noChangeArrowheads="1"/>
          </p:cNvSpPr>
          <p:nvPr/>
        </p:nvSpPr>
        <p:spPr bwMode="auto">
          <a:xfrm>
            <a:off x="4162426"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6" name="Oval 526">
            <a:extLst>
              <a:ext uri="{FF2B5EF4-FFF2-40B4-BE49-F238E27FC236}">
                <a16:creationId xmlns:a16="http://schemas.microsoft.com/office/drawing/2014/main" id="{FC99EF63-99A7-4EB0-85AA-4A11D50E2A67}"/>
              </a:ext>
            </a:extLst>
          </p:cNvPr>
          <p:cNvSpPr>
            <a:spLocks noChangeArrowheads="1"/>
          </p:cNvSpPr>
          <p:nvPr/>
        </p:nvSpPr>
        <p:spPr bwMode="auto">
          <a:xfrm>
            <a:off x="4186239" y="250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7" name="Oval 527">
            <a:extLst>
              <a:ext uri="{FF2B5EF4-FFF2-40B4-BE49-F238E27FC236}">
                <a16:creationId xmlns:a16="http://schemas.microsoft.com/office/drawing/2014/main" id="{1F642A92-30DE-41D0-A942-26D8B548A7BE}"/>
              </a:ext>
            </a:extLst>
          </p:cNvPr>
          <p:cNvSpPr>
            <a:spLocks noChangeArrowheads="1"/>
          </p:cNvSpPr>
          <p:nvPr/>
        </p:nvSpPr>
        <p:spPr bwMode="auto">
          <a:xfrm>
            <a:off x="408781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8" name="Oval 528">
            <a:extLst>
              <a:ext uri="{FF2B5EF4-FFF2-40B4-BE49-F238E27FC236}">
                <a16:creationId xmlns:a16="http://schemas.microsoft.com/office/drawing/2014/main" id="{6FBD44A9-DF2D-4E53-8257-F1952912303C}"/>
              </a:ext>
            </a:extLst>
          </p:cNvPr>
          <p:cNvSpPr>
            <a:spLocks noChangeArrowheads="1"/>
          </p:cNvSpPr>
          <p:nvPr/>
        </p:nvSpPr>
        <p:spPr bwMode="auto">
          <a:xfrm>
            <a:off x="4211639" y="219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9" name="Oval 529">
            <a:extLst>
              <a:ext uri="{FF2B5EF4-FFF2-40B4-BE49-F238E27FC236}">
                <a16:creationId xmlns:a16="http://schemas.microsoft.com/office/drawing/2014/main" id="{96FBB462-3CFB-48AC-963E-D2F00E0D7C12}"/>
              </a:ext>
            </a:extLst>
          </p:cNvPr>
          <p:cNvSpPr>
            <a:spLocks noChangeArrowheads="1"/>
          </p:cNvSpPr>
          <p:nvPr/>
        </p:nvSpPr>
        <p:spPr bwMode="auto">
          <a:xfrm>
            <a:off x="4249739" y="2300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0" name="Oval 530">
            <a:extLst>
              <a:ext uri="{FF2B5EF4-FFF2-40B4-BE49-F238E27FC236}">
                <a16:creationId xmlns:a16="http://schemas.microsoft.com/office/drawing/2014/main" id="{79146CFE-0DB2-41C4-8B22-B677FE266874}"/>
              </a:ext>
            </a:extLst>
          </p:cNvPr>
          <p:cNvSpPr>
            <a:spLocks noChangeArrowheads="1"/>
          </p:cNvSpPr>
          <p:nvPr/>
        </p:nvSpPr>
        <p:spPr bwMode="auto">
          <a:xfrm>
            <a:off x="4284664" y="243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1" name="Oval 531">
            <a:extLst>
              <a:ext uri="{FF2B5EF4-FFF2-40B4-BE49-F238E27FC236}">
                <a16:creationId xmlns:a16="http://schemas.microsoft.com/office/drawing/2014/main" id="{138765BA-7343-4198-8DF0-4A3801259673}"/>
              </a:ext>
            </a:extLst>
          </p:cNvPr>
          <p:cNvSpPr>
            <a:spLocks noChangeArrowheads="1"/>
          </p:cNvSpPr>
          <p:nvPr/>
        </p:nvSpPr>
        <p:spPr bwMode="auto">
          <a:xfrm>
            <a:off x="4311651" y="2192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2" name="Oval 532">
            <a:extLst>
              <a:ext uri="{FF2B5EF4-FFF2-40B4-BE49-F238E27FC236}">
                <a16:creationId xmlns:a16="http://schemas.microsoft.com/office/drawing/2014/main" id="{68695FA7-7DFB-42C7-BAFD-D4864A5BB64B}"/>
              </a:ext>
            </a:extLst>
          </p:cNvPr>
          <p:cNvSpPr>
            <a:spLocks noChangeArrowheads="1"/>
          </p:cNvSpPr>
          <p:nvPr/>
        </p:nvSpPr>
        <p:spPr bwMode="auto">
          <a:xfrm>
            <a:off x="4314826" y="210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3" name="Oval 533">
            <a:extLst>
              <a:ext uri="{FF2B5EF4-FFF2-40B4-BE49-F238E27FC236}">
                <a16:creationId xmlns:a16="http://schemas.microsoft.com/office/drawing/2014/main" id="{409CACCC-C941-433B-9972-2EFCA1F68D9E}"/>
              </a:ext>
            </a:extLst>
          </p:cNvPr>
          <p:cNvSpPr>
            <a:spLocks noChangeArrowheads="1"/>
          </p:cNvSpPr>
          <p:nvPr/>
        </p:nvSpPr>
        <p:spPr bwMode="auto">
          <a:xfrm>
            <a:off x="3776664" y="208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4" name="Oval 534">
            <a:extLst>
              <a:ext uri="{FF2B5EF4-FFF2-40B4-BE49-F238E27FC236}">
                <a16:creationId xmlns:a16="http://schemas.microsoft.com/office/drawing/2014/main" id="{9E4A4C40-BD65-4789-9582-12AC38E289A6}"/>
              </a:ext>
            </a:extLst>
          </p:cNvPr>
          <p:cNvSpPr>
            <a:spLocks noChangeArrowheads="1"/>
          </p:cNvSpPr>
          <p:nvPr/>
        </p:nvSpPr>
        <p:spPr bwMode="auto">
          <a:xfrm>
            <a:off x="4194176" y="277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5" name="Oval 535">
            <a:extLst>
              <a:ext uri="{FF2B5EF4-FFF2-40B4-BE49-F238E27FC236}">
                <a16:creationId xmlns:a16="http://schemas.microsoft.com/office/drawing/2014/main" id="{79361525-B48A-462E-A8A0-85EA6E78CCB0}"/>
              </a:ext>
            </a:extLst>
          </p:cNvPr>
          <p:cNvSpPr>
            <a:spLocks noChangeArrowheads="1"/>
          </p:cNvSpPr>
          <p:nvPr/>
        </p:nvSpPr>
        <p:spPr bwMode="auto">
          <a:xfrm>
            <a:off x="4275139" y="267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6" name="Oval 536">
            <a:extLst>
              <a:ext uri="{FF2B5EF4-FFF2-40B4-BE49-F238E27FC236}">
                <a16:creationId xmlns:a16="http://schemas.microsoft.com/office/drawing/2014/main" id="{B5DC501F-70A5-4000-BF45-C2A7A16A9F61}"/>
              </a:ext>
            </a:extLst>
          </p:cNvPr>
          <p:cNvSpPr>
            <a:spLocks noChangeArrowheads="1"/>
          </p:cNvSpPr>
          <p:nvPr/>
        </p:nvSpPr>
        <p:spPr bwMode="auto">
          <a:xfrm>
            <a:off x="4298951" y="259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7" name="Oval 537">
            <a:extLst>
              <a:ext uri="{FF2B5EF4-FFF2-40B4-BE49-F238E27FC236}">
                <a16:creationId xmlns:a16="http://schemas.microsoft.com/office/drawing/2014/main" id="{F9D8AFD2-9341-4D7C-AE66-F410E80B051B}"/>
              </a:ext>
            </a:extLst>
          </p:cNvPr>
          <p:cNvSpPr>
            <a:spLocks noChangeArrowheads="1"/>
          </p:cNvSpPr>
          <p:nvPr/>
        </p:nvSpPr>
        <p:spPr bwMode="auto">
          <a:xfrm>
            <a:off x="4333876" y="250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8" name="Oval 538">
            <a:extLst>
              <a:ext uri="{FF2B5EF4-FFF2-40B4-BE49-F238E27FC236}">
                <a16:creationId xmlns:a16="http://schemas.microsoft.com/office/drawing/2014/main" id="{1BA07885-DBFD-4395-AFCE-CAB36257BDB0}"/>
              </a:ext>
            </a:extLst>
          </p:cNvPr>
          <p:cNvSpPr>
            <a:spLocks noChangeArrowheads="1"/>
          </p:cNvSpPr>
          <p:nvPr/>
        </p:nvSpPr>
        <p:spPr bwMode="auto">
          <a:xfrm>
            <a:off x="4421189" y="232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9" name="Oval 539">
            <a:extLst>
              <a:ext uri="{FF2B5EF4-FFF2-40B4-BE49-F238E27FC236}">
                <a16:creationId xmlns:a16="http://schemas.microsoft.com/office/drawing/2014/main" id="{D59EA1A2-54D5-4F1A-BED5-7D0AB8B30361}"/>
              </a:ext>
            </a:extLst>
          </p:cNvPr>
          <p:cNvSpPr>
            <a:spLocks noChangeArrowheads="1"/>
          </p:cNvSpPr>
          <p:nvPr/>
        </p:nvSpPr>
        <p:spPr bwMode="auto">
          <a:xfrm>
            <a:off x="4394201" y="237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0" name="Oval 540">
            <a:extLst>
              <a:ext uri="{FF2B5EF4-FFF2-40B4-BE49-F238E27FC236}">
                <a16:creationId xmlns:a16="http://schemas.microsoft.com/office/drawing/2014/main" id="{D6B78639-1C5D-4408-9A35-0DDD0E326C0A}"/>
              </a:ext>
            </a:extLst>
          </p:cNvPr>
          <p:cNvSpPr>
            <a:spLocks noChangeArrowheads="1"/>
          </p:cNvSpPr>
          <p:nvPr/>
        </p:nvSpPr>
        <p:spPr bwMode="auto">
          <a:xfrm>
            <a:off x="4429126" y="251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1" name="Oval 541">
            <a:extLst>
              <a:ext uri="{FF2B5EF4-FFF2-40B4-BE49-F238E27FC236}">
                <a16:creationId xmlns:a16="http://schemas.microsoft.com/office/drawing/2014/main" id="{A91C26F2-0DEF-4612-AF23-95D3CE4D9C53}"/>
              </a:ext>
            </a:extLst>
          </p:cNvPr>
          <p:cNvSpPr>
            <a:spLocks noChangeArrowheads="1"/>
          </p:cNvSpPr>
          <p:nvPr/>
        </p:nvSpPr>
        <p:spPr bwMode="auto">
          <a:xfrm>
            <a:off x="4456114" y="2268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2" name="Oval 542">
            <a:extLst>
              <a:ext uri="{FF2B5EF4-FFF2-40B4-BE49-F238E27FC236}">
                <a16:creationId xmlns:a16="http://schemas.microsoft.com/office/drawing/2014/main" id="{722502F5-7A35-4072-BD1B-E1D2121629A7}"/>
              </a:ext>
            </a:extLst>
          </p:cNvPr>
          <p:cNvSpPr>
            <a:spLocks noChangeArrowheads="1"/>
          </p:cNvSpPr>
          <p:nvPr/>
        </p:nvSpPr>
        <p:spPr bwMode="auto">
          <a:xfrm>
            <a:off x="4459289" y="218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3" name="Oval 543">
            <a:extLst>
              <a:ext uri="{FF2B5EF4-FFF2-40B4-BE49-F238E27FC236}">
                <a16:creationId xmlns:a16="http://schemas.microsoft.com/office/drawing/2014/main" id="{D01C14C1-A4C9-4EAF-BB50-8EB3E7159CE1}"/>
              </a:ext>
            </a:extLst>
          </p:cNvPr>
          <p:cNvSpPr>
            <a:spLocks noChangeArrowheads="1"/>
          </p:cNvSpPr>
          <p:nvPr/>
        </p:nvSpPr>
        <p:spPr bwMode="auto">
          <a:xfrm>
            <a:off x="4357689" y="226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4" name="Oval 544">
            <a:extLst>
              <a:ext uri="{FF2B5EF4-FFF2-40B4-BE49-F238E27FC236}">
                <a16:creationId xmlns:a16="http://schemas.microsoft.com/office/drawing/2014/main" id="{F4EBCE0C-4DFA-473F-B857-6F4D53EBA074}"/>
              </a:ext>
            </a:extLst>
          </p:cNvPr>
          <p:cNvSpPr>
            <a:spLocks noChangeArrowheads="1"/>
          </p:cNvSpPr>
          <p:nvPr/>
        </p:nvSpPr>
        <p:spPr bwMode="auto">
          <a:xfrm>
            <a:off x="4433889" y="205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5" name="Oval 545">
            <a:extLst>
              <a:ext uri="{FF2B5EF4-FFF2-40B4-BE49-F238E27FC236}">
                <a16:creationId xmlns:a16="http://schemas.microsoft.com/office/drawing/2014/main" id="{C88B38B4-D5D6-476C-A48F-37C3AB880DCB}"/>
              </a:ext>
            </a:extLst>
          </p:cNvPr>
          <p:cNvSpPr>
            <a:spLocks noChangeArrowheads="1"/>
          </p:cNvSpPr>
          <p:nvPr/>
        </p:nvSpPr>
        <p:spPr bwMode="auto">
          <a:xfrm>
            <a:off x="4348164" y="2741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6" name="Oval 546">
            <a:extLst>
              <a:ext uri="{FF2B5EF4-FFF2-40B4-BE49-F238E27FC236}">
                <a16:creationId xmlns:a16="http://schemas.microsoft.com/office/drawing/2014/main" id="{89796868-056D-4E0B-8A93-DE9F86961834}"/>
              </a:ext>
            </a:extLst>
          </p:cNvPr>
          <p:cNvSpPr>
            <a:spLocks noChangeArrowheads="1"/>
          </p:cNvSpPr>
          <p:nvPr/>
        </p:nvSpPr>
        <p:spPr bwMode="auto">
          <a:xfrm>
            <a:off x="4419601" y="2746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7" name="Oval 547">
            <a:extLst>
              <a:ext uri="{FF2B5EF4-FFF2-40B4-BE49-F238E27FC236}">
                <a16:creationId xmlns:a16="http://schemas.microsoft.com/office/drawing/2014/main" id="{5B16B569-1100-4E7F-B514-01B6E9660BCB}"/>
              </a:ext>
            </a:extLst>
          </p:cNvPr>
          <p:cNvSpPr>
            <a:spLocks noChangeArrowheads="1"/>
          </p:cNvSpPr>
          <p:nvPr/>
        </p:nvSpPr>
        <p:spPr bwMode="auto">
          <a:xfrm>
            <a:off x="4443414" y="267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8" name="Oval 548">
            <a:extLst>
              <a:ext uri="{FF2B5EF4-FFF2-40B4-BE49-F238E27FC236}">
                <a16:creationId xmlns:a16="http://schemas.microsoft.com/office/drawing/2014/main" id="{343CEF35-08B9-4550-98D9-40B875C5D452}"/>
              </a:ext>
            </a:extLst>
          </p:cNvPr>
          <p:cNvSpPr>
            <a:spLocks noChangeArrowheads="1"/>
          </p:cNvSpPr>
          <p:nvPr/>
        </p:nvSpPr>
        <p:spPr bwMode="auto">
          <a:xfrm>
            <a:off x="4344989" y="267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9" name="Oval 549">
            <a:extLst>
              <a:ext uri="{FF2B5EF4-FFF2-40B4-BE49-F238E27FC236}">
                <a16:creationId xmlns:a16="http://schemas.microsoft.com/office/drawing/2014/main" id="{536D2394-1A83-4AEB-9EAF-011C11706402}"/>
              </a:ext>
            </a:extLst>
          </p:cNvPr>
          <p:cNvSpPr>
            <a:spLocks noChangeArrowheads="1"/>
          </p:cNvSpPr>
          <p:nvPr/>
        </p:nvSpPr>
        <p:spPr bwMode="auto">
          <a:xfrm>
            <a:off x="4446589" y="2411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0" name="Oval 550">
            <a:extLst>
              <a:ext uri="{FF2B5EF4-FFF2-40B4-BE49-F238E27FC236}">
                <a16:creationId xmlns:a16="http://schemas.microsoft.com/office/drawing/2014/main" id="{CFEC4E42-013C-4E12-A4C6-E28ED32CA94F}"/>
              </a:ext>
            </a:extLst>
          </p:cNvPr>
          <p:cNvSpPr>
            <a:spLocks noChangeArrowheads="1"/>
          </p:cNvSpPr>
          <p:nvPr/>
        </p:nvSpPr>
        <p:spPr bwMode="auto">
          <a:xfrm>
            <a:off x="4418014" y="214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1" name="Oval 551">
            <a:extLst>
              <a:ext uri="{FF2B5EF4-FFF2-40B4-BE49-F238E27FC236}">
                <a16:creationId xmlns:a16="http://schemas.microsoft.com/office/drawing/2014/main" id="{D0E95CEF-7629-4F3C-BB91-24B25A625819}"/>
              </a:ext>
            </a:extLst>
          </p:cNvPr>
          <p:cNvSpPr>
            <a:spLocks noChangeArrowheads="1"/>
          </p:cNvSpPr>
          <p:nvPr/>
        </p:nvSpPr>
        <p:spPr bwMode="auto">
          <a:xfrm>
            <a:off x="4625976" y="237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2" name="Oval 552">
            <a:extLst>
              <a:ext uri="{FF2B5EF4-FFF2-40B4-BE49-F238E27FC236}">
                <a16:creationId xmlns:a16="http://schemas.microsoft.com/office/drawing/2014/main" id="{520D8ABD-493E-48B9-B340-AD6EF92E5C16}"/>
              </a:ext>
            </a:extLst>
          </p:cNvPr>
          <p:cNvSpPr>
            <a:spLocks noChangeArrowheads="1"/>
          </p:cNvSpPr>
          <p:nvPr/>
        </p:nvSpPr>
        <p:spPr bwMode="auto">
          <a:xfrm>
            <a:off x="4652964" y="212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3" name="Oval 553">
            <a:extLst>
              <a:ext uri="{FF2B5EF4-FFF2-40B4-BE49-F238E27FC236}">
                <a16:creationId xmlns:a16="http://schemas.microsoft.com/office/drawing/2014/main" id="{4D68BE1D-A509-4F82-8B02-4C1E573A0509}"/>
              </a:ext>
            </a:extLst>
          </p:cNvPr>
          <p:cNvSpPr>
            <a:spLocks noChangeArrowheads="1"/>
          </p:cNvSpPr>
          <p:nvPr/>
        </p:nvSpPr>
        <p:spPr bwMode="auto">
          <a:xfrm>
            <a:off x="4656139" y="203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4" name="Oval 554">
            <a:extLst>
              <a:ext uri="{FF2B5EF4-FFF2-40B4-BE49-F238E27FC236}">
                <a16:creationId xmlns:a16="http://schemas.microsoft.com/office/drawing/2014/main" id="{95B6A1E9-9DE8-4F0E-88AF-C848476377B5}"/>
              </a:ext>
            </a:extLst>
          </p:cNvPr>
          <p:cNvSpPr>
            <a:spLocks noChangeArrowheads="1"/>
          </p:cNvSpPr>
          <p:nvPr/>
        </p:nvSpPr>
        <p:spPr bwMode="auto">
          <a:xfrm>
            <a:off x="4554539" y="212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5" name="Oval 555">
            <a:extLst>
              <a:ext uri="{FF2B5EF4-FFF2-40B4-BE49-F238E27FC236}">
                <a16:creationId xmlns:a16="http://schemas.microsoft.com/office/drawing/2014/main" id="{D44D43DC-CF86-452B-B7BE-C0E6C606B510}"/>
              </a:ext>
            </a:extLst>
          </p:cNvPr>
          <p:cNvSpPr>
            <a:spLocks noChangeArrowheads="1"/>
          </p:cNvSpPr>
          <p:nvPr/>
        </p:nvSpPr>
        <p:spPr bwMode="auto">
          <a:xfrm>
            <a:off x="4649789" y="267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6" name="Oval 556">
            <a:extLst>
              <a:ext uri="{FF2B5EF4-FFF2-40B4-BE49-F238E27FC236}">
                <a16:creationId xmlns:a16="http://schemas.microsoft.com/office/drawing/2014/main" id="{3A315C35-177D-4178-AF25-6336F03DC028}"/>
              </a:ext>
            </a:extLst>
          </p:cNvPr>
          <p:cNvSpPr>
            <a:spLocks noChangeArrowheads="1"/>
          </p:cNvSpPr>
          <p:nvPr/>
        </p:nvSpPr>
        <p:spPr bwMode="auto">
          <a:xfrm>
            <a:off x="4564063" y="27130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7" name="Oval 557">
            <a:extLst>
              <a:ext uri="{FF2B5EF4-FFF2-40B4-BE49-F238E27FC236}">
                <a16:creationId xmlns:a16="http://schemas.microsoft.com/office/drawing/2014/main" id="{501AB693-F6A9-4C15-B01B-99870237189B}"/>
              </a:ext>
            </a:extLst>
          </p:cNvPr>
          <p:cNvSpPr>
            <a:spLocks noChangeArrowheads="1"/>
          </p:cNvSpPr>
          <p:nvPr/>
        </p:nvSpPr>
        <p:spPr bwMode="auto">
          <a:xfrm>
            <a:off x="4545014" y="259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8" name="Oval 558">
            <a:extLst>
              <a:ext uri="{FF2B5EF4-FFF2-40B4-BE49-F238E27FC236}">
                <a16:creationId xmlns:a16="http://schemas.microsoft.com/office/drawing/2014/main" id="{BAD1B9AE-BB60-4A10-9534-AE52A5843187}"/>
              </a:ext>
            </a:extLst>
          </p:cNvPr>
          <p:cNvSpPr>
            <a:spLocks noChangeArrowheads="1"/>
          </p:cNvSpPr>
          <p:nvPr/>
        </p:nvSpPr>
        <p:spPr bwMode="auto">
          <a:xfrm>
            <a:off x="4616451" y="260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9" name="Oval 559">
            <a:extLst>
              <a:ext uri="{FF2B5EF4-FFF2-40B4-BE49-F238E27FC236}">
                <a16:creationId xmlns:a16="http://schemas.microsoft.com/office/drawing/2014/main" id="{4F9F3AF7-717E-421B-9DD2-E923D444717D}"/>
              </a:ext>
            </a:extLst>
          </p:cNvPr>
          <p:cNvSpPr>
            <a:spLocks noChangeArrowheads="1"/>
          </p:cNvSpPr>
          <p:nvPr/>
        </p:nvSpPr>
        <p:spPr bwMode="auto">
          <a:xfrm>
            <a:off x="4640264" y="2527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0" name="Oval 560">
            <a:extLst>
              <a:ext uri="{FF2B5EF4-FFF2-40B4-BE49-F238E27FC236}">
                <a16:creationId xmlns:a16="http://schemas.microsoft.com/office/drawing/2014/main" id="{F54792F4-9E92-415D-8A57-6B3F85C3FF09}"/>
              </a:ext>
            </a:extLst>
          </p:cNvPr>
          <p:cNvSpPr>
            <a:spLocks noChangeArrowheads="1"/>
          </p:cNvSpPr>
          <p:nvPr/>
        </p:nvSpPr>
        <p:spPr bwMode="auto">
          <a:xfrm>
            <a:off x="4541839" y="2532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1" name="Oval 561">
            <a:extLst>
              <a:ext uri="{FF2B5EF4-FFF2-40B4-BE49-F238E27FC236}">
                <a16:creationId xmlns:a16="http://schemas.microsoft.com/office/drawing/2014/main" id="{466B14FD-95E7-437F-AF4D-7B9A82C8E71B}"/>
              </a:ext>
            </a:extLst>
          </p:cNvPr>
          <p:cNvSpPr>
            <a:spLocks noChangeArrowheads="1"/>
          </p:cNvSpPr>
          <p:nvPr/>
        </p:nvSpPr>
        <p:spPr bwMode="auto">
          <a:xfrm>
            <a:off x="4675189" y="243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2" name="Oval 562">
            <a:extLst>
              <a:ext uri="{FF2B5EF4-FFF2-40B4-BE49-F238E27FC236}">
                <a16:creationId xmlns:a16="http://schemas.microsoft.com/office/drawing/2014/main" id="{75FD1D02-78F6-4780-A45A-4A53E0A26A31}"/>
              </a:ext>
            </a:extLst>
          </p:cNvPr>
          <p:cNvSpPr>
            <a:spLocks noChangeArrowheads="1"/>
          </p:cNvSpPr>
          <p:nvPr/>
        </p:nvSpPr>
        <p:spPr bwMode="auto">
          <a:xfrm>
            <a:off x="4535489" y="242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3" name="Oval 563">
            <a:extLst>
              <a:ext uri="{FF2B5EF4-FFF2-40B4-BE49-F238E27FC236}">
                <a16:creationId xmlns:a16="http://schemas.microsoft.com/office/drawing/2014/main" id="{E8E0D57B-4FB6-461B-A2FA-1452043B0C6E}"/>
              </a:ext>
            </a:extLst>
          </p:cNvPr>
          <p:cNvSpPr>
            <a:spLocks noChangeArrowheads="1"/>
          </p:cNvSpPr>
          <p:nvPr/>
        </p:nvSpPr>
        <p:spPr bwMode="auto">
          <a:xfrm>
            <a:off x="4643439" y="226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4" name="Oval 564">
            <a:extLst>
              <a:ext uri="{FF2B5EF4-FFF2-40B4-BE49-F238E27FC236}">
                <a16:creationId xmlns:a16="http://schemas.microsoft.com/office/drawing/2014/main" id="{C57D9FA0-248D-4F75-B1C0-A7106C432D0D}"/>
              </a:ext>
            </a:extLst>
          </p:cNvPr>
          <p:cNvSpPr>
            <a:spLocks noChangeArrowheads="1"/>
          </p:cNvSpPr>
          <p:nvPr/>
        </p:nvSpPr>
        <p:spPr bwMode="auto">
          <a:xfrm>
            <a:off x="4735514" y="230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5" name="Oval 565">
            <a:extLst>
              <a:ext uri="{FF2B5EF4-FFF2-40B4-BE49-F238E27FC236}">
                <a16:creationId xmlns:a16="http://schemas.microsoft.com/office/drawing/2014/main" id="{D62B40FB-B621-4B62-A9E0-9564DD6AA2F7}"/>
              </a:ext>
            </a:extLst>
          </p:cNvPr>
          <p:cNvSpPr>
            <a:spLocks noChangeArrowheads="1"/>
          </p:cNvSpPr>
          <p:nvPr/>
        </p:nvSpPr>
        <p:spPr bwMode="auto">
          <a:xfrm>
            <a:off x="4770439" y="244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6" name="Oval 566">
            <a:extLst>
              <a:ext uri="{FF2B5EF4-FFF2-40B4-BE49-F238E27FC236}">
                <a16:creationId xmlns:a16="http://schemas.microsoft.com/office/drawing/2014/main" id="{4812E5F8-9229-41F9-A0E2-B816C416C9CD}"/>
              </a:ext>
            </a:extLst>
          </p:cNvPr>
          <p:cNvSpPr>
            <a:spLocks noChangeArrowheads="1"/>
          </p:cNvSpPr>
          <p:nvPr/>
        </p:nvSpPr>
        <p:spPr bwMode="auto">
          <a:xfrm>
            <a:off x="4797426" y="219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7" name="Oval 567">
            <a:extLst>
              <a:ext uri="{FF2B5EF4-FFF2-40B4-BE49-F238E27FC236}">
                <a16:creationId xmlns:a16="http://schemas.microsoft.com/office/drawing/2014/main" id="{8AB83FB1-8380-44F7-AC19-1DF4A4BD6C3D}"/>
              </a:ext>
            </a:extLst>
          </p:cNvPr>
          <p:cNvSpPr>
            <a:spLocks noChangeArrowheads="1"/>
          </p:cNvSpPr>
          <p:nvPr/>
        </p:nvSpPr>
        <p:spPr bwMode="auto">
          <a:xfrm>
            <a:off x="4800601" y="211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8" name="Oval 568">
            <a:extLst>
              <a:ext uri="{FF2B5EF4-FFF2-40B4-BE49-F238E27FC236}">
                <a16:creationId xmlns:a16="http://schemas.microsoft.com/office/drawing/2014/main" id="{B859F4E0-E2F2-420E-9DC6-F2452219285E}"/>
              </a:ext>
            </a:extLst>
          </p:cNvPr>
          <p:cNvSpPr>
            <a:spLocks noChangeArrowheads="1"/>
          </p:cNvSpPr>
          <p:nvPr/>
        </p:nvSpPr>
        <p:spPr bwMode="auto">
          <a:xfrm>
            <a:off x="4716464" y="207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9" name="Oval 569">
            <a:extLst>
              <a:ext uri="{FF2B5EF4-FFF2-40B4-BE49-F238E27FC236}">
                <a16:creationId xmlns:a16="http://schemas.microsoft.com/office/drawing/2014/main" id="{A047833B-7443-459C-99D1-83E6A815077C}"/>
              </a:ext>
            </a:extLst>
          </p:cNvPr>
          <p:cNvSpPr>
            <a:spLocks noChangeArrowheads="1"/>
          </p:cNvSpPr>
          <p:nvPr/>
        </p:nvSpPr>
        <p:spPr bwMode="auto">
          <a:xfrm>
            <a:off x="4699001" y="2197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0" name="Oval 570">
            <a:extLst>
              <a:ext uri="{FF2B5EF4-FFF2-40B4-BE49-F238E27FC236}">
                <a16:creationId xmlns:a16="http://schemas.microsoft.com/office/drawing/2014/main" id="{891BD260-5A49-4F56-8776-CC6876A82509}"/>
              </a:ext>
            </a:extLst>
          </p:cNvPr>
          <p:cNvSpPr>
            <a:spLocks noChangeArrowheads="1"/>
          </p:cNvSpPr>
          <p:nvPr/>
        </p:nvSpPr>
        <p:spPr bwMode="auto">
          <a:xfrm>
            <a:off x="4794251" y="274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1" name="Oval 571">
            <a:extLst>
              <a:ext uri="{FF2B5EF4-FFF2-40B4-BE49-F238E27FC236}">
                <a16:creationId xmlns:a16="http://schemas.microsoft.com/office/drawing/2014/main" id="{1AA8AE51-6EFF-4299-A43A-15DCC71FBFD9}"/>
              </a:ext>
            </a:extLst>
          </p:cNvPr>
          <p:cNvSpPr>
            <a:spLocks noChangeArrowheads="1"/>
          </p:cNvSpPr>
          <p:nvPr/>
        </p:nvSpPr>
        <p:spPr bwMode="auto">
          <a:xfrm>
            <a:off x="4697414" y="2720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2" name="Oval 572">
            <a:extLst>
              <a:ext uri="{FF2B5EF4-FFF2-40B4-BE49-F238E27FC236}">
                <a16:creationId xmlns:a16="http://schemas.microsoft.com/office/drawing/2014/main" id="{0DC2310C-2C7F-425E-B931-5AB17D62546A}"/>
              </a:ext>
            </a:extLst>
          </p:cNvPr>
          <p:cNvSpPr>
            <a:spLocks noChangeArrowheads="1"/>
          </p:cNvSpPr>
          <p:nvPr/>
        </p:nvSpPr>
        <p:spPr bwMode="auto">
          <a:xfrm>
            <a:off x="4760914" y="2676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3" name="Oval 573">
            <a:extLst>
              <a:ext uri="{FF2B5EF4-FFF2-40B4-BE49-F238E27FC236}">
                <a16:creationId xmlns:a16="http://schemas.microsoft.com/office/drawing/2014/main" id="{6608ADD4-7D39-4955-A54D-50F470534ACD}"/>
              </a:ext>
            </a:extLst>
          </p:cNvPr>
          <p:cNvSpPr>
            <a:spLocks noChangeArrowheads="1"/>
          </p:cNvSpPr>
          <p:nvPr/>
        </p:nvSpPr>
        <p:spPr bwMode="auto">
          <a:xfrm>
            <a:off x="4784726" y="260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4" name="Oval 574">
            <a:extLst>
              <a:ext uri="{FF2B5EF4-FFF2-40B4-BE49-F238E27FC236}">
                <a16:creationId xmlns:a16="http://schemas.microsoft.com/office/drawing/2014/main" id="{EB075D21-C38F-4A05-8248-1642DD65EFB0}"/>
              </a:ext>
            </a:extLst>
          </p:cNvPr>
          <p:cNvSpPr>
            <a:spLocks noChangeArrowheads="1"/>
          </p:cNvSpPr>
          <p:nvPr/>
        </p:nvSpPr>
        <p:spPr bwMode="auto">
          <a:xfrm>
            <a:off x="4686301" y="2608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5" name="Oval 575">
            <a:extLst>
              <a:ext uri="{FF2B5EF4-FFF2-40B4-BE49-F238E27FC236}">
                <a16:creationId xmlns:a16="http://schemas.microsoft.com/office/drawing/2014/main" id="{EFE3F4D6-C71E-4FE2-92F8-C91F2205A373}"/>
              </a:ext>
            </a:extLst>
          </p:cNvPr>
          <p:cNvSpPr>
            <a:spLocks noChangeArrowheads="1"/>
          </p:cNvSpPr>
          <p:nvPr/>
        </p:nvSpPr>
        <p:spPr bwMode="auto">
          <a:xfrm>
            <a:off x="4841876" y="224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6" name="Oval 576">
            <a:extLst>
              <a:ext uri="{FF2B5EF4-FFF2-40B4-BE49-F238E27FC236}">
                <a16:creationId xmlns:a16="http://schemas.microsoft.com/office/drawing/2014/main" id="{79D93CE4-6CAE-49EF-989F-97331EDBAF33}"/>
              </a:ext>
            </a:extLst>
          </p:cNvPr>
          <p:cNvSpPr>
            <a:spLocks noChangeArrowheads="1"/>
          </p:cNvSpPr>
          <p:nvPr/>
        </p:nvSpPr>
        <p:spPr bwMode="auto">
          <a:xfrm>
            <a:off x="4613276" y="28225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7" name="Oval 577">
            <a:extLst>
              <a:ext uri="{FF2B5EF4-FFF2-40B4-BE49-F238E27FC236}">
                <a16:creationId xmlns:a16="http://schemas.microsoft.com/office/drawing/2014/main" id="{E62887D4-DADB-411E-8881-14724E2B5858}"/>
              </a:ext>
            </a:extLst>
          </p:cNvPr>
          <p:cNvSpPr>
            <a:spLocks noChangeArrowheads="1"/>
          </p:cNvSpPr>
          <p:nvPr/>
        </p:nvSpPr>
        <p:spPr bwMode="auto">
          <a:xfrm>
            <a:off x="5565776"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8" name="Oval 578">
            <a:extLst>
              <a:ext uri="{FF2B5EF4-FFF2-40B4-BE49-F238E27FC236}">
                <a16:creationId xmlns:a16="http://schemas.microsoft.com/office/drawing/2014/main" id="{5906BBBE-EE22-42DF-AC9C-F29B98C5E6D4}"/>
              </a:ext>
            </a:extLst>
          </p:cNvPr>
          <p:cNvSpPr>
            <a:spLocks noChangeArrowheads="1"/>
          </p:cNvSpPr>
          <p:nvPr/>
        </p:nvSpPr>
        <p:spPr bwMode="auto">
          <a:xfrm>
            <a:off x="5011739" y="313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9" name="Oval 579">
            <a:extLst>
              <a:ext uri="{FF2B5EF4-FFF2-40B4-BE49-F238E27FC236}">
                <a16:creationId xmlns:a16="http://schemas.microsoft.com/office/drawing/2014/main" id="{95CB1D4A-A9C6-4174-A3E6-F98F36F383E4}"/>
              </a:ext>
            </a:extLst>
          </p:cNvPr>
          <p:cNvSpPr>
            <a:spLocks noChangeArrowheads="1"/>
          </p:cNvSpPr>
          <p:nvPr/>
        </p:nvSpPr>
        <p:spPr bwMode="auto">
          <a:xfrm>
            <a:off x="5046664" y="327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0" name="Oval 580">
            <a:extLst>
              <a:ext uri="{FF2B5EF4-FFF2-40B4-BE49-F238E27FC236}">
                <a16:creationId xmlns:a16="http://schemas.microsoft.com/office/drawing/2014/main" id="{A0EB216C-1476-4301-B2CD-CE69D08CBEC3}"/>
              </a:ext>
            </a:extLst>
          </p:cNvPr>
          <p:cNvSpPr>
            <a:spLocks noChangeArrowheads="1"/>
          </p:cNvSpPr>
          <p:nvPr/>
        </p:nvSpPr>
        <p:spPr bwMode="auto">
          <a:xfrm>
            <a:off x="5073651" y="3027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1" name="Oval 581">
            <a:extLst>
              <a:ext uri="{FF2B5EF4-FFF2-40B4-BE49-F238E27FC236}">
                <a16:creationId xmlns:a16="http://schemas.microsoft.com/office/drawing/2014/main" id="{1B4320EB-D989-4D00-B05E-995431E0847D}"/>
              </a:ext>
            </a:extLst>
          </p:cNvPr>
          <p:cNvSpPr>
            <a:spLocks noChangeArrowheads="1"/>
          </p:cNvSpPr>
          <p:nvPr/>
        </p:nvSpPr>
        <p:spPr bwMode="auto">
          <a:xfrm>
            <a:off x="5076826"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2" name="Oval 582">
            <a:extLst>
              <a:ext uri="{FF2B5EF4-FFF2-40B4-BE49-F238E27FC236}">
                <a16:creationId xmlns:a16="http://schemas.microsoft.com/office/drawing/2014/main" id="{8CDCC2E6-38BC-4B62-BFC3-5B0AB628B282}"/>
              </a:ext>
            </a:extLst>
          </p:cNvPr>
          <p:cNvSpPr>
            <a:spLocks noChangeArrowheads="1"/>
          </p:cNvSpPr>
          <p:nvPr/>
        </p:nvSpPr>
        <p:spPr bwMode="auto">
          <a:xfrm>
            <a:off x="4975226" y="302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3" name="Oval 583">
            <a:extLst>
              <a:ext uri="{FF2B5EF4-FFF2-40B4-BE49-F238E27FC236}">
                <a16:creationId xmlns:a16="http://schemas.microsoft.com/office/drawing/2014/main" id="{A8D9B259-43A4-4C73-B0C1-EE23CDA30C26}"/>
              </a:ext>
            </a:extLst>
          </p:cNvPr>
          <p:cNvSpPr>
            <a:spLocks noChangeArrowheads="1"/>
          </p:cNvSpPr>
          <p:nvPr/>
        </p:nvSpPr>
        <p:spPr bwMode="auto">
          <a:xfrm>
            <a:off x="4965701" y="3500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4" name="Oval 584">
            <a:extLst>
              <a:ext uri="{FF2B5EF4-FFF2-40B4-BE49-F238E27FC236}">
                <a16:creationId xmlns:a16="http://schemas.microsoft.com/office/drawing/2014/main" id="{B82CE86D-E784-40CC-A1EB-70D3FAD3FB90}"/>
              </a:ext>
            </a:extLst>
          </p:cNvPr>
          <p:cNvSpPr>
            <a:spLocks noChangeArrowheads="1"/>
          </p:cNvSpPr>
          <p:nvPr/>
        </p:nvSpPr>
        <p:spPr bwMode="auto">
          <a:xfrm>
            <a:off x="5037139" y="350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5" name="Oval 585">
            <a:extLst>
              <a:ext uri="{FF2B5EF4-FFF2-40B4-BE49-F238E27FC236}">
                <a16:creationId xmlns:a16="http://schemas.microsoft.com/office/drawing/2014/main" id="{25E8F418-608B-4504-A3EE-7835F12D8D3C}"/>
              </a:ext>
            </a:extLst>
          </p:cNvPr>
          <p:cNvSpPr>
            <a:spLocks noChangeArrowheads="1"/>
          </p:cNvSpPr>
          <p:nvPr/>
        </p:nvSpPr>
        <p:spPr bwMode="auto">
          <a:xfrm>
            <a:off x="5060951" y="343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6" name="Oval 586">
            <a:extLst>
              <a:ext uri="{FF2B5EF4-FFF2-40B4-BE49-F238E27FC236}">
                <a16:creationId xmlns:a16="http://schemas.microsoft.com/office/drawing/2014/main" id="{60977651-B796-416F-A228-E3E5B98AC612}"/>
              </a:ext>
            </a:extLst>
          </p:cNvPr>
          <p:cNvSpPr>
            <a:spLocks noChangeArrowheads="1"/>
          </p:cNvSpPr>
          <p:nvPr/>
        </p:nvSpPr>
        <p:spPr bwMode="auto">
          <a:xfrm>
            <a:off x="4962526" y="343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7" name="Oval 587">
            <a:extLst>
              <a:ext uri="{FF2B5EF4-FFF2-40B4-BE49-F238E27FC236}">
                <a16:creationId xmlns:a16="http://schemas.microsoft.com/office/drawing/2014/main" id="{9BD48384-07AE-4454-B173-D02B969DA079}"/>
              </a:ext>
            </a:extLst>
          </p:cNvPr>
          <p:cNvSpPr>
            <a:spLocks noChangeArrowheads="1"/>
          </p:cNvSpPr>
          <p:nvPr/>
        </p:nvSpPr>
        <p:spPr bwMode="auto">
          <a:xfrm>
            <a:off x="5095876" y="334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8" name="Oval 588">
            <a:extLst>
              <a:ext uri="{FF2B5EF4-FFF2-40B4-BE49-F238E27FC236}">
                <a16:creationId xmlns:a16="http://schemas.microsoft.com/office/drawing/2014/main" id="{0C7ABDEC-ED7B-45AC-A950-EBC4F5DA9B7B}"/>
              </a:ext>
            </a:extLst>
          </p:cNvPr>
          <p:cNvSpPr>
            <a:spLocks noChangeArrowheads="1"/>
          </p:cNvSpPr>
          <p:nvPr/>
        </p:nvSpPr>
        <p:spPr bwMode="auto">
          <a:xfrm>
            <a:off x="5064126" y="317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9" name="Oval 589">
            <a:extLst>
              <a:ext uri="{FF2B5EF4-FFF2-40B4-BE49-F238E27FC236}">
                <a16:creationId xmlns:a16="http://schemas.microsoft.com/office/drawing/2014/main" id="{FF7099E0-26FC-444F-AAC8-640112642E5A}"/>
              </a:ext>
            </a:extLst>
          </p:cNvPr>
          <p:cNvSpPr>
            <a:spLocks noChangeArrowheads="1"/>
          </p:cNvSpPr>
          <p:nvPr/>
        </p:nvSpPr>
        <p:spPr bwMode="auto">
          <a:xfrm>
            <a:off x="5156201" y="321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0" name="Oval 590">
            <a:extLst>
              <a:ext uri="{FF2B5EF4-FFF2-40B4-BE49-F238E27FC236}">
                <a16:creationId xmlns:a16="http://schemas.microsoft.com/office/drawing/2014/main" id="{0CA0FCB5-5FBC-4E31-8224-4FEFEB5757A7}"/>
              </a:ext>
            </a:extLst>
          </p:cNvPr>
          <p:cNvSpPr>
            <a:spLocks noChangeArrowheads="1"/>
          </p:cNvSpPr>
          <p:nvPr/>
        </p:nvSpPr>
        <p:spPr bwMode="auto">
          <a:xfrm>
            <a:off x="5191126" y="335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1" name="Oval 591">
            <a:extLst>
              <a:ext uri="{FF2B5EF4-FFF2-40B4-BE49-F238E27FC236}">
                <a16:creationId xmlns:a16="http://schemas.microsoft.com/office/drawing/2014/main" id="{20679F9A-767F-47E8-B4F9-2C41F45ABC8F}"/>
              </a:ext>
            </a:extLst>
          </p:cNvPr>
          <p:cNvSpPr>
            <a:spLocks noChangeArrowheads="1"/>
          </p:cNvSpPr>
          <p:nvPr/>
        </p:nvSpPr>
        <p:spPr bwMode="auto">
          <a:xfrm>
            <a:off x="5218114" y="310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2" name="Oval 592">
            <a:extLst>
              <a:ext uri="{FF2B5EF4-FFF2-40B4-BE49-F238E27FC236}">
                <a16:creationId xmlns:a16="http://schemas.microsoft.com/office/drawing/2014/main" id="{6A53BB52-27FD-4C3D-88A4-9F37AC556372}"/>
              </a:ext>
            </a:extLst>
          </p:cNvPr>
          <p:cNvSpPr>
            <a:spLocks noChangeArrowheads="1"/>
          </p:cNvSpPr>
          <p:nvPr/>
        </p:nvSpPr>
        <p:spPr bwMode="auto">
          <a:xfrm>
            <a:off x="5221289" y="301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3" name="Oval 593">
            <a:extLst>
              <a:ext uri="{FF2B5EF4-FFF2-40B4-BE49-F238E27FC236}">
                <a16:creationId xmlns:a16="http://schemas.microsoft.com/office/drawing/2014/main" id="{3E020D44-B177-4501-ACD2-56B0263260B0}"/>
              </a:ext>
            </a:extLst>
          </p:cNvPr>
          <p:cNvSpPr>
            <a:spLocks noChangeArrowheads="1"/>
          </p:cNvSpPr>
          <p:nvPr/>
        </p:nvSpPr>
        <p:spPr bwMode="auto">
          <a:xfrm>
            <a:off x="5119689" y="310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4" name="Oval 594">
            <a:extLst>
              <a:ext uri="{FF2B5EF4-FFF2-40B4-BE49-F238E27FC236}">
                <a16:creationId xmlns:a16="http://schemas.microsoft.com/office/drawing/2014/main" id="{C177DAFA-6986-486E-932F-EF0629E658FD}"/>
              </a:ext>
            </a:extLst>
          </p:cNvPr>
          <p:cNvSpPr>
            <a:spLocks noChangeArrowheads="1"/>
          </p:cNvSpPr>
          <p:nvPr/>
        </p:nvSpPr>
        <p:spPr bwMode="auto">
          <a:xfrm>
            <a:off x="5207001" y="343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5" name="Oval 595">
            <a:extLst>
              <a:ext uri="{FF2B5EF4-FFF2-40B4-BE49-F238E27FC236}">
                <a16:creationId xmlns:a16="http://schemas.microsoft.com/office/drawing/2014/main" id="{35433C8E-A34B-4968-8841-6D16CA1D0364}"/>
              </a:ext>
            </a:extLst>
          </p:cNvPr>
          <p:cNvSpPr>
            <a:spLocks noChangeArrowheads="1"/>
          </p:cNvSpPr>
          <p:nvPr/>
        </p:nvSpPr>
        <p:spPr bwMode="auto">
          <a:xfrm>
            <a:off x="5106989" y="351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6" name="Oval 596">
            <a:extLst>
              <a:ext uri="{FF2B5EF4-FFF2-40B4-BE49-F238E27FC236}">
                <a16:creationId xmlns:a16="http://schemas.microsoft.com/office/drawing/2014/main" id="{08834911-473F-4DA4-A9C4-F388DB83A1A3}"/>
              </a:ext>
            </a:extLst>
          </p:cNvPr>
          <p:cNvSpPr>
            <a:spLocks noChangeArrowheads="1"/>
          </p:cNvSpPr>
          <p:nvPr/>
        </p:nvSpPr>
        <p:spPr bwMode="auto">
          <a:xfrm>
            <a:off x="5230814" y="318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7" name="Oval 597">
            <a:extLst>
              <a:ext uri="{FF2B5EF4-FFF2-40B4-BE49-F238E27FC236}">
                <a16:creationId xmlns:a16="http://schemas.microsoft.com/office/drawing/2014/main" id="{5C0434F8-906E-4944-B3EC-4B5E549686B3}"/>
              </a:ext>
            </a:extLst>
          </p:cNvPr>
          <p:cNvSpPr>
            <a:spLocks noChangeArrowheads="1"/>
          </p:cNvSpPr>
          <p:nvPr/>
        </p:nvSpPr>
        <p:spPr bwMode="auto">
          <a:xfrm>
            <a:off x="5268914" y="3298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8" name="Oval 598">
            <a:extLst>
              <a:ext uri="{FF2B5EF4-FFF2-40B4-BE49-F238E27FC236}">
                <a16:creationId xmlns:a16="http://schemas.microsoft.com/office/drawing/2014/main" id="{0DA0320C-0611-44D3-A611-99A5D99CC8D3}"/>
              </a:ext>
            </a:extLst>
          </p:cNvPr>
          <p:cNvSpPr>
            <a:spLocks noChangeArrowheads="1"/>
          </p:cNvSpPr>
          <p:nvPr/>
        </p:nvSpPr>
        <p:spPr bwMode="auto">
          <a:xfrm>
            <a:off x="5303839"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9" name="Oval 599">
            <a:extLst>
              <a:ext uri="{FF2B5EF4-FFF2-40B4-BE49-F238E27FC236}">
                <a16:creationId xmlns:a16="http://schemas.microsoft.com/office/drawing/2014/main" id="{951F5F57-378A-4EAC-AD83-93BD2ABDD425}"/>
              </a:ext>
            </a:extLst>
          </p:cNvPr>
          <p:cNvSpPr>
            <a:spLocks noChangeArrowheads="1"/>
          </p:cNvSpPr>
          <p:nvPr/>
        </p:nvSpPr>
        <p:spPr bwMode="auto">
          <a:xfrm>
            <a:off x="5330826" y="319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0" name="Oval 600">
            <a:extLst>
              <a:ext uri="{FF2B5EF4-FFF2-40B4-BE49-F238E27FC236}">
                <a16:creationId xmlns:a16="http://schemas.microsoft.com/office/drawing/2014/main" id="{32AD234C-BFAA-4094-A708-BCB0EB778946}"/>
              </a:ext>
            </a:extLst>
          </p:cNvPr>
          <p:cNvSpPr>
            <a:spLocks noChangeArrowheads="1"/>
          </p:cNvSpPr>
          <p:nvPr/>
        </p:nvSpPr>
        <p:spPr bwMode="auto">
          <a:xfrm>
            <a:off x="5334001" y="3105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1" name="Oval 601">
            <a:extLst>
              <a:ext uri="{FF2B5EF4-FFF2-40B4-BE49-F238E27FC236}">
                <a16:creationId xmlns:a16="http://schemas.microsoft.com/office/drawing/2014/main" id="{5A8B85D0-E4D8-489D-BE72-8CE8003459F4}"/>
              </a:ext>
            </a:extLst>
          </p:cNvPr>
          <p:cNvSpPr>
            <a:spLocks noChangeArrowheads="1"/>
          </p:cNvSpPr>
          <p:nvPr/>
        </p:nvSpPr>
        <p:spPr bwMode="auto">
          <a:xfrm>
            <a:off x="5249864" y="306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2" name="Oval 602">
            <a:extLst>
              <a:ext uri="{FF2B5EF4-FFF2-40B4-BE49-F238E27FC236}">
                <a16:creationId xmlns:a16="http://schemas.microsoft.com/office/drawing/2014/main" id="{9E5545DE-F2A7-4973-9853-1B7E4ED0642C}"/>
              </a:ext>
            </a:extLst>
          </p:cNvPr>
          <p:cNvSpPr>
            <a:spLocks noChangeArrowheads="1"/>
          </p:cNvSpPr>
          <p:nvPr/>
        </p:nvSpPr>
        <p:spPr bwMode="auto">
          <a:xfrm>
            <a:off x="5308601" y="297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3" name="Oval 603">
            <a:extLst>
              <a:ext uri="{FF2B5EF4-FFF2-40B4-BE49-F238E27FC236}">
                <a16:creationId xmlns:a16="http://schemas.microsoft.com/office/drawing/2014/main" id="{179E7CE5-89E8-42DE-ACED-93A100551F5C}"/>
              </a:ext>
            </a:extLst>
          </p:cNvPr>
          <p:cNvSpPr>
            <a:spLocks noChangeArrowheads="1"/>
          </p:cNvSpPr>
          <p:nvPr/>
        </p:nvSpPr>
        <p:spPr bwMode="auto">
          <a:xfrm>
            <a:off x="5353051" y="350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4" name="Oval 604">
            <a:extLst>
              <a:ext uri="{FF2B5EF4-FFF2-40B4-BE49-F238E27FC236}">
                <a16:creationId xmlns:a16="http://schemas.microsoft.com/office/drawing/2014/main" id="{3CCDD5F7-D8B4-4045-92D8-AE378A57C7BD}"/>
              </a:ext>
            </a:extLst>
          </p:cNvPr>
          <p:cNvSpPr>
            <a:spLocks noChangeArrowheads="1"/>
          </p:cNvSpPr>
          <p:nvPr/>
        </p:nvSpPr>
        <p:spPr bwMode="auto">
          <a:xfrm>
            <a:off x="5440364"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5" name="Oval 605">
            <a:extLst>
              <a:ext uri="{FF2B5EF4-FFF2-40B4-BE49-F238E27FC236}">
                <a16:creationId xmlns:a16="http://schemas.microsoft.com/office/drawing/2014/main" id="{96AE06C0-4268-44B8-AA25-3DD405EF5312}"/>
              </a:ext>
            </a:extLst>
          </p:cNvPr>
          <p:cNvSpPr>
            <a:spLocks noChangeArrowheads="1"/>
          </p:cNvSpPr>
          <p:nvPr/>
        </p:nvSpPr>
        <p:spPr bwMode="auto">
          <a:xfrm>
            <a:off x="5413376" y="3375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6" name="Oval 606">
            <a:extLst>
              <a:ext uri="{FF2B5EF4-FFF2-40B4-BE49-F238E27FC236}">
                <a16:creationId xmlns:a16="http://schemas.microsoft.com/office/drawing/2014/main" id="{48682C77-C397-4DA7-BC5C-F2000DDB8CCD}"/>
              </a:ext>
            </a:extLst>
          </p:cNvPr>
          <p:cNvSpPr>
            <a:spLocks noChangeArrowheads="1"/>
          </p:cNvSpPr>
          <p:nvPr/>
        </p:nvSpPr>
        <p:spPr bwMode="auto">
          <a:xfrm>
            <a:off x="5448301" y="351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7" name="Oval 607">
            <a:extLst>
              <a:ext uri="{FF2B5EF4-FFF2-40B4-BE49-F238E27FC236}">
                <a16:creationId xmlns:a16="http://schemas.microsoft.com/office/drawing/2014/main" id="{D50F1488-A808-46E3-B097-8D3892A3C996}"/>
              </a:ext>
            </a:extLst>
          </p:cNvPr>
          <p:cNvSpPr>
            <a:spLocks noChangeArrowheads="1"/>
          </p:cNvSpPr>
          <p:nvPr/>
        </p:nvSpPr>
        <p:spPr bwMode="auto">
          <a:xfrm>
            <a:off x="5475289" y="326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8" name="Oval 608">
            <a:extLst>
              <a:ext uri="{FF2B5EF4-FFF2-40B4-BE49-F238E27FC236}">
                <a16:creationId xmlns:a16="http://schemas.microsoft.com/office/drawing/2014/main" id="{F5FE0DC1-603B-4DAF-8DB7-76BBABF41C40}"/>
              </a:ext>
            </a:extLst>
          </p:cNvPr>
          <p:cNvSpPr>
            <a:spLocks noChangeArrowheads="1"/>
          </p:cNvSpPr>
          <p:nvPr/>
        </p:nvSpPr>
        <p:spPr bwMode="auto">
          <a:xfrm>
            <a:off x="5478464" y="318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9" name="Oval 609">
            <a:extLst>
              <a:ext uri="{FF2B5EF4-FFF2-40B4-BE49-F238E27FC236}">
                <a16:creationId xmlns:a16="http://schemas.microsoft.com/office/drawing/2014/main" id="{C66FB68A-34EB-416D-8E1A-38E1137E9B3C}"/>
              </a:ext>
            </a:extLst>
          </p:cNvPr>
          <p:cNvSpPr>
            <a:spLocks noChangeArrowheads="1"/>
          </p:cNvSpPr>
          <p:nvPr/>
        </p:nvSpPr>
        <p:spPr bwMode="auto">
          <a:xfrm>
            <a:off x="5376864" y="3265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0" name="Oval 610">
            <a:extLst>
              <a:ext uri="{FF2B5EF4-FFF2-40B4-BE49-F238E27FC236}">
                <a16:creationId xmlns:a16="http://schemas.microsoft.com/office/drawing/2014/main" id="{F45B9EB3-C0F0-4396-B517-6DE52826A3AD}"/>
              </a:ext>
            </a:extLst>
          </p:cNvPr>
          <p:cNvSpPr>
            <a:spLocks noChangeArrowheads="1"/>
          </p:cNvSpPr>
          <p:nvPr/>
        </p:nvSpPr>
        <p:spPr bwMode="auto">
          <a:xfrm>
            <a:off x="5453064" y="305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1" name="Oval 611">
            <a:extLst>
              <a:ext uri="{FF2B5EF4-FFF2-40B4-BE49-F238E27FC236}">
                <a16:creationId xmlns:a16="http://schemas.microsoft.com/office/drawing/2014/main" id="{B7FDCE63-7282-413E-9415-94820FCF4B57}"/>
              </a:ext>
            </a:extLst>
          </p:cNvPr>
          <p:cNvSpPr>
            <a:spLocks noChangeArrowheads="1"/>
          </p:cNvSpPr>
          <p:nvPr/>
        </p:nvSpPr>
        <p:spPr bwMode="auto">
          <a:xfrm>
            <a:off x="5413376" y="295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2" name="Oval 612">
            <a:extLst>
              <a:ext uri="{FF2B5EF4-FFF2-40B4-BE49-F238E27FC236}">
                <a16:creationId xmlns:a16="http://schemas.microsoft.com/office/drawing/2014/main" id="{8AF611DF-533A-46F7-ACEF-E3E2DDF2871F}"/>
              </a:ext>
            </a:extLst>
          </p:cNvPr>
          <p:cNvSpPr>
            <a:spLocks noChangeArrowheads="1"/>
          </p:cNvSpPr>
          <p:nvPr/>
        </p:nvSpPr>
        <p:spPr bwMode="auto">
          <a:xfrm>
            <a:off x="5465764" y="340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3" name="Oval 613">
            <a:extLst>
              <a:ext uri="{FF2B5EF4-FFF2-40B4-BE49-F238E27FC236}">
                <a16:creationId xmlns:a16="http://schemas.microsoft.com/office/drawing/2014/main" id="{E40B064C-E255-482D-AFAA-70D096D87C89}"/>
              </a:ext>
            </a:extLst>
          </p:cNvPr>
          <p:cNvSpPr>
            <a:spLocks noChangeArrowheads="1"/>
          </p:cNvSpPr>
          <p:nvPr/>
        </p:nvSpPr>
        <p:spPr bwMode="auto">
          <a:xfrm>
            <a:off x="5437189" y="314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4" name="Oval 614">
            <a:extLst>
              <a:ext uri="{FF2B5EF4-FFF2-40B4-BE49-F238E27FC236}">
                <a16:creationId xmlns:a16="http://schemas.microsoft.com/office/drawing/2014/main" id="{14F41293-538F-4169-97F6-2715ADB8D331}"/>
              </a:ext>
            </a:extLst>
          </p:cNvPr>
          <p:cNvSpPr>
            <a:spLocks noChangeArrowheads="1"/>
          </p:cNvSpPr>
          <p:nvPr/>
        </p:nvSpPr>
        <p:spPr bwMode="auto">
          <a:xfrm>
            <a:off x="5645151" y="336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5" name="Oval 615">
            <a:extLst>
              <a:ext uri="{FF2B5EF4-FFF2-40B4-BE49-F238E27FC236}">
                <a16:creationId xmlns:a16="http://schemas.microsoft.com/office/drawing/2014/main" id="{CC01D341-FA91-4348-A51C-3D2262E68F86}"/>
              </a:ext>
            </a:extLst>
          </p:cNvPr>
          <p:cNvSpPr>
            <a:spLocks noChangeArrowheads="1"/>
          </p:cNvSpPr>
          <p:nvPr/>
        </p:nvSpPr>
        <p:spPr bwMode="auto">
          <a:xfrm>
            <a:off x="5672139" y="312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6" name="Oval 616">
            <a:extLst>
              <a:ext uri="{FF2B5EF4-FFF2-40B4-BE49-F238E27FC236}">
                <a16:creationId xmlns:a16="http://schemas.microsoft.com/office/drawing/2014/main" id="{B9BE88CD-7AC0-4820-AE96-8C90A6042BC1}"/>
              </a:ext>
            </a:extLst>
          </p:cNvPr>
          <p:cNvSpPr>
            <a:spLocks noChangeArrowheads="1"/>
          </p:cNvSpPr>
          <p:nvPr/>
        </p:nvSpPr>
        <p:spPr bwMode="auto">
          <a:xfrm>
            <a:off x="5675314" y="303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7" name="Oval 617">
            <a:extLst>
              <a:ext uri="{FF2B5EF4-FFF2-40B4-BE49-F238E27FC236}">
                <a16:creationId xmlns:a16="http://schemas.microsoft.com/office/drawing/2014/main" id="{A60412BE-7C02-4893-A839-3D9FF34D8BF2}"/>
              </a:ext>
            </a:extLst>
          </p:cNvPr>
          <p:cNvSpPr>
            <a:spLocks noChangeArrowheads="1"/>
          </p:cNvSpPr>
          <p:nvPr/>
        </p:nvSpPr>
        <p:spPr bwMode="auto">
          <a:xfrm>
            <a:off x="5591176" y="2994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8" name="Oval 618">
            <a:extLst>
              <a:ext uri="{FF2B5EF4-FFF2-40B4-BE49-F238E27FC236}">
                <a16:creationId xmlns:a16="http://schemas.microsoft.com/office/drawing/2014/main" id="{1F8A131F-D03A-4DB6-B9A4-EBA431330C28}"/>
              </a:ext>
            </a:extLst>
          </p:cNvPr>
          <p:cNvSpPr>
            <a:spLocks noChangeArrowheads="1"/>
          </p:cNvSpPr>
          <p:nvPr/>
        </p:nvSpPr>
        <p:spPr bwMode="auto">
          <a:xfrm>
            <a:off x="5573714" y="311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9" name="Oval 619">
            <a:extLst>
              <a:ext uri="{FF2B5EF4-FFF2-40B4-BE49-F238E27FC236}">
                <a16:creationId xmlns:a16="http://schemas.microsoft.com/office/drawing/2014/main" id="{DAA4FF31-DA69-4C46-993A-FA1632F2756A}"/>
              </a:ext>
            </a:extLst>
          </p:cNvPr>
          <p:cNvSpPr>
            <a:spLocks noChangeArrowheads="1"/>
          </p:cNvSpPr>
          <p:nvPr/>
        </p:nvSpPr>
        <p:spPr bwMode="auto">
          <a:xfrm>
            <a:off x="5694364" y="343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0" name="Oval 620">
            <a:extLst>
              <a:ext uri="{FF2B5EF4-FFF2-40B4-BE49-F238E27FC236}">
                <a16:creationId xmlns:a16="http://schemas.microsoft.com/office/drawing/2014/main" id="{111E64AE-02ED-4999-8AB1-4749161F33AE}"/>
              </a:ext>
            </a:extLst>
          </p:cNvPr>
          <p:cNvSpPr>
            <a:spLocks noChangeArrowheads="1"/>
          </p:cNvSpPr>
          <p:nvPr/>
        </p:nvSpPr>
        <p:spPr bwMode="auto">
          <a:xfrm>
            <a:off x="5543551" y="3332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1" name="Oval 621">
            <a:extLst>
              <a:ext uri="{FF2B5EF4-FFF2-40B4-BE49-F238E27FC236}">
                <a16:creationId xmlns:a16="http://schemas.microsoft.com/office/drawing/2014/main" id="{2C2D6B67-74E6-4076-A87D-EA807849CAD0}"/>
              </a:ext>
            </a:extLst>
          </p:cNvPr>
          <p:cNvSpPr>
            <a:spLocks noChangeArrowheads="1"/>
          </p:cNvSpPr>
          <p:nvPr/>
        </p:nvSpPr>
        <p:spPr bwMode="auto">
          <a:xfrm>
            <a:off x="5662614" y="326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2" name="Oval 622">
            <a:extLst>
              <a:ext uri="{FF2B5EF4-FFF2-40B4-BE49-F238E27FC236}">
                <a16:creationId xmlns:a16="http://schemas.microsoft.com/office/drawing/2014/main" id="{5D7C1B8A-0FE5-456B-8F99-F6F41BB34B28}"/>
              </a:ext>
            </a:extLst>
          </p:cNvPr>
          <p:cNvSpPr>
            <a:spLocks noChangeArrowheads="1"/>
          </p:cNvSpPr>
          <p:nvPr/>
        </p:nvSpPr>
        <p:spPr bwMode="auto">
          <a:xfrm>
            <a:off x="5754689" y="330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3" name="Oval 623">
            <a:extLst>
              <a:ext uri="{FF2B5EF4-FFF2-40B4-BE49-F238E27FC236}">
                <a16:creationId xmlns:a16="http://schemas.microsoft.com/office/drawing/2014/main" id="{F003C3CF-2B29-4023-B3AC-5D25C71E11F4}"/>
              </a:ext>
            </a:extLst>
          </p:cNvPr>
          <p:cNvSpPr>
            <a:spLocks noChangeArrowheads="1"/>
          </p:cNvSpPr>
          <p:nvPr/>
        </p:nvSpPr>
        <p:spPr bwMode="auto">
          <a:xfrm>
            <a:off x="5735639" y="3070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4" name="Oval 624">
            <a:extLst>
              <a:ext uri="{FF2B5EF4-FFF2-40B4-BE49-F238E27FC236}">
                <a16:creationId xmlns:a16="http://schemas.microsoft.com/office/drawing/2014/main" id="{09EDBA14-EC45-456C-95D7-8B01B7F7F0C9}"/>
              </a:ext>
            </a:extLst>
          </p:cNvPr>
          <p:cNvSpPr>
            <a:spLocks noChangeArrowheads="1"/>
          </p:cNvSpPr>
          <p:nvPr/>
        </p:nvSpPr>
        <p:spPr bwMode="auto">
          <a:xfrm>
            <a:off x="5718176" y="319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5" name="Oval 625">
            <a:extLst>
              <a:ext uri="{FF2B5EF4-FFF2-40B4-BE49-F238E27FC236}">
                <a16:creationId xmlns:a16="http://schemas.microsoft.com/office/drawing/2014/main" id="{F401E578-6BDD-4122-98B7-F3772157D1E2}"/>
              </a:ext>
            </a:extLst>
          </p:cNvPr>
          <p:cNvSpPr>
            <a:spLocks noChangeArrowheads="1"/>
          </p:cNvSpPr>
          <p:nvPr/>
        </p:nvSpPr>
        <p:spPr bwMode="auto">
          <a:xfrm>
            <a:off x="5595939" y="237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6" name="Oval 626">
            <a:extLst>
              <a:ext uri="{FF2B5EF4-FFF2-40B4-BE49-F238E27FC236}">
                <a16:creationId xmlns:a16="http://schemas.microsoft.com/office/drawing/2014/main" id="{2C1F5E12-FA9A-477B-A095-33667CBFDEF6}"/>
              </a:ext>
            </a:extLst>
          </p:cNvPr>
          <p:cNvSpPr>
            <a:spLocks noChangeArrowheads="1"/>
          </p:cNvSpPr>
          <p:nvPr/>
        </p:nvSpPr>
        <p:spPr bwMode="auto">
          <a:xfrm>
            <a:off x="5041901" y="225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7" name="Oval 627">
            <a:extLst>
              <a:ext uri="{FF2B5EF4-FFF2-40B4-BE49-F238E27FC236}">
                <a16:creationId xmlns:a16="http://schemas.microsoft.com/office/drawing/2014/main" id="{287D28B8-5D03-4D85-A288-80FF60A0E473}"/>
              </a:ext>
            </a:extLst>
          </p:cNvPr>
          <p:cNvSpPr>
            <a:spLocks noChangeArrowheads="1"/>
          </p:cNvSpPr>
          <p:nvPr/>
        </p:nvSpPr>
        <p:spPr bwMode="auto">
          <a:xfrm>
            <a:off x="5076826" y="239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8" name="Oval 628">
            <a:extLst>
              <a:ext uri="{FF2B5EF4-FFF2-40B4-BE49-F238E27FC236}">
                <a16:creationId xmlns:a16="http://schemas.microsoft.com/office/drawing/2014/main" id="{BEED6DCC-4401-4A41-8C54-7D0AE1B6C933}"/>
              </a:ext>
            </a:extLst>
          </p:cNvPr>
          <p:cNvSpPr>
            <a:spLocks noChangeArrowheads="1"/>
          </p:cNvSpPr>
          <p:nvPr/>
        </p:nvSpPr>
        <p:spPr bwMode="auto">
          <a:xfrm>
            <a:off x="5083176" y="282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9" name="Oval 629">
            <a:extLst>
              <a:ext uri="{FF2B5EF4-FFF2-40B4-BE49-F238E27FC236}">
                <a16:creationId xmlns:a16="http://schemas.microsoft.com/office/drawing/2014/main" id="{51DD1933-C7C3-4CAF-9E17-0CC5B3E5472B}"/>
              </a:ext>
            </a:extLst>
          </p:cNvPr>
          <p:cNvSpPr>
            <a:spLocks noChangeArrowheads="1"/>
          </p:cNvSpPr>
          <p:nvPr/>
        </p:nvSpPr>
        <p:spPr bwMode="auto">
          <a:xfrm>
            <a:off x="5100639"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0" name="Oval 630">
            <a:extLst>
              <a:ext uri="{FF2B5EF4-FFF2-40B4-BE49-F238E27FC236}">
                <a16:creationId xmlns:a16="http://schemas.microsoft.com/office/drawing/2014/main" id="{4AB61B33-EC99-45BE-AD68-2422B3DF9F8E}"/>
              </a:ext>
            </a:extLst>
          </p:cNvPr>
          <p:cNvSpPr>
            <a:spLocks noChangeArrowheads="1"/>
          </p:cNvSpPr>
          <p:nvPr/>
        </p:nvSpPr>
        <p:spPr bwMode="auto">
          <a:xfrm>
            <a:off x="5014913" y="27416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1" name="Oval 631">
            <a:extLst>
              <a:ext uri="{FF2B5EF4-FFF2-40B4-BE49-F238E27FC236}">
                <a16:creationId xmlns:a16="http://schemas.microsoft.com/office/drawing/2014/main" id="{8A67EE8E-B35E-4E7F-B5E4-2B6960D24A7E}"/>
              </a:ext>
            </a:extLst>
          </p:cNvPr>
          <p:cNvSpPr>
            <a:spLocks noChangeArrowheads="1"/>
          </p:cNvSpPr>
          <p:nvPr/>
        </p:nvSpPr>
        <p:spPr bwMode="auto">
          <a:xfrm>
            <a:off x="4995864" y="2624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2" name="Oval 632">
            <a:extLst>
              <a:ext uri="{FF2B5EF4-FFF2-40B4-BE49-F238E27FC236}">
                <a16:creationId xmlns:a16="http://schemas.microsoft.com/office/drawing/2014/main" id="{83863556-F2B2-4A56-999E-158229014079}"/>
              </a:ext>
            </a:extLst>
          </p:cNvPr>
          <p:cNvSpPr>
            <a:spLocks noChangeArrowheads="1"/>
          </p:cNvSpPr>
          <p:nvPr/>
        </p:nvSpPr>
        <p:spPr bwMode="auto">
          <a:xfrm>
            <a:off x="5067301" y="2628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3" name="Oval 633">
            <a:extLst>
              <a:ext uri="{FF2B5EF4-FFF2-40B4-BE49-F238E27FC236}">
                <a16:creationId xmlns:a16="http://schemas.microsoft.com/office/drawing/2014/main" id="{3798A63F-2AD2-4EA4-9DE0-A8EE8B3EF80E}"/>
              </a:ext>
            </a:extLst>
          </p:cNvPr>
          <p:cNvSpPr>
            <a:spLocks noChangeArrowheads="1"/>
          </p:cNvSpPr>
          <p:nvPr/>
        </p:nvSpPr>
        <p:spPr bwMode="auto">
          <a:xfrm>
            <a:off x="5091114" y="2555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4" name="Oval 634">
            <a:extLst>
              <a:ext uri="{FF2B5EF4-FFF2-40B4-BE49-F238E27FC236}">
                <a16:creationId xmlns:a16="http://schemas.microsoft.com/office/drawing/2014/main" id="{82CD1C5B-9516-45CF-8DB2-DAB515BBBF93}"/>
              </a:ext>
            </a:extLst>
          </p:cNvPr>
          <p:cNvSpPr>
            <a:spLocks noChangeArrowheads="1"/>
          </p:cNvSpPr>
          <p:nvPr/>
        </p:nvSpPr>
        <p:spPr bwMode="auto">
          <a:xfrm>
            <a:off x="4992689" y="2560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5" name="Oval 635">
            <a:extLst>
              <a:ext uri="{FF2B5EF4-FFF2-40B4-BE49-F238E27FC236}">
                <a16:creationId xmlns:a16="http://schemas.microsoft.com/office/drawing/2014/main" id="{D4B6C87F-BF9B-46C0-9959-AC90AF8DB70B}"/>
              </a:ext>
            </a:extLst>
          </p:cNvPr>
          <p:cNvSpPr>
            <a:spLocks noChangeArrowheads="1"/>
          </p:cNvSpPr>
          <p:nvPr/>
        </p:nvSpPr>
        <p:spPr bwMode="auto">
          <a:xfrm>
            <a:off x="5126039" y="2465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6" name="Oval 636">
            <a:extLst>
              <a:ext uri="{FF2B5EF4-FFF2-40B4-BE49-F238E27FC236}">
                <a16:creationId xmlns:a16="http://schemas.microsoft.com/office/drawing/2014/main" id="{72670463-54D3-4DB9-9945-88FCADD9DF76}"/>
              </a:ext>
            </a:extLst>
          </p:cNvPr>
          <p:cNvSpPr>
            <a:spLocks noChangeArrowheads="1"/>
          </p:cNvSpPr>
          <p:nvPr/>
        </p:nvSpPr>
        <p:spPr bwMode="auto">
          <a:xfrm>
            <a:off x="5033964" y="234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7" name="Oval 637">
            <a:extLst>
              <a:ext uri="{FF2B5EF4-FFF2-40B4-BE49-F238E27FC236}">
                <a16:creationId xmlns:a16="http://schemas.microsoft.com/office/drawing/2014/main" id="{C7847EC8-F068-491D-B230-65EE62374DF9}"/>
              </a:ext>
            </a:extLst>
          </p:cNvPr>
          <p:cNvSpPr>
            <a:spLocks noChangeArrowheads="1"/>
          </p:cNvSpPr>
          <p:nvPr/>
        </p:nvSpPr>
        <p:spPr bwMode="auto">
          <a:xfrm>
            <a:off x="5094289" y="229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8" name="Oval 638">
            <a:extLst>
              <a:ext uri="{FF2B5EF4-FFF2-40B4-BE49-F238E27FC236}">
                <a16:creationId xmlns:a16="http://schemas.microsoft.com/office/drawing/2014/main" id="{867EA4E6-27E0-4CC8-8F3A-B5831059EE26}"/>
              </a:ext>
            </a:extLst>
          </p:cNvPr>
          <p:cNvSpPr>
            <a:spLocks noChangeArrowheads="1"/>
          </p:cNvSpPr>
          <p:nvPr/>
        </p:nvSpPr>
        <p:spPr bwMode="auto">
          <a:xfrm>
            <a:off x="5186364" y="233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9" name="Oval 639">
            <a:extLst>
              <a:ext uri="{FF2B5EF4-FFF2-40B4-BE49-F238E27FC236}">
                <a16:creationId xmlns:a16="http://schemas.microsoft.com/office/drawing/2014/main" id="{AF9A74BA-E799-4226-9A46-984E6E872D22}"/>
              </a:ext>
            </a:extLst>
          </p:cNvPr>
          <p:cNvSpPr>
            <a:spLocks noChangeArrowheads="1"/>
          </p:cNvSpPr>
          <p:nvPr/>
        </p:nvSpPr>
        <p:spPr bwMode="auto">
          <a:xfrm>
            <a:off x="5221289" y="247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0" name="Oval 640">
            <a:extLst>
              <a:ext uri="{FF2B5EF4-FFF2-40B4-BE49-F238E27FC236}">
                <a16:creationId xmlns:a16="http://schemas.microsoft.com/office/drawing/2014/main" id="{E37FBFE1-50FB-4956-B378-3BEC717CC74F}"/>
              </a:ext>
            </a:extLst>
          </p:cNvPr>
          <p:cNvSpPr>
            <a:spLocks noChangeArrowheads="1"/>
          </p:cNvSpPr>
          <p:nvPr/>
        </p:nvSpPr>
        <p:spPr bwMode="auto">
          <a:xfrm>
            <a:off x="5248276" y="222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1" name="Oval 641">
            <a:extLst>
              <a:ext uri="{FF2B5EF4-FFF2-40B4-BE49-F238E27FC236}">
                <a16:creationId xmlns:a16="http://schemas.microsoft.com/office/drawing/2014/main" id="{262802D7-A1A6-4F51-92BD-894ACFD6475A}"/>
              </a:ext>
            </a:extLst>
          </p:cNvPr>
          <p:cNvSpPr>
            <a:spLocks noChangeArrowheads="1"/>
          </p:cNvSpPr>
          <p:nvPr/>
        </p:nvSpPr>
        <p:spPr bwMode="auto">
          <a:xfrm>
            <a:off x="5149851" y="2225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2" name="Oval 642">
            <a:extLst>
              <a:ext uri="{FF2B5EF4-FFF2-40B4-BE49-F238E27FC236}">
                <a16:creationId xmlns:a16="http://schemas.microsoft.com/office/drawing/2014/main" id="{CB9E3EB2-F88B-4D9D-8CE0-771FD4980013}"/>
              </a:ext>
            </a:extLst>
          </p:cNvPr>
          <p:cNvSpPr>
            <a:spLocks noChangeArrowheads="1"/>
          </p:cNvSpPr>
          <p:nvPr/>
        </p:nvSpPr>
        <p:spPr bwMode="auto">
          <a:xfrm>
            <a:off x="5245101" y="277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3" name="Oval 643">
            <a:extLst>
              <a:ext uri="{FF2B5EF4-FFF2-40B4-BE49-F238E27FC236}">
                <a16:creationId xmlns:a16="http://schemas.microsoft.com/office/drawing/2014/main" id="{6D99FD51-561F-43AD-9F19-19F620B172DC}"/>
              </a:ext>
            </a:extLst>
          </p:cNvPr>
          <p:cNvSpPr>
            <a:spLocks noChangeArrowheads="1"/>
          </p:cNvSpPr>
          <p:nvPr/>
        </p:nvSpPr>
        <p:spPr bwMode="auto">
          <a:xfrm>
            <a:off x="5159376" y="28178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4" name="Oval 644">
            <a:extLst>
              <a:ext uri="{FF2B5EF4-FFF2-40B4-BE49-F238E27FC236}">
                <a16:creationId xmlns:a16="http://schemas.microsoft.com/office/drawing/2014/main" id="{5A120CD2-C2C6-414C-81E5-2116AD00170A}"/>
              </a:ext>
            </a:extLst>
          </p:cNvPr>
          <p:cNvSpPr>
            <a:spLocks noChangeArrowheads="1"/>
          </p:cNvSpPr>
          <p:nvPr/>
        </p:nvSpPr>
        <p:spPr bwMode="auto">
          <a:xfrm>
            <a:off x="5148264" y="274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5" name="Oval 645">
            <a:extLst>
              <a:ext uri="{FF2B5EF4-FFF2-40B4-BE49-F238E27FC236}">
                <a16:creationId xmlns:a16="http://schemas.microsoft.com/office/drawing/2014/main" id="{010AE75B-52F4-4526-94B2-D4B11B06C13A}"/>
              </a:ext>
            </a:extLst>
          </p:cNvPr>
          <p:cNvSpPr>
            <a:spLocks noChangeArrowheads="1"/>
          </p:cNvSpPr>
          <p:nvPr/>
        </p:nvSpPr>
        <p:spPr bwMode="auto">
          <a:xfrm>
            <a:off x="5211764" y="2705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6" name="Oval 646">
            <a:extLst>
              <a:ext uri="{FF2B5EF4-FFF2-40B4-BE49-F238E27FC236}">
                <a16:creationId xmlns:a16="http://schemas.microsoft.com/office/drawing/2014/main" id="{FCE28608-84CB-4066-91C4-34E0BD428E05}"/>
              </a:ext>
            </a:extLst>
          </p:cNvPr>
          <p:cNvSpPr>
            <a:spLocks noChangeArrowheads="1"/>
          </p:cNvSpPr>
          <p:nvPr/>
        </p:nvSpPr>
        <p:spPr bwMode="auto">
          <a:xfrm>
            <a:off x="5235576" y="263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7" name="Oval 647">
            <a:extLst>
              <a:ext uri="{FF2B5EF4-FFF2-40B4-BE49-F238E27FC236}">
                <a16:creationId xmlns:a16="http://schemas.microsoft.com/office/drawing/2014/main" id="{82042581-12BA-4915-9BA1-8D2B08C06A7D}"/>
              </a:ext>
            </a:extLst>
          </p:cNvPr>
          <p:cNvSpPr>
            <a:spLocks noChangeArrowheads="1"/>
          </p:cNvSpPr>
          <p:nvPr/>
        </p:nvSpPr>
        <p:spPr bwMode="auto">
          <a:xfrm>
            <a:off x="5137151" y="263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8" name="Oval 648">
            <a:extLst>
              <a:ext uri="{FF2B5EF4-FFF2-40B4-BE49-F238E27FC236}">
                <a16:creationId xmlns:a16="http://schemas.microsoft.com/office/drawing/2014/main" id="{302046CC-CC80-476E-810F-5C9845223D2D}"/>
              </a:ext>
            </a:extLst>
          </p:cNvPr>
          <p:cNvSpPr>
            <a:spLocks noChangeArrowheads="1"/>
          </p:cNvSpPr>
          <p:nvPr/>
        </p:nvSpPr>
        <p:spPr bwMode="auto">
          <a:xfrm>
            <a:off x="5260976" y="231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9" name="Oval 649">
            <a:extLst>
              <a:ext uri="{FF2B5EF4-FFF2-40B4-BE49-F238E27FC236}">
                <a16:creationId xmlns:a16="http://schemas.microsoft.com/office/drawing/2014/main" id="{EE243999-6134-46AF-BB40-9EA8E8D6C46B}"/>
              </a:ext>
            </a:extLst>
          </p:cNvPr>
          <p:cNvSpPr>
            <a:spLocks noChangeArrowheads="1"/>
          </p:cNvSpPr>
          <p:nvPr/>
        </p:nvSpPr>
        <p:spPr bwMode="auto">
          <a:xfrm>
            <a:off x="5299076" y="2422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0" name="Oval 650">
            <a:extLst>
              <a:ext uri="{FF2B5EF4-FFF2-40B4-BE49-F238E27FC236}">
                <a16:creationId xmlns:a16="http://schemas.microsoft.com/office/drawing/2014/main" id="{4585D24F-69DB-4C25-ADB0-E9BB6073C341}"/>
              </a:ext>
            </a:extLst>
          </p:cNvPr>
          <p:cNvSpPr>
            <a:spLocks noChangeArrowheads="1"/>
          </p:cNvSpPr>
          <p:nvPr/>
        </p:nvSpPr>
        <p:spPr bwMode="auto">
          <a:xfrm>
            <a:off x="5334001" y="256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1" name="Oval 651">
            <a:extLst>
              <a:ext uri="{FF2B5EF4-FFF2-40B4-BE49-F238E27FC236}">
                <a16:creationId xmlns:a16="http://schemas.microsoft.com/office/drawing/2014/main" id="{044C3B9F-3C02-4FF8-831F-E90270931804}"/>
              </a:ext>
            </a:extLst>
          </p:cNvPr>
          <p:cNvSpPr>
            <a:spLocks noChangeArrowheads="1"/>
          </p:cNvSpPr>
          <p:nvPr/>
        </p:nvSpPr>
        <p:spPr bwMode="auto">
          <a:xfrm>
            <a:off x="5360989" y="231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2" name="Oval 652">
            <a:extLst>
              <a:ext uri="{FF2B5EF4-FFF2-40B4-BE49-F238E27FC236}">
                <a16:creationId xmlns:a16="http://schemas.microsoft.com/office/drawing/2014/main" id="{243A7296-3846-42C6-B633-648CB5EB1D5C}"/>
              </a:ext>
            </a:extLst>
          </p:cNvPr>
          <p:cNvSpPr>
            <a:spLocks noChangeArrowheads="1"/>
          </p:cNvSpPr>
          <p:nvPr/>
        </p:nvSpPr>
        <p:spPr bwMode="auto">
          <a:xfrm>
            <a:off x="5364164" y="2228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3" name="Oval 653">
            <a:extLst>
              <a:ext uri="{FF2B5EF4-FFF2-40B4-BE49-F238E27FC236}">
                <a16:creationId xmlns:a16="http://schemas.microsoft.com/office/drawing/2014/main" id="{9716BFF3-6388-4BBD-9A87-94FEF0F8B18A}"/>
              </a:ext>
            </a:extLst>
          </p:cNvPr>
          <p:cNvSpPr>
            <a:spLocks noChangeArrowheads="1"/>
          </p:cNvSpPr>
          <p:nvPr/>
        </p:nvSpPr>
        <p:spPr bwMode="auto">
          <a:xfrm>
            <a:off x="5280026" y="218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4" name="Oval 654">
            <a:extLst>
              <a:ext uri="{FF2B5EF4-FFF2-40B4-BE49-F238E27FC236}">
                <a16:creationId xmlns:a16="http://schemas.microsoft.com/office/drawing/2014/main" id="{54BD9FD1-7E3B-4387-BE57-BC8F986D6AA1}"/>
              </a:ext>
            </a:extLst>
          </p:cNvPr>
          <p:cNvSpPr>
            <a:spLocks noChangeArrowheads="1"/>
          </p:cNvSpPr>
          <p:nvPr/>
        </p:nvSpPr>
        <p:spPr bwMode="auto">
          <a:xfrm>
            <a:off x="5243514" y="2898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5" name="Oval 655">
            <a:extLst>
              <a:ext uri="{FF2B5EF4-FFF2-40B4-BE49-F238E27FC236}">
                <a16:creationId xmlns:a16="http://schemas.microsoft.com/office/drawing/2014/main" id="{0504D772-C903-480C-B6E2-7B26C1CB7AD7}"/>
              </a:ext>
            </a:extLst>
          </p:cNvPr>
          <p:cNvSpPr>
            <a:spLocks noChangeArrowheads="1"/>
          </p:cNvSpPr>
          <p:nvPr/>
        </p:nvSpPr>
        <p:spPr bwMode="auto">
          <a:xfrm>
            <a:off x="5324476" y="2792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6" name="Oval 656">
            <a:extLst>
              <a:ext uri="{FF2B5EF4-FFF2-40B4-BE49-F238E27FC236}">
                <a16:creationId xmlns:a16="http://schemas.microsoft.com/office/drawing/2014/main" id="{3A83F549-7FE0-47B3-8E72-B7983B3E5811}"/>
              </a:ext>
            </a:extLst>
          </p:cNvPr>
          <p:cNvSpPr>
            <a:spLocks noChangeArrowheads="1"/>
          </p:cNvSpPr>
          <p:nvPr/>
        </p:nvSpPr>
        <p:spPr bwMode="auto">
          <a:xfrm>
            <a:off x="5348289" y="2719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7" name="Oval 657">
            <a:extLst>
              <a:ext uri="{FF2B5EF4-FFF2-40B4-BE49-F238E27FC236}">
                <a16:creationId xmlns:a16="http://schemas.microsoft.com/office/drawing/2014/main" id="{467F464F-0B48-4E5A-A058-1480BAED631A}"/>
              </a:ext>
            </a:extLst>
          </p:cNvPr>
          <p:cNvSpPr>
            <a:spLocks noChangeArrowheads="1"/>
          </p:cNvSpPr>
          <p:nvPr/>
        </p:nvSpPr>
        <p:spPr bwMode="auto">
          <a:xfrm>
            <a:off x="5383214" y="2628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8" name="Oval 658">
            <a:extLst>
              <a:ext uri="{FF2B5EF4-FFF2-40B4-BE49-F238E27FC236}">
                <a16:creationId xmlns:a16="http://schemas.microsoft.com/office/drawing/2014/main" id="{45C77D30-9FFA-4F0A-917B-F9DCED79FFF3}"/>
              </a:ext>
            </a:extLst>
          </p:cNvPr>
          <p:cNvSpPr>
            <a:spLocks noChangeArrowheads="1"/>
          </p:cNvSpPr>
          <p:nvPr/>
        </p:nvSpPr>
        <p:spPr bwMode="auto">
          <a:xfrm>
            <a:off x="5470526" y="2443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9" name="Oval 659">
            <a:extLst>
              <a:ext uri="{FF2B5EF4-FFF2-40B4-BE49-F238E27FC236}">
                <a16:creationId xmlns:a16="http://schemas.microsoft.com/office/drawing/2014/main" id="{A4E2FB3E-06B0-4BA4-B458-D74986166E07}"/>
              </a:ext>
            </a:extLst>
          </p:cNvPr>
          <p:cNvSpPr>
            <a:spLocks noChangeArrowheads="1"/>
          </p:cNvSpPr>
          <p:nvPr/>
        </p:nvSpPr>
        <p:spPr bwMode="auto">
          <a:xfrm>
            <a:off x="5443539" y="249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0" name="Oval 660">
            <a:extLst>
              <a:ext uri="{FF2B5EF4-FFF2-40B4-BE49-F238E27FC236}">
                <a16:creationId xmlns:a16="http://schemas.microsoft.com/office/drawing/2014/main" id="{7D612E64-DF00-4B3D-A946-8C858777C900}"/>
              </a:ext>
            </a:extLst>
          </p:cNvPr>
          <p:cNvSpPr>
            <a:spLocks noChangeArrowheads="1"/>
          </p:cNvSpPr>
          <p:nvPr/>
        </p:nvSpPr>
        <p:spPr bwMode="auto">
          <a:xfrm>
            <a:off x="5478464" y="263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1" name="Oval 661">
            <a:extLst>
              <a:ext uri="{FF2B5EF4-FFF2-40B4-BE49-F238E27FC236}">
                <a16:creationId xmlns:a16="http://schemas.microsoft.com/office/drawing/2014/main" id="{9BFFC9A5-24CF-4AD0-A284-44718397598D}"/>
              </a:ext>
            </a:extLst>
          </p:cNvPr>
          <p:cNvSpPr>
            <a:spLocks noChangeArrowheads="1"/>
          </p:cNvSpPr>
          <p:nvPr/>
        </p:nvSpPr>
        <p:spPr bwMode="auto">
          <a:xfrm>
            <a:off x="5505451" y="2390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2" name="Oval 662">
            <a:extLst>
              <a:ext uri="{FF2B5EF4-FFF2-40B4-BE49-F238E27FC236}">
                <a16:creationId xmlns:a16="http://schemas.microsoft.com/office/drawing/2014/main" id="{81752428-52EC-4533-8908-F18D757B6F0F}"/>
              </a:ext>
            </a:extLst>
          </p:cNvPr>
          <p:cNvSpPr>
            <a:spLocks noChangeArrowheads="1"/>
          </p:cNvSpPr>
          <p:nvPr/>
        </p:nvSpPr>
        <p:spPr bwMode="auto">
          <a:xfrm>
            <a:off x="5508626" y="230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3" name="Oval 663">
            <a:extLst>
              <a:ext uri="{FF2B5EF4-FFF2-40B4-BE49-F238E27FC236}">
                <a16:creationId xmlns:a16="http://schemas.microsoft.com/office/drawing/2014/main" id="{77B7E193-ED22-40ED-B746-1CFC2EAD219C}"/>
              </a:ext>
            </a:extLst>
          </p:cNvPr>
          <p:cNvSpPr>
            <a:spLocks noChangeArrowheads="1"/>
          </p:cNvSpPr>
          <p:nvPr/>
        </p:nvSpPr>
        <p:spPr bwMode="auto">
          <a:xfrm>
            <a:off x="5407026" y="2389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4" name="Oval 664">
            <a:extLst>
              <a:ext uri="{FF2B5EF4-FFF2-40B4-BE49-F238E27FC236}">
                <a16:creationId xmlns:a16="http://schemas.microsoft.com/office/drawing/2014/main" id="{429A109F-3D62-4557-9326-2943EA853425}"/>
              </a:ext>
            </a:extLst>
          </p:cNvPr>
          <p:cNvSpPr>
            <a:spLocks noChangeArrowheads="1"/>
          </p:cNvSpPr>
          <p:nvPr/>
        </p:nvSpPr>
        <p:spPr bwMode="auto">
          <a:xfrm>
            <a:off x="5397501" y="2863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5" name="Oval 665">
            <a:extLst>
              <a:ext uri="{FF2B5EF4-FFF2-40B4-BE49-F238E27FC236}">
                <a16:creationId xmlns:a16="http://schemas.microsoft.com/office/drawing/2014/main" id="{C01937AD-78BF-471C-AE5C-ABCB81799766}"/>
              </a:ext>
            </a:extLst>
          </p:cNvPr>
          <p:cNvSpPr>
            <a:spLocks noChangeArrowheads="1"/>
          </p:cNvSpPr>
          <p:nvPr/>
        </p:nvSpPr>
        <p:spPr bwMode="auto">
          <a:xfrm>
            <a:off x="5468939" y="2868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6" name="Oval 666">
            <a:extLst>
              <a:ext uri="{FF2B5EF4-FFF2-40B4-BE49-F238E27FC236}">
                <a16:creationId xmlns:a16="http://schemas.microsoft.com/office/drawing/2014/main" id="{EC301343-3A0D-4CC1-9DED-C2ED77DFD54A}"/>
              </a:ext>
            </a:extLst>
          </p:cNvPr>
          <p:cNvSpPr>
            <a:spLocks noChangeArrowheads="1"/>
          </p:cNvSpPr>
          <p:nvPr/>
        </p:nvSpPr>
        <p:spPr bwMode="auto">
          <a:xfrm>
            <a:off x="5492751"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7" name="Oval 667">
            <a:extLst>
              <a:ext uri="{FF2B5EF4-FFF2-40B4-BE49-F238E27FC236}">
                <a16:creationId xmlns:a16="http://schemas.microsoft.com/office/drawing/2014/main" id="{04EE7BCC-5063-4A9F-A237-21873A17CA44}"/>
              </a:ext>
            </a:extLst>
          </p:cNvPr>
          <p:cNvSpPr>
            <a:spLocks noChangeArrowheads="1"/>
          </p:cNvSpPr>
          <p:nvPr/>
        </p:nvSpPr>
        <p:spPr bwMode="auto">
          <a:xfrm>
            <a:off x="5394326" y="280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8" name="Oval 668">
            <a:extLst>
              <a:ext uri="{FF2B5EF4-FFF2-40B4-BE49-F238E27FC236}">
                <a16:creationId xmlns:a16="http://schemas.microsoft.com/office/drawing/2014/main" id="{23ED464E-25BA-4251-A659-210CFE0B3E4A}"/>
              </a:ext>
            </a:extLst>
          </p:cNvPr>
          <p:cNvSpPr>
            <a:spLocks noChangeArrowheads="1"/>
          </p:cNvSpPr>
          <p:nvPr/>
        </p:nvSpPr>
        <p:spPr bwMode="auto">
          <a:xfrm>
            <a:off x="5495926" y="253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9" name="Oval 669">
            <a:extLst>
              <a:ext uri="{FF2B5EF4-FFF2-40B4-BE49-F238E27FC236}">
                <a16:creationId xmlns:a16="http://schemas.microsoft.com/office/drawing/2014/main" id="{33C7C023-19EC-4CD4-B298-433AC904327F}"/>
              </a:ext>
            </a:extLst>
          </p:cNvPr>
          <p:cNvSpPr>
            <a:spLocks noChangeArrowheads="1"/>
          </p:cNvSpPr>
          <p:nvPr/>
        </p:nvSpPr>
        <p:spPr bwMode="auto">
          <a:xfrm>
            <a:off x="546735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0" name="Oval 670">
            <a:extLst>
              <a:ext uri="{FF2B5EF4-FFF2-40B4-BE49-F238E27FC236}">
                <a16:creationId xmlns:a16="http://schemas.microsoft.com/office/drawing/2014/main" id="{D0590148-1652-4CB2-B54F-E70B99CFE9AB}"/>
              </a:ext>
            </a:extLst>
          </p:cNvPr>
          <p:cNvSpPr>
            <a:spLocks noChangeArrowheads="1"/>
          </p:cNvSpPr>
          <p:nvPr/>
        </p:nvSpPr>
        <p:spPr bwMode="auto">
          <a:xfrm>
            <a:off x="5675314" y="2492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1" name="Oval 671">
            <a:extLst>
              <a:ext uri="{FF2B5EF4-FFF2-40B4-BE49-F238E27FC236}">
                <a16:creationId xmlns:a16="http://schemas.microsoft.com/office/drawing/2014/main" id="{BB6C5B76-031D-479E-A19C-BF708BB1F73D}"/>
              </a:ext>
            </a:extLst>
          </p:cNvPr>
          <p:cNvSpPr>
            <a:spLocks noChangeArrowheads="1"/>
          </p:cNvSpPr>
          <p:nvPr/>
        </p:nvSpPr>
        <p:spPr bwMode="auto">
          <a:xfrm>
            <a:off x="5702301" y="224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2" name="Oval 672">
            <a:extLst>
              <a:ext uri="{FF2B5EF4-FFF2-40B4-BE49-F238E27FC236}">
                <a16:creationId xmlns:a16="http://schemas.microsoft.com/office/drawing/2014/main" id="{34E6077D-EC4A-4A36-AF8D-D8DE317786DC}"/>
              </a:ext>
            </a:extLst>
          </p:cNvPr>
          <p:cNvSpPr>
            <a:spLocks noChangeArrowheads="1"/>
          </p:cNvSpPr>
          <p:nvPr/>
        </p:nvSpPr>
        <p:spPr bwMode="auto">
          <a:xfrm>
            <a:off x="5603876" y="224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3" name="Oval 673">
            <a:extLst>
              <a:ext uri="{FF2B5EF4-FFF2-40B4-BE49-F238E27FC236}">
                <a16:creationId xmlns:a16="http://schemas.microsoft.com/office/drawing/2014/main" id="{F9A2426F-B701-48F8-9BD3-A2C2F924D487}"/>
              </a:ext>
            </a:extLst>
          </p:cNvPr>
          <p:cNvSpPr>
            <a:spLocks noChangeArrowheads="1"/>
          </p:cNvSpPr>
          <p:nvPr/>
        </p:nvSpPr>
        <p:spPr bwMode="auto">
          <a:xfrm>
            <a:off x="5699126"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4" name="Oval 674">
            <a:extLst>
              <a:ext uri="{FF2B5EF4-FFF2-40B4-BE49-F238E27FC236}">
                <a16:creationId xmlns:a16="http://schemas.microsoft.com/office/drawing/2014/main" id="{61E45A04-32CB-49BD-877C-861EB7A3AEDE}"/>
              </a:ext>
            </a:extLst>
          </p:cNvPr>
          <p:cNvSpPr>
            <a:spLocks noChangeArrowheads="1"/>
          </p:cNvSpPr>
          <p:nvPr/>
        </p:nvSpPr>
        <p:spPr bwMode="auto">
          <a:xfrm>
            <a:off x="5613401" y="28352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5" name="Oval 675">
            <a:extLst>
              <a:ext uri="{FF2B5EF4-FFF2-40B4-BE49-F238E27FC236}">
                <a16:creationId xmlns:a16="http://schemas.microsoft.com/office/drawing/2014/main" id="{11C6B566-086F-47A6-A655-161A753385FA}"/>
              </a:ext>
            </a:extLst>
          </p:cNvPr>
          <p:cNvSpPr>
            <a:spLocks noChangeArrowheads="1"/>
          </p:cNvSpPr>
          <p:nvPr/>
        </p:nvSpPr>
        <p:spPr bwMode="auto">
          <a:xfrm>
            <a:off x="5594351" y="2717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6" name="Oval 676">
            <a:extLst>
              <a:ext uri="{FF2B5EF4-FFF2-40B4-BE49-F238E27FC236}">
                <a16:creationId xmlns:a16="http://schemas.microsoft.com/office/drawing/2014/main" id="{5FDB0AEB-24A3-4CC7-99D5-9035E6F7AD65}"/>
              </a:ext>
            </a:extLst>
          </p:cNvPr>
          <p:cNvSpPr>
            <a:spLocks noChangeArrowheads="1"/>
          </p:cNvSpPr>
          <p:nvPr/>
        </p:nvSpPr>
        <p:spPr bwMode="auto">
          <a:xfrm>
            <a:off x="5665789" y="272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7" name="Oval 677">
            <a:extLst>
              <a:ext uri="{FF2B5EF4-FFF2-40B4-BE49-F238E27FC236}">
                <a16:creationId xmlns:a16="http://schemas.microsoft.com/office/drawing/2014/main" id="{4F77F074-C02A-4627-A675-911E4005D373}"/>
              </a:ext>
            </a:extLst>
          </p:cNvPr>
          <p:cNvSpPr>
            <a:spLocks noChangeArrowheads="1"/>
          </p:cNvSpPr>
          <p:nvPr/>
        </p:nvSpPr>
        <p:spPr bwMode="auto">
          <a:xfrm>
            <a:off x="5689601" y="264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8" name="Oval 678">
            <a:extLst>
              <a:ext uri="{FF2B5EF4-FFF2-40B4-BE49-F238E27FC236}">
                <a16:creationId xmlns:a16="http://schemas.microsoft.com/office/drawing/2014/main" id="{F372D68F-CDA7-473C-A53A-108A3498AC43}"/>
              </a:ext>
            </a:extLst>
          </p:cNvPr>
          <p:cNvSpPr>
            <a:spLocks noChangeArrowheads="1"/>
          </p:cNvSpPr>
          <p:nvPr/>
        </p:nvSpPr>
        <p:spPr bwMode="auto">
          <a:xfrm>
            <a:off x="5591176"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9" name="Oval 679">
            <a:extLst>
              <a:ext uri="{FF2B5EF4-FFF2-40B4-BE49-F238E27FC236}">
                <a16:creationId xmlns:a16="http://schemas.microsoft.com/office/drawing/2014/main" id="{CF2DDD49-75C5-4E4B-9B20-EFEA16AF530E}"/>
              </a:ext>
            </a:extLst>
          </p:cNvPr>
          <p:cNvSpPr>
            <a:spLocks noChangeArrowheads="1"/>
          </p:cNvSpPr>
          <p:nvPr/>
        </p:nvSpPr>
        <p:spPr bwMode="auto">
          <a:xfrm>
            <a:off x="5724526" y="2559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0" name="Oval 680">
            <a:extLst>
              <a:ext uri="{FF2B5EF4-FFF2-40B4-BE49-F238E27FC236}">
                <a16:creationId xmlns:a16="http://schemas.microsoft.com/office/drawing/2014/main" id="{292DC7EC-E134-4F01-BD22-9B55302ED7D8}"/>
              </a:ext>
            </a:extLst>
          </p:cNvPr>
          <p:cNvSpPr>
            <a:spLocks noChangeArrowheads="1"/>
          </p:cNvSpPr>
          <p:nvPr/>
        </p:nvSpPr>
        <p:spPr bwMode="auto">
          <a:xfrm>
            <a:off x="5573714" y="2455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1" name="Oval 681">
            <a:extLst>
              <a:ext uri="{FF2B5EF4-FFF2-40B4-BE49-F238E27FC236}">
                <a16:creationId xmlns:a16="http://schemas.microsoft.com/office/drawing/2014/main" id="{808E6D71-1E79-445E-9FBB-EB719CA74CD5}"/>
              </a:ext>
            </a:extLst>
          </p:cNvPr>
          <p:cNvSpPr>
            <a:spLocks noChangeArrowheads="1"/>
          </p:cNvSpPr>
          <p:nvPr/>
        </p:nvSpPr>
        <p:spPr bwMode="auto">
          <a:xfrm>
            <a:off x="5692776" y="2387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2" name="Oval 682">
            <a:extLst>
              <a:ext uri="{FF2B5EF4-FFF2-40B4-BE49-F238E27FC236}">
                <a16:creationId xmlns:a16="http://schemas.microsoft.com/office/drawing/2014/main" id="{4C268663-98EC-499D-9FED-A14120CDB50F}"/>
              </a:ext>
            </a:extLst>
          </p:cNvPr>
          <p:cNvSpPr>
            <a:spLocks noChangeArrowheads="1"/>
          </p:cNvSpPr>
          <p:nvPr/>
        </p:nvSpPr>
        <p:spPr bwMode="auto">
          <a:xfrm>
            <a:off x="5765801" y="219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3" name="Oval 683">
            <a:extLst>
              <a:ext uri="{FF2B5EF4-FFF2-40B4-BE49-F238E27FC236}">
                <a16:creationId xmlns:a16="http://schemas.microsoft.com/office/drawing/2014/main" id="{EEC65E72-D731-4582-A43B-509E2C437E1F}"/>
              </a:ext>
            </a:extLst>
          </p:cNvPr>
          <p:cNvSpPr>
            <a:spLocks noChangeArrowheads="1"/>
          </p:cNvSpPr>
          <p:nvPr/>
        </p:nvSpPr>
        <p:spPr bwMode="auto">
          <a:xfrm>
            <a:off x="5748339" y="231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4" name="Oval 684">
            <a:extLst>
              <a:ext uri="{FF2B5EF4-FFF2-40B4-BE49-F238E27FC236}">
                <a16:creationId xmlns:a16="http://schemas.microsoft.com/office/drawing/2014/main" id="{01065CEC-0AE4-4A37-86DA-F9B3C5F117C7}"/>
              </a:ext>
            </a:extLst>
          </p:cNvPr>
          <p:cNvSpPr>
            <a:spLocks noChangeArrowheads="1"/>
          </p:cNvSpPr>
          <p:nvPr/>
        </p:nvSpPr>
        <p:spPr bwMode="auto">
          <a:xfrm>
            <a:off x="5746751" y="284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5" name="Oval 685">
            <a:extLst>
              <a:ext uri="{FF2B5EF4-FFF2-40B4-BE49-F238E27FC236}">
                <a16:creationId xmlns:a16="http://schemas.microsoft.com/office/drawing/2014/main" id="{BFBFF8D8-095A-48EA-84D6-B8CFF77F30B6}"/>
              </a:ext>
            </a:extLst>
          </p:cNvPr>
          <p:cNvSpPr>
            <a:spLocks noChangeArrowheads="1"/>
          </p:cNvSpPr>
          <p:nvPr/>
        </p:nvSpPr>
        <p:spPr bwMode="auto">
          <a:xfrm>
            <a:off x="5735639" y="273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6" name="Oval 686">
            <a:extLst>
              <a:ext uri="{FF2B5EF4-FFF2-40B4-BE49-F238E27FC236}">
                <a16:creationId xmlns:a16="http://schemas.microsoft.com/office/drawing/2014/main" id="{C544D6F2-87AB-492A-8AD9-7BDC8E2212A0}"/>
              </a:ext>
            </a:extLst>
          </p:cNvPr>
          <p:cNvSpPr>
            <a:spLocks noChangeArrowheads="1"/>
          </p:cNvSpPr>
          <p:nvPr/>
        </p:nvSpPr>
        <p:spPr bwMode="auto">
          <a:xfrm>
            <a:off x="5662613" y="29448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7" name="Oval 687">
            <a:extLst>
              <a:ext uri="{FF2B5EF4-FFF2-40B4-BE49-F238E27FC236}">
                <a16:creationId xmlns:a16="http://schemas.microsoft.com/office/drawing/2014/main" id="{B349C8F4-D432-415B-9364-F4FA6A9EE8D2}"/>
              </a:ext>
            </a:extLst>
          </p:cNvPr>
          <p:cNvSpPr>
            <a:spLocks noChangeArrowheads="1"/>
          </p:cNvSpPr>
          <p:nvPr/>
        </p:nvSpPr>
        <p:spPr bwMode="auto">
          <a:xfrm>
            <a:off x="5016501" y="200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8" name="Oval 688">
            <a:extLst>
              <a:ext uri="{FF2B5EF4-FFF2-40B4-BE49-F238E27FC236}">
                <a16:creationId xmlns:a16="http://schemas.microsoft.com/office/drawing/2014/main" id="{644B6724-5D86-4565-BD61-0A4C6224F931}"/>
              </a:ext>
            </a:extLst>
          </p:cNvPr>
          <p:cNvSpPr>
            <a:spLocks noChangeArrowheads="1"/>
          </p:cNvSpPr>
          <p:nvPr/>
        </p:nvSpPr>
        <p:spPr bwMode="auto">
          <a:xfrm>
            <a:off x="5006976" y="215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9" name="Oval 689">
            <a:extLst>
              <a:ext uri="{FF2B5EF4-FFF2-40B4-BE49-F238E27FC236}">
                <a16:creationId xmlns:a16="http://schemas.microsoft.com/office/drawing/2014/main" id="{56288B5A-D081-4984-8DEA-90E80A73B5B3}"/>
              </a:ext>
            </a:extLst>
          </p:cNvPr>
          <p:cNvSpPr>
            <a:spLocks noChangeArrowheads="1"/>
          </p:cNvSpPr>
          <p:nvPr/>
        </p:nvSpPr>
        <p:spPr bwMode="auto">
          <a:xfrm>
            <a:off x="5099051" y="219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0" name="Oval 690">
            <a:extLst>
              <a:ext uri="{FF2B5EF4-FFF2-40B4-BE49-F238E27FC236}">
                <a16:creationId xmlns:a16="http://schemas.microsoft.com/office/drawing/2014/main" id="{AD8B98F7-76EB-414C-A719-62B728C1DC4E}"/>
              </a:ext>
            </a:extLst>
          </p:cNvPr>
          <p:cNvSpPr>
            <a:spLocks noChangeArrowheads="1"/>
          </p:cNvSpPr>
          <p:nvPr/>
        </p:nvSpPr>
        <p:spPr bwMode="auto">
          <a:xfrm>
            <a:off x="5160964" y="208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1" name="Oval 691">
            <a:extLst>
              <a:ext uri="{FF2B5EF4-FFF2-40B4-BE49-F238E27FC236}">
                <a16:creationId xmlns:a16="http://schemas.microsoft.com/office/drawing/2014/main" id="{17089860-988F-4906-B74F-983229FD222D}"/>
              </a:ext>
            </a:extLst>
          </p:cNvPr>
          <p:cNvSpPr>
            <a:spLocks noChangeArrowheads="1"/>
          </p:cNvSpPr>
          <p:nvPr/>
        </p:nvSpPr>
        <p:spPr bwMode="auto">
          <a:xfrm>
            <a:off x="5062539" y="2084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2" name="Oval 692">
            <a:extLst>
              <a:ext uri="{FF2B5EF4-FFF2-40B4-BE49-F238E27FC236}">
                <a16:creationId xmlns:a16="http://schemas.microsoft.com/office/drawing/2014/main" id="{C2FE6388-26F9-4559-B6C8-AD3CD2F243B8}"/>
              </a:ext>
            </a:extLst>
          </p:cNvPr>
          <p:cNvSpPr>
            <a:spLocks noChangeArrowheads="1"/>
          </p:cNvSpPr>
          <p:nvPr/>
        </p:nvSpPr>
        <p:spPr bwMode="auto">
          <a:xfrm>
            <a:off x="5173664"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3" name="Oval 693">
            <a:extLst>
              <a:ext uri="{FF2B5EF4-FFF2-40B4-BE49-F238E27FC236}">
                <a16:creationId xmlns:a16="http://schemas.microsoft.com/office/drawing/2014/main" id="{D7FE1ED6-B654-406E-A446-43E54BE4F3DC}"/>
              </a:ext>
            </a:extLst>
          </p:cNvPr>
          <p:cNvSpPr>
            <a:spLocks noChangeArrowheads="1"/>
          </p:cNvSpPr>
          <p:nvPr/>
        </p:nvSpPr>
        <p:spPr bwMode="auto">
          <a:xfrm>
            <a:off x="5559426" y="200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4" name="Oval 694">
            <a:extLst>
              <a:ext uri="{FF2B5EF4-FFF2-40B4-BE49-F238E27FC236}">
                <a16:creationId xmlns:a16="http://schemas.microsoft.com/office/drawing/2014/main" id="{4910B313-5367-40B6-B4CF-6418F4234D0A}"/>
              </a:ext>
            </a:extLst>
          </p:cNvPr>
          <p:cNvSpPr>
            <a:spLocks noChangeArrowheads="1"/>
          </p:cNvSpPr>
          <p:nvPr/>
        </p:nvSpPr>
        <p:spPr bwMode="auto">
          <a:xfrm>
            <a:off x="5276851" y="208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5" name="Oval 695">
            <a:extLst>
              <a:ext uri="{FF2B5EF4-FFF2-40B4-BE49-F238E27FC236}">
                <a16:creationId xmlns:a16="http://schemas.microsoft.com/office/drawing/2014/main" id="{FDDB93FB-A337-453D-B50F-1D95EB56188F}"/>
              </a:ext>
            </a:extLst>
          </p:cNvPr>
          <p:cNvSpPr>
            <a:spLocks noChangeArrowheads="1"/>
          </p:cNvSpPr>
          <p:nvPr/>
        </p:nvSpPr>
        <p:spPr bwMode="auto">
          <a:xfrm>
            <a:off x="5192714" y="204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6" name="Oval 696">
            <a:extLst>
              <a:ext uri="{FF2B5EF4-FFF2-40B4-BE49-F238E27FC236}">
                <a16:creationId xmlns:a16="http://schemas.microsoft.com/office/drawing/2014/main" id="{7B59F4C4-171B-465D-850F-2C4C45409642}"/>
              </a:ext>
            </a:extLst>
          </p:cNvPr>
          <p:cNvSpPr>
            <a:spLocks noChangeArrowheads="1"/>
          </p:cNvSpPr>
          <p:nvPr/>
        </p:nvSpPr>
        <p:spPr bwMode="auto">
          <a:xfrm>
            <a:off x="5421314" y="216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7" name="Oval 697">
            <a:extLst>
              <a:ext uri="{FF2B5EF4-FFF2-40B4-BE49-F238E27FC236}">
                <a16:creationId xmlns:a16="http://schemas.microsoft.com/office/drawing/2014/main" id="{B7AF659F-0E10-4842-AD5E-A3CD2FBDFABE}"/>
              </a:ext>
            </a:extLst>
          </p:cNvPr>
          <p:cNvSpPr>
            <a:spLocks noChangeArrowheads="1"/>
          </p:cNvSpPr>
          <p:nvPr/>
        </p:nvSpPr>
        <p:spPr bwMode="auto">
          <a:xfrm>
            <a:off x="5395914" y="203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8" name="Oval 698">
            <a:extLst>
              <a:ext uri="{FF2B5EF4-FFF2-40B4-BE49-F238E27FC236}">
                <a16:creationId xmlns:a16="http://schemas.microsoft.com/office/drawing/2014/main" id="{74EDC43A-53A6-4E16-B5E8-C7E25093BD3A}"/>
              </a:ext>
            </a:extLst>
          </p:cNvPr>
          <p:cNvSpPr>
            <a:spLocks noChangeArrowheads="1"/>
          </p:cNvSpPr>
          <p:nvPr/>
        </p:nvSpPr>
        <p:spPr bwMode="auto">
          <a:xfrm>
            <a:off x="5380039" y="2130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9" name="Oval 699">
            <a:extLst>
              <a:ext uri="{FF2B5EF4-FFF2-40B4-BE49-F238E27FC236}">
                <a16:creationId xmlns:a16="http://schemas.microsoft.com/office/drawing/2014/main" id="{13A9E55F-F7E6-487D-8F3D-C0521967950B}"/>
              </a:ext>
            </a:extLst>
          </p:cNvPr>
          <p:cNvSpPr>
            <a:spLocks noChangeArrowheads="1"/>
          </p:cNvSpPr>
          <p:nvPr/>
        </p:nvSpPr>
        <p:spPr bwMode="auto">
          <a:xfrm>
            <a:off x="5614989"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0" name="Oval 700">
            <a:extLst>
              <a:ext uri="{FF2B5EF4-FFF2-40B4-BE49-F238E27FC236}">
                <a16:creationId xmlns:a16="http://schemas.microsoft.com/office/drawing/2014/main" id="{6B294776-CE53-4FA0-AA80-305A74F962C3}"/>
              </a:ext>
            </a:extLst>
          </p:cNvPr>
          <p:cNvSpPr>
            <a:spLocks noChangeArrowheads="1"/>
          </p:cNvSpPr>
          <p:nvPr/>
        </p:nvSpPr>
        <p:spPr bwMode="auto">
          <a:xfrm>
            <a:off x="5618164" y="201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1" name="Oval 701">
            <a:extLst>
              <a:ext uri="{FF2B5EF4-FFF2-40B4-BE49-F238E27FC236}">
                <a16:creationId xmlns:a16="http://schemas.microsoft.com/office/drawing/2014/main" id="{830AB941-59BD-4C8C-BEFA-F8D180908D7E}"/>
              </a:ext>
            </a:extLst>
          </p:cNvPr>
          <p:cNvSpPr>
            <a:spLocks noChangeArrowheads="1"/>
          </p:cNvSpPr>
          <p:nvPr/>
        </p:nvSpPr>
        <p:spPr bwMode="auto">
          <a:xfrm>
            <a:off x="5516564" y="210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2" name="Oval 702">
            <a:extLst>
              <a:ext uri="{FF2B5EF4-FFF2-40B4-BE49-F238E27FC236}">
                <a16:creationId xmlns:a16="http://schemas.microsoft.com/office/drawing/2014/main" id="{16A973BE-2F8C-41C9-BBD5-44A908081407}"/>
              </a:ext>
            </a:extLst>
          </p:cNvPr>
          <p:cNvSpPr>
            <a:spLocks noChangeArrowheads="1"/>
          </p:cNvSpPr>
          <p:nvPr/>
        </p:nvSpPr>
        <p:spPr bwMode="auto">
          <a:xfrm>
            <a:off x="5759451" y="217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3" name="Oval 703">
            <a:extLst>
              <a:ext uri="{FF2B5EF4-FFF2-40B4-BE49-F238E27FC236}">
                <a16:creationId xmlns:a16="http://schemas.microsoft.com/office/drawing/2014/main" id="{4C389632-5975-44F6-A287-C0B58C35ADC1}"/>
              </a:ext>
            </a:extLst>
          </p:cNvPr>
          <p:cNvSpPr>
            <a:spLocks noChangeArrowheads="1"/>
          </p:cNvSpPr>
          <p:nvPr/>
        </p:nvSpPr>
        <p:spPr bwMode="auto">
          <a:xfrm>
            <a:off x="5762626" y="209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4" name="Oval 704">
            <a:extLst>
              <a:ext uri="{FF2B5EF4-FFF2-40B4-BE49-F238E27FC236}">
                <a16:creationId xmlns:a16="http://schemas.microsoft.com/office/drawing/2014/main" id="{81FC1492-D983-4877-9385-565204D80AE9}"/>
              </a:ext>
            </a:extLst>
          </p:cNvPr>
          <p:cNvSpPr>
            <a:spLocks noChangeArrowheads="1"/>
          </p:cNvSpPr>
          <p:nvPr/>
        </p:nvSpPr>
        <p:spPr bwMode="auto">
          <a:xfrm>
            <a:off x="5678489" y="205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5" name="Oval 705">
            <a:extLst>
              <a:ext uri="{FF2B5EF4-FFF2-40B4-BE49-F238E27FC236}">
                <a16:creationId xmlns:a16="http://schemas.microsoft.com/office/drawing/2014/main" id="{668D3BED-589A-4DFD-AC0A-8259CC034D27}"/>
              </a:ext>
            </a:extLst>
          </p:cNvPr>
          <p:cNvSpPr>
            <a:spLocks noChangeArrowheads="1"/>
          </p:cNvSpPr>
          <p:nvPr/>
        </p:nvSpPr>
        <p:spPr bwMode="auto">
          <a:xfrm>
            <a:off x="5661026" y="217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6" name="Oval 706">
            <a:extLst>
              <a:ext uri="{FF2B5EF4-FFF2-40B4-BE49-F238E27FC236}">
                <a16:creationId xmlns:a16="http://schemas.microsoft.com/office/drawing/2014/main" id="{04643C7F-E8A8-44AE-AFA1-AC565634DEB2}"/>
              </a:ext>
            </a:extLst>
          </p:cNvPr>
          <p:cNvSpPr>
            <a:spLocks noChangeArrowheads="1"/>
          </p:cNvSpPr>
          <p:nvPr/>
        </p:nvSpPr>
        <p:spPr bwMode="auto">
          <a:xfrm>
            <a:off x="3844926" y="199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7" name="Oval 707">
            <a:extLst>
              <a:ext uri="{FF2B5EF4-FFF2-40B4-BE49-F238E27FC236}">
                <a16:creationId xmlns:a16="http://schemas.microsoft.com/office/drawing/2014/main" id="{075D9439-91DA-4C4E-A136-E1013FBFE755}"/>
              </a:ext>
            </a:extLst>
          </p:cNvPr>
          <p:cNvSpPr>
            <a:spLocks noChangeArrowheads="1"/>
          </p:cNvSpPr>
          <p:nvPr/>
        </p:nvSpPr>
        <p:spPr bwMode="auto">
          <a:xfrm>
            <a:off x="2292351" y="228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8" name="Oval 708">
            <a:extLst>
              <a:ext uri="{FF2B5EF4-FFF2-40B4-BE49-F238E27FC236}">
                <a16:creationId xmlns:a16="http://schemas.microsoft.com/office/drawing/2014/main" id="{2575D59F-B00A-4244-9A73-56368DDB7F59}"/>
              </a:ext>
            </a:extLst>
          </p:cNvPr>
          <p:cNvSpPr>
            <a:spLocks noChangeArrowheads="1"/>
          </p:cNvSpPr>
          <p:nvPr/>
        </p:nvSpPr>
        <p:spPr bwMode="auto">
          <a:xfrm>
            <a:off x="2327276" y="242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9" name="Oval 709">
            <a:extLst>
              <a:ext uri="{FF2B5EF4-FFF2-40B4-BE49-F238E27FC236}">
                <a16:creationId xmlns:a16="http://schemas.microsoft.com/office/drawing/2014/main" id="{247E36C4-200C-4260-978F-7BC7929EE423}"/>
              </a:ext>
            </a:extLst>
          </p:cNvPr>
          <p:cNvSpPr>
            <a:spLocks noChangeArrowheads="1"/>
          </p:cNvSpPr>
          <p:nvPr/>
        </p:nvSpPr>
        <p:spPr bwMode="auto">
          <a:xfrm>
            <a:off x="2354264" y="2173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0" name="Oval 710">
            <a:extLst>
              <a:ext uri="{FF2B5EF4-FFF2-40B4-BE49-F238E27FC236}">
                <a16:creationId xmlns:a16="http://schemas.microsoft.com/office/drawing/2014/main" id="{0E0DB02B-FF04-4B76-8C0A-392E00720A07}"/>
              </a:ext>
            </a:extLst>
          </p:cNvPr>
          <p:cNvSpPr>
            <a:spLocks noChangeArrowheads="1"/>
          </p:cNvSpPr>
          <p:nvPr/>
        </p:nvSpPr>
        <p:spPr bwMode="auto">
          <a:xfrm>
            <a:off x="2357439" y="208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1" name="Oval 711">
            <a:extLst>
              <a:ext uri="{FF2B5EF4-FFF2-40B4-BE49-F238E27FC236}">
                <a16:creationId xmlns:a16="http://schemas.microsoft.com/office/drawing/2014/main" id="{5C9E3C05-3F1B-47D3-8D16-8786B2152246}"/>
              </a:ext>
            </a:extLst>
          </p:cNvPr>
          <p:cNvSpPr>
            <a:spLocks noChangeArrowheads="1"/>
          </p:cNvSpPr>
          <p:nvPr/>
        </p:nvSpPr>
        <p:spPr bwMode="auto">
          <a:xfrm>
            <a:off x="2273301" y="204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2" name="Oval 712">
            <a:extLst>
              <a:ext uri="{FF2B5EF4-FFF2-40B4-BE49-F238E27FC236}">
                <a16:creationId xmlns:a16="http://schemas.microsoft.com/office/drawing/2014/main" id="{84BB8F56-34DE-485A-954E-CCCF40F020D8}"/>
              </a:ext>
            </a:extLst>
          </p:cNvPr>
          <p:cNvSpPr>
            <a:spLocks noChangeArrowheads="1"/>
          </p:cNvSpPr>
          <p:nvPr/>
        </p:nvSpPr>
        <p:spPr bwMode="auto">
          <a:xfrm>
            <a:off x="2132014" y="236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3" name="Oval 713">
            <a:extLst>
              <a:ext uri="{FF2B5EF4-FFF2-40B4-BE49-F238E27FC236}">
                <a16:creationId xmlns:a16="http://schemas.microsoft.com/office/drawing/2014/main" id="{67474F4C-BFD1-473D-B051-D048FB15C5BF}"/>
              </a:ext>
            </a:extLst>
          </p:cNvPr>
          <p:cNvSpPr>
            <a:spLocks noChangeArrowheads="1"/>
          </p:cNvSpPr>
          <p:nvPr/>
        </p:nvSpPr>
        <p:spPr bwMode="auto">
          <a:xfrm>
            <a:off x="2211389" y="2844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4" name="Oval 714">
            <a:extLst>
              <a:ext uri="{FF2B5EF4-FFF2-40B4-BE49-F238E27FC236}">
                <a16:creationId xmlns:a16="http://schemas.microsoft.com/office/drawing/2014/main" id="{03D3A5D6-A3D5-42B9-939C-A622E5957F8D}"/>
              </a:ext>
            </a:extLst>
          </p:cNvPr>
          <p:cNvSpPr>
            <a:spLocks noChangeArrowheads="1"/>
          </p:cNvSpPr>
          <p:nvPr/>
        </p:nvSpPr>
        <p:spPr bwMode="auto">
          <a:xfrm>
            <a:off x="2185989" y="229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5" name="Oval 715">
            <a:extLst>
              <a:ext uri="{FF2B5EF4-FFF2-40B4-BE49-F238E27FC236}">
                <a16:creationId xmlns:a16="http://schemas.microsoft.com/office/drawing/2014/main" id="{BA3309E8-9C20-4A26-9D16-FA0D2E994B46}"/>
              </a:ext>
            </a:extLst>
          </p:cNvPr>
          <p:cNvSpPr>
            <a:spLocks noChangeArrowheads="1"/>
          </p:cNvSpPr>
          <p:nvPr/>
        </p:nvSpPr>
        <p:spPr bwMode="auto">
          <a:xfrm>
            <a:off x="2117726" y="20923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6" name="Oval 716">
            <a:extLst>
              <a:ext uri="{FF2B5EF4-FFF2-40B4-BE49-F238E27FC236}">
                <a16:creationId xmlns:a16="http://schemas.microsoft.com/office/drawing/2014/main" id="{F165BD86-FA40-4CD8-AD1E-ABD29ED4B68A}"/>
              </a:ext>
            </a:extLst>
          </p:cNvPr>
          <p:cNvSpPr>
            <a:spLocks noChangeArrowheads="1"/>
          </p:cNvSpPr>
          <p:nvPr/>
        </p:nvSpPr>
        <p:spPr bwMode="auto">
          <a:xfrm>
            <a:off x="2255839"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7" name="Oval 717">
            <a:extLst>
              <a:ext uri="{FF2B5EF4-FFF2-40B4-BE49-F238E27FC236}">
                <a16:creationId xmlns:a16="http://schemas.microsoft.com/office/drawing/2014/main" id="{DC866B71-1021-405C-A8D2-2C624FC9711A}"/>
              </a:ext>
            </a:extLst>
          </p:cNvPr>
          <p:cNvSpPr>
            <a:spLocks noChangeArrowheads="1"/>
          </p:cNvSpPr>
          <p:nvPr/>
        </p:nvSpPr>
        <p:spPr bwMode="auto">
          <a:xfrm>
            <a:off x="2351089" y="272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8" name="Oval 718">
            <a:extLst>
              <a:ext uri="{FF2B5EF4-FFF2-40B4-BE49-F238E27FC236}">
                <a16:creationId xmlns:a16="http://schemas.microsoft.com/office/drawing/2014/main" id="{BF176CFD-B251-462A-B6C2-F7FCB0EF1177}"/>
              </a:ext>
            </a:extLst>
          </p:cNvPr>
          <p:cNvSpPr>
            <a:spLocks noChangeArrowheads="1"/>
          </p:cNvSpPr>
          <p:nvPr/>
        </p:nvSpPr>
        <p:spPr bwMode="auto">
          <a:xfrm>
            <a:off x="2193926" y="270033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9" name="Oval 719">
            <a:extLst>
              <a:ext uri="{FF2B5EF4-FFF2-40B4-BE49-F238E27FC236}">
                <a16:creationId xmlns:a16="http://schemas.microsoft.com/office/drawing/2014/main" id="{5F191FA3-B0A9-45AD-978D-4C07345DEB6E}"/>
              </a:ext>
            </a:extLst>
          </p:cNvPr>
          <p:cNvSpPr>
            <a:spLocks noChangeArrowheads="1"/>
          </p:cNvSpPr>
          <p:nvPr/>
        </p:nvSpPr>
        <p:spPr bwMode="auto">
          <a:xfrm>
            <a:off x="2265363" y="27638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0" name="Oval 720">
            <a:extLst>
              <a:ext uri="{FF2B5EF4-FFF2-40B4-BE49-F238E27FC236}">
                <a16:creationId xmlns:a16="http://schemas.microsoft.com/office/drawing/2014/main" id="{0105EB08-8D42-4CA7-A6EA-D942F486FFEA}"/>
              </a:ext>
            </a:extLst>
          </p:cNvPr>
          <p:cNvSpPr>
            <a:spLocks noChangeArrowheads="1"/>
          </p:cNvSpPr>
          <p:nvPr/>
        </p:nvSpPr>
        <p:spPr bwMode="auto">
          <a:xfrm>
            <a:off x="2246314" y="2646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1" name="Oval 721">
            <a:extLst>
              <a:ext uri="{FF2B5EF4-FFF2-40B4-BE49-F238E27FC236}">
                <a16:creationId xmlns:a16="http://schemas.microsoft.com/office/drawing/2014/main" id="{08E2DE91-A0F8-42CD-B49E-69D0E3B0AA2A}"/>
              </a:ext>
            </a:extLst>
          </p:cNvPr>
          <p:cNvSpPr>
            <a:spLocks noChangeArrowheads="1"/>
          </p:cNvSpPr>
          <p:nvPr/>
        </p:nvSpPr>
        <p:spPr bwMode="auto">
          <a:xfrm>
            <a:off x="2317751" y="265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2" name="Oval 722">
            <a:extLst>
              <a:ext uri="{FF2B5EF4-FFF2-40B4-BE49-F238E27FC236}">
                <a16:creationId xmlns:a16="http://schemas.microsoft.com/office/drawing/2014/main" id="{909034A2-0562-41BF-889C-438C2E8EFFE7}"/>
              </a:ext>
            </a:extLst>
          </p:cNvPr>
          <p:cNvSpPr>
            <a:spLocks noChangeArrowheads="1"/>
          </p:cNvSpPr>
          <p:nvPr/>
        </p:nvSpPr>
        <p:spPr bwMode="auto">
          <a:xfrm>
            <a:off x="2341564" y="257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3" name="Oval 723">
            <a:extLst>
              <a:ext uri="{FF2B5EF4-FFF2-40B4-BE49-F238E27FC236}">
                <a16:creationId xmlns:a16="http://schemas.microsoft.com/office/drawing/2014/main" id="{52E94D57-836E-4780-A762-F11C17B660EB}"/>
              </a:ext>
            </a:extLst>
          </p:cNvPr>
          <p:cNvSpPr>
            <a:spLocks noChangeArrowheads="1"/>
          </p:cNvSpPr>
          <p:nvPr/>
        </p:nvSpPr>
        <p:spPr bwMode="auto">
          <a:xfrm>
            <a:off x="2243139"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4" name="Oval 724">
            <a:extLst>
              <a:ext uri="{FF2B5EF4-FFF2-40B4-BE49-F238E27FC236}">
                <a16:creationId xmlns:a16="http://schemas.microsoft.com/office/drawing/2014/main" id="{BA83508A-DCF2-49CB-880C-DCD379E9F99D}"/>
              </a:ext>
            </a:extLst>
          </p:cNvPr>
          <p:cNvSpPr>
            <a:spLocks noChangeArrowheads="1"/>
          </p:cNvSpPr>
          <p:nvPr/>
        </p:nvSpPr>
        <p:spPr bwMode="auto">
          <a:xfrm>
            <a:off x="2144714" y="2546351"/>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5" name="Oval 725">
            <a:extLst>
              <a:ext uri="{FF2B5EF4-FFF2-40B4-BE49-F238E27FC236}">
                <a16:creationId xmlns:a16="http://schemas.microsoft.com/office/drawing/2014/main" id="{01183BE9-7AE4-442F-AB88-A2B3635CDB1F}"/>
              </a:ext>
            </a:extLst>
          </p:cNvPr>
          <p:cNvSpPr>
            <a:spLocks noChangeArrowheads="1"/>
          </p:cNvSpPr>
          <p:nvPr/>
        </p:nvSpPr>
        <p:spPr bwMode="auto">
          <a:xfrm>
            <a:off x="2149476" y="263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6" name="Oval 726">
            <a:extLst>
              <a:ext uri="{FF2B5EF4-FFF2-40B4-BE49-F238E27FC236}">
                <a16:creationId xmlns:a16="http://schemas.microsoft.com/office/drawing/2014/main" id="{995BD0B6-16ED-4525-A820-F5D5744DC10A}"/>
              </a:ext>
            </a:extLst>
          </p:cNvPr>
          <p:cNvSpPr>
            <a:spLocks noChangeArrowheads="1"/>
          </p:cNvSpPr>
          <p:nvPr/>
        </p:nvSpPr>
        <p:spPr bwMode="auto">
          <a:xfrm>
            <a:off x="2376489" y="2487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7" name="Oval 727">
            <a:extLst>
              <a:ext uri="{FF2B5EF4-FFF2-40B4-BE49-F238E27FC236}">
                <a16:creationId xmlns:a16="http://schemas.microsoft.com/office/drawing/2014/main" id="{BE9C8F2F-441E-4AEF-8FF1-4384E37913D2}"/>
              </a:ext>
            </a:extLst>
          </p:cNvPr>
          <p:cNvSpPr>
            <a:spLocks noChangeArrowheads="1"/>
          </p:cNvSpPr>
          <p:nvPr/>
        </p:nvSpPr>
        <p:spPr bwMode="auto">
          <a:xfrm>
            <a:off x="2225676" y="245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8" name="Oval 728">
            <a:extLst>
              <a:ext uri="{FF2B5EF4-FFF2-40B4-BE49-F238E27FC236}">
                <a16:creationId xmlns:a16="http://schemas.microsoft.com/office/drawing/2014/main" id="{7BF4AA56-18BF-42A7-8862-43620F842D04}"/>
              </a:ext>
            </a:extLst>
          </p:cNvPr>
          <p:cNvSpPr>
            <a:spLocks noChangeArrowheads="1"/>
          </p:cNvSpPr>
          <p:nvPr/>
        </p:nvSpPr>
        <p:spPr bwMode="auto">
          <a:xfrm>
            <a:off x="2344739" y="231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9" name="Oval 729">
            <a:extLst>
              <a:ext uri="{FF2B5EF4-FFF2-40B4-BE49-F238E27FC236}">
                <a16:creationId xmlns:a16="http://schemas.microsoft.com/office/drawing/2014/main" id="{0812C37E-C2E1-4C4E-8DF0-B15A861283BB}"/>
              </a:ext>
            </a:extLst>
          </p:cNvPr>
          <p:cNvSpPr>
            <a:spLocks noChangeArrowheads="1"/>
          </p:cNvSpPr>
          <p:nvPr/>
        </p:nvSpPr>
        <p:spPr bwMode="auto">
          <a:xfrm>
            <a:off x="2436814" y="2357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0" name="Oval 730">
            <a:extLst>
              <a:ext uri="{FF2B5EF4-FFF2-40B4-BE49-F238E27FC236}">
                <a16:creationId xmlns:a16="http://schemas.microsoft.com/office/drawing/2014/main" id="{75DE3E10-4AEF-4054-8B77-CEDF9C481D79}"/>
              </a:ext>
            </a:extLst>
          </p:cNvPr>
          <p:cNvSpPr>
            <a:spLocks noChangeArrowheads="1"/>
          </p:cNvSpPr>
          <p:nvPr/>
        </p:nvSpPr>
        <p:spPr bwMode="auto">
          <a:xfrm>
            <a:off x="2471739" y="2497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1" name="Oval 731">
            <a:extLst>
              <a:ext uri="{FF2B5EF4-FFF2-40B4-BE49-F238E27FC236}">
                <a16:creationId xmlns:a16="http://schemas.microsoft.com/office/drawing/2014/main" id="{E9D2A997-4D9F-475E-8D79-D9BCD1ACB997}"/>
              </a:ext>
            </a:extLst>
          </p:cNvPr>
          <p:cNvSpPr>
            <a:spLocks noChangeArrowheads="1"/>
          </p:cNvSpPr>
          <p:nvPr/>
        </p:nvSpPr>
        <p:spPr bwMode="auto">
          <a:xfrm>
            <a:off x="2498726" y="224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2" name="Oval 732">
            <a:extLst>
              <a:ext uri="{FF2B5EF4-FFF2-40B4-BE49-F238E27FC236}">
                <a16:creationId xmlns:a16="http://schemas.microsoft.com/office/drawing/2014/main" id="{87FDABB5-9AB7-4E2B-A288-3BDFAECD68C5}"/>
              </a:ext>
            </a:extLst>
          </p:cNvPr>
          <p:cNvSpPr>
            <a:spLocks noChangeArrowheads="1"/>
          </p:cNvSpPr>
          <p:nvPr/>
        </p:nvSpPr>
        <p:spPr bwMode="auto">
          <a:xfrm>
            <a:off x="2501901" y="216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3" name="Oval 733">
            <a:extLst>
              <a:ext uri="{FF2B5EF4-FFF2-40B4-BE49-F238E27FC236}">
                <a16:creationId xmlns:a16="http://schemas.microsoft.com/office/drawing/2014/main" id="{988595D2-ECD2-449B-ADD9-C949D2D5914E}"/>
              </a:ext>
            </a:extLst>
          </p:cNvPr>
          <p:cNvSpPr>
            <a:spLocks noChangeArrowheads="1"/>
          </p:cNvSpPr>
          <p:nvPr/>
        </p:nvSpPr>
        <p:spPr bwMode="auto">
          <a:xfrm>
            <a:off x="2400301" y="224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4" name="Oval 734">
            <a:extLst>
              <a:ext uri="{FF2B5EF4-FFF2-40B4-BE49-F238E27FC236}">
                <a16:creationId xmlns:a16="http://schemas.microsoft.com/office/drawing/2014/main" id="{5E3F41A9-04DF-4555-BC47-7813FEDA4063}"/>
              </a:ext>
            </a:extLst>
          </p:cNvPr>
          <p:cNvSpPr>
            <a:spLocks noChangeArrowheads="1"/>
          </p:cNvSpPr>
          <p:nvPr/>
        </p:nvSpPr>
        <p:spPr bwMode="auto">
          <a:xfrm>
            <a:off x="2476501" y="203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5" name="Oval 735">
            <a:extLst>
              <a:ext uri="{FF2B5EF4-FFF2-40B4-BE49-F238E27FC236}">
                <a16:creationId xmlns:a16="http://schemas.microsoft.com/office/drawing/2014/main" id="{CDF67825-A612-4045-9AE0-597606F99A17}"/>
              </a:ext>
            </a:extLst>
          </p:cNvPr>
          <p:cNvSpPr>
            <a:spLocks noChangeArrowheads="1"/>
          </p:cNvSpPr>
          <p:nvPr/>
        </p:nvSpPr>
        <p:spPr bwMode="auto">
          <a:xfrm>
            <a:off x="2495551" y="280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6" name="Oval 736">
            <a:extLst>
              <a:ext uri="{FF2B5EF4-FFF2-40B4-BE49-F238E27FC236}">
                <a16:creationId xmlns:a16="http://schemas.microsoft.com/office/drawing/2014/main" id="{08C01056-A7A0-4D86-9DF8-56E2DF9BAEAA}"/>
              </a:ext>
            </a:extLst>
          </p:cNvPr>
          <p:cNvSpPr>
            <a:spLocks noChangeArrowheads="1"/>
          </p:cNvSpPr>
          <p:nvPr/>
        </p:nvSpPr>
        <p:spPr bwMode="auto">
          <a:xfrm>
            <a:off x="2409826" y="28400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7" name="Oval 737">
            <a:extLst>
              <a:ext uri="{FF2B5EF4-FFF2-40B4-BE49-F238E27FC236}">
                <a16:creationId xmlns:a16="http://schemas.microsoft.com/office/drawing/2014/main" id="{5CFC1671-3742-45CC-AE95-93300F312864}"/>
              </a:ext>
            </a:extLst>
          </p:cNvPr>
          <p:cNvSpPr>
            <a:spLocks noChangeArrowheads="1"/>
          </p:cNvSpPr>
          <p:nvPr/>
        </p:nvSpPr>
        <p:spPr bwMode="auto">
          <a:xfrm>
            <a:off x="2686051" y="2892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8" name="Oval 738">
            <a:extLst>
              <a:ext uri="{FF2B5EF4-FFF2-40B4-BE49-F238E27FC236}">
                <a16:creationId xmlns:a16="http://schemas.microsoft.com/office/drawing/2014/main" id="{9F6060C7-CBCC-41CD-83BE-31579442E932}"/>
              </a:ext>
            </a:extLst>
          </p:cNvPr>
          <p:cNvSpPr>
            <a:spLocks noChangeArrowheads="1"/>
          </p:cNvSpPr>
          <p:nvPr/>
        </p:nvSpPr>
        <p:spPr bwMode="auto">
          <a:xfrm>
            <a:off x="2462214" y="2727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9" name="Oval 739">
            <a:extLst>
              <a:ext uri="{FF2B5EF4-FFF2-40B4-BE49-F238E27FC236}">
                <a16:creationId xmlns:a16="http://schemas.microsoft.com/office/drawing/2014/main" id="{F887BC21-15C5-43A6-A1FA-150147EEA6AC}"/>
              </a:ext>
            </a:extLst>
          </p:cNvPr>
          <p:cNvSpPr>
            <a:spLocks noChangeArrowheads="1"/>
          </p:cNvSpPr>
          <p:nvPr/>
        </p:nvSpPr>
        <p:spPr bwMode="auto">
          <a:xfrm>
            <a:off x="2486026"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0" name="Oval 740">
            <a:extLst>
              <a:ext uri="{FF2B5EF4-FFF2-40B4-BE49-F238E27FC236}">
                <a16:creationId xmlns:a16="http://schemas.microsoft.com/office/drawing/2014/main" id="{40109BCD-DBFA-4C3E-B4C3-678EE714D974}"/>
              </a:ext>
            </a:extLst>
          </p:cNvPr>
          <p:cNvSpPr>
            <a:spLocks noChangeArrowheads="1"/>
          </p:cNvSpPr>
          <p:nvPr/>
        </p:nvSpPr>
        <p:spPr bwMode="auto">
          <a:xfrm>
            <a:off x="2474914" y="260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1" name="Oval 741">
            <a:extLst>
              <a:ext uri="{FF2B5EF4-FFF2-40B4-BE49-F238E27FC236}">
                <a16:creationId xmlns:a16="http://schemas.microsoft.com/office/drawing/2014/main" id="{E7351992-AC7E-4B0B-B692-F2C3238F8871}"/>
              </a:ext>
            </a:extLst>
          </p:cNvPr>
          <p:cNvSpPr>
            <a:spLocks noChangeArrowheads="1"/>
          </p:cNvSpPr>
          <p:nvPr/>
        </p:nvSpPr>
        <p:spPr bwMode="auto">
          <a:xfrm>
            <a:off x="2489201" y="2392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2" name="Oval 742">
            <a:extLst>
              <a:ext uri="{FF2B5EF4-FFF2-40B4-BE49-F238E27FC236}">
                <a16:creationId xmlns:a16="http://schemas.microsoft.com/office/drawing/2014/main" id="{B3835A25-BD53-42DD-A678-7A0163C1613B}"/>
              </a:ext>
            </a:extLst>
          </p:cNvPr>
          <p:cNvSpPr>
            <a:spLocks noChangeArrowheads="1"/>
          </p:cNvSpPr>
          <p:nvPr/>
        </p:nvSpPr>
        <p:spPr bwMode="auto">
          <a:xfrm>
            <a:off x="3522664" y="213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3" name="Oval 743">
            <a:extLst>
              <a:ext uri="{FF2B5EF4-FFF2-40B4-BE49-F238E27FC236}">
                <a16:creationId xmlns:a16="http://schemas.microsoft.com/office/drawing/2014/main" id="{D5E5F721-9CC3-4809-9F48-9DBADD10845B}"/>
              </a:ext>
            </a:extLst>
          </p:cNvPr>
          <p:cNvSpPr>
            <a:spLocks noChangeArrowheads="1"/>
          </p:cNvSpPr>
          <p:nvPr/>
        </p:nvSpPr>
        <p:spPr bwMode="auto">
          <a:xfrm>
            <a:off x="3557589" y="227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4" name="Oval 744">
            <a:extLst>
              <a:ext uri="{FF2B5EF4-FFF2-40B4-BE49-F238E27FC236}">
                <a16:creationId xmlns:a16="http://schemas.microsoft.com/office/drawing/2014/main" id="{F7DF2EFD-B3B6-403F-A195-A7BDFEE483D4}"/>
              </a:ext>
            </a:extLst>
          </p:cNvPr>
          <p:cNvSpPr>
            <a:spLocks noChangeArrowheads="1"/>
          </p:cNvSpPr>
          <p:nvPr/>
        </p:nvSpPr>
        <p:spPr bwMode="auto">
          <a:xfrm>
            <a:off x="3584576" y="203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5" name="Oval 745">
            <a:extLst>
              <a:ext uri="{FF2B5EF4-FFF2-40B4-BE49-F238E27FC236}">
                <a16:creationId xmlns:a16="http://schemas.microsoft.com/office/drawing/2014/main" id="{8D5668DF-CB79-43FD-B1DE-82C55F19BECD}"/>
              </a:ext>
            </a:extLst>
          </p:cNvPr>
          <p:cNvSpPr>
            <a:spLocks noChangeArrowheads="1"/>
          </p:cNvSpPr>
          <p:nvPr/>
        </p:nvSpPr>
        <p:spPr bwMode="auto">
          <a:xfrm>
            <a:off x="3568701" y="2784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6" name="Oval 746">
            <a:extLst>
              <a:ext uri="{FF2B5EF4-FFF2-40B4-BE49-F238E27FC236}">
                <a16:creationId xmlns:a16="http://schemas.microsoft.com/office/drawing/2014/main" id="{E87F1576-C0D5-4E66-8BAF-3FD52FE8C59C}"/>
              </a:ext>
            </a:extLst>
          </p:cNvPr>
          <p:cNvSpPr>
            <a:spLocks noChangeArrowheads="1"/>
          </p:cNvSpPr>
          <p:nvPr/>
        </p:nvSpPr>
        <p:spPr bwMode="auto">
          <a:xfrm>
            <a:off x="3486151" y="203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7" name="Oval 747">
            <a:extLst>
              <a:ext uri="{FF2B5EF4-FFF2-40B4-BE49-F238E27FC236}">
                <a16:creationId xmlns:a16="http://schemas.microsoft.com/office/drawing/2014/main" id="{5E332A4A-36E4-4903-93E7-B86D07E93722}"/>
              </a:ext>
            </a:extLst>
          </p:cNvPr>
          <p:cNvSpPr>
            <a:spLocks noChangeArrowheads="1"/>
          </p:cNvSpPr>
          <p:nvPr/>
        </p:nvSpPr>
        <p:spPr bwMode="auto">
          <a:xfrm>
            <a:off x="3581401"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8" name="Oval 748">
            <a:extLst>
              <a:ext uri="{FF2B5EF4-FFF2-40B4-BE49-F238E27FC236}">
                <a16:creationId xmlns:a16="http://schemas.microsoft.com/office/drawing/2014/main" id="{6F49D1EC-10BD-46B5-9AE0-0F0FC0497650}"/>
              </a:ext>
            </a:extLst>
          </p:cNvPr>
          <p:cNvSpPr>
            <a:spLocks noChangeArrowheads="1"/>
          </p:cNvSpPr>
          <p:nvPr/>
        </p:nvSpPr>
        <p:spPr bwMode="auto">
          <a:xfrm>
            <a:off x="3495676" y="26225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9" name="Oval 749">
            <a:extLst>
              <a:ext uri="{FF2B5EF4-FFF2-40B4-BE49-F238E27FC236}">
                <a16:creationId xmlns:a16="http://schemas.microsoft.com/office/drawing/2014/main" id="{F39738FB-5128-4C96-A03A-F513BDF31A9C}"/>
              </a:ext>
            </a:extLst>
          </p:cNvPr>
          <p:cNvSpPr>
            <a:spLocks noChangeArrowheads="1"/>
          </p:cNvSpPr>
          <p:nvPr/>
        </p:nvSpPr>
        <p:spPr bwMode="auto">
          <a:xfrm>
            <a:off x="3476626" y="2505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0" name="Oval 750">
            <a:extLst>
              <a:ext uri="{FF2B5EF4-FFF2-40B4-BE49-F238E27FC236}">
                <a16:creationId xmlns:a16="http://schemas.microsoft.com/office/drawing/2014/main" id="{B77B05A3-674B-4F16-8603-8CDEFDEE39CC}"/>
              </a:ext>
            </a:extLst>
          </p:cNvPr>
          <p:cNvSpPr>
            <a:spLocks noChangeArrowheads="1"/>
          </p:cNvSpPr>
          <p:nvPr/>
        </p:nvSpPr>
        <p:spPr bwMode="auto">
          <a:xfrm>
            <a:off x="3548064" y="250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1" name="Oval 751">
            <a:extLst>
              <a:ext uri="{FF2B5EF4-FFF2-40B4-BE49-F238E27FC236}">
                <a16:creationId xmlns:a16="http://schemas.microsoft.com/office/drawing/2014/main" id="{0C9B01D7-9BA4-46D0-8A4A-5DE9BBF2CAC0}"/>
              </a:ext>
            </a:extLst>
          </p:cNvPr>
          <p:cNvSpPr>
            <a:spLocks noChangeArrowheads="1"/>
          </p:cNvSpPr>
          <p:nvPr/>
        </p:nvSpPr>
        <p:spPr bwMode="auto">
          <a:xfrm>
            <a:off x="3505201" y="2393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2" name="Oval 752">
            <a:extLst>
              <a:ext uri="{FF2B5EF4-FFF2-40B4-BE49-F238E27FC236}">
                <a16:creationId xmlns:a16="http://schemas.microsoft.com/office/drawing/2014/main" id="{C06D54E7-B034-4C1A-B633-52046C414151}"/>
              </a:ext>
            </a:extLst>
          </p:cNvPr>
          <p:cNvSpPr>
            <a:spLocks noChangeArrowheads="1"/>
          </p:cNvSpPr>
          <p:nvPr/>
        </p:nvSpPr>
        <p:spPr bwMode="auto">
          <a:xfrm>
            <a:off x="3606801" y="234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3" name="Oval 753">
            <a:extLst>
              <a:ext uri="{FF2B5EF4-FFF2-40B4-BE49-F238E27FC236}">
                <a16:creationId xmlns:a16="http://schemas.microsoft.com/office/drawing/2014/main" id="{A460F283-B750-428F-B942-0636949CC332}"/>
              </a:ext>
            </a:extLst>
          </p:cNvPr>
          <p:cNvSpPr>
            <a:spLocks noChangeArrowheads="1"/>
          </p:cNvSpPr>
          <p:nvPr/>
        </p:nvSpPr>
        <p:spPr bwMode="auto">
          <a:xfrm>
            <a:off x="3575051" y="217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4" name="Oval 754">
            <a:extLst>
              <a:ext uri="{FF2B5EF4-FFF2-40B4-BE49-F238E27FC236}">
                <a16:creationId xmlns:a16="http://schemas.microsoft.com/office/drawing/2014/main" id="{4BD1DB2B-D0AA-4DDD-8DDF-BCEC2F26DF66}"/>
              </a:ext>
            </a:extLst>
          </p:cNvPr>
          <p:cNvSpPr>
            <a:spLocks noChangeArrowheads="1"/>
          </p:cNvSpPr>
          <p:nvPr/>
        </p:nvSpPr>
        <p:spPr bwMode="auto">
          <a:xfrm>
            <a:off x="3667126" y="221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5" name="Oval 755">
            <a:extLst>
              <a:ext uri="{FF2B5EF4-FFF2-40B4-BE49-F238E27FC236}">
                <a16:creationId xmlns:a16="http://schemas.microsoft.com/office/drawing/2014/main" id="{B1022E55-CE67-482B-8291-B4095F18E659}"/>
              </a:ext>
            </a:extLst>
          </p:cNvPr>
          <p:cNvSpPr>
            <a:spLocks noChangeArrowheads="1"/>
          </p:cNvSpPr>
          <p:nvPr/>
        </p:nvSpPr>
        <p:spPr bwMode="auto">
          <a:xfrm>
            <a:off x="3702051" y="235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6" name="Oval 756">
            <a:extLst>
              <a:ext uri="{FF2B5EF4-FFF2-40B4-BE49-F238E27FC236}">
                <a16:creationId xmlns:a16="http://schemas.microsoft.com/office/drawing/2014/main" id="{530B81E6-5E12-46B2-BB5A-02A350AC1192}"/>
              </a:ext>
            </a:extLst>
          </p:cNvPr>
          <p:cNvSpPr>
            <a:spLocks noChangeArrowheads="1"/>
          </p:cNvSpPr>
          <p:nvPr/>
        </p:nvSpPr>
        <p:spPr bwMode="auto">
          <a:xfrm>
            <a:off x="3729039" y="210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7" name="Oval 757">
            <a:extLst>
              <a:ext uri="{FF2B5EF4-FFF2-40B4-BE49-F238E27FC236}">
                <a16:creationId xmlns:a16="http://schemas.microsoft.com/office/drawing/2014/main" id="{3AE2F0E0-DF4D-49B3-B85C-A041BDCBEDA6}"/>
              </a:ext>
            </a:extLst>
          </p:cNvPr>
          <p:cNvSpPr>
            <a:spLocks noChangeArrowheads="1"/>
          </p:cNvSpPr>
          <p:nvPr/>
        </p:nvSpPr>
        <p:spPr bwMode="auto">
          <a:xfrm>
            <a:off x="3732214" y="202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8" name="Oval 758">
            <a:extLst>
              <a:ext uri="{FF2B5EF4-FFF2-40B4-BE49-F238E27FC236}">
                <a16:creationId xmlns:a16="http://schemas.microsoft.com/office/drawing/2014/main" id="{A221BACB-1930-4A0C-AA70-53FA5C6064D6}"/>
              </a:ext>
            </a:extLst>
          </p:cNvPr>
          <p:cNvSpPr>
            <a:spLocks noChangeArrowheads="1"/>
          </p:cNvSpPr>
          <p:nvPr/>
        </p:nvSpPr>
        <p:spPr bwMode="auto">
          <a:xfrm>
            <a:off x="3641726" y="2849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9" name="Oval 759">
            <a:extLst>
              <a:ext uri="{FF2B5EF4-FFF2-40B4-BE49-F238E27FC236}">
                <a16:creationId xmlns:a16="http://schemas.microsoft.com/office/drawing/2014/main" id="{E740B98D-24B3-4C54-BC1A-1AE61C2A2DCC}"/>
              </a:ext>
            </a:extLst>
          </p:cNvPr>
          <p:cNvSpPr>
            <a:spLocks noChangeArrowheads="1"/>
          </p:cNvSpPr>
          <p:nvPr/>
        </p:nvSpPr>
        <p:spPr bwMode="auto">
          <a:xfrm>
            <a:off x="3630614" y="210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0" name="Oval 760">
            <a:extLst>
              <a:ext uri="{FF2B5EF4-FFF2-40B4-BE49-F238E27FC236}">
                <a16:creationId xmlns:a16="http://schemas.microsoft.com/office/drawing/2014/main" id="{A5B1860D-A929-433C-9FF7-B662930F59E2}"/>
              </a:ext>
            </a:extLst>
          </p:cNvPr>
          <p:cNvSpPr>
            <a:spLocks noChangeArrowheads="1"/>
          </p:cNvSpPr>
          <p:nvPr/>
        </p:nvSpPr>
        <p:spPr bwMode="auto">
          <a:xfrm>
            <a:off x="3725864" y="265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1" name="Oval 761">
            <a:extLst>
              <a:ext uri="{FF2B5EF4-FFF2-40B4-BE49-F238E27FC236}">
                <a16:creationId xmlns:a16="http://schemas.microsoft.com/office/drawing/2014/main" id="{C36F21A8-1ABD-4BC9-94CC-C7757EC71173}"/>
              </a:ext>
            </a:extLst>
          </p:cNvPr>
          <p:cNvSpPr>
            <a:spLocks noChangeArrowheads="1"/>
          </p:cNvSpPr>
          <p:nvPr/>
        </p:nvSpPr>
        <p:spPr bwMode="auto">
          <a:xfrm>
            <a:off x="3640138" y="26987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2" name="Oval 762">
            <a:extLst>
              <a:ext uri="{FF2B5EF4-FFF2-40B4-BE49-F238E27FC236}">
                <a16:creationId xmlns:a16="http://schemas.microsoft.com/office/drawing/2014/main" id="{C4A8D3B7-D288-405B-98A2-F7DD08FC91F1}"/>
              </a:ext>
            </a:extLst>
          </p:cNvPr>
          <p:cNvSpPr>
            <a:spLocks noChangeArrowheads="1"/>
          </p:cNvSpPr>
          <p:nvPr/>
        </p:nvSpPr>
        <p:spPr bwMode="auto">
          <a:xfrm>
            <a:off x="3187701" y="232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3" name="Oval 763">
            <a:extLst>
              <a:ext uri="{FF2B5EF4-FFF2-40B4-BE49-F238E27FC236}">
                <a16:creationId xmlns:a16="http://schemas.microsoft.com/office/drawing/2014/main" id="{48CE1B6C-C983-452D-BB16-022551F5949E}"/>
              </a:ext>
            </a:extLst>
          </p:cNvPr>
          <p:cNvSpPr>
            <a:spLocks noChangeArrowheads="1"/>
          </p:cNvSpPr>
          <p:nvPr/>
        </p:nvSpPr>
        <p:spPr bwMode="auto">
          <a:xfrm>
            <a:off x="3692526" y="258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4" name="Oval 764">
            <a:extLst>
              <a:ext uri="{FF2B5EF4-FFF2-40B4-BE49-F238E27FC236}">
                <a16:creationId xmlns:a16="http://schemas.microsoft.com/office/drawing/2014/main" id="{6459A24F-DAE1-4AAD-B572-607EF3C57203}"/>
              </a:ext>
            </a:extLst>
          </p:cNvPr>
          <p:cNvSpPr>
            <a:spLocks noChangeArrowheads="1"/>
          </p:cNvSpPr>
          <p:nvPr/>
        </p:nvSpPr>
        <p:spPr bwMode="auto">
          <a:xfrm>
            <a:off x="3716339" y="251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5" name="Oval 765">
            <a:extLst>
              <a:ext uri="{FF2B5EF4-FFF2-40B4-BE49-F238E27FC236}">
                <a16:creationId xmlns:a16="http://schemas.microsoft.com/office/drawing/2014/main" id="{0905871E-794F-43E4-9095-15D1FA054C9A}"/>
              </a:ext>
            </a:extLst>
          </p:cNvPr>
          <p:cNvSpPr>
            <a:spLocks noChangeArrowheads="1"/>
          </p:cNvSpPr>
          <p:nvPr/>
        </p:nvSpPr>
        <p:spPr bwMode="auto">
          <a:xfrm>
            <a:off x="3617914" y="2517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6" name="Oval 766">
            <a:extLst>
              <a:ext uri="{FF2B5EF4-FFF2-40B4-BE49-F238E27FC236}">
                <a16:creationId xmlns:a16="http://schemas.microsoft.com/office/drawing/2014/main" id="{DBAFE5D7-857A-461E-8068-67598408B82D}"/>
              </a:ext>
            </a:extLst>
          </p:cNvPr>
          <p:cNvSpPr>
            <a:spLocks noChangeArrowheads="1"/>
          </p:cNvSpPr>
          <p:nvPr/>
        </p:nvSpPr>
        <p:spPr bwMode="auto">
          <a:xfrm>
            <a:off x="3719514" y="225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7" name="Oval 767">
            <a:extLst>
              <a:ext uri="{FF2B5EF4-FFF2-40B4-BE49-F238E27FC236}">
                <a16:creationId xmlns:a16="http://schemas.microsoft.com/office/drawing/2014/main" id="{42D00475-2A9F-469D-865D-C8567572D300}"/>
              </a:ext>
            </a:extLst>
          </p:cNvPr>
          <p:cNvSpPr>
            <a:spLocks noChangeArrowheads="1"/>
          </p:cNvSpPr>
          <p:nvPr/>
        </p:nvSpPr>
        <p:spPr bwMode="auto">
          <a:xfrm>
            <a:off x="2633664" y="221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8" name="Oval 768">
            <a:extLst>
              <a:ext uri="{FF2B5EF4-FFF2-40B4-BE49-F238E27FC236}">
                <a16:creationId xmlns:a16="http://schemas.microsoft.com/office/drawing/2014/main" id="{6A2945C3-7652-4821-BBC5-C5565F025625}"/>
              </a:ext>
            </a:extLst>
          </p:cNvPr>
          <p:cNvSpPr>
            <a:spLocks noChangeArrowheads="1"/>
          </p:cNvSpPr>
          <p:nvPr/>
        </p:nvSpPr>
        <p:spPr bwMode="auto">
          <a:xfrm>
            <a:off x="2668589" y="2351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9" name="Oval 769">
            <a:extLst>
              <a:ext uri="{FF2B5EF4-FFF2-40B4-BE49-F238E27FC236}">
                <a16:creationId xmlns:a16="http://schemas.microsoft.com/office/drawing/2014/main" id="{B756F4BD-49D1-4BB8-B5EE-321796AA63EC}"/>
              </a:ext>
            </a:extLst>
          </p:cNvPr>
          <p:cNvSpPr>
            <a:spLocks noChangeArrowheads="1"/>
          </p:cNvSpPr>
          <p:nvPr/>
        </p:nvSpPr>
        <p:spPr bwMode="auto">
          <a:xfrm>
            <a:off x="2695576"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0" name="Oval 770">
            <a:extLst>
              <a:ext uri="{FF2B5EF4-FFF2-40B4-BE49-F238E27FC236}">
                <a16:creationId xmlns:a16="http://schemas.microsoft.com/office/drawing/2014/main" id="{1B1C9C4E-33DE-451C-B3A0-361ECDDCC065}"/>
              </a:ext>
            </a:extLst>
          </p:cNvPr>
          <p:cNvSpPr>
            <a:spLocks noChangeArrowheads="1"/>
          </p:cNvSpPr>
          <p:nvPr/>
        </p:nvSpPr>
        <p:spPr bwMode="auto">
          <a:xfrm>
            <a:off x="2698751" y="201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1" name="Oval 771">
            <a:extLst>
              <a:ext uri="{FF2B5EF4-FFF2-40B4-BE49-F238E27FC236}">
                <a16:creationId xmlns:a16="http://schemas.microsoft.com/office/drawing/2014/main" id="{91BBBE50-2FEE-4105-B51F-F2D925245B79}"/>
              </a:ext>
            </a:extLst>
          </p:cNvPr>
          <p:cNvSpPr>
            <a:spLocks noChangeArrowheads="1"/>
          </p:cNvSpPr>
          <p:nvPr/>
        </p:nvSpPr>
        <p:spPr bwMode="auto">
          <a:xfrm>
            <a:off x="2674939" y="277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2" name="Oval 772">
            <a:extLst>
              <a:ext uri="{FF2B5EF4-FFF2-40B4-BE49-F238E27FC236}">
                <a16:creationId xmlns:a16="http://schemas.microsoft.com/office/drawing/2014/main" id="{E563DA5D-0CD6-4D4B-9CC3-0025C1A9F045}"/>
              </a:ext>
            </a:extLst>
          </p:cNvPr>
          <p:cNvSpPr>
            <a:spLocks noChangeArrowheads="1"/>
          </p:cNvSpPr>
          <p:nvPr/>
        </p:nvSpPr>
        <p:spPr bwMode="auto">
          <a:xfrm>
            <a:off x="2597151" y="210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3" name="Oval 773">
            <a:extLst>
              <a:ext uri="{FF2B5EF4-FFF2-40B4-BE49-F238E27FC236}">
                <a16:creationId xmlns:a16="http://schemas.microsoft.com/office/drawing/2014/main" id="{679EC3D9-78FE-488B-A222-13A58B191D82}"/>
              </a:ext>
            </a:extLst>
          </p:cNvPr>
          <p:cNvSpPr>
            <a:spLocks noChangeArrowheads="1"/>
          </p:cNvSpPr>
          <p:nvPr/>
        </p:nvSpPr>
        <p:spPr bwMode="auto">
          <a:xfrm>
            <a:off x="2692401"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4" name="Oval 774">
            <a:extLst>
              <a:ext uri="{FF2B5EF4-FFF2-40B4-BE49-F238E27FC236}">
                <a16:creationId xmlns:a16="http://schemas.microsoft.com/office/drawing/2014/main" id="{158AFDB4-0A64-4EDC-A507-2CD28804279F}"/>
              </a:ext>
            </a:extLst>
          </p:cNvPr>
          <p:cNvSpPr>
            <a:spLocks noChangeArrowheads="1"/>
          </p:cNvSpPr>
          <p:nvPr/>
        </p:nvSpPr>
        <p:spPr bwMode="auto">
          <a:xfrm>
            <a:off x="2606676" y="26939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5" name="Oval 775">
            <a:extLst>
              <a:ext uri="{FF2B5EF4-FFF2-40B4-BE49-F238E27FC236}">
                <a16:creationId xmlns:a16="http://schemas.microsoft.com/office/drawing/2014/main" id="{270694ED-AAD6-440D-B759-03E8253C942F}"/>
              </a:ext>
            </a:extLst>
          </p:cNvPr>
          <p:cNvSpPr>
            <a:spLocks noChangeArrowheads="1"/>
          </p:cNvSpPr>
          <p:nvPr/>
        </p:nvSpPr>
        <p:spPr bwMode="auto">
          <a:xfrm>
            <a:off x="2587626" y="257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6" name="Oval 776">
            <a:extLst>
              <a:ext uri="{FF2B5EF4-FFF2-40B4-BE49-F238E27FC236}">
                <a16:creationId xmlns:a16="http://schemas.microsoft.com/office/drawing/2014/main" id="{A1A80A19-9FBD-4C8B-9C49-154F93CA61A7}"/>
              </a:ext>
            </a:extLst>
          </p:cNvPr>
          <p:cNvSpPr>
            <a:spLocks noChangeArrowheads="1"/>
          </p:cNvSpPr>
          <p:nvPr/>
        </p:nvSpPr>
        <p:spPr bwMode="auto">
          <a:xfrm>
            <a:off x="2659064" y="258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7" name="Oval 777">
            <a:extLst>
              <a:ext uri="{FF2B5EF4-FFF2-40B4-BE49-F238E27FC236}">
                <a16:creationId xmlns:a16="http://schemas.microsoft.com/office/drawing/2014/main" id="{838A0AF4-75CD-4E13-A368-56E559AB22DB}"/>
              </a:ext>
            </a:extLst>
          </p:cNvPr>
          <p:cNvSpPr>
            <a:spLocks noChangeArrowheads="1"/>
          </p:cNvSpPr>
          <p:nvPr/>
        </p:nvSpPr>
        <p:spPr bwMode="auto">
          <a:xfrm>
            <a:off x="2682876" y="250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8" name="Oval 778">
            <a:extLst>
              <a:ext uri="{FF2B5EF4-FFF2-40B4-BE49-F238E27FC236}">
                <a16:creationId xmlns:a16="http://schemas.microsoft.com/office/drawing/2014/main" id="{1FDA88DA-515C-42E9-A750-85D54D20CBEE}"/>
              </a:ext>
            </a:extLst>
          </p:cNvPr>
          <p:cNvSpPr>
            <a:spLocks noChangeArrowheads="1"/>
          </p:cNvSpPr>
          <p:nvPr/>
        </p:nvSpPr>
        <p:spPr bwMode="auto">
          <a:xfrm>
            <a:off x="2584451" y="251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9" name="Oval 779">
            <a:extLst>
              <a:ext uri="{FF2B5EF4-FFF2-40B4-BE49-F238E27FC236}">
                <a16:creationId xmlns:a16="http://schemas.microsoft.com/office/drawing/2014/main" id="{65E10361-0A63-48ED-8EA3-2CA9D790F0F6}"/>
              </a:ext>
            </a:extLst>
          </p:cNvPr>
          <p:cNvSpPr>
            <a:spLocks noChangeArrowheads="1"/>
          </p:cNvSpPr>
          <p:nvPr/>
        </p:nvSpPr>
        <p:spPr bwMode="auto">
          <a:xfrm>
            <a:off x="2717801" y="2417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0" name="Oval 780">
            <a:extLst>
              <a:ext uri="{FF2B5EF4-FFF2-40B4-BE49-F238E27FC236}">
                <a16:creationId xmlns:a16="http://schemas.microsoft.com/office/drawing/2014/main" id="{5E317800-653B-4E5B-9067-44BDB9EFCBB8}"/>
              </a:ext>
            </a:extLst>
          </p:cNvPr>
          <p:cNvSpPr>
            <a:spLocks noChangeArrowheads="1"/>
          </p:cNvSpPr>
          <p:nvPr/>
        </p:nvSpPr>
        <p:spPr bwMode="auto">
          <a:xfrm>
            <a:off x="2566989" y="231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1" name="Oval 781">
            <a:extLst>
              <a:ext uri="{FF2B5EF4-FFF2-40B4-BE49-F238E27FC236}">
                <a16:creationId xmlns:a16="http://schemas.microsoft.com/office/drawing/2014/main" id="{E5950A51-2B63-45F1-A75E-E71146235C43}"/>
              </a:ext>
            </a:extLst>
          </p:cNvPr>
          <p:cNvSpPr>
            <a:spLocks noChangeArrowheads="1"/>
          </p:cNvSpPr>
          <p:nvPr/>
        </p:nvSpPr>
        <p:spPr bwMode="auto">
          <a:xfrm>
            <a:off x="2686051" y="224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2" name="Oval 782">
            <a:extLst>
              <a:ext uri="{FF2B5EF4-FFF2-40B4-BE49-F238E27FC236}">
                <a16:creationId xmlns:a16="http://schemas.microsoft.com/office/drawing/2014/main" id="{51EC59AF-FBC8-4E0F-98EE-9EF3DCC49EDB}"/>
              </a:ext>
            </a:extLst>
          </p:cNvPr>
          <p:cNvSpPr>
            <a:spLocks noChangeArrowheads="1"/>
          </p:cNvSpPr>
          <p:nvPr/>
        </p:nvSpPr>
        <p:spPr bwMode="auto">
          <a:xfrm>
            <a:off x="2778126" y="2287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3" name="Oval 783">
            <a:extLst>
              <a:ext uri="{FF2B5EF4-FFF2-40B4-BE49-F238E27FC236}">
                <a16:creationId xmlns:a16="http://schemas.microsoft.com/office/drawing/2014/main" id="{359D860E-F1B6-4631-ACFC-A5AF5FFF29F7}"/>
              </a:ext>
            </a:extLst>
          </p:cNvPr>
          <p:cNvSpPr>
            <a:spLocks noChangeArrowheads="1"/>
          </p:cNvSpPr>
          <p:nvPr/>
        </p:nvSpPr>
        <p:spPr bwMode="auto">
          <a:xfrm>
            <a:off x="2813051" y="2427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4" name="Oval 784">
            <a:extLst>
              <a:ext uri="{FF2B5EF4-FFF2-40B4-BE49-F238E27FC236}">
                <a16:creationId xmlns:a16="http://schemas.microsoft.com/office/drawing/2014/main" id="{99D491AC-DDB0-4DC3-8275-CCFCAFD399AF}"/>
              </a:ext>
            </a:extLst>
          </p:cNvPr>
          <p:cNvSpPr>
            <a:spLocks noChangeArrowheads="1"/>
          </p:cNvSpPr>
          <p:nvPr/>
        </p:nvSpPr>
        <p:spPr bwMode="auto">
          <a:xfrm>
            <a:off x="2840039" y="217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5" name="Oval 785">
            <a:extLst>
              <a:ext uri="{FF2B5EF4-FFF2-40B4-BE49-F238E27FC236}">
                <a16:creationId xmlns:a16="http://schemas.microsoft.com/office/drawing/2014/main" id="{696B1223-E581-4EE8-900B-25D13C2A2E25}"/>
              </a:ext>
            </a:extLst>
          </p:cNvPr>
          <p:cNvSpPr>
            <a:spLocks noChangeArrowheads="1"/>
          </p:cNvSpPr>
          <p:nvPr/>
        </p:nvSpPr>
        <p:spPr bwMode="auto">
          <a:xfrm>
            <a:off x="2843214" y="209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6" name="Oval 786">
            <a:extLst>
              <a:ext uri="{FF2B5EF4-FFF2-40B4-BE49-F238E27FC236}">
                <a16:creationId xmlns:a16="http://schemas.microsoft.com/office/drawing/2014/main" id="{5D3FCF64-44E3-4F4F-9621-656A360927C1}"/>
              </a:ext>
            </a:extLst>
          </p:cNvPr>
          <p:cNvSpPr>
            <a:spLocks noChangeArrowheads="1"/>
          </p:cNvSpPr>
          <p:nvPr/>
        </p:nvSpPr>
        <p:spPr bwMode="auto">
          <a:xfrm>
            <a:off x="2741614" y="217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7" name="Oval 787">
            <a:extLst>
              <a:ext uri="{FF2B5EF4-FFF2-40B4-BE49-F238E27FC236}">
                <a16:creationId xmlns:a16="http://schemas.microsoft.com/office/drawing/2014/main" id="{00560E9C-C243-44B9-82B3-7EEAB68239A0}"/>
              </a:ext>
            </a:extLst>
          </p:cNvPr>
          <p:cNvSpPr>
            <a:spLocks noChangeArrowheads="1"/>
          </p:cNvSpPr>
          <p:nvPr/>
        </p:nvSpPr>
        <p:spPr bwMode="auto">
          <a:xfrm>
            <a:off x="2836864" y="273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8" name="Oval 788">
            <a:extLst>
              <a:ext uri="{FF2B5EF4-FFF2-40B4-BE49-F238E27FC236}">
                <a16:creationId xmlns:a16="http://schemas.microsoft.com/office/drawing/2014/main" id="{051AFB13-DC21-4FCA-8ADC-88135355F6C5}"/>
              </a:ext>
            </a:extLst>
          </p:cNvPr>
          <p:cNvSpPr>
            <a:spLocks noChangeArrowheads="1"/>
          </p:cNvSpPr>
          <p:nvPr/>
        </p:nvSpPr>
        <p:spPr bwMode="auto">
          <a:xfrm>
            <a:off x="2751138" y="27701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9" name="Oval 789">
            <a:extLst>
              <a:ext uri="{FF2B5EF4-FFF2-40B4-BE49-F238E27FC236}">
                <a16:creationId xmlns:a16="http://schemas.microsoft.com/office/drawing/2014/main" id="{C1FA1593-C89D-45DA-8ABD-FAD7A353DC56}"/>
              </a:ext>
            </a:extLst>
          </p:cNvPr>
          <p:cNvSpPr>
            <a:spLocks noChangeArrowheads="1"/>
          </p:cNvSpPr>
          <p:nvPr/>
        </p:nvSpPr>
        <p:spPr bwMode="auto">
          <a:xfrm>
            <a:off x="2740026"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0" name="Oval 790">
            <a:extLst>
              <a:ext uri="{FF2B5EF4-FFF2-40B4-BE49-F238E27FC236}">
                <a16:creationId xmlns:a16="http://schemas.microsoft.com/office/drawing/2014/main" id="{5706CE73-26A7-4DB8-B91F-D03159EEA545}"/>
              </a:ext>
            </a:extLst>
          </p:cNvPr>
          <p:cNvSpPr>
            <a:spLocks noChangeArrowheads="1"/>
          </p:cNvSpPr>
          <p:nvPr/>
        </p:nvSpPr>
        <p:spPr bwMode="auto">
          <a:xfrm>
            <a:off x="2803526" y="2657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1" name="Oval 791">
            <a:extLst>
              <a:ext uri="{FF2B5EF4-FFF2-40B4-BE49-F238E27FC236}">
                <a16:creationId xmlns:a16="http://schemas.microsoft.com/office/drawing/2014/main" id="{D5F263B6-69FC-4CD3-A815-B13D268D7F88}"/>
              </a:ext>
            </a:extLst>
          </p:cNvPr>
          <p:cNvSpPr>
            <a:spLocks noChangeArrowheads="1"/>
          </p:cNvSpPr>
          <p:nvPr/>
        </p:nvSpPr>
        <p:spPr bwMode="auto">
          <a:xfrm>
            <a:off x="2827339" y="2584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2" name="Oval 792">
            <a:extLst>
              <a:ext uri="{FF2B5EF4-FFF2-40B4-BE49-F238E27FC236}">
                <a16:creationId xmlns:a16="http://schemas.microsoft.com/office/drawing/2014/main" id="{FB329A3A-0663-4E13-AF09-40939729CDDF}"/>
              </a:ext>
            </a:extLst>
          </p:cNvPr>
          <p:cNvSpPr>
            <a:spLocks noChangeArrowheads="1"/>
          </p:cNvSpPr>
          <p:nvPr/>
        </p:nvSpPr>
        <p:spPr bwMode="auto">
          <a:xfrm>
            <a:off x="2728914" y="258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3" name="Oval 793">
            <a:extLst>
              <a:ext uri="{FF2B5EF4-FFF2-40B4-BE49-F238E27FC236}">
                <a16:creationId xmlns:a16="http://schemas.microsoft.com/office/drawing/2014/main" id="{97256397-063D-4C2E-B5DE-FE7D735E4A67}"/>
              </a:ext>
            </a:extLst>
          </p:cNvPr>
          <p:cNvSpPr>
            <a:spLocks noChangeArrowheads="1"/>
          </p:cNvSpPr>
          <p:nvPr/>
        </p:nvSpPr>
        <p:spPr bwMode="auto">
          <a:xfrm>
            <a:off x="2852739" y="226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4" name="Oval 794">
            <a:extLst>
              <a:ext uri="{FF2B5EF4-FFF2-40B4-BE49-F238E27FC236}">
                <a16:creationId xmlns:a16="http://schemas.microsoft.com/office/drawing/2014/main" id="{A5D5749F-D01A-4407-A977-B325D2E093DA}"/>
              </a:ext>
            </a:extLst>
          </p:cNvPr>
          <p:cNvSpPr>
            <a:spLocks noChangeArrowheads="1"/>
          </p:cNvSpPr>
          <p:nvPr/>
        </p:nvSpPr>
        <p:spPr bwMode="auto">
          <a:xfrm>
            <a:off x="2890839" y="2374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5" name="Oval 795">
            <a:extLst>
              <a:ext uri="{FF2B5EF4-FFF2-40B4-BE49-F238E27FC236}">
                <a16:creationId xmlns:a16="http://schemas.microsoft.com/office/drawing/2014/main" id="{569A6DC5-A543-4541-B781-A0A2DC35B781}"/>
              </a:ext>
            </a:extLst>
          </p:cNvPr>
          <p:cNvSpPr>
            <a:spLocks noChangeArrowheads="1"/>
          </p:cNvSpPr>
          <p:nvPr/>
        </p:nvSpPr>
        <p:spPr bwMode="auto">
          <a:xfrm>
            <a:off x="292576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6" name="Oval 796">
            <a:extLst>
              <a:ext uri="{FF2B5EF4-FFF2-40B4-BE49-F238E27FC236}">
                <a16:creationId xmlns:a16="http://schemas.microsoft.com/office/drawing/2014/main" id="{E78F47AA-502C-4380-9168-3E164885C89A}"/>
              </a:ext>
            </a:extLst>
          </p:cNvPr>
          <p:cNvSpPr>
            <a:spLocks noChangeArrowheads="1"/>
          </p:cNvSpPr>
          <p:nvPr/>
        </p:nvSpPr>
        <p:spPr bwMode="auto">
          <a:xfrm>
            <a:off x="2952751" y="226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7" name="Oval 797">
            <a:extLst>
              <a:ext uri="{FF2B5EF4-FFF2-40B4-BE49-F238E27FC236}">
                <a16:creationId xmlns:a16="http://schemas.microsoft.com/office/drawing/2014/main" id="{EA8E4AFE-F89D-44BF-9B73-1C411EF2E78C}"/>
              </a:ext>
            </a:extLst>
          </p:cNvPr>
          <p:cNvSpPr>
            <a:spLocks noChangeArrowheads="1"/>
          </p:cNvSpPr>
          <p:nvPr/>
        </p:nvSpPr>
        <p:spPr bwMode="auto">
          <a:xfrm>
            <a:off x="2955926" y="218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8" name="Oval 798">
            <a:extLst>
              <a:ext uri="{FF2B5EF4-FFF2-40B4-BE49-F238E27FC236}">
                <a16:creationId xmlns:a16="http://schemas.microsoft.com/office/drawing/2014/main" id="{F1A8AA11-61BB-4D77-A19E-6F2DDAD638F3}"/>
              </a:ext>
            </a:extLst>
          </p:cNvPr>
          <p:cNvSpPr>
            <a:spLocks noChangeArrowheads="1"/>
          </p:cNvSpPr>
          <p:nvPr/>
        </p:nvSpPr>
        <p:spPr bwMode="auto">
          <a:xfrm>
            <a:off x="2871789" y="213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9" name="Oval 799">
            <a:extLst>
              <a:ext uri="{FF2B5EF4-FFF2-40B4-BE49-F238E27FC236}">
                <a16:creationId xmlns:a16="http://schemas.microsoft.com/office/drawing/2014/main" id="{0BDA0805-4D2F-44F4-AEB4-F01AA98F8BB8}"/>
              </a:ext>
            </a:extLst>
          </p:cNvPr>
          <p:cNvSpPr>
            <a:spLocks noChangeArrowheads="1"/>
          </p:cNvSpPr>
          <p:nvPr/>
        </p:nvSpPr>
        <p:spPr bwMode="auto">
          <a:xfrm>
            <a:off x="2930526" y="205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0" name="Oval 800">
            <a:extLst>
              <a:ext uri="{FF2B5EF4-FFF2-40B4-BE49-F238E27FC236}">
                <a16:creationId xmlns:a16="http://schemas.microsoft.com/office/drawing/2014/main" id="{4F8F368C-28EE-459D-8241-CE5E9C1A2BBB}"/>
              </a:ext>
            </a:extLst>
          </p:cNvPr>
          <p:cNvSpPr>
            <a:spLocks noChangeArrowheads="1"/>
          </p:cNvSpPr>
          <p:nvPr/>
        </p:nvSpPr>
        <p:spPr bwMode="auto">
          <a:xfrm>
            <a:off x="2835276" y="2851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1" name="Oval 801">
            <a:extLst>
              <a:ext uri="{FF2B5EF4-FFF2-40B4-BE49-F238E27FC236}">
                <a16:creationId xmlns:a16="http://schemas.microsoft.com/office/drawing/2014/main" id="{789AA1C0-0872-4D7D-9609-6BA3AECF7FF0}"/>
              </a:ext>
            </a:extLst>
          </p:cNvPr>
          <p:cNvSpPr>
            <a:spLocks noChangeArrowheads="1"/>
          </p:cNvSpPr>
          <p:nvPr/>
        </p:nvSpPr>
        <p:spPr bwMode="auto">
          <a:xfrm>
            <a:off x="2916239" y="2744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2" name="Oval 802">
            <a:extLst>
              <a:ext uri="{FF2B5EF4-FFF2-40B4-BE49-F238E27FC236}">
                <a16:creationId xmlns:a16="http://schemas.microsoft.com/office/drawing/2014/main" id="{CFCD5523-DFA5-41B3-AD57-D52CB7120790}"/>
              </a:ext>
            </a:extLst>
          </p:cNvPr>
          <p:cNvSpPr>
            <a:spLocks noChangeArrowheads="1"/>
          </p:cNvSpPr>
          <p:nvPr/>
        </p:nvSpPr>
        <p:spPr bwMode="auto">
          <a:xfrm>
            <a:off x="2940051" y="267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3" name="Oval 803">
            <a:extLst>
              <a:ext uri="{FF2B5EF4-FFF2-40B4-BE49-F238E27FC236}">
                <a16:creationId xmlns:a16="http://schemas.microsoft.com/office/drawing/2014/main" id="{CDF56595-0F53-413B-933B-36B8A16EF78E}"/>
              </a:ext>
            </a:extLst>
          </p:cNvPr>
          <p:cNvSpPr>
            <a:spLocks noChangeArrowheads="1"/>
          </p:cNvSpPr>
          <p:nvPr/>
        </p:nvSpPr>
        <p:spPr bwMode="auto">
          <a:xfrm>
            <a:off x="2974976" y="258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4" name="Oval 804">
            <a:extLst>
              <a:ext uri="{FF2B5EF4-FFF2-40B4-BE49-F238E27FC236}">
                <a16:creationId xmlns:a16="http://schemas.microsoft.com/office/drawing/2014/main" id="{DD2797C1-2336-4C6C-9A32-4B57F5F63316}"/>
              </a:ext>
            </a:extLst>
          </p:cNvPr>
          <p:cNvSpPr>
            <a:spLocks noChangeArrowheads="1"/>
          </p:cNvSpPr>
          <p:nvPr/>
        </p:nvSpPr>
        <p:spPr bwMode="auto">
          <a:xfrm>
            <a:off x="3035301" y="245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5" name="Oval 805">
            <a:extLst>
              <a:ext uri="{FF2B5EF4-FFF2-40B4-BE49-F238E27FC236}">
                <a16:creationId xmlns:a16="http://schemas.microsoft.com/office/drawing/2014/main" id="{90038FE3-43FF-460F-82E1-675535B00775}"/>
              </a:ext>
            </a:extLst>
          </p:cNvPr>
          <p:cNvSpPr>
            <a:spLocks noChangeArrowheads="1"/>
          </p:cNvSpPr>
          <p:nvPr/>
        </p:nvSpPr>
        <p:spPr bwMode="auto">
          <a:xfrm>
            <a:off x="3070226" y="2590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6" name="Oval 806">
            <a:extLst>
              <a:ext uri="{FF2B5EF4-FFF2-40B4-BE49-F238E27FC236}">
                <a16:creationId xmlns:a16="http://schemas.microsoft.com/office/drawing/2014/main" id="{CC017B04-5288-4E3A-9AE0-0E82254CF9A8}"/>
              </a:ext>
            </a:extLst>
          </p:cNvPr>
          <p:cNvSpPr>
            <a:spLocks noChangeArrowheads="1"/>
          </p:cNvSpPr>
          <p:nvPr/>
        </p:nvSpPr>
        <p:spPr bwMode="auto">
          <a:xfrm>
            <a:off x="3097214" y="234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7" name="Oval 807">
            <a:extLst>
              <a:ext uri="{FF2B5EF4-FFF2-40B4-BE49-F238E27FC236}">
                <a16:creationId xmlns:a16="http://schemas.microsoft.com/office/drawing/2014/main" id="{31F4B221-7B45-4AF0-BD55-76C60A0B2B6D}"/>
              </a:ext>
            </a:extLst>
          </p:cNvPr>
          <p:cNvSpPr>
            <a:spLocks noChangeArrowheads="1"/>
          </p:cNvSpPr>
          <p:nvPr/>
        </p:nvSpPr>
        <p:spPr bwMode="auto">
          <a:xfrm>
            <a:off x="3100389" y="2257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8" name="Oval 808">
            <a:extLst>
              <a:ext uri="{FF2B5EF4-FFF2-40B4-BE49-F238E27FC236}">
                <a16:creationId xmlns:a16="http://schemas.microsoft.com/office/drawing/2014/main" id="{63D7444E-5399-4E81-85EC-3D4E97D6A975}"/>
              </a:ext>
            </a:extLst>
          </p:cNvPr>
          <p:cNvSpPr>
            <a:spLocks noChangeArrowheads="1"/>
          </p:cNvSpPr>
          <p:nvPr/>
        </p:nvSpPr>
        <p:spPr bwMode="auto">
          <a:xfrm>
            <a:off x="2998789" y="2341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9" name="Oval 809">
            <a:extLst>
              <a:ext uri="{FF2B5EF4-FFF2-40B4-BE49-F238E27FC236}">
                <a16:creationId xmlns:a16="http://schemas.microsoft.com/office/drawing/2014/main" id="{465A5D9F-FF16-4D06-912A-2E2BFB7A243F}"/>
              </a:ext>
            </a:extLst>
          </p:cNvPr>
          <p:cNvSpPr>
            <a:spLocks noChangeArrowheads="1"/>
          </p:cNvSpPr>
          <p:nvPr/>
        </p:nvSpPr>
        <p:spPr bwMode="auto">
          <a:xfrm>
            <a:off x="3074989" y="2128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0" name="Oval 810">
            <a:extLst>
              <a:ext uri="{FF2B5EF4-FFF2-40B4-BE49-F238E27FC236}">
                <a16:creationId xmlns:a16="http://schemas.microsoft.com/office/drawing/2014/main" id="{44FF6A1B-6D69-452F-96F5-ECA146634B1F}"/>
              </a:ext>
            </a:extLst>
          </p:cNvPr>
          <p:cNvSpPr>
            <a:spLocks noChangeArrowheads="1"/>
          </p:cNvSpPr>
          <p:nvPr/>
        </p:nvSpPr>
        <p:spPr bwMode="auto">
          <a:xfrm>
            <a:off x="3130551" y="2033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1" name="Oval 811">
            <a:extLst>
              <a:ext uri="{FF2B5EF4-FFF2-40B4-BE49-F238E27FC236}">
                <a16:creationId xmlns:a16="http://schemas.microsoft.com/office/drawing/2014/main" id="{59714358-0F00-45FB-8867-4E2D6644858C}"/>
              </a:ext>
            </a:extLst>
          </p:cNvPr>
          <p:cNvSpPr>
            <a:spLocks noChangeArrowheads="1"/>
          </p:cNvSpPr>
          <p:nvPr/>
        </p:nvSpPr>
        <p:spPr bwMode="auto">
          <a:xfrm>
            <a:off x="2989264" y="281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2" name="Oval 812">
            <a:extLst>
              <a:ext uri="{FF2B5EF4-FFF2-40B4-BE49-F238E27FC236}">
                <a16:creationId xmlns:a16="http://schemas.microsoft.com/office/drawing/2014/main" id="{AF06E3BD-9F19-445E-B583-20BF47404A37}"/>
              </a:ext>
            </a:extLst>
          </p:cNvPr>
          <p:cNvSpPr>
            <a:spLocks noChangeArrowheads="1"/>
          </p:cNvSpPr>
          <p:nvPr/>
        </p:nvSpPr>
        <p:spPr bwMode="auto">
          <a:xfrm>
            <a:off x="3060701" y="2820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3" name="Oval 813">
            <a:extLst>
              <a:ext uri="{FF2B5EF4-FFF2-40B4-BE49-F238E27FC236}">
                <a16:creationId xmlns:a16="http://schemas.microsoft.com/office/drawing/2014/main" id="{92D9300A-020F-4F8A-A3CB-2B1548B88E9C}"/>
              </a:ext>
            </a:extLst>
          </p:cNvPr>
          <p:cNvSpPr>
            <a:spLocks noChangeArrowheads="1"/>
          </p:cNvSpPr>
          <p:nvPr/>
        </p:nvSpPr>
        <p:spPr bwMode="auto">
          <a:xfrm>
            <a:off x="3084514" y="2747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4" name="Oval 814">
            <a:extLst>
              <a:ext uri="{FF2B5EF4-FFF2-40B4-BE49-F238E27FC236}">
                <a16:creationId xmlns:a16="http://schemas.microsoft.com/office/drawing/2014/main" id="{5378AE11-3405-4418-B0C2-793CF7762BE6}"/>
              </a:ext>
            </a:extLst>
          </p:cNvPr>
          <p:cNvSpPr>
            <a:spLocks noChangeArrowheads="1"/>
          </p:cNvSpPr>
          <p:nvPr/>
        </p:nvSpPr>
        <p:spPr bwMode="auto">
          <a:xfrm>
            <a:off x="2986089" y="2752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5" name="Oval 815">
            <a:extLst>
              <a:ext uri="{FF2B5EF4-FFF2-40B4-BE49-F238E27FC236}">
                <a16:creationId xmlns:a16="http://schemas.microsoft.com/office/drawing/2014/main" id="{315E1AEB-5C3E-414E-A998-3EB65764E8A2}"/>
              </a:ext>
            </a:extLst>
          </p:cNvPr>
          <p:cNvSpPr>
            <a:spLocks noChangeArrowheads="1"/>
          </p:cNvSpPr>
          <p:nvPr/>
        </p:nvSpPr>
        <p:spPr bwMode="auto">
          <a:xfrm>
            <a:off x="3087689" y="2486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6" name="Oval 816">
            <a:extLst>
              <a:ext uri="{FF2B5EF4-FFF2-40B4-BE49-F238E27FC236}">
                <a16:creationId xmlns:a16="http://schemas.microsoft.com/office/drawing/2014/main" id="{C1375E00-320F-45E6-87EC-06FB8741FEDA}"/>
              </a:ext>
            </a:extLst>
          </p:cNvPr>
          <p:cNvSpPr>
            <a:spLocks noChangeArrowheads="1"/>
          </p:cNvSpPr>
          <p:nvPr/>
        </p:nvSpPr>
        <p:spPr bwMode="auto">
          <a:xfrm>
            <a:off x="3059114" y="2224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7" name="Oval 817">
            <a:extLst>
              <a:ext uri="{FF2B5EF4-FFF2-40B4-BE49-F238E27FC236}">
                <a16:creationId xmlns:a16="http://schemas.microsoft.com/office/drawing/2014/main" id="{2C90DF2A-3BBB-4E2D-A750-C2E632E5DB56}"/>
              </a:ext>
            </a:extLst>
          </p:cNvPr>
          <p:cNvSpPr>
            <a:spLocks noChangeArrowheads="1"/>
          </p:cNvSpPr>
          <p:nvPr/>
        </p:nvSpPr>
        <p:spPr bwMode="auto">
          <a:xfrm>
            <a:off x="3267076" y="244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8" name="Oval 818">
            <a:extLst>
              <a:ext uri="{FF2B5EF4-FFF2-40B4-BE49-F238E27FC236}">
                <a16:creationId xmlns:a16="http://schemas.microsoft.com/office/drawing/2014/main" id="{D333A669-8BE4-4840-A9F6-C90FC525F736}"/>
              </a:ext>
            </a:extLst>
          </p:cNvPr>
          <p:cNvSpPr>
            <a:spLocks noChangeArrowheads="1"/>
          </p:cNvSpPr>
          <p:nvPr/>
        </p:nvSpPr>
        <p:spPr bwMode="auto">
          <a:xfrm>
            <a:off x="3294064" y="2197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9" name="Oval 819">
            <a:extLst>
              <a:ext uri="{FF2B5EF4-FFF2-40B4-BE49-F238E27FC236}">
                <a16:creationId xmlns:a16="http://schemas.microsoft.com/office/drawing/2014/main" id="{F9BB0BE4-F8CD-4605-A376-029FB5F35B7C}"/>
              </a:ext>
            </a:extLst>
          </p:cNvPr>
          <p:cNvSpPr>
            <a:spLocks noChangeArrowheads="1"/>
          </p:cNvSpPr>
          <p:nvPr/>
        </p:nvSpPr>
        <p:spPr bwMode="auto">
          <a:xfrm>
            <a:off x="3297239" y="2111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0" name="Oval 820">
            <a:extLst>
              <a:ext uri="{FF2B5EF4-FFF2-40B4-BE49-F238E27FC236}">
                <a16:creationId xmlns:a16="http://schemas.microsoft.com/office/drawing/2014/main" id="{5B1FD052-B3E6-44E2-AACD-034A6FC5B7F4}"/>
              </a:ext>
            </a:extLst>
          </p:cNvPr>
          <p:cNvSpPr>
            <a:spLocks noChangeArrowheads="1"/>
          </p:cNvSpPr>
          <p:nvPr/>
        </p:nvSpPr>
        <p:spPr bwMode="auto">
          <a:xfrm>
            <a:off x="3213101" y="207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1" name="Oval 821">
            <a:extLst>
              <a:ext uri="{FF2B5EF4-FFF2-40B4-BE49-F238E27FC236}">
                <a16:creationId xmlns:a16="http://schemas.microsoft.com/office/drawing/2014/main" id="{734A5C93-3AED-47EA-9802-B7C438B054B6}"/>
              </a:ext>
            </a:extLst>
          </p:cNvPr>
          <p:cNvSpPr>
            <a:spLocks noChangeArrowheads="1"/>
          </p:cNvSpPr>
          <p:nvPr/>
        </p:nvSpPr>
        <p:spPr bwMode="auto">
          <a:xfrm>
            <a:off x="3151189" y="2868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2" name="Oval 822">
            <a:extLst>
              <a:ext uri="{FF2B5EF4-FFF2-40B4-BE49-F238E27FC236}">
                <a16:creationId xmlns:a16="http://schemas.microsoft.com/office/drawing/2014/main" id="{1E184066-DC2E-41B1-B2DB-6B97CCD7EB3E}"/>
              </a:ext>
            </a:extLst>
          </p:cNvPr>
          <p:cNvSpPr>
            <a:spLocks noChangeArrowheads="1"/>
          </p:cNvSpPr>
          <p:nvPr/>
        </p:nvSpPr>
        <p:spPr bwMode="auto">
          <a:xfrm>
            <a:off x="3195639" y="219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3" name="Oval 823">
            <a:extLst>
              <a:ext uri="{FF2B5EF4-FFF2-40B4-BE49-F238E27FC236}">
                <a16:creationId xmlns:a16="http://schemas.microsoft.com/office/drawing/2014/main" id="{038E5F0B-16B4-41DB-9D5E-C875577B0237}"/>
              </a:ext>
            </a:extLst>
          </p:cNvPr>
          <p:cNvSpPr>
            <a:spLocks noChangeArrowheads="1"/>
          </p:cNvSpPr>
          <p:nvPr/>
        </p:nvSpPr>
        <p:spPr bwMode="auto">
          <a:xfrm>
            <a:off x="3205163" y="27876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4" name="Oval 824">
            <a:extLst>
              <a:ext uri="{FF2B5EF4-FFF2-40B4-BE49-F238E27FC236}">
                <a16:creationId xmlns:a16="http://schemas.microsoft.com/office/drawing/2014/main" id="{211BE8F3-6A6D-4371-BED8-E0CC47DF2985}"/>
              </a:ext>
            </a:extLst>
          </p:cNvPr>
          <p:cNvSpPr>
            <a:spLocks noChangeArrowheads="1"/>
          </p:cNvSpPr>
          <p:nvPr/>
        </p:nvSpPr>
        <p:spPr bwMode="auto">
          <a:xfrm>
            <a:off x="3186114" y="267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5" name="Oval 825">
            <a:extLst>
              <a:ext uri="{FF2B5EF4-FFF2-40B4-BE49-F238E27FC236}">
                <a16:creationId xmlns:a16="http://schemas.microsoft.com/office/drawing/2014/main" id="{150373B4-89AB-4170-8032-1C7A80D8B186}"/>
              </a:ext>
            </a:extLst>
          </p:cNvPr>
          <p:cNvSpPr>
            <a:spLocks noChangeArrowheads="1"/>
          </p:cNvSpPr>
          <p:nvPr/>
        </p:nvSpPr>
        <p:spPr bwMode="auto">
          <a:xfrm>
            <a:off x="3257551" y="2674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6" name="Oval 826">
            <a:extLst>
              <a:ext uri="{FF2B5EF4-FFF2-40B4-BE49-F238E27FC236}">
                <a16:creationId xmlns:a16="http://schemas.microsoft.com/office/drawing/2014/main" id="{947B955C-1E97-4913-97D4-4F3018354911}"/>
              </a:ext>
            </a:extLst>
          </p:cNvPr>
          <p:cNvSpPr>
            <a:spLocks noChangeArrowheads="1"/>
          </p:cNvSpPr>
          <p:nvPr/>
        </p:nvSpPr>
        <p:spPr bwMode="auto">
          <a:xfrm>
            <a:off x="3281364" y="260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7" name="Oval 827">
            <a:extLst>
              <a:ext uri="{FF2B5EF4-FFF2-40B4-BE49-F238E27FC236}">
                <a16:creationId xmlns:a16="http://schemas.microsoft.com/office/drawing/2014/main" id="{CA317493-A977-4F68-BE24-06057403A90D}"/>
              </a:ext>
            </a:extLst>
          </p:cNvPr>
          <p:cNvSpPr>
            <a:spLocks noChangeArrowheads="1"/>
          </p:cNvSpPr>
          <p:nvPr/>
        </p:nvSpPr>
        <p:spPr bwMode="auto">
          <a:xfrm>
            <a:off x="3182939" y="260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8" name="Oval 828">
            <a:extLst>
              <a:ext uri="{FF2B5EF4-FFF2-40B4-BE49-F238E27FC236}">
                <a16:creationId xmlns:a16="http://schemas.microsoft.com/office/drawing/2014/main" id="{0566C3CE-2D09-45A7-914D-D848711A7AF1}"/>
              </a:ext>
            </a:extLst>
          </p:cNvPr>
          <p:cNvSpPr>
            <a:spLocks noChangeArrowheads="1"/>
          </p:cNvSpPr>
          <p:nvPr/>
        </p:nvSpPr>
        <p:spPr bwMode="auto">
          <a:xfrm>
            <a:off x="3316289" y="251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9" name="Oval 829">
            <a:extLst>
              <a:ext uri="{FF2B5EF4-FFF2-40B4-BE49-F238E27FC236}">
                <a16:creationId xmlns:a16="http://schemas.microsoft.com/office/drawing/2014/main" id="{2869EC49-ED85-4252-9FC7-3E4BEC2F4AAE}"/>
              </a:ext>
            </a:extLst>
          </p:cNvPr>
          <p:cNvSpPr>
            <a:spLocks noChangeArrowheads="1"/>
          </p:cNvSpPr>
          <p:nvPr/>
        </p:nvSpPr>
        <p:spPr bwMode="auto">
          <a:xfrm>
            <a:off x="3165476" y="240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0" name="Oval 830">
            <a:extLst>
              <a:ext uri="{FF2B5EF4-FFF2-40B4-BE49-F238E27FC236}">
                <a16:creationId xmlns:a16="http://schemas.microsoft.com/office/drawing/2014/main" id="{5B3D45F1-CB9F-4704-9C4C-E4FDD09AA7E2}"/>
              </a:ext>
            </a:extLst>
          </p:cNvPr>
          <p:cNvSpPr>
            <a:spLocks noChangeArrowheads="1"/>
          </p:cNvSpPr>
          <p:nvPr/>
        </p:nvSpPr>
        <p:spPr bwMode="auto">
          <a:xfrm>
            <a:off x="3284539" y="233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1" name="Oval 831">
            <a:extLst>
              <a:ext uri="{FF2B5EF4-FFF2-40B4-BE49-F238E27FC236}">
                <a16:creationId xmlns:a16="http://schemas.microsoft.com/office/drawing/2014/main" id="{DA177838-5FEA-41D1-8361-FBFFF59A91ED}"/>
              </a:ext>
            </a:extLst>
          </p:cNvPr>
          <p:cNvSpPr>
            <a:spLocks noChangeArrowheads="1"/>
          </p:cNvSpPr>
          <p:nvPr/>
        </p:nvSpPr>
        <p:spPr bwMode="auto">
          <a:xfrm>
            <a:off x="3376614" y="238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2" name="Oval 832">
            <a:extLst>
              <a:ext uri="{FF2B5EF4-FFF2-40B4-BE49-F238E27FC236}">
                <a16:creationId xmlns:a16="http://schemas.microsoft.com/office/drawing/2014/main" id="{824CF23E-65CE-4962-A323-4F34EF457893}"/>
              </a:ext>
            </a:extLst>
          </p:cNvPr>
          <p:cNvSpPr>
            <a:spLocks noChangeArrowheads="1"/>
          </p:cNvSpPr>
          <p:nvPr/>
        </p:nvSpPr>
        <p:spPr bwMode="auto">
          <a:xfrm>
            <a:off x="3411539" y="252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3" name="Oval 833">
            <a:extLst>
              <a:ext uri="{FF2B5EF4-FFF2-40B4-BE49-F238E27FC236}">
                <a16:creationId xmlns:a16="http://schemas.microsoft.com/office/drawing/2014/main" id="{31B281E0-B4D4-44D4-9205-8E1D6D4BB52E}"/>
              </a:ext>
            </a:extLst>
          </p:cNvPr>
          <p:cNvSpPr>
            <a:spLocks noChangeArrowheads="1"/>
          </p:cNvSpPr>
          <p:nvPr/>
        </p:nvSpPr>
        <p:spPr bwMode="auto">
          <a:xfrm>
            <a:off x="3438526" y="227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4" name="Oval 834">
            <a:extLst>
              <a:ext uri="{FF2B5EF4-FFF2-40B4-BE49-F238E27FC236}">
                <a16:creationId xmlns:a16="http://schemas.microsoft.com/office/drawing/2014/main" id="{5C7D1853-740A-49EE-84EB-2D7DC207C99B}"/>
              </a:ext>
            </a:extLst>
          </p:cNvPr>
          <p:cNvSpPr>
            <a:spLocks noChangeArrowheads="1"/>
          </p:cNvSpPr>
          <p:nvPr/>
        </p:nvSpPr>
        <p:spPr bwMode="auto">
          <a:xfrm>
            <a:off x="3441701" y="218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5" name="Oval 835">
            <a:extLst>
              <a:ext uri="{FF2B5EF4-FFF2-40B4-BE49-F238E27FC236}">
                <a16:creationId xmlns:a16="http://schemas.microsoft.com/office/drawing/2014/main" id="{943BD686-C7B6-405F-9A12-06A79BCCE65B}"/>
              </a:ext>
            </a:extLst>
          </p:cNvPr>
          <p:cNvSpPr>
            <a:spLocks noChangeArrowheads="1"/>
          </p:cNvSpPr>
          <p:nvPr/>
        </p:nvSpPr>
        <p:spPr bwMode="auto">
          <a:xfrm>
            <a:off x="3357564" y="214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6" name="Oval 836">
            <a:extLst>
              <a:ext uri="{FF2B5EF4-FFF2-40B4-BE49-F238E27FC236}">
                <a16:creationId xmlns:a16="http://schemas.microsoft.com/office/drawing/2014/main" id="{FF08B5C3-9A6A-456C-8A2B-D67CBC419E4C}"/>
              </a:ext>
            </a:extLst>
          </p:cNvPr>
          <p:cNvSpPr>
            <a:spLocks noChangeArrowheads="1"/>
          </p:cNvSpPr>
          <p:nvPr/>
        </p:nvSpPr>
        <p:spPr bwMode="auto">
          <a:xfrm>
            <a:off x="334010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7" name="Oval 837">
            <a:extLst>
              <a:ext uri="{FF2B5EF4-FFF2-40B4-BE49-F238E27FC236}">
                <a16:creationId xmlns:a16="http://schemas.microsoft.com/office/drawing/2014/main" id="{53CFFFCE-D063-4AEB-AA5A-0FBA3412B02F}"/>
              </a:ext>
            </a:extLst>
          </p:cNvPr>
          <p:cNvSpPr>
            <a:spLocks noChangeArrowheads="1"/>
          </p:cNvSpPr>
          <p:nvPr/>
        </p:nvSpPr>
        <p:spPr bwMode="auto">
          <a:xfrm>
            <a:off x="3416301" y="2058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8" name="Oval 838">
            <a:extLst>
              <a:ext uri="{FF2B5EF4-FFF2-40B4-BE49-F238E27FC236}">
                <a16:creationId xmlns:a16="http://schemas.microsoft.com/office/drawing/2014/main" id="{521C8820-675A-44DD-ADD7-E6DBD6E8B32C}"/>
              </a:ext>
            </a:extLst>
          </p:cNvPr>
          <p:cNvSpPr>
            <a:spLocks noChangeArrowheads="1"/>
          </p:cNvSpPr>
          <p:nvPr/>
        </p:nvSpPr>
        <p:spPr bwMode="auto">
          <a:xfrm>
            <a:off x="3435351" y="282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9" name="Oval 839">
            <a:extLst>
              <a:ext uri="{FF2B5EF4-FFF2-40B4-BE49-F238E27FC236}">
                <a16:creationId xmlns:a16="http://schemas.microsoft.com/office/drawing/2014/main" id="{2D61244B-5AB8-424B-B070-8A027F51196F}"/>
              </a:ext>
            </a:extLst>
          </p:cNvPr>
          <p:cNvSpPr>
            <a:spLocks noChangeArrowheads="1"/>
          </p:cNvSpPr>
          <p:nvPr/>
        </p:nvSpPr>
        <p:spPr bwMode="auto">
          <a:xfrm>
            <a:off x="3349626" y="28638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0" name="Oval 840">
            <a:extLst>
              <a:ext uri="{FF2B5EF4-FFF2-40B4-BE49-F238E27FC236}">
                <a16:creationId xmlns:a16="http://schemas.microsoft.com/office/drawing/2014/main" id="{73437AD7-BE07-422C-B273-2E10C7515885}"/>
              </a:ext>
            </a:extLst>
          </p:cNvPr>
          <p:cNvSpPr>
            <a:spLocks noChangeArrowheads="1"/>
          </p:cNvSpPr>
          <p:nvPr/>
        </p:nvSpPr>
        <p:spPr bwMode="auto">
          <a:xfrm>
            <a:off x="3338514"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1" name="Oval 841">
            <a:extLst>
              <a:ext uri="{FF2B5EF4-FFF2-40B4-BE49-F238E27FC236}">
                <a16:creationId xmlns:a16="http://schemas.microsoft.com/office/drawing/2014/main" id="{1950B4F9-CFC9-4B49-BCCA-06C6E41E51E8}"/>
              </a:ext>
            </a:extLst>
          </p:cNvPr>
          <p:cNvSpPr>
            <a:spLocks noChangeArrowheads="1"/>
          </p:cNvSpPr>
          <p:nvPr/>
        </p:nvSpPr>
        <p:spPr bwMode="auto">
          <a:xfrm>
            <a:off x="3402014" y="2751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2" name="Oval 842">
            <a:extLst>
              <a:ext uri="{FF2B5EF4-FFF2-40B4-BE49-F238E27FC236}">
                <a16:creationId xmlns:a16="http://schemas.microsoft.com/office/drawing/2014/main" id="{AB96D529-C293-4D61-9394-31C810E01017}"/>
              </a:ext>
            </a:extLst>
          </p:cNvPr>
          <p:cNvSpPr>
            <a:spLocks noChangeArrowheads="1"/>
          </p:cNvSpPr>
          <p:nvPr/>
        </p:nvSpPr>
        <p:spPr bwMode="auto">
          <a:xfrm>
            <a:off x="3425826" y="267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3" name="Oval 843">
            <a:extLst>
              <a:ext uri="{FF2B5EF4-FFF2-40B4-BE49-F238E27FC236}">
                <a16:creationId xmlns:a16="http://schemas.microsoft.com/office/drawing/2014/main" id="{363F45E2-7297-4B53-B645-BBB39B545878}"/>
              </a:ext>
            </a:extLst>
          </p:cNvPr>
          <p:cNvSpPr>
            <a:spLocks noChangeArrowheads="1"/>
          </p:cNvSpPr>
          <p:nvPr/>
        </p:nvSpPr>
        <p:spPr bwMode="auto">
          <a:xfrm>
            <a:off x="3327401" y="268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4" name="Oval 844">
            <a:extLst>
              <a:ext uri="{FF2B5EF4-FFF2-40B4-BE49-F238E27FC236}">
                <a16:creationId xmlns:a16="http://schemas.microsoft.com/office/drawing/2014/main" id="{4F84AFBB-64E1-4112-B5D6-58703135E007}"/>
              </a:ext>
            </a:extLst>
          </p:cNvPr>
          <p:cNvSpPr>
            <a:spLocks noChangeArrowheads="1"/>
          </p:cNvSpPr>
          <p:nvPr/>
        </p:nvSpPr>
        <p:spPr bwMode="auto">
          <a:xfrm>
            <a:off x="3482976" y="231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5" name="Oval 845">
            <a:extLst>
              <a:ext uri="{FF2B5EF4-FFF2-40B4-BE49-F238E27FC236}">
                <a16:creationId xmlns:a16="http://schemas.microsoft.com/office/drawing/2014/main" id="{3B7E2E81-93E4-40CD-98F8-AFF100F6FED3}"/>
              </a:ext>
            </a:extLst>
          </p:cNvPr>
          <p:cNvSpPr>
            <a:spLocks noChangeArrowheads="1"/>
          </p:cNvSpPr>
          <p:nvPr/>
        </p:nvSpPr>
        <p:spPr bwMode="auto">
          <a:xfrm>
            <a:off x="3533776" y="2908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6" name="Oval 846">
            <a:extLst>
              <a:ext uri="{FF2B5EF4-FFF2-40B4-BE49-F238E27FC236}">
                <a16:creationId xmlns:a16="http://schemas.microsoft.com/office/drawing/2014/main" id="{E42699D3-794A-4280-A006-7942B3ED9BCE}"/>
              </a:ext>
            </a:extLst>
          </p:cNvPr>
          <p:cNvSpPr>
            <a:spLocks noChangeArrowheads="1"/>
          </p:cNvSpPr>
          <p:nvPr/>
        </p:nvSpPr>
        <p:spPr bwMode="auto">
          <a:xfrm>
            <a:off x="3221039" y="291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7" name="Oval 847">
            <a:extLst>
              <a:ext uri="{FF2B5EF4-FFF2-40B4-BE49-F238E27FC236}">
                <a16:creationId xmlns:a16="http://schemas.microsoft.com/office/drawing/2014/main" id="{FA3A5FF4-7690-4FAE-8205-371269071EC2}"/>
              </a:ext>
            </a:extLst>
          </p:cNvPr>
          <p:cNvSpPr>
            <a:spLocks noChangeArrowheads="1"/>
          </p:cNvSpPr>
          <p:nvPr/>
        </p:nvSpPr>
        <p:spPr bwMode="auto">
          <a:xfrm>
            <a:off x="2965451" y="2921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8" name="Oval 848">
            <a:extLst>
              <a:ext uri="{FF2B5EF4-FFF2-40B4-BE49-F238E27FC236}">
                <a16:creationId xmlns:a16="http://schemas.microsoft.com/office/drawing/2014/main" id="{E0262A62-BD66-4142-BB80-483CECB0ED8F}"/>
              </a:ext>
            </a:extLst>
          </p:cNvPr>
          <p:cNvSpPr>
            <a:spLocks noChangeArrowheads="1"/>
          </p:cNvSpPr>
          <p:nvPr/>
        </p:nvSpPr>
        <p:spPr bwMode="auto">
          <a:xfrm>
            <a:off x="2787651" y="29035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9" name="Oval 849">
            <a:extLst>
              <a:ext uri="{FF2B5EF4-FFF2-40B4-BE49-F238E27FC236}">
                <a16:creationId xmlns:a16="http://schemas.microsoft.com/office/drawing/2014/main" id="{46B88D36-5CBA-4D43-961F-25B97E1FEE59}"/>
              </a:ext>
            </a:extLst>
          </p:cNvPr>
          <p:cNvSpPr>
            <a:spLocks noChangeArrowheads="1"/>
          </p:cNvSpPr>
          <p:nvPr/>
        </p:nvSpPr>
        <p:spPr bwMode="auto">
          <a:xfrm>
            <a:off x="2559051" y="288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0" name="Oval 850">
            <a:extLst>
              <a:ext uri="{FF2B5EF4-FFF2-40B4-BE49-F238E27FC236}">
                <a16:creationId xmlns:a16="http://schemas.microsoft.com/office/drawing/2014/main" id="{76A14103-4A9D-4AFE-880C-2D8D758DA89F}"/>
              </a:ext>
            </a:extLst>
          </p:cNvPr>
          <p:cNvSpPr>
            <a:spLocks noChangeArrowheads="1"/>
          </p:cNvSpPr>
          <p:nvPr/>
        </p:nvSpPr>
        <p:spPr bwMode="auto">
          <a:xfrm>
            <a:off x="2592388" y="27940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1" name="Oval 851">
            <a:extLst>
              <a:ext uri="{FF2B5EF4-FFF2-40B4-BE49-F238E27FC236}">
                <a16:creationId xmlns:a16="http://schemas.microsoft.com/office/drawing/2014/main" id="{E7F1DB41-0D78-4D94-89AC-DAFF219D5DD0}"/>
              </a:ext>
            </a:extLst>
          </p:cNvPr>
          <p:cNvSpPr>
            <a:spLocks noChangeArrowheads="1"/>
          </p:cNvSpPr>
          <p:nvPr/>
        </p:nvSpPr>
        <p:spPr bwMode="auto">
          <a:xfrm>
            <a:off x="2293938" y="28956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2" name="Oval 852">
            <a:extLst>
              <a:ext uri="{FF2B5EF4-FFF2-40B4-BE49-F238E27FC236}">
                <a16:creationId xmlns:a16="http://schemas.microsoft.com/office/drawing/2014/main" id="{145640BB-EEC5-451B-B9D5-2A39460C5676}"/>
              </a:ext>
            </a:extLst>
          </p:cNvPr>
          <p:cNvSpPr>
            <a:spLocks noChangeArrowheads="1"/>
          </p:cNvSpPr>
          <p:nvPr/>
        </p:nvSpPr>
        <p:spPr bwMode="auto">
          <a:xfrm>
            <a:off x="383381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3" name="Oval 853">
            <a:extLst>
              <a:ext uri="{FF2B5EF4-FFF2-40B4-BE49-F238E27FC236}">
                <a16:creationId xmlns:a16="http://schemas.microsoft.com/office/drawing/2014/main" id="{999187F9-CFC1-4B36-8DAD-E5C561EA8F8B}"/>
              </a:ext>
            </a:extLst>
          </p:cNvPr>
          <p:cNvSpPr>
            <a:spLocks noChangeArrowheads="1"/>
          </p:cNvSpPr>
          <p:nvPr/>
        </p:nvSpPr>
        <p:spPr bwMode="auto">
          <a:xfrm>
            <a:off x="3787776" y="240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4" name="Oval 854">
            <a:extLst>
              <a:ext uri="{FF2B5EF4-FFF2-40B4-BE49-F238E27FC236}">
                <a16:creationId xmlns:a16="http://schemas.microsoft.com/office/drawing/2014/main" id="{88A493C7-CFEA-4913-89C1-BBC6BAE73817}"/>
              </a:ext>
            </a:extLst>
          </p:cNvPr>
          <p:cNvSpPr>
            <a:spLocks noChangeArrowheads="1"/>
          </p:cNvSpPr>
          <p:nvPr/>
        </p:nvSpPr>
        <p:spPr bwMode="auto">
          <a:xfrm>
            <a:off x="3806826" y="28844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5" name="Oval 855">
            <a:extLst>
              <a:ext uri="{FF2B5EF4-FFF2-40B4-BE49-F238E27FC236}">
                <a16:creationId xmlns:a16="http://schemas.microsoft.com/office/drawing/2014/main" id="{CE25F755-366A-4F51-93D8-821D6B2ED6B1}"/>
              </a:ext>
            </a:extLst>
          </p:cNvPr>
          <p:cNvSpPr>
            <a:spLocks noChangeArrowheads="1"/>
          </p:cNvSpPr>
          <p:nvPr/>
        </p:nvSpPr>
        <p:spPr bwMode="auto">
          <a:xfrm>
            <a:off x="3722689" y="276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6" name="Oval 856">
            <a:extLst>
              <a:ext uri="{FF2B5EF4-FFF2-40B4-BE49-F238E27FC236}">
                <a16:creationId xmlns:a16="http://schemas.microsoft.com/office/drawing/2014/main" id="{B4574CCB-C799-4828-96C3-163F27F02FE9}"/>
              </a:ext>
            </a:extLst>
          </p:cNvPr>
          <p:cNvSpPr>
            <a:spLocks noChangeArrowheads="1"/>
          </p:cNvSpPr>
          <p:nvPr/>
        </p:nvSpPr>
        <p:spPr bwMode="auto">
          <a:xfrm>
            <a:off x="3824289" y="261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7" name="Oval 857">
            <a:extLst>
              <a:ext uri="{FF2B5EF4-FFF2-40B4-BE49-F238E27FC236}">
                <a16:creationId xmlns:a16="http://schemas.microsoft.com/office/drawing/2014/main" id="{E1D39D20-369B-4064-8E53-37EE929321EE}"/>
              </a:ext>
            </a:extLst>
          </p:cNvPr>
          <p:cNvSpPr>
            <a:spLocks noChangeArrowheads="1"/>
          </p:cNvSpPr>
          <p:nvPr/>
        </p:nvSpPr>
        <p:spPr bwMode="auto">
          <a:xfrm>
            <a:off x="2178051" y="2984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8" name="Oval 858">
            <a:extLst>
              <a:ext uri="{FF2B5EF4-FFF2-40B4-BE49-F238E27FC236}">
                <a16:creationId xmlns:a16="http://schemas.microsoft.com/office/drawing/2014/main" id="{45760ADA-BAE8-4DD1-B8BF-B0C6A2958FE3}"/>
              </a:ext>
            </a:extLst>
          </p:cNvPr>
          <p:cNvSpPr>
            <a:spLocks noChangeArrowheads="1"/>
          </p:cNvSpPr>
          <p:nvPr/>
        </p:nvSpPr>
        <p:spPr bwMode="auto">
          <a:xfrm>
            <a:off x="2174876" y="353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9" name="Oval 859">
            <a:extLst>
              <a:ext uri="{FF2B5EF4-FFF2-40B4-BE49-F238E27FC236}">
                <a16:creationId xmlns:a16="http://schemas.microsoft.com/office/drawing/2014/main" id="{CB2167BD-31DD-43B2-AA87-64F09E1759A6}"/>
              </a:ext>
            </a:extLst>
          </p:cNvPr>
          <p:cNvSpPr>
            <a:spLocks noChangeArrowheads="1"/>
          </p:cNvSpPr>
          <p:nvPr/>
        </p:nvSpPr>
        <p:spPr bwMode="auto">
          <a:xfrm>
            <a:off x="2168526" y="312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0" name="Oval 860">
            <a:extLst>
              <a:ext uri="{FF2B5EF4-FFF2-40B4-BE49-F238E27FC236}">
                <a16:creationId xmlns:a16="http://schemas.microsoft.com/office/drawing/2014/main" id="{AADB8534-0417-4763-8CC7-A1B7AAC42332}"/>
              </a:ext>
            </a:extLst>
          </p:cNvPr>
          <p:cNvSpPr>
            <a:spLocks noChangeArrowheads="1"/>
          </p:cNvSpPr>
          <p:nvPr/>
        </p:nvSpPr>
        <p:spPr bwMode="auto">
          <a:xfrm>
            <a:off x="3236914" y="301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1" name="Oval 861">
            <a:extLst>
              <a:ext uri="{FF2B5EF4-FFF2-40B4-BE49-F238E27FC236}">
                <a16:creationId xmlns:a16="http://schemas.microsoft.com/office/drawing/2014/main" id="{59C00CB9-461F-4DEC-95F5-1508418D45EB}"/>
              </a:ext>
            </a:extLst>
          </p:cNvPr>
          <p:cNvSpPr>
            <a:spLocks noChangeArrowheads="1"/>
          </p:cNvSpPr>
          <p:nvPr/>
        </p:nvSpPr>
        <p:spPr bwMode="auto">
          <a:xfrm>
            <a:off x="3248026" y="351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2" name="Oval 862">
            <a:extLst>
              <a:ext uri="{FF2B5EF4-FFF2-40B4-BE49-F238E27FC236}">
                <a16:creationId xmlns:a16="http://schemas.microsoft.com/office/drawing/2014/main" id="{AF62F590-03DD-48F6-88A3-BBC2166554D9}"/>
              </a:ext>
            </a:extLst>
          </p:cNvPr>
          <p:cNvSpPr>
            <a:spLocks noChangeArrowheads="1"/>
          </p:cNvSpPr>
          <p:nvPr/>
        </p:nvSpPr>
        <p:spPr bwMode="auto">
          <a:xfrm>
            <a:off x="3260726" y="3317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3" name="Oval 863">
            <a:extLst>
              <a:ext uri="{FF2B5EF4-FFF2-40B4-BE49-F238E27FC236}">
                <a16:creationId xmlns:a16="http://schemas.microsoft.com/office/drawing/2014/main" id="{8B81FE8E-E0DD-4BA4-9026-D5649B7E6056}"/>
              </a:ext>
            </a:extLst>
          </p:cNvPr>
          <p:cNvSpPr>
            <a:spLocks noChangeArrowheads="1"/>
          </p:cNvSpPr>
          <p:nvPr/>
        </p:nvSpPr>
        <p:spPr bwMode="auto">
          <a:xfrm>
            <a:off x="3175001" y="33575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4" name="Oval 864">
            <a:extLst>
              <a:ext uri="{FF2B5EF4-FFF2-40B4-BE49-F238E27FC236}">
                <a16:creationId xmlns:a16="http://schemas.microsoft.com/office/drawing/2014/main" id="{AA0D97F8-20CE-4D16-9E9E-7016BEFE2DE0}"/>
              </a:ext>
            </a:extLst>
          </p:cNvPr>
          <p:cNvSpPr>
            <a:spLocks noChangeArrowheads="1"/>
          </p:cNvSpPr>
          <p:nvPr/>
        </p:nvSpPr>
        <p:spPr bwMode="auto">
          <a:xfrm>
            <a:off x="3155951" y="324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5" name="Oval 865">
            <a:extLst>
              <a:ext uri="{FF2B5EF4-FFF2-40B4-BE49-F238E27FC236}">
                <a16:creationId xmlns:a16="http://schemas.microsoft.com/office/drawing/2014/main" id="{B5CF702B-F842-45FD-839B-9A0B7A7D0689}"/>
              </a:ext>
            </a:extLst>
          </p:cNvPr>
          <p:cNvSpPr>
            <a:spLocks noChangeArrowheads="1"/>
          </p:cNvSpPr>
          <p:nvPr/>
        </p:nvSpPr>
        <p:spPr bwMode="auto">
          <a:xfrm>
            <a:off x="3227389" y="3244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6" name="Oval 866">
            <a:extLst>
              <a:ext uri="{FF2B5EF4-FFF2-40B4-BE49-F238E27FC236}">
                <a16:creationId xmlns:a16="http://schemas.microsoft.com/office/drawing/2014/main" id="{2A50898A-2BB4-4EB2-A8D8-389EF6F61FE2}"/>
              </a:ext>
            </a:extLst>
          </p:cNvPr>
          <p:cNvSpPr>
            <a:spLocks noChangeArrowheads="1"/>
          </p:cNvSpPr>
          <p:nvPr/>
        </p:nvSpPr>
        <p:spPr bwMode="auto">
          <a:xfrm>
            <a:off x="3251201" y="3171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7" name="Oval 867">
            <a:extLst>
              <a:ext uri="{FF2B5EF4-FFF2-40B4-BE49-F238E27FC236}">
                <a16:creationId xmlns:a16="http://schemas.microsoft.com/office/drawing/2014/main" id="{86E57E30-9A57-4BCF-B761-9CB7AD97AAA4}"/>
              </a:ext>
            </a:extLst>
          </p:cNvPr>
          <p:cNvSpPr>
            <a:spLocks noChangeArrowheads="1"/>
          </p:cNvSpPr>
          <p:nvPr/>
        </p:nvSpPr>
        <p:spPr bwMode="auto">
          <a:xfrm>
            <a:off x="3184526" y="312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8" name="Oval 868">
            <a:extLst>
              <a:ext uri="{FF2B5EF4-FFF2-40B4-BE49-F238E27FC236}">
                <a16:creationId xmlns:a16="http://schemas.microsoft.com/office/drawing/2014/main" id="{396584B6-194A-4066-B9E5-B0B6758E3134}"/>
              </a:ext>
            </a:extLst>
          </p:cNvPr>
          <p:cNvSpPr>
            <a:spLocks noChangeArrowheads="1"/>
          </p:cNvSpPr>
          <p:nvPr/>
        </p:nvSpPr>
        <p:spPr bwMode="auto">
          <a:xfrm>
            <a:off x="328612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9" name="Oval 869">
            <a:extLst>
              <a:ext uri="{FF2B5EF4-FFF2-40B4-BE49-F238E27FC236}">
                <a16:creationId xmlns:a16="http://schemas.microsoft.com/office/drawing/2014/main" id="{EA6026B2-EC74-4639-82AC-47801ABD5E29}"/>
              </a:ext>
            </a:extLst>
          </p:cNvPr>
          <p:cNvSpPr>
            <a:spLocks noChangeArrowheads="1"/>
          </p:cNvSpPr>
          <p:nvPr/>
        </p:nvSpPr>
        <p:spPr bwMode="auto">
          <a:xfrm>
            <a:off x="2867026" y="306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0" name="Oval 870">
            <a:extLst>
              <a:ext uri="{FF2B5EF4-FFF2-40B4-BE49-F238E27FC236}">
                <a16:creationId xmlns:a16="http://schemas.microsoft.com/office/drawing/2014/main" id="{13EA6396-10B5-4F6A-AE8F-F303857F72A6}"/>
              </a:ext>
            </a:extLst>
          </p:cNvPr>
          <p:cNvSpPr>
            <a:spLocks noChangeArrowheads="1"/>
          </p:cNvSpPr>
          <p:nvPr/>
        </p:nvSpPr>
        <p:spPr bwMode="auto">
          <a:xfrm>
            <a:off x="3297239"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1" name="Oval 871">
            <a:extLst>
              <a:ext uri="{FF2B5EF4-FFF2-40B4-BE49-F238E27FC236}">
                <a16:creationId xmlns:a16="http://schemas.microsoft.com/office/drawing/2014/main" id="{9A7531AF-F9E1-41AF-A675-4DB2EE8FC0DE}"/>
              </a:ext>
            </a:extLst>
          </p:cNvPr>
          <p:cNvSpPr>
            <a:spLocks noChangeArrowheads="1"/>
          </p:cNvSpPr>
          <p:nvPr/>
        </p:nvSpPr>
        <p:spPr bwMode="auto">
          <a:xfrm>
            <a:off x="2347914" y="308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2" name="Oval 872">
            <a:extLst>
              <a:ext uri="{FF2B5EF4-FFF2-40B4-BE49-F238E27FC236}">
                <a16:creationId xmlns:a16="http://schemas.microsoft.com/office/drawing/2014/main" id="{CFB66F8A-4790-429B-AA5E-48B4760E7497}"/>
              </a:ext>
            </a:extLst>
          </p:cNvPr>
          <p:cNvSpPr>
            <a:spLocks noChangeArrowheads="1"/>
          </p:cNvSpPr>
          <p:nvPr/>
        </p:nvSpPr>
        <p:spPr bwMode="auto">
          <a:xfrm>
            <a:off x="2354264" y="351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3" name="Oval 873">
            <a:extLst>
              <a:ext uri="{FF2B5EF4-FFF2-40B4-BE49-F238E27FC236}">
                <a16:creationId xmlns:a16="http://schemas.microsoft.com/office/drawing/2014/main" id="{58F831B9-C199-4F5B-8556-5DE34621AA0F}"/>
              </a:ext>
            </a:extLst>
          </p:cNvPr>
          <p:cNvSpPr>
            <a:spLocks noChangeArrowheads="1"/>
          </p:cNvSpPr>
          <p:nvPr/>
        </p:nvSpPr>
        <p:spPr bwMode="auto">
          <a:xfrm>
            <a:off x="2371726" y="338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4" name="Oval 874">
            <a:extLst>
              <a:ext uri="{FF2B5EF4-FFF2-40B4-BE49-F238E27FC236}">
                <a16:creationId xmlns:a16="http://schemas.microsoft.com/office/drawing/2014/main" id="{BFABE4A3-0894-473D-AABD-FF93AA91B53A}"/>
              </a:ext>
            </a:extLst>
          </p:cNvPr>
          <p:cNvSpPr>
            <a:spLocks noChangeArrowheads="1"/>
          </p:cNvSpPr>
          <p:nvPr/>
        </p:nvSpPr>
        <p:spPr bwMode="auto">
          <a:xfrm>
            <a:off x="2286001" y="34290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5" name="Oval 875">
            <a:extLst>
              <a:ext uri="{FF2B5EF4-FFF2-40B4-BE49-F238E27FC236}">
                <a16:creationId xmlns:a16="http://schemas.microsoft.com/office/drawing/2014/main" id="{AB02C937-DB80-49B0-BFEC-97B10690B897}"/>
              </a:ext>
            </a:extLst>
          </p:cNvPr>
          <p:cNvSpPr>
            <a:spLocks noChangeArrowheads="1"/>
          </p:cNvSpPr>
          <p:nvPr/>
        </p:nvSpPr>
        <p:spPr bwMode="auto">
          <a:xfrm>
            <a:off x="2266951" y="331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6" name="Oval 876">
            <a:extLst>
              <a:ext uri="{FF2B5EF4-FFF2-40B4-BE49-F238E27FC236}">
                <a16:creationId xmlns:a16="http://schemas.microsoft.com/office/drawing/2014/main" id="{5363C163-7D34-4054-9500-A82D17957DA5}"/>
              </a:ext>
            </a:extLst>
          </p:cNvPr>
          <p:cNvSpPr>
            <a:spLocks noChangeArrowheads="1"/>
          </p:cNvSpPr>
          <p:nvPr/>
        </p:nvSpPr>
        <p:spPr bwMode="auto">
          <a:xfrm>
            <a:off x="2338389"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7" name="Oval 877">
            <a:extLst>
              <a:ext uri="{FF2B5EF4-FFF2-40B4-BE49-F238E27FC236}">
                <a16:creationId xmlns:a16="http://schemas.microsoft.com/office/drawing/2014/main" id="{F3B04C55-F355-4D90-9C2C-ECB556A9B268}"/>
              </a:ext>
            </a:extLst>
          </p:cNvPr>
          <p:cNvSpPr>
            <a:spLocks noChangeArrowheads="1"/>
          </p:cNvSpPr>
          <p:nvPr/>
        </p:nvSpPr>
        <p:spPr bwMode="auto">
          <a:xfrm>
            <a:off x="2362201" y="324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8" name="Oval 878">
            <a:extLst>
              <a:ext uri="{FF2B5EF4-FFF2-40B4-BE49-F238E27FC236}">
                <a16:creationId xmlns:a16="http://schemas.microsoft.com/office/drawing/2014/main" id="{6B716F43-FBE4-4064-ABA4-B0D06B0625C7}"/>
              </a:ext>
            </a:extLst>
          </p:cNvPr>
          <p:cNvSpPr>
            <a:spLocks noChangeArrowheads="1"/>
          </p:cNvSpPr>
          <p:nvPr/>
        </p:nvSpPr>
        <p:spPr bwMode="auto">
          <a:xfrm>
            <a:off x="2263776" y="3248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9" name="Oval 879">
            <a:extLst>
              <a:ext uri="{FF2B5EF4-FFF2-40B4-BE49-F238E27FC236}">
                <a16:creationId xmlns:a16="http://schemas.microsoft.com/office/drawing/2014/main" id="{9019C30E-E82E-44D9-A317-91A9191B5251}"/>
              </a:ext>
            </a:extLst>
          </p:cNvPr>
          <p:cNvSpPr>
            <a:spLocks noChangeArrowheads="1"/>
          </p:cNvSpPr>
          <p:nvPr/>
        </p:nvSpPr>
        <p:spPr bwMode="auto">
          <a:xfrm>
            <a:off x="2397126" y="315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0" name="Oval 880">
            <a:extLst>
              <a:ext uri="{FF2B5EF4-FFF2-40B4-BE49-F238E27FC236}">
                <a16:creationId xmlns:a16="http://schemas.microsoft.com/office/drawing/2014/main" id="{FB8C4494-2B88-44E2-BF40-D73309F48F2E}"/>
              </a:ext>
            </a:extLst>
          </p:cNvPr>
          <p:cNvSpPr>
            <a:spLocks noChangeArrowheads="1"/>
          </p:cNvSpPr>
          <p:nvPr/>
        </p:nvSpPr>
        <p:spPr bwMode="auto">
          <a:xfrm>
            <a:off x="2246314" y="3049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1" name="Oval 881">
            <a:extLst>
              <a:ext uri="{FF2B5EF4-FFF2-40B4-BE49-F238E27FC236}">
                <a16:creationId xmlns:a16="http://schemas.microsoft.com/office/drawing/2014/main" id="{5EEE9B23-2C4A-42C1-81CF-5D360D222152}"/>
              </a:ext>
            </a:extLst>
          </p:cNvPr>
          <p:cNvSpPr>
            <a:spLocks noChangeArrowheads="1"/>
          </p:cNvSpPr>
          <p:nvPr/>
        </p:nvSpPr>
        <p:spPr bwMode="auto">
          <a:xfrm>
            <a:off x="2365376"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2" name="Oval 882">
            <a:extLst>
              <a:ext uri="{FF2B5EF4-FFF2-40B4-BE49-F238E27FC236}">
                <a16:creationId xmlns:a16="http://schemas.microsoft.com/office/drawing/2014/main" id="{C9A924ED-4A35-49CC-AA8A-A386EA413BF0}"/>
              </a:ext>
            </a:extLst>
          </p:cNvPr>
          <p:cNvSpPr>
            <a:spLocks noChangeArrowheads="1"/>
          </p:cNvSpPr>
          <p:nvPr/>
        </p:nvSpPr>
        <p:spPr bwMode="auto">
          <a:xfrm>
            <a:off x="2457451" y="302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3" name="Oval 883">
            <a:extLst>
              <a:ext uri="{FF2B5EF4-FFF2-40B4-BE49-F238E27FC236}">
                <a16:creationId xmlns:a16="http://schemas.microsoft.com/office/drawing/2014/main" id="{81624A72-DD15-4117-8ED7-06AB4B4B4556}"/>
              </a:ext>
            </a:extLst>
          </p:cNvPr>
          <p:cNvSpPr>
            <a:spLocks noChangeArrowheads="1"/>
          </p:cNvSpPr>
          <p:nvPr/>
        </p:nvSpPr>
        <p:spPr bwMode="auto">
          <a:xfrm>
            <a:off x="2492376" y="316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4" name="Oval 884">
            <a:extLst>
              <a:ext uri="{FF2B5EF4-FFF2-40B4-BE49-F238E27FC236}">
                <a16:creationId xmlns:a16="http://schemas.microsoft.com/office/drawing/2014/main" id="{221A26B3-10EE-44E2-8AC0-A650FCE5A12C}"/>
              </a:ext>
            </a:extLst>
          </p:cNvPr>
          <p:cNvSpPr>
            <a:spLocks noChangeArrowheads="1"/>
          </p:cNvSpPr>
          <p:nvPr/>
        </p:nvSpPr>
        <p:spPr bwMode="auto">
          <a:xfrm>
            <a:off x="2516189" y="346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5" name="Oval 885">
            <a:extLst>
              <a:ext uri="{FF2B5EF4-FFF2-40B4-BE49-F238E27FC236}">
                <a16:creationId xmlns:a16="http://schemas.microsoft.com/office/drawing/2014/main" id="{E4DA4FD8-BE18-493D-AE87-566199777997}"/>
              </a:ext>
            </a:extLst>
          </p:cNvPr>
          <p:cNvSpPr>
            <a:spLocks noChangeArrowheads="1"/>
          </p:cNvSpPr>
          <p:nvPr/>
        </p:nvSpPr>
        <p:spPr bwMode="auto">
          <a:xfrm>
            <a:off x="2430463" y="3505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6" name="Oval 886">
            <a:extLst>
              <a:ext uri="{FF2B5EF4-FFF2-40B4-BE49-F238E27FC236}">
                <a16:creationId xmlns:a16="http://schemas.microsoft.com/office/drawing/2014/main" id="{8185D1C8-EEA5-473A-8CCF-A96FEEF7F744}"/>
              </a:ext>
            </a:extLst>
          </p:cNvPr>
          <p:cNvSpPr>
            <a:spLocks noChangeArrowheads="1"/>
          </p:cNvSpPr>
          <p:nvPr/>
        </p:nvSpPr>
        <p:spPr bwMode="auto">
          <a:xfrm>
            <a:off x="2419351" y="343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7" name="Oval 887">
            <a:extLst>
              <a:ext uri="{FF2B5EF4-FFF2-40B4-BE49-F238E27FC236}">
                <a16:creationId xmlns:a16="http://schemas.microsoft.com/office/drawing/2014/main" id="{F8436822-A6BA-4625-AA1C-5745AE444961}"/>
              </a:ext>
            </a:extLst>
          </p:cNvPr>
          <p:cNvSpPr>
            <a:spLocks noChangeArrowheads="1"/>
          </p:cNvSpPr>
          <p:nvPr/>
        </p:nvSpPr>
        <p:spPr bwMode="auto">
          <a:xfrm>
            <a:off x="2482851" y="339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8" name="Oval 888">
            <a:extLst>
              <a:ext uri="{FF2B5EF4-FFF2-40B4-BE49-F238E27FC236}">
                <a16:creationId xmlns:a16="http://schemas.microsoft.com/office/drawing/2014/main" id="{D2371225-6A5C-4730-B254-FBB360254DA9}"/>
              </a:ext>
            </a:extLst>
          </p:cNvPr>
          <p:cNvSpPr>
            <a:spLocks noChangeArrowheads="1"/>
          </p:cNvSpPr>
          <p:nvPr/>
        </p:nvSpPr>
        <p:spPr bwMode="auto">
          <a:xfrm>
            <a:off x="2506664"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9" name="Oval 889">
            <a:extLst>
              <a:ext uri="{FF2B5EF4-FFF2-40B4-BE49-F238E27FC236}">
                <a16:creationId xmlns:a16="http://schemas.microsoft.com/office/drawing/2014/main" id="{8D8189E1-1B44-43EC-BD96-D5EFC76C04E4}"/>
              </a:ext>
            </a:extLst>
          </p:cNvPr>
          <p:cNvSpPr>
            <a:spLocks noChangeArrowheads="1"/>
          </p:cNvSpPr>
          <p:nvPr/>
        </p:nvSpPr>
        <p:spPr bwMode="auto">
          <a:xfrm>
            <a:off x="2408239" y="332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0" name="Oval 890">
            <a:extLst>
              <a:ext uri="{FF2B5EF4-FFF2-40B4-BE49-F238E27FC236}">
                <a16:creationId xmlns:a16="http://schemas.microsoft.com/office/drawing/2014/main" id="{72064A0C-B0CA-4752-B69A-B013E6D9FDE2}"/>
              </a:ext>
            </a:extLst>
          </p:cNvPr>
          <p:cNvSpPr>
            <a:spLocks noChangeArrowheads="1"/>
          </p:cNvSpPr>
          <p:nvPr/>
        </p:nvSpPr>
        <p:spPr bwMode="auto">
          <a:xfrm>
            <a:off x="2532064" y="300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1" name="Oval 891">
            <a:extLst>
              <a:ext uri="{FF2B5EF4-FFF2-40B4-BE49-F238E27FC236}">
                <a16:creationId xmlns:a16="http://schemas.microsoft.com/office/drawing/2014/main" id="{4B6A9E7A-D4F2-41FA-99B2-1E1D7B186C97}"/>
              </a:ext>
            </a:extLst>
          </p:cNvPr>
          <p:cNvSpPr>
            <a:spLocks noChangeArrowheads="1"/>
          </p:cNvSpPr>
          <p:nvPr/>
        </p:nvSpPr>
        <p:spPr bwMode="auto">
          <a:xfrm>
            <a:off x="2570164" y="3109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2" name="Oval 892">
            <a:extLst>
              <a:ext uri="{FF2B5EF4-FFF2-40B4-BE49-F238E27FC236}">
                <a16:creationId xmlns:a16="http://schemas.microsoft.com/office/drawing/2014/main" id="{6E809B7A-8B74-410F-B2BA-7B931123444E}"/>
              </a:ext>
            </a:extLst>
          </p:cNvPr>
          <p:cNvSpPr>
            <a:spLocks noChangeArrowheads="1"/>
          </p:cNvSpPr>
          <p:nvPr/>
        </p:nvSpPr>
        <p:spPr bwMode="auto">
          <a:xfrm>
            <a:off x="2605089" y="324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3" name="Oval 893">
            <a:extLst>
              <a:ext uri="{FF2B5EF4-FFF2-40B4-BE49-F238E27FC236}">
                <a16:creationId xmlns:a16="http://schemas.microsoft.com/office/drawing/2014/main" id="{EABBA155-A4FB-4311-A1E5-1B188E816939}"/>
              </a:ext>
            </a:extLst>
          </p:cNvPr>
          <p:cNvSpPr>
            <a:spLocks noChangeArrowheads="1"/>
          </p:cNvSpPr>
          <p:nvPr/>
        </p:nvSpPr>
        <p:spPr bwMode="auto">
          <a:xfrm>
            <a:off x="2632076" y="300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4" name="Oval 894">
            <a:extLst>
              <a:ext uri="{FF2B5EF4-FFF2-40B4-BE49-F238E27FC236}">
                <a16:creationId xmlns:a16="http://schemas.microsoft.com/office/drawing/2014/main" id="{E86C1029-0486-4DE1-B858-D9AA8F75D47F}"/>
              </a:ext>
            </a:extLst>
          </p:cNvPr>
          <p:cNvSpPr>
            <a:spLocks noChangeArrowheads="1"/>
          </p:cNvSpPr>
          <p:nvPr/>
        </p:nvSpPr>
        <p:spPr bwMode="auto">
          <a:xfrm>
            <a:off x="2595564" y="347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5" name="Oval 895">
            <a:extLst>
              <a:ext uri="{FF2B5EF4-FFF2-40B4-BE49-F238E27FC236}">
                <a16:creationId xmlns:a16="http://schemas.microsoft.com/office/drawing/2014/main" id="{01639740-8423-4E98-8613-14BDB61B2641}"/>
              </a:ext>
            </a:extLst>
          </p:cNvPr>
          <p:cNvSpPr>
            <a:spLocks noChangeArrowheads="1"/>
          </p:cNvSpPr>
          <p:nvPr/>
        </p:nvSpPr>
        <p:spPr bwMode="auto">
          <a:xfrm>
            <a:off x="2619376" y="340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6" name="Oval 896">
            <a:extLst>
              <a:ext uri="{FF2B5EF4-FFF2-40B4-BE49-F238E27FC236}">
                <a16:creationId xmlns:a16="http://schemas.microsoft.com/office/drawing/2014/main" id="{84146E53-7F99-43EB-9D56-51955604862F}"/>
              </a:ext>
            </a:extLst>
          </p:cNvPr>
          <p:cNvSpPr>
            <a:spLocks noChangeArrowheads="1"/>
          </p:cNvSpPr>
          <p:nvPr/>
        </p:nvSpPr>
        <p:spPr bwMode="auto">
          <a:xfrm>
            <a:off x="265430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7" name="Oval 897">
            <a:extLst>
              <a:ext uri="{FF2B5EF4-FFF2-40B4-BE49-F238E27FC236}">
                <a16:creationId xmlns:a16="http://schemas.microsoft.com/office/drawing/2014/main" id="{69494FA0-63A9-4CFA-ADAB-C31EEFAA4DDA}"/>
              </a:ext>
            </a:extLst>
          </p:cNvPr>
          <p:cNvSpPr>
            <a:spLocks noChangeArrowheads="1"/>
          </p:cNvSpPr>
          <p:nvPr/>
        </p:nvSpPr>
        <p:spPr bwMode="auto">
          <a:xfrm>
            <a:off x="2741614"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8" name="Oval 898">
            <a:extLst>
              <a:ext uri="{FF2B5EF4-FFF2-40B4-BE49-F238E27FC236}">
                <a16:creationId xmlns:a16="http://schemas.microsoft.com/office/drawing/2014/main" id="{73AF1C21-22ED-4F4E-9547-E61C1D002511}"/>
              </a:ext>
            </a:extLst>
          </p:cNvPr>
          <p:cNvSpPr>
            <a:spLocks noChangeArrowheads="1"/>
          </p:cNvSpPr>
          <p:nvPr/>
        </p:nvSpPr>
        <p:spPr bwMode="auto">
          <a:xfrm>
            <a:off x="2714626" y="318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9" name="Oval 899">
            <a:extLst>
              <a:ext uri="{FF2B5EF4-FFF2-40B4-BE49-F238E27FC236}">
                <a16:creationId xmlns:a16="http://schemas.microsoft.com/office/drawing/2014/main" id="{EDA663EA-F5D5-480E-9985-45C5D94894E7}"/>
              </a:ext>
            </a:extLst>
          </p:cNvPr>
          <p:cNvSpPr>
            <a:spLocks noChangeArrowheads="1"/>
          </p:cNvSpPr>
          <p:nvPr/>
        </p:nvSpPr>
        <p:spPr bwMode="auto">
          <a:xfrm>
            <a:off x="2749551" y="332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0" name="Oval 900">
            <a:extLst>
              <a:ext uri="{FF2B5EF4-FFF2-40B4-BE49-F238E27FC236}">
                <a16:creationId xmlns:a16="http://schemas.microsoft.com/office/drawing/2014/main" id="{4AE59AEF-AD7A-4802-B553-E1247C3AC96C}"/>
              </a:ext>
            </a:extLst>
          </p:cNvPr>
          <p:cNvSpPr>
            <a:spLocks noChangeArrowheads="1"/>
          </p:cNvSpPr>
          <p:nvPr/>
        </p:nvSpPr>
        <p:spPr bwMode="auto">
          <a:xfrm>
            <a:off x="2776539" y="307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1" name="Oval 901">
            <a:extLst>
              <a:ext uri="{FF2B5EF4-FFF2-40B4-BE49-F238E27FC236}">
                <a16:creationId xmlns:a16="http://schemas.microsoft.com/office/drawing/2014/main" id="{1815CD0B-2BA1-4A1C-B91F-7EE4D1094E01}"/>
              </a:ext>
            </a:extLst>
          </p:cNvPr>
          <p:cNvSpPr>
            <a:spLocks noChangeArrowheads="1"/>
          </p:cNvSpPr>
          <p:nvPr/>
        </p:nvSpPr>
        <p:spPr bwMode="auto">
          <a:xfrm>
            <a:off x="2779714" y="2992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2" name="Oval 902">
            <a:extLst>
              <a:ext uri="{FF2B5EF4-FFF2-40B4-BE49-F238E27FC236}">
                <a16:creationId xmlns:a16="http://schemas.microsoft.com/office/drawing/2014/main" id="{38F928FE-F060-4877-A620-9D3AB7DC4D4E}"/>
              </a:ext>
            </a:extLst>
          </p:cNvPr>
          <p:cNvSpPr>
            <a:spLocks noChangeArrowheads="1"/>
          </p:cNvSpPr>
          <p:nvPr/>
        </p:nvSpPr>
        <p:spPr bwMode="auto">
          <a:xfrm>
            <a:off x="2678114" y="307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3" name="Oval 903">
            <a:extLst>
              <a:ext uri="{FF2B5EF4-FFF2-40B4-BE49-F238E27FC236}">
                <a16:creationId xmlns:a16="http://schemas.microsoft.com/office/drawing/2014/main" id="{40BF9BDD-1399-4B89-B2E8-DEBB75D2DBF1}"/>
              </a:ext>
            </a:extLst>
          </p:cNvPr>
          <p:cNvSpPr>
            <a:spLocks noChangeArrowheads="1"/>
          </p:cNvSpPr>
          <p:nvPr/>
        </p:nvSpPr>
        <p:spPr bwMode="auto">
          <a:xfrm>
            <a:off x="2763839" y="348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4" name="Oval 904">
            <a:extLst>
              <a:ext uri="{FF2B5EF4-FFF2-40B4-BE49-F238E27FC236}">
                <a16:creationId xmlns:a16="http://schemas.microsoft.com/office/drawing/2014/main" id="{849E215E-F67A-45F2-84C4-B3F96BB3CE8B}"/>
              </a:ext>
            </a:extLst>
          </p:cNvPr>
          <p:cNvSpPr>
            <a:spLocks noChangeArrowheads="1"/>
          </p:cNvSpPr>
          <p:nvPr/>
        </p:nvSpPr>
        <p:spPr bwMode="auto">
          <a:xfrm>
            <a:off x="2665414" y="348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5" name="Oval 905">
            <a:extLst>
              <a:ext uri="{FF2B5EF4-FFF2-40B4-BE49-F238E27FC236}">
                <a16:creationId xmlns:a16="http://schemas.microsoft.com/office/drawing/2014/main" id="{7FE5E575-CFDF-414F-8FB7-D4CD85443BD7}"/>
              </a:ext>
            </a:extLst>
          </p:cNvPr>
          <p:cNvSpPr>
            <a:spLocks noChangeArrowheads="1"/>
          </p:cNvSpPr>
          <p:nvPr/>
        </p:nvSpPr>
        <p:spPr bwMode="auto">
          <a:xfrm>
            <a:off x="2767014" y="3221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6" name="Oval 906">
            <a:extLst>
              <a:ext uri="{FF2B5EF4-FFF2-40B4-BE49-F238E27FC236}">
                <a16:creationId xmlns:a16="http://schemas.microsoft.com/office/drawing/2014/main" id="{B77B95CE-385D-472B-9F91-2EAEAC34CAE7}"/>
              </a:ext>
            </a:extLst>
          </p:cNvPr>
          <p:cNvSpPr>
            <a:spLocks noChangeArrowheads="1"/>
          </p:cNvSpPr>
          <p:nvPr/>
        </p:nvSpPr>
        <p:spPr bwMode="auto">
          <a:xfrm>
            <a:off x="2738439" y="295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7" name="Oval 907">
            <a:extLst>
              <a:ext uri="{FF2B5EF4-FFF2-40B4-BE49-F238E27FC236}">
                <a16:creationId xmlns:a16="http://schemas.microsoft.com/office/drawing/2014/main" id="{92A37777-B51B-4609-9058-098991256D68}"/>
              </a:ext>
            </a:extLst>
          </p:cNvPr>
          <p:cNvSpPr>
            <a:spLocks noChangeArrowheads="1"/>
          </p:cNvSpPr>
          <p:nvPr/>
        </p:nvSpPr>
        <p:spPr bwMode="auto">
          <a:xfrm>
            <a:off x="2946401" y="317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8" name="Oval 908">
            <a:extLst>
              <a:ext uri="{FF2B5EF4-FFF2-40B4-BE49-F238E27FC236}">
                <a16:creationId xmlns:a16="http://schemas.microsoft.com/office/drawing/2014/main" id="{B4E5D041-BF66-4B03-BDBE-FE1A905D02FA}"/>
              </a:ext>
            </a:extLst>
          </p:cNvPr>
          <p:cNvSpPr>
            <a:spLocks noChangeArrowheads="1"/>
          </p:cNvSpPr>
          <p:nvPr/>
        </p:nvSpPr>
        <p:spPr bwMode="auto">
          <a:xfrm>
            <a:off x="2970214" y="348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9" name="Oval 909">
            <a:extLst>
              <a:ext uri="{FF2B5EF4-FFF2-40B4-BE49-F238E27FC236}">
                <a16:creationId xmlns:a16="http://schemas.microsoft.com/office/drawing/2014/main" id="{43B11F51-2695-4DC3-B8D8-C67449E030C0}"/>
              </a:ext>
            </a:extLst>
          </p:cNvPr>
          <p:cNvSpPr>
            <a:spLocks noChangeArrowheads="1"/>
          </p:cNvSpPr>
          <p:nvPr/>
        </p:nvSpPr>
        <p:spPr bwMode="auto">
          <a:xfrm>
            <a:off x="2884488" y="35226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0" name="Oval 910">
            <a:extLst>
              <a:ext uri="{FF2B5EF4-FFF2-40B4-BE49-F238E27FC236}">
                <a16:creationId xmlns:a16="http://schemas.microsoft.com/office/drawing/2014/main" id="{32B616DC-8026-4CBD-AE9D-80351C66A53F}"/>
              </a:ext>
            </a:extLst>
          </p:cNvPr>
          <p:cNvSpPr>
            <a:spLocks noChangeArrowheads="1"/>
          </p:cNvSpPr>
          <p:nvPr/>
        </p:nvSpPr>
        <p:spPr bwMode="auto">
          <a:xfrm>
            <a:off x="2865439" y="3405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1" name="Oval 911">
            <a:extLst>
              <a:ext uri="{FF2B5EF4-FFF2-40B4-BE49-F238E27FC236}">
                <a16:creationId xmlns:a16="http://schemas.microsoft.com/office/drawing/2014/main" id="{702C278A-6068-437C-A827-AD98AFD9408D}"/>
              </a:ext>
            </a:extLst>
          </p:cNvPr>
          <p:cNvSpPr>
            <a:spLocks noChangeArrowheads="1"/>
          </p:cNvSpPr>
          <p:nvPr/>
        </p:nvSpPr>
        <p:spPr bwMode="auto">
          <a:xfrm>
            <a:off x="2936876" y="340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2" name="Oval 912">
            <a:extLst>
              <a:ext uri="{FF2B5EF4-FFF2-40B4-BE49-F238E27FC236}">
                <a16:creationId xmlns:a16="http://schemas.microsoft.com/office/drawing/2014/main" id="{AB7203DC-44D1-4E6A-AA06-AAC1F8CA3541}"/>
              </a:ext>
            </a:extLst>
          </p:cNvPr>
          <p:cNvSpPr>
            <a:spLocks noChangeArrowheads="1"/>
          </p:cNvSpPr>
          <p:nvPr/>
        </p:nvSpPr>
        <p:spPr bwMode="auto">
          <a:xfrm>
            <a:off x="2960689" y="333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3" name="Oval 913">
            <a:extLst>
              <a:ext uri="{FF2B5EF4-FFF2-40B4-BE49-F238E27FC236}">
                <a16:creationId xmlns:a16="http://schemas.microsoft.com/office/drawing/2014/main" id="{1C1E4CF5-6BE9-4AE0-B78E-E8802D890416}"/>
              </a:ext>
            </a:extLst>
          </p:cNvPr>
          <p:cNvSpPr>
            <a:spLocks noChangeArrowheads="1"/>
          </p:cNvSpPr>
          <p:nvPr/>
        </p:nvSpPr>
        <p:spPr bwMode="auto">
          <a:xfrm>
            <a:off x="2862264" y="334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4" name="Oval 914">
            <a:extLst>
              <a:ext uri="{FF2B5EF4-FFF2-40B4-BE49-F238E27FC236}">
                <a16:creationId xmlns:a16="http://schemas.microsoft.com/office/drawing/2014/main" id="{4E095ECC-B07E-4FCC-86C8-D804E15C03AB}"/>
              </a:ext>
            </a:extLst>
          </p:cNvPr>
          <p:cNvSpPr>
            <a:spLocks noChangeArrowheads="1"/>
          </p:cNvSpPr>
          <p:nvPr/>
        </p:nvSpPr>
        <p:spPr bwMode="auto">
          <a:xfrm>
            <a:off x="2995614" y="324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5" name="Oval 915">
            <a:extLst>
              <a:ext uri="{FF2B5EF4-FFF2-40B4-BE49-F238E27FC236}">
                <a16:creationId xmlns:a16="http://schemas.microsoft.com/office/drawing/2014/main" id="{4D84D7D0-9D73-40A4-BAB0-7A6CAA72B9E5}"/>
              </a:ext>
            </a:extLst>
          </p:cNvPr>
          <p:cNvSpPr>
            <a:spLocks noChangeArrowheads="1"/>
          </p:cNvSpPr>
          <p:nvPr/>
        </p:nvSpPr>
        <p:spPr bwMode="auto">
          <a:xfrm>
            <a:off x="2855914" y="323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6" name="Oval 916">
            <a:extLst>
              <a:ext uri="{FF2B5EF4-FFF2-40B4-BE49-F238E27FC236}">
                <a16:creationId xmlns:a16="http://schemas.microsoft.com/office/drawing/2014/main" id="{39B35CEA-CF21-41C9-AC7A-E10FBB2E6A33}"/>
              </a:ext>
            </a:extLst>
          </p:cNvPr>
          <p:cNvSpPr>
            <a:spLocks noChangeArrowheads="1"/>
          </p:cNvSpPr>
          <p:nvPr/>
        </p:nvSpPr>
        <p:spPr bwMode="auto">
          <a:xfrm>
            <a:off x="2963864"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7" name="Oval 917">
            <a:extLst>
              <a:ext uri="{FF2B5EF4-FFF2-40B4-BE49-F238E27FC236}">
                <a16:creationId xmlns:a16="http://schemas.microsoft.com/office/drawing/2014/main" id="{5BE52ADA-A6AF-4811-B16D-22EDDDD5F340}"/>
              </a:ext>
            </a:extLst>
          </p:cNvPr>
          <p:cNvSpPr>
            <a:spLocks noChangeArrowheads="1"/>
          </p:cNvSpPr>
          <p:nvPr/>
        </p:nvSpPr>
        <p:spPr bwMode="auto">
          <a:xfrm>
            <a:off x="3055939" y="311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8" name="Oval 918">
            <a:extLst>
              <a:ext uri="{FF2B5EF4-FFF2-40B4-BE49-F238E27FC236}">
                <a16:creationId xmlns:a16="http://schemas.microsoft.com/office/drawing/2014/main" id="{492C195F-7193-4BCC-80BD-B92EE92B1146}"/>
              </a:ext>
            </a:extLst>
          </p:cNvPr>
          <p:cNvSpPr>
            <a:spLocks noChangeArrowheads="1"/>
          </p:cNvSpPr>
          <p:nvPr/>
        </p:nvSpPr>
        <p:spPr bwMode="auto">
          <a:xfrm>
            <a:off x="3090864" y="325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9" name="Oval 919">
            <a:extLst>
              <a:ext uri="{FF2B5EF4-FFF2-40B4-BE49-F238E27FC236}">
                <a16:creationId xmlns:a16="http://schemas.microsoft.com/office/drawing/2014/main" id="{571DFE29-B04B-4DBC-855F-D2A8BBD3E648}"/>
              </a:ext>
            </a:extLst>
          </p:cNvPr>
          <p:cNvSpPr>
            <a:spLocks noChangeArrowheads="1"/>
          </p:cNvSpPr>
          <p:nvPr/>
        </p:nvSpPr>
        <p:spPr bwMode="auto">
          <a:xfrm>
            <a:off x="3117851" y="3008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0" name="Oval 920">
            <a:extLst>
              <a:ext uri="{FF2B5EF4-FFF2-40B4-BE49-F238E27FC236}">
                <a16:creationId xmlns:a16="http://schemas.microsoft.com/office/drawing/2014/main" id="{1E69EFCE-A026-4653-B6DC-A3DB97481FDB}"/>
              </a:ext>
            </a:extLst>
          </p:cNvPr>
          <p:cNvSpPr>
            <a:spLocks noChangeArrowheads="1"/>
          </p:cNvSpPr>
          <p:nvPr/>
        </p:nvSpPr>
        <p:spPr bwMode="auto">
          <a:xfrm>
            <a:off x="3019426" y="300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1" name="Oval 921">
            <a:extLst>
              <a:ext uri="{FF2B5EF4-FFF2-40B4-BE49-F238E27FC236}">
                <a16:creationId xmlns:a16="http://schemas.microsoft.com/office/drawing/2014/main" id="{A97A757A-EEC6-4423-8AA2-DF0FAEAC784C}"/>
              </a:ext>
            </a:extLst>
          </p:cNvPr>
          <p:cNvSpPr>
            <a:spLocks noChangeArrowheads="1"/>
          </p:cNvSpPr>
          <p:nvPr/>
        </p:nvSpPr>
        <p:spPr bwMode="auto">
          <a:xfrm>
            <a:off x="3017839" y="3530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2" name="Oval 922">
            <a:extLst>
              <a:ext uri="{FF2B5EF4-FFF2-40B4-BE49-F238E27FC236}">
                <a16:creationId xmlns:a16="http://schemas.microsoft.com/office/drawing/2014/main" id="{9731879D-DD0A-49BC-A0EF-41C3405E855C}"/>
              </a:ext>
            </a:extLst>
          </p:cNvPr>
          <p:cNvSpPr>
            <a:spLocks noChangeArrowheads="1"/>
          </p:cNvSpPr>
          <p:nvPr/>
        </p:nvSpPr>
        <p:spPr bwMode="auto">
          <a:xfrm>
            <a:off x="3081339" y="348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3" name="Oval 923">
            <a:extLst>
              <a:ext uri="{FF2B5EF4-FFF2-40B4-BE49-F238E27FC236}">
                <a16:creationId xmlns:a16="http://schemas.microsoft.com/office/drawing/2014/main" id="{5C497D21-5D3C-4DA5-8E95-0453E094E6D9}"/>
              </a:ext>
            </a:extLst>
          </p:cNvPr>
          <p:cNvSpPr>
            <a:spLocks noChangeArrowheads="1"/>
          </p:cNvSpPr>
          <p:nvPr/>
        </p:nvSpPr>
        <p:spPr bwMode="auto">
          <a:xfrm>
            <a:off x="3105151" y="3413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4" name="Oval 924">
            <a:extLst>
              <a:ext uri="{FF2B5EF4-FFF2-40B4-BE49-F238E27FC236}">
                <a16:creationId xmlns:a16="http://schemas.microsoft.com/office/drawing/2014/main" id="{D8172A26-83A5-4262-9AEC-2419A91DDA44}"/>
              </a:ext>
            </a:extLst>
          </p:cNvPr>
          <p:cNvSpPr>
            <a:spLocks noChangeArrowheads="1"/>
          </p:cNvSpPr>
          <p:nvPr/>
        </p:nvSpPr>
        <p:spPr bwMode="auto">
          <a:xfrm>
            <a:off x="3006726" y="3417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5" name="Oval 925">
            <a:extLst>
              <a:ext uri="{FF2B5EF4-FFF2-40B4-BE49-F238E27FC236}">
                <a16:creationId xmlns:a16="http://schemas.microsoft.com/office/drawing/2014/main" id="{18B18355-8E24-49DA-8FBB-B767874BA996}"/>
              </a:ext>
            </a:extLst>
          </p:cNvPr>
          <p:cNvSpPr>
            <a:spLocks noChangeArrowheads="1"/>
          </p:cNvSpPr>
          <p:nvPr/>
        </p:nvSpPr>
        <p:spPr bwMode="auto">
          <a:xfrm>
            <a:off x="3162301" y="3051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6" name="Oval 926">
            <a:extLst>
              <a:ext uri="{FF2B5EF4-FFF2-40B4-BE49-F238E27FC236}">
                <a16:creationId xmlns:a16="http://schemas.microsoft.com/office/drawing/2014/main" id="{94C3D3C0-0F0C-40EB-8F65-4F1734AB3A8D}"/>
              </a:ext>
            </a:extLst>
          </p:cNvPr>
          <p:cNvSpPr>
            <a:spLocks noChangeArrowheads="1"/>
          </p:cNvSpPr>
          <p:nvPr/>
        </p:nvSpPr>
        <p:spPr bwMode="auto">
          <a:xfrm>
            <a:off x="3362326" y="306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7" name="Oval 927">
            <a:extLst>
              <a:ext uri="{FF2B5EF4-FFF2-40B4-BE49-F238E27FC236}">
                <a16:creationId xmlns:a16="http://schemas.microsoft.com/office/drawing/2014/main" id="{22C24271-FA48-407E-853C-6DC53A6CA3CB}"/>
              </a:ext>
            </a:extLst>
          </p:cNvPr>
          <p:cNvSpPr>
            <a:spLocks noChangeArrowheads="1"/>
          </p:cNvSpPr>
          <p:nvPr/>
        </p:nvSpPr>
        <p:spPr bwMode="auto">
          <a:xfrm>
            <a:off x="3397251" y="320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8" name="Oval 928">
            <a:extLst>
              <a:ext uri="{FF2B5EF4-FFF2-40B4-BE49-F238E27FC236}">
                <a16:creationId xmlns:a16="http://schemas.microsoft.com/office/drawing/2014/main" id="{9FAF6B06-CA9D-48FC-8B3D-89D85D6277B8}"/>
              </a:ext>
            </a:extLst>
          </p:cNvPr>
          <p:cNvSpPr>
            <a:spLocks noChangeArrowheads="1"/>
          </p:cNvSpPr>
          <p:nvPr/>
        </p:nvSpPr>
        <p:spPr bwMode="auto">
          <a:xfrm>
            <a:off x="3421064" y="351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9" name="Oval 929">
            <a:extLst>
              <a:ext uri="{FF2B5EF4-FFF2-40B4-BE49-F238E27FC236}">
                <a16:creationId xmlns:a16="http://schemas.microsoft.com/office/drawing/2014/main" id="{5C0E8B86-2CA8-4EE6-81CD-7F116EC2E8B1}"/>
              </a:ext>
            </a:extLst>
          </p:cNvPr>
          <p:cNvSpPr>
            <a:spLocks noChangeArrowheads="1"/>
          </p:cNvSpPr>
          <p:nvPr/>
        </p:nvSpPr>
        <p:spPr bwMode="auto">
          <a:xfrm>
            <a:off x="3316289" y="343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0" name="Oval 930">
            <a:extLst>
              <a:ext uri="{FF2B5EF4-FFF2-40B4-BE49-F238E27FC236}">
                <a16:creationId xmlns:a16="http://schemas.microsoft.com/office/drawing/2014/main" id="{0D65F136-2F53-4472-9967-3C764D9C9976}"/>
              </a:ext>
            </a:extLst>
          </p:cNvPr>
          <p:cNvSpPr>
            <a:spLocks noChangeArrowheads="1"/>
          </p:cNvSpPr>
          <p:nvPr/>
        </p:nvSpPr>
        <p:spPr bwMode="auto">
          <a:xfrm>
            <a:off x="3387726"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1" name="Oval 931">
            <a:extLst>
              <a:ext uri="{FF2B5EF4-FFF2-40B4-BE49-F238E27FC236}">
                <a16:creationId xmlns:a16="http://schemas.microsoft.com/office/drawing/2014/main" id="{5EB00076-44E0-4BCD-946B-FA016475E6B6}"/>
              </a:ext>
            </a:extLst>
          </p:cNvPr>
          <p:cNvSpPr>
            <a:spLocks noChangeArrowheads="1"/>
          </p:cNvSpPr>
          <p:nvPr/>
        </p:nvSpPr>
        <p:spPr bwMode="auto">
          <a:xfrm>
            <a:off x="3411539" y="336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2" name="Oval 932">
            <a:extLst>
              <a:ext uri="{FF2B5EF4-FFF2-40B4-BE49-F238E27FC236}">
                <a16:creationId xmlns:a16="http://schemas.microsoft.com/office/drawing/2014/main" id="{E7918E7A-56B3-4855-A5CE-29375CAEA585}"/>
              </a:ext>
            </a:extLst>
          </p:cNvPr>
          <p:cNvSpPr>
            <a:spLocks noChangeArrowheads="1"/>
          </p:cNvSpPr>
          <p:nvPr/>
        </p:nvSpPr>
        <p:spPr bwMode="auto">
          <a:xfrm>
            <a:off x="3313114" y="337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3" name="Oval 933">
            <a:extLst>
              <a:ext uri="{FF2B5EF4-FFF2-40B4-BE49-F238E27FC236}">
                <a16:creationId xmlns:a16="http://schemas.microsoft.com/office/drawing/2014/main" id="{7956CA52-2D5B-4520-84EC-EE950E613651}"/>
              </a:ext>
            </a:extLst>
          </p:cNvPr>
          <p:cNvSpPr>
            <a:spLocks noChangeArrowheads="1"/>
          </p:cNvSpPr>
          <p:nvPr/>
        </p:nvSpPr>
        <p:spPr bwMode="auto">
          <a:xfrm>
            <a:off x="3446464" y="327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4" name="Oval 934">
            <a:extLst>
              <a:ext uri="{FF2B5EF4-FFF2-40B4-BE49-F238E27FC236}">
                <a16:creationId xmlns:a16="http://schemas.microsoft.com/office/drawing/2014/main" id="{0C8A44FD-CD4C-431C-B0A8-019C748ED8AE}"/>
              </a:ext>
            </a:extLst>
          </p:cNvPr>
          <p:cNvSpPr>
            <a:spLocks noChangeArrowheads="1"/>
          </p:cNvSpPr>
          <p:nvPr/>
        </p:nvSpPr>
        <p:spPr bwMode="auto">
          <a:xfrm>
            <a:off x="3354389" y="315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5" name="Oval 935">
            <a:extLst>
              <a:ext uri="{FF2B5EF4-FFF2-40B4-BE49-F238E27FC236}">
                <a16:creationId xmlns:a16="http://schemas.microsoft.com/office/drawing/2014/main" id="{41649256-454F-4D20-8F86-1C7501D78453}"/>
              </a:ext>
            </a:extLst>
          </p:cNvPr>
          <p:cNvSpPr>
            <a:spLocks noChangeArrowheads="1"/>
          </p:cNvSpPr>
          <p:nvPr/>
        </p:nvSpPr>
        <p:spPr bwMode="auto">
          <a:xfrm>
            <a:off x="3414714" y="310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6" name="Oval 936">
            <a:extLst>
              <a:ext uri="{FF2B5EF4-FFF2-40B4-BE49-F238E27FC236}">
                <a16:creationId xmlns:a16="http://schemas.microsoft.com/office/drawing/2014/main" id="{DC5879B8-5947-429C-ACFB-F4980535CACF}"/>
              </a:ext>
            </a:extLst>
          </p:cNvPr>
          <p:cNvSpPr>
            <a:spLocks noChangeArrowheads="1"/>
          </p:cNvSpPr>
          <p:nvPr/>
        </p:nvSpPr>
        <p:spPr bwMode="auto">
          <a:xfrm>
            <a:off x="3506789"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7" name="Oval 937">
            <a:extLst>
              <a:ext uri="{FF2B5EF4-FFF2-40B4-BE49-F238E27FC236}">
                <a16:creationId xmlns:a16="http://schemas.microsoft.com/office/drawing/2014/main" id="{5FB74640-D3A6-4DDD-9A69-ECA65645ECA6}"/>
              </a:ext>
            </a:extLst>
          </p:cNvPr>
          <p:cNvSpPr>
            <a:spLocks noChangeArrowheads="1"/>
          </p:cNvSpPr>
          <p:nvPr/>
        </p:nvSpPr>
        <p:spPr bwMode="auto">
          <a:xfrm>
            <a:off x="3541714" y="3284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8" name="Oval 938">
            <a:extLst>
              <a:ext uri="{FF2B5EF4-FFF2-40B4-BE49-F238E27FC236}">
                <a16:creationId xmlns:a16="http://schemas.microsoft.com/office/drawing/2014/main" id="{26089B57-55FF-4460-BF7C-5DC24ABDFC5C}"/>
              </a:ext>
            </a:extLst>
          </p:cNvPr>
          <p:cNvSpPr>
            <a:spLocks noChangeArrowheads="1"/>
          </p:cNvSpPr>
          <p:nvPr/>
        </p:nvSpPr>
        <p:spPr bwMode="auto">
          <a:xfrm>
            <a:off x="3568701" y="303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9" name="Oval 939">
            <a:extLst>
              <a:ext uri="{FF2B5EF4-FFF2-40B4-BE49-F238E27FC236}">
                <a16:creationId xmlns:a16="http://schemas.microsoft.com/office/drawing/2014/main" id="{9E1B42D3-FF86-4D52-86FC-6530A20A148F}"/>
              </a:ext>
            </a:extLst>
          </p:cNvPr>
          <p:cNvSpPr>
            <a:spLocks noChangeArrowheads="1"/>
          </p:cNvSpPr>
          <p:nvPr/>
        </p:nvSpPr>
        <p:spPr bwMode="auto">
          <a:xfrm>
            <a:off x="3470276" y="303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0" name="Oval 940">
            <a:extLst>
              <a:ext uri="{FF2B5EF4-FFF2-40B4-BE49-F238E27FC236}">
                <a16:creationId xmlns:a16="http://schemas.microsoft.com/office/drawing/2014/main" id="{07293F3E-4974-41A0-BF9E-32AA1AFF8E06}"/>
              </a:ext>
            </a:extLst>
          </p:cNvPr>
          <p:cNvSpPr>
            <a:spLocks noChangeArrowheads="1"/>
          </p:cNvSpPr>
          <p:nvPr/>
        </p:nvSpPr>
        <p:spPr bwMode="auto">
          <a:xfrm>
            <a:off x="3532189" y="351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1" name="Oval 941">
            <a:extLst>
              <a:ext uri="{FF2B5EF4-FFF2-40B4-BE49-F238E27FC236}">
                <a16:creationId xmlns:a16="http://schemas.microsoft.com/office/drawing/2014/main" id="{1B1F16AB-DD7E-4C15-AB75-59FE87D53B39}"/>
              </a:ext>
            </a:extLst>
          </p:cNvPr>
          <p:cNvSpPr>
            <a:spLocks noChangeArrowheads="1"/>
          </p:cNvSpPr>
          <p:nvPr/>
        </p:nvSpPr>
        <p:spPr bwMode="auto">
          <a:xfrm>
            <a:off x="3556001" y="344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2" name="Oval 942">
            <a:extLst>
              <a:ext uri="{FF2B5EF4-FFF2-40B4-BE49-F238E27FC236}">
                <a16:creationId xmlns:a16="http://schemas.microsoft.com/office/drawing/2014/main" id="{76404E95-3044-49A6-A9EA-79216BBD470E}"/>
              </a:ext>
            </a:extLst>
          </p:cNvPr>
          <p:cNvSpPr>
            <a:spLocks noChangeArrowheads="1"/>
          </p:cNvSpPr>
          <p:nvPr/>
        </p:nvSpPr>
        <p:spPr bwMode="auto">
          <a:xfrm>
            <a:off x="3457576" y="344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3" name="Oval 943">
            <a:extLst>
              <a:ext uri="{FF2B5EF4-FFF2-40B4-BE49-F238E27FC236}">
                <a16:creationId xmlns:a16="http://schemas.microsoft.com/office/drawing/2014/main" id="{BDB11D39-310A-448A-9FDB-23EA44497EDE}"/>
              </a:ext>
            </a:extLst>
          </p:cNvPr>
          <p:cNvSpPr>
            <a:spLocks noChangeArrowheads="1"/>
          </p:cNvSpPr>
          <p:nvPr/>
        </p:nvSpPr>
        <p:spPr bwMode="auto">
          <a:xfrm>
            <a:off x="3581401" y="312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4" name="Oval 944">
            <a:extLst>
              <a:ext uri="{FF2B5EF4-FFF2-40B4-BE49-F238E27FC236}">
                <a16:creationId xmlns:a16="http://schemas.microsoft.com/office/drawing/2014/main" id="{2D40A3CF-48D9-4839-9EDC-0DBDB93F62C3}"/>
              </a:ext>
            </a:extLst>
          </p:cNvPr>
          <p:cNvSpPr>
            <a:spLocks noChangeArrowheads="1"/>
          </p:cNvSpPr>
          <p:nvPr/>
        </p:nvSpPr>
        <p:spPr bwMode="auto">
          <a:xfrm>
            <a:off x="3619501" y="3232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5" name="Oval 945">
            <a:extLst>
              <a:ext uri="{FF2B5EF4-FFF2-40B4-BE49-F238E27FC236}">
                <a16:creationId xmlns:a16="http://schemas.microsoft.com/office/drawing/2014/main" id="{9FBAD927-2599-4F5B-BA1F-6309C9B45049}"/>
              </a:ext>
            </a:extLst>
          </p:cNvPr>
          <p:cNvSpPr>
            <a:spLocks noChangeArrowheads="1"/>
          </p:cNvSpPr>
          <p:nvPr/>
        </p:nvSpPr>
        <p:spPr bwMode="auto">
          <a:xfrm>
            <a:off x="3654426" y="337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6" name="Oval 946">
            <a:extLst>
              <a:ext uri="{FF2B5EF4-FFF2-40B4-BE49-F238E27FC236}">
                <a16:creationId xmlns:a16="http://schemas.microsoft.com/office/drawing/2014/main" id="{44DC8956-785D-4C22-A58F-00A0F7BBC6C3}"/>
              </a:ext>
            </a:extLst>
          </p:cNvPr>
          <p:cNvSpPr>
            <a:spLocks noChangeArrowheads="1"/>
          </p:cNvSpPr>
          <p:nvPr/>
        </p:nvSpPr>
        <p:spPr bwMode="auto">
          <a:xfrm>
            <a:off x="3681414" y="312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7" name="Oval 947">
            <a:extLst>
              <a:ext uri="{FF2B5EF4-FFF2-40B4-BE49-F238E27FC236}">
                <a16:creationId xmlns:a16="http://schemas.microsoft.com/office/drawing/2014/main" id="{C7E5936A-F4D9-4E38-A8BC-A89F784F4D99}"/>
              </a:ext>
            </a:extLst>
          </p:cNvPr>
          <p:cNvSpPr>
            <a:spLocks noChangeArrowheads="1"/>
          </p:cNvSpPr>
          <p:nvPr/>
        </p:nvSpPr>
        <p:spPr bwMode="auto">
          <a:xfrm>
            <a:off x="3684589" y="3038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8" name="Oval 948">
            <a:extLst>
              <a:ext uri="{FF2B5EF4-FFF2-40B4-BE49-F238E27FC236}">
                <a16:creationId xmlns:a16="http://schemas.microsoft.com/office/drawing/2014/main" id="{8C8E5893-65AD-4D4D-9260-40B1490323ED}"/>
              </a:ext>
            </a:extLst>
          </p:cNvPr>
          <p:cNvSpPr>
            <a:spLocks noChangeArrowheads="1"/>
          </p:cNvSpPr>
          <p:nvPr/>
        </p:nvSpPr>
        <p:spPr bwMode="auto">
          <a:xfrm>
            <a:off x="3600451" y="299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9" name="Oval 949">
            <a:extLst>
              <a:ext uri="{FF2B5EF4-FFF2-40B4-BE49-F238E27FC236}">
                <a16:creationId xmlns:a16="http://schemas.microsoft.com/office/drawing/2014/main" id="{3487E351-B104-42D9-8E43-D5A8532B2348}"/>
              </a:ext>
            </a:extLst>
          </p:cNvPr>
          <p:cNvSpPr>
            <a:spLocks noChangeArrowheads="1"/>
          </p:cNvSpPr>
          <p:nvPr/>
        </p:nvSpPr>
        <p:spPr bwMode="auto">
          <a:xfrm>
            <a:off x="3668714" y="352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0" name="Oval 950">
            <a:extLst>
              <a:ext uri="{FF2B5EF4-FFF2-40B4-BE49-F238E27FC236}">
                <a16:creationId xmlns:a16="http://schemas.microsoft.com/office/drawing/2014/main" id="{FFF0E822-15C1-41E1-B9CA-9018B4002B0A}"/>
              </a:ext>
            </a:extLst>
          </p:cNvPr>
          <p:cNvSpPr>
            <a:spLocks noChangeArrowheads="1"/>
          </p:cNvSpPr>
          <p:nvPr/>
        </p:nvSpPr>
        <p:spPr bwMode="auto">
          <a:xfrm>
            <a:off x="3703639"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1" name="Oval 951">
            <a:extLst>
              <a:ext uri="{FF2B5EF4-FFF2-40B4-BE49-F238E27FC236}">
                <a16:creationId xmlns:a16="http://schemas.microsoft.com/office/drawing/2014/main" id="{B4647C81-0BE9-4CFA-95DA-9AB47EB7ABE5}"/>
              </a:ext>
            </a:extLst>
          </p:cNvPr>
          <p:cNvSpPr>
            <a:spLocks noChangeArrowheads="1"/>
          </p:cNvSpPr>
          <p:nvPr/>
        </p:nvSpPr>
        <p:spPr bwMode="auto">
          <a:xfrm>
            <a:off x="3790951"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2" name="Oval 952">
            <a:extLst>
              <a:ext uri="{FF2B5EF4-FFF2-40B4-BE49-F238E27FC236}">
                <a16:creationId xmlns:a16="http://schemas.microsoft.com/office/drawing/2014/main" id="{9D09743A-6EB6-4FCA-B438-9E0C36C96143}"/>
              </a:ext>
            </a:extLst>
          </p:cNvPr>
          <p:cNvSpPr>
            <a:spLocks noChangeArrowheads="1"/>
          </p:cNvSpPr>
          <p:nvPr/>
        </p:nvSpPr>
        <p:spPr bwMode="auto">
          <a:xfrm>
            <a:off x="3763964" y="3308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3" name="Oval 953">
            <a:extLst>
              <a:ext uri="{FF2B5EF4-FFF2-40B4-BE49-F238E27FC236}">
                <a16:creationId xmlns:a16="http://schemas.microsoft.com/office/drawing/2014/main" id="{EAE61D21-C372-4FF5-B13C-2A64CC26F2AA}"/>
              </a:ext>
            </a:extLst>
          </p:cNvPr>
          <p:cNvSpPr>
            <a:spLocks noChangeArrowheads="1"/>
          </p:cNvSpPr>
          <p:nvPr/>
        </p:nvSpPr>
        <p:spPr bwMode="auto">
          <a:xfrm>
            <a:off x="3798889" y="344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4" name="Oval 954">
            <a:extLst>
              <a:ext uri="{FF2B5EF4-FFF2-40B4-BE49-F238E27FC236}">
                <a16:creationId xmlns:a16="http://schemas.microsoft.com/office/drawing/2014/main" id="{809C57E8-4355-437B-B1C2-4127CA76972C}"/>
              </a:ext>
            </a:extLst>
          </p:cNvPr>
          <p:cNvSpPr>
            <a:spLocks noChangeArrowheads="1"/>
          </p:cNvSpPr>
          <p:nvPr/>
        </p:nvSpPr>
        <p:spPr bwMode="auto">
          <a:xfrm>
            <a:off x="3921126" y="321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5" name="Oval 955">
            <a:extLst>
              <a:ext uri="{FF2B5EF4-FFF2-40B4-BE49-F238E27FC236}">
                <a16:creationId xmlns:a16="http://schemas.microsoft.com/office/drawing/2014/main" id="{A45FFA41-58D3-44C8-9262-54602CB2937B}"/>
              </a:ext>
            </a:extLst>
          </p:cNvPr>
          <p:cNvSpPr>
            <a:spLocks noChangeArrowheads="1"/>
          </p:cNvSpPr>
          <p:nvPr/>
        </p:nvSpPr>
        <p:spPr bwMode="auto">
          <a:xfrm>
            <a:off x="3886201" y="297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6" name="Oval 956">
            <a:extLst>
              <a:ext uri="{FF2B5EF4-FFF2-40B4-BE49-F238E27FC236}">
                <a16:creationId xmlns:a16="http://schemas.microsoft.com/office/drawing/2014/main" id="{6DF008BF-B55E-4099-A8CF-72AC2A6D426F}"/>
              </a:ext>
            </a:extLst>
          </p:cNvPr>
          <p:cNvSpPr>
            <a:spLocks noChangeArrowheads="1"/>
          </p:cNvSpPr>
          <p:nvPr/>
        </p:nvSpPr>
        <p:spPr bwMode="auto">
          <a:xfrm>
            <a:off x="3727451" y="319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7" name="Oval 957">
            <a:extLst>
              <a:ext uri="{FF2B5EF4-FFF2-40B4-BE49-F238E27FC236}">
                <a16:creationId xmlns:a16="http://schemas.microsoft.com/office/drawing/2014/main" id="{71698FDC-AC65-44EC-8633-B637F676366A}"/>
              </a:ext>
            </a:extLst>
          </p:cNvPr>
          <p:cNvSpPr>
            <a:spLocks noChangeArrowheads="1"/>
          </p:cNvSpPr>
          <p:nvPr/>
        </p:nvSpPr>
        <p:spPr bwMode="auto">
          <a:xfrm>
            <a:off x="3816351" y="3343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8" name="Oval 958">
            <a:extLst>
              <a:ext uri="{FF2B5EF4-FFF2-40B4-BE49-F238E27FC236}">
                <a16:creationId xmlns:a16="http://schemas.microsoft.com/office/drawing/2014/main" id="{FF5C7605-2BBD-49C0-98E7-40C6CAA5E837}"/>
              </a:ext>
            </a:extLst>
          </p:cNvPr>
          <p:cNvSpPr>
            <a:spLocks noChangeArrowheads="1"/>
          </p:cNvSpPr>
          <p:nvPr/>
        </p:nvSpPr>
        <p:spPr bwMode="auto">
          <a:xfrm>
            <a:off x="378777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9" name="Oval 959">
            <a:extLst>
              <a:ext uri="{FF2B5EF4-FFF2-40B4-BE49-F238E27FC236}">
                <a16:creationId xmlns:a16="http://schemas.microsoft.com/office/drawing/2014/main" id="{9F6CCEC8-4CC8-4B4A-A7AB-F05A7EF9C636}"/>
              </a:ext>
            </a:extLst>
          </p:cNvPr>
          <p:cNvSpPr>
            <a:spLocks noChangeArrowheads="1"/>
          </p:cNvSpPr>
          <p:nvPr/>
        </p:nvSpPr>
        <p:spPr bwMode="auto">
          <a:xfrm>
            <a:off x="3327401" y="296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0" name="Oval 960">
            <a:extLst>
              <a:ext uri="{FF2B5EF4-FFF2-40B4-BE49-F238E27FC236}">
                <a16:creationId xmlns:a16="http://schemas.microsoft.com/office/drawing/2014/main" id="{A852BB0B-087F-469E-A260-5F1C9B81E433}"/>
              </a:ext>
            </a:extLst>
          </p:cNvPr>
          <p:cNvSpPr>
            <a:spLocks noChangeArrowheads="1"/>
          </p:cNvSpPr>
          <p:nvPr/>
        </p:nvSpPr>
        <p:spPr bwMode="auto">
          <a:xfrm>
            <a:off x="3419476" y="300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1" name="Oval 961">
            <a:extLst>
              <a:ext uri="{FF2B5EF4-FFF2-40B4-BE49-F238E27FC236}">
                <a16:creationId xmlns:a16="http://schemas.microsoft.com/office/drawing/2014/main" id="{6BA36A5C-E089-4334-AD99-9A3D2CB48A9F}"/>
              </a:ext>
            </a:extLst>
          </p:cNvPr>
          <p:cNvSpPr>
            <a:spLocks noChangeArrowheads="1"/>
          </p:cNvSpPr>
          <p:nvPr/>
        </p:nvSpPr>
        <p:spPr bwMode="auto">
          <a:xfrm>
            <a:off x="3494089"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2" name="Oval 962">
            <a:extLst>
              <a:ext uri="{FF2B5EF4-FFF2-40B4-BE49-F238E27FC236}">
                <a16:creationId xmlns:a16="http://schemas.microsoft.com/office/drawing/2014/main" id="{8702D282-CC89-41FB-AF4F-6045A4F1F16B}"/>
              </a:ext>
            </a:extLst>
          </p:cNvPr>
          <p:cNvSpPr>
            <a:spLocks noChangeArrowheads="1"/>
          </p:cNvSpPr>
          <p:nvPr/>
        </p:nvSpPr>
        <p:spPr bwMode="auto">
          <a:xfrm>
            <a:off x="3741739" y="2973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3" name="Oval 963">
            <a:extLst>
              <a:ext uri="{FF2B5EF4-FFF2-40B4-BE49-F238E27FC236}">
                <a16:creationId xmlns:a16="http://schemas.microsoft.com/office/drawing/2014/main" id="{77BC1221-480E-4D37-8F61-1A6ACE17C45E}"/>
              </a:ext>
            </a:extLst>
          </p:cNvPr>
          <p:cNvSpPr>
            <a:spLocks noChangeArrowheads="1"/>
          </p:cNvSpPr>
          <p:nvPr/>
        </p:nvSpPr>
        <p:spPr bwMode="auto">
          <a:xfrm>
            <a:off x="2022476" y="3165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4" name="Oval 964">
            <a:extLst>
              <a:ext uri="{FF2B5EF4-FFF2-40B4-BE49-F238E27FC236}">
                <a16:creationId xmlns:a16="http://schemas.microsoft.com/office/drawing/2014/main" id="{37A261D5-31A2-410F-8D87-DCAE43425597}"/>
              </a:ext>
            </a:extLst>
          </p:cNvPr>
          <p:cNvSpPr>
            <a:spLocks noChangeArrowheads="1"/>
          </p:cNvSpPr>
          <p:nvPr/>
        </p:nvSpPr>
        <p:spPr bwMode="auto">
          <a:xfrm>
            <a:off x="2046289" y="346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5" name="Oval 965">
            <a:extLst>
              <a:ext uri="{FF2B5EF4-FFF2-40B4-BE49-F238E27FC236}">
                <a16:creationId xmlns:a16="http://schemas.microsoft.com/office/drawing/2014/main" id="{57A71C82-36D2-4A8C-B0A1-6AED2639DEB1}"/>
              </a:ext>
            </a:extLst>
          </p:cNvPr>
          <p:cNvSpPr>
            <a:spLocks noChangeArrowheads="1"/>
          </p:cNvSpPr>
          <p:nvPr/>
        </p:nvSpPr>
        <p:spPr bwMode="auto">
          <a:xfrm>
            <a:off x="2012951" y="339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6" name="Oval 966">
            <a:extLst>
              <a:ext uri="{FF2B5EF4-FFF2-40B4-BE49-F238E27FC236}">
                <a16:creationId xmlns:a16="http://schemas.microsoft.com/office/drawing/2014/main" id="{0283783E-BF9F-441C-B3BC-4254192B60F2}"/>
              </a:ext>
            </a:extLst>
          </p:cNvPr>
          <p:cNvSpPr>
            <a:spLocks noChangeArrowheads="1"/>
          </p:cNvSpPr>
          <p:nvPr/>
        </p:nvSpPr>
        <p:spPr bwMode="auto">
          <a:xfrm>
            <a:off x="2036764" y="332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7" name="Oval 967">
            <a:extLst>
              <a:ext uri="{FF2B5EF4-FFF2-40B4-BE49-F238E27FC236}">
                <a16:creationId xmlns:a16="http://schemas.microsoft.com/office/drawing/2014/main" id="{D8B42F7E-657E-4816-A2DE-804935DEED70}"/>
              </a:ext>
            </a:extLst>
          </p:cNvPr>
          <p:cNvSpPr>
            <a:spLocks noChangeArrowheads="1"/>
          </p:cNvSpPr>
          <p:nvPr/>
        </p:nvSpPr>
        <p:spPr bwMode="auto">
          <a:xfrm>
            <a:off x="2039939" y="306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8" name="Oval 968">
            <a:extLst>
              <a:ext uri="{FF2B5EF4-FFF2-40B4-BE49-F238E27FC236}">
                <a16:creationId xmlns:a16="http://schemas.microsoft.com/office/drawing/2014/main" id="{4E548C06-F75E-4380-9905-ECB0CB3BA8B6}"/>
              </a:ext>
            </a:extLst>
          </p:cNvPr>
          <p:cNvSpPr>
            <a:spLocks noChangeArrowheads="1"/>
          </p:cNvSpPr>
          <p:nvPr/>
        </p:nvSpPr>
        <p:spPr bwMode="auto">
          <a:xfrm>
            <a:off x="2154239" y="332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9" name="Oval 969">
            <a:extLst>
              <a:ext uri="{FF2B5EF4-FFF2-40B4-BE49-F238E27FC236}">
                <a16:creationId xmlns:a16="http://schemas.microsoft.com/office/drawing/2014/main" id="{7AB42B1E-A6B6-4781-A5B6-15B4BC3F5402}"/>
              </a:ext>
            </a:extLst>
          </p:cNvPr>
          <p:cNvSpPr>
            <a:spLocks noChangeArrowheads="1"/>
          </p:cNvSpPr>
          <p:nvPr/>
        </p:nvSpPr>
        <p:spPr bwMode="auto">
          <a:xfrm>
            <a:off x="2108201" y="321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0" name="Oval 970">
            <a:extLst>
              <a:ext uri="{FF2B5EF4-FFF2-40B4-BE49-F238E27FC236}">
                <a16:creationId xmlns:a16="http://schemas.microsoft.com/office/drawing/2014/main" id="{7ABE3ADB-71E1-4CD2-827D-F87CB26B7E76}"/>
              </a:ext>
            </a:extLst>
          </p:cNvPr>
          <p:cNvSpPr>
            <a:spLocks noChangeArrowheads="1"/>
          </p:cNvSpPr>
          <p:nvPr/>
        </p:nvSpPr>
        <p:spPr bwMode="auto">
          <a:xfrm>
            <a:off x="2144714" y="342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1" name="Oval 971">
            <a:extLst>
              <a:ext uri="{FF2B5EF4-FFF2-40B4-BE49-F238E27FC236}">
                <a16:creationId xmlns:a16="http://schemas.microsoft.com/office/drawing/2014/main" id="{0D81C6F7-D7BD-4170-9E04-8E8D9AB7DD91}"/>
              </a:ext>
            </a:extLst>
          </p:cNvPr>
          <p:cNvSpPr>
            <a:spLocks noChangeArrowheads="1"/>
          </p:cNvSpPr>
          <p:nvPr/>
        </p:nvSpPr>
        <p:spPr bwMode="auto">
          <a:xfrm>
            <a:off x="2176464"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2" name="Oval 972">
            <a:extLst>
              <a:ext uri="{FF2B5EF4-FFF2-40B4-BE49-F238E27FC236}">
                <a16:creationId xmlns:a16="http://schemas.microsoft.com/office/drawing/2014/main" id="{3E278F24-712B-4BCC-9F30-5473F054884D}"/>
              </a:ext>
            </a:extLst>
          </p:cNvPr>
          <p:cNvSpPr>
            <a:spLocks noChangeArrowheads="1"/>
          </p:cNvSpPr>
          <p:nvPr/>
        </p:nvSpPr>
        <p:spPr bwMode="auto">
          <a:xfrm>
            <a:off x="2244726" y="46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3" name="Oval 973">
            <a:extLst>
              <a:ext uri="{FF2B5EF4-FFF2-40B4-BE49-F238E27FC236}">
                <a16:creationId xmlns:a16="http://schemas.microsoft.com/office/drawing/2014/main" id="{F3945A95-FE96-4FBC-A099-1B5CD79F5CFF}"/>
              </a:ext>
            </a:extLst>
          </p:cNvPr>
          <p:cNvSpPr>
            <a:spLocks noChangeArrowheads="1"/>
          </p:cNvSpPr>
          <p:nvPr/>
        </p:nvSpPr>
        <p:spPr bwMode="auto">
          <a:xfrm>
            <a:off x="2300289" y="54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4" name="Oval 974">
            <a:extLst>
              <a:ext uri="{FF2B5EF4-FFF2-40B4-BE49-F238E27FC236}">
                <a16:creationId xmlns:a16="http://schemas.microsoft.com/office/drawing/2014/main" id="{B6D10506-9C23-4F64-9C24-BC96A0517A96}"/>
              </a:ext>
            </a:extLst>
          </p:cNvPr>
          <p:cNvSpPr>
            <a:spLocks noChangeArrowheads="1"/>
          </p:cNvSpPr>
          <p:nvPr/>
        </p:nvSpPr>
        <p:spPr bwMode="auto">
          <a:xfrm>
            <a:off x="3854451" y="1624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5" name="Oval 975">
            <a:extLst>
              <a:ext uri="{FF2B5EF4-FFF2-40B4-BE49-F238E27FC236}">
                <a16:creationId xmlns:a16="http://schemas.microsoft.com/office/drawing/2014/main" id="{58D1A44D-473E-412D-A46F-F07515B0A738}"/>
              </a:ext>
            </a:extLst>
          </p:cNvPr>
          <p:cNvSpPr>
            <a:spLocks noChangeArrowheads="1"/>
          </p:cNvSpPr>
          <p:nvPr/>
        </p:nvSpPr>
        <p:spPr bwMode="auto">
          <a:xfrm>
            <a:off x="3749676" y="2855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6" name="Oval 976">
            <a:extLst>
              <a:ext uri="{FF2B5EF4-FFF2-40B4-BE49-F238E27FC236}">
                <a16:creationId xmlns:a16="http://schemas.microsoft.com/office/drawing/2014/main" id="{3E292E9B-E119-4857-A2D3-E0756478E66E}"/>
              </a:ext>
            </a:extLst>
          </p:cNvPr>
          <p:cNvSpPr>
            <a:spLocks noChangeArrowheads="1"/>
          </p:cNvSpPr>
          <p:nvPr/>
        </p:nvSpPr>
        <p:spPr bwMode="auto">
          <a:xfrm>
            <a:off x="3956051" y="2365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7" name="Oval 977">
            <a:extLst>
              <a:ext uri="{FF2B5EF4-FFF2-40B4-BE49-F238E27FC236}">
                <a16:creationId xmlns:a16="http://schemas.microsoft.com/office/drawing/2014/main" id="{3B8F16F7-388E-4834-9CFE-91292D649C43}"/>
              </a:ext>
            </a:extLst>
          </p:cNvPr>
          <p:cNvSpPr>
            <a:spLocks noChangeArrowheads="1"/>
          </p:cNvSpPr>
          <p:nvPr/>
        </p:nvSpPr>
        <p:spPr bwMode="auto">
          <a:xfrm>
            <a:off x="3811589" y="61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8" name="Oval 978">
            <a:extLst>
              <a:ext uri="{FF2B5EF4-FFF2-40B4-BE49-F238E27FC236}">
                <a16:creationId xmlns:a16="http://schemas.microsoft.com/office/drawing/2014/main" id="{14941462-BF7C-47B0-ABCB-F48642C239D1}"/>
              </a:ext>
            </a:extLst>
          </p:cNvPr>
          <p:cNvSpPr>
            <a:spLocks noChangeArrowheads="1"/>
          </p:cNvSpPr>
          <p:nvPr/>
        </p:nvSpPr>
        <p:spPr bwMode="auto">
          <a:xfrm>
            <a:off x="2341564" y="3559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9" name="Oval 979">
            <a:extLst>
              <a:ext uri="{FF2B5EF4-FFF2-40B4-BE49-F238E27FC236}">
                <a16:creationId xmlns:a16="http://schemas.microsoft.com/office/drawing/2014/main" id="{49927E80-1FB9-488D-A127-F414244692AF}"/>
              </a:ext>
            </a:extLst>
          </p:cNvPr>
          <p:cNvSpPr>
            <a:spLocks noChangeArrowheads="1"/>
          </p:cNvSpPr>
          <p:nvPr/>
        </p:nvSpPr>
        <p:spPr bwMode="auto">
          <a:xfrm>
            <a:off x="2225676" y="398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0" name="Oval 980">
            <a:extLst>
              <a:ext uri="{FF2B5EF4-FFF2-40B4-BE49-F238E27FC236}">
                <a16:creationId xmlns:a16="http://schemas.microsoft.com/office/drawing/2014/main" id="{BE3DBC22-7D3F-4B2C-9E75-8EA17FA67ECF}"/>
              </a:ext>
            </a:extLst>
          </p:cNvPr>
          <p:cNvSpPr>
            <a:spLocks noChangeArrowheads="1"/>
          </p:cNvSpPr>
          <p:nvPr/>
        </p:nvSpPr>
        <p:spPr bwMode="auto">
          <a:xfrm>
            <a:off x="2365376" y="386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1" name="Oval 981">
            <a:extLst>
              <a:ext uri="{FF2B5EF4-FFF2-40B4-BE49-F238E27FC236}">
                <a16:creationId xmlns:a16="http://schemas.microsoft.com/office/drawing/2014/main" id="{AF8BF5AD-CAD8-481B-8546-A4FBBF7CDB79}"/>
              </a:ext>
            </a:extLst>
          </p:cNvPr>
          <p:cNvSpPr>
            <a:spLocks noChangeArrowheads="1"/>
          </p:cNvSpPr>
          <p:nvPr/>
        </p:nvSpPr>
        <p:spPr bwMode="auto">
          <a:xfrm>
            <a:off x="2208214" y="3838576"/>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2" name="Oval 982">
            <a:extLst>
              <a:ext uri="{FF2B5EF4-FFF2-40B4-BE49-F238E27FC236}">
                <a16:creationId xmlns:a16="http://schemas.microsoft.com/office/drawing/2014/main" id="{4DAB96E5-BCB8-4CAE-B1AC-0C08155DCFCF}"/>
              </a:ext>
            </a:extLst>
          </p:cNvPr>
          <p:cNvSpPr>
            <a:spLocks noChangeArrowheads="1"/>
          </p:cNvSpPr>
          <p:nvPr/>
        </p:nvSpPr>
        <p:spPr bwMode="auto">
          <a:xfrm>
            <a:off x="2279651" y="39020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3" name="Oval 983">
            <a:extLst>
              <a:ext uri="{FF2B5EF4-FFF2-40B4-BE49-F238E27FC236}">
                <a16:creationId xmlns:a16="http://schemas.microsoft.com/office/drawing/2014/main" id="{21C86CA1-3683-4E09-9A50-1BB946BBCE64}"/>
              </a:ext>
            </a:extLst>
          </p:cNvPr>
          <p:cNvSpPr>
            <a:spLocks noChangeArrowheads="1"/>
          </p:cNvSpPr>
          <p:nvPr/>
        </p:nvSpPr>
        <p:spPr bwMode="auto">
          <a:xfrm>
            <a:off x="2260601" y="378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4" name="Oval 984">
            <a:extLst>
              <a:ext uri="{FF2B5EF4-FFF2-40B4-BE49-F238E27FC236}">
                <a16:creationId xmlns:a16="http://schemas.microsoft.com/office/drawing/2014/main" id="{FC49AC8E-D68B-4D9C-B0B7-43CA8280679F}"/>
              </a:ext>
            </a:extLst>
          </p:cNvPr>
          <p:cNvSpPr>
            <a:spLocks noChangeArrowheads="1"/>
          </p:cNvSpPr>
          <p:nvPr/>
        </p:nvSpPr>
        <p:spPr bwMode="auto">
          <a:xfrm>
            <a:off x="2332039" y="378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5" name="Oval 985">
            <a:extLst>
              <a:ext uri="{FF2B5EF4-FFF2-40B4-BE49-F238E27FC236}">
                <a16:creationId xmlns:a16="http://schemas.microsoft.com/office/drawing/2014/main" id="{B272924D-1E57-460D-9DE6-FB33F48C21A3}"/>
              </a:ext>
            </a:extLst>
          </p:cNvPr>
          <p:cNvSpPr>
            <a:spLocks noChangeArrowheads="1"/>
          </p:cNvSpPr>
          <p:nvPr/>
        </p:nvSpPr>
        <p:spPr bwMode="auto">
          <a:xfrm>
            <a:off x="2355851" y="371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6" name="Oval 986">
            <a:extLst>
              <a:ext uri="{FF2B5EF4-FFF2-40B4-BE49-F238E27FC236}">
                <a16:creationId xmlns:a16="http://schemas.microsoft.com/office/drawing/2014/main" id="{95ABE799-9CAF-40E2-8FCA-6326E3516BC5}"/>
              </a:ext>
            </a:extLst>
          </p:cNvPr>
          <p:cNvSpPr>
            <a:spLocks noChangeArrowheads="1"/>
          </p:cNvSpPr>
          <p:nvPr/>
        </p:nvSpPr>
        <p:spPr bwMode="auto">
          <a:xfrm>
            <a:off x="2257426" y="372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7" name="Oval 987">
            <a:extLst>
              <a:ext uri="{FF2B5EF4-FFF2-40B4-BE49-F238E27FC236}">
                <a16:creationId xmlns:a16="http://schemas.microsoft.com/office/drawing/2014/main" id="{1EA771A7-96A3-4FE6-B46A-AF4CE04B601B}"/>
              </a:ext>
            </a:extLst>
          </p:cNvPr>
          <p:cNvSpPr>
            <a:spLocks noChangeArrowheads="1"/>
          </p:cNvSpPr>
          <p:nvPr/>
        </p:nvSpPr>
        <p:spPr bwMode="auto">
          <a:xfrm>
            <a:off x="2159001" y="368458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8" name="Oval 988">
            <a:extLst>
              <a:ext uri="{FF2B5EF4-FFF2-40B4-BE49-F238E27FC236}">
                <a16:creationId xmlns:a16="http://schemas.microsoft.com/office/drawing/2014/main" id="{89256853-D175-4348-A644-6306168188F4}"/>
              </a:ext>
            </a:extLst>
          </p:cNvPr>
          <p:cNvSpPr>
            <a:spLocks noChangeArrowheads="1"/>
          </p:cNvSpPr>
          <p:nvPr/>
        </p:nvSpPr>
        <p:spPr bwMode="auto">
          <a:xfrm>
            <a:off x="2163764" y="377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9" name="Oval 989">
            <a:extLst>
              <a:ext uri="{FF2B5EF4-FFF2-40B4-BE49-F238E27FC236}">
                <a16:creationId xmlns:a16="http://schemas.microsoft.com/office/drawing/2014/main" id="{71B4E9C4-7542-49B6-AA25-DFCFD4A57043}"/>
              </a:ext>
            </a:extLst>
          </p:cNvPr>
          <p:cNvSpPr>
            <a:spLocks noChangeArrowheads="1"/>
          </p:cNvSpPr>
          <p:nvPr/>
        </p:nvSpPr>
        <p:spPr bwMode="auto">
          <a:xfrm>
            <a:off x="2390776" y="362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0" name="Oval 990">
            <a:extLst>
              <a:ext uri="{FF2B5EF4-FFF2-40B4-BE49-F238E27FC236}">
                <a16:creationId xmlns:a16="http://schemas.microsoft.com/office/drawing/2014/main" id="{5B5CA776-71A7-4522-854C-1200D1C4FC17}"/>
              </a:ext>
            </a:extLst>
          </p:cNvPr>
          <p:cNvSpPr>
            <a:spLocks noChangeArrowheads="1"/>
          </p:cNvSpPr>
          <p:nvPr/>
        </p:nvSpPr>
        <p:spPr bwMode="auto">
          <a:xfrm>
            <a:off x="2239964"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1" name="Oval 991">
            <a:extLst>
              <a:ext uri="{FF2B5EF4-FFF2-40B4-BE49-F238E27FC236}">
                <a16:creationId xmlns:a16="http://schemas.microsoft.com/office/drawing/2014/main" id="{8D125A84-A78D-4FC1-8451-B53B0CBD8EFF}"/>
              </a:ext>
            </a:extLst>
          </p:cNvPr>
          <p:cNvSpPr>
            <a:spLocks noChangeArrowheads="1"/>
          </p:cNvSpPr>
          <p:nvPr/>
        </p:nvSpPr>
        <p:spPr bwMode="auto">
          <a:xfrm>
            <a:off x="2486026" y="3635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2" name="Oval 992">
            <a:extLst>
              <a:ext uri="{FF2B5EF4-FFF2-40B4-BE49-F238E27FC236}">
                <a16:creationId xmlns:a16="http://schemas.microsoft.com/office/drawing/2014/main" id="{9CC9F202-F1FF-4616-A92E-B01CB1F338BC}"/>
              </a:ext>
            </a:extLst>
          </p:cNvPr>
          <p:cNvSpPr>
            <a:spLocks noChangeArrowheads="1"/>
          </p:cNvSpPr>
          <p:nvPr/>
        </p:nvSpPr>
        <p:spPr bwMode="auto">
          <a:xfrm>
            <a:off x="2509839" y="3938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3" name="Oval 993">
            <a:extLst>
              <a:ext uri="{FF2B5EF4-FFF2-40B4-BE49-F238E27FC236}">
                <a16:creationId xmlns:a16="http://schemas.microsoft.com/office/drawing/2014/main" id="{7C6E47C4-F3DB-45FB-9609-46B4A29F556E}"/>
              </a:ext>
            </a:extLst>
          </p:cNvPr>
          <p:cNvSpPr>
            <a:spLocks noChangeArrowheads="1"/>
          </p:cNvSpPr>
          <p:nvPr/>
        </p:nvSpPr>
        <p:spPr bwMode="auto">
          <a:xfrm>
            <a:off x="2424113" y="39782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4" name="Oval 994">
            <a:extLst>
              <a:ext uri="{FF2B5EF4-FFF2-40B4-BE49-F238E27FC236}">
                <a16:creationId xmlns:a16="http://schemas.microsoft.com/office/drawing/2014/main" id="{701C75CD-E774-4C7C-BF6E-B4E7F8167BA8}"/>
              </a:ext>
            </a:extLst>
          </p:cNvPr>
          <p:cNvSpPr>
            <a:spLocks noChangeArrowheads="1"/>
          </p:cNvSpPr>
          <p:nvPr/>
        </p:nvSpPr>
        <p:spPr bwMode="auto">
          <a:xfrm>
            <a:off x="2700339" y="4030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5" name="Oval 995">
            <a:extLst>
              <a:ext uri="{FF2B5EF4-FFF2-40B4-BE49-F238E27FC236}">
                <a16:creationId xmlns:a16="http://schemas.microsoft.com/office/drawing/2014/main" id="{461566BE-F286-4B38-B483-A5B68E73AA49}"/>
              </a:ext>
            </a:extLst>
          </p:cNvPr>
          <p:cNvSpPr>
            <a:spLocks noChangeArrowheads="1"/>
          </p:cNvSpPr>
          <p:nvPr/>
        </p:nvSpPr>
        <p:spPr bwMode="auto">
          <a:xfrm>
            <a:off x="2476501" y="386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6" name="Oval 996">
            <a:extLst>
              <a:ext uri="{FF2B5EF4-FFF2-40B4-BE49-F238E27FC236}">
                <a16:creationId xmlns:a16="http://schemas.microsoft.com/office/drawing/2014/main" id="{1AB00347-D949-4F05-8F73-97D9B5AAF295}"/>
              </a:ext>
            </a:extLst>
          </p:cNvPr>
          <p:cNvSpPr>
            <a:spLocks noChangeArrowheads="1"/>
          </p:cNvSpPr>
          <p:nvPr/>
        </p:nvSpPr>
        <p:spPr bwMode="auto">
          <a:xfrm>
            <a:off x="2500314" y="379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7" name="Oval 997">
            <a:extLst>
              <a:ext uri="{FF2B5EF4-FFF2-40B4-BE49-F238E27FC236}">
                <a16:creationId xmlns:a16="http://schemas.microsoft.com/office/drawing/2014/main" id="{0155533A-6C2E-4B58-AADE-CB0B4827BA06}"/>
              </a:ext>
            </a:extLst>
          </p:cNvPr>
          <p:cNvSpPr>
            <a:spLocks noChangeArrowheads="1"/>
          </p:cNvSpPr>
          <p:nvPr/>
        </p:nvSpPr>
        <p:spPr bwMode="auto">
          <a:xfrm>
            <a:off x="2489201" y="3741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8" name="Oval 998">
            <a:extLst>
              <a:ext uri="{FF2B5EF4-FFF2-40B4-BE49-F238E27FC236}">
                <a16:creationId xmlns:a16="http://schemas.microsoft.com/office/drawing/2014/main" id="{CA049792-9F7E-4A7B-AF44-7C071CFB7D33}"/>
              </a:ext>
            </a:extLst>
          </p:cNvPr>
          <p:cNvSpPr>
            <a:spLocks noChangeArrowheads="1"/>
          </p:cNvSpPr>
          <p:nvPr/>
        </p:nvSpPr>
        <p:spPr bwMode="auto">
          <a:xfrm>
            <a:off x="3582989" y="392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9" name="Oval 999">
            <a:extLst>
              <a:ext uri="{FF2B5EF4-FFF2-40B4-BE49-F238E27FC236}">
                <a16:creationId xmlns:a16="http://schemas.microsoft.com/office/drawing/2014/main" id="{8BEDF4D3-C891-4355-8FB4-AA2692B2C84C}"/>
              </a:ext>
            </a:extLst>
          </p:cNvPr>
          <p:cNvSpPr>
            <a:spLocks noChangeArrowheads="1"/>
          </p:cNvSpPr>
          <p:nvPr/>
        </p:nvSpPr>
        <p:spPr bwMode="auto">
          <a:xfrm>
            <a:off x="3595689" y="372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0" name="Oval 1000">
            <a:extLst>
              <a:ext uri="{FF2B5EF4-FFF2-40B4-BE49-F238E27FC236}">
                <a16:creationId xmlns:a16="http://schemas.microsoft.com/office/drawing/2014/main" id="{4EAE8E4D-4963-4A39-9D70-D307E546C1F9}"/>
              </a:ext>
            </a:extLst>
          </p:cNvPr>
          <p:cNvSpPr>
            <a:spLocks noChangeArrowheads="1"/>
          </p:cNvSpPr>
          <p:nvPr/>
        </p:nvSpPr>
        <p:spPr bwMode="auto">
          <a:xfrm>
            <a:off x="3509963" y="37607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1" name="Oval 1001">
            <a:extLst>
              <a:ext uri="{FF2B5EF4-FFF2-40B4-BE49-F238E27FC236}">
                <a16:creationId xmlns:a16="http://schemas.microsoft.com/office/drawing/2014/main" id="{15E84248-38E3-4D02-BDD0-7C3E8C4F01EF}"/>
              </a:ext>
            </a:extLst>
          </p:cNvPr>
          <p:cNvSpPr>
            <a:spLocks noChangeArrowheads="1"/>
          </p:cNvSpPr>
          <p:nvPr/>
        </p:nvSpPr>
        <p:spPr bwMode="auto">
          <a:xfrm>
            <a:off x="3490914" y="364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2" name="Oval 1002">
            <a:extLst>
              <a:ext uri="{FF2B5EF4-FFF2-40B4-BE49-F238E27FC236}">
                <a16:creationId xmlns:a16="http://schemas.microsoft.com/office/drawing/2014/main" id="{C7C83EAF-49DE-4010-B1E1-7E861E17B316}"/>
              </a:ext>
            </a:extLst>
          </p:cNvPr>
          <p:cNvSpPr>
            <a:spLocks noChangeArrowheads="1"/>
          </p:cNvSpPr>
          <p:nvPr/>
        </p:nvSpPr>
        <p:spPr bwMode="auto">
          <a:xfrm>
            <a:off x="3562351" y="364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3" name="Oval 1003">
            <a:extLst>
              <a:ext uri="{FF2B5EF4-FFF2-40B4-BE49-F238E27FC236}">
                <a16:creationId xmlns:a16="http://schemas.microsoft.com/office/drawing/2014/main" id="{F35C6B24-F0AD-48AB-82A7-3C9D33E387B4}"/>
              </a:ext>
            </a:extLst>
          </p:cNvPr>
          <p:cNvSpPr>
            <a:spLocks noChangeArrowheads="1"/>
          </p:cNvSpPr>
          <p:nvPr/>
        </p:nvSpPr>
        <p:spPr bwMode="auto">
          <a:xfrm>
            <a:off x="3586164" y="357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4" name="Oval 1004">
            <a:extLst>
              <a:ext uri="{FF2B5EF4-FFF2-40B4-BE49-F238E27FC236}">
                <a16:creationId xmlns:a16="http://schemas.microsoft.com/office/drawing/2014/main" id="{EF46E53B-34B6-4746-B198-FE9B18C1F842}"/>
              </a:ext>
            </a:extLst>
          </p:cNvPr>
          <p:cNvSpPr>
            <a:spLocks noChangeArrowheads="1"/>
          </p:cNvSpPr>
          <p:nvPr/>
        </p:nvSpPr>
        <p:spPr bwMode="auto">
          <a:xfrm>
            <a:off x="3656014" y="3987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5" name="Oval 1005">
            <a:extLst>
              <a:ext uri="{FF2B5EF4-FFF2-40B4-BE49-F238E27FC236}">
                <a16:creationId xmlns:a16="http://schemas.microsoft.com/office/drawing/2014/main" id="{89F66310-95E1-4FBF-AC67-742369E557D4}"/>
              </a:ext>
            </a:extLst>
          </p:cNvPr>
          <p:cNvSpPr>
            <a:spLocks noChangeArrowheads="1"/>
          </p:cNvSpPr>
          <p:nvPr/>
        </p:nvSpPr>
        <p:spPr bwMode="auto">
          <a:xfrm>
            <a:off x="3740151" y="3797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6" name="Oval 1006">
            <a:extLst>
              <a:ext uri="{FF2B5EF4-FFF2-40B4-BE49-F238E27FC236}">
                <a16:creationId xmlns:a16="http://schemas.microsoft.com/office/drawing/2014/main" id="{C4214DB0-127C-42EF-9D04-41CD08A42668}"/>
              </a:ext>
            </a:extLst>
          </p:cNvPr>
          <p:cNvSpPr>
            <a:spLocks noChangeArrowheads="1"/>
          </p:cNvSpPr>
          <p:nvPr/>
        </p:nvSpPr>
        <p:spPr bwMode="auto">
          <a:xfrm>
            <a:off x="3654426" y="38369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7" name="Oval 1007">
            <a:extLst>
              <a:ext uri="{FF2B5EF4-FFF2-40B4-BE49-F238E27FC236}">
                <a16:creationId xmlns:a16="http://schemas.microsoft.com/office/drawing/2014/main" id="{9047D87F-6663-43F2-9058-7185CDFBB26C}"/>
              </a:ext>
            </a:extLst>
          </p:cNvPr>
          <p:cNvSpPr>
            <a:spLocks noChangeArrowheads="1"/>
          </p:cNvSpPr>
          <p:nvPr/>
        </p:nvSpPr>
        <p:spPr bwMode="auto">
          <a:xfrm>
            <a:off x="3829051" y="378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8" name="Oval 1008">
            <a:extLst>
              <a:ext uri="{FF2B5EF4-FFF2-40B4-BE49-F238E27FC236}">
                <a16:creationId xmlns:a16="http://schemas.microsoft.com/office/drawing/2014/main" id="{985BEE86-B467-4B5B-8805-85E1E556F466}"/>
              </a:ext>
            </a:extLst>
          </p:cNvPr>
          <p:cNvSpPr>
            <a:spLocks noChangeArrowheads="1"/>
          </p:cNvSpPr>
          <p:nvPr/>
        </p:nvSpPr>
        <p:spPr bwMode="auto">
          <a:xfrm>
            <a:off x="3730626" y="365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9" name="Oval 1009">
            <a:extLst>
              <a:ext uri="{FF2B5EF4-FFF2-40B4-BE49-F238E27FC236}">
                <a16:creationId xmlns:a16="http://schemas.microsoft.com/office/drawing/2014/main" id="{7DA1F886-A8DC-4D7F-BCAC-43F4A91DDEBB}"/>
              </a:ext>
            </a:extLst>
          </p:cNvPr>
          <p:cNvSpPr>
            <a:spLocks noChangeArrowheads="1"/>
          </p:cNvSpPr>
          <p:nvPr/>
        </p:nvSpPr>
        <p:spPr bwMode="auto">
          <a:xfrm>
            <a:off x="3632201" y="365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0" name="Oval 1010">
            <a:extLst>
              <a:ext uri="{FF2B5EF4-FFF2-40B4-BE49-F238E27FC236}">
                <a16:creationId xmlns:a16="http://schemas.microsoft.com/office/drawing/2014/main" id="{2A5E949E-C7B3-40FF-903C-6A988F59C183}"/>
              </a:ext>
            </a:extLst>
          </p:cNvPr>
          <p:cNvSpPr>
            <a:spLocks noChangeArrowheads="1"/>
          </p:cNvSpPr>
          <p:nvPr/>
        </p:nvSpPr>
        <p:spPr bwMode="auto">
          <a:xfrm>
            <a:off x="2689226" y="3914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1" name="Oval 1011">
            <a:extLst>
              <a:ext uri="{FF2B5EF4-FFF2-40B4-BE49-F238E27FC236}">
                <a16:creationId xmlns:a16="http://schemas.microsoft.com/office/drawing/2014/main" id="{C4AC02AB-6526-4860-9FF8-6C81614D71FC}"/>
              </a:ext>
            </a:extLst>
          </p:cNvPr>
          <p:cNvSpPr>
            <a:spLocks noChangeArrowheads="1"/>
          </p:cNvSpPr>
          <p:nvPr/>
        </p:nvSpPr>
        <p:spPr bwMode="auto">
          <a:xfrm>
            <a:off x="2706689" y="379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2" name="Oval 1012">
            <a:extLst>
              <a:ext uri="{FF2B5EF4-FFF2-40B4-BE49-F238E27FC236}">
                <a16:creationId xmlns:a16="http://schemas.microsoft.com/office/drawing/2014/main" id="{1B81534E-E29C-4229-BEF3-7EF970138A00}"/>
              </a:ext>
            </a:extLst>
          </p:cNvPr>
          <p:cNvSpPr>
            <a:spLocks noChangeArrowheads="1"/>
          </p:cNvSpPr>
          <p:nvPr/>
        </p:nvSpPr>
        <p:spPr bwMode="auto">
          <a:xfrm>
            <a:off x="2620963" y="38322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3" name="Oval 1013">
            <a:extLst>
              <a:ext uri="{FF2B5EF4-FFF2-40B4-BE49-F238E27FC236}">
                <a16:creationId xmlns:a16="http://schemas.microsoft.com/office/drawing/2014/main" id="{A8667092-CF43-4E28-B45D-2AC1E5C619C0}"/>
              </a:ext>
            </a:extLst>
          </p:cNvPr>
          <p:cNvSpPr>
            <a:spLocks noChangeArrowheads="1"/>
          </p:cNvSpPr>
          <p:nvPr/>
        </p:nvSpPr>
        <p:spPr bwMode="auto">
          <a:xfrm>
            <a:off x="2601914" y="371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4" name="Oval 1014">
            <a:extLst>
              <a:ext uri="{FF2B5EF4-FFF2-40B4-BE49-F238E27FC236}">
                <a16:creationId xmlns:a16="http://schemas.microsoft.com/office/drawing/2014/main" id="{856E3FEE-4528-4C05-B322-04569773F47E}"/>
              </a:ext>
            </a:extLst>
          </p:cNvPr>
          <p:cNvSpPr>
            <a:spLocks noChangeArrowheads="1"/>
          </p:cNvSpPr>
          <p:nvPr/>
        </p:nvSpPr>
        <p:spPr bwMode="auto">
          <a:xfrm>
            <a:off x="2673351" y="371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5" name="Oval 1015">
            <a:extLst>
              <a:ext uri="{FF2B5EF4-FFF2-40B4-BE49-F238E27FC236}">
                <a16:creationId xmlns:a16="http://schemas.microsoft.com/office/drawing/2014/main" id="{2A1927AF-E46E-4719-9212-4C10376967C8}"/>
              </a:ext>
            </a:extLst>
          </p:cNvPr>
          <p:cNvSpPr>
            <a:spLocks noChangeArrowheads="1"/>
          </p:cNvSpPr>
          <p:nvPr/>
        </p:nvSpPr>
        <p:spPr bwMode="auto">
          <a:xfrm>
            <a:off x="2697164" y="364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6" name="Oval 1016">
            <a:extLst>
              <a:ext uri="{FF2B5EF4-FFF2-40B4-BE49-F238E27FC236}">
                <a16:creationId xmlns:a16="http://schemas.microsoft.com/office/drawing/2014/main" id="{C015C03A-F158-40AE-BC57-CDBB77D37631}"/>
              </a:ext>
            </a:extLst>
          </p:cNvPr>
          <p:cNvSpPr>
            <a:spLocks noChangeArrowheads="1"/>
          </p:cNvSpPr>
          <p:nvPr/>
        </p:nvSpPr>
        <p:spPr bwMode="auto">
          <a:xfrm>
            <a:off x="2598739" y="365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7" name="Oval 1017">
            <a:extLst>
              <a:ext uri="{FF2B5EF4-FFF2-40B4-BE49-F238E27FC236}">
                <a16:creationId xmlns:a16="http://schemas.microsoft.com/office/drawing/2014/main" id="{1756F45A-0E02-4EDF-A45A-9DDEDE2EF702}"/>
              </a:ext>
            </a:extLst>
          </p:cNvPr>
          <p:cNvSpPr>
            <a:spLocks noChangeArrowheads="1"/>
          </p:cNvSpPr>
          <p:nvPr/>
        </p:nvSpPr>
        <p:spPr bwMode="auto">
          <a:xfrm>
            <a:off x="2827339" y="3565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8" name="Oval 1018">
            <a:extLst>
              <a:ext uri="{FF2B5EF4-FFF2-40B4-BE49-F238E27FC236}">
                <a16:creationId xmlns:a16="http://schemas.microsoft.com/office/drawing/2014/main" id="{B2E45B05-7BC5-4082-B3CF-CA587C2D3D3A}"/>
              </a:ext>
            </a:extLst>
          </p:cNvPr>
          <p:cNvSpPr>
            <a:spLocks noChangeArrowheads="1"/>
          </p:cNvSpPr>
          <p:nvPr/>
        </p:nvSpPr>
        <p:spPr bwMode="auto">
          <a:xfrm>
            <a:off x="2851151" y="386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9" name="Oval 1019">
            <a:extLst>
              <a:ext uri="{FF2B5EF4-FFF2-40B4-BE49-F238E27FC236}">
                <a16:creationId xmlns:a16="http://schemas.microsoft.com/office/drawing/2014/main" id="{28158382-52F2-4929-8A55-74D7EC2676D7}"/>
              </a:ext>
            </a:extLst>
          </p:cNvPr>
          <p:cNvSpPr>
            <a:spLocks noChangeArrowheads="1"/>
          </p:cNvSpPr>
          <p:nvPr/>
        </p:nvSpPr>
        <p:spPr bwMode="auto">
          <a:xfrm>
            <a:off x="2765426" y="39084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0" name="Oval 1020">
            <a:extLst>
              <a:ext uri="{FF2B5EF4-FFF2-40B4-BE49-F238E27FC236}">
                <a16:creationId xmlns:a16="http://schemas.microsoft.com/office/drawing/2014/main" id="{6630E298-09F4-47DF-B7F1-C76FA1524B0D}"/>
              </a:ext>
            </a:extLst>
          </p:cNvPr>
          <p:cNvSpPr>
            <a:spLocks noChangeArrowheads="1"/>
          </p:cNvSpPr>
          <p:nvPr/>
        </p:nvSpPr>
        <p:spPr bwMode="auto">
          <a:xfrm>
            <a:off x="2754314" y="384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1" name="Oval 1021">
            <a:extLst>
              <a:ext uri="{FF2B5EF4-FFF2-40B4-BE49-F238E27FC236}">
                <a16:creationId xmlns:a16="http://schemas.microsoft.com/office/drawing/2014/main" id="{305CB324-E0AA-40A4-8A6F-4AFA5A3AD46A}"/>
              </a:ext>
            </a:extLst>
          </p:cNvPr>
          <p:cNvSpPr>
            <a:spLocks noChangeArrowheads="1"/>
          </p:cNvSpPr>
          <p:nvPr/>
        </p:nvSpPr>
        <p:spPr bwMode="auto">
          <a:xfrm>
            <a:off x="2817814" y="379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2" name="Oval 1022">
            <a:extLst>
              <a:ext uri="{FF2B5EF4-FFF2-40B4-BE49-F238E27FC236}">
                <a16:creationId xmlns:a16="http://schemas.microsoft.com/office/drawing/2014/main" id="{E2BF16DC-7578-4912-874F-1F43819DF3EB}"/>
              </a:ext>
            </a:extLst>
          </p:cNvPr>
          <p:cNvSpPr>
            <a:spLocks noChangeArrowheads="1"/>
          </p:cNvSpPr>
          <p:nvPr/>
        </p:nvSpPr>
        <p:spPr bwMode="auto">
          <a:xfrm>
            <a:off x="2841626" y="372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3" name="Oval 1023">
            <a:extLst>
              <a:ext uri="{FF2B5EF4-FFF2-40B4-BE49-F238E27FC236}">
                <a16:creationId xmlns:a16="http://schemas.microsoft.com/office/drawing/2014/main" id="{43B36E77-2F74-4272-8FC1-A756EE8F5E0F}"/>
              </a:ext>
            </a:extLst>
          </p:cNvPr>
          <p:cNvSpPr>
            <a:spLocks noChangeArrowheads="1"/>
          </p:cNvSpPr>
          <p:nvPr/>
        </p:nvSpPr>
        <p:spPr bwMode="auto">
          <a:xfrm>
            <a:off x="2743201" y="3727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4" name="Oval 1024">
            <a:extLst>
              <a:ext uri="{FF2B5EF4-FFF2-40B4-BE49-F238E27FC236}">
                <a16:creationId xmlns:a16="http://schemas.microsoft.com/office/drawing/2014/main" id="{9DB08E57-C2EF-4E9F-9A77-7088D6B3A688}"/>
              </a:ext>
            </a:extLst>
          </p:cNvPr>
          <p:cNvSpPr>
            <a:spLocks noChangeArrowheads="1"/>
          </p:cNvSpPr>
          <p:nvPr/>
        </p:nvSpPr>
        <p:spPr bwMode="auto">
          <a:xfrm>
            <a:off x="2940051" y="365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5" name="Oval 1025">
            <a:extLst>
              <a:ext uri="{FF2B5EF4-FFF2-40B4-BE49-F238E27FC236}">
                <a16:creationId xmlns:a16="http://schemas.microsoft.com/office/drawing/2014/main" id="{070D89BD-68D4-4A9A-9196-442402B6F88D}"/>
              </a:ext>
            </a:extLst>
          </p:cNvPr>
          <p:cNvSpPr>
            <a:spLocks noChangeArrowheads="1"/>
          </p:cNvSpPr>
          <p:nvPr/>
        </p:nvSpPr>
        <p:spPr bwMode="auto">
          <a:xfrm>
            <a:off x="2849564" y="3989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6" name="Oval 1026">
            <a:extLst>
              <a:ext uri="{FF2B5EF4-FFF2-40B4-BE49-F238E27FC236}">
                <a16:creationId xmlns:a16="http://schemas.microsoft.com/office/drawing/2014/main" id="{CE2135E5-77F3-43A8-BAFF-8EF033D24251}"/>
              </a:ext>
            </a:extLst>
          </p:cNvPr>
          <p:cNvSpPr>
            <a:spLocks noChangeArrowheads="1"/>
          </p:cNvSpPr>
          <p:nvPr/>
        </p:nvSpPr>
        <p:spPr bwMode="auto">
          <a:xfrm>
            <a:off x="2930526" y="3883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7" name="Oval 1027">
            <a:extLst>
              <a:ext uri="{FF2B5EF4-FFF2-40B4-BE49-F238E27FC236}">
                <a16:creationId xmlns:a16="http://schemas.microsoft.com/office/drawing/2014/main" id="{8633DED0-8BE8-44CF-95ED-A9E4EAF3E3B6}"/>
              </a:ext>
            </a:extLst>
          </p:cNvPr>
          <p:cNvSpPr>
            <a:spLocks noChangeArrowheads="1"/>
          </p:cNvSpPr>
          <p:nvPr/>
        </p:nvSpPr>
        <p:spPr bwMode="auto">
          <a:xfrm>
            <a:off x="2954339" y="3810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8" name="Oval 1028">
            <a:extLst>
              <a:ext uri="{FF2B5EF4-FFF2-40B4-BE49-F238E27FC236}">
                <a16:creationId xmlns:a16="http://schemas.microsoft.com/office/drawing/2014/main" id="{C149E7A7-1CD5-4386-848B-A7F17AB4CBC6}"/>
              </a:ext>
            </a:extLst>
          </p:cNvPr>
          <p:cNvSpPr>
            <a:spLocks noChangeArrowheads="1"/>
          </p:cNvSpPr>
          <p:nvPr/>
        </p:nvSpPr>
        <p:spPr bwMode="auto">
          <a:xfrm>
            <a:off x="2989264" y="371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9" name="Oval 1029">
            <a:extLst>
              <a:ext uri="{FF2B5EF4-FFF2-40B4-BE49-F238E27FC236}">
                <a16:creationId xmlns:a16="http://schemas.microsoft.com/office/drawing/2014/main" id="{F4DC8002-FED5-4F46-B0FF-FB45D64B6260}"/>
              </a:ext>
            </a:extLst>
          </p:cNvPr>
          <p:cNvSpPr>
            <a:spLocks noChangeArrowheads="1"/>
          </p:cNvSpPr>
          <p:nvPr/>
        </p:nvSpPr>
        <p:spPr bwMode="auto">
          <a:xfrm>
            <a:off x="3049589"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0" name="Oval 1030">
            <a:extLst>
              <a:ext uri="{FF2B5EF4-FFF2-40B4-BE49-F238E27FC236}">
                <a16:creationId xmlns:a16="http://schemas.microsoft.com/office/drawing/2014/main" id="{F27D5989-F7BE-440E-AFC9-8895A53A9554}"/>
              </a:ext>
            </a:extLst>
          </p:cNvPr>
          <p:cNvSpPr>
            <a:spLocks noChangeArrowheads="1"/>
          </p:cNvSpPr>
          <p:nvPr/>
        </p:nvSpPr>
        <p:spPr bwMode="auto">
          <a:xfrm>
            <a:off x="3084514" y="372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1" name="Oval 1031">
            <a:extLst>
              <a:ext uri="{FF2B5EF4-FFF2-40B4-BE49-F238E27FC236}">
                <a16:creationId xmlns:a16="http://schemas.microsoft.com/office/drawing/2014/main" id="{34377C34-7298-4AFE-BBA3-00D84249A179}"/>
              </a:ext>
            </a:extLst>
          </p:cNvPr>
          <p:cNvSpPr>
            <a:spLocks noChangeArrowheads="1"/>
          </p:cNvSpPr>
          <p:nvPr/>
        </p:nvSpPr>
        <p:spPr bwMode="auto">
          <a:xfrm>
            <a:off x="3003551" y="3954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2" name="Oval 1032">
            <a:extLst>
              <a:ext uri="{FF2B5EF4-FFF2-40B4-BE49-F238E27FC236}">
                <a16:creationId xmlns:a16="http://schemas.microsoft.com/office/drawing/2014/main" id="{99BDA610-D597-4212-8024-9950A6DC90BF}"/>
              </a:ext>
            </a:extLst>
          </p:cNvPr>
          <p:cNvSpPr>
            <a:spLocks noChangeArrowheads="1"/>
          </p:cNvSpPr>
          <p:nvPr/>
        </p:nvSpPr>
        <p:spPr bwMode="auto">
          <a:xfrm>
            <a:off x="3074989" y="395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3" name="Oval 1033">
            <a:extLst>
              <a:ext uri="{FF2B5EF4-FFF2-40B4-BE49-F238E27FC236}">
                <a16:creationId xmlns:a16="http://schemas.microsoft.com/office/drawing/2014/main" id="{E0B608C1-AD05-41A8-828B-8D013660674F}"/>
              </a:ext>
            </a:extLst>
          </p:cNvPr>
          <p:cNvSpPr>
            <a:spLocks noChangeArrowheads="1"/>
          </p:cNvSpPr>
          <p:nvPr/>
        </p:nvSpPr>
        <p:spPr bwMode="auto">
          <a:xfrm>
            <a:off x="3098801" y="3886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4" name="Oval 1034">
            <a:extLst>
              <a:ext uri="{FF2B5EF4-FFF2-40B4-BE49-F238E27FC236}">
                <a16:creationId xmlns:a16="http://schemas.microsoft.com/office/drawing/2014/main" id="{72477332-D1F2-4D17-BE6A-752E69E26AE1}"/>
              </a:ext>
            </a:extLst>
          </p:cNvPr>
          <p:cNvSpPr>
            <a:spLocks noChangeArrowheads="1"/>
          </p:cNvSpPr>
          <p:nvPr/>
        </p:nvSpPr>
        <p:spPr bwMode="auto">
          <a:xfrm>
            <a:off x="3000376" y="3890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5" name="Oval 1035">
            <a:extLst>
              <a:ext uri="{FF2B5EF4-FFF2-40B4-BE49-F238E27FC236}">
                <a16:creationId xmlns:a16="http://schemas.microsoft.com/office/drawing/2014/main" id="{EB870680-97D3-4CBF-8A4D-B56624B7A06B}"/>
              </a:ext>
            </a:extLst>
          </p:cNvPr>
          <p:cNvSpPr>
            <a:spLocks noChangeArrowheads="1"/>
          </p:cNvSpPr>
          <p:nvPr/>
        </p:nvSpPr>
        <p:spPr bwMode="auto">
          <a:xfrm>
            <a:off x="3101976" y="362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6" name="Oval 1036">
            <a:extLst>
              <a:ext uri="{FF2B5EF4-FFF2-40B4-BE49-F238E27FC236}">
                <a16:creationId xmlns:a16="http://schemas.microsoft.com/office/drawing/2014/main" id="{5458F0B1-9D21-4DC5-A047-A8F83D8957DB}"/>
              </a:ext>
            </a:extLst>
          </p:cNvPr>
          <p:cNvSpPr>
            <a:spLocks noChangeArrowheads="1"/>
          </p:cNvSpPr>
          <p:nvPr/>
        </p:nvSpPr>
        <p:spPr bwMode="auto">
          <a:xfrm>
            <a:off x="3281364" y="358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7" name="Oval 1037">
            <a:extLst>
              <a:ext uri="{FF2B5EF4-FFF2-40B4-BE49-F238E27FC236}">
                <a16:creationId xmlns:a16="http://schemas.microsoft.com/office/drawing/2014/main" id="{D768BDB3-978E-424C-A35B-802BECA36F62}"/>
              </a:ext>
            </a:extLst>
          </p:cNvPr>
          <p:cNvSpPr>
            <a:spLocks noChangeArrowheads="1"/>
          </p:cNvSpPr>
          <p:nvPr/>
        </p:nvSpPr>
        <p:spPr bwMode="auto">
          <a:xfrm>
            <a:off x="3238501" y="396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8" name="Oval 1038">
            <a:extLst>
              <a:ext uri="{FF2B5EF4-FFF2-40B4-BE49-F238E27FC236}">
                <a16:creationId xmlns:a16="http://schemas.microsoft.com/office/drawing/2014/main" id="{300534D9-909E-4326-A6E7-0CC08C446869}"/>
              </a:ext>
            </a:extLst>
          </p:cNvPr>
          <p:cNvSpPr>
            <a:spLocks noChangeArrowheads="1"/>
          </p:cNvSpPr>
          <p:nvPr/>
        </p:nvSpPr>
        <p:spPr bwMode="auto">
          <a:xfrm>
            <a:off x="3305176" y="3886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9" name="Oval 1039">
            <a:extLst>
              <a:ext uri="{FF2B5EF4-FFF2-40B4-BE49-F238E27FC236}">
                <a16:creationId xmlns:a16="http://schemas.microsoft.com/office/drawing/2014/main" id="{22DCE02B-0FED-4D10-A112-3257D158A836}"/>
              </a:ext>
            </a:extLst>
          </p:cNvPr>
          <p:cNvSpPr>
            <a:spLocks noChangeArrowheads="1"/>
          </p:cNvSpPr>
          <p:nvPr/>
        </p:nvSpPr>
        <p:spPr bwMode="auto">
          <a:xfrm>
            <a:off x="3219451" y="39258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0" name="Oval 1040">
            <a:extLst>
              <a:ext uri="{FF2B5EF4-FFF2-40B4-BE49-F238E27FC236}">
                <a16:creationId xmlns:a16="http://schemas.microsoft.com/office/drawing/2014/main" id="{50660D5D-EDB2-42BE-8C34-809296FE51AA}"/>
              </a:ext>
            </a:extLst>
          </p:cNvPr>
          <p:cNvSpPr>
            <a:spLocks noChangeArrowheads="1"/>
          </p:cNvSpPr>
          <p:nvPr/>
        </p:nvSpPr>
        <p:spPr bwMode="auto">
          <a:xfrm>
            <a:off x="3200401" y="3808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1" name="Oval 1041">
            <a:extLst>
              <a:ext uri="{FF2B5EF4-FFF2-40B4-BE49-F238E27FC236}">
                <a16:creationId xmlns:a16="http://schemas.microsoft.com/office/drawing/2014/main" id="{7690774F-6B08-4360-9463-A02E578E79B4}"/>
              </a:ext>
            </a:extLst>
          </p:cNvPr>
          <p:cNvSpPr>
            <a:spLocks noChangeArrowheads="1"/>
          </p:cNvSpPr>
          <p:nvPr/>
        </p:nvSpPr>
        <p:spPr bwMode="auto">
          <a:xfrm>
            <a:off x="3271839" y="381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2" name="Oval 1042">
            <a:extLst>
              <a:ext uri="{FF2B5EF4-FFF2-40B4-BE49-F238E27FC236}">
                <a16:creationId xmlns:a16="http://schemas.microsoft.com/office/drawing/2014/main" id="{1B4702A6-678D-49AE-B23A-96B248E8E902}"/>
              </a:ext>
            </a:extLst>
          </p:cNvPr>
          <p:cNvSpPr>
            <a:spLocks noChangeArrowheads="1"/>
          </p:cNvSpPr>
          <p:nvPr/>
        </p:nvSpPr>
        <p:spPr bwMode="auto">
          <a:xfrm>
            <a:off x="3295651" y="3740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3" name="Oval 1043">
            <a:extLst>
              <a:ext uri="{FF2B5EF4-FFF2-40B4-BE49-F238E27FC236}">
                <a16:creationId xmlns:a16="http://schemas.microsoft.com/office/drawing/2014/main" id="{3A7DA8A5-B84A-4004-828B-5AC4F1C2E969}"/>
              </a:ext>
            </a:extLst>
          </p:cNvPr>
          <p:cNvSpPr>
            <a:spLocks noChangeArrowheads="1"/>
          </p:cNvSpPr>
          <p:nvPr/>
        </p:nvSpPr>
        <p:spPr bwMode="auto">
          <a:xfrm>
            <a:off x="3197226" y="374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4" name="Oval 1044">
            <a:extLst>
              <a:ext uri="{FF2B5EF4-FFF2-40B4-BE49-F238E27FC236}">
                <a16:creationId xmlns:a16="http://schemas.microsoft.com/office/drawing/2014/main" id="{E2EA229B-CCE9-4BDE-9AB1-474DBB790516}"/>
              </a:ext>
            </a:extLst>
          </p:cNvPr>
          <p:cNvSpPr>
            <a:spLocks noChangeArrowheads="1"/>
          </p:cNvSpPr>
          <p:nvPr/>
        </p:nvSpPr>
        <p:spPr bwMode="auto">
          <a:xfrm>
            <a:off x="3330576" y="3649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5" name="Oval 1045">
            <a:extLst>
              <a:ext uri="{FF2B5EF4-FFF2-40B4-BE49-F238E27FC236}">
                <a16:creationId xmlns:a16="http://schemas.microsoft.com/office/drawing/2014/main" id="{D9DA045D-16E0-4AE7-AA73-57A0012F5B7C}"/>
              </a:ext>
            </a:extLst>
          </p:cNvPr>
          <p:cNvSpPr>
            <a:spLocks noChangeArrowheads="1"/>
          </p:cNvSpPr>
          <p:nvPr/>
        </p:nvSpPr>
        <p:spPr bwMode="auto">
          <a:xfrm>
            <a:off x="3425826" y="3659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6" name="Oval 1046">
            <a:extLst>
              <a:ext uri="{FF2B5EF4-FFF2-40B4-BE49-F238E27FC236}">
                <a16:creationId xmlns:a16="http://schemas.microsoft.com/office/drawing/2014/main" id="{C0986039-42FB-4FD5-9204-0153A27FE814}"/>
              </a:ext>
            </a:extLst>
          </p:cNvPr>
          <p:cNvSpPr>
            <a:spLocks noChangeArrowheads="1"/>
          </p:cNvSpPr>
          <p:nvPr/>
        </p:nvSpPr>
        <p:spPr bwMode="auto">
          <a:xfrm>
            <a:off x="3449639" y="3962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7" name="Oval 1047">
            <a:extLst>
              <a:ext uri="{FF2B5EF4-FFF2-40B4-BE49-F238E27FC236}">
                <a16:creationId xmlns:a16="http://schemas.microsoft.com/office/drawing/2014/main" id="{8C6D84EA-2F0A-43DC-B452-C2203EA176F9}"/>
              </a:ext>
            </a:extLst>
          </p:cNvPr>
          <p:cNvSpPr>
            <a:spLocks noChangeArrowheads="1"/>
          </p:cNvSpPr>
          <p:nvPr/>
        </p:nvSpPr>
        <p:spPr bwMode="auto">
          <a:xfrm>
            <a:off x="3363913" y="40020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8" name="Oval 1048">
            <a:extLst>
              <a:ext uri="{FF2B5EF4-FFF2-40B4-BE49-F238E27FC236}">
                <a16:creationId xmlns:a16="http://schemas.microsoft.com/office/drawing/2014/main" id="{87AD8B81-B521-4350-84A4-C35578C157B3}"/>
              </a:ext>
            </a:extLst>
          </p:cNvPr>
          <p:cNvSpPr>
            <a:spLocks noChangeArrowheads="1"/>
          </p:cNvSpPr>
          <p:nvPr/>
        </p:nvSpPr>
        <p:spPr bwMode="auto">
          <a:xfrm>
            <a:off x="3352801" y="3933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9" name="Oval 1049">
            <a:extLst>
              <a:ext uri="{FF2B5EF4-FFF2-40B4-BE49-F238E27FC236}">
                <a16:creationId xmlns:a16="http://schemas.microsoft.com/office/drawing/2014/main" id="{A7E270AD-5A61-4E70-BB18-C1E7328E8047}"/>
              </a:ext>
            </a:extLst>
          </p:cNvPr>
          <p:cNvSpPr>
            <a:spLocks noChangeArrowheads="1"/>
          </p:cNvSpPr>
          <p:nvPr/>
        </p:nvSpPr>
        <p:spPr bwMode="auto">
          <a:xfrm>
            <a:off x="3416301" y="388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0" name="Oval 1050">
            <a:extLst>
              <a:ext uri="{FF2B5EF4-FFF2-40B4-BE49-F238E27FC236}">
                <a16:creationId xmlns:a16="http://schemas.microsoft.com/office/drawing/2014/main" id="{F5A499FE-A9F9-41E0-BD7A-BA03128DA961}"/>
              </a:ext>
            </a:extLst>
          </p:cNvPr>
          <p:cNvSpPr>
            <a:spLocks noChangeArrowheads="1"/>
          </p:cNvSpPr>
          <p:nvPr/>
        </p:nvSpPr>
        <p:spPr bwMode="auto">
          <a:xfrm>
            <a:off x="3440114" y="3816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1" name="Oval 1051">
            <a:extLst>
              <a:ext uri="{FF2B5EF4-FFF2-40B4-BE49-F238E27FC236}">
                <a16:creationId xmlns:a16="http://schemas.microsoft.com/office/drawing/2014/main" id="{8041CE92-D3C2-4636-91B1-D77DEEF77053}"/>
              </a:ext>
            </a:extLst>
          </p:cNvPr>
          <p:cNvSpPr>
            <a:spLocks noChangeArrowheads="1"/>
          </p:cNvSpPr>
          <p:nvPr/>
        </p:nvSpPr>
        <p:spPr bwMode="auto">
          <a:xfrm>
            <a:off x="3341689" y="382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2" name="Oval 1052">
            <a:extLst>
              <a:ext uri="{FF2B5EF4-FFF2-40B4-BE49-F238E27FC236}">
                <a16:creationId xmlns:a16="http://schemas.microsoft.com/office/drawing/2014/main" id="{BA6366B8-EFB1-4509-BFA9-83129390D5F4}"/>
              </a:ext>
            </a:extLst>
          </p:cNvPr>
          <p:cNvSpPr>
            <a:spLocks noChangeArrowheads="1"/>
          </p:cNvSpPr>
          <p:nvPr/>
        </p:nvSpPr>
        <p:spPr bwMode="auto">
          <a:xfrm>
            <a:off x="3851276" y="356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3" name="Oval 1053">
            <a:extLst>
              <a:ext uri="{FF2B5EF4-FFF2-40B4-BE49-F238E27FC236}">
                <a16:creationId xmlns:a16="http://schemas.microsoft.com/office/drawing/2014/main" id="{F9C03392-5B00-4303-81EA-C8ABC273318E}"/>
              </a:ext>
            </a:extLst>
          </p:cNvPr>
          <p:cNvSpPr>
            <a:spLocks noChangeArrowheads="1"/>
          </p:cNvSpPr>
          <p:nvPr/>
        </p:nvSpPr>
        <p:spPr bwMode="auto">
          <a:xfrm>
            <a:off x="3886201" y="370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4" name="Oval 1054">
            <a:extLst>
              <a:ext uri="{FF2B5EF4-FFF2-40B4-BE49-F238E27FC236}">
                <a16:creationId xmlns:a16="http://schemas.microsoft.com/office/drawing/2014/main" id="{B6EC665D-C17E-4D7B-8A82-DF0D000F02C2}"/>
              </a:ext>
            </a:extLst>
          </p:cNvPr>
          <p:cNvSpPr>
            <a:spLocks noChangeArrowheads="1"/>
          </p:cNvSpPr>
          <p:nvPr/>
        </p:nvSpPr>
        <p:spPr bwMode="auto">
          <a:xfrm>
            <a:off x="3910014" y="401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5" name="Oval 1055">
            <a:extLst>
              <a:ext uri="{FF2B5EF4-FFF2-40B4-BE49-F238E27FC236}">
                <a16:creationId xmlns:a16="http://schemas.microsoft.com/office/drawing/2014/main" id="{5790F85E-6F6C-4AD7-A1F2-CB5AADE1DCD8}"/>
              </a:ext>
            </a:extLst>
          </p:cNvPr>
          <p:cNvSpPr>
            <a:spLocks noChangeArrowheads="1"/>
          </p:cNvSpPr>
          <p:nvPr/>
        </p:nvSpPr>
        <p:spPr bwMode="auto">
          <a:xfrm>
            <a:off x="3876676" y="3937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6" name="Oval 1056">
            <a:extLst>
              <a:ext uri="{FF2B5EF4-FFF2-40B4-BE49-F238E27FC236}">
                <a16:creationId xmlns:a16="http://schemas.microsoft.com/office/drawing/2014/main" id="{8AAD2290-250B-4C0A-89BE-B9F7210B7E6C}"/>
              </a:ext>
            </a:extLst>
          </p:cNvPr>
          <p:cNvSpPr>
            <a:spLocks noChangeArrowheads="1"/>
          </p:cNvSpPr>
          <p:nvPr/>
        </p:nvSpPr>
        <p:spPr bwMode="auto">
          <a:xfrm>
            <a:off x="3900489" y="386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7" name="Oval 1057">
            <a:extLst>
              <a:ext uri="{FF2B5EF4-FFF2-40B4-BE49-F238E27FC236}">
                <a16:creationId xmlns:a16="http://schemas.microsoft.com/office/drawing/2014/main" id="{B0F42A47-158B-4C52-B12B-2B0E8CEBB853}"/>
              </a:ext>
            </a:extLst>
          </p:cNvPr>
          <p:cNvSpPr>
            <a:spLocks noChangeArrowheads="1"/>
          </p:cNvSpPr>
          <p:nvPr/>
        </p:nvSpPr>
        <p:spPr bwMode="auto">
          <a:xfrm>
            <a:off x="3751264" y="391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8" name="Oval 1058">
            <a:extLst>
              <a:ext uri="{FF2B5EF4-FFF2-40B4-BE49-F238E27FC236}">
                <a16:creationId xmlns:a16="http://schemas.microsoft.com/office/drawing/2014/main" id="{E8552A22-08BA-44BA-8002-C6B56C396650}"/>
              </a:ext>
            </a:extLst>
          </p:cNvPr>
          <p:cNvSpPr>
            <a:spLocks noChangeArrowheads="1"/>
          </p:cNvSpPr>
          <p:nvPr/>
        </p:nvSpPr>
        <p:spPr bwMode="auto">
          <a:xfrm>
            <a:off x="3903664" y="3602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9" name="Oval 1059">
            <a:extLst>
              <a:ext uri="{FF2B5EF4-FFF2-40B4-BE49-F238E27FC236}">
                <a16:creationId xmlns:a16="http://schemas.microsoft.com/office/drawing/2014/main" id="{C06E8106-5C80-4222-8210-F0B14DE57596}"/>
              </a:ext>
            </a:extLst>
          </p:cNvPr>
          <p:cNvSpPr>
            <a:spLocks noChangeArrowheads="1"/>
          </p:cNvSpPr>
          <p:nvPr/>
        </p:nvSpPr>
        <p:spPr bwMode="auto">
          <a:xfrm>
            <a:off x="4983164" y="399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0" name="Oval 1060">
            <a:extLst>
              <a:ext uri="{FF2B5EF4-FFF2-40B4-BE49-F238E27FC236}">
                <a16:creationId xmlns:a16="http://schemas.microsoft.com/office/drawing/2014/main" id="{6D5D6EEF-A7BE-497A-BF2F-CDD677DECC93}"/>
              </a:ext>
            </a:extLst>
          </p:cNvPr>
          <p:cNvSpPr>
            <a:spLocks noChangeArrowheads="1"/>
          </p:cNvSpPr>
          <p:nvPr/>
        </p:nvSpPr>
        <p:spPr bwMode="auto">
          <a:xfrm>
            <a:off x="4995864" y="379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1" name="Oval 1061">
            <a:extLst>
              <a:ext uri="{FF2B5EF4-FFF2-40B4-BE49-F238E27FC236}">
                <a16:creationId xmlns:a16="http://schemas.microsoft.com/office/drawing/2014/main" id="{9EE2C030-A364-4C2D-B118-752AFAD8AA3C}"/>
              </a:ext>
            </a:extLst>
          </p:cNvPr>
          <p:cNvSpPr>
            <a:spLocks noChangeArrowheads="1"/>
          </p:cNvSpPr>
          <p:nvPr/>
        </p:nvSpPr>
        <p:spPr bwMode="auto">
          <a:xfrm>
            <a:off x="4910138" y="38322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2" name="Oval 1062">
            <a:extLst>
              <a:ext uri="{FF2B5EF4-FFF2-40B4-BE49-F238E27FC236}">
                <a16:creationId xmlns:a16="http://schemas.microsoft.com/office/drawing/2014/main" id="{CC213358-8C68-4AFA-B4F9-E81B44AE6F17}"/>
              </a:ext>
            </a:extLst>
          </p:cNvPr>
          <p:cNvSpPr>
            <a:spLocks noChangeArrowheads="1"/>
          </p:cNvSpPr>
          <p:nvPr/>
        </p:nvSpPr>
        <p:spPr bwMode="auto">
          <a:xfrm>
            <a:off x="4891089" y="371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3" name="Oval 1063">
            <a:extLst>
              <a:ext uri="{FF2B5EF4-FFF2-40B4-BE49-F238E27FC236}">
                <a16:creationId xmlns:a16="http://schemas.microsoft.com/office/drawing/2014/main" id="{C7A1F3B3-B185-4287-9FBA-15D9BF61234F}"/>
              </a:ext>
            </a:extLst>
          </p:cNvPr>
          <p:cNvSpPr>
            <a:spLocks noChangeArrowheads="1"/>
          </p:cNvSpPr>
          <p:nvPr/>
        </p:nvSpPr>
        <p:spPr bwMode="auto">
          <a:xfrm>
            <a:off x="4962526" y="371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4" name="Oval 1064">
            <a:extLst>
              <a:ext uri="{FF2B5EF4-FFF2-40B4-BE49-F238E27FC236}">
                <a16:creationId xmlns:a16="http://schemas.microsoft.com/office/drawing/2014/main" id="{F86A0B38-B9AB-4690-91B3-822B5CDA770B}"/>
              </a:ext>
            </a:extLst>
          </p:cNvPr>
          <p:cNvSpPr>
            <a:spLocks noChangeArrowheads="1"/>
          </p:cNvSpPr>
          <p:nvPr/>
        </p:nvSpPr>
        <p:spPr bwMode="auto">
          <a:xfrm>
            <a:off x="4986339" y="364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5" name="Oval 1065">
            <a:extLst>
              <a:ext uri="{FF2B5EF4-FFF2-40B4-BE49-F238E27FC236}">
                <a16:creationId xmlns:a16="http://schemas.microsoft.com/office/drawing/2014/main" id="{A5CFDF8C-5498-4611-9A59-701E15CFA31D}"/>
              </a:ext>
            </a:extLst>
          </p:cNvPr>
          <p:cNvSpPr>
            <a:spLocks noChangeArrowheads="1"/>
          </p:cNvSpPr>
          <p:nvPr/>
        </p:nvSpPr>
        <p:spPr bwMode="auto">
          <a:xfrm>
            <a:off x="4919664" y="3603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6" name="Oval 1066">
            <a:extLst>
              <a:ext uri="{FF2B5EF4-FFF2-40B4-BE49-F238E27FC236}">
                <a16:creationId xmlns:a16="http://schemas.microsoft.com/office/drawing/2014/main" id="{C539BBA1-C610-4F9B-ABC1-336CCE803655}"/>
              </a:ext>
            </a:extLst>
          </p:cNvPr>
          <p:cNvSpPr>
            <a:spLocks noChangeArrowheads="1"/>
          </p:cNvSpPr>
          <p:nvPr/>
        </p:nvSpPr>
        <p:spPr bwMode="auto">
          <a:xfrm>
            <a:off x="5032376" y="3727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7" name="Oval 1067">
            <a:extLst>
              <a:ext uri="{FF2B5EF4-FFF2-40B4-BE49-F238E27FC236}">
                <a16:creationId xmlns:a16="http://schemas.microsoft.com/office/drawing/2014/main" id="{0C6D800B-970C-4ABB-9DE8-E50B742C3F75}"/>
              </a:ext>
            </a:extLst>
          </p:cNvPr>
          <p:cNvSpPr>
            <a:spLocks noChangeArrowheads="1"/>
          </p:cNvSpPr>
          <p:nvPr/>
        </p:nvSpPr>
        <p:spPr bwMode="auto">
          <a:xfrm>
            <a:off x="4083051" y="356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8" name="Oval 1068">
            <a:extLst>
              <a:ext uri="{FF2B5EF4-FFF2-40B4-BE49-F238E27FC236}">
                <a16:creationId xmlns:a16="http://schemas.microsoft.com/office/drawing/2014/main" id="{D98F5CDB-4BAA-4DC8-9F2F-335A3C23967F}"/>
              </a:ext>
            </a:extLst>
          </p:cNvPr>
          <p:cNvSpPr>
            <a:spLocks noChangeArrowheads="1"/>
          </p:cNvSpPr>
          <p:nvPr/>
        </p:nvSpPr>
        <p:spPr bwMode="auto">
          <a:xfrm>
            <a:off x="4089401" y="3986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9" name="Oval 1069">
            <a:extLst>
              <a:ext uri="{FF2B5EF4-FFF2-40B4-BE49-F238E27FC236}">
                <a16:creationId xmlns:a16="http://schemas.microsoft.com/office/drawing/2014/main" id="{96BB6B7B-6F69-43B5-8257-0DE22EE8D901}"/>
              </a:ext>
            </a:extLst>
          </p:cNvPr>
          <p:cNvSpPr>
            <a:spLocks noChangeArrowheads="1"/>
          </p:cNvSpPr>
          <p:nvPr/>
        </p:nvSpPr>
        <p:spPr bwMode="auto">
          <a:xfrm>
            <a:off x="4106864" y="386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0" name="Oval 1070">
            <a:extLst>
              <a:ext uri="{FF2B5EF4-FFF2-40B4-BE49-F238E27FC236}">
                <a16:creationId xmlns:a16="http://schemas.microsoft.com/office/drawing/2014/main" id="{C948AE44-73C6-422C-B5D0-94BE929E6E3C}"/>
              </a:ext>
            </a:extLst>
          </p:cNvPr>
          <p:cNvSpPr>
            <a:spLocks noChangeArrowheads="1"/>
          </p:cNvSpPr>
          <p:nvPr/>
        </p:nvSpPr>
        <p:spPr bwMode="auto">
          <a:xfrm>
            <a:off x="4021138" y="39036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1" name="Oval 1071">
            <a:extLst>
              <a:ext uri="{FF2B5EF4-FFF2-40B4-BE49-F238E27FC236}">
                <a16:creationId xmlns:a16="http://schemas.microsoft.com/office/drawing/2014/main" id="{2AF72723-DB87-4B8B-AE18-5E372AADB884}"/>
              </a:ext>
            </a:extLst>
          </p:cNvPr>
          <p:cNvSpPr>
            <a:spLocks noChangeArrowheads="1"/>
          </p:cNvSpPr>
          <p:nvPr/>
        </p:nvSpPr>
        <p:spPr bwMode="auto">
          <a:xfrm>
            <a:off x="4002089" y="378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2" name="Oval 1072">
            <a:extLst>
              <a:ext uri="{FF2B5EF4-FFF2-40B4-BE49-F238E27FC236}">
                <a16:creationId xmlns:a16="http://schemas.microsoft.com/office/drawing/2014/main" id="{373B0C57-588F-493A-AF8C-6B3B558549D6}"/>
              </a:ext>
            </a:extLst>
          </p:cNvPr>
          <p:cNvSpPr>
            <a:spLocks noChangeArrowheads="1"/>
          </p:cNvSpPr>
          <p:nvPr/>
        </p:nvSpPr>
        <p:spPr bwMode="auto">
          <a:xfrm>
            <a:off x="4073526" y="379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3" name="Oval 1073">
            <a:extLst>
              <a:ext uri="{FF2B5EF4-FFF2-40B4-BE49-F238E27FC236}">
                <a16:creationId xmlns:a16="http://schemas.microsoft.com/office/drawing/2014/main" id="{8D703089-1513-42D7-89DF-267091636732}"/>
              </a:ext>
            </a:extLst>
          </p:cNvPr>
          <p:cNvSpPr>
            <a:spLocks noChangeArrowheads="1"/>
          </p:cNvSpPr>
          <p:nvPr/>
        </p:nvSpPr>
        <p:spPr bwMode="auto">
          <a:xfrm>
            <a:off x="4097339" y="371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4" name="Oval 1074">
            <a:extLst>
              <a:ext uri="{FF2B5EF4-FFF2-40B4-BE49-F238E27FC236}">
                <a16:creationId xmlns:a16="http://schemas.microsoft.com/office/drawing/2014/main" id="{5C27E1AE-C830-476B-AC75-44B6B5C06AB7}"/>
              </a:ext>
            </a:extLst>
          </p:cNvPr>
          <p:cNvSpPr>
            <a:spLocks noChangeArrowheads="1"/>
          </p:cNvSpPr>
          <p:nvPr/>
        </p:nvSpPr>
        <p:spPr bwMode="auto">
          <a:xfrm>
            <a:off x="3998914" y="372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5" name="Oval 1075">
            <a:extLst>
              <a:ext uri="{FF2B5EF4-FFF2-40B4-BE49-F238E27FC236}">
                <a16:creationId xmlns:a16="http://schemas.microsoft.com/office/drawing/2014/main" id="{38A11F3E-BF4E-4A87-BAA9-9E92D2288382}"/>
              </a:ext>
            </a:extLst>
          </p:cNvPr>
          <p:cNvSpPr>
            <a:spLocks noChangeArrowheads="1"/>
          </p:cNvSpPr>
          <p:nvPr/>
        </p:nvSpPr>
        <p:spPr bwMode="auto">
          <a:xfrm>
            <a:off x="4132264" y="3627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6" name="Oval 1076">
            <a:extLst>
              <a:ext uri="{FF2B5EF4-FFF2-40B4-BE49-F238E27FC236}">
                <a16:creationId xmlns:a16="http://schemas.microsoft.com/office/drawing/2014/main" id="{94CAC4A8-6564-4A7E-A023-670A6143CCC6}"/>
              </a:ext>
            </a:extLst>
          </p:cNvPr>
          <p:cNvSpPr>
            <a:spLocks noChangeArrowheads="1"/>
          </p:cNvSpPr>
          <p:nvPr/>
        </p:nvSpPr>
        <p:spPr bwMode="auto">
          <a:xfrm>
            <a:off x="4227514" y="3636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7" name="Oval 1077">
            <a:extLst>
              <a:ext uri="{FF2B5EF4-FFF2-40B4-BE49-F238E27FC236}">
                <a16:creationId xmlns:a16="http://schemas.microsoft.com/office/drawing/2014/main" id="{694243A3-79AC-4A6C-A682-B80999279352}"/>
              </a:ext>
            </a:extLst>
          </p:cNvPr>
          <p:cNvSpPr>
            <a:spLocks noChangeArrowheads="1"/>
          </p:cNvSpPr>
          <p:nvPr/>
        </p:nvSpPr>
        <p:spPr bwMode="auto">
          <a:xfrm>
            <a:off x="4251326" y="394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8" name="Oval 1078">
            <a:extLst>
              <a:ext uri="{FF2B5EF4-FFF2-40B4-BE49-F238E27FC236}">
                <a16:creationId xmlns:a16="http://schemas.microsoft.com/office/drawing/2014/main" id="{7BB7D35B-F44E-474B-A6CA-82E814B63160}"/>
              </a:ext>
            </a:extLst>
          </p:cNvPr>
          <p:cNvSpPr>
            <a:spLocks noChangeArrowheads="1"/>
          </p:cNvSpPr>
          <p:nvPr/>
        </p:nvSpPr>
        <p:spPr bwMode="auto">
          <a:xfrm>
            <a:off x="4165601" y="39798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9" name="Oval 1079">
            <a:extLst>
              <a:ext uri="{FF2B5EF4-FFF2-40B4-BE49-F238E27FC236}">
                <a16:creationId xmlns:a16="http://schemas.microsoft.com/office/drawing/2014/main" id="{7B8EF553-DFB1-426C-BCD1-E3072ACF23CC}"/>
              </a:ext>
            </a:extLst>
          </p:cNvPr>
          <p:cNvSpPr>
            <a:spLocks noChangeArrowheads="1"/>
          </p:cNvSpPr>
          <p:nvPr/>
        </p:nvSpPr>
        <p:spPr bwMode="auto">
          <a:xfrm>
            <a:off x="4154489" y="3911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0" name="Oval 1080">
            <a:extLst>
              <a:ext uri="{FF2B5EF4-FFF2-40B4-BE49-F238E27FC236}">
                <a16:creationId xmlns:a16="http://schemas.microsoft.com/office/drawing/2014/main" id="{140D8A44-A2CB-4493-9A73-3BE050AC8025}"/>
              </a:ext>
            </a:extLst>
          </p:cNvPr>
          <p:cNvSpPr>
            <a:spLocks noChangeArrowheads="1"/>
          </p:cNvSpPr>
          <p:nvPr/>
        </p:nvSpPr>
        <p:spPr bwMode="auto">
          <a:xfrm>
            <a:off x="4217989" y="386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1" name="Oval 1081">
            <a:extLst>
              <a:ext uri="{FF2B5EF4-FFF2-40B4-BE49-F238E27FC236}">
                <a16:creationId xmlns:a16="http://schemas.microsoft.com/office/drawing/2014/main" id="{A3274301-81FA-46C0-BC6A-FA973BAFB82F}"/>
              </a:ext>
            </a:extLst>
          </p:cNvPr>
          <p:cNvSpPr>
            <a:spLocks noChangeArrowheads="1"/>
          </p:cNvSpPr>
          <p:nvPr/>
        </p:nvSpPr>
        <p:spPr bwMode="auto">
          <a:xfrm>
            <a:off x="4241801" y="379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2" name="Oval 1082">
            <a:extLst>
              <a:ext uri="{FF2B5EF4-FFF2-40B4-BE49-F238E27FC236}">
                <a16:creationId xmlns:a16="http://schemas.microsoft.com/office/drawing/2014/main" id="{7F2C0803-976C-4960-929E-66DF19BAB38F}"/>
              </a:ext>
            </a:extLst>
          </p:cNvPr>
          <p:cNvSpPr>
            <a:spLocks noChangeArrowheads="1"/>
          </p:cNvSpPr>
          <p:nvPr/>
        </p:nvSpPr>
        <p:spPr bwMode="auto">
          <a:xfrm>
            <a:off x="4143376" y="3798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3" name="Oval 1083">
            <a:extLst>
              <a:ext uri="{FF2B5EF4-FFF2-40B4-BE49-F238E27FC236}">
                <a16:creationId xmlns:a16="http://schemas.microsoft.com/office/drawing/2014/main" id="{826EB06F-97FD-4A42-94BD-A41DE14DF91F}"/>
              </a:ext>
            </a:extLst>
          </p:cNvPr>
          <p:cNvSpPr>
            <a:spLocks noChangeArrowheads="1"/>
          </p:cNvSpPr>
          <p:nvPr/>
        </p:nvSpPr>
        <p:spPr bwMode="auto">
          <a:xfrm>
            <a:off x="4305301" y="358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4" name="Oval 1084">
            <a:extLst>
              <a:ext uri="{FF2B5EF4-FFF2-40B4-BE49-F238E27FC236}">
                <a16:creationId xmlns:a16="http://schemas.microsoft.com/office/drawing/2014/main" id="{1F554006-7308-4C29-AB27-85B688DB8452}"/>
              </a:ext>
            </a:extLst>
          </p:cNvPr>
          <p:cNvSpPr>
            <a:spLocks noChangeArrowheads="1"/>
          </p:cNvSpPr>
          <p:nvPr/>
        </p:nvSpPr>
        <p:spPr bwMode="auto">
          <a:xfrm>
            <a:off x="4340226" y="3724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5" name="Oval 1085">
            <a:extLst>
              <a:ext uri="{FF2B5EF4-FFF2-40B4-BE49-F238E27FC236}">
                <a16:creationId xmlns:a16="http://schemas.microsoft.com/office/drawing/2014/main" id="{E42E1A08-A5D0-434F-B745-7DF9496164AC}"/>
              </a:ext>
            </a:extLst>
          </p:cNvPr>
          <p:cNvSpPr>
            <a:spLocks noChangeArrowheads="1"/>
          </p:cNvSpPr>
          <p:nvPr/>
        </p:nvSpPr>
        <p:spPr bwMode="auto">
          <a:xfrm>
            <a:off x="4249739" y="406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6" name="Oval 1086">
            <a:extLst>
              <a:ext uri="{FF2B5EF4-FFF2-40B4-BE49-F238E27FC236}">
                <a16:creationId xmlns:a16="http://schemas.microsoft.com/office/drawing/2014/main" id="{6BD57B25-B4EA-426F-8BA2-F737130B7AD9}"/>
              </a:ext>
            </a:extLst>
          </p:cNvPr>
          <p:cNvSpPr>
            <a:spLocks noChangeArrowheads="1"/>
          </p:cNvSpPr>
          <p:nvPr/>
        </p:nvSpPr>
        <p:spPr bwMode="auto">
          <a:xfrm>
            <a:off x="4330701" y="3954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7" name="Oval 1087">
            <a:extLst>
              <a:ext uri="{FF2B5EF4-FFF2-40B4-BE49-F238E27FC236}">
                <a16:creationId xmlns:a16="http://schemas.microsoft.com/office/drawing/2014/main" id="{9EB0544D-F0E1-4766-8199-4C4A7E2A8914}"/>
              </a:ext>
            </a:extLst>
          </p:cNvPr>
          <p:cNvSpPr>
            <a:spLocks noChangeArrowheads="1"/>
          </p:cNvSpPr>
          <p:nvPr/>
        </p:nvSpPr>
        <p:spPr bwMode="auto">
          <a:xfrm>
            <a:off x="4354514" y="3881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8" name="Oval 1088">
            <a:extLst>
              <a:ext uri="{FF2B5EF4-FFF2-40B4-BE49-F238E27FC236}">
                <a16:creationId xmlns:a16="http://schemas.microsoft.com/office/drawing/2014/main" id="{E78898C5-B690-4FC0-B87C-32B299F36BC5}"/>
              </a:ext>
            </a:extLst>
          </p:cNvPr>
          <p:cNvSpPr>
            <a:spLocks noChangeArrowheads="1"/>
          </p:cNvSpPr>
          <p:nvPr/>
        </p:nvSpPr>
        <p:spPr bwMode="auto">
          <a:xfrm>
            <a:off x="4389439" y="379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9" name="Oval 1089">
            <a:extLst>
              <a:ext uri="{FF2B5EF4-FFF2-40B4-BE49-F238E27FC236}">
                <a16:creationId xmlns:a16="http://schemas.microsoft.com/office/drawing/2014/main" id="{B1C9AD16-0502-4C6F-BE59-C2F2DE2C38C8}"/>
              </a:ext>
            </a:extLst>
          </p:cNvPr>
          <p:cNvSpPr>
            <a:spLocks noChangeArrowheads="1"/>
          </p:cNvSpPr>
          <p:nvPr/>
        </p:nvSpPr>
        <p:spPr bwMode="auto">
          <a:xfrm>
            <a:off x="4476751" y="360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0" name="Oval 1090">
            <a:extLst>
              <a:ext uri="{FF2B5EF4-FFF2-40B4-BE49-F238E27FC236}">
                <a16:creationId xmlns:a16="http://schemas.microsoft.com/office/drawing/2014/main" id="{3100C254-1CA7-44D5-B19C-DCB69B694597}"/>
              </a:ext>
            </a:extLst>
          </p:cNvPr>
          <p:cNvSpPr>
            <a:spLocks noChangeArrowheads="1"/>
          </p:cNvSpPr>
          <p:nvPr/>
        </p:nvSpPr>
        <p:spPr bwMode="auto">
          <a:xfrm>
            <a:off x="4449764" y="3660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1" name="Oval 1091">
            <a:extLst>
              <a:ext uri="{FF2B5EF4-FFF2-40B4-BE49-F238E27FC236}">
                <a16:creationId xmlns:a16="http://schemas.microsoft.com/office/drawing/2014/main" id="{A8B61898-AE11-4AAE-A19B-4F15EB292F2C}"/>
              </a:ext>
            </a:extLst>
          </p:cNvPr>
          <p:cNvSpPr>
            <a:spLocks noChangeArrowheads="1"/>
          </p:cNvSpPr>
          <p:nvPr/>
        </p:nvSpPr>
        <p:spPr bwMode="auto">
          <a:xfrm>
            <a:off x="4484689" y="3800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2" name="Oval 1092">
            <a:extLst>
              <a:ext uri="{FF2B5EF4-FFF2-40B4-BE49-F238E27FC236}">
                <a16:creationId xmlns:a16="http://schemas.microsoft.com/office/drawing/2014/main" id="{F965707F-9644-498A-B241-EE2D56580E5C}"/>
              </a:ext>
            </a:extLst>
          </p:cNvPr>
          <p:cNvSpPr>
            <a:spLocks noChangeArrowheads="1"/>
          </p:cNvSpPr>
          <p:nvPr/>
        </p:nvSpPr>
        <p:spPr bwMode="auto">
          <a:xfrm>
            <a:off x="4403726" y="402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3" name="Oval 1093">
            <a:extLst>
              <a:ext uri="{FF2B5EF4-FFF2-40B4-BE49-F238E27FC236}">
                <a16:creationId xmlns:a16="http://schemas.microsoft.com/office/drawing/2014/main" id="{51BBFD81-FA7B-4F5E-AACC-EA376A6C33DC}"/>
              </a:ext>
            </a:extLst>
          </p:cNvPr>
          <p:cNvSpPr>
            <a:spLocks noChangeArrowheads="1"/>
          </p:cNvSpPr>
          <p:nvPr/>
        </p:nvSpPr>
        <p:spPr bwMode="auto">
          <a:xfrm>
            <a:off x="4475164" y="4030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4" name="Oval 1094">
            <a:extLst>
              <a:ext uri="{FF2B5EF4-FFF2-40B4-BE49-F238E27FC236}">
                <a16:creationId xmlns:a16="http://schemas.microsoft.com/office/drawing/2014/main" id="{0CCDEB98-B0CE-4A16-BFAD-979B4538101B}"/>
              </a:ext>
            </a:extLst>
          </p:cNvPr>
          <p:cNvSpPr>
            <a:spLocks noChangeArrowheads="1"/>
          </p:cNvSpPr>
          <p:nvPr/>
        </p:nvSpPr>
        <p:spPr bwMode="auto">
          <a:xfrm>
            <a:off x="4498976" y="395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5" name="Oval 1095">
            <a:extLst>
              <a:ext uri="{FF2B5EF4-FFF2-40B4-BE49-F238E27FC236}">
                <a16:creationId xmlns:a16="http://schemas.microsoft.com/office/drawing/2014/main" id="{0683620C-B681-4F3A-AE20-40DC0EDED0C5}"/>
              </a:ext>
            </a:extLst>
          </p:cNvPr>
          <p:cNvSpPr>
            <a:spLocks noChangeArrowheads="1"/>
          </p:cNvSpPr>
          <p:nvPr/>
        </p:nvSpPr>
        <p:spPr bwMode="auto">
          <a:xfrm>
            <a:off x="4400551" y="3962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6" name="Oval 1096">
            <a:extLst>
              <a:ext uri="{FF2B5EF4-FFF2-40B4-BE49-F238E27FC236}">
                <a16:creationId xmlns:a16="http://schemas.microsoft.com/office/drawing/2014/main" id="{F732A5D6-7196-4FBD-B677-180F4D464C8E}"/>
              </a:ext>
            </a:extLst>
          </p:cNvPr>
          <p:cNvSpPr>
            <a:spLocks noChangeArrowheads="1"/>
          </p:cNvSpPr>
          <p:nvPr/>
        </p:nvSpPr>
        <p:spPr bwMode="auto">
          <a:xfrm>
            <a:off x="4502151" y="3695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7" name="Oval 1097">
            <a:extLst>
              <a:ext uri="{FF2B5EF4-FFF2-40B4-BE49-F238E27FC236}">
                <a16:creationId xmlns:a16="http://schemas.microsoft.com/office/drawing/2014/main" id="{AF719392-80FF-49D5-AAE8-9524E2CFBEEF}"/>
              </a:ext>
            </a:extLst>
          </p:cNvPr>
          <p:cNvSpPr>
            <a:spLocks noChangeArrowheads="1"/>
          </p:cNvSpPr>
          <p:nvPr/>
        </p:nvSpPr>
        <p:spPr bwMode="auto">
          <a:xfrm>
            <a:off x="4681539" y="3654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8" name="Oval 1098">
            <a:extLst>
              <a:ext uri="{FF2B5EF4-FFF2-40B4-BE49-F238E27FC236}">
                <a16:creationId xmlns:a16="http://schemas.microsoft.com/office/drawing/2014/main" id="{8B296D6D-3B84-4C4F-B245-5F07B46F8A57}"/>
              </a:ext>
            </a:extLst>
          </p:cNvPr>
          <p:cNvSpPr>
            <a:spLocks noChangeArrowheads="1"/>
          </p:cNvSpPr>
          <p:nvPr/>
        </p:nvSpPr>
        <p:spPr bwMode="auto">
          <a:xfrm>
            <a:off x="4705351" y="395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9" name="Oval 1099">
            <a:extLst>
              <a:ext uri="{FF2B5EF4-FFF2-40B4-BE49-F238E27FC236}">
                <a16:creationId xmlns:a16="http://schemas.microsoft.com/office/drawing/2014/main" id="{E3829D62-FDEC-4990-860B-2A8DB805408C}"/>
              </a:ext>
            </a:extLst>
          </p:cNvPr>
          <p:cNvSpPr>
            <a:spLocks noChangeArrowheads="1"/>
          </p:cNvSpPr>
          <p:nvPr/>
        </p:nvSpPr>
        <p:spPr bwMode="auto">
          <a:xfrm>
            <a:off x="4619626" y="39973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0" name="Oval 1100">
            <a:extLst>
              <a:ext uri="{FF2B5EF4-FFF2-40B4-BE49-F238E27FC236}">
                <a16:creationId xmlns:a16="http://schemas.microsoft.com/office/drawing/2014/main" id="{BFF3F1A5-1715-42ED-8456-C00BF556B3E6}"/>
              </a:ext>
            </a:extLst>
          </p:cNvPr>
          <p:cNvSpPr>
            <a:spLocks noChangeArrowheads="1"/>
          </p:cNvSpPr>
          <p:nvPr/>
        </p:nvSpPr>
        <p:spPr bwMode="auto">
          <a:xfrm>
            <a:off x="4600576" y="387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1" name="Oval 1101">
            <a:extLst>
              <a:ext uri="{FF2B5EF4-FFF2-40B4-BE49-F238E27FC236}">
                <a16:creationId xmlns:a16="http://schemas.microsoft.com/office/drawing/2014/main" id="{BCFD9C8A-B4BD-4F3F-9329-A879582BDFF3}"/>
              </a:ext>
            </a:extLst>
          </p:cNvPr>
          <p:cNvSpPr>
            <a:spLocks noChangeArrowheads="1"/>
          </p:cNvSpPr>
          <p:nvPr/>
        </p:nvSpPr>
        <p:spPr bwMode="auto">
          <a:xfrm>
            <a:off x="4672014" y="388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2" name="Oval 1102">
            <a:extLst>
              <a:ext uri="{FF2B5EF4-FFF2-40B4-BE49-F238E27FC236}">
                <a16:creationId xmlns:a16="http://schemas.microsoft.com/office/drawing/2014/main" id="{06E328DE-8803-459A-8440-3883FC847FFD}"/>
              </a:ext>
            </a:extLst>
          </p:cNvPr>
          <p:cNvSpPr>
            <a:spLocks noChangeArrowheads="1"/>
          </p:cNvSpPr>
          <p:nvPr/>
        </p:nvSpPr>
        <p:spPr bwMode="auto">
          <a:xfrm>
            <a:off x="4695826" y="3811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3" name="Oval 1103">
            <a:extLst>
              <a:ext uri="{FF2B5EF4-FFF2-40B4-BE49-F238E27FC236}">
                <a16:creationId xmlns:a16="http://schemas.microsoft.com/office/drawing/2014/main" id="{4D92A085-602C-4769-9834-3D32BB055557}"/>
              </a:ext>
            </a:extLst>
          </p:cNvPr>
          <p:cNvSpPr>
            <a:spLocks noChangeArrowheads="1"/>
          </p:cNvSpPr>
          <p:nvPr/>
        </p:nvSpPr>
        <p:spPr bwMode="auto">
          <a:xfrm>
            <a:off x="4597401" y="3816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4" name="Oval 1104">
            <a:extLst>
              <a:ext uri="{FF2B5EF4-FFF2-40B4-BE49-F238E27FC236}">
                <a16:creationId xmlns:a16="http://schemas.microsoft.com/office/drawing/2014/main" id="{060DEF25-4325-4A75-9CE1-FB750FBFE054}"/>
              </a:ext>
            </a:extLst>
          </p:cNvPr>
          <p:cNvSpPr>
            <a:spLocks noChangeArrowheads="1"/>
          </p:cNvSpPr>
          <p:nvPr/>
        </p:nvSpPr>
        <p:spPr bwMode="auto">
          <a:xfrm>
            <a:off x="4730751" y="372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5" name="Oval 1105">
            <a:extLst>
              <a:ext uri="{FF2B5EF4-FFF2-40B4-BE49-F238E27FC236}">
                <a16:creationId xmlns:a16="http://schemas.microsoft.com/office/drawing/2014/main" id="{A08C1962-8315-4D88-BA35-1C00B0225CC1}"/>
              </a:ext>
            </a:extLst>
          </p:cNvPr>
          <p:cNvSpPr>
            <a:spLocks noChangeArrowheads="1"/>
          </p:cNvSpPr>
          <p:nvPr/>
        </p:nvSpPr>
        <p:spPr bwMode="auto">
          <a:xfrm>
            <a:off x="4579939" y="3617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6" name="Oval 1106">
            <a:extLst>
              <a:ext uri="{FF2B5EF4-FFF2-40B4-BE49-F238E27FC236}">
                <a16:creationId xmlns:a16="http://schemas.microsoft.com/office/drawing/2014/main" id="{D2FA7059-67CC-4527-88A6-4785B714A29E}"/>
              </a:ext>
            </a:extLst>
          </p:cNvPr>
          <p:cNvSpPr>
            <a:spLocks noChangeArrowheads="1"/>
          </p:cNvSpPr>
          <p:nvPr/>
        </p:nvSpPr>
        <p:spPr bwMode="auto">
          <a:xfrm>
            <a:off x="4791076" y="359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7" name="Oval 1107">
            <a:extLst>
              <a:ext uri="{FF2B5EF4-FFF2-40B4-BE49-F238E27FC236}">
                <a16:creationId xmlns:a16="http://schemas.microsoft.com/office/drawing/2014/main" id="{CEC19E89-C2B1-4710-BF7C-C2BC70B82B47}"/>
              </a:ext>
            </a:extLst>
          </p:cNvPr>
          <p:cNvSpPr>
            <a:spLocks noChangeArrowheads="1"/>
          </p:cNvSpPr>
          <p:nvPr/>
        </p:nvSpPr>
        <p:spPr bwMode="auto">
          <a:xfrm>
            <a:off x="4826001" y="3730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8" name="Oval 1108">
            <a:extLst>
              <a:ext uri="{FF2B5EF4-FFF2-40B4-BE49-F238E27FC236}">
                <a16:creationId xmlns:a16="http://schemas.microsoft.com/office/drawing/2014/main" id="{87E22CA2-C06B-47BD-B8CF-EE2175CCBE39}"/>
              </a:ext>
            </a:extLst>
          </p:cNvPr>
          <p:cNvSpPr>
            <a:spLocks noChangeArrowheads="1"/>
          </p:cNvSpPr>
          <p:nvPr/>
        </p:nvSpPr>
        <p:spPr bwMode="auto">
          <a:xfrm>
            <a:off x="4849814" y="403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9" name="Oval 1109">
            <a:extLst>
              <a:ext uri="{FF2B5EF4-FFF2-40B4-BE49-F238E27FC236}">
                <a16:creationId xmlns:a16="http://schemas.microsoft.com/office/drawing/2014/main" id="{C3441A53-5FF3-4F13-AF4A-FA5A7E5C66D4}"/>
              </a:ext>
            </a:extLst>
          </p:cNvPr>
          <p:cNvSpPr>
            <a:spLocks noChangeArrowheads="1"/>
          </p:cNvSpPr>
          <p:nvPr/>
        </p:nvSpPr>
        <p:spPr bwMode="auto">
          <a:xfrm>
            <a:off x="4752976" y="400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0" name="Oval 1110">
            <a:extLst>
              <a:ext uri="{FF2B5EF4-FFF2-40B4-BE49-F238E27FC236}">
                <a16:creationId xmlns:a16="http://schemas.microsoft.com/office/drawing/2014/main" id="{0881195D-C213-4128-BE94-C14DD0D2A4D8}"/>
              </a:ext>
            </a:extLst>
          </p:cNvPr>
          <p:cNvSpPr>
            <a:spLocks noChangeArrowheads="1"/>
          </p:cNvSpPr>
          <p:nvPr/>
        </p:nvSpPr>
        <p:spPr bwMode="auto">
          <a:xfrm>
            <a:off x="4816476" y="3960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1" name="Oval 1111">
            <a:extLst>
              <a:ext uri="{FF2B5EF4-FFF2-40B4-BE49-F238E27FC236}">
                <a16:creationId xmlns:a16="http://schemas.microsoft.com/office/drawing/2014/main" id="{06A436E9-0E4A-484C-964F-F8A947E955FD}"/>
              </a:ext>
            </a:extLst>
          </p:cNvPr>
          <p:cNvSpPr>
            <a:spLocks noChangeArrowheads="1"/>
          </p:cNvSpPr>
          <p:nvPr/>
        </p:nvSpPr>
        <p:spPr bwMode="auto">
          <a:xfrm>
            <a:off x="4840289" y="3887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2" name="Oval 1112">
            <a:extLst>
              <a:ext uri="{FF2B5EF4-FFF2-40B4-BE49-F238E27FC236}">
                <a16:creationId xmlns:a16="http://schemas.microsoft.com/office/drawing/2014/main" id="{2721932A-EBB1-4A40-BDE1-119EF91D0B1A}"/>
              </a:ext>
            </a:extLst>
          </p:cNvPr>
          <p:cNvSpPr>
            <a:spLocks noChangeArrowheads="1"/>
          </p:cNvSpPr>
          <p:nvPr/>
        </p:nvSpPr>
        <p:spPr bwMode="auto">
          <a:xfrm>
            <a:off x="4741864" y="3892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3" name="Oval 1113">
            <a:extLst>
              <a:ext uri="{FF2B5EF4-FFF2-40B4-BE49-F238E27FC236}">
                <a16:creationId xmlns:a16="http://schemas.microsoft.com/office/drawing/2014/main" id="{4768FC87-B3CC-4A3C-957D-49B48F65CA08}"/>
              </a:ext>
            </a:extLst>
          </p:cNvPr>
          <p:cNvSpPr>
            <a:spLocks noChangeArrowheads="1"/>
          </p:cNvSpPr>
          <p:nvPr/>
        </p:nvSpPr>
        <p:spPr bwMode="auto">
          <a:xfrm>
            <a:off x="3548064" y="404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4" name="Oval 1114">
            <a:extLst>
              <a:ext uri="{FF2B5EF4-FFF2-40B4-BE49-F238E27FC236}">
                <a16:creationId xmlns:a16="http://schemas.microsoft.com/office/drawing/2014/main" id="{3C2E6D3B-13B0-4D13-A1CB-0915902AB5BF}"/>
              </a:ext>
            </a:extLst>
          </p:cNvPr>
          <p:cNvSpPr>
            <a:spLocks noChangeArrowheads="1"/>
          </p:cNvSpPr>
          <p:nvPr/>
        </p:nvSpPr>
        <p:spPr bwMode="auto">
          <a:xfrm>
            <a:off x="3235326" y="4049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5" name="Oval 1115">
            <a:extLst>
              <a:ext uri="{FF2B5EF4-FFF2-40B4-BE49-F238E27FC236}">
                <a16:creationId xmlns:a16="http://schemas.microsoft.com/office/drawing/2014/main" id="{A49137AE-D721-4FEA-A664-E15F234EA3E2}"/>
              </a:ext>
            </a:extLst>
          </p:cNvPr>
          <p:cNvSpPr>
            <a:spLocks noChangeArrowheads="1"/>
          </p:cNvSpPr>
          <p:nvPr/>
        </p:nvSpPr>
        <p:spPr bwMode="auto">
          <a:xfrm>
            <a:off x="2970214" y="392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6" name="Oval 1116">
            <a:extLst>
              <a:ext uri="{FF2B5EF4-FFF2-40B4-BE49-F238E27FC236}">
                <a16:creationId xmlns:a16="http://schemas.microsoft.com/office/drawing/2014/main" id="{FD0F6977-6994-499B-ACCC-1C20C52E0A5D}"/>
              </a:ext>
            </a:extLst>
          </p:cNvPr>
          <p:cNvSpPr>
            <a:spLocks noChangeArrowheads="1"/>
          </p:cNvSpPr>
          <p:nvPr/>
        </p:nvSpPr>
        <p:spPr bwMode="auto">
          <a:xfrm>
            <a:off x="2801938" y="40417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7" name="Oval 1117">
            <a:extLst>
              <a:ext uri="{FF2B5EF4-FFF2-40B4-BE49-F238E27FC236}">
                <a16:creationId xmlns:a16="http://schemas.microsoft.com/office/drawing/2014/main" id="{38854A0E-2003-4FA4-9841-15969885770D}"/>
              </a:ext>
            </a:extLst>
          </p:cNvPr>
          <p:cNvSpPr>
            <a:spLocks noChangeArrowheads="1"/>
          </p:cNvSpPr>
          <p:nvPr/>
        </p:nvSpPr>
        <p:spPr bwMode="auto">
          <a:xfrm>
            <a:off x="2573339" y="4024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8" name="Oval 1118">
            <a:extLst>
              <a:ext uri="{FF2B5EF4-FFF2-40B4-BE49-F238E27FC236}">
                <a16:creationId xmlns:a16="http://schemas.microsoft.com/office/drawing/2014/main" id="{3C9AA5C1-9970-40C1-A0E1-03473E772406}"/>
              </a:ext>
            </a:extLst>
          </p:cNvPr>
          <p:cNvSpPr>
            <a:spLocks noChangeArrowheads="1"/>
          </p:cNvSpPr>
          <p:nvPr/>
        </p:nvSpPr>
        <p:spPr bwMode="auto">
          <a:xfrm>
            <a:off x="2606676" y="39322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9" name="Oval 1119">
            <a:extLst>
              <a:ext uri="{FF2B5EF4-FFF2-40B4-BE49-F238E27FC236}">
                <a16:creationId xmlns:a16="http://schemas.microsoft.com/office/drawing/2014/main" id="{4D188512-1210-4481-B3DD-63B12DEBC29D}"/>
              </a:ext>
            </a:extLst>
          </p:cNvPr>
          <p:cNvSpPr>
            <a:spLocks noChangeArrowheads="1"/>
          </p:cNvSpPr>
          <p:nvPr/>
        </p:nvSpPr>
        <p:spPr bwMode="auto">
          <a:xfrm>
            <a:off x="2308226" y="40338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0" name="Oval 1120">
            <a:extLst>
              <a:ext uri="{FF2B5EF4-FFF2-40B4-BE49-F238E27FC236}">
                <a16:creationId xmlns:a16="http://schemas.microsoft.com/office/drawing/2014/main" id="{0C0B3DB9-A51D-4EEE-B15E-E7A9CB605791}"/>
              </a:ext>
            </a:extLst>
          </p:cNvPr>
          <p:cNvSpPr>
            <a:spLocks noChangeArrowheads="1"/>
          </p:cNvSpPr>
          <p:nvPr/>
        </p:nvSpPr>
        <p:spPr bwMode="auto">
          <a:xfrm>
            <a:off x="5651501" y="3660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1" name="Oval 1121">
            <a:extLst>
              <a:ext uri="{FF2B5EF4-FFF2-40B4-BE49-F238E27FC236}">
                <a16:creationId xmlns:a16="http://schemas.microsoft.com/office/drawing/2014/main" id="{BE5DE161-35B2-42AF-B288-10EE99B93D64}"/>
              </a:ext>
            </a:extLst>
          </p:cNvPr>
          <p:cNvSpPr>
            <a:spLocks noChangeArrowheads="1"/>
          </p:cNvSpPr>
          <p:nvPr/>
        </p:nvSpPr>
        <p:spPr bwMode="auto">
          <a:xfrm>
            <a:off x="5132389" y="368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2" name="Oval 1122">
            <a:extLst>
              <a:ext uri="{FF2B5EF4-FFF2-40B4-BE49-F238E27FC236}">
                <a16:creationId xmlns:a16="http://schemas.microsoft.com/office/drawing/2014/main" id="{011DA6B4-170B-4BAF-A58D-E8301194A9C2}"/>
              </a:ext>
            </a:extLst>
          </p:cNvPr>
          <p:cNvSpPr>
            <a:spLocks noChangeArrowheads="1"/>
          </p:cNvSpPr>
          <p:nvPr/>
        </p:nvSpPr>
        <p:spPr bwMode="auto">
          <a:xfrm>
            <a:off x="5156201" y="3986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3" name="Oval 1123">
            <a:extLst>
              <a:ext uri="{FF2B5EF4-FFF2-40B4-BE49-F238E27FC236}">
                <a16:creationId xmlns:a16="http://schemas.microsoft.com/office/drawing/2014/main" id="{6AD0F4D7-A7FC-4140-8617-64FC9F826BF2}"/>
              </a:ext>
            </a:extLst>
          </p:cNvPr>
          <p:cNvSpPr>
            <a:spLocks noChangeArrowheads="1"/>
          </p:cNvSpPr>
          <p:nvPr/>
        </p:nvSpPr>
        <p:spPr bwMode="auto">
          <a:xfrm>
            <a:off x="5051426" y="390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4" name="Oval 1124">
            <a:extLst>
              <a:ext uri="{FF2B5EF4-FFF2-40B4-BE49-F238E27FC236}">
                <a16:creationId xmlns:a16="http://schemas.microsoft.com/office/drawing/2014/main" id="{9D34F0E0-0908-48BC-9AB7-67AC7E678A22}"/>
              </a:ext>
            </a:extLst>
          </p:cNvPr>
          <p:cNvSpPr>
            <a:spLocks noChangeArrowheads="1"/>
          </p:cNvSpPr>
          <p:nvPr/>
        </p:nvSpPr>
        <p:spPr bwMode="auto">
          <a:xfrm>
            <a:off x="5122864" y="3913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5" name="Oval 1125">
            <a:extLst>
              <a:ext uri="{FF2B5EF4-FFF2-40B4-BE49-F238E27FC236}">
                <a16:creationId xmlns:a16="http://schemas.microsoft.com/office/drawing/2014/main" id="{13377A3C-13C6-42D5-9CC8-68A951A87FAB}"/>
              </a:ext>
            </a:extLst>
          </p:cNvPr>
          <p:cNvSpPr>
            <a:spLocks noChangeArrowheads="1"/>
          </p:cNvSpPr>
          <p:nvPr/>
        </p:nvSpPr>
        <p:spPr bwMode="auto">
          <a:xfrm>
            <a:off x="5146676" y="384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6" name="Oval 1126">
            <a:extLst>
              <a:ext uri="{FF2B5EF4-FFF2-40B4-BE49-F238E27FC236}">
                <a16:creationId xmlns:a16="http://schemas.microsoft.com/office/drawing/2014/main" id="{422E0518-3928-4D9A-BA21-914A7E154572}"/>
              </a:ext>
            </a:extLst>
          </p:cNvPr>
          <p:cNvSpPr>
            <a:spLocks noChangeArrowheads="1"/>
          </p:cNvSpPr>
          <p:nvPr/>
        </p:nvSpPr>
        <p:spPr bwMode="auto">
          <a:xfrm>
            <a:off x="5048251" y="3844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7" name="Oval 1127">
            <a:extLst>
              <a:ext uri="{FF2B5EF4-FFF2-40B4-BE49-F238E27FC236}">
                <a16:creationId xmlns:a16="http://schemas.microsoft.com/office/drawing/2014/main" id="{6F21CF09-BA34-439F-B0AD-1F9413A031CE}"/>
              </a:ext>
            </a:extLst>
          </p:cNvPr>
          <p:cNvSpPr>
            <a:spLocks noChangeArrowheads="1"/>
          </p:cNvSpPr>
          <p:nvPr/>
        </p:nvSpPr>
        <p:spPr bwMode="auto">
          <a:xfrm>
            <a:off x="5181601" y="3749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8" name="Oval 1128">
            <a:extLst>
              <a:ext uri="{FF2B5EF4-FFF2-40B4-BE49-F238E27FC236}">
                <a16:creationId xmlns:a16="http://schemas.microsoft.com/office/drawing/2014/main" id="{709F11E1-0EF9-4280-A472-44521C64A233}"/>
              </a:ext>
            </a:extLst>
          </p:cNvPr>
          <p:cNvSpPr>
            <a:spLocks noChangeArrowheads="1"/>
          </p:cNvSpPr>
          <p:nvPr/>
        </p:nvSpPr>
        <p:spPr bwMode="auto">
          <a:xfrm>
            <a:off x="5149851" y="357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9" name="Oval 1129">
            <a:extLst>
              <a:ext uri="{FF2B5EF4-FFF2-40B4-BE49-F238E27FC236}">
                <a16:creationId xmlns:a16="http://schemas.microsoft.com/office/drawing/2014/main" id="{07383B25-D6E9-4FB1-9CE8-9A87EDBA6E22}"/>
              </a:ext>
            </a:extLst>
          </p:cNvPr>
          <p:cNvSpPr>
            <a:spLocks noChangeArrowheads="1"/>
          </p:cNvSpPr>
          <p:nvPr/>
        </p:nvSpPr>
        <p:spPr bwMode="auto">
          <a:xfrm>
            <a:off x="5241926" y="3619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0" name="Oval 1130">
            <a:extLst>
              <a:ext uri="{FF2B5EF4-FFF2-40B4-BE49-F238E27FC236}">
                <a16:creationId xmlns:a16="http://schemas.microsoft.com/office/drawing/2014/main" id="{39BA7EBA-E5C4-435D-A291-C7562834CA2E}"/>
              </a:ext>
            </a:extLst>
          </p:cNvPr>
          <p:cNvSpPr>
            <a:spLocks noChangeArrowheads="1"/>
          </p:cNvSpPr>
          <p:nvPr/>
        </p:nvSpPr>
        <p:spPr bwMode="auto">
          <a:xfrm>
            <a:off x="5276851" y="3759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1" name="Oval 1131">
            <a:extLst>
              <a:ext uri="{FF2B5EF4-FFF2-40B4-BE49-F238E27FC236}">
                <a16:creationId xmlns:a16="http://schemas.microsoft.com/office/drawing/2014/main" id="{24843478-8912-4C7F-9120-AA29B0DA4979}"/>
              </a:ext>
            </a:extLst>
          </p:cNvPr>
          <p:cNvSpPr>
            <a:spLocks noChangeArrowheads="1"/>
          </p:cNvSpPr>
          <p:nvPr/>
        </p:nvSpPr>
        <p:spPr bwMode="auto">
          <a:xfrm>
            <a:off x="5267326" y="3989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2" name="Oval 1132">
            <a:extLst>
              <a:ext uri="{FF2B5EF4-FFF2-40B4-BE49-F238E27FC236}">
                <a16:creationId xmlns:a16="http://schemas.microsoft.com/office/drawing/2014/main" id="{AA2CC69F-2D41-4C1A-9490-7CDA013B5F0B}"/>
              </a:ext>
            </a:extLst>
          </p:cNvPr>
          <p:cNvSpPr>
            <a:spLocks noChangeArrowheads="1"/>
          </p:cNvSpPr>
          <p:nvPr/>
        </p:nvSpPr>
        <p:spPr bwMode="auto">
          <a:xfrm>
            <a:off x="5291139" y="3916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3" name="Oval 1133">
            <a:extLst>
              <a:ext uri="{FF2B5EF4-FFF2-40B4-BE49-F238E27FC236}">
                <a16:creationId xmlns:a16="http://schemas.microsoft.com/office/drawing/2014/main" id="{346B8C8D-A045-4822-94A9-590D689E3564}"/>
              </a:ext>
            </a:extLst>
          </p:cNvPr>
          <p:cNvSpPr>
            <a:spLocks noChangeArrowheads="1"/>
          </p:cNvSpPr>
          <p:nvPr/>
        </p:nvSpPr>
        <p:spPr bwMode="auto">
          <a:xfrm>
            <a:off x="5192714" y="392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4" name="Oval 1134">
            <a:extLst>
              <a:ext uri="{FF2B5EF4-FFF2-40B4-BE49-F238E27FC236}">
                <a16:creationId xmlns:a16="http://schemas.microsoft.com/office/drawing/2014/main" id="{572597C7-844E-4590-BEAC-34F6C807FCC6}"/>
              </a:ext>
            </a:extLst>
          </p:cNvPr>
          <p:cNvSpPr>
            <a:spLocks noChangeArrowheads="1"/>
          </p:cNvSpPr>
          <p:nvPr/>
        </p:nvSpPr>
        <p:spPr bwMode="auto">
          <a:xfrm>
            <a:off x="5316539" y="3597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5" name="Oval 1135">
            <a:extLst>
              <a:ext uri="{FF2B5EF4-FFF2-40B4-BE49-F238E27FC236}">
                <a16:creationId xmlns:a16="http://schemas.microsoft.com/office/drawing/2014/main" id="{3A579E92-5007-4287-996B-2019C0C08E4B}"/>
              </a:ext>
            </a:extLst>
          </p:cNvPr>
          <p:cNvSpPr>
            <a:spLocks noChangeArrowheads="1"/>
          </p:cNvSpPr>
          <p:nvPr/>
        </p:nvSpPr>
        <p:spPr bwMode="auto">
          <a:xfrm>
            <a:off x="5354639" y="370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6" name="Oval 1136">
            <a:extLst>
              <a:ext uri="{FF2B5EF4-FFF2-40B4-BE49-F238E27FC236}">
                <a16:creationId xmlns:a16="http://schemas.microsoft.com/office/drawing/2014/main" id="{4DF4346E-E6F9-49B3-B497-51C7ED7EA394}"/>
              </a:ext>
            </a:extLst>
          </p:cNvPr>
          <p:cNvSpPr>
            <a:spLocks noChangeArrowheads="1"/>
          </p:cNvSpPr>
          <p:nvPr/>
        </p:nvSpPr>
        <p:spPr bwMode="auto">
          <a:xfrm>
            <a:off x="5389564" y="384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7" name="Oval 1137">
            <a:extLst>
              <a:ext uri="{FF2B5EF4-FFF2-40B4-BE49-F238E27FC236}">
                <a16:creationId xmlns:a16="http://schemas.microsoft.com/office/drawing/2014/main" id="{6EC29E3C-85F0-4ACB-A826-56701841759A}"/>
              </a:ext>
            </a:extLst>
          </p:cNvPr>
          <p:cNvSpPr>
            <a:spLocks noChangeArrowheads="1"/>
          </p:cNvSpPr>
          <p:nvPr/>
        </p:nvSpPr>
        <p:spPr bwMode="auto">
          <a:xfrm>
            <a:off x="5416551" y="359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8" name="Oval 1138">
            <a:extLst>
              <a:ext uri="{FF2B5EF4-FFF2-40B4-BE49-F238E27FC236}">
                <a16:creationId xmlns:a16="http://schemas.microsoft.com/office/drawing/2014/main" id="{9613A522-9B23-4AED-B6E9-81926ADF57E7}"/>
              </a:ext>
            </a:extLst>
          </p:cNvPr>
          <p:cNvSpPr>
            <a:spLocks noChangeArrowheads="1"/>
          </p:cNvSpPr>
          <p:nvPr/>
        </p:nvSpPr>
        <p:spPr bwMode="auto">
          <a:xfrm>
            <a:off x="5403851" y="4003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9" name="Oval 1139">
            <a:extLst>
              <a:ext uri="{FF2B5EF4-FFF2-40B4-BE49-F238E27FC236}">
                <a16:creationId xmlns:a16="http://schemas.microsoft.com/office/drawing/2014/main" id="{00E2E849-526C-4BAE-8062-30607ADA80D6}"/>
              </a:ext>
            </a:extLst>
          </p:cNvPr>
          <p:cNvSpPr>
            <a:spLocks noChangeArrowheads="1"/>
          </p:cNvSpPr>
          <p:nvPr/>
        </p:nvSpPr>
        <p:spPr bwMode="auto">
          <a:xfrm>
            <a:off x="5438776" y="3913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0" name="Oval 1140">
            <a:extLst>
              <a:ext uri="{FF2B5EF4-FFF2-40B4-BE49-F238E27FC236}">
                <a16:creationId xmlns:a16="http://schemas.microsoft.com/office/drawing/2014/main" id="{FA2725E4-552E-4CC4-807C-EC06FF8A4A67}"/>
              </a:ext>
            </a:extLst>
          </p:cNvPr>
          <p:cNvSpPr>
            <a:spLocks noChangeArrowheads="1"/>
          </p:cNvSpPr>
          <p:nvPr/>
        </p:nvSpPr>
        <p:spPr bwMode="auto">
          <a:xfrm>
            <a:off x="5526089" y="3727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1" name="Oval 1141">
            <a:extLst>
              <a:ext uri="{FF2B5EF4-FFF2-40B4-BE49-F238E27FC236}">
                <a16:creationId xmlns:a16="http://schemas.microsoft.com/office/drawing/2014/main" id="{F42E2947-B032-4436-A8EE-211CF567742F}"/>
              </a:ext>
            </a:extLst>
          </p:cNvPr>
          <p:cNvSpPr>
            <a:spLocks noChangeArrowheads="1"/>
          </p:cNvSpPr>
          <p:nvPr/>
        </p:nvSpPr>
        <p:spPr bwMode="auto">
          <a:xfrm>
            <a:off x="5499101" y="378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2" name="Oval 1142">
            <a:extLst>
              <a:ext uri="{FF2B5EF4-FFF2-40B4-BE49-F238E27FC236}">
                <a16:creationId xmlns:a16="http://schemas.microsoft.com/office/drawing/2014/main" id="{F9FBEDFF-0C51-469A-8E8C-1CD8288D0E80}"/>
              </a:ext>
            </a:extLst>
          </p:cNvPr>
          <p:cNvSpPr>
            <a:spLocks noChangeArrowheads="1"/>
          </p:cNvSpPr>
          <p:nvPr/>
        </p:nvSpPr>
        <p:spPr bwMode="auto">
          <a:xfrm>
            <a:off x="5534026" y="392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3" name="Oval 1143">
            <a:extLst>
              <a:ext uri="{FF2B5EF4-FFF2-40B4-BE49-F238E27FC236}">
                <a16:creationId xmlns:a16="http://schemas.microsoft.com/office/drawing/2014/main" id="{E30FCE29-6F1C-450F-A5E7-6898F0F065C8}"/>
              </a:ext>
            </a:extLst>
          </p:cNvPr>
          <p:cNvSpPr>
            <a:spLocks noChangeArrowheads="1"/>
          </p:cNvSpPr>
          <p:nvPr/>
        </p:nvSpPr>
        <p:spPr bwMode="auto">
          <a:xfrm>
            <a:off x="5561014" y="3675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4" name="Oval 1144">
            <a:extLst>
              <a:ext uri="{FF2B5EF4-FFF2-40B4-BE49-F238E27FC236}">
                <a16:creationId xmlns:a16="http://schemas.microsoft.com/office/drawing/2014/main" id="{FA80293A-53F4-45A3-90F0-5DA310EF6C49}"/>
              </a:ext>
            </a:extLst>
          </p:cNvPr>
          <p:cNvSpPr>
            <a:spLocks noChangeArrowheads="1"/>
          </p:cNvSpPr>
          <p:nvPr/>
        </p:nvSpPr>
        <p:spPr bwMode="auto">
          <a:xfrm>
            <a:off x="5564189"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5" name="Oval 1145">
            <a:extLst>
              <a:ext uri="{FF2B5EF4-FFF2-40B4-BE49-F238E27FC236}">
                <a16:creationId xmlns:a16="http://schemas.microsoft.com/office/drawing/2014/main" id="{404ABD9F-16D3-426E-8DCB-24ADCEB379DD}"/>
              </a:ext>
            </a:extLst>
          </p:cNvPr>
          <p:cNvSpPr>
            <a:spLocks noChangeArrowheads="1"/>
          </p:cNvSpPr>
          <p:nvPr/>
        </p:nvSpPr>
        <p:spPr bwMode="auto">
          <a:xfrm>
            <a:off x="5462589" y="3673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6" name="Oval 1146">
            <a:extLst>
              <a:ext uri="{FF2B5EF4-FFF2-40B4-BE49-F238E27FC236}">
                <a16:creationId xmlns:a16="http://schemas.microsoft.com/office/drawing/2014/main" id="{1C0D5AE3-CFED-4702-A582-3929DCBF3F91}"/>
              </a:ext>
            </a:extLst>
          </p:cNvPr>
          <p:cNvSpPr>
            <a:spLocks noChangeArrowheads="1"/>
          </p:cNvSpPr>
          <p:nvPr/>
        </p:nvSpPr>
        <p:spPr bwMode="auto">
          <a:xfrm>
            <a:off x="5551489" y="3817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7" name="Oval 1147">
            <a:extLst>
              <a:ext uri="{FF2B5EF4-FFF2-40B4-BE49-F238E27FC236}">
                <a16:creationId xmlns:a16="http://schemas.microsoft.com/office/drawing/2014/main" id="{FC1859FA-9768-4390-AF0E-2A690333F6C9}"/>
              </a:ext>
            </a:extLst>
          </p:cNvPr>
          <p:cNvSpPr>
            <a:spLocks noChangeArrowheads="1"/>
          </p:cNvSpPr>
          <p:nvPr/>
        </p:nvSpPr>
        <p:spPr bwMode="auto">
          <a:xfrm>
            <a:off x="5730876" y="377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8" name="Oval 1148">
            <a:extLst>
              <a:ext uri="{FF2B5EF4-FFF2-40B4-BE49-F238E27FC236}">
                <a16:creationId xmlns:a16="http://schemas.microsoft.com/office/drawing/2014/main" id="{89FA2683-58E5-459C-90E3-7428B978BD50}"/>
              </a:ext>
            </a:extLst>
          </p:cNvPr>
          <p:cNvSpPr>
            <a:spLocks noChangeArrowheads="1"/>
          </p:cNvSpPr>
          <p:nvPr/>
        </p:nvSpPr>
        <p:spPr bwMode="auto">
          <a:xfrm>
            <a:off x="5649914" y="4002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9" name="Oval 1149">
            <a:extLst>
              <a:ext uri="{FF2B5EF4-FFF2-40B4-BE49-F238E27FC236}">
                <a16:creationId xmlns:a16="http://schemas.microsoft.com/office/drawing/2014/main" id="{A4632F3B-124F-45E9-97AC-C697D7ADEFF6}"/>
              </a:ext>
            </a:extLst>
          </p:cNvPr>
          <p:cNvSpPr>
            <a:spLocks noChangeArrowheads="1"/>
          </p:cNvSpPr>
          <p:nvPr/>
        </p:nvSpPr>
        <p:spPr bwMode="auto">
          <a:xfrm>
            <a:off x="5721351" y="4006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0" name="Oval 1150">
            <a:extLst>
              <a:ext uri="{FF2B5EF4-FFF2-40B4-BE49-F238E27FC236}">
                <a16:creationId xmlns:a16="http://schemas.microsoft.com/office/drawing/2014/main" id="{FE585B82-96E9-4D9C-933C-95B3E72E00EA}"/>
              </a:ext>
            </a:extLst>
          </p:cNvPr>
          <p:cNvSpPr>
            <a:spLocks noChangeArrowheads="1"/>
          </p:cNvSpPr>
          <p:nvPr/>
        </p:nvSpPr>
        <p:spPr bwMode="auto">
          <a:xfrm>
            <a:off x="5745164" y="3933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1" name="Oval 1151">
            <a:extLst>
              <a:ext uri="{FF2B5EF4-FFF2-40B4-BE49-F238E27FC236}">
                <a16:creationId xmlns:a16="http://schemas.microsoft.com/office/drawing/2014/main" id="{EB4C2251-030D-41B2-A5FC-F8497E21A2EF}"/>
              </a:ext>
            </a:extLst>
          </p:cNvPr>
          <p:cNvSpPr>
            <a:spLocks noChangeArrowheads="1"/>
          </p:cNvSpPr>
          <p:nvPr/>
        </p:nvSpPr>
        <p:spPr bwMode="auto">
          <a:xfrm>
            <a:off x="5646739" y="3938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2" name="Oval 1152">
            <a:extLst>
              <a:ext uri="{FF2B5EF4-FFF2-40B4-BE49-F238E27FC236}">
                <a16:creationId xmlns:a16="http://schemas.microsoft.com/office/drawing/2014/main" id="{AABBAFD2-3067-4E61-A12C-20F00156CFDD}"/>
              </a:ext>
            </a:extLst>
          </p:cNvPr>
          <p:cNvSpPr>
            <a:spLocks noChangeArrowheads="1"/>
          </p:cNvSpPr>
          <p:nvPr/>
        </p:nvSpPr>
        <p:spPr bwMode="auto">
          <a:xfrm>
            <a:off x="5629276" y="3740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3" name="Oval 1153">
            <a:extLst>
              <a:ext uri="{FF2B5EF4-FFF2-40B4-BE49-F238E27FC236}">
                <a16:creationId xmlns:a16="http://schemas.microsoft.com/office/drawing/2014/main" id="{89C4B5E5-E084-4F1F-8659-0F090EA5BB6D}"/>
              </a:ext>
            </a:extLst>
          </p:cNvPr>
          <p:cNvSpPr>
            <a:spLocks noChangeArrowheads="1"/>
          </p:cNvSpPr>
          <p:nvPr/>
        </p:nvSpPr>
        <p:spPr bwMode="auto">
          <a:xfrm>
            <a:off x="5748339" y="3671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4" name="Oval 1154">
            <a:extLst>
              <a:ext uri="{FF2B5EF4-FFF2-40B4-BE49-F238E27FC236}">
                <a16:creationId xmlns:a16="http://schemas.microsoft.com/office/drawing/2014/main" id="{66C7C36C-AB13-485D-BFC2-B53E863DC61D}"/>
              </a:ext>
            </a:extLst>
          </p:cNvPr>
          <p:cNvSpPr>
            <a:spLocks noChangeArrowheads="1"/>
          </p:cNvSpPr>
          <p:nvPr/>
        </p:nvSpPr>
        <p:spPr bwMode="auto">
          <a:xfrm>
            <a:off x="4810126" y="499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5" name="Oval 1155">
            <a:extLst>
              <a:ext uri="{FF2B5EF4-FFF2-40B4-BE49-F238E27FC236}">
                <a16:creationId xmlns:a16="http://schemas.microsoft.com/office/drawing/2014/main" id="{33F8897F-2F25-4402-9A4D-9D9C67EFC413}"/>
              </a:ext>
            </a:extLst>
          </p:cNvPr>
          <p:cNvSpPr>
            <a:spLocks noChangeArrowheads="1"/>
          </p:cNvSpPr>
          <p:nvPr/>
        </p:nvSpPr>
        <p:spPr bwMode="auto">
          <a:xfrm>
            <a:off x="4845051" y="513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6" name="Oval 1156">
            <a:extLst>
              <a:ext uri="{FF2B5EF4-FFF2-40B4-BE49-F238E27FC236}">
                <a16:creationId xmlns:a16="http://schemas.microsoft.com/office/drawing/2014/main" id="{8624F678-D03E-426A-8D71-F35E131D7E8C}"/>
              </a:ext>
            </a:extLst>
          </p:cNvPr>
          <p:cNvSpPr>
            <a:spLocks noChangeArrowheads="1"/>
          </p:cNvSpPr>
          <p:nvPr/>
        </p:nvSpPr>
        <p:spPr bwMode="auto">
          <a:xfrm>
            <a:off x="4872039" y="4891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7" name="Oval 1157">
            <a:extLst>
              <a:ext uri="{FF2B5EF4-FFF2-40B4-BE49-F238E27FC236}">
                <a16:creationId xmlns:a16="http://schemas.microsoft.com/office/drawing/2014/main" id="{3B09309E-18C1-4825-9341-AA0A8FDF40C3}"/>
              </a:ext>
            </a:extLst>
          </p:cNvPr>
          <p:cNvSpPr>
            <a:spLocks noChangeArrowheads="1"/>
          </p:cNvSpPr>
          <p:nvPr/>
        </p:nvSpPr>
        <p:spPr bwMode="auto">
          <a:xfrm>
            <a:off x="4773614" y="4889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8" name="Oval 1158">
            <a:extLst>
              <a:ext uri="{FF2B5EF4-FFF2-40B4-BE49-F238E27FC236}">
                <a16:creationId xmlns:a16="http://schemas.microsoft.com/office/drawing/2014/main" id="{589B2290-55C0-446B-9E28-207B08F716CA}"/>
              </a:ext>
            </a:extLst>
          </p:cNvPr>
          <p:cNvSpPr>
            <a:spLocks noChangeArrowheads="1"/>
          </p:cNvSpPr>
          <p:nvPr/>
        </p:nvSpPr>
        <p:spPr bwMode="auto">
          <a:xfrm>
            <a:off x="4868864" y="5441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9" name="Oval 1159">
            <a:extLst>
              <a:ext uri="{FF2B5EF4-FFF2-40B4-BE49-F238E27FC236}">
                <a16:creationId xmlns:a16="http://schemas.microsoft.com/office/drawing/2014/main" id="{A9C7C57D-027D-4ABE-B28B-436BB01A4907}"/>
              </a:ext>
            </a:extLst>
          </p:cNvPr>
          <p:cNvSpPr>
            <a:spLocks noChangeArrowheads="1"/>
          </p:cNvSpPr>
          <p:nvPr/>
        </p:nvSpPr>
        <p:spPr bwMode="auto">
          <a:xfrm>
            <a:off x="4783138" y="54816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0" name="Oval 1160">
            <a:extLst>
              <a:ext uri="{FF2B5EF4-FFF2-40B4-BE49-F238E27FC236}">
                <a16:creationId xmlns:a16="http://schemas.microsoft.com/office/drawing/2014/main" id="{6B99F272-5E41-4370-8056-2552A33795F5}"/>
              </a:ext>
            </a:extLst>
          </p:cNvPr>
          <p:cNvSpPr>
            <a:spLocks noChangeArrowheads="1"/>
          </p:cNvSpPr>
          <p:nvPr/>
        </p:nvSpPr>
        <p:spPr bwMode="auto">
          <a:xfrm>
            <a:off x="4764089" y="536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1" name="Oval 1161">
            <a:extLst>
              <a:ext uri="{FF2B5EF4-FFF2-40B4-BE49-F238E27FC236}">
                <a16:creationId xmlns:a16="http://schemas.microsoft.com/office/drawing/2014/main" id="{92988FAC-74BE-4547-98F6-F96BB3D677EF}"/>
              </a:ext>
            </a:extLst>
          </p:cNvPr>
          <p:cNvSpPr>
            <a:spLocks noChangeArrowheads="1"/>
          </p:cNvSpPr>
          <p:nvPr/>
        </p:nvSpPr>
        <p:spPr bwMode="auto">
          <a:xfrm>
            <a:off x="4835526" y="536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2" name="Oval 1162">
            <a:extLst>
              <a:ext uri="{FF2B5EF4-FFF2-40B4-BE49-F238E27FC236}">
                <a16:creationId xmlns:a16="http://schemas.microsoft.com/office/drawing/2014/main" id="{90F2CA55-0E43-48A4-AF93-29FBDADF1FE2}"/>
              </a:ext>
            </a:extLst>
          </p:cNvPr>
          <p:cNvSpPr>
            <a:spLocks noChangeArrowheads="1"/>
          </p:cNvSpPr>
          <p:nvPr/>
        </p:nvSpPr>
        <p:spPr bwMode="auto">
          <a:xfrm>
            <a:off x="4859339" y="529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3" name="Oval 1163">
            <a:extLst>
              <a:ext uri="{FF2B5EF4-FFF2-40B4-BE49-F238E27FC236}">
                <a16:creationId xmlns:a16="http://schemas.microsoft.com/office/drawing/2014/main" id="{934EC41D-1201-4655-9766-988BBC6856AD}"/>
              </a:ext>
            </a:extLst>
          </p:cNvPr>
          <p:cNvSpPr>
            <a:spLocks noChangeArrowheads="1"/>
          </p:cNvSpPr>
          <p:nvPr/>
        </p:nvSpPr>
        <p:spPr bwMode="auto">
          <a:xfrm>
            <a:off x="4792664" y="525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4" name="Oval 1164">
            <a:extLst>
              <a:ext uri="{FF2B5EF4-FFF2-40B4-BE49-F238E27FC236}">
                <a16:creationId xmlns:a16="http://schemas.microsoft.com/office/drawing/2014/main" id="{91C54927-F484-466A-BA25-CBEE2E82E548}"/>
              </a:ext>
            </a:extLst>
          </p:cNvPr>
          <p:cNvSpPr>
            <a:spLocks noChangeArrowheads="1"/>
          </p:cNvSpPr>
          <p:nvPr/>
        </p:nvSpPr>
        <p:spPr bwMode="auto">
          <a:xfrm>
            <a:off x="4894264" y="520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5" name="Oval 1165">
            <a:extLst>
              <a:ext uri="{FF2B5EF4-FFF2-40B4-BE49-F238E27FC236}">
                <a16:creationId xmlns:a16="http://schemas.microsoft.com/office/drawing/2014/main" id="{CB58E8AE-E55E-404C-A1A0-A362D899D347}"/>
              </a:ext>
            </a:extLst>
          </p:cNvPr>
          <p:cNvSpPr>
            <a:spLocks noChangeArrowheads="1"/>
          </p:cNvSpPr>
          <p:nvPr/>
        </p:nvSpPr>
        <p:spPr bwMode="auto">
          <a:xfrm>
            <a:off x="4862514" y="503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6" name="Oval 1166">
            <a:extLst>
              <a:ext uri="{FF2B5EF4-FFF2-40B4-BE49-F238E27FC236}">
                <a16:creationId xmlns:a16="http://schemas.microsoft.com/office/drawing/2014/main" id="{3169247C-CC2A-4494-A6FE-572844F5FF3E}"/>
              </a:ext>
            </a:extLst>
          </p:cNvPr>
          <p:cNvSpPr>
            <a:spLocks noChangeArrowheads="1"/>
          </p:cNvSpPr>
          <p:nvPr/>
        </p:nvSpPr>
        <p:spPr bwMode="auto">
          <a:xfrm>
            <a:off x="4475164" y="518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7" name="Oval 1167">
            <a:extLst>
              <a:ext uri="{FF2B5EF4-FFF2-40B4-BE49-F238E27FC236}">
                <a16:creationId xmlns:a16="http://schemas.microsoft.com/office/drawing/2014/main" id="{82A0BC87-88C1-42C7-A721-89AE26200EB0}"/>
              </a:ext>
            </a:extLst>
          </p:cNvPr>
          <p:cNvSpPr>
            <a:spLocks noChangeArrowheads="1"/>
          </p:cNvSpPr>
          <p:nvPr/>
        </p:nvSpPr>
        <p:spPr bwMode="auto">
          <a:xfrm>
            <a:off x="4905376" y="537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8" name="Oval 1168">
            <a:extLst>
              <a:ext uri="{FF2B5EF4-FFF2-40B4-BE49-F238E27FC236}">
                <a16:creationId xmlns:a16="http://schemas.microsoft.com/office/drawing/2014/main" id="{52379654-C06D-4BF1-8284-7CFEAFCD33C2}"/>
              </a:ext>
            </a:extLst>
          </p:cNvPr>
          <p:cNvSpPr>
            <a:spLocks noChangeArrowheads="1"/>
          </p:cNvSpPr>
          <p:nvPr/>
        </p:nvSpPr>
        <p:spPr bwMode="auto">
          <a:xfrm>
            <a:off x="3921126" y="5070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9" name="Oval 1169">
            <a:extLst>
              <a:ext uri="{FF2B5EF4-FFF2-40B4-BE49-F238E27FC236}">
                <a16:creationId xmlns:a16="http://schemas.microsoft.com/office/drawing/2014/main" id="{79E7BAE9-9DCD-4338-9EAD-B8BB3CB2DA75}"/>
              </a:ext>
            </a:extLst>
          </p:cNvPr>
          <p:cNvSpPr>
            <a:spLocks noChangeArrowheads="1"/>
          </p:cNvSpPr>
          <p:nvPr/>
        </p:nvSpPr>
        <p:spPr bwMode="auto">
          <a:xfrm>
            <a:off x="3956051" y="521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0" name="Oval 1170">
            <a:extLst>
              <a:ext uri="{FF2B5EF4-FFF2-40B4-BE49-F238E27FC236}">
                <a16:creationId xmlns:a16="http://schemas.microsoft.com/office/drawing/2014/main" id="{63E5DACE-A52F-4AA6-99B7-AD3A4FD53395}"/>
              </a:ext>
            </a:extLst>
          </p:cNvPr>
          <p:cNvSpPr>
            <a:spLocks noChangeArrowheads="1"/>
          </p:cNvSpPr>
          <p:nvPr/>
        </p:nvSpPr>
        <p:spPr bwMode="auto">
          <a:xfrm>
            <a:off x="3983039" y="4962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1" name="Oval 1171">
            <a:extLst>
              <a:ext uri="{FF2B5EF4-FFF2-40B4-BE49-F238E27FC236}">
                <a16:creationId xmlns:a16="http://schemas.microsoft.com/office/drawing/2014/main" id="{50DF7C0B-A167-4761-9303-245982E97056}"/>
              </a:ext>
            </a:extLst>
          </p:cNvPr>
          <p:cNvSpPr>
            <a:spLocks noChangeArrowheads="1"/>
          </p:cNvSpPr>
          <p:nvPr/>
        </p:nvSpPr>
        <p:spPr bwMode="auto">
          <a:xfrm>
            <a:off x="3986214" y="487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2" name="Oval 1172">
            <a:extLst>
              <a:ext uri="{FF2B5EF4-FFF2-40B4-BE49-F238E27FC236}">
                <a16:creationId xmlns:a16="http://schemas.microsoft.com/office/drawing/2014/main" id="{FB2FC75C-6301-4414-9B9A-7F267B9052E5}"/>
              </a:ext>
            </a:extLst>
          </p:cNvPr>
          <p:cNvSpPr>
            <a:spLocks noChangeArrowheads="1"/>
          </p:cNvSpPr>
          <p:nvPr/>
        </p:nvSpPr>
        <p:spPr bwMode="auto">
          <a:xfrm>
            <a:off x="3884614" y="496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3" name="Oval 1173">
            <a:extLst>
              <a:ext uri="{FF2B5EF4-FFF2-40B4-BE49-F238E27FC236}">
                <a16:creationId xmlns:a16="http://schemas.microsoft.com/office/drawing/2014/main" id="{A2E13264-660F-48B7-9BEB-EEFD59F36927}"/>
              </a:ext>
            </a:extLst>
          </p:cNvPr>
          <p:cNvSpPr>
            <a:spLocks noChangeArrowheads="1"/>
          </p:cNvSpPr>
          <p:nvPr/>
        </p:nvSpPr>
        <p:spPr bwMode="auto">
          <a:xfrm>
            <a:off x="3979864" y="5513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4" name="Oval 1174">
            <a:extLst>
              <a:ext uri="{FF2B5EF4-FFF2-40B4-BE49-F238E27FC236}">
                <a16:creationId xmlns:a16="http://schemas.microsoft.com/office/drawing/2014/main" id="{9842C57B-56E6-4BCD-BDE6-EDFD7523AB3C}"/>
              </a:ext>
            </a:extLst>
          </p:cNvPr>
          <p:cNvSpPr>
            <a:spLocks noChangeArrowheads="1"/>
          </p:cNvSpPr>
          <p:nvPr/>
        </p:nvSpPr>
        <p:spPr bwMode="auto">
          <a:xfrm>
            <a:off x="3894138" y="55530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5" name="Oval 1175">
            <a:extLst>
              <a:ext uri="{FF2B5EF4-FFF2-40B4-BE49-F238E27FC236}">
                <a16:creationId xmlns:a16="http://schemas.microsoft.com/office/drawing/2014/main" id="{09854749-6E89-43FD-8FA9-05406ABA2B95}"/>
              </a:ext>
            </a:extLst>
          </p:cNvPr>
          <p:cNvSpPr>
            <a:spLocks noChangeArrowheads="1"/>
          </p:cNvSpPr>
          <p:nvPr/>
        </p:nvSpPr>
        <p:spPr bwMode="auto">
          <a:xfrm>
            <a:off x="3875089" y="543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6" name="Oval 1176">
            <a:extLst>
              <a:ext uri="{FF2B5EF4-FFF2-40B4-BE49-F238E27FC236}">
                <a16:creationId xmlns:a16="http://schemas.microsoft.com/office/drawing/2014/main" id="{37524886-041A-4A1F-B0A0-3D0DE739EB08}"/>
              </a:ext>
            </a:extLst>
          </p:cNvPr>
          <p:cNvSpPr>
            <a:spLocks noChangeArrowheads="1"/>
          </p:cNvSpPr>
          <p:nvPr/>
        </p:nvSpPr>
        <p:spPr bwMode="auto">
          <a:xfrm>
            <a:off x="3946526" y="544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7" name="Oval 1177">
            <a:extLst>
              <a:ext uri="{FF2B5EF4-FFF2-40B4-BE49-F238E27FC236}">
                <a16:creationId xmlns:a16="http://schemas.microsoft.com/office/drawing/2014/main" id="{A4B0C59C-9A98-43D5-B7E4-14F56F29438C}"/>
              </a:ext>
            </a:extLst>
          </p:cNvPr>
          <p:cNvSpPr>
            <a:spLocks noChangeArrowheads="1"/>
          </p:cNvSpPr>
          <p:nvPr/>
        </p:nvSpPr>
        <p:spPr bwMode="auto">
          <a:xfrm>
            <a:off x="3970339" y="536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8" name="Oval 1178">
            <a:extLst>
              <a:ext uri="{FF2B5EF4-FFF2-40B4-BE49-F238E27FC236}">
                <a16:creationId xmlns:a16="http://schemas.microsoft.com/office/drawing/2014/main" id="{0C484462-A5C6-4067-9D26-B257EE985953}"/>
              </a:ext>
            </a:extLst>
          </p:cNvPr>
          <p:cNvSpPr>
            <a:spLocks noChangeArrowheads="1"/>
          </p:cNvSpPr>
          <p:nvPr/>
        </p:nvSpPr>
        <p:spPr bwMode="auto">
          <a:xfrm>
            <a:off x="3871914" y="537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9" name="Oval 1179">
            <a:extLst>
              <a:ext uri="{FF2B5EF4-FFF2-40B4-BE49-F238E27FC236}">
                <a16:creationId xmlns:a16="http://schemas.microsoft.com/office/drawing/2014/main" id="{115749A7-F895-4385-A48D-BCF35993038B}"/>
              </a:ext>
            </a:extLst>
          </p:cNvPr>
          <p:cNvSpPr>
            <a:spLocks noChangeArrowheads="1"/>
          </p:cNvSpPr>
          <p:nvPr/>
        </p:nvSpPr>
        <p:spPr bwMode="auto">
          <a:xfrm>
            <a:off x="4005264" y="5276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0" name="Oval 1180">
            <a:extLst>
              <a:ext uri="{FF2B5EF4-FFF2-40B4-BE49-F238E27FC236}">
                <a16:creationId xmlns:a16="http://schemas.microsoft.com/office/drawing/2014/main" id="{93CCEC62-7622-4D71-B977-57854E4143F0}"/>
              </a:ext>
            </a:extLst>
          </p:cNvPr>
          <p:cNvSpPr>
            <a:spLocks noChangeArrowheads="1"/>
          </p:cNvSpPr>
          <p:nvPr/>
        </p:nvSpPr>
        <p:spPr bwMode="auto">
          <a:xfrm>
            <a:off x="3854451" y="517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1" name="Oval 1181">
            <a:extLst>
              <a:ext uri="{FF2B5EF4-FFF2-40B4-BE49-F238E27FC236}">
                <a16:creationId xmlns:a16="http://schemas.microsoft.com/office/drawing/2014/main" id="{1D5D7E0E-0DC5-4737-BECA-0C8F231A70EC}"/>
              </a:ext>
            </a:extLst>
          </p:cNvPr>
          <p:cNvSpPr>
            <a:spLocks noChangeArrowheads="1"/>
          </p:cNvSpPr>
          <p:nvPr/>
        </p:nvSpPr>
        <p:spPr bwMode="auto">
          <a:xfrm>
            <a:off x="3973514" y="5105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2" name="Oval 1182">
            <a:extLst>
              <a:ext uri="{FF2B5EF4-FFF2-40B4-BE49-F238E27FC236}">
                <a16:creationId xmlns:a16="http://schemas.microsoft.com/office/drawing/2014/main" id="{B40E4FBB-F059-4F22-BB25-A8A42418DE28}"/>
              </a:ext>
            </a:extLst>
          </p:cNvPr>
          <p:cNvSpPr>
            <a:spLocks noChangeArrowheads="1"/>
          </p:cNvSpPr>
          <p:nvPr/>
        </p:nvSpPr>
        <p:spPr bwMode="auto">
          <a:xfrm>
            <a:off x="4065589" y="514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3" name="Oval 1183">
            <a:extLst>
              <a:ext uri="{FF2B5EF4-FFF2-40B4-BE49-F238E27FC236}">
                <a16:creationId xmlns:a16="http://schemas.microsoft.com/office/drawing/2014/main" id="{721D2060-5EE7-4845-806C-C51040ACB311}"/>
              </a:ext>
            </a:extLst>
          </p:cNvPr>
          <p:cNvSpPr>
            <a:spLocks noChangeArrowheads="1"/>
          </p:cNvSpPr>
          <p:nvPr/>
        </p:nvSpPr>
        <p:spPr bwMode="auto">
          <a:xfrm>
            <a:off x="4100514" y="5286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4" name="Oval 1184">
            <a:extLst>
              <a:ext uri="{FF2B5EF4-FFF2-40B4-BE49-F238E27FC236}">
                <a16:creationId xmlns:a16="http://schemas.microsoft.com/office/drawing/2014/main" id="{CCC42D84-8839-4D6B-81F8-0DCE5B33749B}"/>
              </a:ext>
            </a:extLst>
          </p:cNvPr>
          <p:cNvSpPr>
            <a:spLocks noChangeArrowheads="1"/>
          </p:cNvSpPr>
          <p:nvPr/>
        </p:nvSpPr>
        <p:spPr bwMode="auto">
          <a:xfrm>
            <a:off x="4127501" y="503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5" name="Oval 1185">
            <a:extLst>
              <a:ext uri="{FF2B5EF4-FFF2-40B4-BE49-F238E27FC236}">
                <a16:creationId xmlns:a16="http://schemas.microsoft.com/office/drawing/2014/main" id="{80396E23-0D48-483A-B05B-7D74A2AF7B59}"/>
              </a:ext>
            </a:extLst>
          </p:cNvPr>
          <p:cNvSpPr>
            <a:spLocks noChangeArrowheads="1"/>
          </p:cNvSpPr>
          <p:nvPr/>
        </p:nvSpPr>
        <p:spPr bwMode="auto">
          <a:xfrm>
            <a:off x="4130676" y="495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6" name="Oval 1186">
            <a:extLst>
              <a:ext uri="{FF2B5EF4-FFF2-40B4-BE49-F238E27FC236}">
                <a16:creationId xmlns:a16="http://schemas.microsoft.com/office/drawing/2014/main" id="{38B80CA3-D07A-4548-B655-DA66ED4ABF61}"/>
              </a:ext>
            </a:extLst>
          </p:cNvPr>
          <p:cNvSpPr>
            <a:spLocks noChangeArrowheads="1"/>
          </p:cNvSpPr>
          <p:nvPr/>
        </p:nvSpPr>
        <p:spPr bwMode="auto">
          <a:xfrm>
            <a:off x="4029076" y="5037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7" name="Oval 1187">
            <a:extLst>
              <a:ext uri="{FF2B5EF4-FFF2-40B4-BE49-F238E27FC236}">
                <a16:creationId xmlns:a16="http://schemas.microsoft.com/office/drawing/2014/main" id="{CEE73CA7-3792-4A81-A8B5-A2554633FCC8}"/>
              </a:ext>
            </a:extLst>
          </p:cNvPr>
          <p:cNvSpPr>
            <a:spLocks noChangeArrowheads="1"/>
          </p:cNvSpPr>
          <p:nvPr/>
        </p:nvSpPr>
        <p:spPr bwMode="auto">
          <a:xfrm>
            <a:off x="4027489" y="5561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8" name="Oval 1188">
            <a:extLst>
              <a:ext uri="{FF2B5EF4-FFF2-40B4-BE49-F238E27FC236}">
                <a16:creationId xmlns:a16="http://schemas.microsoft.com/office/drawing/2014/main" id="{10A77FD8-50A0-465E-9285-D911E4E2B1D9}"/>
              </a:ext>
            </a:extLst>
          </p:cNvPr>
          <p:cNvSpPr>
            <a:spLocks noChangeArrowheads="1"/>
          </p:cNvSpPr>
          <p:nvPr/>
        </p:nvSpPr>
        <p:spPr bwMode="auto">
          <a:xfrm>
            <a:off x="4090989" y="551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9" name="Oval 1189">
            <a:extLst>
              <a:ext uri="{FF2B5EF4-FFF2-40B4-BE49-F238E27FC236}">
                <a16:creationId xmlns:a16="http://schemas.microsoft.com/office/drawing/2014/main" id="{E03C31EF-C4D7-46E9-9EDE-1B2DCB158D5E}"/>
              </a:ext>
            </a:extLst>
          </p:cNvPr>
          <p:cNvSpPr>
            <a:spLocks noChangeArrowheads="1"/>
          </p:cNvSpPr>
          <p:nvPr/>
        </p:nvSpPr>
        <p:spPr bwMode="auto">
          <a:xfrm>
            <a:off x="4114801" y="544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0" name="Oval 1190">
            <a:extLst>
              <a:ext uri="{FF2B5EF4-FFF2-40B4-BE49-F238E27FC236}">
                <a16:creationId xmlns:a16="http://schemas.microsoft.com/office/drawing/2014/main" id="{54E2EA2F-91FF-4629-BB5D-8D4CE179A387}"/>
              </a:ext>
            </a:extLst>
          </p:cNvPr>
          <p:cNvSpPr>
            <a:spLocks noChangeArrowheads="1"/>
          </p:cNvSpPr>
          <p:nvPr/>
        </p:nvSpPr>
        <p:spPr bwMode="auto">
          <a:xfrm>
            <a:off x="4016376" y="5448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1" name="Oval 1191">
            <a:extLst>
              <a:ext uri="{FF2B5EF4-FFF2-40B4-BE49-F238E27FC236}">
                <a16:creationId xmlns:a16="http://schemas.microsoft.com/office/drawing/2014/main" id="{7610C5CD-F056-4860-9C4F-5776FFD23842}"/>
              </a:ext>
            </a:extLst>
          </p:cNvPr>
          <p:cNvSpPr>
            <a:spLocks noChangeArrowheads="1"/>
          </p:cNvSpPr>
          <p:nvPr/>
        </p:nvSpPr>
        <p:spPr bwMode="auto">
          <a:xfrm>
            <a:off x="4140201" y="5124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2" name="Oval 1192">
            <a:extLst>
              <a:ext uri="{FF2B5EF4-FFF2-40B4-BE49-F238E27FC236}">
                <a16:creationId xmlns:a16="http://schemas.microsoft.com/office/drawing/2014/main" id="{E5184446-736E-416D-9516-3F63FC4B4637}"/>
              </a:ext>
            </a:extLst>
          </p:cNvPr>
          <p:cNvSpPr>
            <a:spLocks noChangeArrowheads="1"/>
          </p:cNvSpPr>
          <p:nvPr/>
        </p:nvSpPr>
        <p:spPr bwMode="auto">
          <a:xfrm>
            <a:off x="4178301" y="5233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3" name="Oval 1193">
            <a:extLst>
              <a:ext uri="{FF2B5EF4-FFF2-40B4-BE49-F238E27FC236}">
                <a16:creationId xmlns:a16="http://schemas.microsoft.com/office/drawing/2014/main" id="{60604B61-B282-42A3-81B4-41DD0A4750CA}"/>
              </a:ext>
            </a:extLst>
          </p:cNvPr>
          <p:cNvSpPr>
            <a:spLocks noChangeArrowheads="1"/>
          </p:cNvSpPr>
          <p:nvPr/>
        </p:nvSpPr>
        <p:spPr bwMode="auto">
          <a:xfrm>
            <a:off x="4213226" y="537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4" name="Oval 1194">
            <a:extLst>
              <a:ext uri="{FF2B5EF4-FFF2-40B4-BE49-F238E27FC236}">
                <a16:creationId xmlns:a16="http://schemas.microsoft.com/office/drawing/2014/main" id="{82A84BDD-0018-4600-9F31-60CD58D8EA60}"/>
              </a:ext>
            </a:extLst>
          </p:cNvPr>
          <p:cNvSpPr>
            <a:spLocks noChangeArrowheads="1"/>
          </p:cNvSpPr>
          <p:nvPr/>
        </p:nvSpPr>
        <p:spPr bwMode="auto">
          <a:xfrm>
            <a:off x="4240214" y="512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5" name="Oval 1195">
            <a:extLst>
              <a:ext uri="{FF2B5EF4-FFF2-40B4-BE49-F238E27FC236}">
                <a16:creationId xmlns:a16="http://schemas.microsoft.com/office/drawing/2014/main" id="{6371C61D-54E3-4876-9A88-72DB1B74BBDB}"/>
              </a:ext>
            </a:extLst>
          </p:cNvPr>
          <p:cNvSpPr>
            <a:spLocks noChangeArrowheads="1"/>
          </p:cNvSpPr>
          <p:nvPr/>
        </p:nvSpPr>
        <p:spPr bwMode="auto">
          <a:xfrm>
            <a:off x="4243389" y="504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6" name="Oval 1196">
            <a:extLst>
              <a:ext uri="{FF2B5EF4-FFF2-40B4-BE49-F238E27FC236}">
                <a16:creationId xmlns:a16="http://schemas.microsoft.com/office/drawing/2014/main" id="{BF551363-7ED1-4984-9189-777DB7313095}"/>
              </a:ext>
            </a:extLst>
          </p:cNvPr>
          <p:cNvSpPr>
            <a:spLocks noChangeArrowheads="1"/>
          </p:cNvSpPr>
          <p:nvPr/>
        </p:nvSpPr>
        <p:spPr bwMode="auto">
          <a:xfrm>
            <a:off x="4159251" y="499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7" name="Oval 1197">
            <a:extLst>
              <a:ext uri="{FF2B5EF4-FFF2-40B4-BE49-F238E27FC236}">
                <a16:creationId xmlns:a16="http://schemas.microsoft.com/office/drawing/2014/main" id="{42FB7B4C-F7FB-4CBD-BA12-A6028BF1DFCD}"/>
              </a:ext>
            </a:extLst>
          </p:cNvPr>
          <p:cNvSpPr>
            <a:spLocks noChangeArrowheads="1"/>
          </p:cNvSpPr>
          <p:nvPr/>
        </p:nvSpPr>
        <p:spPr bwMode="auto">
          <a:xfrm>
            <a:off x="4217989" y="4911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8" name="Oval 1198">
            <a:extLst>
              <a:ext uri="{FF2B5EF4-FFF2-40B4-BE49-F238E27FC236}">
                <a16:creationId xmlns:a16="http://schemas.microsoft.com/office/drawing/2014/main" id="{952151E2-E29D-4D9B-B019-CD5E1AAE22B6}"/>
              </a:ext>
            </a:extLst>
          </p:cNvPr>
          <p:cNvSpPr>
            <a:spLocks noChangeArrowheads="1"/>
          </p:cNvSpPr>
          <p:nvPr/>
        </p:nvSpPr>
        <p:spPr bwMode="auto">
          <a:xfrm>
            <a:off x="4227514" y="5530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9" name="Oval 1199">
            <a:extLst>
              <a:ext uri="{FF2B5EF4-FFF2-40B4-BE49-F238E27FC236}">
                <a16:creationId xmlns:a16="http://schemas.microsoft.com/office/drawing/2014/main" id="{83B23A12-4822-4C6D-BC3D-E90CE5D8617A}"/>
              </a:ext>
            </a:extLst>
          </p:cNvPr>
          <p:cNvSpPr>
            <a:spLocks noChangeArrowheads="1"/>
          </p:cNvSpPr>
          <p:nvPr/>
        </p:nvSpPr>
        <p:spPr bwMode="auto">
          <a:xfrm>
            <a:off x="4262439" y="544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0" name="Oval 1200">
            <a:extLst>
              <a:ext uri="{FF2B5EF4-FFF2-40B4-BE49-F238E27FC236}">
                <a16:creationId xmlns:a16="http://schemas.microsoft.com/office/drawing/2014/main" id="{672522F3-94B8-43F9-B594-C3027421AD34}"/>
              </a:ext>
            </a:extLst>
          </p:cNvPr>
          <p:cNvSpPr>
            <a:spLocks noChangeArrowheads="1"/>
          </p:cNvSpPr>
          <p:nvPr/>
        </p:nvSpPr>
        <p:spPr bwMode="auto">
          <a:xfrm>
            <a:off x="4349751" y="5254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1" name="Oval 1201">
            <a:extLst>
              <a:ext uri="{FF2B5EF4-FFF2-40B4-BE49-F238E27FC236}">
                <a16:creationId xmlns:a16="http://schemas.microsoft.com/office/drawing/2014/main" id="{0726B2EB-CEE4-4C38-9905-37D6D9CDA4FB}"/>
              </a:ext>
            </a:extLst>
          </p:cNvPr>
          <p:cNvSpPr>
            <a:spLocks noChangeArrowheads="1"/>
          </p:cNvSpPr>
          <p:nvPr/>
        </p:nvSpPr>
        <p:spPr bwMode="auto">
          <a:xfrm>
            <a:off x="4322764" y="531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2" name="Oval 1202">
            <a:extLst>
              <a:ext uri="{FF2B5EF4-FFF2-40B4-BE49-F238E27FC236}">
                <a16:creationId xmlns:a16="http://schemas.microsoft.com/office/drawing/2014/main" id="{A2FC7F46-549A-464F-A388-084303B1A9FF}"/>
              </a:ext>
            </a:extLst>
          </p:cNvPr>
          <p:cNvSpPr>
            <a:spLocks noChangeArrowheads="1"/>
          </p:cNvSpPr>
          <p:nvPr/>
        </p:nvSpPr>
        <p:spPr bwMode="auto">
          <a:xfrm>
            <a:off x="4357689" y="5449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3" name="Oval 1203">
            <a:extLst>
              <a:ext uri="{FF2B5EF4-FFF2-40B4-BE49-F238E27FC236}">
                <a16:creationId xmlns:a16="http://schemas.microsoft.com/office/drawing/2014/main" id="{7A47CEA3-7E60-490E-9B01-9BAF6924D23F}"/>
              </a:ext>
            </a:extLst>
          </p:cNvPr>
          <p:cNvSpPr>
            <a:spLocks noChangeArrowheads="1"/>
          </p:cNvSpPr>
          <p:nvPr/>
        </p:nvSpPr>
        <p:spPr bwMode="auto">
          <a:xfrm>
            <a:off x="4384676" y="5202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4" name="Oval 1204">
            <a:extLst>
              <a:ext uri="{FF2B5EF4-FFF2-40B4-BE49-F238E27FC236}">
                <a16:creationId xmlns:a16="http://schemas.microsoft.com/office/drawing/2014/main" id="{E9EE92A0-7E31-4169-826E-B5B4E8E4B975}"/>
              </a:ext>
            </a:extLst>
          </p:cNvPr>
          <p:cNvSpPr>
            <a:spLocks noChangeArrowheads="1"/>
          </p:cNvSpPr>
          <p:nvPr/>
        </p:nvSpPr>
        <p:spPr bwMode="auto">
          <a:xfrm>
            <a:off x="4387851" y="511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5" name="Oval 1205">
            <a:extLst>
              <a:ext uri="{FF2B5EF4-FFF2-40B4-BE49-F238E27FC236}">
                <a16:creationId xmlns:a16="http://schemas.microsoft.com/office/drawing/2014/main" id="{8997D2F5-2FE6-4177-8095-B98076DAE230}"/>
              </a:ext>
            </a:extLst>
          </p:cNvPr>
          <p:cNvSpPr>
            <a:spLocks noChangeArrowheads="1"/>
          </p:cNvSpPr>
          <p:nvPr/>
        </p:nvSpPr>
        <p:spPr bwMode="auto">
          <a:xfrm>
            <a:off x="4286251" y="520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6" name="Oval 1206">
            <a:extLst>
              <a:ext uri="{FF2B5EF4-FFF2-40B4-BE49-F238E27FC236}">
                <a16:creationId xmlns:a16="http://schemas.microsoft.com/office/drawing/2014/main" id="{50B66342-2CA4-453C-A915-5DC5587FC7D8}"/>
              </a:ext>
            </a:extLst>
          </p:cNvPr>
          <p:cNvSpPr>
            <a:spLocks noChangeArrowheads="1"/>
          </p:cNvSpPr>
          <p:nvPr/>
        </p:nvSpPr>
        <p:spPr bwMode="auto">
          <a:xfrm>
            <a:off x="4362451" y="498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7" name="Oval 1207">
            <a:extLst>
              <a:ext uri="{FF2B5EF4-FFF2-40B4-BE49-F238E27FC236}">
                <a16:creationId xmlns:a16="http://schemas.microsoft.com/office/drawing/2014/main" id="{6D5B120B-059C-426B-910B-A3B0F8CFB44A}"/>
              </a:ext>
            </a:extLst>
          </p:cNvPr>
          <p:cNvSpPr>
            <a:spLocks noChangeArrowheads="1"/>
          </p:cNvSpPr>
          <p:nvPr/>
        </p:nvSpPr>
        <p:spPr bwMode="auto">
          <a:xfrm>
            <a:off x="4322764" y="489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8" name="Oval 1208">
            <a:extLst>
              <a:ext uri="{FF2B5EF4-FFF2-40B4-BE49-F238E27FC236}">
                <a16:creationId xmlns:a16="http://schemas.microsoft.com/office/drawing/2014/main" id="{8A212BF1-CE99-4C5F-9FB6-DCACE3A8BE6E}"/>
              </a:ext>
            </a:extLst>
          </p:cNvPr>
          <p:cNvSpPr>
            <a:spLocks noChangeArrowheads="1"/>
          </p:cNvSpPr>
          <p:nvPr/>
        </p:nvSpPr>
        <p:spPr bwMode="auto">
          <a:xfrm>
            <a:off x="4375151" y="5345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9" name="Oval 1209">
            <a:extLst>
              <a:ext uri="{FF2B5EF4-FFF2-40B4-BE49-F238E27FC236}">
                <a16:creationId xmlns:a16="http://schemas.microsoft.com/office/drawing/2014/main" id="{56DE294B-EA11-4B99-89E8-3B33C568B17E}"/>
              </a:ext>
            </a:extLst>
          </p:cNvPr>
          <p:cNvSpPr>
            <a:spLocks noChangeArrowheads="1"/>
          </p:cNvSpPr>
          <p:nvPr/>
        </p:nvSpPr>
        <p:spPr bwMode="auto">
          <a:xfrm>
            <a:off x="4346576" y="508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0" name="Oval 1210">
            <a:extLst>
              <a:ext uri="{FF2B5EF4-FFF2-40B4-BE49-F238E27FC236}">
                <a16:creationId xmlns:a16="http://schemas.microsoft.com/office/drawing/2014/main" id="{CE90D5A2-C1B4-4BA3-9F9D-E56680D75E42}"/>
              </a:ext>
            </a:extLst>
          </p:cNvPr>
          <p:cNvSpPr>
            <a:spLocks noChangeArrowheads="1"/>
          </p:cNvSpPr>
          <p:nvPr/>
        </p:nvSpPr>
        <p:spPr bwMode="auto">
          <a:xfrm>
            <a:off x="4554539" y="530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1" name="Oval 1211">
            <a:extLst>
              <a:ext uri="{FF2B5EF4-FFF2-40B4-BE49-F238E27FC236}">
                <a16:creationId xmlns:a16="http://schemas.microsoft.com/office/drawing/2014/main" id="{81CA8D8F-BD09-430E-84C2-5A8F2AC71AAE}"/>
              </a:ext>
            </a:extLst>
          </p:cNvPr>
          <p:cNvSpPr>
            <a:spLocks noChangeArrowheads="1"/>
          </p:cNvSpPr>
          <p:nvPr/>
        </p:nvSpPr>
        <p:spPr bwMode="auto">
          <a:xfrm>
            <a:off x="4581526" y="505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2" name="Oval 1212">
            <a:extLst>
              <a:ext uri="{FF2B5EF4-FFF2-40B4-BE49-F238E27FC236}">
                <a16:creationId xmlns:a16="http://schemas.microsoft.com/office/drawing/2014/main" id="{1D23AE0C-24B9-4DF8-898B-E9010D28F25A}"/>
              </a:ext>
            </a:extLst>
          </p:cNvPr>
          <p:cNvSpPr>
            <a:spLocks noChangeArrowheads="1"/>
          </p:cNvSpPr>
          <p:nvPr/>
        </p:nvSpPr>
        <p:spPr bwMode="auto">
          <a:xfrm>
            <a:off x="4584701" y="4970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3" name="Oval 1213">
            <a:extLst>
              <a:ext uri="{FF2B5EF4-FFF2-40B4-BE49-F238E27FC236}">
                <a16:creationId xmlns:a16="http://schemas.microsoft.com/office/drawing/2014/main" id="{3012CF75-26F5-4BCA-A886-0E7C2F9E712E}"/>
              </a:ext>
            </a:extLst>
          </p:cNvPr>
          <p:cNvSpPr>
            <a:spLocks noChangeArrowheads="1"/>
          </p:cNvSpPr>
          <p:nvPr/>
        </p:nvSpPr>
        <p:spPr bwMode="auto">
          <a:xfrm>
            <a:off x="4500564" y="4929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4" name="Oval 1214">
            <a:extLst>
              <a:ext uri="{FF2B5EF4-FFF2-40B4-BE49-F238E27FC236}">
                <a16:creationId xmlns:a16="http://schemas.microsoft.com/office/drawing/2014/main" id="{56E13FB0-6D7B-47C0-BE86-DBE61D21A186}"/>
              </a:ext>
            </a:extLst>
          </p:cNvPr>
          <p:cNvSpPr>
            <a:spLocks noChangeArrowheads="1"/>
          </p:cNvSpPr>
          <p:nvPr/>
        </p:nvSpPr>
        <p:spPr bwMode="auto">
          <a:xfrm>
            <a:off x="4483101" y="505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5" name="Oval 1215">
            <a:extLst>
              <a:ext uri="{FF2B5EF4-FFF2-40B4-BE49-F238E27FC236}">
                <a16:creationId xmlns:a16="http://schemas.microsoft.com/office/drawing/2014/main" id="{C3A4CC0A-9DB0-4113-9326-A9B477CCBD96}"/>
              </a:ext>
            </a:extLst>
          </p:cNvPr>
          <p:cNvSpPr>
            <a:spLocks noChangeArrowheads="1"/>
          </p:cNvSpPr>
          <p:nvPr/>
        </p:nvSpPr>
        <p:spPr bwMode="auto">
          <a:xfrm>
            <a:off x="4473576" y="552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6" name="Oval 1216">
            <a:extLst>
              <a:ext uri="{FF2B5EF4-FFF2-40B4-BE49-F238E27FC236}">
                <a16:creationId xmlns:a16="http://schemas.microsoft.com/office/drawing/2014/main" id="{50A616F3-A4A4-4E47-A80E-4F3F95B4F9E3}"/>
              </a:ext>
            </a:extLst>
          </p:cNvPr>
          <p:cNvSpPr>
            <a:spLocks noChangeArrowheads="1"/>
          </p:cNvSpPr>
          <p:nvPr/>
        </p:nvSpPr>
        <p:spPr bwMode="auto">
          <a:xfrm>
            <a:off x="4545014" y="5534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7" name="Oval 1217">
            <a:extLst>
              <a:ext uri="{FF2B5EF4-FFF2-40B4-BE49-F238E27FC236}">
                <a16:creationId xmlns:a16="http://schemas.microsoft.com/office/drawing/2014/main" id="{8E0C9F7C-0C3D-4AB4-B993-493917D7D404}"/>
              </a:ext>
            </a:extLst>
          </p:cNvPr>
          <p:cNvSpPr>
            <a:spLocks noChangeArrowheads="1"/>
          </p:cNvSpPr>
          <p:nvPr/>
        </p:nvSpPr>
        <p:spPr bwMode="auto">
          <a:xfrm>
            <a:off x="4568826" y="5461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8" name="Oval 1218">
            <a:extLst>
              <a:ext uri="{FF2B5EF4-FFF2-40B4-BE49-F238E27FC236}">
                <a16:creationId xmlns:a16="http://schemas.microsoft.com/office/drawing/2014/main" id="{869C397A-5AEE-4659-8C64-9109E4B53945}"/>
              </a:ext>
            </a:extLst>
          </p:cNvPr>
          <p:cNvSpPr>
            <a:spLocks noChangeArrowheads="1"/>
          </p:cNvSpPr>
          <p:nvPr/>
        </p:nvSpPr>
        <p:spPr bwMode="auto">
          <a:xfrm>
            <a:off x="4470401" y="5465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9" name="Oval 1219">
            <a:extLst>
              <a:ext uri="{FF2B5EF4-FFF2-40B4-BE49-F238E27FC236}">
                <a16:creationId xmlns:a16="http://schemas.microsoft.com/office/drawing/2014/main" id="{5A38BF7A-8F97-403C-B541-7C83A2DDF833}"/>
              </a:ext>
            </a:extLst>
          </p:cNvPr>
          <p:cNvSpPr>
            <a:spLocks noChangeArrowheads="1"/>
          </p:cNvSpPr>
          <p:nvPr/>
        </p:nvSpPr>
        <p:spPr bwMode="auto">
          <a:xfrm>
            <a:off x="4603751" y="5370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0" name="Oval 1220">
            <a:extLst>
              <a:ext uri="{FF2B5EF4-FFF2-40B4-BE49-F238E27FC236}">
                <a16:creationId xmlns:a16="http://schemas.microsoft.com/office/drawing/2014/main" id="{C3863E46-194E-4F74-827D-DFC98C7D6729}"/>
              </a:ext>
            </a:extLst>
          </p:cNvPr>
          <p:cNvSpPr>
            <a:spLocks noChangeArrowheads="1"/>
          </p:cNvSpPr>
          <p:nvPr/>
        </p:nvSpPr>
        <p:spPr bwMode="auto">
          <a:xfrm>
            <a:off x="4452939" y="5267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1" name="Oval 1221">
            <a:extLst>
              <a:ext uri="{FF2B5EF4-FFF2-40B4-BE49-F238E27FC236}">
                <a16:creationId xmlns:a16="http://schemas.microsoft.com/office/drawing/2014/main" id="{1B897877-D4DF-4C16-9393-06307536D39C}"/>
              </a:ext>
            </a:extLst>
          </p:cNvPr>
          <p:cNvSpPr>
            <a:spLocks noChangeArrowheads="1"/>
          </p:cNvSpPr>
          <p:nvPr/>
        </p:nvSpPr>
        <p:spPr bwMode="auto">
          <a:xfrm>
            <a:off x="4572001" y="519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2" name="Oval 1222">
            <a:extLst>
              <a:ext uri="{FF2B5EF4-FFF2-40B4-BE49-F238E27FC236}">
                <a16:creationId xmlns:a16="http://schemas.microsoft.com/office/drawing/2014/main" id="{84659369-9DD7-4F29-BD43-4C4B376A977F}"/>
              </a:ext>
            </a:extLst>
          </p:cNvPr>
          <p:cNvSpPr>
            <a:spLocks noChangeArrowheads="1"/>
          </p:cNvSpPr>
          <p:nvPr/>
        </p:nvSpPr>
        <p:spPr bwMode="auto">
          <a:xfrm>
            <a:off x="4664076" y="5240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3" name="Oval 1223">
            <a:extLst>
              <a:ext uri="{FF2B5EF4-FFF2-40B4-BE49-F238E27FC236}">
                <a16:creationId xmlns:a16="http://schemas.microsoft.com/office/drawing/2014/main" id="{19EC5EE4-D374-4C20-81FC-A8DB5CD5D72A}"/>
              </a:ext>
            </a:extLst>
          </p:cNvPr>
          <p:cNvSpPr>
            <a:spLocks noChangeArrowheads="1"/>
          </p:cNvSpPr>
          <p:nvPr/>
        </p:nvSpPr>
        <p:spPr bwMode="auto">
          <a:xfrm>
            <a:off x="4699001" y="538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4" name="Oval 1224">
            <a:extLst>
              <a:ext uri="{FF2B5EF4-FFF2-40B4-BE49-F238E27FC236}">
                <a16:creationId xmlns:a16="http://schemas.microsoft.com/office/drawing/2014/main" id="{BD1CECF5-5221-4167-87F6-34588F14BD3A}"/>
              </a:ext>
            </a:extLst>
          </p:cNvPr>
          <p:cNvSpPr>
            <a:spLocks noChangeArrowheads="1"/>
          </p:cNvSpPr>
          <p:nvPr/>
        </p:nvSpPr>
        <p:spPr bwMode="auto">
          <a:xfrm>
            <a:off x="4725989" y="513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5" name="Oval 1225">
            <a:extLst>
              <a:ext uri="{FF2B5EF4-FFF2-40B4-BE49-F238E27FC236}">
                <a16:creationId xmlns:a16="http://schemas.microsoft.com/office/drawing/2014/main" id="{67D1F232-0A49-4494-894C-53E7C60FC6CB}"/>
              </a:ext>
            </a:extLst>
          </p:cNvPr>
          <p:cNvSpPr>
            <a:spLocks noChangeArrowheads="1"/>
          </p:cNvSpPr>
          <p:nvPr/>
        </p:nvSpPr>
        <p:spPr bwMode="auto">
          <a:xfrm>
            <a:off x="4729164" y="504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6" name="Oval 1226">
            <a:extLst>
              <a:ext uri="{FF2B5EF4-FFF2-40B4-BE49-F238E27FC236}">
                <a16:creationId xmlns:a16="http://schemas.microsoft.com/office/drawing/2014/main" id="{6FBB22B4-31CA-4071-8968-8D941D3ED6BB}"/>
              </a:ext>
            </a:extLst>
          </p:cNvPr>
          <p:cNvSpPr>
            <a:spLocks noChangeArrowheads="1"/>
          </p:cNvSpPr>
          <p:nvPr/>
        </p:nvSpPr>
        <p:spPr bwMode="auto">
          <a:xfrm>
            <a:off x="4645026" y="5005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7" name="Oval 1227">
            <a:extLst>
              <a:ext uri="{FF2B5EF4-FFF2-40B4-BE49-F238E27FC236}">
                <a16:creationId xmlns:a16="http://schemas.microsoft.com/office/drawing/2014/main" id="{56198DA5-732A-4DB3-BBF5-EB5EA1AEAB3B}"/>
              </a:ext>
            </a:extLst>
          </p:cNvPr>
          <p:cNvSpPr>
            <a:spLocks noChangeArrowheads="1"/>
          </p:cNvSpPr>
          <p:nvPr/>
        </p:nvSpPr>
        <p:spPr bwMode="auto">
          <a:xfrm>
            <a:off x="4627564" y="5130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8" name="Oval 1228">
            <a:extLst>
              <a:ext uri="{FF2B5EF4-FFF2-40B4-BE49-F238E27FC236}">
                <a16:creationId xmlns:a16="http://schemas.microsoft.com/office/drawing/2014/main" id="{BC57BB54-96C0-4F3F-B4AE-7BDA642DF78D}"/>
              </a:ext>
            </a:extLst>
          </p:cNvPr>
          <p:cNvSpPr>
            <a:spLocks noChangeArrowheads="1"/>
          </p:cNvSpPr>
          <p:nvPr/>
        </p:nvSpPr>
        <p:spPr bwMode="auto">
          <a:xfrm>
            <a:off x="4703764" y="491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9" name="Oval 1229">
            <a:extLst>
              <a:ext uri="{FF2B5EF4-FFF2-40B4-BE49-F238E27FC236}">
                <a16:creationId xmlns:a16="http://schemas.microsoft.com/office/drawing/2014/main" id="{0E70DB86-2E00-441F-A2AA-DD86F957843A}"/>
              </a:ext>
            </a:extLst>
          </p:cNvPr>
          <p:cNvSpPr>
            <a:spLocks noChangeArrowheads="1"/>
          </p:cNvSpPr>
          <p:nvPr/>
        </p:nvSpPr>
        <p:spPr bwMode="auto">
          <a:xfrm>
            <a:off x="4713289" y="553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0" name="Oval 1230">
            <a:extLst>
              <a:ext uri="{FF2B5EF4-FFF2-40B4-BE49-F238E27FC236}">
                <a16:creationId xmlns:a16="http://schemas.microsoft.com/office/drawing/2014/main" id="{CAFF9611-75E9-4F23-9F8B-5EC3ACE9B8ED}"/>
              </a:ext>
            </a:extLst>
          </p:cNvPr>
          <p:cNvSpPr>
            <a:spLocks noChangeArrowheads="1"/>
          </p:cNvSpPr>
          <p:nvPr/>
        </p:nvSpPr>
        <p:spPr bwMode="auto">
          <a:xfrm>
            <a:off x="4614864" y="554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1" name="Oval 1231">
            <a:extLst>
              <a:ext uri="{FF2B5EF4-FFF2-40B4-BE49-F238E27FC236}">
                <a16:creationId xmlns:a16="http://schemas.microsoft.com/office/drawing/2014/main" id="{25E2F604-9A9A-449D-AD07-6C2D9EC7245B}"/>
              </a:ext>
            </a:extLst>
          </p:cNvPr>
          <p:cNvSpPr>
            <a:spLocks noChangeArrowheads="1"/>
          </p:cNvSpPr>
          <p:nvPr/>
        </p:nvSpPr>
        <p:spPr bwMode="auto">
          <a:xfrm>
            <a:off x="4770439" y="5175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2" name="Oval 1232">
            <a:extLst>
              <a:ext uri="{FF2B5EF4-FFF2-40B4-BE49-F238E27FC236}">
                <a16:creationId xmlns:a16="http://schemas.microsoft.com/office/drawing/2014/main" id="{9D543EB0-B867-46C9-9604-CEA30773C45A}"/>
              </a:ext>
            </a:extLst>
          </p:cNvPr>
          <p:cNvSpPr>
            <a:spLocks noChangeArrowheads="1"/>
          </p:cNvSpPr>
          <p:nvPr/>
        </p:nvSpPr>
        <p:spPr bwMode="auto">
          <a:xfrm>
            <a:off x="3816351" y="423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3" name="Oval 1233">
            <a:extLst>
              <a:ext uri="{FF2B5EF4-FFF2-40B4-BE49-F238E27FC236}">
                <a16:creationId xmlns:a16="http://schemas.microsoft.com/office/drawing/2014/main" id="{02015AFE-42C5-4F14-B222-57DCF46511C6}"/>
              </a:ext>
            </a:extLst>
          </p:cNvPr>
          <p:cNvSpPr>
            <a:spLocks noChangeArrowheads="1"/>
          </p:cNvSpPr>
          <p:nvPr/>
        </p:nvSpPr>
        <p:spPr bwMode="auto">
          <a:xfrm>
            <a:off x="3819526" y="4146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4" name="Oval 1234">
            <a:extLst>
              <a:ext uri="{FF2B5EF4-FFF2-40B4-BE49-F238E27FC236}">
                <a16:creationId xmlns:a16="http://schemas.microsoft.com/office/drawing/2014/main" id="{B51BA589-C16C-4742-A834-0411E4C41FC5}"/>
              </a:ext>
            </a:extLst>
          </p:cNvPr>
          <p:cNvSpPr>
            <a:spLocks noChangeArrowheads="1"/>
          </p:cNvSpPr>
          <p:nvPr/>
        </p:nvSpPr>
        <p:spPr bwMode="auto">
          <a:xfrm>
            <a:off x="3813176" y="478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5" name="Oval 1235">
            <a:extLst>
              <a:ext uri="{FF2B5EF4-FFF2-40B4-BE49-F238E27FC236}">
                <a16:creationId xmlns:a16="http://schemas.microsoft.com/office/drawing/2014/main" id="{681C5AFC-57AE-4086-ADA2-B1959EA821A8}"/>
              </a:ext>
            </a:extLst>
          </p:cNvPr>
          <p:cNvSpPr>
            <a:spLocks noChangeArrowheads="1"/>
          </p:cNvSpPr>
          <p:nvPr/>
        </p:nvSpPr>
        <p:spPr bwMode="auto">
          <a:xfrm>
            <a:off x="3849689" y="409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6" name="Oval 1236">
            <a:extLst>
              <a:ext uri="{FF2B5EF4-FFF2-40B4-BE49-F238E27FC236}">
                <a16:creationId xmlns:a16="http://schemas.microsoft.com/office/drawing/2014/main" id="{BAF6D609-44E8-457E-8FB8-2B94037BA861}"/>
              </a:ext>
            </a:extLst>
          </p:cNvPr>
          <p:cNvSpPr>
            <a:spLocks noChangeArrowheads="1"/>
          </p:cNvSpPr>
          <p:nvPr/>
        </p:nvSpPr>
        <p:spPr bwMode="auto">
          <a:xfrm>
            <a:off x="4886326" y="476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7" name="Oval 1237">
            <a:extLst>
              <a:ext uri="{FF2B5EF4-FFF2-40B4-BE49-F238E27FC236}">
                <a16:creationId xmlns:a16="http://schemas.microsoft.com/office/drawing/2014/main" id="{A799A322-259A-470F-96A4-E269985B93AA}"/>
              </a:ext>
            </a:extLst>
          </p:cNvPr>
          <p:cNvSpPr>
            <a:spLocks noChangeArrowheads="1"/>
          </p:cNvSpPr>
          <p:nvPr/>
        </p:nvSpPr>
        <p:spPr bwMode="auto">
          <a:xfrm>
            <a:off x="4899026" y="4565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8" name="Oval 1238">
            <a:extLst>
              <a:ext uri="{FF2B5EF4-FFF2-40B4-BE49-F238E27FC236}">
                <a16:creationId xmlns:a16="http://schemas.microsoft.com/office/drawing/2014/main" id="{6FE1F347-2C5F-4F14-9607-64D260FBC4CA}"/>
              </a:ext>
            </a:extLst>
          </p:cNvPr>
          <p:cNvSpPr>
            <a:spLocks noChangeArrowheads="1"/>
          </p:cNvSpPr>
          <p:nvPr/>
        </p:nvSpPr>
        <p:spPr bwMode="auto">
          <a:xfrm>
            <a:off x="4813301" y="46053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9" name="Oval 1239">
            <a:extLst>
              <a:ext uri="{FF2B5EF4-FFF2-40B4-BE49-F238E27FC236}">
                <a16:creationId xmlns:a16="http://schemas.microsoft.com/office/drawing/2014/main" id="{1BCBAE3C-F292-49DA-BFBB-12BDB15E54CB}"/>
              </a:ext>
            </a:extLst>
          </p:cNvPr>
          <p:cNvSpPr>
            <a:spLocks noChangeArrowheads="1"/>
          </p:cNvSpPr>
          <p:nvPr/>
        </p:nvSpPr>
        <p:spPr bwMode="auto">
          <a:xfrm>
            <a:off x="3951289" y="419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0" name="Oval 1240">
            <a:extLst>
              <a:ext uri="{FF2B5EF4-FFF2-40B4-BE49-F238E27FC236}">
                <a16:creationId xmlns:a16="http://schemas.microsoft.com/office/drawing/2014/main" id="{A4E4824A-8EF4-4901-9738-9A24D81AE8FD}"/>
              </a:ext>
            </a:extLst>
          </p:cNvPr>
          <p:cNvSpPr>
            <a:spLocks noChangeArrowheads="1"/>
          </p:cNvSpPr>
          <p:nvPr/>
        </p:nvSpPr>
        <p:spPr bwMode="auto">
          <a:xfrm>
            <a:off x="3986214" y="433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1" name="Oval 1241">
            <a:extLst>
              <a:ext uri="{FF2B5EF4-FFF2-40B4-BE49-F238E27FC236}">
                <a16:creationId xmlns:a16="http://schemas.microsoft.com/office/drawing/2014/main" id="{66B80D87-68CB-4A49-A35F-68391A871A96}"/>
              </a:ext>
            </a:extLst>
          </p:cNvPr>
          <p:cNvSpPr>
            <a:spLocks noChangeArrowheads="1"/>
          </p:cNvSpPr>
          <p:nvPr/>
        </p:nvSpPr>
        <p:spPr bwMode="auto">
          <a:xfrm>
            <a:off x="4013201" y="408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2" name="Oval 1242">
            <a:extLst>
              <a:ext uri="{FF2B5EF4-FFF2-40B4-BE49-F238E27FC236}">
                <a16:creationId xmlns:a16="http://schemas.microsoft.com/office/drawing/2014/main" id="{6C8BFAD2-955C-4984-942D-90B4F06D04E2}"/>
              </a:ext>
            </a:extLst>
          </p:cNvPr>
          <p:cNvSpPr>
            <a:spLocks noChangeArrowheads="1"/>
          </p:cNvSpPr>
          <p:nvPr/>
        </p:nvSpPr>
        <p:spPr bwMode="auto">
          <a:xfrm>
            <a:off x="3992564" y="475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3" name="Oval 1243">
            <a:extLst>
              <a:ext uri="{FF2B5EF4-FFF2-40B4-BE49-F238E27FC236}">
                <a16:creationId xmlns:a16="http://schemas.microsoft.com/office/drawing/2014/main" id="{D85EAF86-7177-4C50-B10C-510F0ADC1E15}"/>
              </a:ext>
            </a:extLst>
          </p:cNvPr>
          <p:cNvSpPr>
            <a:spLocks noChangeArrowheads="1"/>
          </p:cNvSpPr>
          <p:nvPr/>
        </p:nvSpPr>
        <p:spPr bwMode="auto">
          <a:xfrm>
            <a:off x="3914776" y="4084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4" name="Oval 1244">
            <a:extLst>
              <a:ext uri="{FF2B5EF4-FFF2-40B4-BE49-F238E27FC236}">
                <a16:creationId xmlns:a16="http://schemas.microsoft.com/office/drawing/2014/main" id="{27E352F2-4C23-4BA4-81B9-3F13225DC569}"/>
              </a:ext>
            </a:extLst>
          </p:cNvPr>
          <p:cNvSpPr>
            <a:spLocks noChangeArrowheads="1"/>
          </p:cNvSpPr>
          <p:nvPr/>
        </p:nvSpPr>
        <p:spPr bwMode="auto">
          <a:xfrm>
            <a:off x="4010026" y="4637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5" name="Oval 1245">
            <a:extLst>
              <a:ext uri="{FF2B5EF4-FFF2-40B4-BE49-F238E27FC236}">
                <a16:creationId xmlns:a16="http://schemas.microsoft.com/office/drawing/2014/main" id="{6F4E03C9-4A06-46A1-99BA-33F681369A95}"/>
              </a:ext>
            </a:extLst>
          </p:cNvPr>
          <p:cNvSpPr>
            <a:spLocks noChangeArrowheads="1"/>
          </p:cNvSpPr>
          <p:nvPr/>
        </p:nvSpPr>
        <p:spPr bwMode="auto">
          <a:xfrm>
            <a:off x="3924301" y="46767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6" name="Oval 1246">
            <a:extLst>
              <a:ext uri="{FF2B5EF4-FFF2-40B4-BE49-F238E27FC236}">
                <a16:creationId xmlns:a16="http://schemas.microsoft.com/office/drawing/2014/main" id="{5777A779-98F3-433B-9D56-C1DC57823666}"/>
              </a:ext>
            </a:extLst>
          </p:cNvPr>
          <p:cNvSpPr>
            <a:spLocks noChangeArrowheads="1"/>
          </p:cNvSpPr>
          <p:nvPr/>
        </p:nvSpPr>
        <p:spPr bwMode="auto">
          <a:xfrm>
            <a:off x="3905251" y="455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7" name="Oval 1247">
            <a:extLst>
              <a:ext uri="{FF2B5EF4-FFF2-40B4-BE49-F238E27FC236}">
                <a16:creationId xmlns:a16="http://schemas.microsoft.com/office/drawing/2014/main" id="{B76EA837-4247-4FA7-B00D-377E0C005572}"/>
              </a:ext>
            </a:extLst>
          </p:cNvPr>
          <p:cNvSpPr>
            <a:spLocks noChangeArrowheads="1"/>
          </p:cNvSpPr>
          <p:nvPr/>
        </p:nvSpPr>
        <p:spPr bwMode="auto">
          <a:xfrm>
            <a:off x="3976689" y="4564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8" name="Oval 1248">
            <a:extLst>
              <a:ext uri="{FF2B5EF4-FFF2-40B4-BE49-F238E27FC236}">
                <a16:creationId xmlns:a16="http://schemas.microsoft.com/office/drawing/2014/main" id="{F402B707-3B2D-4217-9A8C-DC011D3982A9}"/>
              </a:ext>
            </a:extLst>
          </p:cNvPr>
          <p:cNvSpPr>
            <a:spLocks noChangeArrowheads="1"/>
          </p:cNvSpPr>
          <p:nvPr/>
        </p:nvSpPr>
        <p:spPr bwMode="auto">
          <a:xfrm>
            <a:off x="4000501" y="4491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9" name="Oval 1249">
            <a:extLst>
              <a:ext uri="{FF2B5EF4-FFF2-40B4-BE49-F238E27FC236}">
                <a16:creationId xmlns:a16="http://schemas.microsoft.com/office/drawing/2014/main" id="{2C955467-84DB-472E-9472-25C4968D4848}"/>
              </a:ext>
            </a:extLst>
          </p:cNvPr>
          <p:cNvSpPr>
            <a:spLocks noChangeArrowheads="1"/>
          </p:cNvSpPr>
          <p:nvPr/>
        </p:nvSpPr>
        <p:spPr bwMode="auto">
          <a:xfrm>
            <a:off x="3902076" y="449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0" name="Oval 1250">
            <a:extLst>
              <a:ext uri="{FF2B5EF4-FFF2-40B4-BE49-F238E27FC236}">
                <a16:creationId xmlns:a16="http://schemas.microsoft.com/office/drawing/2014/main" id="{AEFBA869-7E18-4902-AF25-FB7E58C527BF}"/>
              </a:ext>
            </a:extLst>
          </p:cNvPr>
          <p:cNvSpPr>
            <a:spLocks noChangeArrowheads="1"/>
          </p:cNvSpPr>
          <p:nvPr/>
        </p:nvSpPr>
        <p:spPr bwMode="auto">
          <a:xfrm>
            <a:off x="4035426" y="440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1" name="Oval 1251">
            <a:extLst>
              <a:ext uri="{FF2B5EF4-FFF2-40B4-BE49-F238E27FC236}">
                <a16:creationId xmlns:a16="http://schemas.microsoft.com/office/drawing/2014/main" id="{32956A64-B12A-40C6-BC34-EB6A3CAB9983}"/>
              </a:ext>
            </a:extLst>
          </p:cNvPr>
          <p:cNvSpPr>
            <a:spLocks noChangeArrowheads="1"/>
          </p:cNvSpPr>
          <p:nvPr/>
        </p:nvSpPr>
        <p:spPr bwMode="auto">
          <a:xfrm>
            <a:off x="3884614" y="4297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2" name="Oval 1252">
            <a:extLst>
              <a:ext uri="{FF2B5EF4-FFF2-40B4-BE49-F238E27FC236}">
                <a16:creationId xmlns:a16="http://schemas.microsoft.com/office/drawing/2014/main" id="{95E9DEF0-A09C-47F6-80CC-18C7D194D46B}"/>
              </a:ext>
            </a:extLst>
          </p:cNvPr>
          <p:cNvSpPr>
            <a:spLocks noChangeArrowheads="1"/>
          </p:cNvSpPr>
          <p:nvPr/>
        </p:nvSpPr>
        <p:spPr bwMode="auto">
          <a:xfrm>
            <a:off x="4003676" y="422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3" name="Oval 1253">
            <a:extLst>
              <a:ext uri="{FF2B5EF4-FFF2-40B4-BE49-F238E27FC236}">
                <a16:creationId xmlns:a16="http://schemas.microsoft.com/office/drawing/2014/main" id="{487489C3-B9E9-44EC-AD45-807034D941C9}"/>
              </a:ext>
            </a:extLst>
          </p:cNvPr>
          <p:cNvSpPr>
            <a:spLocks noChangeArrowheads="1"/>
          </p:cNvSpPr>
          <p:nvPr/>
        </p:nvSpPr>
        <p:spPr bwMode="auto">
          <a:xfrm>
            <a:off x="4095751" y="427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4" name="Oval 1254">
            <a:extLst>
              <a:ext uri="{FF2B5EF4-FFF2-40B4-BE49-F238E27FC236}">
                <a16:creationId xmlns:a16="http://schemas.microsoft.com/office/drawing/2014/main" id="{B04DD663-5B91-4DAA-AF70-77BDD847CA98}"/>
              </a:ext>
            </a:extLst>
          </p:cNvPr>
          <p:cNvSpPr>
            <a:spLocks noChangeArrowheads="1"/>
          </p:cNvSpPr>
          <p:nvPr/>
        </p:nvSpPr>
        <p:spPr bwMode="auto">
          <a:xfrm>
            <a:off x="4130676" y="441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5" name="Oval 1255">
            <a:extLst>
              <a:ext uri="{FF2B5EF4-FFF2-40B4-BE49-F238E27FC236}">
                <a16:creationId xmlns:a16="http://schemas.microsoft.com/office/drawing/2014/main" id="{7E275059-EDA9-4889-BFA1-DB32D2B59305}"/>
              </a:ext>
            </a:extLst>
          </p:cNvPr>
          <p:cNvSpPr>
            <a:spLocks noChangeArrowheads="1"/>
          </p:cNvSpPr>
          <p:nvPr/>
        </p:nvSpPr>
        <p:spPr bwMode="auto">
          <a:xfrm>
            <a:off x="4157664" y="4162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6" name="Oval 1256">
            <a:extLst>
              <a:ext uri="{FF2B5EF4-FFF2-40B4-BE49-F238E27FC236}">
                <a16:creationId xmlns:a16="http://schemas.microsoft.com/office/drawing/2014/main" id="{4BEBA852-559A-4BFB-9D8F-1AF14B094C98}"/>
              </a:ext>
            </a:extLst>
          </p:cNvPr>
          <p:cNvSpPr>
            <a:spLocks noChangeArrowheads="1"/>
          </p:cNvSpPr>
          <p:nvPr/>
        </p:nvSpPr>
        <p:spPr bwMode="auto">
          <a:xfrm>
            <a:off x="4160839" y="407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7" name="Oval 1257">
            <a:extLst>
              <a:ext uri="{FF2B5EF4-FFF2-40B4-BE49-F238E27FC236}">
                <a16:creationId xmlns:a16="http://schemas.microsoft.com/office/drawing/2014/main" id="{E9F8A0CD-CC53-43DE-B26A-C9BBEFB38330}"/>
              </a:ext>
            </a:extLst>
          </p:cNvPr>
          <p:cNvSpPr>
            <a:spLocks noChangeArrowheads="1"/>
          </p:cNvSpPr>
          <p:nvPr/>
        </p:nvSpPr>
        <p:spPr bwMode="auto">
          <a:xfrm>
            <a:off x="4059239" y="4160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8" name="Oval 1258">
            <a:extLst>
              <a:ext uri="{FF2B5EF4-FFF2-40B4-BE49-F238E27FC236}">
                <a16:creationId xmlns:a16="http://schemas.microsoft.com/office/drawing/2014/main" id="{8DFDA43D-C735-4270-B8DA-DAF97F1DAB31}"/>
              </a:ext>
            </a:extLst>
          </p:cNvPr>
          <p:cNvSpPr>
            <a:spLocks noChangeArrowheads="1"/>
          </p:cNvSpPr>
          <p:nvPr/>
        </p:nvSpPr>
        <p:spPr bwMode="auto">
          <a:xfrm>
            <a:off x="4154489" y="4713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9" name="Oval 1259">
            <a:extLst>
              <a:ext uri="{FF2B5EF4-FFF2-40B4-BE49-F238E27FC236}">
                <a16:creationId xmlns:a16="http://schemas.microsoft.com/office/drawing/2014/main" id="{1BC2B940-08F9-4C67-A329-A9365515DCDE}"/>
              </a:ext>
            </a:extLst>
          </p:cNvPr>
          <p:cNvSpPr>
            <a:spLocks noChangeArrowheads="1"/>
          </p:cNvSpPr>
          <p:nvPr/>
        </p:nvSpPr>
        <p:spPr bwMode="auto">
          <a:xfrm>
            <a:off x="4068763" y="47529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0" name="Oval 1260">
            <a:extLst>
              <a:ext uri="{FF2B5EF4-FFF2-40B4-BE49-F238E27FC236}">
                <a16:creationId xmlns:a16="http://schemas.microsoft.com/office/drawing/2014/main" id="{39AD5B6F-55BA-4363-B1B6-415759EFC682}"/>
              </a:ext>
            </a:extLst>
          </p:cNvPr>
          <p:cNvSpPr>
            <a:spLocks noChangeArrowheads="1"/>
          </p:cNvSpPr>
          <p:nvPr/>
        </p:nvSpPr>
        <p:spPr bwMode="auto">
          <a:xfrm>
            <a:off x="4057651" y="468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1" name="Oval 1261">
            <a:extLst>
              <a:ext uri="{FF2B5EF4-FFF2-40B4-BE49-F238E27FC236}">
                <a16:creationId xmlns:a16="http://schemas.microsoft.com/office/drawing/2014/main" id="{711B1DB0-CCED-4064-B4C5-F897C350D983}"/>
              </a:ext>
            </a:extLst>
          </p:cNvPr>
          <p:cNvSpPr>
            <a:spLocks noChangeArrowheads="1"/>
          </p:cNvSpPr>
          <p:nvPr/>
        </p:nvSpPr>
        <p:spPr bwMode="auto">
          <a:xfrm>
            <a:off x="4121151" y="464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2" name="Oval 1262">
            <a:extLst>
              <a:ext uri="{FF2B5EF4-FFF2-40B4-BE49-F238E27FC236}">
                <a16:creationId xmlns:a16="http://schemas.microsoft.com/office/drawing/2014/main" id="{070B05B4-EE2F-48BC-B301-9EA62A9F2C2A}"/>
              </a:ext>
            </a:extLst>
          </p:cNvPr>
          <p:cNvSpPr>
            <a:spLocks noChangeArrowheads="1"/>
          </p:cNvSpPr>
          <p:nvPr/>
        </p:nvSpPr>
        <p:spPr bwMode="auto">
          <a:xfrm>
            <a:off x="4144964" y="456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3" name="Oval 1263">
            <a:extLst>
              <a:ext uri="{FF2B5EF4-FFF2-40B4-BE49-F238E27FC236}">
                <a16:creationId xmlns:a16="http://schemas.microsoft.com/office/drawing/2014/main" id="{6EE643BF-E5AC-453A-A09B-592497CDB48D}"/>
              </a:ext>
            </a:extLst>
          </p:cNvPr>
          <p:cNvSpPr>
            <a:spLocks noChangeArrowheads="1"/>
          </p:cNvSpPr>
          <p:nvPr/>
        </p:nvSpPr>
        <p:spPr bwMode="auto">
          <a:xfrm>
            <a:off x="4046539" y="457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4" name="Oval 1264">
            <a:extLst>
              <a:ext uri="{FF2B5EF4-FFF2-40B4-BE49-F238E27FC236}">
                <a16:creationId xmlns:a16="http://schemas.microsoft.com/office/drawing/2014/main" id="{88591175-3977-4288-8432-E4C1AAF54B30}"/>
              </a:ext>
            </a:extLst>
          </p:cNvPr>
          <p:cNvSpPr>
            <a:spLocks noChangeArrowheads="1"/>
          </p:cNvSpPr>
          <p:nvPr/>
        </p:nvSpPr>
        <p:spPr bwMode="auto">
          <a:xfrm>
            <a:off x="4170364" y="4248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5" name="Oval 1265">
            <a:extLst>
              <a:ext uri="{FF2B5EF4-FFF2-40B4-BE49-F238E27FC236}">
                <a16:creationId xmlns:a16="http://schemas.microsoft.com/office/drawing/2014/main" id="{7F623405-121B-4111-984E-4EC6CC493FB7}"/>
              </a:ext>
            </a:extLst>
          </p:cNvPr>
          <p:cNvSpPr>
            <a:spLocks noChangeArrowheads="1"/>
          </p:cNvSpPr>
          <p:nvPr/>
        </p:nvSpPr>
        <p:spPr bwMode="auto">
          <a:xfrm>
            <a:off x="4087814" y="4494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6" name="Oval 1266">
            <a:extLst>
              <a:ext uri="{FF2B5EF4-FFF2-40B4-BE49-F238E27FC236}">
                <a16:creationId xmlns:a16="http://schemas.microsoft.com/office/drawing/2014/main" id="{E585223C-F3D3-471C-9C06-03BF78D92EAB}"/>
              </a:ext>
            </a:extLst>
          </p:cNvPr>
          <p:cNvSpPr>
            <a:spLocks noChangeArrowheads="1"/>
          </p:cNvSpPr>
          <p:nvPr/>
        </p:nvSpPr>
        <p:spPr bwMode="auto">
          <a:xfrm>
            <a:off x="4243389" y="4497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7" name="Oval 1267">
            <a:extLst>
              <a:ext uri="{FF2B5EF4-FFF2-40B4-BE49-F238E27FC236}">
                <a16:creationId xmlns:a16="http://schemas.microsoft.com/office/drawing/2014/main" id="{D42A9305-B2F0-4E5F-9F99-CC585AAA7AAA}"/>
              </a:ext>
            </a:extLst>
          </p:cNvPr>
          <p:cNvSpPr>
            <a:spLocks noChangeArrowheads="1"/>
          </p:cNvSpPr>
          <p:nvPr/>
        </p:nvSpPr>
        <p:spPr bwMode="auto">
          <a:xfrm>
            <a:off x="4270376" y="4249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8" name="Oval 1268">
            <a:extLst>
              <a:ext uri="{FF2B5EF4-FFF2-40B4-BE49-F238E27FC236}">
                <a16:creationId xmlns:a16="http://schemas.microsoft.com/office/drawing/2014/main" id="{050C4F8E-0148-4DDD-B4FD-6A3679B50E92}"/>
              </a:ext>
            </a:extLst>
          </p:cNvPr>
          <p:cNvSpPr>
            <a:spLocks noChangeArrowheads="1"/>
          </p:cNvSpPr>
          <p:nvPr/>
        </p:nvSpPr>
        <p:spPr bwMode="auto">
          <a:xfrm>
            <a:off x="4273551" y="4164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9" name="Oval 1269">
            <a:extLst>
              <a:ext uri="{FF2B5EF4-FFF2-40B4-BE49-F238E27FC236}">
                <a16:creationId xmlns:a16="http://schemas.microsoft.com/office/drawing/2014/main" id="{B11F6AA8-EC0B-49C2-BE7A-CD4661ABA896}"/>
              </a:ext>
            </a:extLst>
          </p:cNvPr>
          <p:cNvSpPr>
            <a:spLocks noChangeArrowheads="1"/>
          </p:cNvSpPr>
          <p:nvPr/>
        </p:nvSpPr>
        <p:spPr bwMode="auto">
          <a:xfrm>
            <a:off x="3735389" y="4140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0" name="Oval 1270">
            <a:extLst>
              <a:ext uri="{FF2B5EF4-FFF2-40B4-BE49-F238E27FC236}">
                <a16:creationId xmlns:a16="http://schemas.microsoft.com/office/drawing/2014/main" id="{F8BB068F-D98D-4FB1-A979-03AAB094CDE5}"/>
              </a:ext>
            </a:extLst>
          </p:cNvPr>
          <p:cNvSpPr>
            <a:spLocks noChangeArrowheads="1"/>
          </p:cNvSpPr>
          <p:nvPr/>
        </p:nvSpPr>
        <p:spPr bwMode="auto">
          <a:xfrm>
            <a:off x="4152901" y="483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1" name="Oval 1271">
            <a:extLst>
              <a:ext uri="{FF2B5EF4-FFF2-40B4-BE49-F238E27FC236}">
                <a16:creationId xmlns:a16="http://schemas.microsoft.com/office/drawing/2014/main" id="{A626A9D3-6BF9-4408-A206-3EF333BFD8AF}"/>
              </a:ext>
            </a:extLst>
          </p:cNvPr>
          <p:cNvSpPr>
            <a:spLocks noChangeArrowheads="1"/>
          </p:cNvSpPr>
          <p:nvPr/>
        </p:nvSpPr>
        <p:spPr bwMode="auto">
          <a:xfrm>
            <a:off x="4233864" y="472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2" name="Oval 1272">
            <a:extLst>
              <a:ext uri="{FF2B5EF4-FFF2-40B4-BE49-F238E27FC236}">
                <a16:creationId xmlns:a16="http://schemas.microsoft.com/office/drawing/2014/main" id="{1829DBAA-18D6-45FA-A42D-D46467335725}"/>
              </a:ext>
            </a:extLst>
          </p:cNvPr>
          <p:cNvSpPr>
            <a:spLocks noChangeArrowheads="1"/>
          </p:cNvSpPr>
          <p:nvPr/>
        </p:nvSpPr>
        <p:spPr bwMode="auto">
          <a:xfrm>
            <a:off x="4257676" y="4654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3" name="Oval 1273">
            <a:extLst>
              <a:ext uri="{FF2B5EF4-FFF2-40B4-BE49-F238E27FC236}">
                <a16:creationId xmlns:a16="http://schemas.microsoft.com/office/drawing/2014/main" id="{145AEEF2-14F6-46C1-A57D-37528D2294D3}"/>
              </a:ext>
            </a:extLst>
          </p:cNvPr>
          <p:cNvSpPr>
            <a:spLocks noChangeArrowheads="1"/>
          </p:cNvSpPr>
          <p:nvPr/>
        </p:nvSpPr>
        <p:spPr bwMode="auto">
          <a:xfrm>
            <a:off x="4292601" y="4564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4" name="Oval 1274">
            <a:extLst>
              <a:ext uri="{FF2B5EF4-FFF2-40B4-BE49-F238E27FC236}">
                <a16:creationId xmlns:a16="http://schemas.microsoft.com/office/drawing/2014/main" id="{AFF3F353-59F2-49D7-A8F3-4852F2A0BB84}"/>
              </a:ext>
            </a:extLst>
          </p:cNvPr>
          <p:cNvSpPr>
            <a:spLocks noChangeArrowheads="1"/>
          </p:cNvSpPr>
          <p:nvPr/>
        </p:nvSpPr>
        <p:spPr bwMode="auto">
          <a:xfrm>
            <a:off x="4316414" y="4324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5" name="Oval 1275">
            <a:extLst>
              <a:ext uri="{FF2B5EF4-FFF2-40B4-BE49-F238E27FC236}">
                <a16:creationId xmlns:a16="http://schemas.microsoft.com/office/drawing/2014/main" id="{F0DA452F-981F-4782-813F-912B9C115CB1}"/>
              </a:ext>
            </a:extLst>
          </p:cNvPr>
          <p:cNvSpPr>
            <a:spLocks noChangeArrowheads="1"/>
          </p:cNvSpPr>
          <p:nvPr/>
        </p:nvSpPr>
        <p:spPr bwMode="auto">
          <a:xfrm>
            <a:off x="4306889" y="479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6" name="Oval 1276">
            <a:extLst>
              <a:ext uri="{FF2B5EF4-FFF2-40B4-BE49-F238E27FC236}">
                <a16:creationId xmlns:a16="http://schemas.microsoft.com/office/drawing/2014/main" id="{0D0EFF6D-ECEB-4F2D-B55C-A0472645229A}"/>
              </a:ext>
            </a:extLst>
          </p:cNvPr>
          <p:cNvSpPr>
            <a:spLocks noChangeArrowheads="1"/>
          </p:cNvSpPr>
          <p:nvPr/>
        </p:nvSpPr>
        <p:spPr bwMode="auto">
          <a:xfrm>
            <a:off x="4378326" y="4803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7" name="Oval 1277">
            <a:extLst>
              <a:ext uri="{FF2B5EF4-FFF2-40B4-BE49-F238E27FC236}">
                <a16:creationId xmlns:a16="http://schemas.microsoft.com/office/drawing/2014/main" id="{E76F8E49-BE54-4E5E-B860-A12FBCAF9A22}"/>
              </a:ext>
            </a:extLst>
          </p:cNvPr>
          <p:cNvSpPr>
            <a:spLocks noChangeArrowheads="1"/>
          </p:cNvSpPr>
          <p:nvPr/>
        </p:nvSpPr>
        <p:spPr bwMode="auto">
          <a:xfrm>
            <a:off x="4402139" y="473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8" name="Oval 1278">
            <a:extLst>
              <a:ext uri="{FF2B5EF4-FFF2-40B4-BE49-F238E27FC236}">
                <a16:creationId xmlns:a16="http://schemas.microsoft.com/office/drawing/2014/main" id="{5CA74C6F-4902-490E-99ED-F411ACEAF2E0}"/>
              </a:ext>
            </a:extLst>
          </p:cNvPr>
          <p:cNvSpPr>
            <a:spLocks noChangeArrowheads="1"/>
          </p:cNvSpPr>
          <p:nvPr/>
        </p:nvSpPr>
        <p:spPr bwMode="auto">
          <a:xfrm>
            <a:off x="4303714" y="473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9" name="Oval 1279">
            <a:extLst>
              <a:ext uri="{FF2B5EF4-FFF2-40B4-BE49-F238E27FC236}">
                <a16:creationId xmlns:a16="http://schemas.microsoft.com/office/drawing/2014/main" id="{1F765E56-005C-4CDA-A55B-73CD18944943}"/>
              </a:ext>
            </a:extLst>
          </p:cNvPr>
          <p:cNvSpPr>
            <a:spLocks noChangeArrowheads="1"/>
          </p:cNvSpPr>
          <p:nvPr/>
        </p:nvSpPr>
        <p:spPr bwMode="auto">
          <a:xfrm>
            <a:off x="4614864" y="409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0" name="Oval 1280">
            <a:extLst>
              <a:ext uri="{FF2B5EF4-FFF2-40B4-BE49-F238E27FC236}">
                <a16:creationId xmlns:a16="http://schemas.microsoft.com/office/drawing/2014/main" id="{D33A8CB0-F96C-4AFA-AA31-102088AF49EA}"/>
              </a:ext>
            </a:extLst>
          </p:cNvPr>
          <p:cNvSpPr>
            <a:spLocks noChangeArrowheads="1"/>
          </p:cNvSpPr>
          <p:nvPr/>
        </p:nvSpPr>
        <p:spPr bwMode="auto">
          <a:xfrm>
            <a:off x="4608514" y="473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1" name="Oval 1281">
            <a:extLst>
              <a:ext uri="{FF2B5EF4-FFF2-40B4-BE49-F238E27FC236}">
                <a16:creationId xmlns:a16="http://schemas.microsoft.com/office/drawing/2014/main" id="{F6E82A14-10B3-4D33-8440-DF299ADAC41C}"/>
              </a:ext>
            </a:extLst>
          </p:cNvPr>
          <p:cNvSpPr>
            <a:spLocks noChangeArrowheads="1"/>
          </p:cNvSpPr>
          <p:nvPr/>
        </p:nvSpPr>
        <p:spPr bwMode="auto">
          <a:xfrm>
            <a:off x="4522788" y="47704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2" name="Oval 1282">
            <a:extLst>
              <a:ext uri="{FF2B5EF4-FFF2-40B4-BE49-F238E27FC236}">
                <a16:creationId xmlns:a16="http://schemas.microsoft.com/office/drawing/2014/main" id="{77E6CD37-7467-4AA9-9281-D55BA2CF6F8A}"/>
              </a:ext>
            </a:extLst>
          </p:cNvPr>
          <p:cNvSpPr>
            <a:spLocks noChangeArrowheads="1"/>
          </p:cNvSpPr>
          <p:nvPr/>
        </p:nvSpPr>
        <p:spPr bwMode="auto">
          <a:xfrm>
            <a:off x="4503739" y="465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3" name="Oval 1283">
            <a:extLst>
              <a:ext uri="{FF2B5EF4-FFF2-40B4-BE49-F238E27FC236}">
                <a16:creationId xmlns:a16="http://schemas.microsoft.com/office/drawing/2014/main" id="{17B8715B-A3D2-4AD8-B944-A0CAE4DF8696}"/>
              </a:ext>
            </a:extLst>
          </p:cNvPr>
          <p:cNvSpPr>
            <a:spLocks noChangeArrowheads="1"/>
          </p:cNvSpPr>
          <p:nvPr/>
        </p:nvSpPr>
        <p:spPr bwMode="auto">
          <a:xfrm>
            <a:off x="4575176" y="465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4" name="Oval 1284">
            <a:extLst>
              <a:ext uri="{FF2B5EF4-FFF2-40B4-BE49-F238E27FC236}">
                <a16:creationId xmlns:a16="http://schemas.microsoft.com/office/drawing/2014/main" id="{827645EB-A9FA-45FB-96A8-5E3A65C3DD73}"/>
              </a:ext>
            </a:extLst>
          </p:cNvPr>
          <p:cNvSpPr>
            <a:spLocks noChangeArrowheads="1"/>
          </p:cNvSpPr>
          <p:nvPr/>
        </p:nvSpPr>
        <p:spPr bwMode="auto">
          <a:xfrm>
            <a:off x="4598989" y="458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5" name="Oval 1285">
            <a:extLst>
              <a:ext uri="{FF2B5EF4-FFF2-40B4-BE49-F238E27FC236}">
                <a16:creationId xmlns:a16="http://schemas.microsoft.com/office/drawing/2014/main" id="{613F5E2E-EFA1-4421-8652-D0085629F7B9}"/>
              </a:ext>
            </a:extLst>
          </p:cNvPr>
          <p:cNvSpPr>
            <a:spLocks noChangeArrowheads="1"/>
          </p:cNvSpPr>
          <p:nvPr/>
        </p:nvSpPr>
        <p:spPr bwMode="auto">
          <a:xfrm>
            <a:off x="4500564" y="458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6" name="Oval 1286">
            <a:extLst>
              <a:ext uri="{FF2B5EF4-FFF2-40B4-BE49-F238E27FC236}">
                <a16:creationId xmlns:a16="http://schemas.microsoft.com/office/drawing/2014/main" id="{3C70C4CF-312B-47FB-BD12-D2DB9C0B6A2D}"/>
              </a:ext>
            </a:extLst>
          </p:cNvPr>
          <p:cNvSpPr>
            <a:spLocks noChangeArrowheads="1"/>
          </p:cNvSpPr>
          <p:nvPr/>
        </p:nvSpPr>
        <p:spPr bwMode="auto">
          <a:xfrm>
            <a:off x="4752976" y="480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7" name="Oval 1287">
            <a:extLst>
              <a:ext uri="{FF2B5EF4-FFF2-40B4-BE49-F238E27FC236}">
                <a16:creationId xmlns:a16="http://schemas.microsoft.com/office/drawing/2014/main" id="{CFCC8125-E44C-4C38-AEA0-4499D8133A28}"/>
              </a:ext>
            </a:extLst>
          </p:cNvPr>
          <p:cNvSpPr>
            <a:spLocks noChangeArrowheads="1"/>
          </p:cNvSpPr>
          <p:nvPr/>
        </p:nvSpPr>
        <p:spPr bwMode="auto">
          <a:xfrm>
            <a:off x="4656139" y="4778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8" name="Oval 1288">
            <a:extLst>
              <a:ext uri="{FF2B5EF4-FFF2-40B4-BE49-F238E27FC236}">
                <a16:creationId xmlns:a16="http://schemas.microsoft.com/office/drawing/2014/main" id="{4A1BD696-C339-4674-A1DD-9E34441F8745}"/>
              </a:ext>
            </a:extLst>
          </p:cNvPr>
          <p:cNvSpPr>
            <a:spLocks noChangeArrowheads="1"/>
          </p:cNvSpPr>
          <p:nvPr/>
        </p:nvSpPr>
        <p:spPr bwMode="auto">
          <a:xfrm>
            <a:off x="4719639" y="473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9" name="Oval 1289">
            <a:extLst>
              <a:ext uri="{FF2B5EF4-FFF2-40B4-BE49-F238E27FC236}">
                <a16:creationId xmlns:a16="http://schemas.microsoft.com/office/drawing/2014/main" id="{F6B5B3D0-CBB9-4FF6-A3E1-2D8A7543AE2D}"/>
              </a:ext>
            </a:extLst>
          </p:cNvPr>
          <p:cNvSpPr>
            <a:spLocks noChangeArrowheads="1"/>
          </p:cNvSpPr>
          <p:nvPr/>
        </p:nvSpPr>
        <p:spPr bwMode="auto">
          <a:xfrm>
            <a:off x="4743451" y="466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0" name="Oval 1290">
            <a:extLst>
              <a:ext uri="{FF2B5EF4-FFF2-40B4-BE49-F238E27FC236}">
                <a16:creationId xmlns:a16="http://schemas.microsoft.com/office/drawing/2014/main" id="{F4500809-E098-4820-A845-8BE75B54367E}"/>
              </a:ext>
            </a:extLst>
          </p:cNvPr>
          <p:cNvSpPr>
            <a:spLocks noChangeArrowheads="1"/>
          </p:cNvSpPr>
          <p:nvPr/>
        </p:nvSpPr>
        <p:spPr bwMode="auto">
          <a:xfrm>
            <a:off x="4645026" y="466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1" name="Oval 1291">
            <a:extLst>
              <a:ext uri="{FF2B5EF4-FFF2-40B4-BE49-F238E27FC236}">
                <a16:creationId xmlns:a16="http://schemas.microsoft.com/office/drawing/2014/main" id="{C7A279F3-3555-4ACA-828A-08E4B06CFB92}"/>
              </a:ext>
            </a:extLst>
          </p:cNvPr>
          <p:cNvSpPr>
            <a:spLocks noChangeArrowheads="1"/>
          </p:cNvSpPr>
          <p:nvPr/>
        </p:nvSpPr>
        <p:spPr bwMode="auto">
          <a:xfrm>
            <a:off x="4572001" y="48799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2" name="Oval 1292">
            <a:extLst>
              <a:ext uri="{FF2B5EF4-FFF2-40B4-BE49-F238E27FC236}">
                <a16:creationId xmlns:a16="http://schemas.microsoft.com/office/drawing/2014/main" id="{8C844EFB-1C2B-4505-A4B5-50FA4E9E9D3F}"/>
              </a:ext>
            </a:extLst>
          </p:cNvPr>
          <p:cNvSpPr>
            <a:spLocks noChangeArrowheads="1"/>
          </p:cNvSpPr>
          <p:nvPr/>
        </p:nvSpPr>
        <p:spPr bwMode="auto">
          <a:xfrm>
            <a:off x="5524501" y="531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3" name="Oval 1293">
            <a:extLst>
              <a:ext uri="{FF2B5EF4-FFF2-40B4-BE49-F238E27FC236}">
                <a16:creationId xmlns:a16="http://schemas.microsoft.com/office/drawing/2014/main" id="{D51D3443-D15F-4BF0-A64E-C9F5F54A2D11}"/>
              </a:ext>
            </a:extLst>
          </p:cNvPr>
          <p:cNvSpPr>
            <a:spLocks noChangeArrowheads="1"/>
          </p:cNvSpPr>
          <p:nvPr/>
        </p:nvSpPr>
        <p:spPr bwMode="auto">
          <a:xfrm>
            <a:off x="4970464" y="519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4" name="Oval 1294">
            <a:extLst>
              <a:ext uri="{FF2B5EF4-FFF2-40B4-BE49-F238E27FC236}">
                <a16:creationId xmlns:a16="http://schemas.microsoft.com/office/drawing/2014/main" id="{DE64B286-5DE8-4102-AAE4-0A2829613A51}"/>
              </a:ext>
            </a:extLst>
          </p:cNvPr>
          <p:cNvSpPr>
            <a:spLocks noChangeArrowheads="1"/>
          </p:cNvSpPr>
          <p:nvPr/>
        </p:nvSpPr>
        <p:spPr bwMode="auto">
          <a:xfrm>
            <a:off x="5005389" y="5332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5" name="Oval 1295">
            <a:extLst>
              <a:ext uri="{FF2B5EF4-FFF2-40B4-BE49-F238E27FC236}">
                <a16:creationId xmlns:a16="http://schemas.microsoft.com/office/drawing/2014/main" id="{2745FDA6-08E5-498E-A79E-D8639DFBC4B9}"/>
              </a:ext>
            </a:extLst>
          </p:cNvPr>
          <p:cNvSpPr>
            <a:spLocks noChangeArrowheads="1"/>
          </p:cNvSpPr>
          <p:nvPr/>
        </p:nvSpPr>
        <p:spPr bwMode="auto">
          <a:xfrm>
            <a:off x="5032376" y="5084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6" name="Oval 1296">
            <a:extLst>
              <a:ext uri="{FF2B5EF4-FFF2-40B4-BE49-F238E27FC236}">
                <a16:creationId xmlns:a16="http://schemas.microsoft.com/office/drawing/2014/main" id="{ED8E66EF-E21B-4397-B3B1-B385A4AADFB1}"/>
              </a:ext>
            </a:extLst>
          </p:cNvPr>
          <p:cNvSpPr>
            <a:spLocks noChangeArrowheads="1"/>
          </p:cNvSpPr>
          <p:nvPr/>
        </p:nvSpPr>
        <p:spPr bwMode="auto">
          <a:xfrm>
            <a:off x="5035551" y="499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7" name="Oval 1297">
            <a:extLst>
              <a:ext uri="{FF2B5EF4-FFF2-40B4-BE49-F238E27FC236}">
                <a16:creationId xmlns:a16="http://schemas.microsoft.com/office/drawing/2014/main" id="{98F9A052-35AF-4FAA-9B89-19B3485002F5}"/>
              </a:ext>
            </a:extLst>
          </p:cNvPr>
          <p:cNvSpPr>
            <a:spLocks noChangeArrowheads="1"/>
          </p:cNvSpPr>
          <p:nvPr/>
        </p:nvSpPr>
        <p:spPr bwMode="auto">
          <a:xfrm>
            <a:off x="4933951" y="508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8" name="Oval 1298">
            <a:extLst>
              <a:ext uri="{FF2B5EF4-FFF2-40B4-BE49-F238E27FC236}">
                <a16:creationId xmlns:a16="http://schemas.microsoft.com/office/drawing/2014/main" id="{F4329613-AFDA-4521-8E60-C32FFF404C9E}"/>
              </a:ext>
            </a:extLst>
          </p:cNvPr>
          <p:cNvSpPr>
            <a:spLocks noChangeArrowheads="1"/>
          </p:cNvSpPr>
          <p:nvPr/>
        </p:nvSpPr>
        <p:spPr bwMode="auto">
          <a:xfrm>
            <a:off x="4924426" y="555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9" name="Oval 1299">
            <a:extLst>
              <a:ext uri="{FF2B5EF4-FFF2-40B4-BE49-F238E27FC236}">
                <a16:creationId xmlns:a16="http://schemas.microsoft.com/office/drawing/2014/main" id="{E1C9D8F8-5E1D-4C64-950F-4B2FC415E183}"/>
              </a:ext>
            </a:extLst>
          </p:cNvPr>
          <p:cNvSpPr>
            <a:spLocks noChangeArrowheads="1"/>
          </p:cNvSpPr>
          <p:nvPr/>
        </p:nvSpPr>
        <p:spPr bwMode="auto">
          <a:xfrm>
            <a:off x="4995864" y="556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0" name="Oval 1300">
            <a:extLst>
              <a:ext uri="{FF2B5EF4-FFF2-40B4-BE49-F238E27FC236}">
                <a16:creationId xmlns:a16="http://schemas.microsoft.com/office/drawing/2014/main" id="{62BB092D-1B85-49E5-A77E-BEFFC36AA45E}"/>
              </a:ext>
            </a:extLst>
          </p:cNvPr>
          <p:cNvSpPr>
            <a:spLocks noChangeArrowheads="1"/>
          </p:cNvSpPr>
          <p:nvPr/>
        </p:nvSpPr>
        <p:spPr bwMode="auto">
          <a:xfrm>
            <a:off x="5019676" y="548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1" name="Oval 1301">
            <a:extLst>
              <a:ext uri="{FF2B5EF4-FFF2-40B4-BE49-F238E27FC236}">
                <a16:creationId xmlns:a16="http://schemas.microsoft.com/office/drawing/2014/main" id="{25EEC83D-26F5-4436-96EB-6677358A98AE}"/>
              </a:ext>
            </a:extLst>
          </p:cNvPr>
          <p:cNvSpPr>
            <a:spLocks noChangeArrowheads="1"/>
          </p:cNvSpPr>
          <p:nvPr/>
        </p:nvSpPr>
        <p:spPr bwMode="auto">
          <a:xfrm>
            <a:off x="4921251" y="5494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2" name="Oval 1302">
            <a:extLst>
              <a:ext uri="{FF2B5EF4-FFF2-40B4-BE49-F238E27FC236}">
                <a16:creationId xmlns:a16="http://schemas.microsoft.com/office/drawing/2014/main" id="{746B9419-97B7-4AD9-BF0B-1FA035DBEF28}"/>
              </a:ext>
            </a:extLst>
          </p:cNvPr>
          <p:cNvSpPr>
            <a:spLocks noChangeArrowheads="1"/>
          </p:cNvSpPr>
          <p:nvPr/>
        </p:nvSpPr>
        <p:spPr bwMode="auto">
          <a:xfrm>
            <a:off x="5054601" y="539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3" name="Oval 1303">
            <a:extLst>
              <a:ext uri="{FF2B5EF4-FFF2-40B4-BE49-F238E27FC236}">
                <a16:creationId xmlns:a16="http://schemas.microsoft.com/office/drawing/2014/main" id="{78C82A15-9700-44F5-8882-EA71034CA27E}"/>
              </a:ext>
            </a:extLst>
          </p:cNvPr>
          <p:cNvSpPr>
            <a:spLocks noChangeArrowheads="1"/>
          </p:cNvSpPr>
          <p:nvPr/>
        </p:nvSpPr>
        <p:spPr bwMode="auto">
          <a:xfrm>
            <a:off x="5022851" y="522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4" name="Oval 1304">
            <a:extLst>
              <a:ext uri="{FF2B5EF4-FFF2-40B4-BE49-F238E27FC236}">
                <a16:creationId xmlns:a16="http://schemas.microsoft.com/office/drawing/2014/main" id="{61C8BB42-845C-46A5-B9F6-A3722C06E44B}"/>
              </a:ext>
            </a:extLst>
          </p:cNvPr>
          <p:cNvSpPr>
            <a:spLocks noChangeArrowheads="1"/>
          </p:cNvSpPr>
          <p:nvPr/>
        </p:nvSpPr>
        <p:spPr bwMode="auto">
          <a:xfrm>
            <a:off x="5114926" y="526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5" name="Oval 1305">
            <a:extLst>
              <a:ext uri="{FF2B5EF4-FFF2-40B4-BE49-F238E27FC236}">
                <a16:creationId xmlns:a16="http://schemas.microsoft.com/office/drawing/2014/main" id="{860A50AD-358E-4D6E-AF37-D8407CB1AF73}"/>
              </a:ext>
            </a:extLst>
          </p:cNvPr>
          <p:cNvSpPr>
            <a:spLocks noChangeArrowheads="1"/>
          </p:cNvSpPr>
          <p:nvPr/>
        </p:nvSpPr>
        <p:spPr bwMode="auto">
          <a:xfrm>
            <a:off x="5149851" y="5408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6" name="Oval 1306">
            <a:extLst>
              <a:ext uri="{FF2B5EF4-FFF2-40B4-BE49-F238E27FC236}">
                <a16:creationId xmlns:a16="http://schemas.microsoft.com/office/drawing/2014/main" id="{D4658AEA-2E56-4DDB-9B57-56C0BA37BA1B}"/>
              </a:ext>
            </a:extLst>
          </p:cNvPr>
          <p:cNvSpPr>
            <a:spLocks noChangeArrowheads="1"/>
          </p:cNvSpPr>
          <p:nvPr/>
        </p:nvSpPr>
        <p:spPr bwMode="auto">
          <a:xfrm>
            <a:off x="5176839" y="5160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7" name="Oval 1307">
            <a:extLst>
              <a:ext uri="{FF2B5EF4-FFF2-40B4-BE49-F238E27FC236}">
                <a16:creationId xmlns:a16="http://schemas.microsoft.com/office/drawing/2014/main" id="{6442FCCD-973E-4FB9-8935-44F2FBA4553F}"/>
              </a:ext>
            </a:extLst>
          </p:cNvPr>
          <p:cNvSpPr>
            <a:spLocks noChangeArrowheads="1"/>
          </p:cNvSpPr>
          <p:nvPr/>
        </p:nvSpPr>
        <p:spPr bwMode="auto">
          <a:xfrm>
            <a:off x="5180014" y="5075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8" name="Oval 1308">
            <a:extLst>
              <a:ext uri="{FF2B5EF4-FFF2-40B4-BE49-F238E27FC236}">
                <a16:creationId xmlns:a16="http://schemas.microsoft.com/office/drawing/2014/main" id="{1B8150D9-2789-4D0E-9906-C245C5C2D817}"/>
              </a:ext>
            </a:extLst>
          </p:cNvPr>
          <p:cNvSpPr>
            <a:spLocks noChangeArrowheads="1"/>
          </p:cNvSpPr>
          <p:nvPr/>
        </p:nvSpPr>
        <p:spPr bwMode="auto">
          <a:xfrm>
            <a:off x="5078414" y="515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9" name="Oval 1309">
            <a:extLst>
              <a:ext uri="{FF2B5EF4-FFF2-40B4-BE49-F238E27FC236}">
                <a16:creationId xmlns:a16="http://schemas.microsoft.com/office/drawing/2014/main" id="{F96C5B52-8253-460C-A2D2-2C85830B8920}"/>
              </a:ext>
            </a:extLst>
          </p:cNvPr>
          <p:cNvSpPr>
            <a:spLocks noChangeArrowheads="1"/>
          </p:cNvSpPr>
          <p:nvPr/>
        </p:nvSpPr>
        <p:spPr bwMode="auto">
          <a:xfrm>
            <a:off x="5165726" y="548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0" name="Oval 1310">
            <a:extLst>
              <a:ext uri="{FF2B5EF4-FFF2-40B4-BE49-F238E27FC236}">
                <a16:creationId xmlns:a16="http://schemas.microsoft.com/office/drawing/2014/main" id="{298D4670-0595-4326-8B06-3B3B4AE733BB}"/>
              </a:ext>
            </a:extLst>
          </p:cNvPr>
          <p:cNvSpPr>
            <a:spLocks noChangeArrowheads="1"/>
          </p:cNvSpPr>
          <p:nvPr/>
        </p:nvSpPr>
        <p:spPr bwMode="auto">
          <a:xfrm>
            <a:off x="5065714" y="5570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1" name="Oval 1311">
            <a:extLst>
              <a:ext uri="{FF2B5EF4-FFF2-40B4-BE49-F238E27FC236}">
                <a16:creationId xmlns:a16="http://schemas.microsoft.com/office/drawing/2014/main" id="{69E17214-7124-41BA-8A0F-8EAA543D73B9}"/>
              </a:ext>
            </a:extLst>
          </p:cNvPr>
          <p:cNvSpPr>
            <a:spLocks noChangeArrowheads="1"/>
          </p:cNvSpPr>
          <p:nvPr/>
        </p:nvSpPr>
        <p:spPr bwMode="auto">
          <a:xfrm>
            <a:off x="5189539" y="524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2" name="Oval 1312">
            <a:extLst>
              <a:ext uri="{FF2B5EF4-FFF2-40B4-BE49-F238E27FC236}">
                <a16:creationId xmlns:a16="http://schemas.microsoft.com/office/drawing/2014/main" id="{AF32AA19-B330-47CC-9BE8-CE084FB7E0AC}"/>
              </a:ext>
            </a:extLst>
          </p:cNvPr>
          <p:cNvSpPr>
            <a:spLocks noChangeArrowheads="1"/>
          </p:cNvSpPr>
          <p:nvPr/>
        </p:nvSpPr>
        <p:spPr bwMode="auto">
          <a:xfrm>
            <a:off x="5227639" y="535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3" name="Oval 1313">
            <a:extLst>
              <a:ext uri="{FF2B5EF4-FFF2-40B4-BE49-F238E27FC236}">
                <a16:creationId xmlns:a16="http://schemas.microsoft.com/office/drawing/2014/main" id="{A06EC58E-499F-4EF5-AFFD-EA22E0654F46}"/>
              </a:ext>
            </a:extLst>
          </p:cNvPr>
          <p:cNvSpPr>
            <a:spLocks noChangeArrowheads="1"/>
          </p:cNvSpPr>
          <p:nvPr/>
        </p:nvSpPr>
        <p:spPr bwMode="auto">
          <a:xfrm>
            <a:off x="5262564" y="5495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4" name="Oval 1314">
            <a:extLst>
              <a:ext uri="{FF2B5EF4-FFF2-40B4-BE49-F238E27FC236}">
                <a16:creationId xmlns:a16="http://schemas.microsoft.com/office/drawing/2014/main" id="{06946B9B-1B62-4EBF-95EE-024DBED6EE4C}"/>
              </a:ext>
            </a:extLst>
          </p:cNvPr>
          <p:cNvSpPr>
            <a:spLocks noChangeArrowheads="1"/>
          </p:cNvSpPr>
          <p:nvPr/>
        </p:nvSpPr>
        <p:spPr bwMode="auto">
          <a:xfrm>
            <a:off x="5289551" y="524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5" name="Oval 1315">
            <a:extLst>
              <a:ext uri="{FF2B5EF4-FFF2-40B4-BE49-F238E27FC236}">
                <a16:creationId xmlns:a16="http://schemas.microsoft.com/office/drawing/2014/main" id="{BB08BEA3-B3F1-489D-8305-19C291831AB9}"/>
              </a:ext>
            </a:extLst>
          </p:cNvPr>
          <p:cNvSpPr>
            <a:spLocks noChangeArrowheads="1"/>
          </p:cNvSpPr>
          <p:nvPr/>
        </p:nvSpPr>
        <p:spPr bwMode="auto">
          <a:xfrm>
            <a:off x="5292726" y="5162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6" name="Oval 1316">
            <a:extLst>
              <a:ext uri="{FF2B5EF4-FFF2-40B4-BE49-F238E27FC236}">
                <a16:creationId xmlns:a16="http://schemas.microsoft.com/office/drawing/2014/main" id="{68AED601-519F-48F9-A3D8-064B88ED63D8}"/>
              </a:ext>
            </a:extLst>
          </p:cNvPr>
          <p:cNvSpPr>
            <a:spLocks noChangeArrowheads="1"/>
          </p:cNvSpPr>
          <p:nvPr/>
        </p:nvSpPr>
        <p:spPr bwMode="auto">
          <a:xfrm>
            <a:off x="5208589" y="512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7" name="Oval 1317">
            <a:extLst>
              <a:ext uri="{FF2B5EF4-FFF2-40B4-BE49-F238E27FC236}">
                <a16:creationId xmlns:a16="http://schemas.microsoft.com/office/drawing/2014/main" id="{433E793C-F86E-4E46-B4B7-3C0A81232496}"/>
              </a:ext>
            </a:extLst>
          </p:cNvPr>
          <p:cNvSpPr>
            <a:spLocks noChangeArrowheads="1"/>
          </p:cNvSpPr>
          <p:nvPr/>
        </p:nvSpPr>
        <p:spPr bwMode="auto">
          <a:xfrm>
            <a:off x="5267326" y="503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8" name="Oval 1318">
            <a:extLst>
              <a:ext uri="{FF2B5EF4-FFF2-40B4-BE49-F238E27FC236}">
                <a16:creationId xmlns:a16="http://schemas.microsoft.com/office/drawing/2014/main" id="{8E5EDDD4-8E15-4212-8A26-E7F9D7AEE527}"/>
              </a:ext>
            </a:extLst>
          </p:cNvPr>
          <p:cNvSpPr>
            <a:spLocks noChangeArrowheads="1"/>
          </p:cNvSpPr>
          <p:nvPr/>
        </p:nvSpPr>
        <p:spPr bwMode="auto">
          <a:xfrm>
            <a:off x="5311776" y="556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9" name="Oval 1319">
            <a:extLst>
              <a:ext uri="{FF2B5EF4-FFF2-40B4-BE49-F238E27FC236}">
                <a16:creationId xmlns:a16="http://schemas.microsoft.com/office/drawing/2014/main" id="{2B42047E-5027-4A9A-878E-70426BA6057A}"/>
              </a:ext>
            </a:extLst>
          </p:cNvPr>
          <p:cNvSpPr>
            <a:spLocks noChangeArrowheads="1"/>
          </p:cNvSpPr>
          <p:nvPr/>
        </p:nvSpPr>
        <p:spPr bwMode="auto">
          <a:xfrm>
            <a:off x="5399089" y="537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0" name="Oval 1320">
            <a:extLst>
              <a:ext uri="{FF2B5EF4-FFF2-40B4-BE49-F238E27FC236}">
                <a16:creationId xmlns:a16="http://schemas.microsoft.com/office/drawing/2014/main" id="{A79082AA-EFD8-48BE-9146-F3A7A0F5EE3F}"/>
              </a:ext>
            </a:extLst>
          </p:cNvPr>
          <p:cNvSpPr>
            <a:spLocks noChangeArrowheads="1"/>
          </p:cNvSpPr>
          <p:nvPr/>
        </p:nvSpPr>
        <p:spPr bwMode="auto">
          <a:xfrm>
            <a:off x="5372101" y="5432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1" name="Oval 1321">
            <a:extLst>
              <a:ext uri="{FF2B5EF4-FFF2-40B4-BE49-F238E27FC236}">
                <a16:creationId xmlns:a16="http://schemas.microsoft.com/office/drawing/2014/main" id="{40F9BA8B-5755-4C6D-AC3E-09A0A15A3F4C}"/>
              </a:ext>
            </a:extLst>
          </p:cNvPr>
          <p:cNvSpPr>
            <a:spLocks noChangeArrowheads="1"/>
          </p:cNvSpPr>
          <p:nvPr/>
        </p:nvSpPr>
        <p:spPr bwMode="auto">
          <a:xfrm>
            <a:off x="5407026" y="5572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2" name="Oval 1322">
            <a:extLst>
              <a:ext uri="{FF2B5EF4-FFF2-40B4-BE49-F238E27FC236}">
                <a16:creationId xmlns:a16="http://schemas.microsoft.com/office/drawing/2014/main" id="{F58C5C94-E55B-4803-988A-2F47340870E3}"/>
              </a:ext>
            </a:extLst>
          </p:cNvPr>
          <p:cNvSpPr>
            <a:spLocks noChangeArrowheads="1"/>
          </p:cNvSpPr>
          <p:nvPr/>
        </p:nvSpPr>
        <p:spPr bwMode="auto">
          <a:xfrm>
            <a:off x="5434014" y="5324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3" name="Oval 1323">
            <a:extLst>
              <a:ext uri="{FF2B5EF4-FFF2-40B4-BE49-F238E27FC236}">
                <a16:creationId xmlns:a16="http://schemas.microsoft.com/office/drawing/2014/main" id="{B2EE587A-1616-4F43-A2B5-FDA63E98CAE2}"/>
              </a:ext>
            </a:extLst>
          </p:cNvPr>
          <p:cNvSpPr>
            <a:spLocks noChangeArrowheads="1"/>
          </p:cNvSpPr>
          <p:nvPr/>
        </p:nvSpPr>
        <p:spPr bwMode="auto">
          <a:xfrm>
            <a:off x="5437189" y="5238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4" name="Oval 1324">
            <a:extLst>
              <a:ext uri="{FF2B5EF4-FFF2-40B4-BE49-F238E27FC236}">
                <a16:creationId xmlns:a16="http://schemas.microsoft.com/office/drawing/2014/main" id="{C619998A-B24E-47DB-9689-2418689631A1}"/>
              </a:ext>
            </a:extLst>
          </p:cNvPr>
          <p:cNvSpPr>
            <a:spLocks noChangeArrowheads="1"/>
          </p:cNvSpPr>
          <p:nvPr/>
        </p:nvSpPr>
        <p:spPr bwMode="auto">
          <a:xfrm>
            <a:off x="5335589" y="5322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5" name="Oval 1325">
            <a:extLst>
              <a:ext uri="{FF2B5EF4-FFF2-40B4-BE49-F238E27FC236}">
                <a16:creationId xmlns:a16="http://schemas.microsoft.com/office/drawing/2014/main" id="{6CBD736F-6BAD-4764-9013-8EDF411DB5D4}"/>
              </a:ext>
            </a:extLst>
          </p:cNvPr>
          <p:cNvSpPr>
            <a:spLocks noChangeArrowheads="1"/>
          </p:cNvSpPr>
          <p:nvPr/>
        </p:nvSpPr>
        <p:spPr bwMode="auto">
          <a:xfrm>
            <a:off x="5411789" y="511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6" name="Oval 1326">
            <a:extLst>
              <a:ext uri="{FF2B5EF4-FFF2-40B4-BE49-F238E27FC236}">
                <a16:creationId xmlns:a16="http://schemas.microsoft.com/office/drawing/2014/main" id="{CE831D15-E26F-4918-9650-43B4D574641E}"/>
              </a:ext>
            </a:extLst>
          </p:cNvPr>
          <p:cNvSpPr>
            <a:spLocks noChangeArrowheads="1"/>
          </p:cNvSpPr>
          <p:nvPr/>
        </p:nvSpPr>
        <p:spPr bwMode="auto">
          <a:xfrm>
            <a:off x="5372101" y="501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7" name="Oval 1327">
            <a:extLst>
              <a:ext uri="{FF2B5EF4-FFF2-40B4-BE49-F238E27FC236}">
                <a16:creationId xmlns:a16="http://schemas.microsoft.com/office/drawing/2014/main" id="{0AF130A4-1033-45BC-BDBB-2BBC03A486A2}"/>
              </a:ext>
            </a:extLst>
          </p:cNvPr>
          <p:cNvSpPr>
            <a:spLocks noChangeArrowheads="1"/>
          </p:cNvSpPr>
          <p:nvPr/>
        </p:nvSpPr>
        <p:spPr bwMode="auto">
          <a:xfrm>
            <a:off x="5424489" y="546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8" name="Oval 1328">
            <a:extLst>
              <a:ext uri="{FF2B5EF4-FFF2-40B4-BE49-F238E27FC236}">
                <a16:creationId xmlns:a16="http://schemas.microsoft.com/office/drawing/2014/main" id="{B8EC83DB-D87F-445A-9F3E-812C11771914}"/>
              </a:ext>
            </a:extLst>
          </p:cNvPr>
          <p:cNvSpPr>
            <a:spLocks noChangeArrowheads="1"/>
          </p:cNvSpPr>
          <p:nvPr/>
        </p:nvSpPr>
        <p:spPr bwMode="auto">
          <a:xfrm>
            <a:off x="5395914" y="520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9" name="Oval 1329">
            <a:extLst>
              <a:ext uri="{FF2B5EF4-FFF2-40B4-BE49-F238E27FC236}">
                <a16:creationId xmlns:a16="http://schemas.microsoft.com/office/drawing/2014/main" id="{EC6C1DA2-9094-44CA-9036-6B23CC68EC63}"/>
              </a:ext>
            </a:extLst>
          </p:cNvPr>
          <p:cNvSpPr>
            <a:spLocks noChangeArrowheads="1"/>
          </p:cNvSpPr>
          <p:nvPr/>
        </p:nvSpPr>
        <p:spPr bwMode="auto">
          <a:xfrm>
            <a:off x="5603876" y="542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0" name="Oval 1330">
            <a:extLst>
              <a:ext uri="{FF2B5EF4-FFF2-40B4-BE49-F238E27FC236}">
                <a16:creationId xmlns:a16="http://schemas.microsoft.com/office/drawing/2014/main" id="{374858C6-B79D-46C7-BFE7-B44BA5F8466F}"/>
              </a:ext>
            </a:extLst>
          </p:cNvPr>
          <p:cNvSpPr>
            <a:spLocks noChangeArrowheads="1"/>
          </p:cNvSpPr>
          <p:nvPr/>
        </p:nvSpPr>
        <p:spPr bwMode="auto">
          <a:xfrm>
            <a:off x="5630864" y="517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1" name="Oval 1331">
            <a:extLst>
              <a:ext uri="{FF2B5EF4-FFF2-40B4-BE49-F238E27FC236}">
                <a16:creationId xmlns:a16="http://schemas.microsoft.com/office/drawing/2014/main" id="{705645B5-52C2-4EC7-B0B7-2690C0D25325}"/>
              </a:ext>
            </a:extLst>
          </p:cNvPr>
          <p:cNvSpPr>
            <a:spLocks noChangeArrowheads="1"/>
          </p:cNvSpPr>
          <p:nvPr/>
        </p:nvSpPr>
        <p:spPr bwMode="auto">
          <a:xfrm>
            <a:off x="5634039" y="5092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2" name="Oval 1332">
            <a:extLst>
              <a:ext uri="{FF2B5EF4-FFF2-40B4-BE49-F238E27FC236}">
                <a16:creationId xmlns:a16="http://schemas.microsoft.com/office/drawing/2014/main" id="{3C6AD9BE-AF54-43DE-AD2E-BBC2EE276C57}"/>
              </a:ext>
            </a:extLst>
          </p:cNvPr>
          <p:cNvSpPr>
            <a:spLocks noChangeArrowheads="1"/>
          </p:cNvSpPr>
          <p:nvPr/>
        </p:nvSpPr>
        <p:spPr bwMode="auto">
          <a:xfrm>
            <a:off x="5549901" y="505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3" name="Oval 1333">
            <a:extLst>
              <a:ext uri="{FF2B5EF4-FFF2-40B4-BE49-F238E27FC236}">
                <a16:creationId xmlns:a16="http://schemas.microsoft.com/office/drawing/2014/main" id="{16C8D1D6-9765-45BB-8559-C080B3BB1A72}"/>
              </a:ext>
            </a:extLst>
          </p:cNvPr>
          <p:cNvSpPr>
            <a:spLocks noChangeArrowheads="1"/>
          </p:cNvSpPr>
          <p:nvPr/>
        </p:nvSpPr>
        <p:spPr bwMode="auto">
          <a:xfrm>
            <a:off x="5532439" y="517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4" name="Oval 1334">
            <a:extLst>
              <a:ext uri="{FF2B5EF4-FFF2-40B4-BE49-F238E27FC236}">
                <a16:creationId xmlns:a16="http://schemas.microsoft.com/office/drawing/2014/main" id="{4E20FB28-D6F5-450B-9D7B-07D0EAFD5488}"/>
              </a:ext>
            </a:extLst>
          </p:cNvPr>
          <p:cNvSpPr>
            <a:spLocks noChangeArrowheads="1"/>
          </p:cNvSpPr>
          <p:nvPr/>
        </p:nvSpPr>
        <p:spPr bwMode="auto">
          <a:xfrm>
            <a:off x="5653089" y="549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5" name="Oval 1335">
            <a:extLst>
              <a:ext uri="{FF2B5EF4-FFF2-40B4-BE49-F238E27FC236}">
                <a16:creationId xmlns:a16="http://schemas.microsoft.com/office/drawing/2014/main" id="{DA9117B3-421D-479A-ABDD-E170497B72F6}"/>
              </a:ext>
            </a:extLst>
          </p:cNvPr>
          <p:cNvSpPr>
            <a:spLocks noChangeArrowheads="1"/>
          </p:cNvSpPr>
          <p:nvPr/>
        </p:nvSpPr>
        <p:spPr bwMode="auto">
          <a:xfrm>
            <a:off x="5502276" y="5389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6" name="Oval 1336">
            <a:extLst>
              <a:ext uri="{FF2B5EF4-FFF2-40B4-BE49-F238E27FC236}">
                <a16:creationId xmlns:a16="http://schemas.microsoft.com/office/drawing/2014/main" id="{C1E319E4-E6AD-4F37-BB09-DD91F26D5981}"/>
              </a:ext>
            </a:extLst>
          </p:cNvPr>
          <p:cNvSpPr>
            <a:spLocks noChangeArrowheads="1"/>
          </p:cNvSpPr>
          <p:nvPr/>
        </p:nvSpPr>
        <p:spPr bwMode="auto">
          <a:xfrm>
            <a:off x="5621339" y="5321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7" name="Oval 1337">
            <a:extLst>
              <a:ext uri="{FF2B5EF4-FFF2-40B4-BE49-F238E27FC236}">
                <a16:creationId xmlns:a16="http://schemas.microsoft.com/office/drawing/2014/main" id="{1078D6A7-04CE-46BF-8F3D-E54DB2F7B05C}"/>
              </a:ext>
            </a:extLst>
          </p:cNvPr>
          <p:cNvSpPr>
            <a:spLocks noChangeArrowheads="1"/>
          </p:cNvSpPr>
          <p:nvPr/>
        </p:nvSpPr>
        <p:spPr bwMode="auto">
          <a:xfrm>
            <a:off x="5713414" y="536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8" name="Oval 1338">
            <a:extLst>
              <a:ext uri="{FF2B5EF4-FFF2-40B4-BE49-F238E27FC236}">
                <a16:creationId xmlns:a16="http://schemas.microsoft.com/office/drawing/2014/main" id="{678DEC13-4FF4-4AEF-9A87-07CE59F131F4}"/>
              </a:ext>
            </a:extLst>
          </p:cNvPr>
          <p:cNvSpPr>
            <a:spLocks noChangeArrowheads="1"/>
          </p:cNvSpPr>
          <p:nvPr/>
        </p:nvSpPr>
        <p:spPr bwMode="auto">
          <a:xfrm>
            <a:off x="5694364" y="512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9" name="Oval 1339">
            <a:extLst>
              <a:ext uri="{FF2B5EF4-FFF2-40B4-BE49-F238E27FC236}">
                <a16:creationId xmlns:a16="http://schemas.microsoft.com/office/drawing/2014/main" id="{A1D61FC4-AA85-4C84-80B9-B1E887CB5801}"/>
              </a:ext>
            </a:extLst>
          </p:cNvPr>
          <p:cNvSpPr>
            <a:spLocks noChangeArrowheads="1"/>
          </p:cNvSpPr>
          <p:nvPr/>
        </p:nvSpPr>
        <p:spPr bwMode="auto">
          <a:xfrm>
            <a:off x="5676901" y="525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0" name="Oval 1340">
            <a:extLst>
              <a:ext uri="{FF2B5EF4-FFF2-40B4-BE49-F238E27FC236}">
                <a16:creationId xmlns:a16="http://schemas.microsoft.com/office/drawing/2014/main" id="{7C480B85-B870-42A0-9F7B-AE88115B8E7C}"/>
              </a:ext>
            </a:extLst>
          </p:cNvPr>
          <p:cNvSpPr>
            <a:spLocks noChangeArrowheads="1"/>
          </p:cNvSpPr>
          <p:nvPr/>
        </p:nvSpPr>
        <p:spPr bwMode="auto">
          <a:xfrm>
            <a:off x="5554664" y="4433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1" name="Oval 1341">
            <a:extLst>
              <a:ext uri="{FF2B5EF4-FFF2-40B4-BE49-F238E27FC236}">
                <a16:creationId xmlns:a16="http://schemas.microsoft.com/office/drawing/2014/main" id="{2D78B5C7-ADCC-4395-841B-DED3501574C5}"/>
              </a:ext>
            </a:extLst>
          </p:cNvPr>
          <p:cNvSpPr>
            <a:spLocks noChangeArrowheads="1"/>
          </p:cNvSpPr>
          <p:nvPr/>
        </p:nvSpPr>
        <p:spPr bwMode="auto">
          <a:xfrm>
            <a:off x="5041901" y="4881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2" name="Oval 1342">
            <a:extLst>
              <a:ext uri="{FF2B5EF4-FFF2-40B4-BE49-F238E27FC236}">
                <a16:creationId xmlns:a16="http://schemas.microsoft.com/office/drawing/2014/main" id="{A9A1B7B1-06AF-465C-9426-6C678F80B032}"/>
              </a:ext>
            </a:extLst>
          </p:cNvPr>
          <p:cNvSpPr>
            <a:spLocks noChangeArrowheads="1"/>
          </p:cNvSpPr>
          <p:nvPr/>
        </p:nvSpPr>
        <p:spPr bwMode="auto">
          <a:xfrm>
            <a:off x="5059364" y="475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3" name="Oval 1343">
            <a:extLst>
              <a:ext uri="{FF2B5EF4-FFF2-40B4-BE49-F238E27FC236}">
                <a16:creationId xmlns:a16="http://schemas.microsoft.com/office/drawing/2014/main" id="{0A8494F7-8C1B-48B1-886A-DA572A6355CE}"/>
              </a:ext>
            </a:extLst>
          </p:cNvPr>
          <p:cNvSpPr>
            <a:spLocks noChangeArrowheads="1"/>
          </p:cNvSpPr>
          <p:nvPr/>
        </p:nvSpPr>
        <p:spPr bwMode="auto">
          <a:xfrm>
            <a:off x="4973638" y="47990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4" name="Oval 1344">
            <a:extLst>
              <a:ext uri="{FF2B5EF4-FFF2-40B4-BE49-F238E27FC236}">
                <a16:creationId xmlns:a16="http://schemas.microsoft.com/office/drawing/2014/main" id="{CA37464D-0DE0-45E6-BB57-516F7915C982}"/>
              </a:ext>
            </a:extLst>
          </p:cNvPr>
          <p:cNvSpPr>
            <a:spLocks noChangeArrowheads="1"/>
          </p:cNvSpPr>
          <p:nvPr/>
        </p:nvSpPr>
        <p:spPr bwMode="auto">
          <a:xfrm>
            <a:off x="4954589" y="4681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5" name="Oval 1345">
            <a:extLst>
              <a:ext uri="{FF2B5EF4-FFF2-40B4-BE49-F238E27FC236}">
                <a16:creationId xmlns:a16="http://schemas.microsoft.com/office/drawing/2014/main" id="{A3F2458E-4571-4C78-A2F5-0CF3584E03FB}"/>
              </a:ext>
            </a:extLst>
          </p:cNvPr>
          <p:cNvSpPr>
            <a:spLocks noChangeArrowheads="1"/>
          </p:cNvSpPr>
          <p:nvPr/>
        </p:nvSpPr>
        <p:spPr bwMode="auto">
          <a:xfrm>
            <a:off x="5026026" y="468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6" name="Oval 1346">
            <a:extLst>
              <a:ext uri="{FF2B5EF4-FFF2-40B4-BE49-F238E27FC236}">
                <a16:creationId xmlns:a16="http://schemas.microsoft.com/office/drawing/2014/main" id="{0534B88A-E934-436C-AE8D-3AF846DBF731}"/>
              </a:ext>
            </a:extLst>
          </p:cNvPr>
          <p:cNvSpPr>
            <a:spLocks noChangeArrowheads="1"/>
          </p:cNvSpPr>
          <p:nvPr/>
        </p:nvSpPr>
        <p:spPr bwMode="auto">
          <a:xfrm>
            <a:off x="5049839" y="4613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7" name="Oval 1347">
            <a:extLst>
              <a:ext uri="{FF2B5EF4-FFF2-40B4-BE49-F238E27FC236}">
                <a16:creationId xmlns:a16="http://schemas.microsoft.com/office/drawing/2014/main" id="{C0B2AF2E-734E-4F47-B6F6-54FF082A4AB1}"/>
              </a:ext>
            </a:extLst>
          </p:cNvPr>
          <p:cNvSpPr>
            <a:spLocks noChangeArrowheads="1"/>
          </p:cNvSpPr>
          <p:nvPr/>
        </p:nvSpPr>
        <p:spPr bwMode="auto">
          <a:xfrm>
            <a:off x="4951414" y="4618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8" name="Oval 1348">
            <a:extLst>
              <a:ext uri="{FF2B5EF4-FFF2-40B4-BE49-F238E27FC236}">
                <a16:creationId xmlns:a16="http://schemas.microsoft.com/office/drawing/2014/main" id="{CBBD1E84-5796-435E-992C-B3AE3F9F8CE8}"/>
              </a:ext>
            </a:extLst>
          </p:cNvPr>
          <p:cNvSpPr>
            <a:spLocks noChangeArrowheads="1"/>
          </p:cNvSpPr>
          <p:nvPr/>
        </p:nvSpPr>
        <p:spPr bwMode="auto">
          <a:xfrm>
            <a:off x="5084764" y="452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9" name="Oval 1349">
            <a:extLst>
              <a:ext uri="{FF2B5EF4-FFF2-40B4-BE49-F238E27FC236}">
                <a16:creationId xmlns:a16="http://schemas.microsoft.com/office/drawing/2014/main" id="{511D6ED4-ECF3-44D3-B7C2-4583FEB83F5A}"/>
              </a:ext>
            </a:extLst>
          </p:cNvPr>
          <p:cNvSpPr>
            <a:spLocks noChangeArrowheads="1"/>
          </p:cNvSpPr>
          <p:nvPr/>
        </p:nvSpPr>
        <p:spPr bwMode="auto">
          <a:xfrm>
            <a:off x="5145089" y="439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0" name="Oval 1350">
            <a:extLst>
              <a:ext uri="{FF2B5EF4-FFF2-40B4-BE49-F238E27FC236}">
                <a16:creationId xmlns:a16="http://schemas.microsoft.com/office/drawing/2014/main" id="{BDD3BB4D-D9EF-4BD3-B35D-688615A2CC15}"/>
              </a:ext>
            </a:extLst>
          </p:cNvPr>
          <p:cNvSpPr>
            <a:spLocks noChangeArrowheads="1"/>
          </p:cNvSpPr>
          <p:nvPr/>
        </p:nvSpPr>
        <p:spPr bwMode="auto">
          <a:xfrm>
            <a:off x="5180014" y="453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1" name="Oval 1351">
            <a:extLst>
              <a:ext uri="{FF2B5EF4-FFF2-40B4-BE49-F238E27FC236}">
                <a16:creationId xmlns:a16="http://schemas.microsoft.com/office/drawing/2014/main" id="{FC81131E-3B6B-4138-88C3-574D6EDAE3AE}"/>
              </a:ext>
            </a:extLst>
          </p:cNvPr>
          <p:cNvSpPr>
            <a:spLocks noChangeArrowheads="1"/>
          </p:cNvSpPr>
          <p:nvPr/>
        </p:nvSpPr>
        <p:spPr bwMode="auto">
          <a:xfrm>
            <a:off x="5207001" y="428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2" name="Oval 1352">
            <a:extLst>
              <a:ext uri="{FF2B5EF4-FFF2-40B4-BE49-F238E27FC236}">
                <a16:creationId xmlns:a16="http://schemas.microsoft.com/office/drawing/2014/main" id="{D6ECB080-3694-427E-9CCF-B632B58F979A}"/>
              </a:ext>
            </a:extLst>
          </p:cNvPr>
          <p:cNvSpPr>
            <a:spLocks noChangeArrowheads="1"/>
          </p:cNvSpPr>
          <p:nvPr/>
        </p:nvSpPr>
        <p:spPr bwMode="auto">
          <a:xfrm>
            <a:off x="5203826" y="4835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3" name="Oval 1353">
            <a:extLst>
              <a:ext uri="{FF2B5EF4-FFF2-40B4-BE49-F238E27FC236}">
                <a16:creationId xmlns:a16="http://schemas.microsoft.com/office/drawing/2014/main" id="{9971D345-3E5B-42C4-BC72-AB881F3A93A0}"/>
              </a:ext>
            </a:extLst>
          </p:cNvPr>
          <p:cNvSpPr>
            <a:spLocks noChangeArrowheads="1"/>
          </p:cNvSpPr>
          <p:nvPr/>
        </p:nvSpPr>
        <p:spPr bwMode="auto">
          <a:xfrm>
            <a:off x="5118101" y="48752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4" name="Oval 1354">
            <a:extLst>
              <a:ext uri="{FF2B5EF4-FFF2-40B4-BE49-F238E27FC236}">
                <a16:creationId xmlns:a16="http://schemas.microsoft.com/office/drawing/2014/main" id="{02CD3337-E172-474B-9A0F-96610F8F6768}"/>
              </a:ext>
            </a:extLst>
          </p:cNvPr>
          <p:cNvSpPr>
            <a:spLocks noChangeArrowheads="1"/>
          </p:cNvSpPr>
          <p:nvPr/>
        </p:nvSpPr>
        <p:spPr bwMode="auto">
          <a:xfrm>
            <a:off x="5106989" y="480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5" name="Oval 1355">
            <a:extLst>
              <a:ext uri="{FF2B5EF4-FFF2-40B4-BE49-F238E27FC236}">
                <a16:creationId xmlns:a16="http://schemas.microsoft.com/office/drawing/2014/main" id="{2F61278C-F56F-4DC9-9033-3FADCA35F0E6}"/>
              </a:ext>
            </a:extLst>
          </p:cNvPr>
          <p:cNvSpPr>
            <a:spLocks noChangeArrowheads="1"/>
          </p:cNvSpPr>
          <p:nvPr/>
        </p:nvSpPr>
        <p:spPr bwMode="auto">
          <a:xfrm>
            <a:off x="5170489" y="4762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6" name="Oval 1356">
            <a:extLst>
              <a:ext uri="{FF2B5EF4-FFF2-40B4-BE49-F238E27FC236}">
                <a16:creationId xmlns:a16="http://schemas.microsoft.com/office/drawing/2014/main" id="{F2A6989F-B857-4610-956F-3BD8522CC2F9}"/>
              </a:ext>
            </a:extLst>
          </p:cNvPr>
          <p:cNvSpPr>
            <a:spLocks noChangeArrowheads="1"/>
          </p:cNvSpPr>
          <p:nvPr/>
        </p:nvSpPr>
        <p:spPr bwMode="auto">
          <a:xfrm>
            <a:off x="5194301" y="468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7" name="Oval 1357">
            <a:extLst>
              <a:ext uri="{FF2B5EF4-FFF2-40B4-BE49-F238E27FC236}">
                <a16:creationId xmlns:a16="http://schemas.microsoft.com/office/drawing/2014/main" id="{BED5FD61-2AAE-476F-B8DA-7C894BF4A393}"/>
              </a:ext>
            </a:extLst>
          </p:cNvPr>
          <p:cNvSpPr>
            <a:spLocks noChangeArrowheads="1"/>
          </p:cNvSpPr>
          <p:nvPr/>
        </p:nvSpPr>
        <p:spPr bwMode="auto">
          <a:xfrm>
            <a:off x="5095876" y="4694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8" name="Oval 1358">
            <a:extLst>
              <a:ext uri="{FF2B5EF4-FFF2-40B4-BE49-F238E27FC236}">
                <a16:creationId xmlns:a16="http://schemas.microsoft.com/office/drawing/2014/main" id="{A4522AF1-7595-460E-94F0-78398B529184}"/>
              </a:ext>
            </a:extLst>
          </p:cNvPr>
          <p:cNvSpPr>
            <a:spLocks noChangeArrowheads="1"/>
          </p:cNvSpPr>
          <p:nvPr/>
        </p:nvSpPr>
        <p:spPr bwMode="auto">
          <a:xfrm>
            <a:off x="5219701" y="437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9" name="Oval 1359">
            <a:extLst>
              <a:ext uri="{FF2B5EF4-FFF2-40B4-BE49-F238E27FC236}">
                <a16:creationId xmlns:a16="http://schemas.microsoft.com/office/drawing/2014/main" id="{B7FB0176-6F29-46EE-9996-67FCACB5F986}"/>
              </a:ext>
            </a:extLst>
          </p:cNvPr>
          <p:cNvSpPr>
            <a:spLocks noChangeArrowheads="1"/>
          </p:cNvSpPr>
          <p:nvPr/>
        </p:nvSpPr>
        <p:spPr bwMode="auto">
          <a:xfrm>
            <a:off x="5257801" y="447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0" name="Oval 1360">
            <a:extLst>
              <a:ext uri="{FF2B5EF4-FFF2-40B4-BE49-F238E27FC236}">
                <a16:creationId xmlns:a16="http://schemas.microsoft.com/office/drawing/2014/main" id="{2DAB14F0-9026-4F27-B4CC-57F3FB0C0D03}"/>
              </a:ext>
            </a:extLst>
          </p:cNvPr>
          <p:cNvSpPr>
            <a:spLocks noChangeArrowheads="1"/>
          </p:cNvSpPr>
          <p:nvPr/>
        </p:nvSpPr>
        <p:spPr bwMode="auto">
          <a:xfrm>
            <a:off x="5292726" y="4619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1" name="Oval 1361">
            <a:extLst>
              <a:ext uri="{FF2B5EF4-FFF2-40B4-BE49-F238E27FC236}">
                <a16:creationId xmlns:a16="http://schemas.microsoft.com/office/drawing/2014/main" id="{30490E12-6A74-4513-B54A-89B3E4FA7571}"/>
              </a:ext>
            </a:extLst>
          </p:cNvPr>
          <p:cNvSpPr>
            <a:spLocks noChangeArrowheads="1"/>
          </p:cNvSpPr>
          <p:nvPr/>
        </p:nvSpPr>
        <p:spPr bwMode="auto">
          <a:xfrm>
            <a:off x="5319714" y="437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2" name="Oval 1362">
            <a:extLst>
              <a:ext uri="{FF2B5EF4-FFF2-40B4-BE49-F238E27FC236}">
                <a16:creationId xmlns:a16="http://schemas.microsoft.com/office/drawing/2014/main" id="{9A15C8DD-7FA1-43D1-8B3F-E361C2A83A5E}"/>
              </a:ext>
            </a:extLst>
          </p:cNvPr>
          <p:cNvSpPr>
            <a:spLocks noChangeArrowheads="1"/>
          </p:cNvSpPr>
          <p:nvPr/>
        </p:nvSpPr>
        <p:spPr bwMode="auto">
          <a:xfrm>
            <a:off x="5322889" y="428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3" name="Oval 1363">
            <a:extLst>
              <a:ext uri="{FF2B5EF4-FFF2-40B4-BE49-F238E27FC236}">
                <a16:creationId xmlns:a16="http://schemas.microsoft.com/office/drawing/2014/main" id="{D91882AE-BA2C-4A14-97EA-095803920DA4}"/>
              </a:ext>
            </a:extLst>
          </p:cNvPr>
          <p:cNvSpPr>
            <a:spLocks noChangeArrowheads="1"/>
          </p:cNvSpPr>
          <p:nvPr/>
        </p:nvSpPr>
        <p:spPr bwMode="auto">
          <a:xfrm>
            <a:off x="5238751" y="4244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4" name="Oval 1364">
            <a:extLst>
              <a:ext uri="{FF2B5EF4-FFF2-40B4-BE49-F238E27FC236}">
                <a16:creationId xmlns:a16="http://schemas.microsoft.com/office/drawing/2014/main" id="{E5C4CA22-6070-4619-9303-30DAAEBBFD1A}"/>
              </a:ext>
            </a:extLst>
          </p:cNvPr>
          <p:cNvSpPr>
            <a:spLocks noChangeArrowheads="1"/>
          </p:cNvSpPr>
          <p:nvPr/>
        </p:nvSpPr>
        <p:spPr bwMode="auto">
          <a:xfrm>
            <a:off x="5202239" y="4956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5" name="Oval 1365">
            <a:extLst>
              <a:ext uri="{FF2B5EF4-FFF2-40B4-BE49-F238E27FC236}">
                <a16:creationId xmlns:a16="http://schemas.microsoft.com/office/drawing/2014/main" id="{C8C3B82E-72D0-4B47-95A0-58F7A2B60FF4}"/>
              </a:ext>
            </a:extLst>
          </p:cNvPr>
          <p:cNvSpPr>
            <a:spLocks noChangeArrowheads="1"/>
          </p:cNvSpPr>
          <p:nvPr/>
        </p:nvSpPr>
        <p:spPr bwMode="auto">
          <a:xfrm>
            <a:off x="5283201" y="484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6" name="Oval 1366">
            <a:extLst>
              <a:ext uri="{FF2B5EF4-FFF2-40B4-BE49-F238E27FC236}">
                <a16:creationId xmlns:a16="http://schemas.microsoft.com/office/drawing/2014/main" id="{4AD1A2EF-9C34-40C8-849E-928DE23A571D}"/>
              </a:ext>
            </a:extLst>
          </p:cNvPr>
          <p:cNvSpPr>
            <a:spLocks noChangeArrowheads="1"/>
          </p:cNvSpPr>
          <p:nvPr/>
        </p:nvSpPr>
        <p:spPr bwMode="auto">
          <a:xfrm>
            <a:off x="5307014" y="4776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7" name="Oval 1367">
            <a:extLst>
              <a:ext uri="{FF2B5EF4-FFF2-40B4-BE49-F238E27FC236}">
                <a16:creationId xmlns:a16="http://schemas.microsoft.com/office/drawing/2014/main" id="{E542DE6D-0F7B-407B-939E-523E52416D43}"/>
              </a:ext>
            </a:extLst>
          </p:cNvPr>
          <p:cNvSpPr>
            <a:spLocks noChangeArrowheads="1"/>
          </p:cNvSpPr>
          <p:nvPr/>
        </p:nvSpPr>
        <p:spPr bwMode="auto">
          <a:xfrm>
            <a:off x="5341939" y="468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8" name="Oval 1368">
            <a:extLst>
              <a:ext uri="{FF2B5EF4-FFF2-40B4-BE49-F238E27FC236}">
                <a16:creationId xmlns:a16="http://schemas.microsoft.com/office/drawing/2014/main" id="{F0C8BB39-C5CE-4350-9292-F8C0D0C114B1}"/>
              </a:ext>
            </a:extLst>
          </p:cNvPr>
          <p:cNvSpPr>
            <a:spLocks noChangeArrowheads="1"/>
          </p:cNvSpPr>
          <p:nvPr/>
        </p:nvSpPr>
        <p:spPr bwMode="auto">
          <a:xfrm>
            <a:off x="5429251" y="4500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9" name="Oval 1369">
            <a:extLst>
              <a:ext uri="{FF2B5EF4-FFF2-40B4-BE49-F238E27FC236}">
                <a16:creationId xmlns:a16="http://schemas.microsoft.com/office/drawing/2014/main" id="{5F945427-D08D-4D84-8238-9FDF080B5FE9}"/>
              </a:ext>
            </a:extLst>
          </p:cNvPr>
          <p:cNvSpPr>
            <a:spLocks noChangeArrowheads="1"/>
          </p:cNvSpPr>
          <p:nvPr/>
        </p:nvSpPr>
        <p:spPr bwMode="auto">
          <a:xfrm>
            <a:off x="5402264" y="455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0" name="Oval 1370">
            <a:extLst>
              <a:ext uri="{FF2B5EF4-FFF2-40B4-BE49-F238E27FC236}">
                <a16:creationId xmlns:a16="http://schemas.microsoft.com/office/drawing/2014/main" id="{A73EA620-9E79-4A38-9552-8FD8F1D1F89D}"/>
              </a:ext>
            </a:extLst>
          </p:cNvPr>
          <p:cNvSpPr>
            <a:spLocks noChangeArrowheads="1"/>
          </p:cNvSpPr>
          <p:nvPr/>
        </p:nvSpPr>
        <p:spPr bwMode="auto">
          <a:xfrm>
            <a:off x="5437189" y="4695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1" name="Oval 1371">
            <a:extLst>
              <a:ext uri="{FF2B5EF4-FFF2-40B4-BE49-F238E27FC236}">
                <a16:creationId xmlns:a16="http://schemas.microsoft.com/office/drawing/2014/main" id="{2D65DB1E-2D3D-489C-BBB4-04F986F01E87}"/>
              </a:ext>
            </a:extLst>
          </p:cNvPr>
          <p:cNvSpPr>
            <a:spLocks noChangeArrowheads="1"/>
          </p:cNvSpPr>
          <p:nvPr/>
        </p:nvSpPr>
        <p:spPr bwMode="auto">
          <a:xfrm>
            <a:off x="5464176" y="4448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2" name="Oval 1372">
            <a:extLst>
              <a:ext uri="{FF2B5EF4-FFF2-40B4-BE49-F238E27FC236}">
                <a16:creationId xmlns:a16="http://schemas.microsoft.com/office/drawing/2014/main" id="{B5858432-A499-447E-9993-6EDA3CA8D562}"/>
              </a:ext>
            </a:extLst>
          </p:cNvPr>
          <p:cNvSpPr>
            <a:spLocks noChangeArrowheads="1"/>
          </p:cNvSpPr>
          <p:nvPr/>
        </p:nvSpPr>
        <p:spPr bwMode="auto">
          <a:xfrm>
            <a:off x="5467351" y="436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3" name="Oval 1373">
            <a:extLst>
              <a:ext uri="{FF2B5EF4-FFF2-40B4-BE49-F238E27FC236}">
                <a16:creationId xmlns:a16="http://schemas.microsoft.com/office/drawing/2014/main" id="{FD8C2C61-55C9-4DFD-94B9-414D7CF433F6}"/>
              </a:ext>
            </a:extLst>
          </p:cNvPr>
          <p:cNvSpPr>
            <a:spLocks noChangeArrowheads="1"/>
          </p:cNvSpPr>
          <p:nvPr/>
        </p:nvSpPr>
        <p:spPr bwMode="auto">
          <a:xfrm>
            <a:off x="5365751" y="444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4" name="Oval 1374">
            <a:extLst>
              <a:ext uri="{FF2B5EF4-FFF2-40B4-BE49-F238E27FC236}">
                <a16:creationId xmlns:a16="http://schemas.microsoft.com/office/drawing/2014/main" id="{35EF17F2-CE7E-4266-A296-4E2B5CF3B7E3}"/>
              </a:ext>
            </a:extLst>
          </p:cNvPr>
          <p:cNvSpPr>
            <a:spLocks noChangeArrowheads="1"/>
          </p:cNvSpPr>
          <p:nvPr/>
        </p:nvSpPr>
        <p:spPr bwMode="auto">
          <a:xfrm>
            <a:off x="5356226" y="492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5" name="Oval 1375">
            <a:extLst>
              <a:ext uri="{FF2B5EF4-FFF2-40B4-BE49-F238E27FC236}">
                <a16:creationId xmlns:a16="http://schemas.microsoft.com/office/drawing/2014/main" id="{7A1DEC93-3B23-4185-B8DD-E97CF1C9E4BA}"/>
              </a:ext>
            </a:extLst>
          </p:cNvPr>
          <p:cNvSpPr>
            <a:spLocks noChangeArrowheads="1"/>
          </p:cNvSpPr>
          <p:nvPr/>
        </p:nvSpPr>
        <p:spPr bwMode="auto">
          <a:xfrm>
            <a:off x="5427664" y="492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6" name="Oval 1376">
            <a:extLst>
              <a:ext uri="{FF2B5EF4-FFF2-40B4-BE49-F238E27FC236}">
                <a16:creationId xmlns:a16="http://schemas.microsoft.com/office/drawing/2014/main" id="{31FABF2B-6821-4A03-B5D3-864119B2250D}"/>
              </a:ext>
            </a:extLst>
          </p:cNvPr>
          <p:cNvSpPr>
            <a:spLocks noChangeArrowheads="1"/>
          </p:cNvSpPr>
          <p:nvPr/>
        </p:nvSpPr>
        <p:spPr bwMode="auto">
          <a:xfrm>
            <a:off x="5451476" y="485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7" name="Oval 1377">
            <a:extLst>
              <a:ext uri="{FF2B5EF4-FFF2-40B4-BE49-F238E27FC236}">
                <a16:creationId xmlns:a16="http://schemas.microsoft.com/office/drawing/2014/main" id="{65101EC0-8CA0-4806-959B-E88A1A397115}"/>
              </a:ext>
            </a:extLst>
          </p:cNvPr>
          <p:cNvSpPr>
            <a:spLocks noChangeArrowheads="1"/>
          </p:cNvSpPr>
          <p:nvPr/>
        </p:nvSpPr>
        <p:spPr bwMode="auto">
          <a:xfrm>
            <a:off x="5353051" y="485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8" name="Oval 1378">
            <a:extLst>
              <a:ext uri="{FF2B5EF4-FFF2-40B4-BE49-F238E27FC236}">
                <a16:creationId xmlns:a16="http://schemas.microsoft.com/office/drawing/2014/main" id="{881BEC48-F1FF-48D4-A0C4-DBD06D28E048}"/>
              </a:ext>
            </a:extLst>
          </p:cNvPr>
          <p:cNvSpPr>
            <a:spLocks noChangeArrowheads="1"/>
          </p:cNvSpPr>
          <p:nvPr/>
        </p:nvSpPr>
        <p:spPr bwMode="auto">
          <a:xfrm>
            <a:off x="5454651" y="4591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9" name="Oval 1379">
            <a:extLst>
              <a:ext uri="{FF2B5EF4-FFF2-40B4-BE49-F238E27FC236}">
                <a16:creationId xmlns:a16="http://schemas.microsoft.com/office/drawing/2014/main" id="{AB4A9982-4A73-4A5B-83E9-2BBC61988E6C}"/>
              </a:ext>
            </a:extLst>
          </p:cNvPr>
          <p:cNvSpPr>
            <a:spLocks noChangeArrowheads="1"/>
          </p:cNvSpPr>
          <p:nvPr/>
        </p:nvSpPr>
        <p:spPr bwMode="auto">
          <a:xfrm>
            <a:off x="5426076" y="432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0" name="Oval 1380">
            <a:extLst>
              <a:ext uri="{FF2B5EF4-FFF2-40B4-BE49-F238E27FC236}">
                <a16:creationId xmlns:a16="http://schemas.microsoft.com/office/drawing/2014/main" id="{6E64B7F1-C6AF-4050-A04B-D4A0CB9032A3}"/>
              </a:ext>
            </a:extLst>
          </p:cNvPr>
          <p:cNvSpPr>
            <a:spLocks noChangeArrowheads="1"/>
          </p:cNvSpPr>
          <p:nvPr/>
        </p:nvSpPr>
        <p:spPr bwMode="auto">
          <a:xfrm>
            <a:off x="5634039" y="454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1" name="Oval 1381">
            <a:extLst>
              <a:ext uri="{FF2B5EF4-FFF2-40B4-BE49-F238E27FC236}">
                <a16:creationId xmlns:a16="http://schemas.microsoft.com/office/drawing/2014/main" id="{D9435BD7-7354-4993-8783-AD35A06BA308}"/>
              </a:ext>
            </a:extLst>
          </p:cNvPr>
          <p:cNvSpPr>
            <a:spLocks noChangeArrowheads="1"/>
          </p:cNvSpPr>
          <p:nvPr/>
        </p:nvSpPr>
        <p:spPr bwMode="auto">
          <a:xfrm>
            <a:off x="5661026" y="4302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2" name="Oval 1382">
            <a:extLst>
              <a:ext uri="{FF2B5EF4-FFF2-40B4-BE49-F238E27FC236}">
                <a16:creationId xmlns:a16="http://schemas.microsoft.com/office/drawing/2014/main" id="{64EEE1AB-547B-4055-9B31-A945F850891F}"/>
              </a:ext>
            </a:extLst>
          </p:cNvPr>
          <p:cNvSpPr>
            <a:spLocks noChangeArrowheads="1"/>
          </p:cNvSpPr>
          <p:nvPr/>
        </p:nvSpPr>
        <p:spPr bwMode="auto">
          <a:xfrm>
            <a:off x="5562601" y="4300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3" name="Oval 1383">
            <a:extLst>
              <a:ext uri="{FF2B5EF4-FFF2-40B4-BE49-F238E27FC236}">
                <a16:creationId xmlns:a16="http://schemas.microsoft.com/office/drawing/2014/main" id="{A85A673E-9FF2-4695-96B1-1FA69F4B2BD6}"/>
              </a:ext>
            </a:extLst>
          </p:cNvPr>
          <p:cNvSpPr>
            <a:spLocks noChangeArrowheads="1"/>
          </p:cNvSpPr>
          <p:nvPr/>
        </p:nvSpPr>
        <p:spPr bwMode="auto">
          <a:xfrm>
            <a:off x="5657851" y="485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4" name="Oval 1384">
            <a:extLst>
              <a:ext uri="{FF2B5EF4-FFF2-40B4-BE49-F238E27FC236}">
                <a16:creationId xmlns:a16="http://schemas.microsoft.com/office/drawing/2014/main" id="{BCC0186A-866C-4980-85C4-3F48D98217DA}"/>
              </a:ext>
            </a:extLst>
          </p:cNvPr>
          <p:cNvSpPr>
            <a:spLocks noChangeArrowheads="1"/>
          </p:cNvSpPr>
          <p:nvPr/>
        </p:nvSpPr>
        <p:spPr bwMode="auto">
          <a:xfrm>
            <a:off x="5572126" y="48926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5" name="Oval 1385">
            <a:extLst>
              <a:ext uri="{FF2B5EF4-FFF2-40B4-BE49-F238E27FC236}">
                <a16:creationId xmlns:a16="http://schemas.microsoft.com/office/drawing/2014/main" id="{9DDFF378-F2E4-4251-8527-30424D0FF32D}"/>
              </a:ext>
            </a:extLst>
          </p:cNvPr>
          <p:cNvSpPr>
            <a:spLocks noChangeArrowheads="1"/>
          </p:cNvSpPr>
          <p:nvPr/>
        </p:nvSpPr>
        <p:spPr bwMode="auto">
          <a:xfrm>
            <a:off x="5553076" y="477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6" name="Oval 1386">
            <a:extLst>
              <a:ext uri="{FF2B5EF4-FFF2-40B4-BE49-F238E27FC236}">
                <a16:creationId xmlns:a16="http://schemas.microsoft.com/office/drawing/2014/main" id="{C24FE82F-89EB-4CAC-A033-457AEDBE0C62}"/>
              </a:ext>
            </a:extLst>
          </p:cNvPr>
          <p:cNvSpPr>
            <a:spLocks noChangeArrowheads="1"/>
          </p:cNvSpPr>
          <p:nvPr/>
        </p:nvSpPr>
        <p:spPr bwMode="auto">
          <a:xfrm>
            <a:off x="5624514" y="477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7" name="Oval 1387">
            <a:extLst>
              <a:ext uri="{FF2B5EF4-FFF2-40B4-BE49-F238E27FC236}">
                <a16:creationId xmlns:a16="http://schemas.microsoft.com/office/drawing/2014/main" id="{7A4EB64F-B9FD-437B-938B-AACABDEEA683}"/>
              </a:ext>
            </a:extLst>
          </p:cNvPr>
          <p:cNvSpPr>
            <a:spLocks noChangeArrowheads="1"/>
          </p:cNvSpPr>
          <p:nvPr/>
        </p:nvSpPr>
        <p:spPr bwMode="auto">
          <a:xfrm>
            <a:off x="5648326" y="470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8" name="Oval 1388">
            <a:extLst>
              <a:ext uri="{FF2B5EF4-FFF2-40B4-BE49-F238E27FC236}">
                <a16:creationId xmlns:a16="http://schemas.microsoft.com/office/drawing/2014/main" id="{B5C26A2F-608B-4A61-A58B-FA10635701F7}"/>
              </a:ext>
            </a:extLst>
          </p:cNvPr>
          <p:cNvSpPr>
            <a:spLocks noChangeArrowheads="1"/>
          </p:cNvSpPr>
          <p:nvPr/>
        </p:nvSpPr>
        <p:spPr bwMode="auto">
          <a:xfrm>
            <a:off x="5549901" y="471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9" name="Oval 1389">
            <a:extLst>
              <a:ext uri="{FF2B5EF4-FFF2-40B4-BE49-F238E27FC236}">
                <a16:creationId xmlns:a16="http://schemas.microsoft.com/office/drawing/2014/main" id="{D09CE83E-3052-481E-B570-241CA57B376C}"/>
              </a:ext>
            </a:extLst>
          </p:cNvPr>
          <p:cNvSpPr>
            <a:spLocks noChangeArrowheads="1"/>
          </p:cNvSpPr>
          <p:nvPr/>
        </p:nvSpPr>
        <p:spPr bwMode="auto">
          <a:xfrm>
            <a:off x="5683251" y="4616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0" name="Oval 1390">
            <a:extLst>
              <a:ext uri="{FF2B5EF4-FFF2-40B4-BE49-F238E27FC236}">
                <a16:creationId xmlns:a16="http://schemas.microsoft.com/office/drawing/2014/main" id="{2F5FEE95-821D-4488-B712-C3541E1BDE75}"/>
              </a:ext>
            </a:extLst>
          </p:cNvPr>
          <p:cNvSpPr>
            <a:spLocks noChangeArrowheads="1"/>
          </p:cNvSpPr>
          <p:nvPr/>
        </p:nvSpPr>
        <p:spPr bwMode="auto">
          <a:xfrm>
            <a:off x="5532439" y="451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1" name="Oval 1391">
            <a:extLst>
              <a:ext uri="{FF2B5EF4-FFF2-40B4-BE49-F238E27FC236}">
                <a16:creationId xmlns:a16="http://schemas.microsoft.com/office/drawing/2014/main" id="{6E893427-3CD9-4CBC-8964-A73E4BAF6D80}"/>
              </a:ext>
            </a:extLst>
          </p:cNvPr>
          <p:cNvSpPr>
            <a:spLocks noChangeArrowheads="1"/>
          </p:cNvSpPr>
          <p:nvPr/>
        </p:nvSpPr>
        <p:spPr bwMode="auto">
          <a:xfrm>
            <a:off x="5651501" y="4445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2" name="Oval 1392">
            <a:extLst>
              <a:ext uri="{FF2B5EF4-FFF2-40B4-BE49-F238E27FC236}">
                <a16:creationId xmlns:a16="http://schemas.microsoft.com/office/drawing/2014/main" id="{5692241C-370F-4991-B24D-5535062FFB2C}"/>
              </a:ext>
            </a:extLst>
          </p:cNvPr>
          <p:cNvSpPr>
            <a:spLocks noChangeArrowheads="1"/>
          </p:cNvSpPr>
          <p:nvPr/>
        </p:nvSpPr>
        <p:spPr bwMode="auto">
          <a:xfrm>
            <a:off x="5743576" y="448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3" name="Oval 1393">
            <a:extLst>
              <a:ext uri="{FF2B5EF4-FFF2-40B4-BE49-F238E27FC236}">
                <a16:creationId xmlns:a16="http://schemas.microsoft.com/office/drawing/2014/main" id="{215A0C97-C6A4-4398-AEDC-934DF80029A0}"/>
              </a:ext>
            </a:extLst>
          </p:cNvPr>
          <p:cNvSpPr>
            <a:spLocks noChangeArrowheads="1"/>
          </p:cNvSpPr>
          <p:nvPr/>
        </p:nvSpPr>
        <p:spPr bwMode="auto">
          <a:xfrm>
            <a:off x="5724526" y="425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4" name="Oval 1394">
            <a:extLst>
              <a:ext uri="{FF2B5EF4-FFF2-40B4-BE49-F238E27FC236}">
                <a16:creationId xmlns:a16="http://schemas.microsoft.com/office/drawing/2014/main" id="{25F68690-8945-47AF-B231-425DE76CEAC0}"/>
              </a:ext>
            </a:extLst>
          </p:cNvPr>
          <p:cNvSpPr>
            <a:spLocks noChangeArrowheads="1"/>
          </p:cNvSpPr>
          <p:nvPr/>
        </p:nvSpPr>
        <p:spPr bwMode="auto">
          <a:xfrm>
            <a:off x="5707064" y="4376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5" name="Oval 1395">
            <a:extLst>
              <a:ext uri="{FF2B5EF4-FFF2-40B4-BE49-F238E27FC236}">
                <a16:creationId xmlns:a16="http://schemas.microsoft.com/office/drawing/2014/main" id="{3A8AD89E-3B85-4116-8684-5F1D6B518EC7}"/>
              </a:ext>
            </a:extLst>
          </p:cNvPr>
          <p:cNvSpPr>
            <a:spLocks noChangeArrowheads="1"/>
          </p:cNvSpPr>
          <p:nvPr/>
        </p:nvSpPr>
        <p:spPr bwMode="auto">
          <a:xfrm>
            <a:off x="5705476" y="490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6" name="Oval 1396">
            <a:extLst>
              <a:ext uri="{FF2B5EF4-FFF2-40B4-BE49-F238E27FC236}">
                <a16:creationId xmlns:a16="http://schemas.microsoft.com/office/drawing/2014/main" id="{463DCC0B-382F-41E1-B317-367757B39B11}"/>
              </a:ext>
            </a:extLst>
          </p:cNvPr>
          <p:cNvSpPr>
            <a:spLocks noChangeArrowheads="1"/>
          </p:cNvSpPr>
          <p:nvPr/>
        </p:nvSpPr>
        <p:spPr bwMode="auto">
          <a:xfrm>
            <a:off x="5694364" y="478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7" name="Oval 1397">
            <a:extLst>
              <a:ext uri="{FF2B5EF4-FFF2-40B4-BE49-F238E27FC236}">
                <a16:creationId xmlns:a16="http://schemas.microsoft.com/office/drawing/2014/main" id="{F902E6E8-3343-47DC-BAA7-6694F60299CD}"/>
              </a:ext>
            </a:extLst>
          </p:cNvPr>
          <p:cNvSpPr>
            <a:spLocks noChangeArrowheads="1"/>
          </p:cNvSpPr>
          <p:nvPr/>
        </p:nvSpPr>
        <p:spPr bwMode="auto">
          <a:xfrm>
            <a:off x="5621338" y="50022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8" name="Oval 1398">
            <a:extLst>
              <a:ext uri="{FF2B5EF4-FFF2-40B4-BE49-F238E27FC236}">
                <a16:creationId xmlns:a16="http://schemas.microsoft.com/office/drawing/2014/main" id="{48DF593D-6E15-41BD-9F4F-4B6599249907}"/>
              </a:ext>
            </a:extLst>
          </p:cNvPr>
          <p:cNvSpPr>
            <a:spLocks noChangeArrowheads="1"/>
          </p:cNvSpPr>
          <p:nvPr/>
        </p:nvSpPr>
        <p:spPr bwMode="auto">
          <a:xfrm>
            <a:off x="4975226" y="4067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9" name="Oval 1399">
            <a:extLst>
              <a:ext uri="{FF2B5EF4-FFF2-40B4-BE49-F238E27FC236}">
                <a16:creationId xmlns:a16="http://schemas.microsoft.com/office/drawing/2014/main" id="{09EBF614-0E7C-42FC-BBE7-CBB5CCCB4921}"/>
              </a:ext>
            </a:extLst>
          </p:cNvPr>
          <p:cNvSpPr>
            <a:spLocks noChangeArrowheads="1"/>
          </p:cNvSpPr>
          <p:nvPr/>
        </p:nvSpPr>
        <p:spPr bwMode="auto">
          <a:xfrm>
            <a:off x="5132389" y="422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0" name="Oval 1400">
            <a:extLst>
              <a:ext uri="{FF2B5EF4-FFF2-40B4-BE49-F238E27FC236}">
                <a16:creationId xmlns:a16="http://schemas.microsoft.com/office/drawing/2014/main" id="{2C0FDCFA-835D-4AB1-B22F-A8F980B57006}"/>
              </a:ext>
            </a:extLst>
          </p:cNvPr>
          <p:cNvSpPr>
            <a:spLocks noChangeArrowheads="1"/>
          </p:cNvSpPr>
          <p:nvPr/>
        </p:nvSpPr>
        <p:spPr bwMode="auto">
          <a:xfrm>
            <a:off x="5518151" y="4059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1" name="Oval 1401">
            <a:extLst>
              <a:ext uri="{FF2B5EF4-FFF2-40B4-BE49-F238E27FC236}">
                <a16:creationId xmlns:a16="http://schemas.microsoft.com/office/drawing/2014/main" id="{2940AF06-35C2-453F-9BFE-B55FB673651F}"/>
              </a:ext>
            </a:extLst>
          </p:cNvPr>
          <p:cNvSpPr>
            <a:spLocks noChangeArrowheads="1"/>
          </p:cNvSpPr>
          <p:nvPr/>
        </p:nvSpPr>
        <p:spPr bwMode="auto">
          <a:xfrm>
            <a:off x="5235576" y="4144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2" name="Oval 1402">
            <a:extLst>
              <a:ext uri="{FF2B5EF4-FFF2-40B4-BE49-F238E27FC236}">
                <a16:creationId xmlns:a16="http://schemas.microsoft.com/office/drawing/2014/main" id="{ECFE609A-6E18-4F25-9C26-35B1B33AAB1B}"/>
              </a:ext>
            </a:extLst>
          </p:cNvPr>
          <p:cNvSpPr>
            <a:spLocks noChangeArrowheads="1"/>
          </p:cNvSpPr>
          <p:nvPr/>
        </p:nvSpPr>
        <p:spPr bwMode="auto">
          <a:xfrm>
            <a:off x="5151439" y="410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3" name="Oval 1403">
            <a:extLst>
              <a:ext uri="{FF2B5EF4-FFF2-40B4-BE49-F238E27FC236}">
                <a16:creationId xmlns:a16="http://schemas.microsoft.com/office/drawing/2014/main" id="{690E474D-1C4C-4367-9CD3-DDC9E59B2CD1}"/>
              </a:ext>
            </a:extLst>
          </p:cNvPr>
          <p:cNvSpPr>
            <a:spLocks noChangeArrowheads="1"/>
          </p:cNvSpPr>
          <p:nvPr/>
        </p:nvSpPr>
        <p:spPr bwMode="auto">
          <a:xfrm>
            <a:off x="5380039" y="422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4" name="Oval 1404">
            <a:extLst>
              <a:ext uri="{FF2B5EF4-FFF2-40B4-BE49-F238E27FC236}">
                <a16:creationId xmlns:a16="http://schemas.microsoft.com/office/drawing/2014/main" id="{F8A35E4F-3D5A-41EA-80E9-F9151167F36A}"/>
              </a:ext>
            </a:extLst>
          </p:cNvPr>
          <p:cNvSpPr>
            <a:spLocks noChangeArrowheads="1"/>
          </p:cNvSpPr>
          <p:nvPr/>
        </p:nvSpPr>
        <p:spPr bwMode="auto">
          <a:xfrm>
            <a:off x="5354639" y="409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5" name="Oval 1405">
            <a:extLst>
              <a:ext uri="{FF2B5EF4-FFF2-40B4-BE49-F238E27FC236}">
                <a16:creationId xmlns:a16="http://schemas.microsoft.com/office/drawing/2014/main" id="{7C8274C9-2D9A-40E8-9AAA-C10120F540D9}"/>
              </a:ext>
            </a:extLst>
          </p:cNvPr>
          <p:cNvSpPr>
            <a:spLocks noChangeArrowheads="1"/>
          </p:cNvSpPr>
          <p:nvPr/>
        </p:nvSpPr>
        <p:spPr bwMode="auto">
          <a:xfrm>
            <a:off x="5338764" y="4187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6" name="Oval 1406">
            <a:extLst>
              <a:ext uri="{FF2B5EF4-FFF2-40B4-BE49-F238E27FC236}">
                <a16:creationId xmlns:a16="http://schemas.microsoft.com/office/drawing/2014/main" id="{732765E1-DA4B-4A99-B59C-683FDE3271C4}"/>
              </a:ext>
            </a:extLst>
          </p:cNvPr>
          <p:cNvSpPr>
            <a:spLocks noChangeArrowheads="1"/>
          </p:cNvSpPr>
          <p:nvPr/>
        </p:nvSpPr>
        <p:spPr bwMode="auto">
          <a:xfrm>
            <a:off x="5573714" y="4160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7" name="Oval 1407">
            <a:extLst>
              <a:ext uri="{FF2B5EF4-FFF2-40B4-BE49-F238E27FC236}">
                <a16:creationId xmlns:a16="http://schemas.microsoft.com/office/drawing/2014/main" id="{508B2D45-1D85-476B-A40C-BF7BDCCC594C}"/>
              </a:ext>
            </a:extLst>
          </p:cNvPr>
          <p:cNvSpPr>
            <a:spLocks noChangeArrowheads="1"/>
          </p:cNvSpPr>
          <p:nvPr/>
        </p:nvSpPr>
        <p:spPr bwMode="auto">
          <a:xfrm>
            <a:off x="5576889" y="4075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8" name="Oval 1408">
            <a:extLst>
              <a:ext uri="{FF2B5EF4-FFF2-40B4-BE49-F238E27FC236}">
                <a16:creationId xmlns:a16="http://schemas.microsoft.com/office/drawing/2014/main" id="{9EB5EE27-63D3-45A0-8B88-999B41BAD490}"/>
              </a:ext>
            </a:extLst>
          </p:cNvPr>
          <p:cNvSpPr>
            <a:spLocks noChangeArrowheads="1"/>
          </p:cNvSpPr>
          <p:nvPr/>
        </p:nvSpPr>
        <p:spPr bwMode="auto">
          <a:xfrm>
            <a:off x="5475289" y="4159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9" name="Oval 1409">
            <a:extLst>
              <a:ext uri="{FF2B5EF4-FFF2-40B4-BE49-F238E27FC236}">
                <a16:creationId xmlns:a16="http://schemas.microsoft.com/office/drawing/2014/main" id="{FE5B5C91-3230-444C-8EF1-4AD2CC77106F}"/>
              </a:ext>
            </a:extLst>
          </p:cNvPr>
          <p:cNvSpPr>
            <a:spLocks noChangeArrowheads="1"/>
          </p:cNvSpPr>
          <p:nvPr/>
        </p:nvSpPr>
        <p:spPr bwMode="auto">
          <a:xfrm>
            <a:off x="5718176" y="4237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0" name="Oval 1410">
            <a:extLst>
              <a:ext uri="{FF2B5EF4-FFF2-40B4-BE49-F238E27FC236}">
                <a16:creationId xmlns:a16="http://schemas.microsoft.com/office/drawing/2014/main" id="{2B1E03BA-C7C2-4E98-BF2F-2A6DA4FFFE93}"/>
              </a:ext>
            </a:extLst>
          </p:cNvPr>
          <p:cNvSpPr>
            <a:spLocks noChangeArrowheads="1"/>
          </p:cNvSpPr>
          <p:nvPr/>
        </p:nvSpPr>
        <p:spPr bwMode="auto">
          <a:xfrm>
            <a:off x="5721351" y="415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1" name="Oval 1411">
            <a:extLst>
              <a:ext uri="{FF2B5EF4-FFF2-40B4-BE49-F238E27FC236}">
                <a16:creationId xmlns:a16="http://schemas.microsoft.com/office/drawing/2014/main" id="{1B7AA314-6FA4-4428-8E4F-FB5E673CD333}"/>
              </a:ext>
            </a:extLst>
          </p:cNvPr>
          <p:cNvSpPr>
            <a:spLocks noChangeArrowheads="1"/>
          </p:cNvSpPr>
          <p:nvPr/>
        </p:nvSpPr>
        <p:spPr bwMode="auto">
          <a:xfrm>
            <a:off x="5637214" y="411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2" name="Oval 1412">
            <a:extLst>
              <a:ext uri="{FF2B5EF4-FFF2-40B4-BE49-F238E27FC236}">
                <a16:creationId xmlns:a16="http://schemas.microsoft.com/office/drawing/2014/main" id="{F30E03C8-4996-44EB-B00F-9DE6A5953358}"/>
              </a:ext>
            </a:extLst>
          </p:cNvPr>
          <p:cNvSpPr>
            <a:spLocks noChangeArrowheads="1"/>
          </p:cNvSpPr>
          <p:nvPr/>
        </p:nvSpPr>
        <p:spPr bwMode="auto">
          <a:xfrm>
            <a:off x="5619751" y="423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3" name="Oval 1413">
            <a:extLst>
              <a:ext uri="{FF2B5EF4-FFF2-40B4-BE49-F238E27FC236}">
                <a16:creationId xmlns:a16="http://schemas.microsoft.com/office/drawing/2014/main" id="{E9ABE036-E65F-497A-834F-D5B2168E98AC}"/>
              </a:ext>
            </a:extLst>
          </p:cNvPr>
          <p:cNvSpPr>
            <a:spLocks noChangeArrowheads="1"/>
          </p:cNvSpPr>
          <p:nvPr/>
        </p:nvSpPr>
        <p:spPr bwMode="auto">
          <a:xfrm>
            <a:off x="3803651" y="404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4" name="Oval 1414">
            <a:extLst>
              <a:ext uri="{FF2B5EF4-FFF2-40B4-BE49-F238E27FC236}">
                <a16:creationId xmlns:a16="http://schemas.microsoft.com/office/drawing/2014/main" id="{F142B2FB-CB45-4BD9-BE96-D2E30313FB3B}"/>
              </a:ext>
            </a:extLst>
          </p:cNvPr>
          <p:cNvSpPr>
            <a:spLocks noChangeArrowheads="1"/>
          </p:cNvSpPr>
          <p:nvPr/>
        </p:nvSpPr>
        <p:spPr bwMode="auto">
          <a:xfrm>
            <a:off x="2251076" y="433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5" name="Oval 1415">
            <a:extLst>
              <a:ext uri="{FF2B5EF4-FFF2-40B4-BE49-F238E27FC236}">
                <a16:creationId xmlns:a16="http://schemas.microsoft.com/office/drawing/2014/main" id="{B4609165-30A0-45F8-A72A-5460B2CB385E}"/>
              </a:ext>
            </a:extLst>
          </p:cNvPr>
          <p:cNvSpPr>
            <a:spLocks noChangeArrowheads="1"/>
          </p:cNvSpPr>
          <p:nvPr/>
        </p:nvSpPr>
        <p:spPr bwMode="auto">
          <a:xfrm>
            <a:off x="2286001" y="447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6" name="Oval 1416">
            <a:extLst>
              <a:ext uri="{FF2B5EF4-FFF2-40B4-BE49-F238E27FC236}">
                <a16:creationId xmlns:a16="http://schemas.microsoft.com/office/drawing/2014/main" id="{9ECC9B69-1E1E-4F8E-A56D-61DF43F936D1}"/>
              </a:ext>
            </a:extLst>
          </p:cNvPr>
          <p:cNvSpPr>
            <a:spLocks noChangeArrowheads="1"/>
          </p:cNvSpPr>
          <p:nvPr/>
        </p:nvSpPr>
        <p:spPr bwMode="auto">
          <a:xfrm>
            <a:off x="2312989" y="4230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7" name="Oval 1417">
            <a:extLst>
              <a:ext uri="{FF2B5EF4-FFF2-40B4-BE49-F238E27FC236}">
                <a16:creationId xmlns:a16="http://schemas.microsoft.com/office/drawing/2014/main" id="{006AEE57-3E37-41F8-A3FA-94C96475DC9D}"/>
              </a:ext>
            </a:extLst>
          </p:cNvPr>
          <p:cNvSpPr>
            <a:spLocks noChangeArrowheads="1"/>
          </p:cNvSpPr>
          <p:nvPr/>
        </p:nvSpPr>
        <p:spPr bwMode="auto">
          <a:xfrm>
            <a:off x="2316164" y="4144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8" name="Oval 1418">
            <a:extLst>
              <a:ext uri="{FF2B5EF4-FFF2-40B4-BE49-F238E27FC236}">
                <a16:creationId xmlns:a16="http://schemas.microsoft.com/office/drawing/2014/main" id="{B5D192FB-0652-4427-B50C-67F9B0BE3043}"/>
              </a:ext>
            </a:extLst>
          </p:cNvPr>
          <p:cNvSpPr>
            <a:spLocks noChangeArrowheads="1"/>
          </p:cNvSpPr>
          <p:nvPr/>
        </p:nvSpPr>
        <p:spPr bwMode="auto">
          <a:xfrm>
            <a:off x="2232026" y="410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9" name="Oval 1419">
            <a:extLst>
              <a:ext uri="{FF2B5EF4-FFF2-40B4-BE49-F238E27FC236}">
                <a16:creationId xmlns:a16="http://schemas.microsoft.com/office/drawing/2014/main" id="{F7D9D1E3-C618-4E50-A84D-588EF7118A62}"/>
              </a:ext>
            </a:extLst>
          </p:cNvPr>
          <p:cNvSpPr>
            <a:spLocks noChangeArrowheads="1"/>
          </p:cNvSpPr>
          <p:nvPr/>
        </p:nvSpPr>
        <p:spPr bwMode="auto">
          <a:xfrm>
            <a:off x="2090739" y="441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0" name="Oval 1420">
            <a:extLst>
              <a:ext uri="{FF2B5EF4-FFF2-40B4-BE49-F238E27FC236}">
                <a16:creationId xmlns:a16="http://schemas.microsoft.com/office/drawing/2014/main" id="{3003BFDD-A36B-4137-AEE0-FEA70F9228D8}"/>
              </a:ext>
            </a:extLst>
          </p:cNvPr>
          <p:cNvSpPr>
            <a:spLocks noChangeArrowheads="1"/>
          </p:cNvSpPr>
          <p:nvPr/>
        </p:nvSpPr>
        <p:spPr bwMode="auto">
          <a:xfrm>
            <a:off x="2170114" y="490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1" name="Oval 1421">
            <a:extLst>
              <a:ext uri="{FF2B5EF4-FFF2-40B4-BE49-F238E27FC236}">
                <a16:creationId xmlns:a16="http://schemas.microsoft.com/office/drawing/2014/main" id="{30A8F22F-8059-4C34-ADED-34654FD38B61}"/>
              </a:ext>
            </a:extLst>
          </p:cNvPr>
          <p:cNvSpPr>
            <a:spLocks noChangeArrowheads="1"/>
          </p:cNvSpPr>
          <p:nvPr/>
        </p:nvSpPr>
        <p:spPr bwMode="auto">
          <a:xfrm>
            <a:off x="2144714" y="4349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2" name="Oval 1422">
            <a:extLst>
              <a:ext uri="{FF2B5EF4-FFF2-40B4-BE49-F238E27FC236}">
                <a16:creationId xmlns:a16="http://schemas.microsoft.com/office/drawing/2014/main" id="{96D6D51B-7C16-4703-8CCA-0831C62544BA}"/>
              </a:ext>
            </a:extLst>
          </p:cNvPr>
          <p:cNvSpPr>
            <a:spLocks noChangeArrowheads="1"/>
          </p:cNvSpPr>
          <p:nvPr/>
        </p:nvSpPr>
        <p:spPr bwMode="auto">
          <a:xfrm>
            <a:off x="2214564" y="422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3" name="Oval 1423">
            <a:extLst>
              <a:ext uri="{FF2B5EF4-FFF2-40B4-BE49-F238E27FC236}">
                <a16:creationId xmlns:a16="http://schemas.microsoft.com/office/drawing/2014/main" id="{E91FE1FA-ECF2-4B73-9D3B-3E0170801859}"/>
              </a:ext>
            </a:extLst>
          </p:cNvPr>
          <p:cNvSpPr>
            <a:spLocks noChangeArrowheads="1"/>
          </p:cNvSpPr>
          <p:nvPr/>
        </p:nvSpPr>
        <p:spPr bwMode="auto">
          <a:xfrm>
            <a:off x="2309814" y="478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4" name="Oval 1424">
            <a:extLst>
              <a:ext uri="{FF2B5EF4-FFF2-40B4-BE49-F238E27FC236}">
                <a16:creationId xmlns:a16="http://schemas.microsoft.com/office/drawing/2014/main" id="{98072EBD-8626-487C-B478-7ECAFB2997AD}"/>
              </a:ext>
            </a:extLst>
          </p:cNvPr>
          <p:cNvSpPr>
            <a:spLocks noChangeArrowheads="1"/>
          </p:cNvSpPr>
          <p:nvPr/>
        </p:nvSpPr>
        <p:spPr bwMode="auto">
          <a:xfrm>
            <a:off x="2152651" y="475773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5" name="Oval 1425">
            <a:extLst>
              <a:ext uri="{FF2B5EF4-FFF2-40B4-BE49-F238E27FC236}">
                <a16:creationId xmlns:a16="http://schemas.microsoft.com/office/drawing/2014/main" id="{E50D02F2-1420-426F-A6B6-13B9F96FCA7A}"/>
              </a:ext>
            </a:extLst>
          </p:cNvPr>
          <p:cNvSpPr>
            <a:spLocks noChangeArrowheads="1"/>
          </p:cNvSpPr>
          <p:nvPr/>
        </p:nvSpPr>
        <p:spPr bwMode="auto">
          <a:xfrm>
            <a:off x="2224088" y="48212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6" name="Oval 1426">
            <a:extLst>
              <a:ext uri="{FF2B5EF4-FFF2-40B4-BE49-F238E27FC236}">
                <a16:creationId xmlns:a16="http://schemas.microsoft.com/office/drawing/2014/main" id="{F81D3486-BC59-4F86-97C0-09AFB65AFC27}"/>
              </a:ext>
            </a:extLst>
          </p:cNvPr>
          <p:cNvSpPr>
            <a:spLocks noChangeArrowheads="1"/>
          </p:cNvSpPr>
          <p:nvPr/>
        </p:nvSpPr>
        <p:spPr bwMode="auto">
          <a:xfrm>
            <a:off x="2205039" y="470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7" name="Oval 1427">
            <a:extLst>
              <a:ext uri="{FF2B5EF4-FFF2-40B4-BE49-F238E27FC236}">
                <a16:creationId xmlns:a16="http://schemas.microsoft.com/office/drawing/2014/main" id="{E40A463D-C94A-47A7-837A-CD1BE469C324}"/>
              </a:ext>
            </a:extLst>
          </p:cNvPr>
          <p:cNvSpPr>
            <a:spLocks noChangeArrowheads="1"/>
          </p:cNvSpPr>
          <p:nvPr/>
        </p:nvSpPr>
        <p:spPr bwMode="auto">
          <a:xfrm>
            <a:off x="2276476" y="470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8" name="Oval 1428">
            <a:extLst>
              <a:ext uri="{FF2B5EF4-FFF2-40B4-BE49-F238E27FC236}">
                <a16:creationId xmlns:a16="http://schemas.microsoft.com/office/drawing/2014/main" id="{1249FC4A-349D-448F-B463-FFDC9EBE183E}"/>
              </a:ext>
            </a:extLst>
          </p:cNvPr>
          <p:cNvSpPr>
            <a:spLocks noChangeArrowheads="1"/>
          </p:cNvSpPr>
          <p:nvPr/>
        </p:nvSpPr>
        <p:spPr bwMode="auto">
          <a:xfrm>
            <a:off x="2300289" y="463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9" name="Oval 1429">
            <a:extLst>
              <a:ext uri="{FF2B5EF4-FFF2-40B4-BE49-F238E27FC236}">
                <a16:creationId xmlns:a16="http://schemas.microsoft.com/office/drawing/2014/main" id="{4A0DB237-9012-49BF-8B3B-D55C64159603}"/>
              </a:ext>
            </a:extLst>
          </p:cNvPr>
          <p:cNvSpPr>
            <a:spLocks noChangeArrowheads="1"/>
          </p:cNvSpPr>
          <p:nvPr/>
        </p:nvSpPr>
        <p:spPr bwMode="auto">
          <a:xfrm>
            <a:off x="2201864" y="464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0" name="Oval 1430">
            <a:extLst>
              <a:ext uri="{FF2B5EF4-FFF2-40B4-BE49-F238E27FC236}">
                <a16:creationId xmlns:a16="http://schemas.microsoft.com/office/drawing/2014/main" id="{3B106174-AA3D-4471-9279-84015E3BB765}"/>
              </a:ext>
            </a:extLst>
          </p:cNvPr>
          <p:cNvSpPr>
            <a:spLocks noChangeArrowheads="1"/>
          </p:cNvSpPr>
          <p:nvPr/>
        </p:nvSpPr>
        <p:spPr bwMode="auto">
          <a:xfrm>
            <a:off x="2103439" y="4603751"/>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1" name="Oval 1431">
            <a:extLst>
              <a:ext uri="{FF2B5EF4-FFF2-40B4-BE49-F238E27FC236}">
                <a16:creationId xmlns:a16="http://schemas.microsoft.com/office/drawing/2014/main" id="{901CF346-88EF-4472-9D29-8F6DD230798D}"/>
              </a:ext>
            </a:extLst>
          </p:cNvPr>
          <p:cNvSpPr>
            <a:spLocks noChangeArrowheads="1"/>
          </p:cNvSpPr>
          <p:nvPr/>
        </p:nvSpPr>
        <p:spPr bwMode="auto">
          <a:xfrm>
            <a:off x="2108201" y="468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2" name="Oval 1432">
            <a:extLst>
              <a:ext uri="{FF2B5EF4-FFF2-40B4-BE49-F238E27FC236}">
                <a16:creationId xmlns:a16="http://schemas.microsoft.com/office/drawing/2014/main" id="{A6332A27-7DC7-4D85-891F-886C64BC69F3}"/>
              </a:ext>
            </a:extLst>
          </p:cNvPr>
          <p:cNvSpPr>
            <a:spLocks noChangeArrowheads="1"/>
          </p:cNvSpPr>
          <p:nvPr/>
        </p:nvSpPr>
        <p:spPr bwMode="auto">
          <a:xfrm>
            <a:off x="2335214" y="454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3" name="Oval 1433">
            <a:extLst>
              <a:ext uri="{FF2B5EF4-FFF2-40B4-BE49-F238E27FC236}">
                <a16:creationId xmlns:a16="http://schemas.microsoft.com/office/drawing/2014/main" id="{0A582F82-C484-4D97-9223-C72886BBD6D7}"/>
              </a:ext>
            </a:extLst>
          </p:cNvPr>
          <p:cNvSpPr>
            <a:spLocks noChangeArrowheads="1"/>
          </p:cNvSpPr>
          <p:nvPr/>
        </p:nvSpPr>
        <p:spPr bwMode="auto">
          <a:xfrm>
            <a:off x="2184401" y="450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4" name="Oval 1434">
            <a:extLst>
              <a:ext uri="{FF2B5EF4-FFF2-40B4-BE49-F238E27FC236}">
                <a16:creationId xmlns:a16="http://schemas.microsoft.com/office/drawing/2014/main" id="{98BDFDED-89B0-4EA2-B2F2-BCA69A4EA3E1}"/>
              </a:ext>
            </a:extLst>
          </p:cNvPr>
          <p:cNvSpPr>
            <a:spLocks noChangeArrowheads="1"/>
          </p:cNvSpPr>
          <p:nvPr/>
        </p:nvSpPr>
        <p:spPr bwMode="auto">
          <a:xfrm>
            <a:off x="2303464" y="437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5" name="Oval 1435">
            <a:extLst>
              <a:ext uri="{FF2B5EF4-FFF2-40B4-BE49-F238E27FC236}">
                <a16:creationId xmlns:a16="http://schemas.microsoft.com/office/drawing/2014/main" id="{D259D621-56A4-4B4F-B13A-BEF8DFDBAAD2}"/>
              </a:ext>
            </a:extLst>
          </p:cNvPr>
          <p:cNvSpPr>
            <a:spLocks noChangeArrowheads="1"/>
          </p:cNvSpPr>
          <p:nvPr/>
        </p:nvSpPr>
        <p:spPr bwMode="auto">
          <a:xfrm>
            <a:off x="2395539" y="441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6" name="Oval 1436">
            <a:extLst>
              <a:ext uri="{FF2B5EF4-FFF2-40B4-BE49-F238E27FC236}">
                <a16:creationId xmlns:a16="http://schemas.microsoft.com/office/drawing/2014/main" id="{7604BE5C-3CC7-434E-9C79-EFED065FBA05}"/>
              </a:ext>
            </a:extLst>
          </p:cNvPr>
          <p:cNvSpPr>
            <a:spLocks noChangeArrowheads="1"/>
          </p:cNvSpPr>
          <p:nvPr/>
        </p:nvSpPr>
        <p:spPr bwMode="auto">
          <a:xfrm>
            <a:off x="2430464" y="4554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7" name="Oval 1437">
            <a:extLst>
              <a:ext uri="{FF2B5EF4-FFF2-40B4-BE49-F238E27FC236}">
                <a16:creationId xmlns:a16="http://schemas.microsoft.com/office/drawing/2014/main" id="{2D3F5878-ECC8-4D6B-9FD1-83FBC64CB46E}"/>
              </a:ext>
            </a:extLst>
          </p:cNvPr>
          <p:cNvSpPr>
            <a:spLocks noChangeArrowheads="1"/>
          </p:cNvSpPr>
          <p:nvPr/>
        </p:nvSpPr>
        <p:spPr bwMode="auto">
          <a:xfrm>
            <a:off x="2457451" y="430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8" name="Oval 1438">
            <a:extLst>
              <a:ext uri="{FF2B5EF4-FFF2-40B4-BE49-F238E27FC236}">
                <a16:creationId xmlns:a16="http://schemas.microsoft.com/office/drawing/2014/main" id="{61433862-D6FC-450C-B74A-699081AB234F}"/>
              </a:ext>
            </a:extLst>
          </p:cNvPr>
          <p:cNvSpPr>
            <a:spLocks noChangeArrowheads="1"/>
          </p:cNvSpPr>
          <p:nvPr/>
        </p:nvSpPr>
        <p:spPr bwMode="auto">
          <a:xfrm>
            <a:off x="2460626" y="422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9" name="Oval 1439">
            <a:extLst>
              <a:ext uri="{FF2B5EF4-FFF2-40B4-BE49-F238E27FC236}">
                <a16:creationId xmlns:a16="http://schemas.microsoft.com/office/drawing/2014/main" id="{65C6DC39-727A-48D8-94AA-F4E573054CE5}"/>
              </a:ext>
            </a:extLst>
          </p:cNvPr>
          <p:cNvSpPr>
            <a:spLocks noChangeArrowheads="1"/>
          </p:cNvSpPr>
          <p:nvPr/>
        </p:nvSpPr>
        <p:spPr bwMode="auto">
          <a:xfrm>
            <a:off x="2359026" y="430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0" name="Oval 1440">
            <a:extLst>
              <a:ext uri="{FF2B5EF4-FFF2-40B4-BE49-F238E27FC236}">
                <a16:creationId xmlns:a16="http://schemas.microsoft.com/office/drawing/2014/main" id="{79CECDC3-C6A6-4444-BD8B-D1D9446B9DAE}"/>
              </a:ext>
            </a:extLst>
          </p:cNvPr>
          <p:cNvSpPr>
            <a:spLocks noChangeArrowheads="1"/>
          </p:cNvSpPr>
          <p:nvPr/>
        </p:nvSpPr>
        <p:spPr bwMode="auto">
          <a:xfrm>
            <a:off x="2435226" y="409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1" name="Oval 1441">
            <a:extLst>
              <a:ext uri="{FF2B5EF4-FFF2-40B4-BE49-F238E27FC236}">
                <a16:creationId xmlns:a16="http://schemas.microsoft.com/office/drawing/2014/main" id="{C4E46569-A091-4A41-B1E6-C6D8DE173031}"/>
              </a:ext>
            </a:extLst>
          </p:cNvPr>
          <p:cNvSpPr>
            <a:spLocks noChangeArrowheads="1"/>
          </p:cNvSpPr>
          <p:nvPr/>
        </p:nvSpPr>
        <p:spPr bwMode="auto">
          <a:xfrm>
            <a:off x="2454276" y="485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2" name="Oval 1442">
            <a:extLst>
              <a:ext uri="{FF2B5EF4-FFF2-40B4-BE49-F238E27FC236}">
                <a16:creationId xmlns:a16="http://schemas.microsoft.com/office/drawing/2014/main" id="{D4F95486-D7D2-4EF2-9550-4501E014759C}"/>
              </a:ext>
            </a:extLst>
          </p:cNvPr>
          <p:cNvSpPr>
            <a:spLocks noChangeArrowheads="1"/>
          </p:cNvSpPr>
          <p:nvPr/>
        </p:nvSpPr>
        <p:spPr bwMode="auto">
          <a:xfrm>
            <a:off x="2368551" y="48974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3" name="Oval 1443">
            <a:extLst>
              <a:ext uri="{FF2B5EF4-FFF2-40B4-BE49-F238E27FC236}">
                <a16:creationId xmlns:a16="http://schemas.microsoft.com/office/drawing/2014/main" id="{4DAB5E2C-AA37-4CB3-861D-B330860CCA61}"/>
              </a:ext>
            </a:extLst>
          </p:cNvPr>
          <p:cNvSpPr>
            <a:spLocks noChangeArrowheads="1"/>
          </p:cNvSpPr>
          <p:nvPr/>
        </p:nvSpPr>
        <p:spPr bwMode="auto">
          <a:xfrm>
            <a:off x="2644776" y="4949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4" name="Oval 1444">
            <a:extLst>
              <a:ext uri="{FF2B5EF4-FFF2-40B4-BE49-F238E27FC236}">
                <a16:creationId xmlns:a16="http://schemas.microsoft.com/office/drawing/2014/main" id="{99A1C313-9227-425B-9C08-A43A883BFC37}"/>
              </a:ext>
            </a:extLst>
          </p:cNvPr>
          <p:cNvSpPr>
            <a:spLocks noChangeArrowheads="1"/>
          </p:cNvSpPr>
          <p:nvPr/>
        </p:nvSpPr>
        <p:spPr bwMode="auto">
          <a:xfrm>
            <a:off x="2420939" y="478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5" name="Oval 1445">
            <a:extLst>
              <a:ext uri="{FF2B5EF4-FFF2-40B4-BE49-F238E27FC236}">
                <a16:creationId xmlns:a16="http://schemas.microsoft.com/office/drawing/2014/main" id="{3F8A7200-477A-47BD-9FAE-D0AE8F5D414E}"/>
              </a:ext>
            </a:extLst>
          </p:cNvPr>
          <p:cNvSpPr>
            <a:spLocks noChangeArrowheads="1"/>
          </p:cNvSpPr>
          <p:nvPr/>
        </p:nvSpPr>
        <p:spPr bwMode="auto">
          <a:xfrm>
            <a:off x="2444751" y="471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6" name="Oval 1446">
            <a:extLst>
              <a:ext uri="{FF2B5EF4-FFF2-40B4-BE49-F238E27FC236}">
                <a16:creationId xmlns:a16="http://schemas.microsoft.com/office/drawing/2014/main" id="{F82704C6-A2D6-4C99-A3F5-9D9ABCAD7DE2}"/>
              </a:ext>
            </a:extLst>
          </p:cNvPr>
          <p:cNvSpPr>
            <a:spLocks noChangeArrowheads="1"/>
          </p:cNvSpPr>
          <p:nvPr/>
        </p:nvSpPr>
        <p:spPr bwMode="auto">
          <a:xfrm>
            <a:off x="2433639" y="466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7" name="Oval 1447">
            <a:extLst>
              <a:ext uri="{FF2B5EF4-FFF2-40B4-BE49-F238E27FC236}">
                <a16:creationId xmlns:a16="http://schemas.microsoft.com/office/drawing/2014/main" id="{1515EE15-79A1-4222-8853-727B6FE27521}"/>
              </a:ext>
            </a:extLst>
          </p:cNvPr>
          <p:cNvSpPr>
            <a:spLocks noChangeArrowheads="1"/>
          </p:cNvSpPr>
          <p:nvPr/>
        </p:nvSpPr>
        <p:spPr bwMode="auto">
          <a:xfrm>
            <a:off x="2447926" y="444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8" name="Oval 1448">
            <a:extLst>
              <a:ext uri="{FF2B5EF4-FFF2-40B4-BE49-F238E27FC236}">
                <a16:creationId xmlns:a16="http://schemas.microsoft.com/office/drawing/2014/main" id="{4D046F9F-2756-4CF3-86D7-9D909DC24B45}"/>
              </a:ext>
            </a:extLst>
          </p:cNvPr>
          <p:cNvSpPr>
            <a:spLocks noChangeArrowheads="1"/>
          </p:cNvSpPr>
          <p:nvPr/>
        </p:nvSpPr>
        <p:spPr bwMode="auto">
          <a:xfrm>
            <a:off x="3524251" y="414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9" name="Oval 1449">
            <a:extLst>
              <a:ext uri="{FF2B5EF4-FFF2-40B4-BE49-F238E27FC236}">
                <a16:creationId xmlns:a16="http://schemas.microsoft.com/office/drawing/2014/main" id="{69D7024D-0D23-4E8A-B81A-D419121899A3}"/>
              </a:ext>
            </a:extLst>
          </p:cNvPr>
          <p:cNvSpPr>
            <a:spLocks noChangeArrowheads="1"/>
          </p:cNvSpPr>
          <p:nvPr/>
        </p:nvSpPr>
        <p:spPr bwMode="auto">
          <a:xfrm>
            <a:off x="3521076" y="4279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0" name="Oval 1450">
            <a:extLst>
              <a:ext uri="{FF2B5EF4-FFF2-40B4-BE49-F238E27FC236}">
                <a16:creationId xmlns:a16="http://schemas.microsoft.com/office/drawing/2014/main" id="{98386EA2-EF42-4C9A-A8F3-37A4331575BC}"/>
              </a:ext>
            </a:extLst>
          </p:cNvPr>
          <p:cNvSpPr>
            <a:spLocks noChangeArrowheads="1"/>
          </p:cNvSpPr>
          <p:nvPr/>
        </p:nvSpPr>
        <p:spPr bwMode="auto">
          <a:xfrm>
            <a:off x="3543301" y="408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1" name="Oval 1451">
            <a:extLst>
              <a:ext uri="{FF2B5EF4-FFF2-40B4-BE49-F238E27FC236}">
                <a16:creationId xmlns:a16="http://schemas.microsoft.com/office/drawing/2014/main" id="{C8C91062-E832-4DA3-9AA2-4148300E5EC3}"/>
              </a:ext>
            </a:extLst>
          </p:cNvPr>
          <p:cNvSpPr>
            <a:spLocks noChangeArrowheads="1"/>
          </p:cNvSpPr>
          <p:nvPr/>
        </p:nvSpPr>
        <p:spPr bwMode="auto">
          <a:xfrm>
            <a:off x="3527426" y="484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2" name="Oval 1452">
            <a:extLst>
              <a:ext uri="{FF2B5EF4-FFF2-40B4-BE49-F238E27FC236}">
                <a16:creationId xmlns:a16="http://schemas.microsoft.com/office/drawing/2014/main" id="{0DD8388E-E830-4F1E-978A-73D67041EF93}"/>
              </a:ext>
            </a:extLst>
          </p:cNvPr>
          <p:cNvSpPr>
            <a:spLocks noChangeArrowheads="1"/>
          </p:cNvSpPr>
          <p:nvPr/>
        </p:nvSpPr>
        <p:spPr bwMode="auto">
          <a:xfrm>
            <a:off x="3571876" y="4278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3" name="Oval 1453">
            <a:extLst>
              <a:ext uri="{FF2B5EF4-FFF2-40B4-BE49-F238E27FC236}">
                <a16:creationId xmlns:a16="http://schemas.microsoft.com/office/drawing/2014/main" id="{F95002AC-20CE-4378-94D7-6CEE79B626F1}"/>
              </a:ext>
            </a:extLst>
          </p:cNvPr>
          <p:cNvSpPr>
            <a:spLocks noChangeArrowheads="1"/>
          </p:cNvSpPr>
          <p:nvPr/>
        </p:nvSpPr>
        <p:spPr bwMode="auto">
          <a:xfrm>
            <a:off x="3540126" y="464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4" name="Oval 1454">
            <a:extLst>
              <a:ext uri="{FF2B5EF4-FFF2-40B4-BE49-F238E27FC236}">
                <a16:creationId xmlns:a16="http://schemas.microsoft.com/office/drawing/2014/main" id="{BDBD2A96-D2C1-4FAA-90A7-12DD88ECCDE5}"/>
              </a:ext>
            </a:extLst>
          </p:cNvPr>
          <p:cNvSpPr>
            <a:spLocks noChangeArrowheads="1"/>
          </p:cNvSpPr>
          <p:nvPr/>
        </p:nvSpPr>
        <p:spPr bwMode="auto">
          <a:xfrm>
            <a:off x="3454401" y="46799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5" name="Oval 1455">
            <a:extLst>
              <a:ext uri="{FF2B5EF4-FFF2-40B4-BE49-F238E27FC236}">
                <a16:creationId xmlns:a16="http://schemas.microsoft.com/office/drawing/2014/main" id="{2CEB7564-8D42-4FA4-8E70-1755F83A7DDF}"/>
              </a:ext>
            </a:extLst>
          </p:cNvPr>
          <p:cNvSpPr>
            <a:spLocks noChangeArrowheads="1"/>
          </p:cNvSpPr>
          <p:nvPr/>
        </p:nvSpPr>
        <p:spPr bwMode="auto">
          <a:xfrm>
            <a:off x="3435351" y="456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6" name="Oval 1456">
            <a:extLst>
              <a:ext uri="{FF2B5EF4-FFF2-40B4-BE49-F238E27FC236}">
                <a16:creationId xmlns:a16="http://schemas.microsoft.com/office/drawing/2014/main" id="{F58E6618-4670-4245-8CA3-EB41E13E1CAE}"/>
              </a:ext>
            </a:extLst>
          </p:cNvPr>
          <p:cNvSpPr>
            <a:spLocks noChangeArrowheads="1"/>
          </p:cNvSpPr>
          <p:nvPr/>
        </p:nvSpPr>
        <p:spPr bwMode="auto">
          <a:xfrm>
            <a:off x="3506789" y="456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7" name="Oval 1457">
            <a:extLst>
              <a:ext uri="{FF2B5EF4-FFF2-40B4-BE49-F238E27FC236}">
                <a16:creationId xmlns:a16="http://schemas.microsoft.com/office/drawing/2014/main" id="{B2AAF9D5-7150-4C32-B7EC-3540A371F534}"/>
              </a:ext>
            </a:extLst>
          </p:cNvPr>
          <p:cNvSpPr>
            <a:spLocks noChangeArrowheads="1"/>
          </p:cNvSpPr>
          <p:nvPr/>
        </p:nvSpPr>
        <p:spPr bwMode="auto">
          <a:xfrm>
            <a:off x="3530601" y="4494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8" name="Oval 1458">
            <a:extLst>
              <a:ext uri="{FF2B5EF4-FFF2-40B4-BE49-F238E27FC236}">
                <a16:creationId xmlns:a16="http://schemas.microsoft.com/office/drawing/2014/main" id="{3BCBA218-75FB-4095-980F-696C9FF6A0B3}"/>
              </a:ext>
            </a:extLst>
          </p:cNvPr>
          <p:cNvSpPr>
            <a:spLocks noChangeArrowheads="1"/>
          </p:cNvSpPr>
          <p:nvPr/>
        </p:nvSpPr>
        <p:spPr bwMode="auto">
          <a:xfrm>
            <a:off x="3463926" y="445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9" name="Oval 1459">
            <a:extLst>
              <a:ext uri="{FF2B5EF4-FFF2-40B4-BE49-F238E27FC236}">
                <a16:creationId xmlns:a16="http://schemas.microsoft.com/office/drawing/2014/main" id="{85BC28FD-C826-4A9B-9747-1A48C999FC1B}"/>
              </a:ext>
            </a:extLst>
          </p:cNvPr>
          <p:cNvSpPr>
            <a:spLocks noChangeArrowheads="1"/>
          </p:cNvSpPr>
          <p:nvPr/>
        </p:nvSpPr>
        <p:spPr bwMode="auto">
          <a:xfrm>
            <a:off x="3565526" y="440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0" name="Oval 1460">
            <a:extLst>
              <a:ext uri="{FF2B5EF4-FFF2-40B4-BE49-F238E27FC236}">
                <a16:creationId xmlns:a16="http://schemas.microsoft.com/office/drawing/2014/main" id="{08592EB6-4CD2-497D-8680-D8CD37EEC25B}"/>
              </a:ext>
            </a:extLst>
          </p:cNvPr>
          <p:cNvSpPr>
            <a:spLocks noChangeArrowheads="1"/>
          </p:cNvSpPr>
          <p:nvPr/>
        </p:nvSpPr>
        <p:spPr bwMode="auto">
          <a:xfrm>
            <a:off x="3694114" y="4237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1" name="Oval 1461">
            <a:extLst>
              <a:ext uri="{FF2B5EF4-FFF2-40B4-BE49-F238E27FC236}">
                <a16:creationId xmlns:a16="http://schemas.microsoft.com/office/drawing/2014/main" id="{D5D32739-FB7A-4C63-BDFD-B9492E7DD9EA}"/>
              </a:ext>
            </a:extLst>
          </p:cNvPr>
          <p:cNvSpPr>
            <a:spLocks noChangeArrowheads="1"/>
          </p:cNvSpPr>
          <p:nvPr/>
        </p:nvSpPr>
        <p:spPr bwMode="auto">
          <a:xfrm>
            <a:off x="3627439" y="419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2" name="Oval 1462">
            <a:extLst>
              <a:ext uri="{FF2B5EF4-FFF2-40B4-BE49-F238E27FC236}">
                <a16:creationId xmlns:a16="http://schemas.microsoft.com/office/drawing/2014/main" id="{66F3F327-92A7-451F-9590-A61A29BBA75B}"/>
              </a:ext>
            </a:extLst>
          </p:cNvPr>
          <p:cNvSpPr>
            <a:spLocks noChangeArrowheads="1"/>
          </p:cNvSpPr>
          <p:nvPr/>
        </p:nvSpPr>
        <p:spPr bwMode="auto">
          <a:xfrm>
            <a:off x="3438526" y="447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3" name="Oval 1463">
            <a:extLst>
              <a:ext uri="{FF2B5EF4-FFF2-40B4-BE49-F238E27FC236}">
                <a16:creationId xmlns:a16="http://schemas.microsoft.com/office/drawing/2014/main" id="{B979E8FD-65BF-4885-A7D0-2EE493C05E59}"/>
              </a:ext>
            </a:extLst>
          </p:cNvPr>
          <p:cNvSpPr>
            <a:spLocks noChangeArrowheads="1"/>
          </p:cNvSpPr>
          <p:nvPr/>
        </p:nvSpPr>
        <p:spPr bwMode="auto">
          <a:xfrm>
            <a:off x="3687764" y="416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4" name="Oval 1464">
            <a:extLst>
              <a:ext uri="{FF2B5EF4-FFF2-40B4-BE49-F238E27FC236}">
                <a16:creationId xmlns:a16="http://schemas.microsoft.com/office/drawing/2014/main" id="{77A9DD9D-3514-4F62-BFE2-FB2B6CDBF2DB}"/>
              </a:ext>
            </a:extLst>
          </p:cNvPr>
          <p:cNvSpPr>
            <a:spLocks noChangeArrowheads="1"/>
          </p:cNvSpPr>
          <p:nvPr/>
        </p:nvSpPr>
        <p:spPr bwMode="auto">
          <a:xfrm>
            <a:off x="3690939" y="4079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5" name="Oval 1465">
            <a:extLst>
              <a:ext uri="{FF2B5EF4-FFF2-40B4-BE49-F238E27FC236}">
                <a16:creationId xmlns:a16="http://schemas.microsoft.com/office/drawing/2014/main" id="{13E73447-F3C0-46AF-BA91-3C9476E6A6AE}"/>
              </a:ext>
            </a:extLst>
          </p:cNvPr>
          <p:cNvSpPr>
            <a:spLocks noChangeArrowheads="1"/>
          </p:cNvSpPr>
          <p:nvPr/>
        </p:nvSpPr>
        <p:spPr bwMode="auto">
          <a:xfrm>
            <a:off x="3600451" y="4906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6" name="Oval 1466">
            <a:extLst>
              <a:ext uri="{FF2B5EF4-FFF2-40B4-BE49-F238E27FC236}">
                <a16:creationId xmlns:a16="http://schemas.microsoft.com/office/drawing/2014/main" id="{A885595A-F122-4D5A-9B56-EF5055BAD13C}"/>
              </a:ext>
            </a:extLst>
          </p:cNvPr>
          <p:cNvSpPr>
            <a:spLocks noChangeArrowheads="1"/>
          </p:cNvSpPr>
          <p:nvPr/>
        </p:nvSpPr>
        <p:spPr bwMode="auto">
          <a:xfrm>
            <a:off x="2967039" y="399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7" name="Oval 1467">
            <a:extLst>
              <a:ext uri="{FF2B5EF4-FFF2-40B4-BE49-F238E27FC236}">
                <a16:creationId xmlns:a16="http://schemas.microsoft.com/office/drawing/2014/main" id="{8FE32DCD-5A56-4D4B-A4C6-A8E79F5073C3}"/>
              </a:ext>
            </a:extLst>
          </p:cNvPr>
          <p:cNvSpPr>
            <a:spLocks noChangeArrowheads="1"/>
          </p:cNvSpPr>
          <p:nvPr/>
        </p:nvSpPr>
        <p:spPr bwMode="auto">
          <a:xfrm>
            <a:off x="3684589" y="471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8" name="Oval 1468">
            <a:extLst>
              <a:ext uri="{FF2B5EF4-FFF2-40B4-BE49-F238E27FC236}">
                <a16:creationId xmlns:a16="http://schemas.microsoft.com/office/drawing/2014/main" id="{AC0B70E9-2BB3-4FAF-A80B-209C7B7DD8C6}"/>
              </a:ext>
            </a:extLst>
          </p:cNvPr>
          <p:cNvSpPr>
            <a:spLocks noChangeArrowheads="1"/>
          </p:cNvSpPr>
          <p:nvPr/>
        </p:nvSpPr>
        <p:spPr bwMode="auto">
          <a:xfrm>
            <a:off x="3598863" y="47561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9" name="Oval 1469">
            <a:extLst>
              <a:ext uri="{FF2B5EF4-FFF2-40B4-BE49-F238E27FC236}">
                <a16:creationId xmlns:a16="http://schemas.microsoft.com/office/drawing/2014/main" id="{4630F932-9632-4CEB-89C2-22ABEA7249DC}"/>
              </a:ext>
            </a:extLst>
          </p:cNvPr>
          <p:cNvSpPr>
            <a:spLocks noChangeArrowheads="1"/>
          </p:cNvSpPr>
          <p:nvPr/>
        </p:nvSpPr>
        <p:spPr bwMode="auto">
          <a:xfrm>
            <a:off x="3146426" y="438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0" name="Oval 1470">
            <a:extLst>
              <a:ext uri="{FF2B5EF4-FFF2-40B4-BE49-F238E27FC236}">
                <a16:creationId xmlns:a16="http://schemas.microsoft.com/office/drawing/2014/main" id="{3399019B-CEB0-4002-9154-EE0C94BC3C25}"/>
              </a:ext>
            </a:extLst>
          </p:cNvPr>
          <p:cNvSpPr>
            <a:spLocks noChangeArrowheads="1"/>
          </p:cNvSpPr>
          <p:nvPr/>
        </p:nvSpPr>
        <p:spPr bwMode="auto">
          <a:xfrm>
            <a:off x="3651251" y="464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1" name="Oval 1471">
            <a:extLst>
              <a:ext uri="{FF2B5EF4-FFF2-40B4-BE49-F238E27FC236}">
                <a16:creationId xmlns:a16="http://schemas.microsoft.com/office/drawing/2014/main" id="{1730A4F9-0B9F-438F-81F2-CB27529FA1C2}"/>
              </a:ext>
            </a:extLst>
          </p:cNvPr>
          <p:cNvSpPr>
            <a:spLocks noChangeArrowheads="1"/>
          </p:cNvSpPr>
          <p:nvPr/>
        </p:nvSpPr>
        <p:spPr bwMode="auto">
          <a:xfrm>
            <a:off x="3675064" y="457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2" name="Oval 1472">
            <a:extLst>
              <a:ext uri="{FF2B5EF4-FFF2-40B4-BE49-F238E27FC236}">
                <a16:creationId xmlns:a16="http://schemas.microsoft.com/office/drawing/2014/main" id="{79D14F10-9A7D-46F0-85C1-E615AF470D53}"/>
              </a:ext>
            </a:extLst>
          </p:cNvPr>
          <p:cNvSpPr>
            <a:spLocks noChangeArrowheads="1"/>
          </p:cNvSpPr>
          <p:nvPr/>
        </p:nvSpPr>
        <p:spPr bwMode="auto">
          <a:xfrm>
            <a:off x="3576639" y="457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3" name="Oval 1473">
            <a:extLst>
              <a:ext uri="{FF2B5EF4-FFF2-40B4-BE49-F238E27FC236}">
                <a16:creationId xmlns:a16="http://schemas.microsoft.com/office/drawing/2014/main" id="{4B1628D4-5548-448D-BA8C-8486C5F82712}"/>
              </a:ext>
            </a:extLst>
          </p:cNvPr>
          <p:cNvSpPr>
            <a:spLocks noChangeArrowheads="1"/>
          </p:cNvSpPr>
          <p:nvPr/>
        </p:nvSpPr>
        <p:spPr bwMode="auto">
          <a:xfrm>
            <a:off x="3678239" y="4308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4" name="Oval 1474">
            <a:extLst>
              <a:ext uri="{FF2B5EF4-FFF2-40B4-BE49-F238E27FC236}">
                <a16:creationId xmlns:a16="http://schemas.microsoft.com/office/drawing/2014/main" id="{D60FB77D-FF0B-4B56-BD05-95F01B0D8836}"/>
              </a:ext>
            </a:extLst>
          </p:cNvPr>
          <p:cNvSpPr>
            <a:spLocks noChangeArrowheads="1"/>
          </p:cNvSpPr>
          <p:nvPr/>
        </p:nvSpPr>
        <p:spPr bwMode="auto">
          <a:xfrm>
            <a:off x="2592389" y="426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5" name="Oval 1475">
            <a:extLst>
              <a:ext uri="{FF2B5EF4-FFF2-40B4-BE49-F238E27FC236}">
                <a16:creationId xmlns:a16="http://schemas.microsoft.com/office/drawing/2014/main" id="{91AB6FF4-0DD1-4C73-9861-A7E619E084E2}"/>
              </a:ext>
            </a:extLst>
          </p:cNvPr>
          <p:cNvSpPr>
            <a:spLocks noChangeArrowheads="1"/>
          </p:cNvSpPr>
          <p:nvPr/>
        </p:nvSpPr>
        <p:spPr bwMode="auto">
          <a:xfrm>
            <a:off x="2627314" y="4408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6" name="Oval 1476">
            <a:extLst>
              <a:ext uri="{FF2B5EF4-FFF2-40B4-BE49-F238E27FC236}">
                <a16:creationId xmlns:a16="http://schemas.microsoft.com/office/drawing/2014/main" id="{C227A142-123D-492F-A18F-FB9E5B9970D2}"/>
              </a:ext>
            </a:extLst>
          </p:cNvPr>
          <p:cNvSpPr>
            <a:spLocks noChangeArrowheads="1"/>
          </p:cNvSpPr>
          <p:nvPr/>
        </p:nvSpPr>
        <p:spPr bwMode="auto">
          <a:xfrm>
            <a:off x="2654301" y="4160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7" name="Oval 1477">
            <a:extLst>
              <a:ext uri="{FF2B5EF4-FFF2-40B4-BE49-F238E27FC236}">
                <a16:creationId xmlns:a16="http://schemas.microsoft.com/office/drawing/2014/main" id="{CD04B3A5-2159-4072-8315-D3F550E789DF}"/>
              </a:ext>
            </a:extLst>
          </p:cNvPr>
          <p:cNvSpPr>
            <a:spLocks noChangeArrowheads="1"/>
          </p:cNvSpPr>
          <p:nvPr/>
        </p:nvSpPr>
        <p:spPr bwMode="auto">
          <a:xfrm>
            <a:off x="2657476" y="4075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8" name="Oval 1478">
            <a:extLst>
              <a:ext uri="{FF2B5EF4-FFF2-40B4-BE49-F238E27FC236}">
                <a16:creationId xmlns:a16="http://schemas.microsoft.com/office/drawing/2014/main" id="{6AE7AF34-0FE1-4878-97D0-4C614DBAD150}"/>
              </a:ext>
            </a:extLst>
          </p:cNvPr>
          <p:cNvSpPr>
            <a:spLocks noChangeArrowheads="1"/>
          </p:cNvSpPr>
          <p:nvPr/>
        </p:nvSpPr>
        <p:spPr bwMode="auto">
          <a:xfrm>
            <a:off x="2633664" y="483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9" name="Oval 1479">
            <a:extLst>
              <a:ext uri="{FF2B5EF4-FFF2-40B4-BE49-F238E27FC236}">
                <a16:creationId xmlns:a16="http://schemas.microsoft.com/office/drawing/2014/main" id="{608DE1C5-1A6A-4885-8E01-CC35B29CAFC9}"/>
              </a:ext>
            </a:extLst>
          </p:cNvPr>
          <p:cNvSpPr>
            <a:spLocks noChangeArrowheads="1"/>
          </p:cNvSpPr>
          <p:nvPr/>
        </p:nvSpPr>
        <p:spPr bwMode="auto">
          <a:xfrm>
            <a:off x="2555876" y="4159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0" name="Oval 1480">
            <a:extLst>
              <a:ext uri="{FF2B5EF4-FFF2-40B4-BE49-F238E27FC236}">
                <a16:creationId xmlns:a16="http://schemas.microsoft.com/office/drawing/2014/main" id="{80935CEC-445F-4E84-BCED-A03EC07924B9}"/>
              </a:ext>
            </a:extLst>
          </p:cNvPr>
          <p:cNvSpPr>
            <a:spLocks noChangeArrowheads="1"/>
          </p:cNvSpPr>
          <p:nvPr/>
        </p:nvSpPr>
        <p:spPr bwMode="auto">
          <a:xfrm>
            <a:off x="2651126" y="471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1" name="Oval 1481">
            <a:extLst>
              <a:ext uri="{FF2B5EF4-FFF2-40B4-BE49-F238E27FC236}">
                <a16:creationId xmlns:a16="http://schemas.microsoft.com/office/drawing/2014/main" id="{C237DC60-9ABD-4E16-BD02-1FF6B82A34AD}"/>
              </a:ext>
            </a:extLst>
          </p:cNvPr>
          <p:cNvSpPr>
            <a:spLocks noChangeArrowheads="1"/>
          </p:cNvSpPr>
          <p:nvPr/>
        </p:nvSpPr>
        <p:spPr bwMode="auto">
          <a:xfrm>
            <a:off x="2565401" y="47513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2" name="Oval 1482">
            <a:extLst>
              <a:ext uri="{FF2B5EF4-FFF2-40B4-BE49-F238E27FC236}">
                <a16:creationId xmlns:a16="http://schemas.microsoft.com/office/drawing/2014/main" id="{F03F81B4-06CA-4664-A7EE-5D158061E0A0}"/>
              </a:ext>
            </a:extLst>
          </p:cNvPr>
          <p:cNvSpPr>
            <a:spLocks noChangeArrowheads="1"/>
          </p:cNvSpPr>
          <p:nvPr/>
        </p:nvSpPr>
        <p:spPr bwMode="auto">
          <a:xfrm>
            <a:off x="2546351" y="463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3" name="Oval 1483">
            <a:extLst>
              <a:ext uri="{FF2B5EF4-FFF2-40B4-BE49-F238E27FC236}">
                <a16:creationId xmlns:a16="http://schemas.microsoft.com/office/drawing/2014/main" id="{F1494126-F710-43CB-8D8F-A1412BD926B6}"/>
              </a:ext>
            </a:extLst>
          </p:cNvPr>
          <p:cNvSpPr>
            <a:spLocks noChangeArrowheads="1"/>
          </p:cNvSpPr>
          <p:nvPr/>
        </p:nvSpPr>
        <p:spPr bwMode="auto">
          <a:xfrm>
            <a:off x="2617789" y="463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4" name="Oval 1484">
            <a:extLst>
              <a:ext uri="{FF2B5EF4-FFF2-40B4-BE49-F238E27FC236}">
                <a16:creationId xmlns:a16="http://schemas.microsoft.com/office/drawing/2014/main" id="{067895B3-9DFD-4798-B721-1C6E710985A2}"/>
              </a:ext>
            </a:extLst>
          </p:cNvPr>
          <p:cNvSpPr>
            <a:spLocks noChangeArrowheads="1"/>
          </p:cNvSpPr>
          <p:nvPr/>
        </p:nvSpPr>
        <p:spPr bwMode="auto">
          <a:xfrm>
            <a:off x="2641601" y="4565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5" name="Oval 1485">
            <a:extLst>
              <a:ext uri="{FF2B5EF4-FFF2-40B4-BE49-F238E27FC236}">
                <a16:creationId xmlns:a16="http://schemas.microsoft.com/office/drawing/2014/main" id="{28827ECD-88E7-4324-A423-6FC3C0BCB27F}"/>
              </a:ext>
            </a:extLst>
          </p:cNvPr>
          <p:cNvSpPr>
            <a:spLocks noChangeArrowheads="1"/>
          </p:cNvSpPr>
          <p:nvPr/>
        </p:nvSpPr>
        <p:spPr bwMode="auto">
          <a:xfrm>
            <a:off x="2543176" y="457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6" name="Oval 1486">
            <a:extLst>
              <a:ext uri="{FF2B5EF4-FFF2-40B4-BE49-F238E27FC236}">
                <a16:creationId xmlns:a16="http://schemas.microsoft.com/office/drawing/2014/main" id="{2369A1F1-0069-4F17-BD6F-133C43DB1CB0}"/>
              </a:ext>
            </a:extLst>
          </p:cNvPr>
          <p:cNvSpPr>
            <a:spLocks noChangeArrowheads="1"/>
          </p:cNvSpPr>
          <p:nvPr/>
        </p:nvSpPr>
        <p:spPr bwMode="auto">
          <a:xfrm>
            <a:off x="2676526" y="447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7" name="Oval 1487">
            <a:extLst>
              <a:ext uri="{FF2B5EF4-FFF2-40B4-BE49-F238E27FC236}">
                <a16:creationId xmlns:a16="http://schemas.microsoft.com/office/drawing/2014/main" id="{18301946-AB79-48B2-B32A-F7BE1E523E49}"/>
              </a:ext>
            </a:extLst>
          </p:cNvPr>
          <p:cNvSpPr>
            <a:spLocks noChangeArrowheads="1"/>
          </p:cNvSpPr>
          <p:nvPr/>
        </p:nvSpPr>
        <p:spPr bwMode="auto">
          <a:xfrm>
            <a:off x="2525714" y="437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8" name="Oval 1488">
            <a:extLst>
              <a:ext uri="{FF2B5EF4-FFF2-40B4-BE49-F238E27FC236}">
                <a16:creationId xmlns:a16="http://schemas.microsoft.com/office/drawing/2014/main" id="{11D50DB9-E3FE-4FE9-AB1A-99BE604FDBC4}"/>
              </a:ext>
            </a:extLst>
          </p:cNvPr>
          <p:cNvSpPr>
            <a:spLocks noChangeArrowheads="1"/>
          </p:cNvSpPr>
          <p:nvPr/>
        </p:nvSpPr>
        <p:spPr bwMode="auto">
          <a:xfrm>
            <a:off x="2644776" y="430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9" name="Oval 1489">
            <a:extLst>
              <a:ext uri="{FF2B5EF4-FFF2-40B4-BE49-F238E27FC236}">
                <a16:creationId xmlns:a16="http://schemas.microsoft.com/office/drawing/2014/main" id="{9BB20CBF-0501-4FDD-ADEC-C9507175706B}"/>
              </a:ext>
            </a:extLst>
          </p:cNvPr>
          <p:cNvSpPr>
            <a:spLocks noChangeArrowheads="1"/>
          </p:cNvSpPr>
          <p:nvPr/>
        </p:nvSpPr>
        <p:spPr bwMode="auto">
          <a:xfrm>
            <a:off x="2736851" y="434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0" name="Oval 1490">
            <a:extLst>
              <a:ext uri="{FF2B5EF4-FFF2-40B4-BE49-F238E27FC236}">
                <a16:creationId xmlns:a16="http://schemas.microsoft.com/office/drawing/2014/main" id="{4ADFBA3E-9146-4BB8-B2C5-934BAEF19573}"/>
              </a:ext>
            </a:extLst>
          </p:cNvPr>
          <p:cNvSpPr>
            <a:spLocks noChangeArrowheads="1"/>
          </p:cNvSpPr>
          <p:nvPr/>
        </p:nvSpPr>
        <p:spPr bwMode="auto">
          <a:xfrm>
            <a:off x="2771776" y="448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1" name="Oval 1491">
            <a:extLst>
              <a:ext uri="{FF2B5EF4-FFF2-40B4-BE49-F238E27FC236}">
                <a16:creationId xmlns:a16="http://schemas.microsoft.com/office/drawing/2014/main" id="{B09A40CA-A856-4AA5-B0B0-0842C2A2D8BA}"/>
              </a:ext>
            </a:extLst>
          </p:cNvPr>
          <p:cNvSpPr>
            <a:spLocks noChangeArrowheads="1"/>
          </p:cNvSpPr>
          <p:nvPr/>
        </p:nvSpPr>
        <p:spPr bwMode="auto">
          <a:xfrm>
            <a:off x="2798764" y="4237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2" name="Oval 1492">
            <a:extLst>
              <a:ext uri="{FF2B5EF4-FFF2-40B4-BE49-F238E27FC236}">
                <a16:creationId xmlns:a16="http://schemas.microsoft.com/office/drawing/2014/main" id="{22C2C3A7-201E-41AF-A60E-90907AC6660C}"/>
              </a:ext>
            </a:extLst>
          </p:cNvPr>
          <p:cNvSpPr>
            <a:spLocks noChangeArrowheads="1"/>
          </p:cNvSpPr>
          <p:nvPr/>
        </p:nvSpPr>
        <p:spPr bwMode="auto">
          <a:xfrm>
            <a:off x="2801939" y="415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3" name="Oval 1493">
            <a:extLst>
              <a:ext uri="{FF2B5EF4-FFF2-40B4-BE49-F238E27FC236}">
                <a16:creationId xmlns:a16="http://schemas.microsoft.com/office/drawing/2014/main" id="{729A3597-784D-4A75-91B9-C11F223501B9}"/>
              </a:ext>
            </a:extLst>
          </p:cNvPr>
          <p:cNvSpPr>
            <a:spLocks noChangeArrowheads="1"/>
          </p:cNvSpPr>
          <p:nvPr/>
        </p:nvSpPr>
        <p:spPr bwMode="auto">
          <a:xfrm>
            <a:off x="2700339" y="423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4" name="Oval 1494">
            <a:extLst>
              <a:ext uri="{FF2B5EF4-FFF2-40B4-BE49-F238E27FC236}">
                <a16:creationId xmlns:a16="http://schemas.microsoft.com/office/drawing/2014/main" id="{2FBE1D12-99C3-4C67-93EB-828031A88397}"/>
              </a:ext>
            </a:extLst>
          </p:cNvPr>
          <p:cNvSpPr>
            <a:spLocks noChangeArrowheads="1"/>
          </p:cNvSpPr>
          <p:nvPr/>
        </p:nvSpPr>
        <p:spPr bwMode="auto">
          <a:xfrm>
            <a:off x="2795589" y="478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5" name="Oval 1495">
            <a:extLst>
              <a:ext uri="{FF2B5EF4-FFF2-40B4-BE49-F238E27FC236}">
                <a16:creationId xmlns:a16="http://schemas.microsoft.com/office/drawing/2014/main" id="{3CCBFEAA-C7D0-4C47-A482-7D8F33A8F244}"/>
              </a:ext>
            </a:extLst>
          </p:cNvPr>
          <p:cNvSpPr>
            <a:spLocks noChangeArrowheads="1"/>
          </p:cNvSpPr>
          <p:nvPr/>
        </p:nvSpPr>
        <p:spPr bwMode="auto">
          <a:xfrm>
            <a:off x="2709863" y="48275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6" name="Oval 1496">
            <a:extLst>
              <a:ext uri="{FF2B5EF4-FFF2-40B4-BE49-F238E27FC236}">
                <a16:creationId xmlns:a16="http://schemas.microsoft.com/office/drawing/2014/main" id="{71E091B6-1FA1-408C-9B7C-1711C2E76DBB}"/>
              </a:ext>
            </a:extLst>
          </p:cNvPr>
          <p:cNvSpPr>
            <a:spLocks noChangeArrowheads="1"/>
          </p:cNvSpPr>
          <p:nvPr/>
        </p:nvSpPr>
        <p:spPr bwMode="auto">
          <a:xfrm>
            <a:off x="2698751" y="475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7" name="Oval 1497">
            <a:extLst>
              <a:ext uri="{FF2B5EF4-FFF2-40B4-BE49-F238E27FC236}">
                <a16:creationId xmlns:a16="http://schemas.microsoft.com/office/drawing/2014/main" id="{6F64ACBE-35E5-4780-9B7C-2F9909B6E68A}"/>
              </a:ext>
            </a:extLst>
          </p:cNvPr>
          <p:cNvSpPr>
            <a:spLocks noChangeArrowheads="1"/>
          </p:cNvSpPr>
          <p:nvPr/>
        </p:nvSpPr>
        <p:spPr bwMode="auto">
          <a:xfrm>
            <a:off x="2762251" y="471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8" name="Oval 1498">
            <a:extLst>
              <a:ext uri="{FF2B5EF4-FFF2-40B4-BE49-F238E27FC236}">
                <a16:creationId xmlns:a16="http://schemas.microsoft.com/office/drawing/2014/main" id="{5A673048-9ECB-444D-95C5-636B97952C4C}"/>
              </a:ext>
            </a:extLst>
          </p:cNvPr>
          <p:cNvSpPr>
            <a:spLocks noChangeArrowheads="1"/>
          </p:cNvSpPr>
          <p:nvPr/>
        </p:nvSpPr>
        <p:spPr bwMode="auto">
          <a:xfrm>
            <a:off x="2786064" y="464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9" name="Oval 1499">
            <a:extLst>
              <a:ext uri="{FF2B5EF4-FFF2-40B4-BE49-F238E27FC236}">
                <a16:creationId xmlns:a16="http://schemas.microsoft.com/office/drawing/2014/main" id="{EDAE3C3C-65D8-421A-BE16-F34ED637E581}"/>
              </a:ext>
            </a:extLst>
          </p:cNvPr>
          <p:cNvSpPr>
            <a:spLocks noChangeArrowheads="1"/>
          </p:cNvSpPr>
          <p:nvPr/>
        </p:nvSpPr>
        <p:spPr bwMode="auto">
          <a:xfrm>
            <a:off x="2687639" y="464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0" name="Oval 1500">
            <a:extLst>
              <a:ext uri="{FF2B5EF4-FFF2-40B4-BE49-F238E27FC236}">
                <a16:creationId xmlns:a16="http://schemas.microsoft.com/office/drawing/2014/main" id="{801CADB5-36C7-44D4-92E8-4524D64E8383}"/>
              </a:ext>
            </a:extLst>
          </p:cNvPr>
          <p:cNvSpPr>
            <a:spLocks noChangeArrowheads="1"/>
          </p:cNvSpPr>
          <p:nvPr/>
        </p:nvSpPr>
        <p:spPr bwMode="auto">
          <a:xfrm>
            <a:off x="2811464" y="432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1" name="Oval 1501">
            <a:extLst>
              <a:ext uri="{FF2B5EF4-FFF2-40B4-BE49-F238E27FC236}">
                <a16:creationId xmlns:a16="http://schemas.microsoft.com/office/drawing/2014/main" id="{832F5DEF-64A3-4B11-9965-8DDE58B8551A}"/>
              </a:ext>
            </a:extLst>
          </p:cNvPr>
          <p:cNvSpPr>
            <a:spLocks noChangeArrowheads="1"/>
          </p:cNvSpPr>
          <p:nvPr/>
        </p:nvSpPr>
        <p:spPr bwMode="auto">
          <a:xfrm>
            <a:off x="2797176" y="451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2" name="Oval 1502">
            <a:extLst>
              <a:ext uri="{FF2B5EF4-FFF2-40B4-BE49-F238E27FC236}">
                <a16:creationId xmlns:a16="http://schemas.microsoft.com/office/drawing/2014/main" id="{CF2998FF-3569-4026-890D-F6D3B931EC9B}"/>
              </a:ext>
            </a:extLst>
          </p:cNvPr>
          <p:cNvSpPr>
            <a:spLocks noChangeArrowheads="1"/>
          </p:cNvSpPr>
          <p:nvPr/>
        </p:nvSpPr>
        <p:spPr bwMode="auto">
          <a:xfrm>
            <a:off x="2884489" y="457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3" name="Oval 1503">
            <a:extLst>
              <a:ext uri="{FF2B5EF4-FFF2-40B4-BE49-F238E27FC236}">
                <a16:creationId xmlns:a16="http://schemas.microsoft.com/office/drawing/2014/main" id="{B857E825-1576-4F55-8DAC-EDA65BF5A9B2}"/>
              </a:ext>
            </a:extLst>
          </p:cNvPr>
          <p:cNvSpPr>
            <a:spLocks noChangeArrowheads="1"/>
          </p:cNvSpPr>
          <p:nvPr/>
        </p:nvSpPr>
        <p:spPr bwMode="auto">
          <a:xfrm>
            <a:off x="2911476" y="4324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4" name="Oval 1504">
            <a:extLst>
              <a:ext uri="{FF2B5EF4-FFF2-40B4-BE49-F238E27FC236}">
                <a16:creationId xmlns:a16="http://schemas.microsoft.com/office/drawing/2014/main" id="{FA07EFE4-DADF-494D-985C-7BA443570EC6}"/>
              </a:ext>
            </a:extLst>
          </p:cNvPr>
          <p:cNvSpPr>
            <a:spLocks noChangeArrowheads="1"/>
          </p:cNvSpPr>
          <p:nvPr/>
        </p:nvSpPr>
        <p:spPr bwMode="auto">
          <a:xfrm>
            <a:off x="2747964" y="4090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5" name="Oval 1505">
            <a:extLst>
              <a:ext uri="{FF2B5EF4-FFF2-40B4-BE49-F238E27FC236}">
                <a16:creationId xmlns:a16="http://schemas.microsoft.com/office/drawing/2014/main" id="{E520E19F-AE9C-4273-9820-A2F37A998F61}"/>
              </a:ext>
            </a:extLst>
          </p:cNvPr>
          <p:cNvSpPr>
            <a:spLocks noChangeArrowheads="1"/>
          </p:cNvSpPr>
          <p:nvPr/>
        </p:nvSpPr>
        <p:spPr bwMode="auto">
          <a:xfrm>
            <a:off x="2830514" y="419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6" name="Oval 1506">
            <a:extLst>
              <a:ext uri="{FF2B5EF4-FFF2-40B4-BE49-F238E27FC236}">
                <a16:creationId xmlns:a16="http://schemas.microsoft.com/office/drawing/2014/main" id="{63B9B9B5-37A9-4B93-948C-9C27A6253D39}"/>
              </a:ext>
            </a:extLst>
          </p:cNvPr>
          <p:cNvSpPr>
            <a:spLocks noChangeArrowheads="1"/>
          </p:cNvSpPr>
          <p:nvPr/>
        </p:nvSpPr>
        <p:spPr bwMode="auto">
          <a:xfrm>
            <a:off x="2808289" y="4079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7" name="Oval 1507">
            <a:extLst>
              <a:ext uri="{FF2B5EF4-FFF2-40B4-BE49-F238E27FC236}">
                <a16:creationId xmlns:a16="http://schemas.microsoft.com/office/drawing/2014/main" id="{54A2F467-59A4-4E6B-B5EE-E7AC6F06D4E1}"/>
              </a:ext>
            </a:extLst>
          </p:cNvPr>
          <p:cNvSpPr>
            <a:spLocks noChangeArrowheads="1"/>
          </p:cNvSpPr>
          <p:nvPr/>
        </p:nvSpPr>
        <p:spPr bwMode="auto">
          <a:xfrm>
            <a:off x="2794001" y="4908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8" name="Oval 1508">
            <a:extLst>
              <a:ext uri="{FF2B5EF4-FFF2-40B4-BE49-F238E27FC236}">
                <a16:creationId xmlns:a16="http://schemas.microsoft.com/office/drawing/2014/main" id="{7FFEC8E3-1B93-4294-8EA9-B681776FF75F}"/>
              </a:ext>
            </a:extLst>
          </p:cNvPr>
          <p:cNvSpPr>
            <a:spLocks noChangeArrowheads="1"/>
          </p:cNvSpPr>
          <p:nvPr/>
        </p:nvSpPr>
        <p:spPr bwMode="auto">
          <a:xfrm>
            <a:off x="2874964" y="4802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9" name="Oval 1509">
            <a:extLst>
              <a:ext uri="{FF2B5EF4-FFF2-40B4-BE49-F238E27FC236}">
                <a16:creationId xmlns:a16="http://schemas.microsoft.com/office/drawing/2014/main" id="{91EAD8D4-01E3-468A-8A75-951C976CCA73}"/>
              </a:ext>
            </a:extLst>
          </p:cNvPr>
          <p:cNvSpPr>
            <a:spLocks noChangeArrowheads="1"/>
          </p:cNvSpPr>
          <p:nvPr/>
        </p:nvSpPr>
        <p:spPr bwMode="auto">
          <a:xfrm>
            <a:off x="2898776" y="472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0" name="Oval 1510">
            <a:extLst>
              <a:ext uri="{FF2B5EF4-FFF2-40B4-BE49-F238E27FC236}">
                <a16:creationId xmlns:a16="http://schemas.microsoft.com/office/drawing/2014/main" id="{5FBB7FC6-BD04-478F-A29C-432437C65444}"/>
              </a:ext>
            </a:extLst>
          </p:cNvPr>
          <p:cNvSpPr>
            <a:spLocks noChangeArrowheads="1"/>
          </p:cNvSpPr>
          <p:nvPr/>
        </p:nvSpPr>
        <p:spPr bwMode="auto">
          <a:xfrm>
            <a:off x="2933701" y="463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1" name="Oval 1511">
            <a:extLst>
              <a:ext uri="{FF2B5EF4-FFF2-40B4-BE49-F238E27FC236}">
                <a16:creationId xmlns:a16="http://schemas.microsoft.com/office/drawing/2014/main" id="{364F294B-91C8-4541-8149-8CAA58457EEE}"/>
              </a:ext>
            </a:extLst>
          </p:cNvPr>
          <p:cNvSpPr>
            <a:spLocks noChangeArrowheads="1"/>
          </p:cNvSpPr>
          <p:nvPr/>
        </p:nvSpPr>
        <p:spPr bwMode="auto">
          <a:xfrm>
            <a:off x="3021014" y="445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2" name="Oval 1512">
            <a:extLst>
              <a:ext uri="{FF2B5EF4-FFF2-40B4-BE49-F238E27FC236}">
                <a16:creationId xmlns:a16="http://schemas.microsoft.com/office/drawing/2014/main" id="{87E5E242-7069-4555-BE0B-9855EAAE19ED}"/>
              </a:ext>
            </a:extLst>
          </p:cNvPr>
          <p:cNvSpPr>
            <a:spLocks noChangeArrowheads="1"/>
          </p:cNvSpPr>
          <p:nvPr/>
        </p:nvSpPr>
        <p:spPr bwMode="auto">
          <a:xfrm>
            <a:off x="2994026" y="450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3" name="Oval 1513">
            <a:extLst>
              <a:ext uri="{FF2B5EF4-FFF2-40B4-BE49-F238E27FC236}">
                <a16:creationId xmlns:a16="http://schemas.microsoft.com/office/drawing/2014/main" id="{4FBFC737-EC27-483B-BE03-D4FBE3C62702}"/>
              </a:ext>
            </a:extLst>
          </p:cNvPr>
          <p:cNvSpPr>
            <a:spLocks noChangeArrowheads="1"/>
          </p:cNvSpPr>
          <p:nvPr/>
        </p:nvSpPr>
        <p:spPr bwMode="auto">
          <a:xfrm>
            <a:off x="3028951" y="464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4" name="Oval 1514">
            <a:extLst>
              <a:ext uri="{FF2B5EF4-FFF2-40B4-BE49-F238E27FC236}">
                <a16:creationId xmlns:a16="http://schemas.microsoft.com/office/drawing/2014/main" id="{C5F5A5E4-88EA-4942-B226-9CA5B2FAA740}"/>
              </a:ext>
            </a:extLst>
          </p:cNvPr>
          <p:cNvSpPr>
            <a:spLocks noChangeArrowheads="1"/>
          </p:cNvSpPr>
          <p:nvPr/>
        </p:nvSpPr>
        <p:spPr bwMode="auto">
          <a:xfrm>
            <a:off x="3076576" y="4435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5" name="Oval 1515">
            <a:extLst>
              <a:ext uri="{FF2B5EF4-FFF2-40B4-BE49-F238E27FC236}">
                <a16:creationId xmlns:a16="http://schemas.microsoft.com/office/drawing/2014/main" id="{FD672C42-7B47-40B1-8EA6-F7598ED96FC1}"/>
              </a:ext>
            </a:extLst>
          </p:cNvPr>
          <p:cNvSpPr>
            <a:spLocks noChangeArrowheads="1"/>
          </p:cNvSpPr>
          <p:nvPr/>
        </p:nvSpPr>
        <p:spPr bwMode="auto">
          <a:xfrm>
            <a:off x="3059114" y="4314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6" name="Oval 1516">
            <a:extLst>
              <a:ext uri="{FF2B5EF4-FFF2-40B4-BE49-F238E27FC236}">
                <a16:creationId xmlns:a16="http://schemas.microsoft.com/office/drawing/2014/main" id="{4F30E802-A7F5-470B-BA65-C75E42B842E1}"/>
              </a:ext>
            </a:extLst>
          </p:cNvPr>
          <p:cNvSpPr>
            <a:spLocks noChangeArrowheads="1"/>
          </p:cNvSpPr>
          <p:nvPr/>
        </p:nvSpPr>
        <p:spPr bwMode="auto">
          <a:xfrm>
            <a:off x="2957514" y="439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7" name="Oval 1517">
            <a:extLst>
              <a:ext uri="{FF2B5EF4-FFF2-40B4-BE49-F238E27FC236}">
                <a16:creationId xmlns:a16="http://schemas.microsoft.com/office/drawing/2014/main" id="{72471900-E6A3-4B40-97E9-DFBE1CF88034}"/>
              </a:ext>
            </a:extLst>
          </p:cNvPr>
          <p:cNvSpPr>
            <a:spLocks noChangeArrowheads="1"/>
          </p:cNvSpPr>
          <p:nvPr/>
        </p:nvSpPr>
        <p:spPr bwMode="auto">
          <a:xfrm>
            <a:off x="3033714" y="418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8" name="Oval 1518">
            <a:extLst>
              <a:ext uri="{FF2B5EF4-FFF2-40B4-BE49-F238E27FC236}">
                <a16:creationId xmlns:a16="http://schemas.microsoft.com/office/drawing/2014/main" id="{FA4A4570-0904-4EE6-9B08-4981335F0920}"/>
              </a:ext>
            </a:extLst>
          </p:cNvPr>
          <p:cNvSpPr>
            <a:spLocks noChangeArrowheads="1"/>
          </p:cNvSpPr>
          <p:nvPr/>
        </p:nvSpPr>
        <p:spPr bwMode="auto">
          <a:xfrm>
            <a:off x="3089276" y="4090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9" name="Oval 1519">
            <a:extLst>
              <a:ext uri="{FF2B5EF4-FFF2-40B4-BE49-F238E27FC236}">
                <a16:creationId xmlns:a16="http://schemas.microsoft.com/office/drawing/2014/main" id="{39894F83-BF64-4B86-9E0F-728559411040}"/>
              </a:ext>
            </a:extLst>
          </p:cNvPr>
          <p:cNvSpPr>
            <a:spLocks noChangeArrowheads="1"/>
          </p:cNvSpPr>
          <p:nvPr/>
        </p:nvSpPr>
        <p:spPr bwMode="auto">
          <a:xfrm>
            <a:off x="2947989" y="4873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0" name="Oval 1520">
            <a:extLst>
              <a:ext uri="{FF2B5EF4-FFF2-40B4-BE49-F238E27FC236}">
                <a16:creationId xmlns:a16="http://schemas.microsoft.com/office/drawing/2014/main" id="{7FEAD33E-5A48-49BD-95B4-C8048A7208C7}"/>
              </a:ext>
            </a:extLst>
          </p:cNvPr>
          <p:cNvSpPr>
            <a:spLocks noChangeArrowheads="1"/>
          </p:cNvSpPr>
          <p:nvPr/>
        </p:nvSpPr>
        <p:spPr bwMode="auto">
          <a:xfrm>
            <a:off x="3019426" y="487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1" name="Oval 1521">
            <a:extLst>
              <a:ext uri="{FF2B5EF4-FFF2-40B4-BE49-F238E27FC236}">
                <a16:creationId xmlns:a16="http://schemas.microsoft.com/office/drawing/2014/main" id="{C39DF98C-6599-43A7-BCAE-4D0478FCB334}"/>
              </a:ext>
            </a:extLst>
          </p:cNvPr>
          <p:cNvSpPr>
            <a:spLocks noChangeArrowheads="1"/>
          </p:cNvSpPr>
          <p:nvPr/>
        </p:nvSpPr>
        <p:spPr bwMode="auto">
          <a:xfrm>
            <a:off x="3043239" y="480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2" name="Oval 1522">
            <a:extLst>
              <a:ext uri="{FF2B5EF4-FFF2-40B4-BE49-F238E27FC236}">
                <a16:creationId xmlns:a16="http://schemas.microsoft.com/office/drawing/2014/main" id="{487CF024-5F40-43CE-A751-F6938C605C61}"/>
              </a:ext>
            </a:extLst>
          </p:cNvPr>
          <p:cNvSpPr>
            <a:spLocks noChangeArrowheads="1"/>
          </p:cNvSpPr>
          <p:nvPr/>
        </p:nvSpPr>
        <p:spPr bwMode="auto">
          <a:xfrm>
            <a:off x="2944814" y="4810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3" name="Oval 1523">
            <a:extLst>
              <a:ext uri="{FF2B5EF4-FFF2-40B4-BE49-F238E27FC236}">
                <a16:creationId xmlns:a16="http://schemas.microsoft.com/office/drawing/2014/main" id="{6401931A-9015-42D1-BFAB-8BEA96BE2747}"/>
              </a:ext>
            </a:extLst>
          </p:cNvPr>
          <p:cNvSpPr>
            <a:spLocks noChangeArrowheads="1"/>
          </p:cNvSpPr>
          <p:nvPr/>
        </p:nvSpPr>
        <p:spPr bwMode="auto">
          <a:xfrm>
            <a:off x="3046414" y="454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4" name="Oval 1524">
            <a:extLst>
              <a:ext uri="{FF2B5EF4-FFF2-40B4-BE49-F238E27FC236}">
                <a16:creationId xmlns:a16="http://schemas.microsoft.com/office/drawing/2014/main" id="{D62C8BCE-411C-45D2-83C2-E9BFC940101B}"/>
              </a:ext>
            </a:extLst>
          </p:cNvPr>
          <p:cNvSpPr>
            <a:spLocks noChangeArrowheads="1"/>
          </p:cNvSpPr>
          <p:nvPr/>
        </p:nvSpPr>
        <p:spPr bwMode="auto">
          <a:xfrm>
            <a:off x="3017839" y="4281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5" name="Oval 1525">
            <a:extLst>
              <a:ext uri="{FF2B5EF4-FFF2-40B4-BE49-F238E27FC236}">
                <a16:creationId xmlns:a16="http://schemas.microsoft.com/office/drawing/2014/main" id="{8086201D-32AE-4244-917D-0FEC67880715}"/>
              </a:ext>
            </a:extLst>
          </p:cNvPr>
          <p:cNvSpPr>
            <a:spLocks noChangeArrowheads="1"/>
          </p:cNvSpPr>
          <p:nvPr/>
        </p:nvSpPr>
        <p:spPr bwMode="auto">
          <a:xfrm>
            <a:off x="3225801" y="4502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6" name="Oval 1526">
            <a:extLst>
              <a:ext uri="{FF2B5EF4-FFF2-40B4-BE49-F238E27FC236}">
                <a16:creationId xmlns:a16="http://schemas.microsoft.com/office/drawing/2014/main" id="{1B56CB14-5FFB-4605-9EC2-F4C2A6FF1051}"/>
              </a:ext>
            </a:extLst>
          </p:cNvPr>
          <p:cNvSpPr>
            <a:spLocks noChangeArrowheads="1"/>
          </p:cNvSpPr>
          <p:nvPr/>
        </p:nvSpPr>
        <p:spPr bwMode="auto">
          <a:xfrm>
            <a:off x="3252789" y="4254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7" name="Oval 1527">
            <a:extLst>
              <a:ext uri="{FF2B5EF4-FFF2-40B4-BE49-F238E27FC236}">
                <a16:creationId xmlns:a16="http://schemas.microsoft.com/office/drawing/2014/main" id="{D37AC6A1-4116-43C3-9ABB-993D549D6216}"/>
              </a:ext>
            </a:extLst>
          </p:cNvPr>
          <p:cNvSpPr>
            <a:spLocks noChangeArrowheads="1"/>
          </p:cNvSpPr>
          <p:nvPr/>
        </p:nvSpPr>
        <p:spPr bwMode="auto">
          <a:xfrm>
            <a:off x="3255964" y="4168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8" name="Oval 1528">
            <a:extLst>
              <a:ext uri="{FF2B5EF4-FFF2-40B4-BE49-F238E27FC236}">
                <a16:creationId xmlns:a16="http://schemas.microsoft.com/office/drawing/2014/main" id="{46594383-2774-4059-BF82-24AB420865F6}"/>
              </a:ext>
            </a:extLst>
          </p:cNvPr>
          <p:cNvSpPr>
            <a:spLocks noChangeArrowheads="1"/>
          </p:cNvSpPr>
          <p:nvPr/>
        </p:nvSpPr>
        <p:spPr bwMode="auto">
          <a:xfrm>
            <a:off x="3171826" y="4127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9" name="Oval 1529">
            <a:extLst>
              <a:ext uri="{FF2B5EF4-FFF2-40B4-BE49-F238E27FC236}">
                <a16:creationId xmlns:a16="http://schemas.microsoft.com/office/drawing/2014/main" id="{259B3665-659B-40FA-869B-5E97A6E1BC64}"/>
              </a:ext>
            </a:extLst>
          </p:cNvPr>
          <p:cNvSpPr>
            <a:spLocks noChangeArrowheads="1"/>
          </p:cNvSpPr>
          <p:nvPr/>
        </p:nvSpPr>
        <p:spPr bwMode="auto">
          <a:xfrm>
            <a:off x="3109914" y="492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0" name="Oval 1530">
            <a:extLst>
              <a:ext uri="{FF2B5EF4-FFF2-40B4-BE49-F238E27FC236}">
                <a16:creationId xmlns:a16="http://schemas.microsoft.com/office/drawing/2014/main" id="{7ADAD71E-1B49-4412-BC9C-FE7B18C9E937}"/>
              </a:ext>
            </a:extLst>
          </p:cNvPr>
          <p:cNvSpPr>
            <a:spLocks noChangeArrowheads="1"/>
          </p:cNvSpPr>
          <p:nvPr/>
        </p:nvSpPr>
        <p:spPr bwMode="auto">
          <a:xfrm>
            <a:off x="3124201" y="4319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1" name="Oval 1531">
            <a:extLst>
              <a:ext uri="{FF2B5EF4-FFF2-40B4-BE49-F238E27FC236}">
                <a16:creationId xmlns:a16="http://schemas.microsoft.com/office/drawing/2014/main" id="{704A3002-81F6-4DB6-8ED2-CA5AE5CC311A}"/>
              </a:ext>
            </a:extLst>
          </p:cNvPr>
          <p:cNvSpPr>
            <a:spLocks noChangeArrowheads="1"/>
          </p:cNvSpPr>
          <p:nvPr/>
        </p:nvSpPr>
        <p:spPr bwMode="auto">
          <a:xfrm>
            <a:off x="3249614" y="480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2" name="Oval 1532">
            <a:extLst>
              <a:ext uri="{FF2B5EF4-FFF2-40B4-BE49-F238E27FC236}">
                <a16:creationId xmlns:a16="http://schemas.microsoft.com/office/drawing/2014/main" id="{F8286B87-B3F0-4858-8F69-3753ED43F7DA}"/>
              </a:ext>
            </a:extLst>
          </p:cNvPr>
          <p:cNvSpPr>
            <a:spLocks noChangeArrowheads="1"/>
          </p:cNvSpPr>
          <p:nvPr/>
        </p:nvSpPr>
        <p:spPr bwMode="auto">
          <a:xfrm>
            <a:off x="3163888" y="48450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3" name="Oval 1533">
            <a:extLst>
              <a:ext uri="{FF2B5EF4-FFF2-40B4-BE49-F238E27FC236}">
                <a16:creationId xmlns:a16="http://schemas.microsoft.com/office/drawing/2014/main" id="{95B2CC23-0F75-4BC0-A2F1-30D7CC280BC8}"/>
              </a:ext>
            </a:extLst>
          </p:cNvPr>
          <p:cNvSpPr>
            <a:spLocks noChangeArrowheads="1"/>
          </p:cNvSpPr>
          <p:nvPr/>
        </p:nvSpPr>
        <p:spPr bwMode="auto">
          <a:xfrm>
            <a:off x="3144839" y="472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4" name="Oval 1534">
            <a:extLst>
              <a:ext uri="{FF2B5EF4-FFF2-40B4-BE49-F238E27FC236}">
                <a16:creationId xmlns:a16="http://schemas.microsoft.com/office/drawing/2014/main" id="{0059A335-0918-4E0F-8BFC-84A8FC76C290}"/>
              </a:ext>
            </a:extLst>
          </p:cNvPr>
          <p:cNvSpPr>
            <a:spLocks noChangeArrowheads="1"/>
          </p:cNvSpPr>
          <p:nvPr/>
        </p:nvSpPr>
        <p:spPr bwMode="auto">
          <a:xfrm>
            <a:off x="3216276" y="4732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5" name="Oval 1535">
            <a:extLst>
              <a:ext uri="{FF2B5EF4-FFF2-40B4-BE49-F238E27FC236}">
                <a16:creationId xmlns:a16="http://schemas.microsoft.com/office/drawing/2014/main" id="{6A203C25-0742-4A7A-B406-A6E5B29868F7}"/>
              </a:ext>
            </a:extLst>
          </p:cNvPr>
          <p:cNvSpPr>
            <a:spLocks noChangeArrowheads="1"/>
          </p:cNvSpPr>
          <p:nvPr/>
        </p:nvSpPr>
        <p:spPr bwMode="auto">
          <a:xfrm>
            <a:off x="3240089" y="465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6" name="Oval 1536">
            <a:extLst>
              <a:ext uri="{FF2B5EF4-FFF2-40B4-BE49-F238E27FC236}">
                <a16:creationId xmlns:a16="http://schemas.microsoft.com/office/drawing/2014/main" id="{256E56F0-04D8-4602-8FC9-DB795F172129}"/>
              </a:ext>
            </a:extLst>
          </p:cNvPr>
          <p:cNvSpPr>
            <a:spLocks noChangeArrowheads="1"/>
          </p:cNvSpPr>
          <p:nvPr/>
        </p:nvSpPr>
        <p:spPr bwMode="auto">
          <a:xfrm>
            <a:off x="3141664" y="4664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7" name="Oval 1537">
            <a:extLst>
              <a:ext uri="{FF2B5EF4-FFF2-40B4-BE49-F238E27FC236}">
                <a16:creationId xmlns:a16="http://schemas.microsoft.com/office/drawing/2014/main" id="{40F98A61-B97C-4041-BF20-75658B56FBDA}"/>
              </a:ext>
            </a:extLst>
          </p:cNvPr>
          <p:cNvSpPr>
            <a:spLocks noChangeArrowheads="1"/>
          </p:cNvSpPr>
          <p:nvPr/>
        </p:nvSpPr>
        <p:spPr bwMode="auto">
          <a:xfrm>
            <a:off x="3275014" y="4568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8" name="Oval 1538">
            <a:extLst>
              <a:ext uri="{FF2B5EF4-FFF2-40B4-BE49-F238E27FC236}">
                <a16:creationId xmlns:a16="http://schemas.microsoft.com/office/drawing/2014/main" id="{5213ACB8-8FA6-44ED-A31E-EA6834F21B1B}"/>
              </a:ext>
            </a:extLst>
          </p:cNvPr>
          <p:cNvSpPr>
            <a:spLocks noChangeArrowheads="1"/>
          </p:cNvSpPr>
          <p:nvPr/>
        </p:nvSpPr>
        <p:spPr bwMode="auto">
          <a:xfrm>
            <a:off x="3124201" y="446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9" name="Oval 1539">
            <a:extLst>
              <a:ext uri="{FF2B5EF4-FFF2-40B4-BE49-F238E27FC236}">
                <a16:creationId xmlns:a16="http://schemas.microsoft.com/office/drawing/2014/main" id="{28ACF48A-35F6-47E4-984A-8DDE588FA4A9}"/>
              </a:ext>
            </a:extLst>
          </p:cNvPr>
          <p:cNvSpPr>
            <a:spLocks noChangeArrowheads="1"/>
          </p:cNvSpPr>
          <p:nvPr/>
        </p:nvSpPr>
        <p:spPr bwMode="auto">
          <a:xfrm>
            <a:off x="3243264" y="439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0" name="Oval 1540">
            <a:extLst>
              <a:ext uri="{FF2B5EF4-FFF2-40B4-BE49-F238E27FC236}">
                <a16:creationId xmlns:a16="http://schemas.microsoft.com/office/drawing/2014/main" id="{97C262AC-5CC8-4F8F-B89F-879847C91813}"/>
              </a:ext>
            </a:extLst>
          </p:cNvPr>
          <p:cNvSpPr>
            <a:spLocks noChangeArrowheads="1"/>
          </p:cNvSpPr>
          <p:nvPr/>
        </p:nvSpPr>
        <p:spPr bwMode="auto">
          <a:xfrm>
            <a:off x="3335339" y="4438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1" name="Oval 1541">
            <a:extLst>
              <a:ext uri="{FF2B5EF4-FFF2-40B4-BE49-F238E27FC236}">
                <a16:creationId xmlns:a16="http://schemas.microsoft.com/office/drawing/2014/main" id="{97B0C99E-4BF4-4774-A76C-AE180E23434C}"/>
              </a:ext>
            </a:extLst>
          </p:cNvPr>
          <p:cNvSpPr>
            <a:spLocks noChangeArrowheads="1"/>
          </p:cNvSpPr>
          <p:nvPr/>
        </p:nvSpPr>
        <p:spPr bwMode="auto">
          <a:xfrm>
            <a:off x="3370264" y="4578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2" name="Oval 1542">
            <a:extLst>
              <a:ext uri="{FF2B5EF4-FFF2-40B4-BE49-F238E27FC236}">
                <a16:creationId xmlns:a16="http://schemas.microsoft.com/office/drawing/2014/main" id="{67FF3582-B737-43D3-A19E-90DAAD81C854}"/>
              </a:ext>
            </a:extLst>
          </p:cNvPr>
          <p:cNvSpPr>
            <a:spLocks noChangeArrowheads="1"/>
          </p:cNvSpPr>
          <p:nvPr/>
        </p:nvSpPr>
        <p:spPr bwMode="auto">
          <a:xfrm>
            <a:off x="3397251" y="433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3" name="Oval 1543">
            <a:extLst>
              <a:ext uri="{FF2B5EF4-FFF2-40B4-BE49-F238E27FC236}">
                <a16:creationId xmlns:a16="http://schemas.microsoft.com/office/drawing/2014/main" id="{C455B091-E105-40B2-825E-18A8D23BFDB5}"/>
              </a:ext>
            </a:extLst>
          </p:cNvPr>
          <p:cNvSpPr>
            <a:spLocks noChangeArrowheads="1"/>
          </p:cNvSpPr>
          <p:nvPr/>
        </p:nvSpPr>
        <p:spPr bwMode="auto">
          <a:xfrm>
            <a:off x="3400426" y="4244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4" name="Oval 1544">
            <a:extLst>
              <a:ext uri="{FF2B5EF4-FFF2-40B4-BE49-F238E27FC236}">
                <a16:creationId xmlns:a16="http://schemas.microsoft.com/office/drawing/2014/main" id="{6317A599-8E02-4650-A79F-6B1D1A4F492C}"/>
              </a:ext>
            </a:extLst>
          </p:cNvPr>
          <p:cNvSpPr>
            <a:spLocks noChangeArrowheads="1"/>
          </p:cNvSpPr>
          <p:nvPr/>
        </p:nvSpPr>
        <p:spPr bwMode="auto">
          <a:xfrm>
            <a:off x="3316289" y="420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5" name="Oval 1545">
            <a:extLst>
              <a:ext uri="{FF2B5EF4-FFF2-40B4-BE49-F238E27FC236}">
                <a16:creationId xmlns:a16="http://schemas.microsoft.com/office/drawing/2014/main" id="{1C35F89E-7B4C-4C15-B286-6FA51F1698B2}"/>
              </a:ext>
            </a:extLst>
          </p:cNvPr>
          <p:cNvSpPr>
            <a:spLocks noChangeArrowheads="1"/>
          </p:cNvSpPr>
          <p:nvPr/>
        </p:nvSpPr>
        <p:spPr bwMode="auto">
          <a:xfrm>
            <a:off x="3298826" y="432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6" name="Oval 1546">
            <a:extLst>
              <a:ext uri="{FF2B5EF4-FFF2-40B4-BE49-F238E27FC236}">
                <a16:creationId xmlns:a16="http://schemas.microsoft.com/office/drawing/2014/main" id="{6C0700C4-E6BE-41A7-9F62-33FB0BFE62E6}"/>
              </a:ext>
            </a:extLst>
          </p:cNvPr>
          <p:cNvSpPr>
            <a:spLocks noChangeArrowheads="1"/>
          </p:cNvSpPr>
          <p:nvPr/>
        </p:nvSpPr>
        <p:spPr bwMode="auto">
          <a:xfrm>
            <a:off x="3375026" y="4116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7" name="Oval 1547">
            <a:extLst>
              <a:ext uri="{FF2B5EF4-FFF2-40B4-BE49-F238E27FC236}">
                <a16:creationId xmlns:a16="http://schemas.microsoft.com/office/drawing/2014/main" id="{7D000F4B-C510-47D4-9B46-3956A591549B}"/>
              </a:ext>
            </a:extLst>
          </p:cNvPr>
          <p:cNvSpPr>
            <a:spLocks noChangeArrowheads="1"/>
          </p:cNvSpPr>
          <p:nvPr/>
        </p:nvSpPr>
        <p:spPr bwMode="auto">
          <a:xfrm>
            <a:off x="3394076" y="4881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8" name="Oval 1548">
            <a:extLst>
              <a:ext uri="{FF2B5EF4-FFF2-40B4-BE49-F238E27FC236}">
                <a16:creationId xmlns:a16="http://schemas.microsoft.com/office/drawing/2014/main" id="{698CCECA-D1F8-48E6-9585-66A1492BE249}"/>
              </a:ext>
            </a:extLst>
          </p:cNvPr>
          <p:cNvSpPr>
            <a:spLocks noChangeArrowheads="1"/>
          </p:cNvSpPr>
          <p:nvPr/>
        </p:nvSpPr>
        <p:spPr bwMode="auto">
          <a:xfrm>
            <a:off x="3308351" y="49212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9" name="Oval 1549">
            <a:extLst>
              <a:ext uri="{FF2B5EF4-FFF2-40B4-BE49-F238E27FC236}">
                <a16:creationId xmlns:a16="http://schemas.microsoft.com/office/drawing/2014/main" id="{DC3325F8-8C27-4213-B1BE-94BCE600DE5F}"/>
              </a:ext>
            </a:extLst>
          </p:cNvPr>
          <p:cNvSpPr>
            <a:spLocks noChangeArrowheads="1"/>
          </p:cNvSpPr>
          <p:nvPr/>
        </p:nvSpPr>
        <p:spPr bwMode="auto">
          <a:xfrm>
            <a:off x="3297239" y="485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0" name="Oval 1550">
            <a:extLst>
              <a:ext uri="{FF2B5EF4-FFF2-40B4-BE49-F238E27FC236}">
                <a16:creationId xmlns:a16="http://schemas.microsoft.com/office/drawing/2014/main" id="{32616A25-42A9-4DD1-B4D5-C313FFB99166}"/>
              </a:ext>
            </a:extLst>
          </p:cNvPr>
          <p:cNvSpPr>
            <a:spLocks noChangeArrowheads="1"/>
          </p:cNvSpPr>
          <p:nvPr/>
        </p:nvSpPr>
        <p:spPr bwMode="auto">
          <a:xfrm>
            <a:off x="3360739" y="4808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1" name="Oval 1551">
            <a:extLst>
              <a:ext uri="{FF2B5EF4-FFF2-40B4-BE49-F238E27FC236}">
                <a16:creationId xmlns:a16="http://schemas.microsoft.com/office/drawing/2014/main" id="{A81AEA7E-C038-41EB-9BD1-2660D82A7FD3}"/>
              </a:ext>
            </a:extLst>
          </p:cNvPr>
          <p:cNvSpPr>
            <a:spLocks noChangeArrowheads="1"/>
          </p:cNvSpPr>
          <p:nvPr/>
        </p:nvSpPr>
        <p:spPr bwMode="auto">
          <a:xfrm>
            <a:off x="3384551" y="473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2" name="Oval 1552">
            <a:extLst>
              <a:ext uri="{FF2B5EF4-FFF2-40B4-BE49-F238E27FC236}">
                <a16:creationId xmlns:a16="http://schemas.microsoft.com/office/drawing/2014/main" id="{98DA8E84-C70B-416F-B131-1F725A6FF272}"/>
              </a:ext>
            </a:extLst>
          </p:cNvPr>
          <p:cNvSpPr>
            <a:spLocks noChangeArrowheads="1"/>
          </p:cNvSpPr>
          <p:nvPr/>
        </p:nvSpPr>
        <p:spPr bwMode="auto">
          <a:xfrm>
            <a:off x="3286126" y="474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3" name="Oval 1553">
            <a:extLst>
              <a:ext uri="{FF2B5EF4-FFF2-40B4-BE49-F238E27FC236}">
                <a16:creationId xmlns:a16="http://schemas.microsoft.com/office/drawing/2014/main" id="{53A4BB05-FCD6-4D32-835C-B772FA6AFD2D}"/>
              </a:ext>
            </a:extLst>
          </p:cNvPr>
          <p:cNvSpPr>
            <a:spLocks noChangeArrowheads="1"/>
          </p:cNvSpPr>
          <p:nvPr/>
        </p:nvSpPr>
        <p:spPr bwMode="auto">
          <a:xfrm>
            <a:off x="3441701" y="437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4" name="Oval 1554">
            <a:extLst>
              <a:ext uri="{FF2B5EF4-FFF2-40B4-BE49-F238E27FC236}">
                <a16:creationId xmlns:a16="http://schemas.microsoft.com/office/drawing/2014/main" id="{29A8F795-BD6E-49C4-A353-960FD75BCDA4}"/>
              </a:ext>
            </a:extLst>
          </p:cNvPr>
          <p:cNvSpPr>
            <a:spLocks noChangeArrowheads="1"/>
          </p:cNvSpPr>
          <p:nvPr/>
        </p:nvSpPr>
        <p:spPr bwMode="auto">
          <a:xfrm>
            <a:off x="3492501" y="4965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5" name="Oval 1555">
            <a:extLst>
              <a:ext uri="{FF2B5EF4-FFF2-40B4-BE49-F238E27FC236}">
                <a16:creationId xmlns:a16="http://schemas.microsoft.com/office/drawing/2014/main" id="{F387EC53-7258-4F6E-804E-DACC36C76B7D}"/>
              </a:ext>
            </a:extLst>
          </p:cNvPr>
          <p:cNvSpPr>
            <a:spLocks noChangeArrowheads="1"/>
          </p:cNvSpPr>
          <p:nvPr/>
        </p:nvSpPr>
        <p:spPr bwMode="auto">
          <a:xfrm>
            <a:off x="3179764" y="496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6" name="Oval 1556">
            <a:extLst>
              <a:ext uri="{FF2B5EF4-FFF2-40B4-BE49-F238E27FC236}">
                <a16:creationId xmlns:a16="http://schemas.microsoft.com/office/drawing/2014/main" id="{BEB02F10-8147-4E5E-BA8A-5957D16934EA}"/>
              </a:ext>
            </a:extLst>
          </p:cNvPr>
          <p:cNvSpPr>
            <a:spLocks noChangeArrowheads="1"/>
          </p:cNvSpPr>
          <p:nvPr/>
        </p:nvSpPr>
        <p:spPr bwMode="auto">
          <a:xfrm>
            <a:off x="2924176" y="497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7" name="Oval 1557">
            <a:extLst>
              <a:ext uri="{FF2B5EF4-FFF2-40B4-BE49-F238E27FC236}">
                <a16:creationId xmlns:a16="http://schemas.microsoft.com/office/drawing/2014/main" id="{66B93093-27EE-4DC6-9821-F9A30F21F03B}"/>
              </a:ext>
            </a:extLst>
          </p:cNvPr>
          <p:cNvSpPr>
            <a:spLocks noChangeArrowheads="1"/>
          </p:cNvSpPr>
          <p:nvPr/>
        </p:nvSpPr>
        <p:spPr bwMode="auto">
          <a:xfrm>
            <a:off x="2746376" y="4960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8" name="Oval 1558">
            <a:extLst>
              <a:ext uri="{FF2B5EF4-FFF2-40B4-BE49-F238E27FC236}">
                <a16:creationId xmlns:a16="http://schemas.microsoft.com/office/drawing/2014/main" id="{79A72499-1215-4E7B-911B-B2E9D7C7BE19}"/>
              </a:ext>
            </a:extLst>
          </p:cNvPr>
          <p:cNvSpPr>
            <a:spLocks noChangeArrowheads="1"/>
          </p:cNvSpPr>
          <p:nvPr/>
        </p:nvSpPr>
        <p:spPr bwMode="auto">
          <a:xfrm>
            <a:off x="2517776" y="4943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9" name="Oval 1559">
            <a:extLst>
              <a:ext uri="{FF2B5EF4-FFF2-40B4-BE49-F238E27FC236}">
                <a16:creationId xmlns:a16="http://schemas.microsoft.com/office/drawing/2014/main" id="{A55A50A8-1E89-4606-AC47-2A50A8D363BC}"/>
              </a:ext>
            </a:extLst>
          </p:cNvPr>
          <p:cNvSpPr>
            <a:spLocks noChangeArrowheads="1"/>
          </p:cNvSpPr>
          <p:nvPr/>
        </p:nvSpPr>
        <p:spPr bwMode="auto">
          <a:xfrm>
            <a:off x="2551113" y="48514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0" name="Oval 1560">
            <a:extLst>
              <a:ext uri="{FF2B5EF4-FFF2-40B4-BE49-F238E27FC236}">
                <a16:creationId xmlns:a16="http://schemas.microsoft.com/office/drawing/2014/main" id="{66D5F3CB-FDC0-4429-B68E-912E319986DC}"/>
              </a:ext>
            </a:extLst>
          </p:cNvPr>
          <p:cNvSpPr>
            <a:spLocks noChangeArrowheads="1"/>
          </p:cNvSpPr>
          <p:nvPr/>
        </p:nvSpPr>
        <p:spPr bwMode="auto">
          <a:xfrm>
            <a:off x="2252663" y="49530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1" name="Oval 1561">
            <a:extLst>
              <a:ext uri="{FF2B5EF4-FFF2-40B4-BE49-F238E27FC236}">
                <a16:creationId xmlns:a16="http://schemas.microsoft.com/office/drawing/2014/main" id="{CE2DC610-E63B-45DE-947C-F9F6DC240FDB}"/>
              </a:ext>
            </a:extLst>
          </p:cNvPr>
          <p:cNvSpPr>
            <a:spLocks noChangeArrowheads="1"/>
          </p:cNvSpPr>
          <p:nvPr/>
        </p:nvSpPr>
        <p:spPr bwMode="auto">
          <a:xfrm>
            <a:off x="3792539" y="457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2" name="Oval 1562">
            <a:extLst>
              <a:ext uri="{FF2B5EF4-FFF2-40B4-BE49-F238E27FC236}">
                <a16:creationId xmlns:a16="http://schemas.microsoft.com/office/drawing/2014/main" id="{6D6C88D1-8A5F-4E90-8C51-68438F5BFB82}"/>
              </a:ext>
            </a:extLst>
          </p:cNvPr>
          <p:cNvSpPr>
            <a:spLocks noChangeArrowheads="1"/>
          </p:cNvSpPr>
          <p:nvPr/>
        </p:nvSpPr>
        <p:spPr bwMode="auto">
          <a:xfrm>
            <a:off x="3746501" y="446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3" name="Oval 1563">
            <a:extLst>
              <a:ext uri="{FF2B5EF4-FFF2-40B4-BE49-F238E27FC236}">
                <a16:creationId xmlns:a16="http://schemas.microsoft.com/office/drawing/2014/main" id="{BB746368-21C8-4088-B35F-B03ABA6996F7}"/>
              </a:ext>
            </a:extLst>
          </p:cNvPr>
          <p:cNvSpPr>
            <a:spLocks noChangeArrowheads="1"/>
          </p:cNvSpPr>
          <p:nvPr/>
        </p:nvSpPr>
        <p:spPr bwMode="auto">
          <a:xfrm>
            <a:off x="3765551" y="49418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4" name="Oval 1564">
            <a:extLst>
              <a:ext uri="{FF2B5EF4-FFF2-40B4-BE49-F238E27FC236}">
                <a16:creationId xmlns:a16="http://schemas.microsoft.com/office/drawing/2014/main" id="{F886230C-AB0F-4302-8B43-F72A886174A8}"/>
              </a:ext>
            </a:extLst>
          </p:cNvPr>
          <p:cNvSpPr>
            <a:spLocks noChangeArrowheads="1"/>
          </p:cNvSpPr>
          <p:nvPr/>
        </p:nvSpPr>
        <p:spPr bwMode="auto">
          <a:xfrm>
            <a:off x="3681414" y="481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5" name="Oval 1565">
            <a:extLst>
              <a:ext uri="{FF2B5EF4-FFF2-40B4-BE49-F238E27FC236}">
                <a16:creationId xmlns:a16="http://schemas.microsoft.com/office/drawing/2014/main" id="{7175AD40-5D8F-4CDE-8AC4-5859ABCA0729}"/>
              </a:ext>
            </a:extLst>
          </p:cNvPr>
          <p:cNvSpPr>
            <a:spLocks noChangeArrowheads="1"/>
          </p:cNvSpPr>
          <p:nvPr/>
        </p:nvSpPr>
        <p:spPr bwMode="auto">
          <a:xfrm>
            <a:off x="3783014" y="467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6" name="Oval 1566">
            <a:extLst>
              <a:ext uri="{FF2B5EF4-FFF2-40B4-BE49-F238E27FC236}">
                <a16:creationId xmlns:a16="http://schemas.microsoft.com/office/drawing/2014/main" id="{FCBF0B08-5C38-41B1-AC29-9E983847FC77}"/>
              </a:ext>
            </a:extLst>
          </p:cNvPr>
          <p:cNvSpPr>
            <a:spLocks noChangeArrowheads="1"/>
          </p:cNvSpPr>
          <p:nvPr/>
        </p:nvSpPr>
        <p:spPr bwMode="auto">
          <a:xfrm>
            <a:off x="2136776" y="5041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7" name="Oval 1567">
            <a:extLst>
              <a:ext uri="{FF2B5EF4-FFF2-40B4-BE49-F238E27FC236}">
                <a16:creationId xmlns:a16="http://schemas.microsoft.com/office/drawing/2014/main" id="{75F04568-5D36-4497-8EB6-13FB9F5DA864}"/>
              </a:ext>
            </a:extLst>
          </p:cNvPr>
          <p:cNvSpPr>
            <a:spLocks noChangeArrowheads="1"/>
          </p:cNvSpPr>
          <p:nvPr/>
        </p:nvSpPr>
        <p:spPr bwMode="auto">
          <a:xfrm>
            <a:off x="2127251" y="5184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8" name="Oval 1568">
            <a:extLst>
              <a:ext uri="{FF2B5EF4-FFF2-40B4-BE49-F238E27FC236}">
                <a16:creationId xmlns:a16="http://schemas.microsoft.com/office/drawing/2014/main" id="{CBD48C3F-51CE-4A5A-823E-40A3D23BFEF5}"/>
              </a:ext>
            </a:extLst>
          </p:cNvPr>
          <p:cNvSpPr>
            <a:spLocks noChangeArrowheads="1"/>
          </p:cNvSpPr>
          <p:nvPr/>
        </p:nvSpPr>
        <p:spPr bwMode="auto">
          <a:xfrm>
            <a:off x="3195639" y="5072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9" name="Oval 1569">
            <a:extLst>
              <a:ext uri="{FF2B5EF4-FFF2-40B4-BE49-F238E27FC236}">
                <a16:creationId xmlns:a16="http://schemas.microsoft.com/office/drawing/2014/main" id="{92A5961A-0F0D-4197-A6AD-246CF90781D3}"/>
              </a:ext>
            </a:extLst>
          </p:cNvPr>
          <p:cNvSpPr>
            <a:spLocks noChangeArrowheads="1"/>
          </p:cNvSpPr>
          <p:nvPr/>
        </p:nvSpPr>
        <p:spPr bwMode="auto">
          <a:xfrm>
            <a:off x="3206751" y="557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0" name="Oval 1570">
            <a:extLst>
              <a:ext uri="{FF2B5EF4-FFF2-40B4-BE49-F238E27FC236}">
                <a16:creationId xmlns:a16="http://schemas.microsoft.com/office/drawing/2014/main" id="{2632C4A7-078B-4E08-A4D1-C4F444EC3310}"/>
              </a:ext>
            </a:extLst>
          </p:cNvPr>
          <p:cNvSpPr>
            <a:spLocks noChangeArrowheads="1"/>
          </p:cNvSpPr>
          <p:nvPr/>
        </p:nvSpPr>
        <p:spPr bwMode="auto">
          <a:xfrm>
            <a:off x="3219451" y="5375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1" name="Oval 1571">
            <a:extLst>
              <a:ext uri="{FF2B5EF4-FFF2-40B4-BE49-F238E27FC236}">
                <a16:creationId xmlns:a16="http://schemas.microsoft.com/office/drawing/2014/main" id="{FE1BEEA6-AF7C-4C3C-9919-1A9F9D48ABBA}"/>
              </a:ext>
            </a:extLst>
          </p:cNvPr>
          <p:cNvSpPr>
            <a:spLocks noChangeArrowheads="1"/>
          </p:cNvSpPr>
          <p:nvPr/>
        </p:nvSpPr>
        <p:spPr bwMode="auto">
          <a:xfrm>
            <a:off x="3133726" y="54149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2" name="Oval 1572">
            <a:extLst>
              <a:ext uri="{FF2B5EF4-FFF2-40B4-BE49-F238E27FC236}">
                <a16:creationId xmlns:a16="http://schemas.microsoft.com/office/drawing/2014/main" id="{DA1D444E-8B8F-49D1-99E8-D81D4A7B34A5}"/>
              </a:ext>
            </a:extLst>
          </p:cNvPr>
          <p:cNvSpPr>
            <a:spLocks noChangeArrowheads="1"/>
          </p:cNvSpPr>
          <p:nvPr/>
        </p:nvSpPr>
        <p:spPr bwMode="auto">
          <a:xfrm>
            <a:off x="3114676" y="5297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3" name="Oval 1573">
            <a:extLst>
              <a:ext uri="{FF2B5EF4-FFF2-40B4-BE49-F238E27FC236}">
                <a16:creationId xmlns:a16="http://schemas.microsoft.com/office/drawing/2014/main" id="{6CD2661B-DE54-4E7D-B45F-E604FB4D2032}"/>
              </a:ext>
            </a:extLst>
          </p:cNvPr>
          <p:cNvSpPr>
            <a:spLocks noChangeArrowheads="1"/>
          </p:cNvSpPr>
          <p:nvPr/>
        </p:nvSpPr>
        <p:spPr bwMode="auto">
          <a:xfrm>
            <a:off x="3186114" y="530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4" name="Oval 1574">
            <a:extLst>
              <a:ext uri="{FF2B5EF4-FFF2-40B4-BE49-F238E27FC236}">
                <a16:creationId xmlns:a16="http://schemas.microsoft.com/office/drawing/2014/main" id="{4E65C781-4217-4116-83BA-48D1CA235285}"/>
              </a:ext>
            </a:extLst>
          </p:cNvPr>
          <p:cNvSpPr>
            <a:spLocks noChangeArrowheads="1"/>
          </p:cNvSpPr>
          <p:nvPr/>
        </p:nvSpPr>
        <p:spPr bwMode="auto">
          <a:xfrm>
            <a:off x="3209926" y="522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5" name="Oval 1575">
            <a:extLst>
              <a:ext uri="{FF2B5EF4-FFF2-40B4-BE49-F238E27FC236}">
                <a16:creationId xmlns:a16="http://schemas.microsoft.com/office/drawing/2014/main" id="{08B5D2EE-D055-4AD5-8148-0D7E45CA8544}"/>
              </a:ext>
            </a:extLst>
          </p:cNvPr>
          <p:cNvSpPr>
            <a:spLocks noChangeArrowheads="1"/>
          </p:cNvSpPr>
          <p:nvPr/>
        </p:nvSpPr>
        <p:spPr bwMode="auto">
          <a:xfrm>
            <a:off x="3143251" y="5186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6" name="Oval 1576">
            <a:extLst>
              <a:ext uri="{FF2B5EF4-FFF2-40B4-BE49-F238E27FC236}">
                <a16:creationId xmlns:a16="http://schemas.microsoft.com/office/drawing/2014/main" id="{22B92F5D-C528-4655-824E-1933DB3F2F6E}"/>
              </a:ext>
            </a:extLst>
          </p:cNvPr>
          <p:cNvSpPr>
            <a:spLocks noChangeArrowheads="1"/>
          </p:cNvSpPr>
          <p:nvPr/>
        </p:nvSpPr>
        <p:spPr bwMode="auto">
          <a:xfrm>
            <a:off x="3244851" y="513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7" name="Oval 1577">
            <a:extLst>
              <a:ext uri="{FF2B5EF4-FFF2-40B4-BE49-F238E27FC236}">
                <a16:creationId xmlns:a16="http://schemas.microsoft.com/office/drawing/2014/main" id="{2EC582A4-A427-4092-9DCE-277D1581DF8F}"/>
              </a:ext>
            </a:extLst>
          </p:cNvPr>
          <p:cNvSpPr>
            <a:spLocks noChangeArrowheads="1"/>
          </p:cNvSpPr>
          <p:nvPr/>
        </p:nvSpPr>
        <p:spPr bwMode="auto">
          <a:xfrm>
            <a:off x="2825751" y="512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8" name="Oval 1578">
            <a:extLst>
              <a:ext uri="{FF2B5EF4-FFF2-40B4-BE49-F238E27FC236}">
                <a16:creationId xmlns:a16="http://schemas.microsoft.com/office/drawing/2014/main" id="{F87E9937-12D0-4F02-B96D-BCEB140388F4}"/>
              </a:ext>
            </a:extLst>
          </p:cNvPr>
          <p:cNvSpPr>
            <a:spLocks noChangeArrowheads="1"/>
          </p:cNvSpPr>
          <p:nvPr/>
        </p:nvSpPr>
        <p:spPr bwMode="auto">
          <a:xfrm>
            <a:off x="3255964" y="531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9" name="Oval 1579">
            <a:extLst>
              <a:ext uri="{FF2B5EF4-FFF2-40B4-BE49-F238E27FC236}">
                <a16:creationId xmlns:a16="http://schemas.microsoft.com/office/drawing/2014/main" id="{C2DADAE1-2E68-4167-8491-27D794E5FB0C}"/>
              </a:ext>
            </a:extLst>
          </p:cNvPr>
          <p:cNvSpPr>
            <a:spLocks noChangeArrowheads="1"/>
          </p:cNvSpPr>
          <p:nvPr/>
        </p:nvSpPr>
        <p:spPr bwMode="auto">
          <a:xfrm>
            <a:off x="2306639" y="514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0" name="Oval 1580">
            <a:extLst>
              <a:ext uri="{FF2B5EF4-FFF2-40B4-BE49-F238E27FC236}">
                <a16:creationId xmlns:a16="http://schemas.microsoft.com/office/drawing/2014/main" id="{96E28040-833A-4C3D-BC84-723F39F74820}"/>
              </a:ext>
            </a:extLst>
          </p:cNvPr>
          <p:cNvSpPr>
            <a:spLocks noChangeArrowheads="1"/>
          </p:cNvSpPr>
          <p:nvPr/>
        </p:nvSpPr>
        <p:spPr bwMode="auto">
          <a:xfrm>
            <a:off x="2312989" y="556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1" name="Oval 1581">
            <a:extLst>
              <a:ext uri="{FF2B5EF4-FFF2-40B4-BE49-F238E27FC236}">
                <a16:creationId xmlns:a16="http://schemas.microsoft.com/office/drawing/2014/main" id="{4A4D17F8-0440-4CAE-AABA-A3FF8B2DE578}"/>
              </a:ext>
            </a:extLst>
          </p:cNvPr>
          <p:cNvSpPr>
            <a:spLocks noChangeArrowheads="1"/>
          </p:cNvSpPr>
          <p:nvPr/>
        </p:nvSpPr>
        <p:spPr bwMode="auto">
          <a:xfrm>
            <a:off x="2330451" y="5446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2" name="Oval 1582">
            <a:extLst>
              <a:ext uri="{FF2B5EF4-FFF2-40B4-BE49-F238E27FC236}">
                <a16:creationId xmlns:a16="http://schemas.microsoft.com/office/drawing/2014/main" id="{6EB3A9DA-1C19-451C-8E5A-7E9E8373CD42}"/>
              </a:ext>
            </a:extLst>
          </p:cNvPr>
          <p:cNvSpPr>
            <a:spLocks noChangeArrowheads="1"/>
          </p:cNvSpPr>
          <p:nvPr/>
        </p:nvSpPr>
        <p:spPr bwMode="auto">
          <a:xfrm>
            <a:off x="2244726" y="5486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3" name="Oval 1583">
            <a:extLst>
              <a:ext uri="{FF2B5EF4-FFF2-40B4-BE49-F238E27FC236}">
                <a16:creationId xmlns:a16="http://schemas.microsoft.com/office/drawing/2014/main" id="{E6E64890-1CDE-46F4-9C66-9291D8F0EE82}"/>
              </a:ext>
            </a:extLst>
          </p:cNvPr>
          <p:cNvSpPr>
            <a:spLocks noChangeArrowheads="1"/>
          </p:cNvSpPr>
          <p:nvPr/>
        </p:nvSpPr>
        <p:spPr bwMode="auto">
          <a:xfrm>
            <a:off x="2225676" y="536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4" name="Oval 1584">
            <a:extLst>
              <a:ext uri="{FF2B5EF4-FFF2-40B4-BE49-F238E27FC236}">
                <a16:creationId xmlns:a16="http://schemas.microsoft.com/office/drawing/2014/main" id="{487E7959-5819-46D7-B1C1-644671124D14}"/>
              </a:ext>
            </a:extLst>
          </p:cNvPr>
          <p:cNvSpPr>
            <a:spLocks noChangeArrowheads="1"/>
          </p:cNvSpPr>
          <p:nvPr/>
        </p:nvSpPr>
        <p:spPr bwMode="auto">
          <a:xfrm>
            <a:off x="2297114" y="537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5" name="Oval 1585">
            <a:extLst>
              <a:ext uri="{FF2B5EF4-FFF2-40B4-BE49-F238E27FC236}">
                <a16:creationId xmlns:a16="http://schemas.microsoft.com/office/drawing/2014/main" id="{AB0A2C76-198C-45E6-806D-4BEE4D726FBF}"/>
              </a:ext>
            </a:extLst>
          </p:cNvPr>
          <p:cNvSpPr>
            <a:spLocks noChangeArrowheads="1"/>
          </p:cNvSpPr>
          <p:nvPr/>
        </p:nvSpPr>
        <p:spPr bwMode="auto">
          <a:xfrm>
            <a:off x="2320926" y="5300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6" name="Oval 1586">
            <a:extLst>
              <a:ext uri="{FF2B5EF4-FFF2-40B4-BE49-F238E27FC236}">
                <a16:creationId xmlns:a16="http://schemas.microsoft.com/office/drawing/2014/main" id="{5FB04ECB-24EC-4BD2-AB64-89F6BDD21410}"/>
              </a:ext>
            </a:extLst>
          </p:cNvPr>
          <p:cNvSpPr>
            <a:spLocks noChangeArrowheads="1"/>
          </p:cNvSpPr>
          <p:nvPr/>
        </p:nvSpPr>
        <p:spPr bwMode="auto">
          <a:xfrm>
            <a:off x="2222501" y="530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7" name="Oval 1587">
            <a:extLst>
              <a:ext uri="{FF2B5EF4-FFF2-40B4-BE49-F238E27FC236}">
                <a16:creationId xmlns:a16="http://schemas.microsoft.com/office/drawing/2014/main" id="{B15A014E-CF8B-483D-AA60-620BCC7745D1}"/>
              </a:ext>
            </a:extLst>
          </p:cNvPr>
          <p:cNvSpPr>
            <a:spLocks noChangeArrowheads="1"/>
          </p:cNvSpPr>
          <p:nvPr/>
        </p:nvSpPr>
        <p:spPr bwMode="auto">
          <a:xfrm>
            <a:off x="2355851" y="521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8" name="Oval 1588">
            <a:extLst>
              <a:ext uri="{FF2B5EF4-FFF2-40B4-BE49-F238E27FC236}">
                <a16:creationId xmlns:a16="http://schemas.microsoft.com/office/drawing/2014/main" id="{6612C28E-7C10-47AA-89BF-61E82FBDC023}"/>
              </a:ext>
            </a:extLst>
          </p:cNvPr>
          <p:cNvSpPr>
            <a:spLocks noChangeArrowheads="1"/>
          </p:cNvSpPr>
          <p:nvPr/>
        </p:nvSpPr>
        <p:spPr bwMode="auto">
          <a:xfrm>
            <a:off x="2205039" y="5106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9" name="Oval 1589">
            <a:extLst>
              <a:ext uri="{FF2B5EF4-FFF2-40B4-BE49-F238E27FC236}">
                <a16:creationId xmlns:a16="http://schemas.microsoft.com/office/drawing/2014/main" id="{D7EC1E51-E67B-4D7C-BE90-F4D45180134F}"/>
              </a:ext>
            </a:extLst>
          </p:cNvPr>
          <p:cNvSpPr>
            <a:spLocks noChangeArrowheads="1"/>
          </p:cNvSpPr>
          <p:nvPr/>
        </p:nvSpPr>
        <p:spPr bwMode="auto">
          <a:xfrm>
            <a:off x="2324101" y="503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0" name="Oval 1590">
            <a:extLst>
              <a:ext uri="{FF2B5EF4-FFF2-40B4-BE49-F238E27FC236}">
                <a16:creationId xmlns:a16="http://schemas.microsoft.com/office/drawing/2014/main" id="{B288BD24-D9FD-42EF-87C9-EC615B647A34}"/>
              </a:ext>
            </a:extLst>
          </p:cNvPr>
          <p:cNvSpPr>
            <a:spLocks noChangeArrowheads="1"/>
          </p:cNvSpPr>
          <p:nvPr/>
        </p:nvSpPr>
        <p:spPr bwMode="auto">
          <a:xfrm>
            <a:off x="2416176" y="5080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1" name="Oval 1591">
            <a:extLst>
              <a:ext uri="{FF2B5EF4-FFF2-40B4-BE49-F238E27FC236}">
                <a16:creationId xmlns:a16="http://schemas.microsoft.com/office/drawing/2014/main" id="{E3C77692-C23E-4E05-A355-22FF0A4BDFF2}"/>
              </a:ext>
            </a:extLst>
          </p:cNvPr>
          <p:cNvSpPr>
            <a:spLocks noChangeArrowheads="1"/>
          </p:cNvSpPr>
          <p:nvPr/>
        </p:nvSpPr>
        <p:spPr bwMode="auto">
          <a:xfrm>
            <a:off x="2451101" y="521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2" name="Oval 1592">
            <a:extLst>
              <a:ext uri="{FF2B5EF4-FFF2-40B4-BE49-F238E27FC236}">
                <a16:creationId xmlns:a16="http://schemas.microsoft.com/office/drawing/2014/main" id="{E1AA2626-C878-42D7-A3FB-AFB83A46B4E2}"/>
              </a:ext>
            </a:extLst>
          </p:cNvPr>
          <p:cNvSpPr>
            <a:spLocks noChangeArrowheads="1"/>
          </p:cNvSpPr>
          <p:nvPr/>
        </p:nvSpPr>
        <p:spPr bwMode="auto">
          <a:xfrm>
            <a:off x="2474914" y="552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3" name="Oval 1593">
            <a:extLst>
              <a:ext uri="{FF2B5EF4-FFF2-40B4-BE49-F238E27FC236}">
                <a16:creationId xmlns:a16="http://schemas.microsoft.com/office/drawing/2014/main" id="{F918297A-B396-426A-9DCB-91BBF73BB163}"/>
              </a:ext>
            </a:extLst>
          </p:cNvPr>
          <p:cNvSpPr>
            <a:spLocks noChangeArrowheads="1"/>
          </p:cNvSpPr>
          <p:nvPr/>
        </p:nvSpPr>
        <p:spPr bwMode="auto">
          <a:xfrm>
            <a:off x="2389188" y="55626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4" name="Oval 1594">
            <a:extLst>
              <a:ext uri="{FF2B5EF4-FFF2-40B4-BE49-F238E27FC236}">
                <a16:creationId xmlns:a16="http://schemas.microsoft.com/office/drawing/2014/main" id="{7C6EFC3D-6994-4930-B580-5B8649593F24}"/>
              </a:ext>
            </a:extLst>
          </p:cNvPr>
          <p:cNvSpPr>
            <a:spLocks noChangeArrowheads="1"/>
          </p:cNvSpPr>
          <p:nvPr/>
        </p:nvSpPr>
        <p:spPr bwMode="auto">
          <a:xfrm>
            <a:off x="2378076" y="5494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5" name="Oval 1595">
            <a:extLst>
              <a:ext uri="{FF2B5EF4-FFF2-40B4-BE49-F238E27FC236}">
                <a16:creationId xmlns:a16="http://schemas.microsoft.com/office/drawing/2014/main" id="{4612B493-73E5-4D0C-9B2D-36648E07A4D4}"/>
              </a:ext>
            </a:extLst>
          </p:cNvPr>
          <p:cNvSpPr>
            <a:spLocks noChangeArrowheads="1"/>
          </p:cNvSpPr>
          <p:nvPr/>
        </p:nvSpPr>
        <p:spPr bwMode="auto">
          <a:xfrm>
            <a:off x="2441576" y="5449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6" name="Oval 1596">
            <a:extLst>
              <a:ext uri="{FF2B5EF4-FFF2-40B4-BE49-F238E27FC236}">
                <a16:creationId xmlns:a16="http://schemas.microsoft.com/office/drawing/2014/main" id="{54157F6C-CA11-4BA0-B0A4-1B7C983EE0D3}"/>
              </a:ext>
            </a:extLst>
          </p:cNvPr>
          <p:cNvSpPr>
            <a:spLocks noChangeArrowheads="1"/>
          </p:cNvSpPr>
          <p:nvPr/>
        </p:nvSpPr>
        <p:spPr bwMode="auto">
          <a:xfrm>
            <a:off x="2465389" y="537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7" name="Oval 1597">
            <a:extLst>
              <a:ext uri="{FF2B5EF4-FFF2-40B4-BE49-F238E27FC236}">
                <a16:creationId xmlns:a16="http://schemas.microsoft.com/office/drawing/2014/main" id="{E330875A-24D3-4AB3-A940-A254EA442FBD}"/>
              </a:ext>
            </a:extLst>
          </p:cNvPr>
          <p:cNvSpPr>
            <a:spLocks noChangeArrowheads="1"/>
          </p:cNvSpPr>
          <p:nvPr/>
        </p:nvSpPr>
        <p:spPr bwMode="auto">
          <a:xfrm>
            <a:off x="2366964" y="538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8" name="Oval 1598">
            <a:extLst>
              <a:ext uri="{FF2B5EF4-FFF2-40B4-BE49-F238E27FC236}">
                <a16:creationId xmlns:a16="http://schemas.microsoft.com/office/drawing/2014/main" id="{0022EF04-9573-4EB7-8E15-E16CD5E14037}"/>
              </a:ext>
            </a:extLst>
          </p:cNvPr>
          <p:cNvSpPr>
            <a:spLocks noChangeArrowheads="1"/>
          </p:cNvSpPr>
          <p:nvPr/>
        </p:nvSpPr>
        <p:spPr bwMode="auto">
          <a:xfrm>
            <a:off x="2490789" y="5057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9" name="Oval 1599">
            <a:extLst>
              <a:ext uri="{FF2B5EF4-FFF2-40B4-BE49-F238E27FC236}">
                <a16:creationId xmlns:a16="http://schemas.microsoft.com/office/drawing/2014/main" id="{EC71B9C6-D1B1-4B81-9A63-1B8A6B9DE39E}"/>
              </a:ext>
            </a:extLst>
          </p:cNvPr>
          <p:cNvSpPr>
            <a:spLocks noChangeArrowheads="1"/>
          </p:cNvSpPr>
          <p:nvPr/>
        </p:nvSpPr>
        <p:spPr bwMode="auto">
          <a:xfrm>
            <a:off x="2528889" y="5167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0" name="Oval 1600">
            <a:extLst>
              <a:ext uri="{FF2B5EF4-FFF2-40B4-BE49-F238E27FC236}">
                <a16:creationId xmlns:a16="http://schemas.microsoft.com/office/drawing/2014/main" id="{BD195E4D-43EC-4A31-8EAA-14AB7B8E32C4}"/>
              </a:ext>
            </a:extLst>
          </p:cNvPr>
          <p:cNvSpPr>
            <a:spLocks noChangeArrowheads="1"/>
          </p:cNvSpPr>
          <p:nvPr/>
        </p:nvSpPr>
        <p:spPr bwMode="auto">
          <a:xfrm>
            <a:off x="2563814" y="5307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1" name="Oval 1601">
            <a:extLst>
              <a:ext uri="{FF2B5EF4-FFF2-40B4-BE49-F238E27FC236}">
                <a16:creationId xmlns:a16="http://schemas.microsoft.com/office/drawing/2014/main" id="{13200F97-2D22-4B71-8E7D-A2A22EA41C84}"/>
              </a:ext>
            </a:extLst>
          </p:cNvPr>
          <p:cNvSpPr>
            <a:spLocks noChangeArrowheads="1"/>
          </p:cNvSpPr>
          <p:nvPr/>
        </p:nvSpPr>
        <p:spPr bwMode="auto">
          <a:xfrm>
            <a:off x="2590801" y="505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2" name="Oval 1602">
            <a:extLst>
              <a:ext uri="{FF2B5EF4-FFF2-40B4-BE49-F238E27FC236}">
                <a16:creationId xmlns:a16="http://schemas.microsoft.com/office/drawing/2014/main" id="{694F36EA-CE7D-4ECD-AA08-EC92658F61DE}"/>
              </a:ext>
            </a:extLst>
          </p:cNvPr>
          <p:cNvSpPr>
            <a:spLocks noChangeArrowheads="1"/>
          </p:cNvSpPr>
          <p:nvPr/>
        </p:nvSpPr>
        <p:spPr bwMode="auto">
          <a:xfrm>
            <a:off x="2554289" y="553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3" name="Oval 1603">
            <a:extLst>
              <a:ext uri="{FF2B5EF4-FFF2-40B4-BE49-F238E27FC236}">
                <a16:creationId xmlns:a16="http://schemas.microsoft.com/office/drawing/2014/main" id="{7BCB5FE6-405F-41B1-A673-EF288F208DCB}"/>
              </a:ext>
            </a:extLst>
          </p:cNvPr>
          <p:cNvSpPr>
            <a:spLocks noChangeArrowheads="1"/>
          </p:cNvSpPr>
          <p:nvPr/>
        </p:nvSpPr>
        <p:spPr bwMode="auto">
          <a:xfrm>
            <a:off x="2578101" y="546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4" name="Oval 1604">
            <a:extLst>
              <a:ext uri="{FF2B5EF4-FFF2-40B4-BE49-F238E27FC236}">
                <a16:creationId xmlns:a16="http://schemas.microsoft.com/office/drawing/2014/main" id="{94CCFE46-437F-47F2-9993-08B1EFE09EB0}"/>
              </a:ext>
            </a:extLst>
          </p:cNvPr>
          <p:cNvSpPr>
            <a:spLocks noChangeArrowheads="1"/>
          </p:cNvSpPr>
          <p:nvPr/>
        </p:nvSpPr>
        <p:spPr bwMode="auto">
          <a:xfrm>
            <a:off x="2613026" y="537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5" name="Oval 1605">
            <a:extLst>
              <a:ext uri="{FF2B5EF4-FFF2-40B4-BE49-F238E27FC236}">
                <a16:creationId xmlns:a16="http://schemas.microsoft.com/office/drawing/2014/main" id="{558C4260-009F-49DB-82B7-9317555C1F3A}"/>
              </a:ext>
            </a:extLst>
          </p:cNvPr>
          <p:cNvSpPr>
            <a:spLocks noChangeArrowheads="1"/>
          </p:cNvSpPr>
          <p:nvPr/>
        </p:nvSpPr>
        <p:spPr bwMode="auto">
          <a:xfrm>
            <a:off x="2700339" y="518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6" name="Oval 1606">
            <a:extLst>
              <a:ext uri="{FF2B5EF4-FFF2-40B4-BE49-F238E27FC236}">
                <a16:creationId xmlns:a16="http://schemas.microsoft.com/office/drawing/2014/main" id="{06AAC612-EA18-4867-BDB2-E672E143E076}"/>
              </a:ext>
            </a:extLst>
          </p:cNvPr>
          <p:cNvSpPr>
            <a:spLocks noChangeArrowheads="1"/>
          </p:cNvSpPr>
          <p:nvPr/>
        </p:nvSpPr>
        <p:spPr bwMode="auto">
          <a:xfrm>
            <a:off x="2673351" y="5243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7" name="Oval 1607">
            <a:extLst>
              <a:ext uri="{FF2B5EF4-FFF2-40B4-BE49-F238E27FC236}">
                <a16:creationId xmlns:a16="http://schemas.microsoft.com/office/drawing/2014/main" id="{9066A707-EE46-4FD2-BD73-048E2476270F}"/>
              </a:ext>
            </a:extLst>
          </p:cNvPr>
          <p:cNvSpPr>
            <a:spLocks noChangeArrowheads="1"/>
          </p:cNvSpPr>
          <p:nvPr/>
        </p:nvSpPr>
        <p:spPr bwMode="auto">
          <a:xfrm>
            <a:off x="2708276" y="538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8" name="Oval 1608">
            <a:extLst>
              <a:ext uri="{FF2B5EF4-FFF2-40B4-BE49-F238E27FC236}">
                <a16:creationId xmlns:a16="http://schemas.microsoft.com/office/drawing/2014/main" id="{BC3CFBE2-095E-4E68-B87C-A86460CE8BB5}"/>
              </a:ext>
            </a:extLst>
          </p:cNvPr>
          <p:cNvSpPr>
            <a:spLocks noChangeArrowheads="1"/>
          </p:cNvSpPr>
          <p:nvPr/>
        </p:nvSpPr>
        <p:spPr bwMode="auto">
          <a:xfrm>
            <a:off x="2735264" y="513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9" name="Oval 1609">
            <a:extLst>
              <a:ext uri="{FF2B5EF4-FFF2-40B4-BE49-F238E27FC236}">
                <a16:creationId xmlns:a16="http://schemas.microsoft.com/office/drawing/2014/main" id="{B946E925-502E-4C4A-8E85-C95A576103EC}"/>
              </a:ext>
            </a:extLst>
          </p:cNvPr>
          <p:cNvSpPr>
            <a:spLocks noChangeArrowheads="1"/>
          </p:cNvSpPr>
          <p:nvPr/>
        </p:nvSpPr>
        <p:spPr bwMode="auto">
          <a:xfrm>
            <a:off x="2738439" y="504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0" name="Oval 1610">
            <a:extLst>
              <a:ext uri="{FF2B5EF4-FFF2-40B4-BE49-F238E27FC236}">
                <a16:creationId xmlns:a16="http://schemas.microsoft.com/office/drawing/2014/main" id="{EB0F4FB3-C93D-44A8-AA87-6E6A4B179C75}"/>
              </a:ext>
            </a:extLst>
          </p:cNvPr>
          <p:cNvSpPr>
            <a:spLocks noChangeArrowheads="1"/>
          </p:cNvSpPr>
          <p:nvPr/>
        </p:nvSpPr>
        <p:spPr bwMode="auto">
          <a:xfrm>
            <a:off x="2636839" y="513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1" name="Oval 1611">
            <a:extLst>
              <a:ext uri="{FF2B5EF4-FFF2-40B4-BE49-F238E27FC236}">
                <a16:creationId xmlns:a16="http://schemas.microsoft.com/office/drawing/2014/main" id="{2421223E-B3FE-433E-87EC-FF4CF97E05FF}"/>
              </a:ext>
            </a:extLst>
          </p:cNvPr>
          <p:cNvSpPr>
            <a:spLocks noChangeArrowheads="1"/>
          </p:cNvSpPr>
          <p:nvPr/>
        </p:nvSpPr>
        <p:spPr bwMode="auto">
          <a:xfrm>
            <a:off x="2722564" y="554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2" name="Oval 1612">
            <a:extLst>
              <a:ext uri="{FF2B5EF4-FFF2-40B4-BE49-F238E27FC236}">
                <a16:creationId xmlns:a16="http://schemas.microsoft.com/office/drawing/2014/main" id="{D1AEF083-9D82-4871-B9F2-8C56BB3230EB}"/>
              </a:ext>
            </a:extLst>
          </p:cNvPr>
          <p:cNvSpPr>
            <a:spLocks noChangeArrowheads="1"/>
          </p:cNvSpPr>
          <p:nvPr/>
        </p:nvSpPr>
        <p:spPr bwMode="auto">
          <a:xfrm>
            <a:off x="2624139" y="554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3" name="Oval 1613">
            <a:extLst>
              <a:ext uri="{FF2B5EF4-FFF2-40B4-BE49-F238E27FC236}">
                <a16:creationId xmlns:a16="http://schemas.microsoft.com/office/drawing/2014/main" id="{1255B15E-A364-41F5-B9BC-C8971C6B0AB2}"/>
              </a:ext>
            </a:extLst>
          </p:cNvPr>
          <p:cNvSpPr>
            <a:spLocks noChangeArrowheads="1"/>
          </p:cNvSpPr>
          <p:nvPr/>
        </p:nvSpPr>
        <p:spPr bwMode="auto">
          <a:xfrm>
            <a:off x="2725739" y="5278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4" name="Oval 1614">
            <a:extLst>
              <a:ext uri="{FF2B5EF4-FFF2-40B4-BE49-F238E27FC236}">
                <a16:creationId xmlns:a16="http://schemas.microsoft.com/office/drawing/2014/main" id="{77013584-DCD9-4841-A557-EFD1EC1BBEEB}"/>
              </a:ext>
            </a:extLst>
          </p:cNvPr>
          <p:cNvSpPr>
            <a:spLocks noChangeArrowheads="1"/>
          </p:cNvSpPr>
          <p:nvPr/>
        </p:nvSpPr>
        <p:spPr bwMode="auto">
          <a:xfrm>
            <a:off x="2697164" y="5016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5" name="Oval 1615">
            <a:extLst>
              <a:ext uri="{FF2B5EF4-FFF2-40B4-BE49-F238E27FC236}">
                <a16:creationId xmlns:a16="http://schemas.microsoft.com/office/drawing/2014/main" id="{F6ACACB7-DEDA-48A2-93F4-748944DF4E92}"/>
              </a:ext>
            </a:extLst>
          </p:cNvPr>
          <p:cNvSpPr>
            <a:spLocks noChangeArrowheads="1"/>
          </p:cNvSpPr>
          <p:nvPr/>
        </p:nvSpPr>
        <p:spPr bwMode="auto">
          <a:xfrm>
            <a:off x="2905126" y="523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6" name="Oval 1616">
            <a:extLst>
              <a:ext uri="{FF2B5EF4-FFF2-40B4-BE49-F238E27FC236}">
                <a16:creationId xmlns:a16="http://schemas.microsoft.com/office/drawing/2014/main" id="{C2EBC84F-826B-4B12-8A80-B7507A1E4659}"/>
              </a:ext>
            </a:extLst>
          </p:cNvPr>
          <p:cNvSpPr>
            <a:spLocks noChangeArrowheads="1"/>
          </p:cNvSpPr>
          <p:nvPr/>
        </p:nvSpPr>
        <p:spPr bwMode="auto">
          <a:xfrm>
            <a:off x="2928939" y="554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7" name="Oval 1617">
            <a:extLst>
              <a:ext uri="{FF2B5EF4-FFF2-40B4-BE49-F238E27FC236}">
                <a16:creationId xmlns:a16="http://schemas.microsoft.com/office/drawing/2014/main" id="{A6ADC581-21D9-4F78-BAF1-1EC9E5C10F28}"/>
              </a:ext>
            </a:extLst>
          </p:cNvPr>
          <p:cNvSpPr>
            <a:spLocks noChangeArrowheads="1"/>
          </p:cNvSpPr>
          <p:nvPr/>
        </p:nvSpPr>
        <p:spPr bwMode="auto">
          <a:xfrm>
            <a:off x="2843213" y="55800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8" name="Oval 1618">
            <a:extLst>
              <a:ext uri="{FF2B5EF4-FFF2-40B4-BE49-F238E27FC236}">
                <a16:creationId xmlns:a16="http://schemas.microsoft.com/office/drawing/2014/main" id="{176022AA-70F2-4405-9D9E-F68E29B79B45}"/>
              </a:ext>
            </a:extLst>
          </p:cNvPr>
          <p:cNvSpPr>
            <a:spLocks noChangeArrowheads="1"/>
          </p:cNvSpPr>
          <p:nvPr/>
        </p:nvSpPr>
        <p:spPr bwMode="auto">
          <a:xfrm>
            <a:off x="2824164" y="5462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9" name="Oval 1619">
            <a:extLst>
              <a:ext uri="{FF2B5EF4-FFF2-40B4-BE49-F238E27FC236}">
                <a16:creationId xmlns:a16="http://schemas.microsoft.com/office/drawing/2014/main" id="{0F9F4220-2EFF-4631-BB10-E0DD0FD8686F}"/>
              </a:ext>
            </a:extLst>
          </p:cNvPr>
          <p:cNvSpPr>
            <a:spLocks noChangeArrowheads="1"/>
          </p:cNvSpPr>
          <p:nvPr/>
        </p:nvSpPr>
        <p:spPr bwMode="auto">
          <a:xfrm>
            <a:off x="2895601" y="546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0" name="Oval 1620">
            <a:extLst>
              <a:ext uri="{FF2B5EF4-FFF2-40B4-BE49-F238E27FC236}">
                <a16:creationId xmlns:a16="http://schemas.microsoft.com/office/drawing/2014/main" id="{85EC6096-19FB-4394-9968-FB19E18A3EED}"/>
              </a:ext>
            </a:extLst>
          </p:cNvPr>
          <p:cNvSpPr>
            <a:spLocks noChangeArrowheads="1"/>
          </p:cNvSpPr>
          <p:nvPr/>
        </p:nvSpPr>
        <p:spPr bwMode="auto">
          <a:xfrm>
            <a:off x="2919414" y="539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1" name="Oval 1621">
            <a:extLst>
              <a:ext uri="{FF2B5EF4-FFF2-40B4-BE49-F238E27FC236}">
                <a16:creationId xmlns:a16="http://schemas.microsoft.com/office/drawing/2014/main" id="{486F2B40-F46D-4B26-9E8C-630131808F53}"/>
              </a:ext>
            </a:extLst>
          </p:cNvPr>
          <p:cNvSpPr>
            <a:spLocks noChangeArrowheads="1"/>
          </p:cNvSpPr>
          <p:nvPr/>
        </p:nvSpPr>
        <p:spPr bwMode="auto">
          <a:xfrm>
            <a:off x="2820989" y="539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2" name="Oval 1622">
            <a:extLst>
              <a:ext uri="{FF2B5EF4-FFF2-40B4-BE49-F238E27FC236}">
                <a16:creationId xmlns:a16="http://schemas.microsoft.com/office/drawing/2014/main" id="{FB3C7039-757F-4BC5-A318-E19D7A5D340E}"/>
              </a:ext>
            </a:extLst>
          </p:cNvPr>
          <p:cNvSpPr>
            <a:spLocks noChangeArrowheads="1"/>
          </p:cNvSpPr>
          <p:nvPr/>
        </p:nvSpPr>
        <p:spPr bwMode="auto">
          <a:xfrm>
            <a:off x="2954339" y="530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3" name="Oval 1623">
            <a:extLst>
              <a:ext uri="{FF2B5EF4-FFF2-40B4-BE49-F238E27FC236}">
                <a16:creationId xmlns:a16="http://schemas.microsoft.com/office/drawing/2014/main" id="{73CCF5E9-E7E1-496E-AD5F-342E3E5528B3}"/>
              </a:ext>
            </a:extLst>
          </p:cNvPr>
          <p:cNvSpPr>
            <a:spLocks noChangeArrowheads="1"/>
          </p:cNvSpPr>
          <p:nvPr/>
        </p:nvSpPr>
        <p:spPr bwMode="auto">
          <a:xfrm>
            <a:off x="2814639" y="529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4" name="Oval 1624">
            <a:extLst>
              <a:ext uri="{FF2B5EF4-FFF2-40B4-BE49-F238E27FC236}">
                <a16:creationId xmlns:a16="http://schemas.microsoft.com/office/drawing/2014/main" id="{E6FBFC46-4D08-4093-8109-703CB2ADC6C6}"/>
              </a:ext>
            </a:extLst>
          </p:cNvPr>
          <p:cNvSpPr>
            <a:spLocks noChangeArrowheads="1"/>
          </p:cNvSpPr>
          <p:nvPr/>
        </p:nvSpPr>
        <p:spPr bwMode="auto">
          <a:xfrm>
            <a:off x="2922589" y="513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5" name="Oval 1625">
            <a:extLst>
              <a:ext uri="{FF2B5EF4-FFF2-40B4-BE49-F238E27FC236}">
                <a16:creationId xmlns:a16="http://schemas.microsoft.com/office/drawing/2014/main" id="{A15D1805-0BCB-4949-A0C9-77F12969822F}"/>
              </a:ext>
            </a:extLst>
          </p:cNvPr>
          <p:cNvSpPr>
            <a:spLocks noChangeArrowheads="1"/>
          </p:cNvSpPr>
          <p:nvPr/>
        </p:nvSpPr>
        <p:spPr bwMode="auto">
          <a:xfrm>
            <a:off x="3014664" y="517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6" name="Oval 1626">
            <a:extLst>
              <a:ext uri="{FF2B5EF4-FFF2-40B4-BE49-F238E27FC236}">
                <a16:creationId xmlns:a16="http://schemas.microsoft.com/office/drawing/2014/main" id="{126DD735-0ADF-4A44-908F-2FDC0C205EB6}"/>
              </a:ext>
            </a:extLst>
          </p:cNvPr>
          <p:cNvSpPr>
            <a:spLocks noChangeArrowheads="1"/>
          </p:cNvSpPr>
          <p:nvPr/>
        </p:nvSpPr>
        <p:spPr bwMode="auto">
          <a:xfrm>
            <a:off x="3049589" y="531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7" name="Oval 1627">
            <a:extLst>
              <a:ext uri="{FF2B5EF4-FFF2-40B4-BE49-F238E27FC236}">
                <a16:creationId xmlns:a16="http://schemas.microsoft.com/office/drawing/2014/main" id="{F12F3EFE-FBC3-4F86-89D2-1921E64D0C56}"/>
              </a:ext>
            </a:extLst>
          </p:cNvPr>
          <p:cNvSpPr>
            <a:spLocks noChangeArrowheads="1"/>
          </p:cNvSpPr>
          <p:nvPr/>
        </p:nvSpPr>
        <p:spPr bwMode="auto">
          <a:xfrm>
            <a:off x="3076576" y="506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8" name="Oval 1628">
            <a:extLst>
              <a:ext uri="{FF2B5EF4-FFF2-40B4-BE49-F238E27FC236}">
                <a16:creationId xmlns:a16="http://schemas.microsoft.com/office/drawing/2014/main" id="{D28F42A7-EAFA-492F-8BFA-95D02238131D}"/>
              </a:ext>
            </a:extLst>
          </p:cNvPr>
          <p:cNvSpPr>
            <a:spLocks noChangeArrowheads="1"/>
          </p:cNvSpPr>
          <p:nvPr/>
        </p:nvSpPr>
        <p:spPr bwMode="auto">
          <a:xfrm>
            <a:off x="2978151" y="506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9" name="Oval 1629">
            <a:extLst>
              <a:ext uri="{FF2B5EF4-FFF2-40B4-BE49-F238E27FC236}">
                <a16:creationId xmlns:a16="http://schemas.microsoft.com/office/drawing/2014/main" id="{3226EF9F-2D14-466A-9A9A-D5547FB561D8}"/>
              </a:ext>
            </a:extLst>
          </p:cNvPr>
          <p:cNvSpPr>
            <a:spLocks noChangeArrowheads="1"/>
          </p:cNvSpPr>
          <p:nvPr/>
        </p:nvSpPr>
        <p:spPr bwMode="auto">
          <a:xfrm>
            <a:off x="3040064" y="554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0" name="Oval 1630">
            <a:extLst>
              <a:ext uri="{FF2B5EF4-FFF2-40B4-BE49-F238E27FC236}">
                <a16:creationId xmlns:a16="http://schemas.microsoft.com/office/drawing/2014/main" id="{F56A960C-0161-4281-81A4-C227AC08B84A}"/>
              </a:ext>
            </a:extLst>
          </p:cNvPr>
          <p:cNvSpPr>
            <a:spLocks noChangeArrowheads="1"/>
          </p:cNvSpPr>
          <p:nvPr/>
        </p:nvSpPr>
        <p:spPr bwMode="auto">
          <a:xfrm>
            <a:off x="3063876" y="547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1" name="Oval 1631">
            <a:extLst>
              <a:ext uri="{FF2B5EF4-FFF2-40B4-BE49-F238E27FC236}">
                <a16:creationId xmlns:a16="http://schemas.microsoft.com/office/drawing/2014/main" id="{2FCBB645-B4B6-4C47-85E4-E56ED829C0F6}"/>
              </a:ext>
            </a:extLst>
          </p:cNvPr>
          <p:cNvSpPr>
            <a:spLocks noChangeArrowheads="1"/>
          </p:cNvSpPr>
          <p:nvPr/>
        </p:nvSpPr>
        <p:spPr bwMode="auto">
          <a:xfrm>
            <a:off x="2965451" y="5475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2" name="Oval 1632">
            <a:extLst>
              <a:ext uri="{FF2B5EF4-FFF2-40B4-BE49-F238E27FC236}">
                <a16:creationId xmlns:a16="http://schemas.microsoft.com/office/drawing/2014/main" id="{04E09AEF-DD4C-4F28-918B-B888B6F649BC}"/>
              </a:ext>
            </a:extLst>
          </p:cNvPr>
          <p:cNvSpPr>
            <a:spLocks noChangeArrowheads="1"/>
          </p:cNvSpPr>
          <p:nvPr/>
        </p:nvSpPr>
        <p:spPr bwMode="auto">
          <a:xfrm>
            <a:off x="3121026" y="5108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3" name="Oval 1633">
            <a:extLst>
              <a:ext uri="{FF2B5EF4-FFF2-40B4-BE49-F238E27FC236}">
                <a16:creationId xmlns:a16="http://schemas.microsoft.com/office/drawing/2014/main" id="{26421129-4BF2-4827-AB1A-4A20EED056CA}"/>
              </a:ext>
            </a:extLst>
          </p:cNvPr>
          <p:cNvSpPr>
            <a:spLocks noChangeArrowheads="1"/>
          </p:cNvSpPr>
          <p:nvPr/>
        </p:nvSpPr>
        <p:spPr bwMode="auto">
          <a:xfrm>
            <a:off x="3321051" y="512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4" name="Oval 1634">
            <a:extLst>
              <a:ext uri="{FF2B5EF4-FFF2-40B4-BE49-F238E27FC236}">
                <a16:creationId xmlns:a16="http://schemas.microsoft.com/office/drawing/2014/main" id="{43EF28D4-BAF4-4B48-9732-AEA668B45367}"/>
              </a:ext>
            </a:extLst>
          </p:cNvPr>
          <p:cNvSpPr>
            <a:spLocks noChangeArrowheads="1"/>
          </p:cNvSpPr>
          <p:nvPr/>
        </p:nvSpPr>
        <p:spPr bwMode="auto">
          <a:xfrm>
            <a:off x="3355976" y="526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5" name="Oval 1635">
            <a:extLst>
              <a:ext uri="{FF2B5EF4-FFF2-40B4-BE49-F238E27FC236}">
                <a16:creationId xmlns:a16="http://schemas.microsoft.com/office/drawing/2014/main" id="{46AD24B7-610C-4DB4-85D9-B27CCB3DB329}"/>
              </a:ext>
            </a:extLst>
          </p:cNvPr>
          <p:cNvSpPr>
            <a:spLocks noChangeArrowheads="1"/>
          </p:cNvSpPr>
          <p:nvPr/>
        </p:nvSpPr>
        <p:spPr bwMode="auto">
          <a:xfrm>
            <a:off x="3379789" y="556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6" name="Oval 1636">
            <a:extLst>
              <a:ext uri="{FF2B5EF4-FFF2-40B4-BE49-F238E27FC236}">
                <a16:creationId xmlns:a16="http://schemas.microsoft.com/office/drawing/2014/main" id="{39A36B60-5802-4DDB-B428-18D02434F6DE}"/>
              </a:ext>
            </a:extLst>
          </p:cNvPr>
          <p:cNvSpPr>
            <a:spLocks noChangeArrowheads="1"/>
          </p:cNvSpPr>
          <p:nvPr/>
        </p:nvSpPr>
        <p:spPr bwMode="auto">
          <a:xfrm>
            <a:off x="3275014" y="549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7" name="Oval 1637">
            <a:extLst>
              <a:ext uri="{FF2B5EF4-FFF2-40B4-BE49-F238E27FC236}">
                <a16:creationId xmlns:a16="http://schemas.microsoft.com/office/drawing/2014/main" id="{4775C90D-D636-4745-8E5B-BB7444A726BB}"/>
              </a:ext>
            </a:extLst>
          </p:cNvPr>
          <p:cNvSpPr>
            <a:spLocks noChangeArrowheads="1"/>
          </p:cNvSpPr>
          <p:nvPr/>
        </p:nvSpPr>
        <p:spPr bwMode="auto">
          <a:xfrm>
            <a:off x="3346451" y="5495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8" name="Oval 1638">
            <a:extLst>
              <a:ext uri="{FF2B5EF4-FFF2-40B4-BE49-F238E27FC236}">
                <a16:creationId xmlns:a16="http://schemas.microsoft.com/office/drawing/2014/main" id="{1E67684A-6136-4DE3-8F55-D0A2FC7BCEE0}"/>
              </a:ext>
            </a:extLst>
          </p:cNvPr>
          <p:cNvSpPr>
            <a:spLocks noChangeArrowheads="1"/>
          </p:cNvSpPr>
          <p:nvPr/>
        </p:nvSpPr>
        <p:spPr bwMode="auto">
          <a:xfrm>
            <a:off x="3370264" y="5422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9" name="Oval 1639">
            <a:extLst>
              <a:ext uri="{FF2B5EF4-FFF2-40B4-BE49-F238E27FC236}">
                <a16:creationId xmlns:a16="http://schemas.microsoft.com/office/drawing/2014/main" id="{219DBB8A-BDFB-460C-9726-23D1F6D1BFC5}"/>
              </a:ext>
            </a:extLst>
          </p:cNvPr>
          <p:cNvSpPr>
            <a:spLocks noChangeArrowheads="1"/>
          </p:cNvSpPr>
          <p:nvPr/>
        </p:nvSpPr>
        <p:spPr bwMode="auto">
          <a:xfrm>
            <a:off x="3271839" y="542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0" name="Oval 1640">
            <a:extLst>
              <a:ext uri="{FF2B5EF4-FFF2-40B4-BE49-F238E27FC236}">
                <a16:creationId xmlns:a16="http://schemas.microsoft.com/office/drawing/2014/main" id="{06356632-8985-44E0-88F0-13DACC0AFA14}"/>
              </a:ext>
            </a:extLst>
          </p:cNvPr>
          <p:cNvSpPr>
            <a:spLocks noChangeArrowheads="1"/>
          </p:cNvSpPr>
          <p:nvPr/>
        </p:nvSpPr>
        <p:spPr bwMode="auto">
          <a:xfrm>
            <a:off x="3405189" y="5332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1" name="Oval 1641">
            <a:extLst>
              <a:ext uri="{FF2B5EF4-FFF2-40B4-BE49-F238E27FC236}">
                <a16:creationId xmlns:a16="http://schemas.microsoft.com/office/drawing/2014/main" id="{E31409F8-C279-4539-B276-7AD07AAAE29A}"/>
              </a:ext>
            </a:extLst>
          </p:cNvPr>
          <p:cNvSpPr>
            <a:spLocks noChangeArrowheads="1"/>
          </p:cNvSpPr>
          <p:nvPr/>
        </p:nvSpPr>
        <p:spPr bwMode="auto">
          <a:xfrm>
            <a:off x="3313114" y="521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2" name="Oval 1642">
            <a:extLst>
              <a:ext uri="{FF2B5EF4-FFF2-40B4-BE49-F238E27FC236}">
                <a16:creationId xmlns:a16="http://schemas.microsoft.com/office/drawing/2014/main" id="{037E41FA-2A51-4EFC-B62A-1DB31B23A82C}"/>
              </a:ext>
            </a:extLst>
          </p:cNvPr>
          <p:cNvSpPr>
            <a:spLocks noChangeArrowheads="1"/>
          </p:cNvSpPr>
          <p:nvPr/>
        </p:nvSpPr>
        <p:spPr bwMode="auto">
          <a:xfrm>
            <a:off x="3373439" y="5160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3" name="Oval 1643">
            <a:extLst>
              <a:ext uri="{FF2B5EF4-FFF2-40B4-BE49-F238E27FC236}">
                <a16:creationId xmlns:a16="http://schemas.microsoft.com/office/drawing/2014/main" id="{CA3B7B04-3F3B-4BC8-9900-44AA4E893051}"/>
              </a:ext>
            </a:extLst>
          </p:cNvPr>
          <p:cNvSpPr>
            <a:spLocks noChangeArrowheads="1"/>
          </p:cNvSpPr>
          <p:nvPr/>
        </p:nvSpPr>
        <p:spPr bwMode="auto">
          <a:xfrm>
            <a:off x="3465514" y="5202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4" name="Oval 1644">
            <a:extLst>
              <a:ext uri="{FF2B5EF4-FFF2-40B4-BE49-F238E27FC236}">
                <a16:creationId xmlns:a16="http://schemas.microsoft.com/office/drawing/2014/main" id="{F8851F6F-5AC2-4201-99ED-77C4F3DA30EA}"/>
              </a:ext>
            </a:extLst>
          </p:cNvPr>
          <p:cNvSpPr>
            <a:spLocks noChangeArrowheads="1"/>
          </p:cNvSpPr>
          <p:nvPr/>
        </p:nvSpPr>
        <p:spPr bwMode="auto">
          <a:xfrm>
            <a:off x="3500439" y="534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5" name="Oval 1645">
            <a:extLst>
              <a:ext uri="{FF2B5EF4-FFF2-40B4-BE49-F238E27FC236}">
                <a16:creationId xmlns:a16="http://schemas.microsoft.com/office/drawing/2014/main" id="{AC2F01D8-1D7D-4AEC-8709-CA94B7B8B56D}"/>
              </a:ext>
            </a:extLst>
          </p:cNvPr>
          <p:cNvSpPr>
            <a:spLocks noChangeArrowheads="1"/>
          </p:cNvSpPr>
          <p:nvPr/>
        </p:nvSpPr>
        <p:spPr bwMode="auto">
          <a:xfrm>
            <a:off x="3527426" y="5094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6" name="Oval 1646">
            <a:extLst>
              <a:ext uri="{FF2B5EF4-FFF2-40B4-BE49-F238E27FC236}">
                <a16:creationId xmlns:a16="http://schemas.microsoft.com/office/drawing/2014/main" id="{C5073A22-DCBA-4990-8323-E73FBB974D40}"/>
              </a:ext>
            </a:extLst>
          </p:cNvPr>
          <p:cNvSpPr>
            <a:spLocks noChangeArrowheads="1"/>
          </p:cNvSpPr>
          <p:nvPr/>
        </p:nvSpPr>
        <p:spPr bwMode="auto">
          <a:xfrm>
            <a:off x="3429001" y="5092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7" name="Oval 1647">
            <a:extLst>
              <a:ext uri="{FF2B5EF4-FFF2-40B4-BE49-F238E27FC236}">
                <a16:creationId xmlns:a16="http://schemas.microsoft.com/office/drawing/2014/main" id="{05CF6BF9-AE96-4864-876C-61FF6F6C0C62}"/>
              </a:ext>
            </a:extLst>
          </p:cNvPr>
          <p:cNvSpPr>
            <a:spLocks noChangeArrowheads="1"/>
          </p:cNvSpPr>
          <p:nvPr/>
        </p:nvSpPr>
        <p:spPr bwMode="auto">
          <a:xfrm>
            <a:off x="3490914" y="5572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8" name="Oval 1648">
            <a:extLst>
              <a:ext uri="{FF2B5EF4-FFF2-40B4-BE49-F238E27FC236}">
                <a16:creationId xmlns:a16="http://schemas.microsoft.com/office/drawing/2014/main" id="{44B24969-3C20-430A-9025-A310934589BF}"/>
              </a:ext>
            </a:extLst>
          </p:cNvPr>
          <p:cNvSpPr>
            <a:spLocks noChangeArrowheads="1"/>
          </p:cNvSpPr>
          <p:nvPr/>
        </p:nvSpPr>
        <p:spPr bwMode="auto">
          <a:xfrm>
            <a:off x="3514726" y="549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9" name="Oval 1649">
            <a:extLst>
              <a:ext uri="{FF2B5EF4-FFF2-40B4-BE49-F238E27FC236}">
                <a16:creationId xmlns:a16="http://schemas.microsoft.com/office/drawing/2014/main" id="{B6846030-FA02-4E98-A66F-4C671243A3A5}"/>
              </a:ext>
            </a:extLst>
          </p:cNvPr>
          <p:cNvSpPr>
            <a:spLocks noChangeArrowheads="1"/>
          </p:cNvSpPr>
          <p:nvPr/>
        </p:nvSpPr>
        <p:spPr bwMode="auto">
          <a:xfrm>
            <a:off x="3416301" y="5503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0" name="Oval 1650">
            <a:extLst>
              <a:ext uri="{FF2B5EF4-FFF2-40B4-BE49-F238E27FC236}">
                <a16:creationId xmlns:a16="http://schemas.microsoft.com/office/drawing/2014/main" id="{7FDB0ED4-7085-41AC-BCCF-2E68523F36DF}"/>
              </a:ext>
            </a:extLst>
          </p:cNvPr>
          <p:cNvSpPr>
            <a:spLocks noChangeArrowheads="1"/>
          </p:cNvSpPr>
          <p:nvPr/>
        </p:nvSpPr>
        <p:spPr bwMode="auto">
          <a:xfrm>
            <a:off x="3540126" y="5180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1" name="Oval 1651">
            <a:extLst>
              <a:ext uri="{FF2B5EF4-FFF2-40B4-BE49-F238E27FC236}">
                <a16:creationId xmlns:a16="http://schemas.microsoft.com/office/drawing/2014/main" id="{9C346524-1A65-4929-A30B-B3A5BD518F21}"/>
              </a:ext>
            </a:extLst>
          </p:cNvPr>
          <p:cNvSpPr>
            <a:spLocks noChangeArrowheads="1"/>
          </p:cNvSpPr>
          <p:nvPr/>
        </p:nvSpPr>
        <p:spPr bwMode="auto">
          <a:xfrm>
            <a:off x="3578226" y="528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2" name="Oval 1652">
            <a:extLst>
              <a:ext uri="{FF2B5EF4-FFF2-40B4-BE49-F238E27FC236}">
                <a16:creationId xmlns:a16="http://schemas.microsoft.com/office/drawing/2014/main" id="{8B0CAE89-8FC2-4287-9AFB-D85E1B91D4A9}"/>
              </a:ext>
            </a:extLst>
          </p:cNvPr>
          <p:cNvSpPr>
            <a:spLocks noChangeArrowheads="1"/>
          </p:cNvSpPr>
          <p:nvPr/>
        </p:nvSpPr>
        <p:spPr bwMode="auto">
          <a:xfrm>
            <a:off x="3613151" y="5429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3" name="Oval 1653">
            <a:extLst>
              <a:ext uri="{FF2B5EF4-FFF2-40B4-BE49-F238E27FC236}">
                <a16:creationId xmlns:a16="http://schemas.microsoft.com/office/drawing/2014/main" id="{F0915C74-8EFB-4C18-9486-6BE7399D0FEB}"/>
              </a:ext>
            </a:extLst>
          </p:cNvPr>
          <p:cNvSpPr>
            <a:spLocks noChangeArrowheads="1"/>
          </p:cNvSpPr>
          <p:nvPr/>
        </p:nvSpPr>
        <p:spPr bwMode="auto">
          <a:xfrm>
            <a:off x="3640139" y="5181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4" name="Oval 1654">
            <a:extLst>
              <a:ext uri="{FF2B5EF4-FFF2-40B4-BE49-F238E27FC236}">
                <a16:creationId xmlns:a16="http://schemas.microsoft.com/office/drawing/2014/main" id="{CCCF5329-A526-479B-8A68-DCAD2A969FF1}"/>
              </a:ext>
            </a:extLst>
          </p:cNvPr>
          <p:cNvSpPr>
            <a:spLocks noChangeArrowheads="1"/>
          </p:cNvSpPr>
          <p:nvPr/>
        </p:nvSpPr>
        <p:spPr bwMode="auto">
          <a:xfrm>
            <a:off x="3643314" y="5095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5" name="Oval 1655">
            <a:extLst>
              <a:ext uri="{FF2B5EF4-FFF2-40B4-BE49-F238E27FC236}">
                <a16:creationId xmlns:a16="http://schemas.microsoft.com/office/drawing/2014/main" id="{9977CBA5-77D9-43F3-9410-B91F9D0BD588}"/>
              </a:ext>
            </a:extLst>
          </p:cNvPr>
          <p:cNvSpPr>
            <a:spLocks noChangeArrowheads="1"/>
          </p:cNvSpPr>
          <p:nvPr/>
        </p:nvSpPr>
        <p:spPr bwMode="auto">
          <a:xfrm>
            <a:off x="3559176" y="505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6" name="Oval 1656">
            <a:extLst>
              <a:ext uri="{FF2B5EF4-FFF2-40B4-BE49-F238E27FC236}">
                <a16:creationId xmlns:a16="http://schemas.microsoft.com/office/drawing/2014/main" id="{077CCD9A-16AD-47F6-AC7B-E5FF2C429EFD}"/>
              </a:ext>
            </a:extLst>
          </p:cNvPr>
          <p:cNvSpPr>
            <a:spLocks noChangeArrowheads="1"/>
          </p:cNvSpPr>
          <p:nvPr/>
        </p:nvSpPr>
        <p:spPr bwMode="auto">
          <a:xfrm>
            <a:off x="3662364" y="5495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7" name="Oval 1657">
            <a:extLst>
              <a:ext uri="{FF2B5EF4-FFF2-40B4-BE49-F238E27FC236}">
                <a16:creationId xmlns:a16="http://schemas.microsoft.com/office/drawing/2014/main" id="{1D9843E0-1668-4A34-A004-AFAC4B9229E7}"/>
              </a:ext>
            </a:extLst>
          </p:cNvPr>
          <p:cNvSpPr>
            <a:spLocks noChangeArrowheads="1"/>
          </p:cNvSpPr>
          <p:nvPr/>
        </p:nvSpPr>
        <p:spPr bwMode="auto">
          <a:xfrm>
            <a:off x="3749676" y="531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8" name="Oval 1658">
            <a:extLst>
              <a:ext uri="{FF2B5EF4-FFF2-40B4-BE49-F238E27FC236}">
                <a16:creationId xmlns:a16="http://schemas.microsoft.com/office/drawing/2014/main" id="{F910D71B-101B-4194-BC50-8D5031C5159A}"/>
              </a:ext>
            </a:extLst>
          </p:cNvPr>
          <p:cNvSpPr>
            <a:spLocks noChangeArrowheads="1"/>
          </p:cNvSpPr>
          <p:nvPr/>
        </p:nvSpPr>
        <p:spPr bwMode="auto">
          <a:xfrm>
            <a:off x="3722689" y="5365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9" name="Oval 1659">
            <a:extLst>
              <a:ext uri="{FF2B5EF4-FFF2-40B4-BE49-F238E27FC236}">
                <a16:creationId xmlns:a16="http://schemas.microsoft.com/office/drawing/2014/main" id="{35F2D32D-9AB8-488D-8B5A-4943A4A200FB}"/>
              </a:ext>
            </a:extLst>
          </p:cNvPr>
          <p:cNvSpPr>
            <a:spLocks noChangeArrowheads="1"/>
          </p:cNvSpPr>
          <p:nvPr/>
        </p:nvSpPr>
        <p:spPr bwMode="auto">
          <a:xfrm>
            <a:off x="3757614" y="550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0" name="Oval 1660">
            <a:extLst>
              <a:ext uri="{FF2B5EF4-FFF2-40B4-BE49-F238E27FC236}">
                <a16:creationId xmlns:a16="http://schemas.microsoft.com/office/drawing/2014/main" id="{823B5D39-8DD0-4E84-BB78-7841B507FEB6}"/>
              </a:ext>
            </a:extLst>
          </p:cNvPr>
          <p:cNvSpPr>
            <a:spLocks noChangeArrowheads="1"/>
          </p:cNvSpPr>
          <p:nvPr/>
        </p:nvSpPr>
        <p:spPr bwMode="auto">
          <a:xfrm>
            <a:off x="3879851" y="527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1" name="Oval 1661">
            <a:extLst>
              <a:ext uri="{FF2B5EF4-FFF2-40B4-BE49-F238E27FC236}">
                <a16:creationId xmlns:a16="http://schemas.microsoft.com/office/drawing/2014/main" id="{53F9ED58-3438-4D0D-B3DB-39BCDB93C7AF}"/>
              </a:ext>
            </a:extLst>
          </p:cNvPr>
          <p:cNvSpPr>
            <a:spLocks noChangeArrowheads="1"/>
          </p:cNvSpPr>
          <p:nvPr/>
        </p:nvSpPr>
        <p:spPr bwMode="auto">
          <a:xfrm>
            <a:off x="3844926" y="5029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2" name="Oval 1662">
            <a:extLst>
              <a:ext uri="{FF2B5EF4-FFF2-40B4-BE49-F238E27FC236}">
                <a16:creationId xmlns:a16="http://schemas.microsoft.com/office/drawing/2014/main" id="{E81F4716-402A-43E1-A286-4FDAF8DA199B}"/>
              </a:ext>
            </a:extLst>
          </p:cNvPr>
          <p:cNvSpPr>
            <a:spLocks noChangeArrowheads="1"/>
          </p:cNvSpPr>
          <p:nvPr/>
        </p:nvSpPr>
        <p:spPr bwMode="auto">
          <a:xfrm>
            <a:off x="3686176" y="5256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3" name="Oval 1663">
            <a:extLst>
              <a:ext uri="{FF2B5EF4-FFF2-40B4-BE49-F238E27FC236}">
                <a16:creationId xmlns:a16="http://schemas.microsoft.com/office/drawing/2014/main" id="{134F9313-BABF-4B73-8B4E-6C677EF7F42E}"/>
              </a:ext>
            </a:extLst>
          </p:cNvPr>
          <p:cNvSpPr>
            <a:spLocks noChangeArrowheads="1"/>
          </p:cNvSpPr>
          <p:nvPr/>
        </p:nvSpPr>
        <p:spPr bwMode="auto">
          <a:xfrm>
            <a:off x="3775076" y="540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4" name="Oval 1664">
            <a:extLst>
              <a:ext uri="{FF2B5EF4-FFF2-40B4-BE49-F238E27FC236}">
                <a16:creationId xmlns:a16="http://schemas.microsoft.com/office/drawing/2014/main" id="{6E8ABF8B-5455-412B-8A52-8A1FAF3CA429}"/>
              </a:ext>
            </a:extLst>
          </p:cNvPr>
          <p:cNvSpPr>
            <a:spLocks noChangeArrowheads="1"/>
          </p:cNvSpPr>
          <p:nvPr/>
        </p:nvSpPr>
        <p:spPr bwMode="auto">
          <a:xfrm>
            <a:off x="3746501" y="513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5" name="Oval 1665">
            <a:extLst>
              <a:ext uri="{FF2B5EF4-FFF2-40B4-BE49-F238E27FC236}">
                <a16:creationId xmlns:a16="http://schemas.microsoft.com/office/drawing/2014/main" id="{4BF90DC7-4AA1-4EA0-9098-592CCDC86D82}"/>
              </a:ext>
            </a:extLst>
          </p:cNvPr>
          <p:cNvSpPr>
            <a:spLocks noChangeArrowheads="1"/>
          </p:cNvSpPr>
          <p:nvPr/>
        </p:nvSpPr>
        <p:spPr bwMode="auto">
          <a:xfrm>
            <a:off x="3286126" y="5019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6" name="Oval 1666">
            <a:extLst>
              <a:ext uri="{FF2B5EF4-FFF2-40B4-BE49-F238E27FC236}">
                <a16:creationId xmlns:a16="http://schemas.microsoft.com/office/drawing/2014/main" id="{D89220C1-2BEE-4A79-A723-2A7404E5A469}"/>
              </a:ext>
            </a:extLst>
          </p:cNvPr>
          <p:cNvSpPr>
            <a:spLocks noChangeArrowheads="1"/>
          </p:cNvSpPr>
          <p:nvPr/>
        </p:nvSpPr>
        <p:spPr bwMode="auto">
          <a:xfrm>
            <a:off x="3378201" y="506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7" name="Oval 1667">
            <a:extLst>
              <a:ext uri="{FF2B5EF4-FFF2-40B4-BE49-F238E27FC236}">
                <a16:creationId xmlns:a16="http://schemas.microsoft.com/office/drawing/2014/main" id="{A7446192-1DBB-4911-B7A2-89FE4F4EDF46}"/>
              </a:ext>
            </a:extLst>
          </p:cNvPr>
          <p:cNvSpPr>
            <a:spLocks noChangeArrowheads="1"/>
          </p:cNvSpPr>
          <p:nvPr/>
        </p:nvSpPr>
        <p:spPr bwMode="auto">
          <a:xfrm>
            <a:off x="3452814" y="503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8" name="Oval 1668">
            <a:extLst>
              <a:ext uri="{FF2B5EF4-FFF2-40B4-BE49-F238E27FC236}">
                <a16:creationId xmlns:a16="http://schemas.microsoft.com/office/drawing/2014/main" id="{6A9A6D49-AEF3-4C17-A57F-C69B34992BAA}"/>
              </a:ext>
            </a:extLst>
          </p:cNvPr>
          <p:cNvSpPr>
            <a:spLocks noChangeArrowheads="1"/>
          </p:cNvSpPr>
          <p:nvPr/>
        </p:nvSpPr>
        <p:spPr bwMode="auto">
          <a:xfrm>
            <a:off x="3700464" y="5030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9" name="Oval 1669">
            <a:extLst>
              <a:ext uri="{FF2B5EF4-FFF2-40B4-BE49-F238E27FC236}">
                <a16:creationId xmlns:a16="http://schemas.microsoft.com/office/drawing/2014/main" id="{8CB001EC-ECBE-430A-BDFC-5F7BAD8556F0}"/>
              </a:ext>
            </a:extLst>
          </p:cNvPr>
          <p:cNvSpPr>
            <a:spLocks noChangeArrowheads="1"/>
          </p:cNvSpPr>
          <p:nvPr/>
        </p:nvSpPr>
        <p:spPr bwMode="auto">
          <a:xfrm>
            <a:off x="2112964" y="538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0" name="Oval 1670">
            <a:extLst>
              <a:ext uri="{FF2B5EF4-FFF2-40B4-BE49-F238E27FC236}">
                <a16:creationId xmlns:a16="http://schemas.microsoft.com/office/drawing/2014/main" id="{781D6BB1-0D49-4DB7-A990-49C5C27E393B}"/>
              </a:ext>
            </a:extLst>
          </p:cNvPr>
          <p:cNvSpPr>
            <a:spLocks noChangeArrowheads="1"/>
          </p:cNvSpPr>
          <p:nvPr/>
        </p:nvSpPr>
        <p:spPr bwMode="auto">
          <a:xfrm>
            <a:off x="2103439" y="5486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1" name="Oval 1671">
            <a:extLst>
              <a:ext uri="{FF2B5EF4-FFF2-40B4-BE49-F238E27FC236}">
                <a16:creationId xmlns:a16="http://schemas.microsoft.com/office/drawing/2014/main" id="{BD7BDAB7-2A14-45DC-86E2-E62EE581049B}"/>
              </a:ext>
            </a:extLst>
          </p:cNvPr>
          <p:cNvSpPr>
            <a:spLocks noChangeArrowheads="1"/>
          </p:cNvSpPr>
          <p:nvPr/>
        </p:nvSpPr>
        <p:spPr bwMode="auto">
          <a:xfrm>
            <a:off x="3813176" y="3681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2" name="Oval 1672">
            <a:extLst>
              <a:ext uri="{FF2B5EF4-FFF2-40B4-BE49-F238E27FC236}">
                <a16:creationId xmlns:a16="http://schemas.microsoft.com/office/drawing/2014/main" id="{91461F8D-A175-4BC2-90B4-9BA1D8AF5A3D}"/>
              </a:ext>
            </a:extLst>
          </p:cNvPr>
          <p:cNvSpPr>
            <a:spLocks noChangeArrowheads="1"/>
          </p:cNvSpPr>
          <p:nvPr/>
        </p:nvSpPr>
        <p:spPr bwMode="auto">
          <a:xfrm>
            <a:off x="3708401" y="491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3" name="Oval 1673">
            <a:extLst>
              <a:ext uri="{FF2B5EF4-FFF2-40B4-BE49-F238E27FC236}">
                <a16:creationId xmlns:a16="http://schemas.microsoft.com/office/drawing/2014/main" id="{25659B16-9DBC-4D3A-A2C8-03348B48E19A}"/>
              </a:ext>
            </a:extLst>
          </p:cNvPr>
          <p:cNvSpPr>
            <a:spLocks noChangeArrowheads="1"/>
          </p:cNvSpPr>
          <p:nvPr/>
        </p:nvSpPr>
        <p:spPr bwMode="auto">
          <a:xfrm>
            <a:off x="3914776" y="442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4" name="Oval 1674">
            <a:extLst>
              <a:ext uri="{FF2B5EF4-FFF2-40B4-BE49-F238E27FC236}">
                <a16:creationId xmlns:a16="http://schemas.microsoft.com/office/drawing/2014/main" id="{2A196DE6-E2CE-4732-85E2-C380F46B51F6}"/>
              </a:ext>
            </a:extLst>
          </p:cNvPr>
          <p:cNvSpPr>
            <a:spLocks noChangeArrowheads="1"/>
          </p:cNvSpPr>
          <p:nvPr/>
        </p:nvSpPr>
        <p:spPr bwMode="auto">
          <a:xfrm>
            <a:off x="2068514" y="4043363"/>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5" name="Oval 1675">
            <a:extLst>
              <a:ext uri="{FF2B5EF4-FFF2-40B4-BE49-F238E27FC236}">
                <a16:creationId xmlns:a16="http://schemas.microsoft.com/office/drawing/2014/main" id="{64DB5CB4-384E-404C-A91B-9143C5D370B4}"/>
              </a:ext>
            </a:extLst>
          </p:cNvPr>
          <p:cNvSpPr>
            <a:spLocks noChangeArrowheads="1"/>
          </p:cNvSpPr>
          <p:nvPr/>
        </p:nvSpPr>
        <p:spPr bwMode="auto">
          <a:xfrm>
            <a:off x="2241551" y="599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6" name="Oval 1676">
            <a:extLst>
              <a:ext uri="{FF2B5EF4-FFF2-40B4-BE49-F238E27FC236}">
                <a16:creationId xmlns:a16="http://schemas.microsoft.com/office/drawing/2014/main" id="{2AC43219-4413-42A7-B8C1-71BE488AC7C9}"/>
              </a:ext>
            </a:extLst>
          </p:cNvPr>
          <p:cNvSpPr>
            <a:spLocks noChangeArrowheads="1"/>
          </p:cNvSpPr>
          <p:nvPr/>
        </p:nvSpPr>
        <p:spPr bwMode="auto">
          <a:xfrm>
            <a:off x="2381251" y="5872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7" name="Oval 1677">
            <a:extLst>
              <a:ext uri="{FF2B5EF4-FFF2-40B4-BE49-F238E27FC236}">
                <a16:creationId xmlns:a16="http://schemas.microsoft.com/office/drawing/2014/main" id="{B32924A8-99B5-44D5-ADEF-9ED32788CCA0}"/>
              </a:ext>
            </a:extLst>
          </p:cNvPr>
          <p:cNvSpPr>
            <a:spLocks noChangeArrowheads="1"/>
          </p:cNvSpPr>
          <p:nvPr/>
        </p:nvSpPr>
        <p:spPr bwMode="auto">
          <a:xfrm>
            <a:off x="2224089" y="5848351"/>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8" name="Oval 1678">
            <a:extLst>
              <a:ext uri="{FF2B5EF4-FFF2-40B4-BE49-F238E27FC236}">
                <a16:creationId xmlns:a16="http://schemas.microsoft.com/office/drawing/2014/main" id="{7860317B-A5B3-42A7-8BDE-17D9086741A9}"/>
              </a:ext>
            </a:extLst>
          </p:cNvPr>
          <p:cNvSpPr>
            <a:spLocks noChangeArrowheads="1"/>
          </p:cNvSpPr>
          <p:nvPr/>
        </p:nvSpPr>
        <p:spPr bwMode="auto">
          <a:xfrm>
            <a:off x="2295526" y="59118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9" name="Oval 1679">
            <a:extLst>
              <a:ext uri="{FF2B5EF4-FFF2-40B4-BE49-F238E27FC236}">
                <a16:creationId xmlns:a16="http://schemas.microsoft.com/office/drawing/2014/main" id="{F687FF38-CF5E-464E-A5D1-7C4B613DBC98}"/>
              </a:ext>
            </a:extLst>
          </p:cNvPr>
          <p:cNvSpPr>
            <a:spLocks noChangeArrowheads="1"/>
          </p:cNvSpPr>
          <p:nvPr/>
        </p:nvSpPr>
        <p:spPr bwMode="auto">
          <a:xfrm>
            <a:off x="2276476" y="5794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0" name="Oval 1680">
            <a:extLst>
              <a:ext uri="{FF2B5EF4-FFF2-40B4-BE49-F238E27FC236}">
                <a16:creationId xmlns:a16="http://schemas.microsoft.com/office/drawing/2014/main" id="{D9D818AE-D1A5-4BA1-8AF4-7E46C9AC5FD5}"/>
              </a:ext>
            </a:extLst>
          </p:cNvPr>
          <p:cNvSpPr>
            <a:spLocks noChangeArrowheads="1"/>
          </p:cNvSpPr>
          <p:nvPr/>
        </p:nvSpPr>
        <p:spPr bwMode="auto">
          <a:xfrm>
            <a:off x="2347914" y="579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1" name="Oval 1681">
            <a:extLst>
              <a:ext uri="{FF2B5EF4-FFF2-40B4-BE49-F238E27FC236}">
                <a16:creationId xmlns:a16="http://schemas.microsoft.com/office/drawing/2014/main" id="{83F00E88-5BA4-4610-9012-AF7A6FC150E5}"/>
              </a:ext>
            </a:extLst>
          </p:cNvPr>
          <p:cNvSpPr>
            <a:spLocks noChangeArrowheads="1"/>
          </p:cNvSpPr>
          <p:nvPr/>
        </p:nvSpPr>
        <p:spPr bwMode="auto">
          <a:xfrm>
            <a:off x="2371726" y="572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2" name="Oval 1682">
            <a:extLst>
              <a:ext uri="{FF2B5EF4-FFF2-40B4-BE49-F238E27FC236}">
                <a16:creationId xmlns:a16="http://schemas.microsoft.com/office/drawing/2014/main" id="{FA3A67A8-B2CA-47B2-9958-1F39505CE6DB}"/>
              </a:ext>
            </a:extLst>
          </p:cNvPr>
          <p:cNvSpPr>
            <a:spLocks noChangeArrowheads="1"/>
          </p:cNvSpPr>
          <p:nvPr/>
        </p:nvSpPr>
        <p:spPr bwMode="auto">
          <a:xfrm>
            <a:off x="2273301" y="573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3" name="Oval 1683">
            <a:extLst>
              <a:ext uri="{FF2B5EF4-FFF2-40B4-BE49-F238E27FC236}">
                <a16:creationId xmlns:a16="http://schemas.microsoft.com/office/drawing/2014/main" id="{E94AE5DB-A1C7-4829-BC59-495F688340B5}"/>
              </a:ext>
            </a:extLst>
          </p:cNvPr>
          <p:cNvSpPr>
            <a:spLocks noChangeArrowheads="1"/>
          </p:cNvSpPr>
          <p:nvPr/>
        </p:nvSpPr>
        <p:spPr bwMode="auto">
          <a:xfrm>
            <a:off x="2174876" y="5694363"/>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4" name="Oval 1684">
            <a:extLst>
              <a:ext uri="{FF2B5EF4-FFF2-40B4-BE49-F238E27FC236}">
                <a16:creationId xmlns:a16="http://schemas.microsoft.com/office/drawing/2014/main" id="{A6482004-9AFF-459D-8801-4045D2146CEB}"/>
              </a:ext>
            </a:extLst>
          </p:cNvPr>
          <p:cNvSpPr>
            <a:spLocks noChangeArrowheads="1"/>
          </p:cNvSpPr>
          <p:nvPr/>
        </p:nvSpPr>
        <p:spPr bwMode="auto">
          <a:xfrm>
            <a:off x="2179639" y="578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5" name="Oval 1685">
            <a:extLst>
              <a:ext uri="{FF2B5EF4-FFF2-40B4-BE49-F238E27FC236}">
                <a16:creationId xmlns:a16="http://schemas.microsoft.com/office/drawing/2014/main" id="{AE72E803-52C7-4FDB-850D-25E8B84B02B8}"/>
              </a:ext>
            </a:extLst>
          </p:cNvPr>
          <p:cNvSpPr>
            <a:spLocks noChangeArrowheads="1"/>
          </p:cNvSpPr>
          <p:nvPr/>
        </p:nvSpPr>
        <p:spPr bwMode="auto">
          <a:xfrm>
            <a:off x="2406651" y="563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6" name="Oval 1686">
            <a:extLst>
              <a:ext uri="{FF2B5EF4-FFF2-40B4-BE49-F238E27FC236}">
                <a16:creationId xmlns:a16="http://schemas.microsoft.com/office/drawing/2014/main" id="{01322A19-7500-4DB4-B8D4-DC9125FA9F9B}"/>
              </a:ext>
            </a:extLst>
          </p:cNvPr>
          <p:cNvSpPr>
            <a:spLocks noChangeArrowheads="1"/>
          </p:cNvSpPr>
          <p:nvPr/>
        </p:nvSpPr>
        <p:spPr bwMode="auto">
          <a:xfrm>
            <a:off x="2255839" y="559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7" name="Oval 1687">
            <a:extLst>
              <a:ext uri="{FF2B5EF4-FFF2-40B4-BE49-F238E27FC236}">
                <a16:creationId xmlns:a16="http://schemas.microsoft.com/office/drawing/2014/main" id="{95565AD7-39C3-48A8-B857-32238B846750}"/>
              </a:ext>
            </a:extLst>
          </p:cNvPr>
          <p:cNvSpPr>
            <a:spLocks noChangeArrowheads="1"/>
          </p:cNvSpPr>
          <p:nvPr/>
        </p:nvSpPr>
        <p:spPr bwMode="auto">
          <a:xfrm>
            <a:off x="2501901" y="5645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8" name="Oval 1688">
            <a:extLst>
              <a:ext uri="{FF2B5EF4-FFF2-40B4-BE49-F238E27FC236}">
                <a16:creationId xmlns:a16="http://schemas.microsoft.com/office/drawing/2014/main" id="{BDD334B7-2937-4E01-82F3-7ADF2BF470D8}"/>
              </a:ext>
            </a:extLst>
          </p:cNvPr>
          <p:cNvSpPr>
            <a:spLocks noChangeArrowheads="1"/>
          </p:cNvSpPr>
          <p:nvPr/>
        </p:nvSpPr>
        <p:spPr bwMode="auto">
          <a:xfrm>
            <a:off x="2525714" y="594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9" name="Oval 1689">
            <a:extLst>
              <a:ext uri="{FF2B5EF4-FFF2-40B4-BE49-F238E27FC236}">
                <a16:creationId xmlns:a16="http://schemas.microsoft.com/office/drawing/2014/main" id="{8E5E7698-7256-483B-BDBC-48CB4A4CA90A}"/>
              </a:ext>
            </a:extLst>
          </p:cNvPr>
          <p:cNvSpPr>
            <a:spLocks noChangeArrowheads="1"/>
          </p:cNvSpPr>
          <p:nvPr/>
        </p:nvSpPr>
        <p:spPr bwMode="auto">
          <a:xfrm>
            <a:off x="2439988" y="59880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0" name="Oval 1690">
            <a:extLst>
              <a:ext uri="{FF2B5EF4-FFF2-40B4-BE49-F238E27FC236}">
                <a16:creationId xmlns:a16="http://schemas.microsoft.com/office/drawing/2014/main" id="{FA6FB5C4-D920-447F-8411-B677459F6E3F}"/>
              </a:ext>
            </a:extLst>
          </p:cNvPr>
          <p:cNvSpPr>
            <a:spLocks noChangeArrowheads="1"/>
          </p:cNvSpPr>
          <p:nvPr/>
        </p:nvSpPr>
        <p:spPr bwMode="auto">
          <a:xfrm>
            <a:off x="2716214" y="6040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1" name="Oval 1691">
            <a:extLst>
              <a:ext uri="{FF2B5EF4-FFF2-40B4-BE49-F238E27FC236}">
                <a16:creationId xmlns:a16="http://schemas.microsoft.com/office/drawing/2014/main" id="{33F490A2-D5AF-4EB1-88C6-2A466508A5D1}"/>
              </a:ext>
            </a:extLst>
          </p:cNvPr>
          <p:cNvSpPr>
            <a:spLocks noChangeArrowheads="1"/>
          </p:cNvSpPr>
          <p:nvPr/>
        </p:nvSpPr>
        <p:spPr bwMode="auto">
          <a:xfrm>
            <a:off x="2492376" y="5875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2" name="Oval 1692">
            <a:extLst>
              <a:ext uri="{FF2B5EF4-FFF2-40B4-BE49-F238E27FC236}">
                <a16:creationId xmlns:a16="http://schemas.microsoft.com/office/drawing/2014/main" id="{B1147CB8-1AED-471E-92A0-072C11E9D376}"/>
              </a:ext>
            </a:extLst>
          </p:cNvPr>
          <p:cNvSpPr>
            <a:spLocks noChangeArrowheads="1"/>
          </p:cNvSpPr>
          <p:nvPr/>
        </p:nvSpPr>
        <p:spPr bwMode="auto">
          <a:xfrm>
            <a:off x="2516189" y="580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3" name="Oval 1693">
            <a:extLst>
              <a:ext uri="{FF2B5EF4-FFF2-40B4-BE49-F238E27FC236}">
                <a16:creationId xmlns:a16="http://schemas.microsoft.com/office/drawing/2014/main" id="{F6B29953-ABDC-41EA-8C3F-34FEAE997A6A}"/>
              </a:ext>
            </a:extLst>
          </p:cNvPr>
          <p:cNvSpPr>
            <a:spLocks noChangeArrowheads="1"/>
          </p:cNvSpPr>
          <p:nvPr/>
        </p:nvSpPr>
        <p:spPr bwMode="auto">
          <a:xfrm>
            <a:off x="2505076" y="575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4" name="Oval 1694">
            <a:extLst>
              <a:ext uri="{FF2B5EF4-FFF2-40B4-BE49-F238E27FC236}">
                <a16:creationId xmlns:a16="http://schemas.microsoft.com/office/drawing/2014/main" id="{126FD057-0DAF-4783-99D0-CD45061B357C}"/>
              </a:ext>
            </a:extLst>
          </p:cNvPr>
          <p:cNvSpPr>
            <a:spLocks noChangeArrowheads="1"/>
          </p:cNvSpPr>
          <p:nvPr/>
        </p:nvSpPr>
        <p:spPr bwMode="auto">
          <a:xfrm>
            <a:off x="3598864" y="593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5" name="Oval 1695">
            <a:extLst>
              <a:ext uri="{FF2B5EF4-FFF2-40B4-BE49-F238E27FC236}">
                <a16:creationId xmlns:a16="http://schemas.microsoft.com/office/drawing/2014/main" id="{CA5EFE45-C694-4E80-BC41-43DA59C577F0}"/>
              </a:ext>
            </a:extLst>
          </p:cNvPr>
          <p:cNvSpPr>
            <a:spLocks noChangeArrowheads="1"/>
          </p:cNvSpPr>
          <p:nvPr/>
        </p:nvSpPr>
        <p:spPr bwMode="auto">
          <a:xfrm>
            <a:off x="3611564" y="573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6" name="Oval 1696">
            <a:extLst>
              <a:ext uri="{FF2B5EF4-FFF2-40B4-BE49-F238E27FC236}">
                <a16:creationId xmlns:a16="http://schemas.microsoft.com/office/drawing/2014/main" id="{54C1A68D-C953-4DBE-8487-7AE9DFFCBFC8}"/>
              </a:ext>
            </a:extLst>
          </p:cNvPr>
          <p:cNvSpPr>
            <a:spLocks noChangeArrowheads="1"/>
          </p:cNvSpPr>
          <p:nvPr/>
        </p:nvSpPr>
        <p:spPr bwMode="auto">
          <a:xfrm>
            <a:off x="3525838" y="57705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7" name="Oval 1697">
            <a:extLst>
              <a:ext uri="{FF2B5EF4-FFF2-40B4-BE49-F238E27FC236}">
                <a16:creationId xmlns:a16="http://schemas.microsoft.com/office/drawing/2014/main" id="{3F1DC263-2DEB-4877-AB8B-D426366F6C3B}"/>
              </a:ext>
            </a:extLst>
          </p:cNvPr>
          <p:cNvSpPr>
            <a:spLocks noChangeArrowheads="1"/>
          </p:cNvSpPr>
          <p:nvPr/>
        </p:nvSpPr>
        <p:spPr bwMode="auto">
          <a:xfrm>
            <a:off x="3506789" y="5653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8" name="Oval 1698">
            <a:extLst>
              <a:ext uri="{FF2B5EF4-FFF2-40B4-BE49-F238E27FC236}">
                <a16:creationId xmlns:a16="http://schemas.microsoft.com/office/drawing/2014/main" id="{DE922215-9809-4E39-8FA3-46F0983469C3}"/>
              </a:ext>
            </a:extLst>
          </p:cNvPr>
          <p:cNvSpPr>
            <a:spLocks noChangeArrowheads="1"/>
          </p:cNvSpPr>
          <p:nvPr/>
        </p:nvSpPr>
        <p:spPr bwMode="auto">
          <a:xfrm>
            <a:off x="3578226" y="565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9" name="Oval 1699">
            <a:extLst>
              <a:ext uri="{FF2B5EF4-FFF2-40B4-BE49-F238E27FC236}">
                <a16:creationId xmlns:a16="http://schemas.microsoft.com/office/drawing/2014/main" id="{C74F24C0-8854-447F-B5C4-B7DDE655D07C}"/>
              </a:ext>
            </a:extLst>
          </p:cNvPr>
          <p:cNvSpPr>
            <a:spLocks noChangeArrowheads="1"/>
          </p:cNvSpPr>
          <p:nvPr/>
        </p:nvSpPr>
        <p:spPr bwMode="auto">
          <a:xfrm>
            <a:off x="3602039" y="5584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0" name="Oval 1700">
            <a:extLst>
              <a:ext uri="{FF2B5EF4-FFF2-40B4-BE49-F238E27FC236}">
                <a16:creationId xmlns:a16="http://schemas.microsoft.com/office/drawing/2014/main" id="{997BF6AE-98F6-4B46-9E32-40320DFE43E2}"/>
              </a:ext>
            </a:extLst>
          </p:cNvPr>
          <p:cNvSpPr>
            <a:spLocks noChangeArrowheads="1"/>
          </p:cNvSpPr>
          <p:nvPr/>
        </p:nvSpPr>
        <p:spPr bwMode="auto">
          <a:xfrm>
            <a:off x="3671889" y="599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1" name="Oval 1701">
            <a:extLst>
              <a:ext uri="{FF2B5EF4-FFF2-40B4-BE49-F238E27FC236}">
                <a16:creationId xmlns:a16="http://schemas.microsoft.com/office/drawing/2014/main" id="{7D8307A3-0A29-4297-A120-1005DC43D79D}"/>
              </a:ext>
            </a:extLst>
          </p:cNvPr>
          <p:cNvSpPr>
            <a:spLocks noChangeArrowheads="1"/>
          </p:cNvSpPr>
          <p:nvPr/>
        </p:nvSpPr>
        <p:spPr bwMode="auto">
          <a:xfrm>
            <a:off x="3756026" y="580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2" name="Oval 1702">
            <a:extLst>
              <a:ext uri="{FF2B5EF4-FFF2-40B4-BE49-F238E27FC236}">
                <a16:creationId xmlns:a16="http://schemas.microsoft.com/office/drawing/2014/main" id="{02D44D86-EA6F-48D7-874A-5037650D5601}"/>
              </a:ext>
            </a:extLst>
          </p:cNvPr>
          <p:cNvSpPr>
            <a:spLocks noChangeArrowheads="1"/>
          </p:cNvSpPr>
          <p:nvPr/>
        </p:nvSpPr>
        <p:spPr bwMode="auto">
          <a:xfrm>
            <a:off x="3670301" y="58467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3" name="Oval 1703">
            <a:extLst>
              <a:ext uri="{FF2B5EF4-FFF2-40B4-BE49-F238E27FC236}">
                <a16:creationId xmlns:a16="http://schemas.microsoft.com/office/drawing/2014/main" id="{E2F50BAA-691F-4E55-8D9A-9E7B5C81182D}"/>
              </a:ext>
            </a:extLst>
          </p:cNvPr>
          <p:cNvSpPr>
            <a:spLocks noChangeArrowheads="1"/>
          </p:cNvSpPr>
          <p:nvPr/>
        </p:nvSpPr>
        <p:spPr bwMode="auto">
          <a:xfrm>
            <a:off x="3844926" y="579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4" name="Oval 1704">
            <a:extLst>
              <a:ext uri="{FF2B5EF4-FFF2-40B4-BE49-F238E27FC236}">
                <a16:creationId xmlns:a16="http://schemas.microsoft.com/office/drawing/2014/main" id="{BC0A4C1B-CA42-4391-92C5-AFF9BCC09FE1}"/>
              </a:ext>
            </a:extLst>
          </p:cNvPr>
          <p:cNvSpPr>
            <a:spLocks noChangeArrowheads="1"/>
          </p:cNvSpPr>
          <p:nvPr/>
        </p:nvSpPr>
        <p:spPr bwMode="auto">
          <a:xfrm>
            <a:off x="3746501" y="566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5" name="Oval 1705">
            <a:extLst>
              <a:ext uri="{FF2B5EF4-FFF2-40B4-BE49-F238E27FC236}">
                <a16:creationId xmlns:a16="http://schemas.microsoft.com/office/drawing/2014/main" id="{81EC024D-1177-44C5-9D1D-E35261802986}"/>
              </a:ext>
            </a:extLst>
          </p:cNvPr>
          <p:cNvSpPr>
            <a:spLocks noChangeArrowheads="1"/>
          </p:cNvSpPr>
          <p:nvPr/>
        </p:nvSpPr>
        <p:spPr bwMode="auto">
          <a:xfrm>
            <a:off x="3648076" y="566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6" name="Oval 1706">
            <a:extLst>
              <a:ext uri="{FF2B5EF4-FFF2-40B4-BE49-F238E27FC236}">
                <a16:creationId xmlns:a16="http://schemas.microsoft.com/office/drawing/2014/main" id="{BF91F53D-52C1-4E78-A586-77B2A536718F}"/>
              </a:ext>
            </a:extLst>
          </p:cNvPr>
          <p:cNvSpPr>
            <a:spLocks noChangeArrowheads="1"/>
          </p:cNvSpPr>
          <p:nvPr/>
        </p:nvSpPr>
        <p:spPr bwMode="auto">
          <a:xfrm>
            <a:off x="2705101" y="5924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7" name="Oval 1707">
            <a:extLst>
              <a:ext uri="{FF2B5EF4-FFF2-40B4-BE49-F238E27FC236}">
                <a16:creationId xmlns:a16="http://schemas.microsoft.com/office/drawing/2014/main" id="{0FF3F0FF-99B6-4217-91F5-76C26F8EF018}"/>
              </a:ext>
            </a:extLst>
          </p:cNvPr>
          <p:cNvSpPr>
            <a:spLocks noChangeArrowheads="1"/>
          </p:cNvSpPr>
          <p:nvPr/>
        </p:nvSpPr>
        <p:spPr bwMode="auto">
          <a:xfrm>
            <a:off x="2722564" y="580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8" name="Oval 1708">
            <a:extLst>
              <a:ext uri="{FF2B5EF4-FFF2-40B4-BE49-F238E27FC236}">
                <a16:creationId xmlns:a16="http://schemas.microsoft.com/office/drawing/2014/main" id="{2E22E583-9973-4A24-A4E6-B110E1E093BA}"/>
              </a:ext>
            </a:extLst>
          </p:cNvPr>
          <p:cNvSpPr>
            <a:spLocks noChangeArrowheads="1"/>
          </p:cNvSpPr>
          <p:nvPr/>
        </p:nvSpPr>
        <p:spPr bwMode="auto">
          <a:xfrm>
            <a:off x="2636838" y="58420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9" name="Oval 1709">
            <a:extLst>
              <a:ext uri="{FF2B5EF4-FFF2-40B4-BE49-F238E27FC236}">
                <a16:creationId xmlns:a16="http://schemas.microsoft.com/office/drawing/2014/main" id="{0614F541-A177-440B-8397-BD859F1B1A5A}"/>
              </a:ext>
            </a:extLst>
          </p:cNvPr>
          <p:cNvSpPr>
            <a:spLocks noChangeArrowheads="1"/>
          </p:cNvSpPr>
          <p:nvPr/>
        </p:nvSpPr>
        <p:spPr bwMode="auto">
          <a:xfrm>
            <a:off x="2617789" y="572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0" name="Oval 1710">
            <a:extLst>
              <a:ext uri="{FF2B5EF4-FFF2-40B4-BE49-F238E27FC236}">
                <a16:creationId xmlns:a16="http://schemas.microsoft.com/office/drawing/2014/main" id="{B8CFB870-27C5-4A39-9A66-C1A2CBC9B13C}"/>
              </a:ext>
            </a:extLst>
          </p:cNvPr>
          <p:cNvSpPr>
            <a:spLocks noChangeArrowheads="1"/>
          </p:cNvSpPr>
          <p:nvPr/>
        </p:nvSpPr>
        <p:spPr bwMode="auto">
          <a:xfrm>
            <a:off x="2689226" y="572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1" name="Oval 1711">
            <a:extLst>
              <a:ext uri="{FF2B5EF4-FFF2-40B4-BE49-F238E27FC236}">
                <a16:creationId xmlns:a16="http://schemas.microsoft.com/office/drawing/2014/main" id="{92985A6F-8974-44FB-9EC8-A34B2CE8B8FA}"/>
              </a:ext>
            </a:extLst>
          </p:cNvPr>
          <p:cNvSpPr>
            <a:spLocks noChangeArrowheads="1"/>
          </p:cNvSpPr>
          <p:nvPr/>
        </p:nvSpPr>
        <p:spPr bwMode="auto">
          <a:xfrm>
            <a:off x="2713039" y="565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2" name="Oval 1712">
            <a:extLst>
              <a:ext uri="{FF2B5EF4-FFF2-40B4-BE49-F238E27FC236}">
                <a16:creationId xmlns:a16="http://schemas.microsoft.com/office/drawing/2014/main" id="{2F72D5D7-C690-4741-B563-0438BDA5AD11}"/>
              </a:ext>
            </a:extLst>
          </p:cNvPr>
          <p:cNvSpPr>
            <a:spLocks noChangeArrowheads="1"/>
          </p:cNvSpPr>
          <p:nvPr/>
        </p:nvSpPr>
        <p:spPr bwMode="auto">
          <a:xfrm>
            <a:off x="2614614" y="566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3" name="Oval 1713">
            <a:extLst>
              <a:ext uri="{FF2B5EF4-FFF2-40B4-BE49-F238E27FC236}">
                <a16:creationId xmlns:a16="http://schemas.microsoft.com/office/drawing/2014/main" id="{25B13BDE-C077-4B84-B92A-3F5CBE62A403}"/>
              </a:ext>
            </a:extLst>
          </p:cNvPr>
          <p:cNvSpPr>
            <a:spLocks noChangeArrowheads="1"/>
          </p:cNvSpPr>
          <p:nvPr/>
        </p:nvSpPr>
        <p:spPr bwMode="auto">
          <a:xfrm>
            <a:off x="2867026" y="5878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4" name="Oval 1714">
            <a:extLst>
              <a:ext uri="{FF2B5EF4-FFF2-40B4-BE49-F238E27FC236}">
                <a16:creationId xmlns:a16="http://schemas.microsoft.com/office/drawing/2014/main" id="{7B91BF49-26C5-4F15-A016-167941E35480}"/>
              </a:ext>
            </a:extLst>
          </p:cNvPr>
          <p:cNvSpPr>
            <a:spLocks noChangeArrowheads="1"/>
          </p:cNvSpPr>
          <p:nvPr/>
        </p:nvSpPr>
        <p:spPr bwMode="auto">
          <a:xfrm>
            <a:off x="2781301" y="59182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5" name="Oval 1715">
            <a:extLst>
              <a:ext uri="{FF2B5EF4-FFF2-40B4-BE49-F238E27FC236}">
                <a16:creationId xmlns:a16="http://schemas.microsoft.com/office/drawing/2014/main" id="{BAD982A1-2B72-4694-91A2-095691D158B5}"/>
              </a:ext>
            </a:extLst>
          </p:cNvPr>
          <p:cNvSpPr>
            <a:spLocks noChangeArrowheads="1"/>
          </p:cNvSpPr>
          <p:nvPr/>
        </p:nvSpPr>
        <p:spPr bwMode="auto">
          <a:xfrm>
            <a:off x="2770189" y="584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6" name="Oval 1716">
            <a:extLst>
              <a:ext uri="{FF2B5EF4-FFF2-40B4-BE49-F238E27FC236}">
                <a16:creationId xmlns:a16="http://schemas.microsoft.com/office/drawing/2014/main" id="{53E1E1BA-F901-48AA-A9FF-37C755C73DF2}"/>
              </a:ext>
            </a:extLst>
          </p:cNvPr>
          <p:cNvSpPr>
            <a:spLocks noChangeArrowheads="1"/>
          </p:cNvSpPr>
          <p:nvPr/>
        </p:nvSpPr>
        <p:spPr bwMode="auto">
          <a:xfrm>
            <a:off x="2833689" y="5805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7" name="Oval 1717">
            <a:extLst>
              <a:ext uri="{FF2B5EF4-FFF2-40B4-BE49-F238E27FC236}">
                <a16:creationId xmlns:a16="http://schemas.microsoft.com/office/drawing/2014/main" id="{7DC56305-FA3C-4312-B3D1-D8CB1C00F553}"/>
              </a:ext>
            </a:extLst>
          </p:cNvPr>
          <p:cNvSpPr>
            <a:spLocks noChangeArrowheads="1"/>
          </p:cNvSpPr>
          <p:nvPr/>
        </p:nvSpPr>
        <p:spPr bwMode="auto">
          <a:xfrm>
            <a:off x="2857501" y="573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8" name="Oval 1718">
            <a:extLst>
              <a:ext uri="{FF2B5EF4-FFF2-40B4-BE49-F238E27FC236}">
                <a16:creationId xmlns:a16="http://schemas.microsoft.com/office/drawing/2014/main" id="{148AD91F-43D8-43CB-A32F-6A85C77C52D7}"/>
              </a:ext>
            </a:extLst>
          </p:cNvPr>
          <p:cNvSpPr>
            <a:spLocks noChangeArrowheads="1"/>
          </p:cNvSpPr>
          <p:nvPr/>
        </p:nvSpPr>
        <p:spPr bwMode="auto">
          <a:xfrm>
            <a:off x="2759076" y="573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9" name="Oval 1719">
            <a:extLst>
              <a:ext uri="{FF2B5EF4-FFF2-40B4-BE49-F238E27FC236}">
                <a16:creationId xmlns:a16="http://schemas.microsoft.com/office/drawing/2014/main" id="{B223F6E3-3B90-4C85-A9C5-86871930A4AF}"/>
              </a:ext>
            </a:extLst>
          </p:cNvPr>
          <p:cNvSpPr>
            <a:spLocks noChangeArrowheads="1"/>
          </p:cNvSpPr>
          <p:nvPr/>
        </p:nvSpPr>
        <p:spPr bwMode="auto">
          <a:xfrm>
            <a:off x="2955926" y="566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0" name="Oval 1720">
            <a:extLst>
              <a:ext uri="{FF2B5EF4-FFF2-40B4-BE49-F238E27FC236}">
                <a16:creationId xmlns:a16="http://schemas.microsoft.com/office/drawing/2014/main" id="{9A7C181B-BB06-47E9-9F98-0FB9C8B6D734}"/>
              </a:ext>
            </a:extLst>
          </p:cNvPr>
          <p:cNvSpPr>
            <a:spLocks noChangeArrowheads="1"/>
          </p:cNvSpPr>
          <p:nvPr/>
        </p:nvSpPr>
        <p:spPr bwMode="auto">
          <a:xfrm>
            <a:off x="2865439" y="599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1" name="Oval 1721">
            <a:extLst>
              <a:ext uri="{FF2B5EF4-FFF2-40B4-BE49-F238E27FC236}">
                <a16:creationId xmlns:a16="http://schemas.microsoft.com/office/drawing/2014/main" id="{355B56B3-A1E6-4B8A-B4D4-F252A9EF070B}"/>
              </a:ext>
            </a:extLst>
          </p:cNvPr>
          <p:cNvSpPr>
            <a:spLocks noChangeArrowheads="1"/>
          </p:cNvSpPr>
          <p:nvPr/>
        </p:nvSpPr>
        <p:spPr bwMode="auto">
          <a:xfrm>
            <a:off x="2946401" y="589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2" name="Oval 1722">
            <a:extLst>
              <a:ext uri="{FF2B5EF4-FFF2-40B4-BE49-F238E27FC236}">
                <a16:creationId xmlns:a16="http://schemas.microsoft.com/office/drawing/2014/main" id="{D4BF4E2B-FE89-4AC8-831C-57078DBD5B34}"/>
              </a:ext>
            </a:extLst>
          </p:cNvPr>
          <p:cNvSpPr>
            <a:spLocks noChangeArrowheads="1"/>
          </p:cNvSpPr>
          <p:nvPr/>
        </p:nvSpPr>
        <p:spPr bwMode="auto">
          <a:xfrm>
            <a:off x="2970214" y="581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3" name="Oval 1723">
            <a:extLst>
              <a:ext uri="{FF2B5EF4-FFF2-40B4-BE49-F238E27FC236}">
                <a16:creationId xmlns:a16="http://schemas.microsoft.com/office/drawing/2014/main" id="{08C00936-9F83-42C2-BD5E-D4F7B8A86DE6}"/>
              </a:ext>
            </a:extLst>
          </p:cNvPr>
          <p:cNvSpPr>
            <a:spLocks noChangeArrowheads="1"/>
          </p:cNvSpPr>
          <p:nvPr/>
        </p:nvSpPr>
        <p:spPr bwMode="auto">
          <a:xfrm>
            <a:off x="3005139" y="572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4" name="Oval 1724">
            <a:extLst>
              <a:ext uri="{FF2B5EF4-FFF2-40B4-BE49-F238E27FC236}">
                <a16:creationId xmlns:a16="http://schemas.microsoft.com/office/drawing/2014/main" id="{EE2BE5AF-E78B-4CA1-956B-2ED1E5EE4EBA}"/>
              </a:ext>
            </a:extLst>
          </p:cNvPr>
          <p:cNvSpPr>
            <a:spLocks noChangeArrowheads="1"/>
          </p:cNvSpPr>
          <p:nvPr/>
        </p:nvSpPr>
        <p:spPr bwMode="auto">
          <a:xfrm>
            <a:off x="3065464" y="559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5" name="Oval 1725">
            <a:extLst>
              <a:ext uri="{FF2B5EF4-FFF2-40B4-BE49-F238E27FC236}">
                <a16:creationId xmlns:a16="http://schemas.microsoft.com/office/drawing/2014/main" id="{EE5932D5-4FAE-4C83-A510-56DC4C5C3521}"/>
              </a:ext>
            </a:extLst>
          </p:cNvPr>
          <p:cNvSpPr>
            <a:spLocks noChangeArrowheads="1"/>
          </p:cNvSpPr>
          <p:nvPr/>
        </p:nvSpPr>
        <p:spPr bwMode="auto">
          <a:xfrm>
            <a:off x="3100389" y="573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6" name="Oval 1726">
            <a:extLst>
              <a:ext uri="{FF2B5EF4-FFF2-40B4-BE49-F238E27FC236}">
                <a16:creationId xmlns:a16="http://schemas.microsoft.com/office/drawing/2014/main" id="{28BE1E63-0260-440E-B6E5-E2683FC442CD}"/>
              </a:ext>
            </a:extLst>
          </p:cNvPr>
          <p:cNvSpPr>
            <a:spLocks noChangeArrowheads="1"/>
          </p:cNvSpPr>
          <p:nvPr/>
        </p:nvSpPr>
        <p:spPr bwMode="auto">
          <a:xfrm>
            <a:off x="3019426" y="5964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7" name="Oval 1727">
            <a:extLst>
              <a:ext uri="{FF2B5EF4-FFF2-40B4-BE49-F238E27FC236}">
                <a16:creationId xmlns:a16="http://schemas.microsoft.com/office/drawing/2014/main" id="{65BF6051-3DCC-4E24-9E61-E0F20E571B92}"/>
              </a:ext>
            </a:extLst>
          </p:cNvPr>
          <p:cNvSpPr>
            <a:spLocks noChangeArrowheads="1"/>
          </p:cNvSpPr>
          <p:nvPr/>
        </p:nvSpPr>
        <p:spPr bwMode="auto">
          <a:xfrm>
            <a:off x="3090864" y="596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8" name="Oval 1728">
            <a:extLst>
              <a:ext uri="{FF2B5EF4-FFF2-40B4-BE49-F238E27FC236}">
                <a16:creationId xmlns:a16="http://schemas.microsoft.com/office/drawing/2014/main" id="{910E0A33-4D3E-4685-BC3C-88806F7962A2}"/>
              </a:ext>
            </a:extLst>
          </p:cNvPr>
          <p:cNvSpPr>
            <a:spLocks noChangeArrowheads="1"/>
          </p:cNvSpPr>
          <p:nvPr/>
        </p:nvSpPr>
        <p:spPr bwMode="auto">
          <a:xfrm>
            <a:off x="3114676" y="589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9" name="Oval 1729">
            <a:extLst>
              <a:ext uri="{FF2B5EF4-FFF2-40B4-BE49-F238E27FC236}">
                <a16:creationId xmlns:a16="http://schemas.microsoft.com/office/drawing/2014/main" id="{CED22345-54B6-4D6E-B16E-B8309D28C0D5}"/>
              </a:ext>
            </a:extLst>
          </p:cNvPr>
          <p:cNvSpPr>
            <a:spLocks noChangeArrowheads="1"/>
          </p:cNvSpPr>
          <p:nvPr/>
        </p:nvSpPr>
        <p:spPr bwMode="auto">
          <a:xfrm>
            <a:off x="3016251" y="5900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0" name="Oval 1730">
            <a:extLst>
              <a:ext uri="{FF2B5EF4-FFF2-40B4-BE49-F238E27FC236}">
                <a16:creationId xmlns:a16="http://schemas.microsoft.com/office/drawing/2014/main" id="{101DEEEF-0242-4DAB-B140-325CCD8ECCD5}"/>
              </a:ext>
            </a:extLst>
          </p:cNvPr>
          <p:cNvSpPr>
            <a:spLocks noChangeArrowheads="1"/>
          </p:cNvSpPr>
          <p:nvPr/>
        </p:nvSpPr>
        <p:spPr bwMode="auto">
          <a:xfrm>
            <a:off x="3117851" y="5634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1" name="Oval 1731">
            <a:extLst>
              <a:ext uri="{FF2B5EF4-FFF2-40B4-BE49-F238E27FC236}">
                <a16:creationId xmlns:a16="http://schemas.microsoft.com/office/drawing/2014/main" id="{F13DB5BA-8E65-42E2-B0EA-431D34A8E1BF}"/>
              </a:ext>
            </a:extLst>
          </p:cNvPr>
          <p:cNvSpPr>
            <a:spLocks noChangeArrowheads="1"/>
          </p:cNvSpPr>
          <p:nvPr/>
        </p:nvSpPr>
        <p:spPr bwMode="auto">
          <a:xfrm>
            <a:off x="3297239" y="559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2" name="Oval 1732">
            <a:extLst>
              <a:ext uri="{FF2B5EF4-FFF2-40B4-BE49-F238E27FC236}">
                <a16:creationId xmlns:a16="http://schemas.microsoft.com/office/drawing/2014/main" id="{6FD0FC4C-3236-4104-A02E-CD971A7C7281}"/>
              </a:ext>
            </a:extLst>
          </p:cNvPr>
          <p:cNvSpPr>
            <a:spLocks noChangeArrowheads="1"/>
          </p:cNvSpPr>
          <p:nvPr/>
        </p:nvSpPr>
        <p:spPr bwMode="auto">
          <a:xfrm>
            <a:off x="3181351" y="601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3" name="Oval 1733">
            <a:extLst>
              <a:ext uri="{FF2B5EF4-FFF2-40B4-BE49-F238E27FC236}">
                <a16:creationId xmlns:a16="http://schemas.microsoft.com/office/drawing/2014/main" id="{72BE78FD-8DDD-4198-98D3-FAF774A8DD79}"/>
              </a:ext>
            </a:extLst>
          </p:cNvPr>
          <p:cNvSpPr>
            <a:spLocks noChangeArrowheads="1"/>
          </p:cNvSpPr>
          <p:nvPr/>
        </p:nvSpPr>
        <p:spPr bwMode="auto">
          <a:xfrm>
            <a:off x="3321051" y="589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4" name="Oval 1734">
            <a:extLst>
              <a:ext uri="{FF2B5EF4-FFF2-40B4-BE49-F238E27FC236}">
                <a16:creationId xmlns:a16="http://schemas.microsoft.com/office/drawing/2014/main" id="{2FC510BC-FDCC-45A5-A32A-9F71B5BC708E}"/>
              </a:ext>
            </a:extLst>
          </p:cNvPr>
          <p:cNvSpPr>
            <a:spLocks noChangeArrowheads="1"/>
          </p:cNvSpPr>
          <p:nvPr/>
        </p:nvSpPr>
        <p:spPr bwMode="auto">
          <a:xfrm>
            <a:off x="3235326" y="59356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5" name="Oval 1735">
            <a:extLst>
              <a:ext uri="{FF2B5EF4-FFF2-40B4-BE49-F238E27FC236}">
                <a16:creationId xmlns:a16="http://schemas.microsoft.com/office/drawing/2014/main" id="{8D92BC45-0D90-43A2-B637-FAE20CC5E2EE}"/>
              </a:ext>
            </a:extLst>
          </p:cNvPr>
          <p:cNvSpPr>
            <a:spLocks noChangeArrowheads="1"/>
          </p:cNvSpPr>
          <p:nvPr/>
        </p:nvSpPr>
        <p:spPr bwMode="auto">
          <a:xfrm>
            <a:off x="3216276" y="5818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6" name="Oval 1736">
            <a:extLst>
              <a:ext uri="{FF2B5EF4-FFF2-40B4-BE49-F238E27FC236}">
                <a16:creationId xmlns:a16="http://schemas.microsoft.com/office/drawing/2014/main" id="{8E560852-5C93-4995-A1D7-56FA300854B4}"/>
              </a:ext>
            </a:extLst>
          </p:cNvPr>
          <p:cNvSpPr>
            <a:spLocks noChangeArrowheads="1"/>
          </p:cNvSpPr>
          <p:nvPr/>
        </p:nvSpPr>
        <p:spPr bwMode="auto">
          <a:xfrm>
            <a:off x="3287714" y="582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7" name="Oval 1737">
            <a:extLst>
              <a:ext uri="{FF2B5EF4-FFF2-40B4-BE49-F238E27FC236}">
                <a16:creationId xmlns:a16="http://schemas.microsoft.com/office/drawing/2014/main" id="{DF6E0374-CE13-4753-B1C5-6D891E28E142}"/>
              </a:ext>
            </a:extLst>
          </p:cNvPr>
          <p:cNvSpPr>
            <a:spLocks noChangeArrowheads="1"/>
          </p:cNvSpPr>
          <p:nvPr/>
        </p:nvSpPr>
        <p:spPr bwMode="auto">
          <a:xfrm>
            <a:off x="3311526" y="574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8" name="Oval 1738">
            <a:extLst>
              <a:ext uri="{FF2B5EF4-FFF2-40B4-BE49-F238E27FC236}">
                <a16:creationId xmlns:a16="http://schemas.microsoft.com/office/drawing/2014/main" id="{335502B5-67BD-4472-A47B-E53F7E2019A3}"/>
              </a:ext>
            </a:extLst>
          </p:cNvPr>
          <p:cNvSpPr>
            <a:spLocks noChangeArrowheads="1"/>
          </p:cNvSpPr>
          <p:nvPr/>
        </p:nvSpPr>
        <p:spPr bwMode="auto">
          <a:xfrm>
            <a:off x="3213101" y="575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9" name="Oval 1739">
            <a:extLst>
              <a:ext uri="{FF2B5EF4-FFF2-40B4-BE49-F238E27FC236}">
                <a16:creationId xmlns:a16="http://schemas.microsoft.com/office/drawing/2014/main" id="{566672EE-2E5D-4ACA-9156-E20C2716A2F9}"/>
              </a:ext>
            </a:extLst>
          </p:cNvPr>
          <p:cNvSpPr>
            <a:spLocks noChangeArrowheads="1"/>
          </p:cNvSpPr>
          <p:nvPr/>
        </p:nvSpPr>
        <p:spPr bwMode="auto">
          <a:xfrm>
            <a:off x="3346451" y="565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0" name="Oval 1740">
            <a:extLst>
              <a:ext uri="{FF2B5EF4-FFF2-40B4-BE49-F238E27FC236}">
                <a16:creationId xmlns:a16="http://schemas.microsoft.com/office/drawing/2014/main" id="{5E1B787C-E2DE-4D1F-9E48-FC5D3A5ED61F}"/>
              </a:ext>
            </a:extLst>
          </p:cNvPr>
          <p:cNvSpPr>
            <a:spLocks noChangeArrowheads="1"/>
          </p:cNvSpPr>
          <p:nvPr/>
        </p:nvSpPr>
        <p:spPr bwMode="auto">
          <a:xfrm>
            <a:off x="3441701" y="566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1" name="Oval 1741">
            <a:extLst>
              <a:ext uri="{FF2B5EF4-FFF2-40B4-BE49-F238E27FC236}">
                <a16:creationId xmlns:a16="http://schemas.microsoft.com/office/drawing/2014/main" id="{24E75387-DA88-4E24-9588-C3EFF42C5524}"/>
              </a:ext>
            </a:extLst>
          </p:cNvPr>
          <p:cNvSpPr>
            <a:spLocks noChangeArrowheads="1"/>
          </p:cNvSpPr>
          <p:nvPr/>
        </p:nvSpPr>
        <p:spPr bwMode="auto">
          <a:xfrm>
            <a:off x="3465514" y="597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2" name="Oval 1742">
            <a:extLst>
              <a:ext uri="{FF2B5EF4-FFF2-40B4-BE49-F238E27FC236}">
                <a16:creationId xmlns:a16="http://schemas.microsoft.com/office/drawing/2014/main" id="{B1DFF460-0C12-4830-ADED-0440CF465720}"/>
              </a:ext>
            </a:extLst>
          </p:cNvPr>
          <p:cNvSpPr>
            <a:spLocks noChangeArrowheads="1"/>
          </p:cNvSpPr>
          <p:nvPr/>
        </p:nvSpPr>
        <p:spPr bwMode="auto">
          <a:xfrm>
            <a:off x="3379788" y="60118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3" name="Oval 1743">
            <a:extLst>
              <a:ext uri="{FF2B5EF4-FFF2-40B4-BE49-F238E27FC236}">
                <a16:creationId xmlns:a16="http://schemas.microsoft.com/office/drawing/2014/main" id="{FC7D01E8-C187-445F-A143-0FB92964FA18}"/>
              </a:ext>
            </a:extLst>
          </p:cNvPr>
          <p:cNvSpPr>
            <a:spLocks noChangeArrowheads="1"/>
          </p:cNvSpPr>
          <p:nvPr/>
        </p:nvSpPr>
        <p:spPr bwMode="auto">
          <a:xfrm>
            <a:off x="3368676" y="594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4" name="Oval 1744">
            <a:extLst>
              <a:ext uri="{FF2B5EF4-FFF2-40B4-BE49-F238E27FC236}">
                <a16:creationId xmlns:a16="http://schemas.microsoft.com/office/drawing/2014/main" id="{B1198A1C-EB6C-4DE2-9DB5-F533E62C0503}"/>
              </a:ext>
            </a:extLst>
          </p:cNvPr>
          <p:cNvSpPr>
            <a:spLocks noChangeArrowheads="1"/>
          </p:cNvSpPr>
          <p:nvPr/>
        </p:nvSpPr>
        <p:spPr bwMode="auto">
          <a:xfrm>
            <a:off x="3432176" y="5899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5" name="Oval 1745">
            <a:extLst>
              <a:ext uri="{FF2B5EF4-FFF2-40B4-BE49-F238E27FC236}">
                <a16:creationId xmlns:a16="http://schemas.microsoft.com/office/drawing/2014/main" id="{C895C4DB-E5FE-44A0-BA54-61C3FF196459}"/>
              </a:ext>
            </a:extLst>
          </p:cNvPr>
          <p:cNvSpPr>
            <a:spLocks noChangeArrowheads="1"/>
          </p:cNvSpPr>
          <p:nvPr/>
        </p:nvSpPr>
        <p:spPr bwMode="auto">
          <a:xfrm>
            <a:off x="3455989" y="582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6" name="Oval 1746">
            <a:extLst>
              <a:ext uri="{FF2B5EF4-FFF2-40B4-BE49-F238E27FC236}">
                <a16:creationId xmlns:a16="http://schemas.microsoft.com/office/drawing/2014/main" id="{AC24BC05-FF45-43B4-A2A3-3C6EFFB734BD}"/>
              </a:ext>
            </a:extLst>
          </p:cNvPr>
          <p:cNvSpPr>
            <a:spLocks noChangeArrowheads="1"/>
          </p:cNvSpPr>
          <p:nvPr/>
        </p:nvSpPr>
        <p:spPr bwMode="auto">
          <a:xfrm>
            <a:off x="3357564" y="5830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7" name="Oval 1747">
            <a:extLst>
              <a:ext uri="{FF2B5EF4-FFF2-40B4-BE49-F238E27FC236}">
                <a16:creationId xmlns:a16="http://schemas.microsoft.com/office/drawing/2014/main" id="{8CC7ACEF-D646-42C0-BD92-456296FB2C27}"/>
              </a:ext>
            </a:extLst>
          </p:cNvPr>
          <p:cNvSpPr>
            <a:spLocks noChangeArrowheads="1"/>
          </p:cNvSpPr>
          <p:nvPr/>
        </p:nvSpPr>
        <p:spPr bwMode="auto">
          <a:xfrm>
            <a:off x="3902076" y="571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8" name="Oval 1748">
            <a:extLst>
              <a:ext uri="{FF2B5EF4-FFF2-40B4-BE49-F238E27FC236}">
                <a16:creationId xmlns:a16="http://schemas.microsoft.com/office/drawing/2014/main" id="{6CE477B5-55C7-4162-93F3-83B4687DF619}"/>
              </a:ext>
            </a:extLst>
          </p:cNvPr>
          <p:cNvSpPr>
            <a:spLocks noChangeArrowheads="1"/>
          </p:cNvSpPr>
          <p:nvPr/>
        </p:nvSpPr>
        <p:spPr bwMode="auto">
          <a:xfrm>
            <a:off x="3925889" y="601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9" name="Oval 1749">
            <a:extLst>
              <a:ext uri="{FF2B5EF4-FFF2-40B4-BE49-F238E27FC236}">
                <a16:creationId xmlns:a16="http://schemas.microsoft.com/office/drawing/2014/main" id="{423A4203-942C-4458-ACF5-6B1A06E08D19}"/>
              </a:ext>
            </a:extLst>
          </p:cNvPr>
          <p:cNvSpPr>
            <a:spLocks noChangeArrowheads="1"/>
          </p:cNvSpPr>
          <p:nvPr/>
        </p:nvSpPr>
        <p:spPr bwMode="auto">
          <a:xfrm>
            <a:off x="3892551" y="594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0" name="Oval 1750">
            <a:extLst>
              <a:ext uri="{FF2B5EF4-FFF2-40B4-BE49-F238E27FC236}">
                <a16:creationId xmlns:a16="http://schemas.microsoft.com/office/drawing/2014/main" id="{5ACA6017-F54B-42FB-A058-9F235996B6F5}"/>
              </a:ext>
            </a:extLst>
          </p:cNvPr>
          <p:cNvSpPr>
            <a:spLocks noChangeArrowheads="1"/>
          </p:cNvSpPr>
          <p:nvPr/>
        </p:nvSpPr>
        <p:spPr bwMode="auto">
          <a:xfrm>
            <a:off x="3916364" y="587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1" name="Oval 1751">
            <a:extLst>
              <a:ext uri="{FF2B5EF4-FFF2-40B4-BE49-F238E27FC236}">
                <a16:creationId xmlns:a16="http://schemas.microsoft.com/office/drawing/2014/main" id="{4D70DF59-5DAB-4586-B934-C3D82B25B321}"/>
              </a:ext>
            </a:extLst>
          </p:cNvPr>
          <p:cNvSpPr>
            <a:spLocks noChangeArrowheads="1"/>
          </p:cNvSpPr>
          <p:nvPr/>
        </p:nvSpPr>
        <p:spPr bwMode="auto">
          <a:xfrm>
            <a:off x="3767139" y="592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2" name="Oval 1752">
            <a:extLst>
              <a:ext uri="{FF2B5EF4-FFF2-40B4-BE49-F238E27FC236}">
                <a16:creationId xmlns:a16="http://schemas.microsoft.com/office/drawing/2014/main" id="{50B38E12-A6E7-45B9-BF41-06971ABD602E}"/>
              </a:ext>
            </a:extLst>
          </p:cNvPr>
          <p:cNvSpPr>
            <a:spLocks noChangeArrowheads="1"/>
          </p:cNvSpPr>
          <p:nvPr/>
        </p:nvSpPr>
        <p:spPr bwMode="auto">
          <a:xfrm>
            <a:off x="3919539" y="5611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3" name="Oval 1753">
            <a:extLst>
              <a:ext uri="{FF2B5EF4-FFF2-40B4-BE49-F238E27FC236}">
                <a16:creationId xmlns:a16="http://schemas.microsoft.com/office/drawing/2014/main" id="{FDEB7BF0-4CB5-474E-8139-AEDC94EB018D}"/>
              </a:ext>
            </a:extLst>
          </p:cNvPr>
          <p:cNvSpPr>
            <a:spLocks noChangeArrowheads="1"/>
          </p:cNvSpPr>
          <p:nvPr/>
        </p:nvSpPr>
        <p:spPr bwMode="auto">
          <a:xfrm>
            <a:off x="4999039" y="600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4" name="Oval 1754">
            <a:extLst>
              <a:ext uri="{FF2B5EF4-FFF2-40B4-BE49-F238E27FC236}">
                <a16:creationId xmlns:a16="http://schemas.microsoft.com/office/drawing/2014/main" id="{8DF3BD12-B63E-4F66-9217-A06FB8A5F5A8}"/>
              </a:ext>
            </a:extLst>
          </p:cNvPr>
          <p:cNvSpPr>
            <a:spLocks noChangeArrowheads="1"/>
          </p:cNvSpPr>
          <p:nvPr/>
        </p:nvSpPr>
        <p:spPr bwMode="auto">
          <a:xfrm>
            <a:off x="5011739" y="580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5" name="Oval 1755">
            <a:extLst>
              <a:ext uri="{FF2B5EF4-FFF2-40B4-BE49-F238E27FC236}">
                <a16:creationId xmlns:a16="http://schemas.microsoft.com/office/drawing/2014/main" id="{9D244C2A-3048-4ECD-BF9F-1AEAB8C4B652}"/>
              </a:ext>
            </a:extLst>
          </p:cNvPr>
          <p:cNvSpPr>
            <a:spLocks noChangeArrowheads="1"/>
          </p:cNvSpPr>
          <p:nvPr/>
        </p:nvSpPr>
        <p:spPr bwMode="auto">
          <a:xfrm>
            <a:off x="4926013" y="58420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6" name="Oval 1756">
            <a:extLst>
              <a:ext uri="{FF2B5EF4-FFF2-40B4-BE49-F238E27FC236}">
                <a16:creationId xmlns:a16="http://schemas.microsoft.com/office/drawing/2014/main" id="{FC6D9ED9-BDE4-4A84-90F3-5D1CF1F7F8E6}"/>
              </a:ext>
            </a:extLst>
          </p:cNvPr>
          <p:cNvSpPr>
            <a:spLocks noChangeArrowheads="1"/>
          </p:cNvSpPr>
          <p:nvPr/>
        </p:nvSpPr>
        <p:spPr bwMode="auto">
          <a:xfrm>
            <a:off x="4906964" y="572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7" name="Oval 1757">
            <a:extLst>
              <a:ext uri="{FF2B5EF4-FFF2-40B4-BE49-F238E27FC236}">
                <a16:creationId xmlns:a16="http://schemas.microsoft.com/office/drawing/2014/main" id="{A6FFCA44-29A6-4AFD-8DFD-3F6BA3A9BEEB}"/>
              </a:ext>
            </a:extLst>
          </p:cNvPr>
          <p:cNvSpPr>
            <a:spLocks noChangeArrowheads="1"/>
          </p:cNvSpPr>
          <p:nvPr/>
        </p:nvSpPr>
        <p:spPr bwMode="auto">
          <a:xfrm>
            <a:off x="4978401" y="572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8" name="Oval 1758">
            <a:extLst>
              <a:ext uri="{FF2B5EF4-FFF2-40B4-BE49-F238E27FC236}">
                <a16:creationId xmlns:a16="http://schemas.microsoft.com/office/drawing/2014/main" id="{63CF11A8-33FD-4CDC-AE30-677FCAC18E2B}"/>
              </a:ext>
            </a:extLst>
          </p:cNvPr>
          <p:cNvSpPr>
            <a:spLocks noChangeArrowheads="1"/>
          </p:cNvSpPr>
          <p:nvPr/>
        </p:nvSpPr>
        <p:spPr bwMode="auto">
          <a:xfrm>
            <a:off x="5002214" y="565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9" name="Oval 1759">
            <a:extLst>
              <a:ext uri="{FF2B5EF4-FFF2-40B4-BE49-F238E27FC236}">
                <a16:creationId xmlns:a16="http://schemas.microsoft.com/office/drawing/2014/main" id="{D0C9E0AD-A348-4472-840C-18DDCDB9B609}"/>
              </a:ext>
            </a:extLst>
          </p:cNvPr>
          <p:cNvSpPr>
            <a:spLocks noChangeArrowheads="1"/>
          </p:cNvSpPr>
          <p:nvPr/>
        </p:nvSpPr>
        <p:spPr bwMode="auto">
          <a:xfrm>
            <a:off x="4935539" y="5613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0" name="Oval 1760">
            <a:extLst>
              <a:ext uri="{FF2B5EF4-FFF2-40B4-BE49-F238E27FC236}">
                <a16:creationId xmlns:a16="http://schemas.microsoft.com/office/drawing/2014/main" id="{0CD8A658-A570-4953-81AE-65DB64512638}"/>
              </a:ext>
            </a:extLst>
          </p:cNvPr>
          <p:cNvSpPr>
            <a:spLocks noChangeArrowheads="1"/>
          </p:cNvSpPr>
          <p:nvPr/>
        </p:nvSpPr>
        <p:spPr bwMode="auto">
          <a:xfrm>
            <a:off x="5048251" y="573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1" name="Oval 1761">
            <a:extLst>
              <a:ext uri="{FF2B5EF4-FFF2-40B4-BE49-F238E27FC236}">
                <a16:creationId xmlns:a16="http://schemas.microsoft.com/office/drawing/2014/main" id="{19EA0830-445E-4EAC-BD57-83824C3F3FB0}"/>
              </a:ext>
            </a:extLst>
          </p:cNvPr>
          <p:cNvSpPr>
            <a:spLocks noChangeArrowheads="1"/>
          </p:cNvSpPr>
          <p:nvPr/>
        </p:nvSpPr>
        <p:spPr bwMode="auto">
          <a:xfrm>
            <a:off x="4105276" y="599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2" name="Oval 1762">
            <a:extLst>
              <a:ext uri="{FF2B5EF4-FFF2-40B4-BE49-F238E27FC236}">
                <a16:creationId xmlns:a16="http://schemas.microsoft.com/office/drawing/2014/main" id="{F376C65D-633A-4086-ABC0-922E14FF6CE3}"/>
              </a:ext>
            </a:extLst>
          </p:cNvPr>
          <p:cNvSpPr>
            <a:spLocks noChangeArrowheads="1"/>
          </p:cNvSpPr>
          <p:nvPr/>
        </p:nvSpPr>
        <p:spPr bwMode="auto">
          <a:xfrm>
            <a:off x="4122739" y="587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3" name="Oval 1763">
            <a:extLst>
              <a:ext uri="{FF2B5EF4-FFF2-40B4-BE49-F238E27FC236}">
                <a16:creationId xmlns:a16="http://schemas.microsoft.com/office/drawing/2014/main" id="{52BC54BF-D6BC-4634-98CA-14F77D2547CE}"/>
              </a:ext>
            </a:extLst>
          </p:cNvPr>
          <p:cNvSpPr>
            <a:spLocks noChangeArrowheads="1"/>
          </p:cNvSpPr>
          <p:nvPr/>
        </p:nvSpPr>
        <p:spPr bwMode="auto">
          <a:xfrm>
            <a:off x="4037013" y="59134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4" name="Oval 1764">
            <a:extLst>
              <a:ext uri="{FF2B5EF4-FFF2-40B4-BE49-F238E27FC236}">
                <a16:creationId xmlns:a16="http://schemas.microsoft.com/office/drawing/2014/main" id="{C506B443-3091-4ED6-BF1A-AC269D1D99AA}"/>
              </a:ext>
            </a:extLst>
          </p:cNvPr>
          <p:cNvSpPr>
            <a:spLocks noChangeArrowheads="1"/>
          </p:cNvSpPr>
          <p:nvPr/>
        </p:nvSpPr>
        <p:spPr bwMode="auto">
          <a:xfrm>
            <a:off x="4017964" y="579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5" name="Oval 1765">
            <a:extLst>
              <a:ext uri="{FF2B5EF4-FFF2-40B4-BE49-F238E27FC236}">
                <a16:creationId xmlns:a16="http://schemas.microsoft.com/office/drawing/2014/main" id="{CCE6452E-DADF-4E00-B9E6-4F4B8881C4F5}"/>
              </a:ext>
            </a:extLst>
          </p:cNvPr>
          <p:cNvSpPr>
            <a:spLocks noChangeArrowheads="1"/>
          </p:cNvSpPr>
          <p:nvPr/>
        </p:nvSpPr>
        <p:spPr bwMode="auto">
          <a:xfrm>
            <a:off x="4089401" y="580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6" name="Oval 1766">
            <a:extLst>
              <a:ext uri="{FF2B5EF4-FFF2-40B4-BE49-F238E27FC236}">
                <a16:creationId xmlns:a16="http://schemas.microsoft.com/office/drawing/2014/main" id="{EAB853F8-57D1-481C-81EE-AB216D720F92}"/>
              </a:ext>
            </a:extLst>
          </p:cNvPr>
          <p:cNvSpPr>
            <a:spLocks noChangeArrowheads="1"/>
          </p:cNvSpPr>
          <p:nvPr/>
        </p:nvSpPr>
        <p:spPr bwMode="auto">
          <a:xfrm>
            <a:off x="4113214" y="5727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7" name="Oval 1767">
            <a:extLst>
              <a:ext uri="{FF2B5EF4-FFF2-40B4-BE49-F238E27FC236}">
                <a16:creationId xmlns:a16="http://schemas.microsoft.com/office/drawing/2014/main" id="{52C9D077-C2A0-46AA-A75B-5CEFF3CC3EFE}"/>
              </a:ext>
            </a:extLst>
          </p:cNvPr>
          <p:cNvSpPr>
            <a:spLocks noChangeArrowheads="1"/>
          </p:cNvSpPr>
          <p:nvPr/>
        </p:nvSpPr>
        <p:spPr bwMode="auto">
          <a:xfrm>
            <a:off x="4014789" y="573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8" name="Oval 1768">
            <a:extLst>
              <a:ext uri="{FF2B5EF4-FFF2-40B4-BE49-F238E27FC236}">
                <a16:creationId xmlns:a16="http://schemas.microsoft.com/office/drawing/2014/main" id="{9942F330-449E-4649-BFFD-D39207CD2C39}"/>
              </a:ext>
            </a:extLst>
          </p:cNvPr>
          <p:cNvSpPr>
            <a:spLocks noChangeArrowheads="1"/>
          </p:cNvSpPr>
          <p:nvPr/>
        </p:nvSpPr>
        <p:spPr bwMode="auto">
          <a:xfrm>
            <a:off x="4148139" y="5637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9" name="Oval 1769">
            <a:extLst>
              <a:ext uri="{FF2B5EF4-FFF2-40B4-BE49-F238E27FC236}">
                <a16:creationId xmlns:a16="http://schemas.microsoft.com/office/drawing/2014/main" id="{34D6D65B-3063-458D-B41A-91C8315F10DE}"/>
              </a:ext>
            </a:extLst>
          </p:cNvPr>
          <p:cNvSpPr>
            <a:spLocks noChangeArrowheads="1"/>
          </p:cNvSpPr>
          <p:nvPr/>
        </p:nvSpPr>
        <p:spPr bwMode="auto">
          <a:xfrm>
            <a:off x="4243389" y="5646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0" name="Oval 1770">
            <a:extLst>
              <a:ext uri="{FF2B5EF4-FFF2-40B4-BE49-F238E27FC236}">
                <a16:creationId xmlns:a16="http://schemas.microsoft.com/office/drawing/2014/main" id="{53E0E7F2-D578-40DF-88A5-7D3B99EBDFC9}"/>
              </a:ext>
            </a:extLst>
          </p:cNvPr>
          <p:cNvSpPr>
            <a:spLocks noChangeArrowheads="1"/>
          </p:cNvSpPr>
          <p:nvPr/>
        </p:nvSpPr>
        <p:spPr bwMode="auto">
          <a:xfrm>
            <a:off x="4267201" y="594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1" name="Oval 1771">
            <a:extLst>
              <a:ext uri="{FF2B5EF4-FFF2-40B4-BE49-F238E27FC236}">
                <a16:creationId xmlns:a16="http://schemas.microsoft.com/office/drawing/2014/main" id="{8CE464B1-079C-4320-A304-DBFD65AF8702}"/>
              </a:ext>
            </a:extLst>
          </p:cNvPr>
          <p:cNvSpPr>
            <a:spLocks noChangeArrowheads="1"/>
          </p:cNvSpPr>
          <p:nvPr/>
        </p:nvSpPr>
        <p:spPr bwMode="auto">
          <a:xfrm>
            <a:off x="4181476" y="59896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2" name="Oval 1772">
            <a:extLst>
              <a:ext uri="{FF2B5EF4-FFF2-40B4-BE49-F238E27FC236}">
                <a16:creationId xmlns:a16="http://schemas.microsoft.com/office/drawing/2014/main" id="{D53F34FB-7AD8-4A32-999B-D759C60F3871}"/>
              </a:ext>
            </a:extLst>
          </p:cNvPr>
          <p:cNvSpPr>
            <a:spLocks noChangeArrowheads="1"/>
          </p:cNvSpPr>
          <p:nvPr/>
        </p:nvSpPr>
        <p:spPr bwMode="auto">
          <a:xfrm>
            <a:off x="4170364" y="5921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3" name="Oval 1773">
            <a:extLst>
              <a:ext uri="{FF2B5EF4-FFF2-40B4-BE49-F238E27FC236}">
                <a16:creationId xmlns:a16="http://schemas.microsoft.com/office/drawing/2014/main" id="{86B75889-9B66-4187-A8CE-96879F18D1EE}"/>
              </a:ext>
            </a:extLst>
          </p:cNvPr>
          <p:cNvSpPr>
            <a:spLocks noChangeArrowheads="1"/>
          </p:cNvSpPr>
          <p:nvPr/>
        </p:nvSpPr>
        <p:spPr bwMode="auto">
          <a:xfrm>
            <a:off x="4233864" y="587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4" name="Oval 1774">
            <a:extLst>
              <a:ext uri="{FF2B5EF4-FFF2-40B4-BE49-F238E27FC236}">
                <a16:creationId xmlns:a16="http://schemas.microsoft.com/office/drawing/2014/main" id="{8B580588-73B2-48A7-BCC1-151A118BB972}"/>
              </a:ext>
            </a:extLst>
          </p:cNvPr>
          <p:cNvSpPr>
            <a:spLocks noChangeArrowheads="1"/>
          </p:cNvSpPr>
          <p:nvPr/>
        </p:nvSpPr>
        <p:spPr bwMode="auto">
          <a:xfrm>
            <a:off x="4257676" y="580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5" name="Oval 1775">
            <a:extLst>
              <a:ext uri="{FF2B5EF4-FFF2-40B4-BE49-F238E27FC236}">
                <a16:creationId xmlns:a16="http://schemas.microsoft.com/office/drawing/2014/main" id="{BD68E576-E4B5-4CE0-853E-175AFAFEB3BF}"/>
              </a:ext>
            </a:extLst>
          </p:cNvPr>
          <p:cNvSpPr>
            <a:spLocks noChangeArrowheads="1"/>
          </p:cNvSpPr>
          <p:nvPr/>
        </p:nvSpPr>
        <p:spPr bwMode="auto">
          <a:xfrm>
            <a:off x="4159251" y="580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6" name="Oval 1776">
            <a:extLst>
              <a:ext uri="{FF2B5EF4-FFF2-40B4-BE49-F238E27FC236}">
                <a16:creationId xmlns:a16="http://schemas.microsoft.com/office/drawing/2014/main" id="{F7F457D2-425F-4979-9E5C-C9956487918B}"/>
              </a:ext>
            </a:extLst>
          </p:cNvPr>
          <p:cNvSpPr>
            <a:spLocks noChangeArrowheads="1"/>
          </p:cNvSpPr>
          <p:nvPr/>
        </p:nvSpPr>
        <p:spPr bwMode="auto">
          <a:xfrm>
            <a:off x="4321176" y="5594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7" name="Oval 1777">
            <a:extLst>
              <a:ext uri="{FF2B5EF4-FFF2-40B4-BE49-F238E27FC236}">
                <a16:creationId xmlns:a16="http://schemas.microsoft.com/office/drawing/2014/main" id="{604F007D-97A3-4A55-8701-E9995EAF1D99}"/>
              </a:ext>
            </a:extLst>
          </p:cNvPr>
          <p:cNvSpPr>
            <a:spLocks noChangeArrowheads="1"/>
          </p:cNvSpPr>
          <p:nvPr/>
        </p:nvSpPr>
        <p:spPr bwMode="auto">
          <a:xfrm>
            <a:off x="4356101" y="573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8" name="Oval 1778">
            <a:extLst>
              <a:ext uri="{FF2B5EF4-FFF2-40B4-BE49-F238E27FC236}">
                <a16:creationId xmlns:a16="http://schemas.microsoft.com/office/drawing/2014/main" id="{567EF73B-E5B7-462D-ADDA-45ACEDA9DEB0}"/>
              </a:ext>
            </a:extLst>
          </p:cNvPr>
          <p:cNvSpPr>
            <a:spLocks noChangeArrowheads="1"/>
          </p:cNvSpPr>
          <p:nvPr/>
        </p:nvSpPr>
        <p:spPr bwMode="auto">
          <a:xfrm>
            <a:off x="4265614" y="6070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9" name="Oval 1779">
            <a:extLst>
              <a:ext uri="{FF2B5EF4-FFF2-40B4-BE49-F238E27FC236}">
                <a16:creationId xmlns:a16="http://schemas.microsoft.com/office/drawing/2014/main" id="{9AF3EE4D-590A-4EAA-A206-AA01D5619101}"/>
              </a:ext>
            </a:extLst>
          </p:cNvPr>
          <p:cNvSpPr>
            <a:spLocks noChangeArrowheads="1"/>
          </p:cNvSpPr>
          <p:nvPr/>
        </p:nvSpPr>
        <p:spPr bwMode="auto">
          <a:xfrm>
            <a:off x="4346576" y="5964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0" name="Oval 1780">
            <a:extLst>
              <a:ext uri="{FF2B5EF4-FFF2-40B4-BE49-F238E27FC236}">
                <a16:creationId xmlns:a16="http://schemas.microsoft.com/office/drawing/2014/main" id="{2A73A054-28E2-47D6-8AA9-DB31D2A443BE}"/>
              </a:ext>
            </a:extLst>
          </p:cNvPr>
          <p:cNvSpPr>
            <a:spLocks noChangeArrowheads="1"/>
          </p:cNvSpPr>
          <p:nvPr/>
        </p:nvSpPr>
        <p:spPr bwMode="auto">
          <a:xfrm>
            <a:off x="4370389" y="589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1" name="Oval 1781">
            <a:extLst>
              <a:ext uri="{FF2B5EF4-FFF2-40B4-BE49-F238E27FC236}">
                <a16:creationId xmlns:a16="http://schemas.microsoft.com/office/drawing/2014/main" id="{A465612C-A877-458E-AD65-26D24E35887A}"/>
              </a:ext>
            </a:extLst>
          </p:cNvPr>
          <p:cNvSpPr>
            <a:spLocks noChangeArrowheads="1"/>
          </p:cNvSpPr>
          <p:nvPr/>
        </p:nvSpPr>
        <p:spPr bwMode="auto">
          <a:xfrm>
            <a:off x="4405314" y="580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2" name="Oval 1782">
            <a:extLst>
              <a:ext uri="{FF2B5EF4-FFF2-40B4-BE49-F238E27FC236}">
                <a16:creationId xmlns:a16="http://schemas.microsoft.com/office/drawing/2014/main" id="{D37A66B5-6EFA-4F07-AEDD-942F24EAE77B}"/>
              </a:ext>
            </a:extLst>
          </p:cNvPr>
          <p:cNvSpPr>
            <a:spLocks noChangeArrowheads="1"/>
          </p:cNvSpPr>
          <p:nvPr/>
        </p:nvSpPr>
        <p:spPr bwMode="auto">
          <a:xfrm>
            <a:off x="4492626" y="561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3" name="Oval 1783">
            <a:extLst>
              <a:ext uri="{FF2B5EF4-FFF2-40B4-BE49-F238E27FC236}">
                <a16:creationId xmlns:a16="http://schemas.microsoft.com/office/drawing/2014/main" id="{0D06AB1D-AC02-4AB8-885D-1A65885CFFC5}"/>
              </a:ext>
            </a:extLst>
          </p:cNvPr>
          <p:cNvSpPr>
            <a:spLocks noChangeArrowheads="1"/>
          </p:cNvSpPr>
          <p:nvPr/>
        </p:nvSpPr>
        <p:spPr bwMode="auto">
          <a:xfrm>
            <a:off x="4465639" y="567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4" name="Oval 1784">
            <a:extLst>
              <a:ext uri="{FF2B5EF4-FFF2-40B4-BE49-F238E27FC236}">
                <a16:creationId xmlns:a16="http://schemas.microsoft.com/office/drawing/2014/main" id="{2DCC474B-D692-4E5C-8EAF-958C27800DEC}"/>
              </a:ext>
            </a:extLst>
          </p:cNvPr>
          <p:cNvSpPr>
            <a:spLocks noChangeArrowheads="1"/>
          </p:cNvSpPr>
          <p:nvPr/>
        </p:nvSpPr>
        <p:spPr bwMode="auto">
          <a:xfrm>
            <a:off x="4500564" y="5810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5" name="Oval 1785">
            <a:extLst>
              <a:ext uri="{FF2B5EF4-FFF2-40B4-BE49-F238E27FC236}">
                <a16:creationId xmlns:a16="http://schemas.microsoft.com/office/drawing/2014/main" id="{4FE8D0FA-2EF8-4492-8383-76A50410F99F}"/>
              </a:ext>
            </a:extLst>
          </p:cNvPr>
          <p:cNvSpPr>
            <a:spLocks noChangeArrowheads="1"/>
          </p:cNvSpPr>
          <p:nvPr/>
        </p:nvSpPr>
        <p:spPr bwMode="auto">
          <a:xfrm>
            <a:off x="4419601" y="6035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6" name="Oval 1786">
            <a:extLst>
              <a:ext uri="{FF2B5EF4-FFF2-40B4-BE49-F238E27FC236}">
                <a16:creationId xmlns:a16="http://schemas.microsoft.com/office/drawing/2014/main" id="{A4A4539E-6982-42FC-8034-599CBEE0D6D2}"/>
              </a:ext>
            </a:extLst>
          </p:cNvPr>
          <p:cNvSpPr>
            <a:spLocks noChangeArrowheads="1"/>
          </p:cNvSpPr>
          <p:nvPr/>
        </p:nvSpPr>
        <p:spPr bwMode="auto">
          <a:xfrm>
            <a:off x="4491039" y="6040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7" name="Oval 1787">
            <a:extLst>
              <a:ext uri="{FF2B5EF4-FFF2-40B4-BE49-F238E27FC236}">
                <a16:creationId xmlns:a16="http://schemas.microsoft.com/office/drawing/2014/main" id="{675F553F-38BA-4F01-AEC6-02A54D72706F}"/>
              </a:ext>
            </a:extLst>
          </p:cNvPr>
          <p:cNvSpPr>
            <a:spLocks noChangeArrowheads="1"/>
          </p:cNvSpPr>
          <p:nvPr/>
        </p:nvSpPr>
        <p:spPr bwMode="auto">
          <a:xfrm>
            <a:off x="4514851" y="596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8" name="Oval 1788">
            <a:extLst>
              <a:ext uri="{FF2B5EF4-FFF2-40B4-BE49-F238E27FC236}">
                <a16:creationId xmlns:a16="http://schemas.microsoft.com/office/drawing/2014/main" id="{CF53A262-3EB2-4A13-B084-855EA75A7AE4}"/>
              </a:ext>
            </a:extLst>
          </p:cNvPr>
          <p:cNvSpPr>
            <a:spLocks noChangeArrowheads="1"/>
          </p:cNvSpPr>
          <p:nvPr/>
        </p:nvSpPr>
        <p:spPr bwMode="auto">
          <a:xfrm>
            <a:off x="4416426" y="597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9" name="Oval 1789">
            <a:extLst>
              <a:ext uri="{FF2B5EF4-FFF2-40B4-BE49-F238E27FC236}">
                <a16:creationId xmlns:a16="http://schemas.microsoft.com/office/drawing/2014/main" id="{534CE32B-C1F8-4D9F-8DAC-12B050180919}"/>
              </a:ext>
            </a:extLst>
          </p:cNvPr>
          <p:cNvSpPr>
            <a:spLocks noChangeArrowheads="1"/>
          </p:cNvSpPr>
          <p:nvPr/>
        </p:nvSpPr>
        <p:spPr bwMode="auto">
          <a:xfrm>
            <a:off x="4518026" y="5705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0" name="Oval 1790">
            <a:extLst>
              <a:ext uri="{FF2B5EF4-FFF2-40B4-BE49-F238E27FC236}">
                <a16:creationId xmlns:a16="http://schemas.microsoft.com/office/drawing/2014/main" id="{E5100BAE-77B3-4E27-98FC-6E4688067519}"/>
              </a:ext>
            </a:extLst>
          </p:cNvPr>
          <p:cNvSpPr>
            <a:spLocks noChangeArrowheads="1"/>
          </p:cNvSpPr>
          <p:nvPr/>
        </p:nvSpPr>
        <p:spPr bwMode="auto">
          <a:xfrm>
            <a:off x="4697414" y="566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1" name="Oval 1791">
            <a:extLst>
              <a:ext uri="{FF2B5EF4-FFF2-40B4-BE49-F238E27FC236}">
                <a16:creationId xmlns:a16="http://schemas.microsoft.com/office/drawing/2014/main" id="{9EC298F6-C12A-4BBE-91BF-DC504546A6D9}"/>
              </a:ext>
            </a:extLst>
          </p:cNvPr>
          <p:cNvSpPr>
            <a:spLocks noChangeArrowheads="1"/>
          </p:cNvSpPr>
          <p:nvPr/>
        </p:nvSpPr>
        <p:spPr bwMode="auto">
          <a:xfrm>
            <a:off x="4721226" y="596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2" name="Oval 1792">
            <a:extLst>
              <a:ext uri="{FF2B5EF4-FFF2-40B4-BE49-F238E27FC236}">
                <a16:creationId xmlns:a16="http://schemas.microsoft.com/office/drawing/2014/main" id="{2351127A-86FC-4CEA-A21F-6D5FBDBBC793}"/>
              </a:ext>
            </a:extLst>
          </p:cNvPr>
          <p:cNvSpPr>
            <a:spLocks noChangeArrowheads="1"/>
          </p:cNvSpPr>
          <p:nvPr/>
        </p:nvSpPr>
        <p:spPr bwMode="auto">
          <a:xfrm>
            <a:off x="4635501" y="60071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3" name="Oval 1793">
            <a:extLst>
              <a:ext uri="{FF2B5EF4-FFF2-40B4-BE49-F238E27FC236}">
                <a16:creationId xmlns:a16="http://schemas.microsoft.com/office/drawing/2014/main" id="{BE48E7AD-4ABC-4484-8D8A-E1202952D7D3}"/>
              </a:ext>
            </a:extLst>
          </p:cNvPr>
          <p:cNvSpPr>
            <a:spLocks noChangeArrowheads="1"/>
          </p:cNvSpPr>
          <p:nvPr/>
        </p:nvSpPr>
        <p:spPr bwMode="auto">
          <a:xfrm>
            <a:off x="4616451" y="5889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4" name="Oval 1794">
            <a:extLst>
              <a:ext uri="{FF2B5EF4-FFF2-40B4-BE49-F238E27FC236}">
                <a16:creationId xmlns:a16="http://schemas.microsoft.com/office/drawing/2014/main" id="{1A6A1DF7-964A-47A8-A297-2C2253D629CB}"/>
              </a:ext>
            </a:extLst>
          </p:cNvPr>
          <p:cNvSpPr>
            <a:spLocks noChangeArrowheads="1"/>
          </p:cNvSpPr>
          <p:nvPr/>
        </p:nvSpPr>
        <p:spPr bwMode="auto">
          <a:xfrm>
            <a:off x="4687889" y="5894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5" name="Oval 1795">
            <a:extLst>
              <a:ext uri="{FF2B5EF4-FFF2-40B4-BE49-F238E27FC236}">
                <a16:creationId xmlns:a16="http://schemas.microsoft.com/office/drawing/2014/main" id="{1DA2FDC0-A725-4520-A352-46BEBEF1C2AA}"/>
              </a:ext>
            </a:extLst>
          </p:cNvPr>
          <p:cNvSpPr>
            <a:spLocks noChangeArrowheads="1"/>
          </p:cNvSpPr>
          <p:nvPr/>
        </p:nvSpPr>
        <p:spPr bwMode="auto">
          <a:xfrm>
            <a:off x="4711701" y="582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6" name="Oval 1796">
            <a:extLst>
              <a:ext uri="{FF2B5EF4-FFF2-40B4-BE49-F238E27FC236}">
                <a16:creationId xmlns:a16="http://schemas.microsoft.com/office/drawing/2014/main" id="{7ED2247C-1472-4773-8075-6C9B01771096}"/>
              </a:ext>
            </a:extLst>
          </p:cNvPr>
          <p:cNvSpPr>
            <a:spLocks noChangeArrowheads="1"/>
          </p:cNvSpPr>
          <p:nvPr/>
        </p:nvSpPr>
        <p:spPr bwMode="auto">
          <a:xfrm>
            <a:off x="4613276" y="582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7" name="Oval 1797">
            <a:extLst>
              <a:ext uri="{FF2B5EF4-FFF2-40B4-BE49-F238E27FC236}">
                <a16:creationId xmlns:a16="http://schemas.microsoft.com/office/drawing/2014/main" id="{B3672374-3AEC-4A26-8632-52CF39936988}"/>
              </a:ext>
            </a:extLst>
          </p:cNvPr>
          <p:cNvSpPr>
            <a:spLocks noChangeArrowheads="1"/>
          </p:cNvSpPr>
          <p:nvPr/>
        </p:nvSpPr>
        <p:spPr bwMode="auto">
          <a:xfrm>
            <a:off x="4746626" y="573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8" name="Oval 1798">
            <a:extLst>
              <a:ext uri="{FF2B5EF4-FFF2-40B4-BE49-F238E27FC236}">
                <a16:creationId xmlns:a16="http://schemas.microsoft.com/office/drawing/2014/main" id="{87CB8537-32AB-405D-86B9-FB089E211921}"/>
              </a:ext>
            </a:extLst>
          </p:cNvPr>
          <p:cNvSpPr>
            <a:spLocks noChangeArrowheads="1"/>
          </p:cNvSpPr>
          <p:nvPr/>
        </p:nvSpPr>
        <p:spPr bwMode="auto">
          <a:xfrm>
            <a:off x="4595814" y="5627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9" name="Oval 1799">
            <a:extLst>
              <a:ext uri="{FF2B5EF4-FFF2-40B4-BE49-F238E27FC236}">
                <a16:creationId xmlns:a16="http://schemas.microsoft.com/office/drawing/2014/main" id="{B4EEB3F1-BA40-429B-88F0-6CE90D884D24}"/>
              </a:ext>
            </a:extLst>
          </p:cNvPr>
          <p:cNvSpPr>
            <a:spLocks noChangeArrowheads="1"/>
          </p:cNvSpPr>
          <p:nvPr/>
        </p:nvSpPr>
        <p:spPr bwMode="auto">
          <a:xfrm>
            <a:off x="4806951" y="560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0" name="Oval 1800">
            <a:extLst>
              <a:ext uri="{FF2B5EF4-FFF2-40B4-BE49-F238E27FC236}">
                <a16:creationId xmlns:a16="http://schemas.microsoft.com/office/drawing/2014/main" id="{181534CA-B965-492A-8781-925770B7237D}"/>
              </a:ext>
            </a:extLst>
          </p:cNvPr>
          <p:cNvSpPr>
            <a:spLocks noChangeArrowheads="1"/>
          </p:cNvSpPr>
          <p:nvPr/>
        </p:nvSpPr>
        <p:spPr bwMode="auto">
          <a:xfrm>
            <a:off x="4841876" y="5740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1" name="Oval 1801">
            <a:extLst>
              <a:ext uri="{FF2B5EF4-FFF2-40B4-BE49-F238E27FC236}">
                <a16:creationId xmlns:a16="http://schemas.microsoft.com/office/drawing/2014/main" id="{1D47445B-6D6F-4693-9EA2-0FD49A128A4F}"/>
              </a:ext>
            </a:extLst>
          </p:cNvPr>
          <p:cNvSpPr>
            <a:spLocks noChangeArrowheads="1"/>
          </p:cNvSpPr>
          <p:nvPr/>
        </p:nvSpPr>
        <p:spPr bwMode="auto">
          <a:xfrm>
            <a:off x="4865689" y="604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2" name="Oval 1802">
            <a:extLst>
              <a:ext uri="{FF2B5EF4-FFF2-40B4-BE49-F238E27FC236}">
                <a16:creationId xmlns:a16="http://schemas.microsoft.com/office/drawing/2014/main" id="{1D7EBFD9-F818-4A60-8FBB-44293EA22EB4}"/>
              </a:ext>
            </a:extLst>
          </p:cNvPr>
          <p:cNvSpPr>
            <a:spLocks noChangeArrowheads="1"/>
          </p:cNvSpPr>
          <p:nvPr/>
        </p:nvSpPr>
        <p:spPr bwMode="auto">
          <a:xfrm>
            <a:off x="4768851" y="6015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3" name="Oval 1803">
            <a:extLst>
              <a:ext uri="{FF2B5EF4-FFF2-40B4-BE49-F238E27FC236}">
                <a16:creationId xmlns:a16="http://schemas.microsoft.com/office/drawing/2014/main" id="{4C56516F-18DC-4AF3-87FB-465F8B439C5E}"/>
              </a:ext>
            </a:extLst>
          </p:cNvPr>
          <p:cNvSpPr>
            <a:spLocks noChangeArrowheads="1"/>
          </p:cNvSpPr>
          <p:nvPr/>
        </p:nvSpPr>
        <p:spPr bwMode="auto">
          <a:xfrm>
            <a:off x="4832351" y="5970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4" name="Oval 1804">
            <a:extLst>
              <a:ext uri="{FF2B5EF4-FFF2-40B4-BE49-F238E27FC236}">
                <a16:creationId xmlns:a16="http://schemas.microsoft.com/office/drawing/2014/main" id="{F39DB04D-B568-4368-B8DF-7E366B34856B}"/>
              </a:ext>
            </a:extLst>
          </p:cNvPr>
          <p:cNvSpPr>
            <a:spLocks noChangeArrowheads="1"/>
          </p:cNvSpPr>
          <p:nvPr/>
        </p:nvSpPr>
        <p:spPr bwMode="auto">
          <a:xfrm>
            <a:off x="4856164" y="589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5" name="Oval 1805">
            <a:extLst>
              <a:ext uri="{FF2B5EF4-FFF2-40B4-BE49-F238E27FC236}">
                <a16:creationId xmlns:a16="http://schemas.microsoft.com/office/drawing/2014/main" id="{ACB5D9AD-661F-456F-B7A6-5CA285FC14D9}"/>
              </a:ext>
            </a:extLst>
          </p:cNvPr>
          <p:cNvSpPr>
            <a:spLocks noChangeArrowheads="1"/>
          </p:cNvSpPr>
          <p:nvPr/>
        </p:nvSpPr>
        <p:spPr bwMode="auto">
          <a:xfrm>
            <a:off x="4757739" y="5902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6" name="Oval 1806">
            <a:extLst>
              <a:ext uri="{FF2B5EF4-FFF2-40B4-BE49-F238E27FC236}">
                <a16:creationId xmlns:a16="http://schemas.microsoft.com/office/drawing/2014/main" id="{09C13CF9-CCBE-4AE7-9E4A-E165EBBECAEE}"/>
              </a:ext>
            </a:extLst>
          </p:cNvPr>
          <p:cNvSpPr>
            <a:spLocks noChangeArrowheads="1"/>
          </p:cNvSpPr>
          <p:nvPr/>
        </p:nvSpPr>
        <p:spPr bwMode="auto">
          <a:xfrm>
            <a:off x="3563939" y="605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7" name="Oval 1807">
            <a:extLst>
              <a:ext uri="{FF2B5EF4-FFF2-40B4-BE49-F238E27FC236}">
                <a16:creationId xmlns:a16="http://schemas.microsoft.com/office/drawing/2014/main" id="{8267CB7D-5B73-4EDA-8750-72725A4AFCFE}"/>
              </a:ext>
            </a:extLst>
          </p:cNvPr>
          <p:cNvSpPr>
            <a:spLocks noChangeArrowheads="1"/>
          </p:cNvSpPr>
          <p:nvPr/>
        </p:nvSpPr>
        <p:spPr bwMode="auto">
          <a:xfrm>
            <a:off x="3251201" y="605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8" name="Oval 1808">
            <a:extLst>
              <a:ext uri="{FF2B5EF4-FFF2-40B4-BE49-F238E27FC236}">
                <a16:creationId xmlns:a16="http://schemas.microsoft.com/office/drawing/2014/main" id="{72A9D6E9-F433-408B-AC96-19DCA4110419}"/>
              </a:ext>
            </a:extLst>
          </p:cNvPr>
          <p:cNvSpPr>
            <a:spLocks noChangeArrowheads="1"/>
          </p:cNvSpPr>
          <p:nvPr/>
        </p:nvSpPr>
        <p:spPr bwMode="auto">
          <a:xfrm>
            <a:off x="2995614" y="606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9" name="Oval 1809">
            <a:extLst>
              <a:ext uri="{FF2B5EF4-FFF2-40B4-BE49-F238E27FC236}">
                <a16:creationId xmlns:a16="http://schemas.microsoft.com/office/drawing/2014/main" id="{EA575DCE-3077-45F3-8874-61B05C38C038}"/>
              </a:ext>
            </a:extLst>
          </p:cNvPr>
          <p:cNvSpPr>
            <a:spLocks noChangeArrowheads="1"/>
          </p:cNvSpPr>
          <p:nvPr/>
        </p:nvSpPr>
        <p:spPr bwMode="auto">
          <a:xfrm>
            <a:off x="2817813" y="60515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0" name="Oval 1810">
            <a:extLst>
              <a:ext uri="{FF2B5EF4-FFF2-40B4-BE49-F238E27FC236}">
                <a16:creationId xmlns:a16="http://schemas.microsoft.com/office/drawing/2014/main" id="{BBB0F629-6B4B-4198-B8EF-0BF57EDA4461}"/>
              </a:ext>
            </a:extLst>
          </p:cNvPr>
          <p:cNvSpPr>
            <a:spLocks noChangeArrowheads="1"/>
          </p:cNvSpPr>
          <p:nvPr/>
        </p:nvSpPr>
        <p:spPr bwMode="auto">
          <a:xfrm>
            <a:off x="2589214" y="6034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1" name="Oval 1811">
            <a:extLst>
              <a:ext uri="{FF2B5EF4-FFF2-40B4-BE49-F238E27FC236}">
                <a16:creationId xmlns:a16="http://schemas.microsoft.com/office/drawing/2014/main" id="{7A8D4EF6-43FB-408A-8A84-7704A47899F7}"/>
              </a:ext>
            </a:extLst>
          </p:cNvPr>
          <p:cNvSpPr>
            <a:spLocks noChangeArrowheads="1"/>
          </p:cNvSpPr>
          <p:nvPr/>
        </p:nvSpPr>
        <p:spPr bwMode="auto">
          <a:xfrm>
            <a:off x="2622551" y="59420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2" name="Oval 1812">
            <a:extLst>
              <a:ext uri="{FF2B5EF4-FFF2-40B4-BE49-F238E27FC236}">
                <a16:creationId xmlns:a16="http://schemas.microsoft.com/office/drawing/2014/main" id="{5556D732-AEFE-495F-A853-CFA5DEFD2017}"/>
              </a:ext>
            </a:extLst>
          </p:cNvPr>
          <p:cNvSpPr>
            <a:spLocks noChangeArrowheads="1"/>
          </p:cNvSpPr>
          <p:nvPr/>
        </p:nvSpPr>
        <p:spPr bwMode="auto">
          <a:xfrm>
            <a:off x="2324101" y="60436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3" name="Oval 1813">
            <a:extLst>
              <a:ext uri="{FF2B5EF4-FFF2-40B4-BE49-F238E27FC236}">
                <a16:creationId xmlns:a16="http://schemas.microsoft.com/office/drawing/2014/main" id="{16DB5A2D-E7BA-4236-925D-6F6FC193F762}"/>
              </a:ext>
            </a:extLst>
          </p:cNvPr>
          <p:cNvSpPr>
            <a:spLocks noChangeArrowheads="1"/>
          </p:cNvSpPr>
          <p:nvPr/>
        </p:nvSpPr>
        <p:spPr bwMode="auto">
          <a:xfrm>
            <a:off x="5667376" y="567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4" name="Oval 1814">
            <a:extLst>
              <a:ext uri="{FF2B5EF4-FFF2-40B4-BE49-F238E27FC236}">
                <a16:creationId xmlns:a16="http://schemas.microsoft.com/office/drawing/2014/main" id="{B9CF78B4-5F7D-429D-8F4E-AB8CE5825ED4}"/>
              </a:ext>
            </a:extLst>
          </p:cNvPr>
          <p:cNvSpPr>
            <a:spLocks noChangeArrowheads="1"/>
          </p:cNvSpPr>
          <p:nvPr/>
        </p:nvSpPr>
        <p:spPr bwMode="auto">
          <a:xfrm>
            <a:off x="5148264" y="569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5" name="Oval 1815">
            <a:extLst>
              <a:ext uri="{FF2B5EF4-FFF2-40B4-BE49-F238E27FC236}">
                <a16:creationId xmlns:a16="http://schemas.microsoft.com/office/drawing/2014/main" id="{2DD3C00C-9082-4FC7-A5A9-2AC8D7877E20}"/>
              </a:ext>
            </a:extLst>
          </p:cNvPr>
          <p:cNvSpPr>
            <a:spLocks noChangeArrowheads="1"/>
          </p:cNvSpPr>
          <p:nvPr/>
        </p:nvSpPr>
        <p:spPr bwMode="auto">
          <a:xfrm>
            <a:off x="5172076" y="599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6" name="Oval 1816">
            <a:extLst>
              <a:ext uri="{FF2B5EF4-FFF2-40B4-BE49-F238E27FC236}">
                <a16:creationId xmlns:a16="http://schemas.microsoft.com/office/drawing/2014/main" id="{87F84CE6-78CA-4977-A025-36E6AC12D350}"/>
              </a:ext>
            </a:extLst>
          </p:cNvPr>
          <p:cNvSpPr>
            <a:spLocks noChangeArrowheads="1"/>
          </p:cNvSpPr>
          <p:nvPr/>
        </p:nvSpPr>
        <p:spPr bwMode="auto">
          <a:xfrm>
            <a:off x="5067301" y="591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7" name="Oval 1817">
            <a:extLst>
              <a:ext uri="{FF2B5EF4-FFF2-40B4-BE49-F238E27FC236}">
                <a16:creationId xmlns:a16="http://schemas.microsoft.com/office/drawing/2014/main" id="{43F505DB-A8F2-4B9B-B683-7347FD254F27}"/>
              </a:ext>
            </a:extLst>
          </p:cNvPr>
          <p:cNvSpPr>
            <a:spLocks noChangeArrowheads="1"/>
          </p:cNvSpPr>
          <p:nvPr/>
        </p:nvSpPr>
        <p:spPr bwMode="auto">
          <a:xfrm>
            <a:off x="5138739" y="592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8" name="Oval 1818">
            <a:extLst>
              <a:ext uri="{FF2B5EF4-FFF2-40B4-BE49-F238E27FC236}">
                <a16:creationId xmlns:a16="http://schemas.microsoft.com/office/drawing/2014/main" id="{F7AC2F7E-8F99-4E31-8A29-65D8E68D624A}"/>
              </a:ext>
            </a:extLst>
          </p:cNvPr>
          <p:cNvSpPr>
            <a:spLocks noChangeArrowheads="1"/>
          </p:cNvSpPr>
          <p:nvPr/>
        </p:nvSpPr>
        <p:spPr bwMode="auto">
          <a:xfrm>
            <a:off x="5162551" y="584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9" name="Oval 1819">
            <a:extLst>
              <a:ext uri="{FF2B5EF4-FFF2-40B4-BE49-F238E27FC236}">
                <a16:creationId xmlns:a16="http://schemas.microsoft.com/office/drawing/2014/main" id="{30D5D482-CE40-4BFE-8AA1-C3E83E5C4B1F}"/>
              </a:ext>
            </a:extLst>
          </p:cNvPr>
          <p:cNvSpPr>
            <a:spLocks noChangeArrowheads="1"/>
          </p:cNvSpPr>
          <p:nvPr/>
        </p:nvSpPr>
        <p:spPr bwMode="auto">
          <a:xfrm>
            <a:off x="5064126" y="585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0" name="Oval 1820">
            <a:extLst>
              <a:ext uri="{FF2B5EF4-FFF2-40B4-BE49-F238E27FC236}">
                <a16:creationId xmlns:a16="http://schemas.microsoft.com/office/drawing/2014/main" id="{73926466-2FBB-4976-ADC9-53B706BA319F}"/>
              </a:ext>
            </a:extLst>
          </p:cNvPr>
          <p:cNvSpPr>
            <a:spLocks noChangeArrowheads="1"/>
          </p:cNvSpPr>
          <p:nvPr/>
        </p:nvSpPr>
        <p:spPr bwMode="auto">
          <a:xfrm>
            <a:off x="5197476" y="575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1" name="Oval 1821">
            <a:extLst>
              <a:ext uri="{FF2B5EF4-FFF2-40B4-BE49-F238E27FC236}">
                <a16:creationId xmlns:a16="http://schemas.microsoft.com/office/drawing/2014/main" id="{28BD4823-09AB-4E42-8ED8-477DBDE204EC}"/>
              </a:ext>
            </a:extLst>
          </p:cNvPr>
          <p:cNvSpPr>
            <a:spLocks noChangeArrowheads="1"/>
          </p:cNvSpPr>
          <p:nvPr/>
        </p:nvSpPr>
        <p:spPr bwMode="auto">
          <a:xfrm>
            <a:off x="5165726" y="5588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2" name="Oval 1822">
            <a:extLst>
              <a:ext uri="{FF2B5EF4-FFF2-40B4-BE49-F238E27FC236}">
                <a16:creationId xmlns:a16="http://schemas.microsoft.com/office/drawing/2014/main" id="{39F321A2-6181-4EE9-B499-0435A4A2F906}"/>
              </a:ext>
            </a:extLst>
          </p:cNvPr>
          <p:cNvSpPr>
            <a:spLocks noChangeArrowheads="1"/>
          </p:cNvSpPr>
          <p:nvPr/>
        </p:nvSpPr>
        <p:spPr bwMode="auto">
          <a:xfrm>
            <a:off x="5257801" y="5629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3" name="Oval 1823">
            <a:extLst>
              <a:ext uri="{FF2B5EF4-FFF2-40B4-BE49-F238E27FC236}">
                <a16:creationId xmlns:a16="http://schemas.microsoft.com/office/drawing/2014/main" id="{86AAB06D-206D-4A79-86A6-A97A684A1758}"/>
              </a:ext>
            </a:extLst>
          </p:cNvPr>
          <p:cNvSpPr>
            <a:spLocks noChangeArrowheads="1"/>
          </p:cNvSpPr>
          <p:nvPr/>
        </p:nvSpPr>
        <p:spPr bwMode="auto">
          <a:xfrm>
            <a:off x="5292726" y="576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4" name="Oval 1824">
            <a:extLst>
              <a:ext uri="{FF2B5EF4-FFF2-40B4-BE49-F238E27FC236}">
                <a16:creationId xmlns:a16="http://schemas.microsoft.com/office/drawing/2014/main" id="{B5708331-DA28-4D99-8DEC-F81F6F5EC180}"/>
              </a:ext>
            </a:extLst>
          </p:cNvPr>
          <p:cNvSpPr>
            <a:spLocks noChangeArrowheads="1"/>
          </p:cNvSpPr>
          <p:nvPr/>
        </p:nvSpPr>
        <p:spPr bwMode="auto">
          <a:xfrm>
            <a:off x="5283201" y="599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5" name="Oval 1825">
            <a:extLst>
              <a:ext uri="{FF2B5EF4-FFF2-40B4-BE49-F238E27FC236}">
                <a16:creationId xmlns:a16="http://schemas.microsoft.com/office/drawing/2014/main" id="{CFF07DA3-729B-485E-9FC9-573037E33809}"/>
              </a:ext>
            </a:extLst>
          </p:cNvPr>
          <p:cNvSpPr>
            <a:spLocks noChangeArrowheads="1"/>
          </p:cNvSpPr>
          <p:nvPr/>
        </p:nvSpPr>
        <p:spPr bwMode="auto">
          <a:xfrm>
            <a:off x="5307014" y="592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6" name="Oval 1826">
            <a:extLst>
              <a:ext uri="{FF2B5EF4-FFF2-40B4-BE49-F238E27FC236}">
                <a16:creationId xmlns:a16="http://schemas.microsoft.com/office/drawing/2014/main" id="{82E4ED18-D175-4F21-8B65-76DFD4C383D1}"/>
              </a:ext>
            </a:extLst>
          </p:cNvPr>
          <p:cNvSpPr>
            <a:spLocks noChangeArrowheads="1"/>
          </p:cNvSpPr>
          <p:nvPr/>
        </p:nvSpPr>
        <p:spPr bwMode="auto">
          <a:xfrm>
            <a:off x="5208589" y="593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7" name="Oval 1827">
            <a:extLst>
              <a:ext uri="{FF2B5EF4-FFF2-40B4-BE49-F238E27FC236}">
                <a16:creationId xmlns:a16="http://schemas.microsoft.com/office/drawing/2014/main" id="{9B1FDE26-BAE4-4AD9-93A1-1C591248E135}"/>
              </a:ext>
            </a:extLst>
          </p:cNvPr>
          <p:cNvSpPr>
            <a:spLocks noChangeArrowheads="1"/>
          </p:cNvSpPr>
          <p:nvPr/>
        </p:nvSpPr>
        <p:spPr bwMode="auto">
          <a:xfrm>
            <a:off x="5332414" y="5607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8" name="Oval 1828">
            <a:extLst>
              <a:ext uri="{FF2B5EF4-FFF2-40B4-BE49-F238E27FC236}">
                <a16:creationId xmlns:a16="http://schemas.microsoft.com/office/drawing/2014/main" id="{30CA2B4D-BCC4-437E-AA4E-A814DA147A5A}"/>
              </a:ext>
            </a:extLst>
          </p:cNvPr>
          <p:cNvSpPr>
            <a:spLocks noChangeArrowheads="1"/>
          </p:cNvSpPr>
          <p:nvPr/>
        </p:nvSpPr>
        <p:spPr bwMode="auto">
          <a:xfrm>
            <a:off x="5370514" y="571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9" name="Oval 1829">
            <a:extLst>
              <a:ext uri="{FF2B5EF4-FFF2-40B4-BE49-F238E27FC236}">
                <a16:creationId xmlns:a16="http://schemas.microsoft.com/office/drawing/2014/main" id="{97EFE573-03BC-4E94-8D91-8F1D623B2392}"/>
              </a:ext>
            </a:extLst>
          </p:cNvPr>
          <p:cNvSpPr>
            <a:spLocks noChangeArrowheads="1"/>
          </p:cNvSpPr>
          <p:nvPr/>
        </p:nvSpPr>
        <p:spPr bwMode="auto">
          <a:xfrm>
            <a:off x="5405439" y="585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0" name="Oval 1830">
            <a:extLst>
              <a:ext uri="{FF2B5EF4-FFF2-40B4-BE49-F238E27FC236}">
                <a16:creationId xmlns:a16="http://schemas.microsoft.com/office/drawing/2014/main" id="{DD34FC10-67A5-45E4-987F-CEB54EC4B224}"/>
              </a:ext>
            </a:extLst>
          </p:cNvPr>
          <p:cNvSpPr>
            <a:spLocks noChangeArrowheads="1"/>
          </p:cNvSpPr>
          <p:nvPr/>
        </p:nvSpPr>
        <p:spPr bwMode="auto">
          <a:xfrm>
            <a:off x="5432426" y="560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1" name="Oval 1831">
            <a:extLst>
              <a:ext uri="{FF2B5EF4-FFF2-40B4-BE49-F238E27FC236}">
                <a16:creationId xmlns:a16="http://schemas.microsoft.com/office/drawing/2014/main" id="{AC7332F6-3D90-4D63-976C-EEC85481426B}"/>
              </a:ext>
            </a:extLst>
          </p:cNvPr>
          <p:cNvSpPr>
            <a:spLocks noChangeArrowheads="1"/>
          </p:cNvSpPr>
          <p:nvPr/>
        </p:nvSpPr>
        <p:spPr bwMode="auto">
          <a:xfrm>
            <a:off x="5419726" y="601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2" name="Oval 1832">
            <a:extLst>
              <a:ext uri="{FF2B5EF4-FFF2-40B4-BE49-F238E27FC236}">
                <a16:creationId xmlns:a16="http://schemas.microsoft.com/office/drawing/2014/main" id="{1B0ACED9-11B7-4EFC-89E7-536E88B09CC6}"/>
              </a:ext>
            </a:extLst>
          </p:cNvPr>
          <p:cNvSpPr>
            <a:spLocks noChangeArrowheads="1"/>
          </p:cNvSpPr>
          <p:nvPr/>
        </p:nvSpPr>
        <p:spPr bwMode="auto">
          <a:xfrm>
            <a:off x="5454651" y="592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3" name="Oval 1833">
            <a:extLst>
              <a:ext uri="{FF2B5EF4-FFF2-40B4-BE49-F238E27FC236}">
                <a16:creationId xmlns:a16="http://schemas.microsoft.com/office/drawing/2014/main" id="{78BFDCED-D55A-4E63-BF1B-02C381E04F7F}"/>
              </a:ext>
            </a:extLst>
          </p:cNvPr>
          <p:cNvSpPr>
            <a:spLocks noChangeArrowheads="1"/>
          </p:cNvSpPr>
          <p:nvPr/>
        </p:nvSpPr>
        <p:spPr bwMode="auto">
          <a:xfrm>
            <a:off x="5541964" y="573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4" name="Oval 1834">
            <a:extLst>
              <a:ext uri="{FF2B5EF4-FFF2-40B4-BE49-F238E27FC236}">
                <a16:creationId xmlns:a16="http://schemas.microsoft.com/office/drawing/2014/main" id="{56C3F9B3-2076-4002-B6C0-FDC466315023}"/>
              </a:ext>
            </a:extLst>
          </p:cNvPr>
          <p:cNvSpPr>
            <a:spLocks noChangeArrowheads="1"/>
          </p:cNvSpPr>
          <p:nvPr/>
        </p:nvSpPr>
        <p:spPr bwMode="auto">
          <a:xfrm>
            <a:off x="5514976" y="579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5" name="Oval 1835">
            <a:extLst>
              <a:ext uri="{FF2B5EF4-FFF2-40B4-BE49-F238E27FC236}">
                <a16:creationId xmlns:a16="http://schemas.microsoft.com/office/drawing/2014/main" id="{ACE2CDF8-661E-4E34-B494-A1C00820E099}"/>
              </a:ext>
            </a:extLst>
          </p:cNvPr>
          <p:cNvSpPr>
            <a:spLocks noChangeArrowheads="1"/>
          </p:cNvSpPr>
          <p:nvPr/>
        </p:nvSpPr>
        <p:spPr bwMode="auto">
          <a:xfrm>
            <a:off x="5549901" y="593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6" name="Oval 1836">
            <a:extLst>
              <a:ext uri="{FF2B5EF4-FFF2-40B4-BE49-F238E27FC236}">
                <a16:creationId xmlns:a16="http://schemas.microsoft.com/office/drawing/2014/main" id="{71E01441-E1BC-4268-8994-294B6E4DA79D}"/>
              </a:ext>
            </a:extLst>
          </p:cNvPr>
          <p:cNvSpPr>
            <a:spLocks noChangeArrowheads="1"/>
          </p:cNvSpPr>
          <p:nvPr/>
        </p:nvSpPr>
        <p:spPr bwMode="auto">
          <a:xfrm>
            <a:off x="5576889" y="568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7" name="Oval 1837">
            <a:extLst>
              <a:ext uri="{FF2B5EF4-FFF2-40B4-BE49-F238E27FC236}">
                <a16:creationId xmlns:a16="http://schemas.microsoft.com/office/drawing/2014/main" id="{4B51EC17-7AFE-4437-AC6D-0BA9BF4314ED}"/>
              </a:ext>
            </a:extLst>
          </p:cNvPr>
          <p:cNvSpPr>
            <a:spLocks noChangeArrowheads="1"/>
          </p:cNvSpPr>
          <p:nvPr/>
        </p:nvSpPr>
        <p:spPr bwMode="auto">
          <a:xfrm>
            <a:off x="5580064" y="559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8" name="Oval 1838">
            <a:extLst>
              <a:ext uri="{FF2B5EF4-FFF2-40B4-BE49-F238E27FC236}">
                <a16:creationId xmlns:a16="http://schemas.microsoft.com/office/drawing/2014/main" id="{B678A713-4D31-4A61-AF4B-2E0CBDBDBCBB}"/>
              </a:ext>
            </a:extLst>
          </p:cNvPr>
          <p:cNvSpPr>
            <a:spLocks noChangeArrowheads="1"/>
          </p:cNvSpPr>
          <p:nvPr/>
        </p:nvSpPr>
        <p:spPr bwMode="auto">
          <a:xfrm>
            <a:off x="5478464" y="568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9" name="Oval 1839">
            <a:extLst>
              <a:ext uri="{FF2B5EF4-FFF2-40B4-BE49-F238E27FC236}">
                <a16:creationId xmlns:a16="http://schemas.microsoft.com/office/drawing/2014/main" id="{C7FBD611-4D80-419D-886A-488E054E5E47}"/>
              </a:ext>
            </a:extLst>
          </p:cNvPr>
          <p:cNvSpPr>
            <a:spLocks noChangeArrowheads="1"/>
          </p:cNvSpPr>
          <p:nvPr/>
        </p:nvSpPr>
        <p:spPr bwMode="auto">
          <a:xfrm>
            <a:off x="5567364" y="582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0" name="Oval 1840">
            <a:extLst>
              <a:ext uri="{FF2B5EF4-FFF2-40B4-BE49-F238E27FC236}">
                <a16:creationId xmlns:a16="http://schemas.microsoft.com/office/drawing/2014/main" id="{0CADA6FE-8A21-4EED-9621-737FA629F895}"/>
              </a:ext>
            </a:extLst>
          </p:cNvPr>
          <p:cNvSpPr>
            <a:spLocks noChangeArrowheads="1"/>
          </p:cNvSpPr>
          <p:nvPr/>
        </p:nvSpPr>
        <p:spPr bwMode="auto">
          <a:xfrm>
            <a:off x="5746751" y="578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1" name="Oval 1841">
            <a:extLst>
              <a:ext uri="{FF2B5EF4-FFF2-40B4-BE49-F238E27FC236}">
                <a16:creationId xmlns:a16="http://schemas.microsoft.com/office/drawing/2014/main" id="{EC6F91DD-9FC6-4C9E-90EF-5C0A623E69AE}"/>
              </a:ext>
            </a:extLst>
          </p:cNvPr>
          <p:cNvSpPr>
            <a:spLocks noChangeArrowheads="1"/>
          </p:cNvSpPr>
          <p:nvPr/>
        </p:nvSpPr>
        <p:spPr bwMode="auto">
          <a:xfrm>
            <a:off x="5665789" y="6011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2" name="Oval 1842">
            <a:extLst>
              <a:ext uri="{FF2B5EF4-FFF2-40B4-BE49-F238E27FC236}">
                <a16:creationId xmlns:a16="http://schemas.microsoft.com/office/drawing/2014/main" id="{27C13AD5-D02E-4E6B-AF1A-70BEB9BEBE2A}"/>
              </a:ext>
            </a:extLst>
          </p:cNvPr>
          <p:cNvSpPr>
            <a:spLocks noChangeArrowheads="1"/>
          </p:cNvSpPr>
          <p:nvPr/>
        </p:nvSpPr>
        <p:spPr bwMode="auto">
          <a:xfrm>
            <a:off x="5737226" y="601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3" name="Oval 1843">
            <a:extLst>
              <a:ext uri="{FF2B5EF4-FFF2-40B4-BE49-F238E27FC236}">
                <a16:creationId xmlns:a16="http://schemas.microsoft.com/office/drawing/2014/main" id="{64739AD3-E4A4-41DC-957B-38D73679382D}"/>
              </a:ext>
            </a:extLst>
          </p:cNvPr>
          <p:cNvSpPr>
            <a:spLocks noChangeArrowheads="1"/>
          </p:cNvSpPr>
          <p:nvPr/>
        </p:nvSpPr>
        <p:spPr bwMode="auto">
          <a:xfrm>
            <a:off x="5761039" y="594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4" name="Oval 1844">
            <a:extLst>
              <a:ext uri="{FF2B5EF4-FFF2-40B4-BE49-F238E27FC236}">
                <a16:creationId xmlns:a16="http://schemas.microsoft.com/office/drawing/2014/main" id="{6C0C4743-0C9C-46C7-B287-E27BD94D9F23}"/>
              </a:ext>
            </a:extLst>
          </p:cNvPr>
          <p:cNvSpPr>
            <a:spLocks noChangeArrowheads="1"/>
          </p:cNvSpPr>
          <p:nvPr/>
        </p:nvSpPr>
        <p:spPr bwMode="auto">
          <a:xfrm>
            <a:off x="5662614" y="594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5" name="Oval 1845">
            <a:extLst>
              <a:ext uri="{FF2B5EF4-FFF2-40B4-BE49-F238E27FC236}">
                <a16:creationId xmlns:a16="http://schemas.microsoft.com/office/drawing/2014/main" id="{016271AF-4036-4041-8A7A-C0642D6ACFBE}"/>
              </a:ext>
            </a:extLst>
          </p:cNvPr>
          <p:cNvSpPr>
            <a:spLocks noChangeArrowheads="1"/>
          </p:cNvSpPr>
          <p:nvPr/>
        </p:nvSpPr>
        <p:spPr bwMode="auto">
          <a:xfrm>
            <a:off x="5645151" y="574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6" name="Oval 1846">
            <a:extLst>
              <a:ext uri="{FF2B5EF4-FFF2-40B4-BE49-F238E27FC236}">
                <a16:creationId xmlns:a16="http://schemas.microsoft.com/office/drawing/2014/main" id="{ABD3F5B6-F681-473C-9D7E-761D312A75A2}"/>
              </a:ext>
            </a:extLst>
          </p:cNvPr>
          <p:cNvSpPr>
            <a:spLocks noChangeArrowheads="1"/>
          </p:cNvSpPr>
          <p:nvPr/>
        </p:nvSpPr>
        <p:spPr bwMode="auto">
          <a:xfrm>
            <a:off x="5764214" y="568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7" name="Oval 1847">
            <a:extLst>
              <a:ext uri="{FF2B5EF4-FFF2-40B4-BE49-F238E27FC236}">
                <a16:creationId xmlns:a16="http://schemas.microsoft.com/office/drawing/2014/main" id="{D3891BA9-451B-4205-808A-868DB5AE66C0}"/>
              </a:ext>
            </a:extLst>
          </p:cNvPr>
          <p:cNvSpPr>
            <a:spLocks noChangeArrowheads="1"/>
          </p:cNvSpPr>
          <p:nvPr/>
        </p:nvSpPr>
        <p:spPr bwMode="auto">
          <a:xfrm>
            <a:off x="3832226" y="6242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8" name="Oval 1848">
            <a:extLst>
              <a:ext uri="{FF2B5EF4-FFF2-40B4-BE49-F238E27FC236}">
                <a16:creationId xmlns:a16="http://schemas.microsoft.com/office/drawing/2014/main" id="{5B6927B8-74CC-49A9-A95C-C58884E2F776}"/>
              </a:ext>
            </a:extLst>
          </p:cNvPr>
          <p:cNvSpPr>
            <a:spLocks noChangeArrowheads="1"/>
          </p:cNvSpPr>
          <p:nvPr/>
        </p:nvSpPr>
        <p:spPr bwMode="auto">
          <a:xfrm>
            <a:off x="3835401" y="615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9" name="Oval 1849">
            <a:extLst>
              <a:ext uri="{FF2B5EF4-FFF2-40B4-BE49-F238E27FC236}">
                <a16:creationId xmlns:a16="http://schemas.microsoft.com/office/drawing/2014/main" id="{91BCAC65-E3ED-4FDF-9C41-D1DF5D683D34}"/>
              </a:ext>
            </a:extLst>
          </p:cNvPr>
          <p:cNvSpPr>
            <a:spLocks noChangeArrowheads="1"/>
          </p:cNvSpPr>
          <p:nvPr/>
        </p:nvSpPr>
        <p:spPr bwMode="auto">
          <a:xfrm>
            <a:off x="3822701" y="6384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0" name="Oval 1850">
            <a:extLst>
              <a:ext uri="{FF2B5EF4-FFF2-40B4-BE49-F238E27FC236}">
                <a16:creationId xmlns:a16="http://schemas.microsoft.com/office/drawing/2014/main" id="{E784225F-B1A1-4A62-B699-F46732AE7889}"/>
              </a:ext>
            </a:extLst>
          </p:cNvPr>
          <p:cNvSpPr>
            <a:spLocks noChangeArrowheads="1"/>
          </p:cNvSpPr>
          <p:nvPr/>
        </p:nvSpPr>
        <p:spPr bwMode="auto">
          <a:xfrm>
            <a:off x="4856164" y="613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1" name="Oval 1851">
            <a:extLst>
              <a:ext uri="{FF2B5EF4-FFF2-40B4-BE49-F238E27FC236}">
                <a16:creationId xmlns:a16="http://schemas.microsoft.com/office/drawing/2014/main" id="{D69507DD-0300-40BC-B033-ED0B397E45FA}"/>
              </a:ext>
            </a:extLst>
          </p:cNvPr>
          <p:cNvSpPr>
            <a:spLocks noChangeArrowheads="1"/>
          </p:cNvSpPr>
          <p:nvPr/>
        </p:nvSpPr>
        <p:spPr bwMode="auto">
          <a:xfrm>
            <a:off x="4891089" y="6272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2" name="Oval 1852">
            <a:extLst>
              <a:ext uri="{FF2B5EF4-FFF2-40B4-BE49-F238E27FC236}">
                <a16:creationId xmlns:a16="http://schemas.microsoft.com/office/drawing/2014/main" id="{E09E6A87-A245-4848-B751-5CAEEBCA7377}"/>
              </a:ext>
            </a:extLst>
          </p:cNvPr>
          <p:cNvSpPr>
            <a:spLocks noChangeArrowheads="1"/>
          </p:cNvSpPr>
          <p:nvPr/>
        </p:nvSpPr>
        <p:spPr bwMode="auto">
          <a:xfrm>
            <a:off x="4914901" y="657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3" name="Oval 1853">
            <a:extLst>
              <a:ext uri="{FF2B5EF4-FFF2-40B4-BE49-F238E27FC236}">
                <a16:creationId xmlns:a16="http://schemas.microsoft.com/office/drawing/2014/main" id="{DDA0A421-6624-402D-B76C-C9843D0B1C33}"/>
              </a:ext>
            </a:extLst>
          </p:cNvPr>
          <p:cNvSpPr>
            <a:spLocks noChangeArrowheads="1"/>
          </p:cNvSpPr>
          <p:nvPr/>
        </p:nvSpPr>
        <p:spPr bwMode="auto">
          <a:xfrm>
            <a:off x="4829176" y="66151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4" name="Oval 1854">
            <a:extLst>
              <a:ext uri="{FF2B5EF4-FFF2-40B4-BE49-F238E27FC236}">
                <a16:creationId xmlns:a16="http://schemas.microsoft.com/office/drawing/2014/main" id="{CCB28C2D-48B0-44C0-99FB-E2A90010FEC2}"/>
              </a:ext>
            </a:extLst>
          </p:cNvPr>
          <p:cNvSpPr>
            <a:spLocks noChangeArrowheads="1"/>
          </p:cNvSpPr>
          <p:nvPr/>
        </p:nvSpPr>
        <p:spPr bwMode="auto">
          <a:xfrm>
            <a:off x="4810126" y="649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5" name="Oval 1855">
            <a:extLst>
              <a:ext uri="{FF2B5EF4-FFF2-40B4-BE49-F238E27FC236}">
                <a16:creationId xmlns:a16="http://schemas.microsoft.com/office/drawing/2014/main" id="{DBEE8ED1-A427-4A7B-B2FC-850AA54F1B0E}"/>
              </a:ext>
            </a:extLst>
          </p:cNvPr>
          <p:cNvSpPr>
            <a:spLocks noChangeArrowheads="1"/>
          </p:cNvSpPr>
          <p:nvPr/>
        </p:nvSpPr>
        <p:spPr bwMode="auto">
          <a:xfrm>
            <a:off x="4881564" y="6502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6" name="Oval 1856">
            <a:extLst>
              <a:ext uri="{FF2B5EF4-FFF2-40B4-BE49-F238E27FC236}">
                <a16:creationId xmlns:a16="http://schemas.microsoft.com/office/drawing/2014/main" id="{9D2C3CE5-03BC-4742-B2D7-5171C8070C20}"/>
              </a:ext>
            </a:extLst>
          </p:cNvPr>
          <p:cNvSpPr>
            <a:spLocks noChangeArrowheads="1"/>
          </p:cNvSpPr>
          <p:nvPr/>
        </p:nvSpPr>
        <p:spPr bwMode="auto">
          <a:xfrm>
            <a:off x="4905376" y="642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7" name="Oval 1857">
            <a:extLst>
              <a:ext uri="{FF2B5EF4-FFF2-40B4-BE49-F238E27FC236}">
                <a16:creationId xmlns:a16="http://schemas.microsoft.com/office/drawing/2014/main" id="{E3293E4B-CB15-479C-B473-FD0BEAEDCC78}"/>
              </a:ext>
            </a:extLst>
          </p:cNvPr>
          <p:cNvSpPr>
            <a:spLocks noChangeArrowheads="1"/>
          </p:cNvSpPr>
          <p:nvPr/>
        </p:nvSpPr>
        <p:spPr bwMode="auto">
          <a:xfrm>
            <a:off x="4838701" y="638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8" name="Oval 1858">
            <a:extLst>
              <a:ext uri="{FF2B5EF4-FFF2-40B4-BE49-F238E27FC236}">
                <a16:creationId xmlns:a16="http://schemas.microsoft.com/office/drawing/2014/main" id="{2CFDEB2B-0948-4CA3-9FEF-C464DC9B5F41}"/>
              </a:ext>
            </a:extLst>
          </p:cNvPr>
          <p:cNvSpPr>
            <a:spLocks noChangeArrowheads="1"/>
          </p:cNvSpPr>
          <p:nvPr/>
        </p:nvSpPr>
        <p:spPr bwMode="auto">
          <a:xfrm>
            <a:off x="4940301" y="6338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9" name="Oval 1859">
            <a:extLst>
              <a:ext uri="{FF2B5EF4-FFF2-40B4-BE49-F238E27FC236}">
                <a16:creationId xmlns:a16="http://schemas.microsoft.com/office/drawing/2014/main" id="{28CA70CA-5E8B-4C54-931C-A8D6BE77F8F2}"/>
              </a:ext>
            </a:extLst>
          </p:cNvPr>
          <p:cNvSpPr>
            <a:spLocks noChangeArrowheads="1"/>
          </p:cNvSpPr>
          <p:nvPr/>
        </p:nvSpPr>
        <p:spPr bwMode="auto">
          <a:xfrm>
            <a:off x="4908551" y="6167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0" name="Oval 1860">
            <a:extLst>
              <a:ext uri="{FF2B5EF4-FFF2-40B4-BE49-F238E27FC236}">
                <a16:creationId xmlns:a16="http://schemas.microsoft.com/office/drawing/2014/main" id="{37012A6A-3623-49FA-9100-A8964BA96178}"/>
              </a:ext>
            </a:extLst>
          </p:cNvPr>
          <p:cNvSpPr>
            <a:spLocks noChangeArrowheads="1"/>
          </p:cNvSpPr>
          <p:nvPr/>
        </p:nvSpPr>
        <p:spPr bwMode="auto">
          <a:xfrm>
            <a:off x="4521201" y="632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1" name="Oval 1861">
            <a:extLst>
              <a:ext uri="{FF2B5EF4-FFF2-40B4-BE49-F238E27FC236}">
                <a16:creationId xmlns:a16="http://schemas.microsoft.com/office/drawing/2014/main" id="{A28989D8-572B-4928-8B94-7A2B845D08F9}"/>
              </a:ext>
            </a:extLst>
          </p:cNvPr>
          <p:cNvSpPr>
            <a:spLocks noChangeArrowheads="1"/>
          </p:cNvSpPr>
          <p:nvPr/>
        </p:nvSpPr>
        <p:spPr bwMode="auto">
          <a:xfrm>
            <a:off x="4951414" y="6510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2" name="Oval 1862">
            <a:extLst>
              <a:ext uri="{FF2B5EF4-FFF2-40B4-BE49-F238E27FC236}">
                <a16:creationId xmlns:a16="http://schemas.microsoft.com/office/drawing/2014/main" id="{94B1B8D7-EC9C-4393-AEF0-2D408A26B0D7}"/>
              </a:ext>
            </a:extLst>
          </p:cNvPr>
          <p:cNvSpPr>
            <a:spLocks noChangeArrowheads="1"/>
          </p:cNvSpPr>
          <p:nvPr/>
        </p:nvSpPr>
        <p:spPr bwMode="auto">
          <a:xfrm>
            <a:off x="3967164" y="6203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3" name="Oval 1863">
            <a:extLst>
              <a:ext uri="{FF2B5EF4-FFF2-40B4-BE49-F238E27FC236}">
                <a16:creationId xmlns:a16="http://schemas.microsoft.com/office/drawing/2014/main" id="{854D84C9-A3EF-4DB0-9C32-3DEBE0F2E724}"/>
              </a:ext>
            </a:extLst>
          </p:cNvPr>
          <p:cNvSpPr>
            <a:spLocks noChangeArrowheads="1"/>
          </p:cNvSpPr>
          <p:nvPr/>
        </p:nvSpPr>
        <p:spPr bwMode="auto">
          <a:xfrm>
            <a:off x="4002089" y="634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4" name="Oval 1864">
            <a:extLst>
              <a:ext uri="{FF2B5EF4-FFF2-40B4-BE49-F238E27FC236}">
                <a16:creationId xmlns:a16="http://schemas.microsoft.com/office/drawing/2014/main" id="{7DC90436-AD1D-46DB-B8C6-CBBD58374D9B}"/>
              </a:ext>
            </a:extLst>
          </p:cNvPr>
          <p:cNvSpPr>
            <a:spLocks noChangeArrowheads="1"/>
          </p:cNvSpPr>
          <p:nvPr/>
        </p:nvSpPr>
        <p:spPr bwMode="auto">
          <a:xfrm>
            <a:off x="4029076" y="6096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5" name="Oval 1865">
            <a:extLst>
              <a:ext uri="{FF2B5EF4-FFF2-40B4-BE49-F238E27FC236}">
                <a16:creationId xmlns:a16="http://schemas.microsoft.com/office/drawing/2014/main" id="{1FC207E3-44F6-456A-ACDD-87A5455573AF}"/>
              </a:ext>
            </a:extLst>
          </p:cNvPr>
          <p:cNvSpPr>
            <a:spLocks noChangeArrowheads="1"/>
          </p:cNvSpPr>
          <p:nvPr/>
        </p:nvSpPr>
        <p:spPr bwMode="auto">
          <a:xfrm>
            <a:off x="3930651" y="6094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6" name="Oval 1866">
            <a:extLst>
              <a:ext uri="{FF2B5EF4-FFF2-40B4-BE49-F238E27FC236}">
                <a16:creationId xmlns:a16="http://schemas.microsoft.com/office/drawing/2014/main" id="{AC4B5599-370A-4CDB-AAFB-8E4EBC6E05C8}"/>
              </a:ext>
            </a:extLst>
          </p:cNvPr>
          <p:cNvSpPr>
            <a:spLocks noChangeArrowheads="1"/>
          </p:cNvSpPr>
          <p:nvPr/>
        </p:nvSpPr>
        <p:spPr bwMode="auto">
          <a:xfrm>
            <a:off x="4025901" y="664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7" name="Oval 1867">
            <a:extLst>
              <a:ext uri="{FF2B5EF4-FFF2-40B4-BE49-F238E27FC236}">
                <a16:creationId xmlns:a16="http://schemas.microsoft.com/office/drawing/2014/main" id="{C25EAC43-4F65-452C-BAAC-731E7236610F}"/>
              </a:ext>
            </a:extLst>
          </p:cNvPr>
          <p:cNvSpPr>
            <a:spLocks noChangeArrowheads="1"/>
          </p:cNvSpPr>
          <p:nvPr/>
        </p:nvSpPr>
        <p:spPr bwMode="auto">
          <a:xfrm>
            <a:off x="3921126" y="6569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8" name="Oval 1868">
            <a:extLst>
              <a:ext uri="{FF2B5EF4-FFF2-40B4-BE49-F238E27FC236}">
                <a16:creationId xmlns:a16="http://schemas.microsoft.com/office/drawing/2014/main" id="{E31B3B83-6409-4E6D-8DDA-BC7D99011C6D}"/>
              </a:ext>
            </a:extLst>
          </p:cNvPr>
          <p:cNvSpPr>
            <a:spLocks noChangeArrowheads="1"/>
          </p:cNvSpPr>
          <p:nvPr/>
        </p:nvSpPr>
        <p:spPr bwMode="auto">
          <a:xfrm>
            <a:off x="3992564" y="657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9" name="Oval 1869">
            <a:extLst>
              <a:ext uri="{FF2B5EF4-FFF2-40B4-BE49-F238E27FC236}">
                <a16:creationId xmlns:a16="http://schemas.microsoft.com/office/drawing/2014/main" id="{829B8BA8-36B2-45AF-83E1-D3FB0BE61576}"/>
              </a:ext>
            </a:extLst>
          </p:cNvPr>
          <p:cNvSpPr>
            <a:spLocks noChangeArrowheads="1"/>
          </p:cNvSpPr>
          <p:nvPr/>
        </p:nvSpPr>
        <p:spPr bwMode="auto">
          <a:xfrm>
            <a:off x="4016376" y="6500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0" name="Oval 1870">
            <a:extLst>
              <a:ext uri="{FF2B5EF4-FFF2-40B4-BE49-F238E27FC236}">
                <a16:creationId xmlns:a16="http://schemas.microsoft.com/office/drawing/2014/main" id="{5A98A40C-5F5B-418A-BCCB-FE4FED3F74EA}"/>
              </a:ext>
            </a:extLst>
          </p:cNvPr>
          <p:cNvSpPr>
            <a:spLocks noChangeArrowheads="1"/>
          </p:cNvSpPr>
          <p:nvPr/>
        </p:nvSpPr>
        <p:spPr bwMode="auto">
          <a:xfrm>
            <a:off x="3917951" y="6505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1" name="Oval 1871">
            <a:extLst>
              <a:ext uri="{FF2B5EF4-FFF2-40B4-BE49-F238E27FC236}">
                <a16:creationId xmlns:a16="http://schemas.microsoft.com/office/drawing/2014/main" id="{69A47877-2C72-44B4-A84D-F83857E3EBEF}"/>
              </a:ext>
            </a:extLst>
          </p:cNvPr>
          <p:cNvSpPr>
            <a:spLocks noChangeArrowheads="1"/>
          </p:cNvSpPr>
          <p:nvPr/>
        </p:nvSpPr>
        <p:spPr bwMode="auto">
          <a:xfrm>
            <a:off x="4051301" y="641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2" name="Oval 1872">
            <a:extLst>
              <a:ext uri="{FF2B5EF4-FFF2-40B4-BE49-F238E27FC236}">
                <a16:creationId xmlns:a16="http://schemas.microsoft.com/office/drawing/2014/main" id="{C2067CCE-CB21-463D-94AD-EE6373FA278C}"/>
              </a:ext>
            </a:extLst>
          </p:cNvPr>
          <p:cNvSpPr>
            <a:spLocks noChangeArrowheads="1"/>
          </p:cNvSpPr>
          <p:nvPr/>
        </p:nvSpPr>
        <p:spPr bwMode="auto">
          <a:xfrm>
            <a:off x="3900489" y="6307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3" name="Oval 1873">
            <a:extLst>
              <a:ext uri="{FF2B5EF4-FFF2-40B4-BE49-F238E27FC236}">
                <a16:creationId xmlns:a16="http://schemas.microsoft.com/office/drawing/2014/main" id="{BEDAA707-97AF-4E8F-93B4-34AA6AD46652}"/>
              </a:ext>
            </a:extLst>
          </p:cNvPr>
          <p:cNvSpPr>
            <a:spLocks noChangeArrowheads="1"/>
          </p:cNvSpPr>
          <p:nvPr/>
        </p:nvSpPr>
        <p:spPr bwMode="auto">
          <a:xfrm>
            <a:off x="4019551" y="623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4" name="Oval 1874">
            <a:extLst>
              <a:ext uri="{FF2B5EF4-FFF2-40B4-BE49-F238E27FC236}">
                <a16:creationId xmlns:a16="http://schemas.microsoft.com/office/drawing/2014/main" id="{C65D971A-9C13-4C01-A7F5-D88664D4CAB0}"/>
              </a:ext>
            </a:extLst>
          </p:cNvPr>
          <p:cNvSpPr>
            <a:spLocks noChangeArrowheads="1"/>
          </p:cNvSpPr>
          <p:nvPr/>
        </p:nvSpPr>
        <p:spPr bwMode="auto">
          <a:xfrm>
            <a:off x="4111626" y="6280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5" name="Oval 1875">
            <a:extLst>
              <a:ext uri="{FF2B5EF4-FFF2-40B4-BE49-F238E27FC236}">
                <a16:creationId xmlns:a16="http://schemas.microsoft.com/office/drawing/2014/main" id="{605C8A23-3445-4EFF-9A4B-8B293DF7C246}"/>
              </a:ext>
            </a:extLst>
          </p:cNvPr>
          <p:cNvSpPr>
            <a:spLocks noChangeArrowheads="1"/>
          </p:cNvSpPr>
          <p:nvPr/>
        </p:nvSpPr>
        <p:spPr bwMode="auto">
          <a:xfrm>
            <a:off x="4146551" y="641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6" name="Oval 1876">
            <a:extLst>
              <a:ext uri="{FF2B5EF4-FFF2-40B4-BE49-F238E27FC236}">
                <a16:creationId xmlns:a16="http://schemas.microsoft.com/office/drawing/2014/main" id="{0D6DFCF9-CBB4-402A-A531-E1CB397E1641}"/>
              </a:ext>
            </a:extLst>
          </p:cNvPr>
          <p:cNvSpPr>
            <a:spLocks noChangeArrowheads="1"/>
          </p:cNvSpPr>
          <p:nvPr/>
        </p:nvSpPr>
        <p:spPr bwMode="auto">
          <a:xfrm>
            <a:off x="4173539" y="617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7" name="Oval 1877">
            <a:extLst>
              <a:ext uri="{FF2B5EF4-FFF2-40B4-BE49-F238E27FC236}">
                <a16:creationId xmlns:a16="http://schemas.microsoft.com/office/drawing/2014/main" id="{C8A3F1AB-F1EE-4852-803B-33FBD497B367}"/>
              </a:ext>
            </a:extLst>
          </p:cNvPr>
          <p:cNvSpPr>
            <a:spLocks noChangeArrowheads="1"/>
          </p:cNvSpPr>
          <p:nvPr/>
        </p:nvSpPr>
        <p:spPr bwMode="auto">
          <a:xfrm>
            <a:off x="4176714" y="608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8" name="Oval 1878">
            <a:extLst>
              <a:ext uri="{FF2B5EF4-FFF2-40B4-BE49-F238E27FC236}">
                <a16:creationId xmlns:a16="http://schemas.microsoft.com/office/drawing/2014/main" id="{A27D3B7D-8B0D-4D64-95C3-CE65BF35ADEC}"/>
              </a:ext>
            </a:extLst>
          </p:cNvPr>
          <p:cNvSpPr>
            <a:spLocks noChangeArrowheads="1"/>
          </p:cNvSpPr>
          <p:nvPr/>
        </p:nvSpPr>
        <p:spPr bwMode="auto">
          <a:xfrm>
            <a:off x="4075114" y="617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9" name="Oval 1879">
            <a:extLst>
              <a:ext uri="{FF2B5EF4-FFF2-40B4-BE49-F238E27FC236}">
                <a16:creationId xmlns:a16="http://schemas.microsoft.com/office/drawing/2014/main" id="{C9B6167A-B2E5-4DD0-B86C-B1125FE7113D}"/>
              </a:ext>
            </a:extLst>
          </p:cNvPr>
          <p:cNvSpPr>
            <a:spLocks noChangeArrowheads="1"/>
          </p:cNvSpPr>
          <p:nvPr/>
        </p:nvSpPr>
        <p:spPr bwMode="auto">
          <a:xfrm>
            <a:off x="4137026" y="665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0" name="Oval 1880">
            <a:extLst>
              <a:ext uri="{FF2B5EF4-FFF2-40B4-BE49-F238E27FC236}">
                <a16:creationId xmlns:a16="http://schemas.microsoft.com/office/drawing/2014/main" id="{59A83E94-554D-4036-AC2D-979F30AA0DF7}"/>
              </a:ext>
            </a:extLst>
          </p:cNvPr>
          <p:cNvSpPr>
            <a:spLocks noChangeArrowheads="1"/>
          </p:cNvSpPr>
          <p:nvPr/>
        </p:nvSpPr>
        <p:spPr bwMode="auto">
          <a:xfrm>
            <a:off x="4160839" y="6577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1" name="Oval 1881">
            <a:extLst>
              <a:ext uri="{FF2B5EF4-FFF2-40B4-BE49-F238E27FC236}">
                <a16:creationId xmlns:a16="http://schemas.microsoft.com/office/drawing/2014/main" id="{2E4C47E9-C0C3-4167-936B-614D1B4E918E}"/>
              </a:ext>
            </a:extLst>
          </p:cNvPr>
          <p:cNvSpPr>
            <a:spLocks noChangeArrowheads="1"/>
          </p:cNvSpPr>
          <p:nvPr/>
        </p:nvSpPr>
        <p:spPr bwMode="auto">
          <a:xfrm>
            <a:off x="4062414" y="658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2" name="Oval 1882">
            <a:extLst>
              <a:ext uri="{FF2B5EF4-FFF2-40B4-BE49-F238E27FC236}">
                <a16:creationId xmlns:a16="http://schemas.microsoft.com/office/drawing/2014/main" id="{0B76A4E2-FDB7-475B-976C-641F3C139BF5}"/>
              </a:ext>
            </a:extLst>
          </p:cNvPr>
          <p:cNvSpPr>
            <a:spLocks noChangeArrowheads="1"/>
          </p:cNvSpPr>
          <p:nvPr/>
        </p:nvSpPr>
        <p:spPr bwMode="auto">
          <a:xfrm>
            <a:off x="4186239" y="625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3" name="Oval 1883">
            <a:extLst>
              <a:ext uri="{FF2B5EF4-FFF2-40B4-BE49-F238E27FC236}">
                <a16:creationId xmlns:a16="http://schemas.microsoft.com/office/drawing/2014/main" id="{FE253737-15F6-4D50-9743-080F37651D5B}"/>
              </a:ext>
            </a:extLst>
          </p:cNvPr>
          <p:cNvSpPr>
            <a:spLocks noChangeArrowheads="1"/>
          </p:cNvSpPr>
          <p:nvPr/>
        </p:nvSpPr>
        <p:spPr bwMode="auto">
          <a:xfrm>
            <a:off x="4224339" y="6367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4" name="Oval 1884">
            <a:extLst>
              <a:ext uri="{FF2B5EF4-FFF2-40B4-BE49-F238E27FC236}">
                <a16:creationId xmlns:a16="http://schemas.microsoft.com/office/drawing/2014/main" id="{356672B1-0D28-4A7C-B77B-A9E3E437B531}"/>
              </a:ext>
            </a:extLst>
          </p:cNvPr>
          <p:cNvSpPr>
            <a:spLocks noChangeArrowheads="1"/>
          </p:cNvSpPr>
          <p:nvPr/>
        </p:nvSpPr>
        <p:spPr bwMode="auto">
          <a:xfrm>
            <a:off x="4259264" y="650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5" name="Oval 1885">
            <a:extLst>
              <a:ext uri="{FF2B5EF4-FFF2-40B4-BE49-F238E27FC236}">
                <a16:creationId xmlns:a16="http://schemas.microsoft.com/office/drawing/2014/main" id="{EE54A675-E022-4AFC-8D7B-EBAFC1B14520}"/>
              </a:ext>
            </a:extLst>
          </p:cNvPr>
          <p:cNvSpPr>
            <a:spLocks noChangeArrowheads="1"/>
          </p:cNvSpPr>
          <p:nvPr/>
        </p:nvSpPr>
        <p:spPr bwMode="auto">
          <a:xfrm>
            <a:off x="4286251" y="625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6" name="Oval 1886">
            <a:extLst>
              <a:ext uri="{FF2B5EF4-FFF2-40B4-BE49-F238E27FC236}">
                <a16:creationId xmlns:a16="http://schemas.microsoft.com/office/drawing/2014/main" id="{E4667BCF-3D56-48D0-B90A-5E7A0663B3AE}"/>
              </a:ext>
            </a:extLst>
          </p:cNvPr>
          <p:cNvSpPr>
            <a:spLocks noChangeArrowheads="1"/>
          </p:cNvSpPr>
          <p:nvPr/>
        </p:nvSpPr>
        <p:spPr bwMode="auto">
          <a:xfrm>
            <a:off x="4289426" y="6173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7" name="Oval 1887">
            <a:extLst>
              <a:ext uri="{FF2B5EF4-FFF2-40B4-BE49-F238E27FC236}">
                <a16:creationId xmlns:a16="http://schemas.microsoft.com/office/drawing/2014/main" id="{3BC4D1DA-2C22-4F13-861E-8BBD45D8819F}"/>
              </a:ext>
            </a:extLst>
          </p:cNvPr>
          <p:cNvSpPr>
            <a:spLocks noChangeArrowheads="1"/>
          </p:cNvSpPr>
          <p:nvPr/>
        </p:nvSpPr>
        <p:spPr bwMode="auto">
          <a:xfrm>
            <a:off x="3751264" y="614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8" name="Oval 1888">
            <a:extLst>
              <a:ext uri="{FF2B5EF4-FFF2-40B4-BE49-F238E27FC236}">
                <a16:creationId xmlns:a16="http://schemas.microsoft.com/office/drawing/2014/main" id="{C7122083-16DD-41B8-B382-43016C28ABB5}"/>
              </a:ext>
            </a:extLst>
          </p:cNvPr>
          <p:cNvSpPr>
            <a:spLocks noChangeArrowheads="1"/>
          </p:cNvSpPr>
          <p:nvPr/>
        </p:nvSpPr>
        <p:spPr bwMode="auto">
          <a:xfrm>
            <a:off x="4273551" y="666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9" name="Oval 1889">
            <a:extLst>
              <a:ext uri="{FF2B5EF4-FFF2-40B4-BE49-F238E27FC236}">
                <a16:creationId xmlns:a16="http://schemas.microsoft.com/office/drawing/2014/main" id="{0748079F-D07E-44C4-9B0B-59C88315FE05}"/>
              </a:ext>
            </a:extLst>
          </p:cNvPr>
          <p:cNvSpPr>
            <a:spLocks noChangeArrowheads="1"/>
          </p:cNvSpPr>
          <p:nvPr/>
        </p:nvSpPr>
        <p:spPr bwMode="auto">
          <a:xfrm>
            <a:off x="4308476" y="657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0" name="Oval 1890">
            <a:extLst>
              <a:ext uri="{FF2B5EF4-FFF2-40B4-BE49-F238E27FC236}">
                <a16:creationId xmlns:a16="http://schemas.microsoft.com/office/drawing/2014/main" id="{B81450EF-89A8-471E-9F45-76767DD9660C}"/>
              </a:ext>
            </a:extLst>
          </p:cNvPr>
          <p:cNvSpPr>
            <a:spLocks noChangeArrowheads="1"/>
          </p:cNvSpPr>
          <p:nvPr/>
        </p:nvSpPr>
        <p:spPr bwMode="auto">
          <a:xfrm>
            <a:off x="4395789" y="638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1" name="Oval 1891">
            <a:extLst>
              <a:ext uri="{FF2B5EF4-FFF2-40B4-BE49-F238E27FC236}">
                <a16:creationId xmlns:a16="http://schemas.microsoft.com/office/drawing/2014/main" id="{68548791-4C0B-43F4-8FDA-3BAA6861FAB7}"/>
              </a:ext>
            </a:extLst>
          </p:cNvPr>
          <p:cNvSpPr>
            <a:spLocks noChangeArrowheads="1"/>
          </p:cNvSpPr>
          <p:nvPr/>
        </p:nvSpPr>
        <p:spPr bwMode="auto">
          <a:xfrm>
            <a:off x="4368801" y="644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2" name="Oval 1892">
            <a:extLst>
              <a:ext uri="{FF2B5EF4-FFF2-40B4-BE49-F238E27FC236}">
                <a16:creationId xmlns:a16="http://schemas.microsoft.com/office/drawing/2014/main" id="{6DB7AD30-D62B-4265-B587-EC4EF9771B53}"/>
              </a:ext>
            </a:extLst>
          </p:cNvPr>
          <p:cNvSpPr>
            <a:spLocks noChangeArrowheads="1"/>
          </p:cNvSpPr>
          <p:nvPr/>
        </p:nvSpPr>
        <p:spPr bwMode="auto">
          <a:xfrm>
            <a:off x="4403726" y="658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3" name="Oval 1893">
            <a:extLst>
              <a:ext uri="{FF2B5EF4-FFF2-40B4-BE49-F238E27FC236}">
                <a16:creationId xmlns:a16="http://schemas.microsoft.com/office/drawing/2014/main" id="{E3554AD2-6D5D-48E5-B2E0-5638A6E86F74}"/>
              </a:ext>
            </a:extLst>
          </p:cNvPr>
          <p:cNvSpPr>
            <a:spLocks noChangeArrowheads="1"/>
          </p:cNvSpPr>
          <p:nvPr/>
        </p:nvSpPr>
        <p:spPr bwMode="auto">
          <a:xfrm>
            <a:off x="4430714" y="633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4" name="Oval 1894">
            <a:extLst>
              <a:ext uri="{FF2B5EF4-FFF2-40B4-BE49-F238E27FC236}">
                <a16:creationId xmlns:a16="http://schemas.microsoft.com/office/drawing/2014/main" id="{1113CC0B-3E66-44DC-90A2-11A4E20B1F18}"/>
              </a:ext>
            </a:extLst>
          </p:cNvPr>
          <p:cNvSpPr>
            <a:spLocks noChangeArrowheads="1"/>
          </p:cNvSpPr>
          <p:nvPr/>
        </p:nvSpPr>
        <p:spPr bwMode="auto">
          <a:xfrm>
            <a:off x="4433889" y="624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5" name="Oval 1895">
            <a:extLst>
              <a:ext uri="{FF2B5EF4-FFF2-40B4-BE49-F238E27FC236}">
                <a16:creationId xmlns:a16="http://schemas.microsoft.com/office/drawing/2014/main" id="{12660F90-440C-4CE5-AB9F-F0D4AFD6A04A}"/>
              </a:ext>
            </a:extLst>
          </p:cNvPr>
          <p:cNvSpPr>
            <a:spLocks noChangeArrowheads="1"/>
          </p:cNvSpPr>
          <p:nvPr/>
        </p:nvSpPr>
        <p:spPr bwMode="auto">
          <a:xfrm>
            <a:off x="4332289" y="633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6" name="Oval 1896">
            <a:extLst>
              <a:ext uri="{FF2B5EF4-FFF2-40B4-BE49-F238E27FC236}">
                <a16:creationId xmlns:a16="http://schemas.microsoft.com/office/drawing/2014/main" id="{387CD730-4728-496A-90BA-84A54F9DE265}"/>
              </a:ext>
            </a:extLst>
          </p:cNvPr>
          <p:cNvSpPr>
            <a:spLocks noChangeArrowheads="1"/>
          </p:cNvSpPr>
          <p:nvPr/>
        </p:nvSpPr>
        <p:spPr bwMode="auto">
          <a:xfrm>
            <a:off x="4408489" y="6121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7" name="Oval 1897">
            <a:extLst>
              <a:ext uri="{FF2B5EF4-FFF2-40B4-BE49-F238E27FC236}">
                <a16:creationId xmlns:a16="http://schemas.microsoft.com/office/drawing/2014/main" id="{49D621B7-81CC-49CE-9013-A9AC514031D8}"/>
              </a:ext>
            </a:extLst>
          </p:cNvPr>
          <p:cNvSpPr>
            <a:spLocks noChangeArrowheads="1"/>
          </p:cNvSpPr>
          <p:nvPr/>
        </p:nvSpPr>
        <p:spPr bwMode="auto">
          <a:xfrm>
            <a:off x="4421189" y="6478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8" name="Oval 1898">
            <a:extLst>
              <a:ext uri="{FF2B5EF4-FFF2-40B4-BE49-F238E27FC236}">
                <a16:creationId xmlns:a16="http://schemas.microsoft.com/office/drawing/2014/main" id="{DB7B4CFA-8080-46A6-9D3F-BAC6748BB154}"/>
              </a:ext>
            </a:extLst>
          </p:cNvPr>
          <p:cNvSpPr>
            <a:spLocks noChangeArrowheads="1"/>
          </p:cNvSpPr>
          <p:nvPr/>
        </p:nvSpPr>
        <p:spPr bwMode="auto">
          <a:xfrm>
            <a:off x="4392614" y="6216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9" name="Oval 1899">
            <a:extLst>
              <a:ext uri="{FF2B5EF4-FFF2-40B4-BE49-F238E27FC236}">
                <a16:creationId xmlns:a16="http://schemas.microsoft.com/office/drawing/2014/main" id="{233F5215-1CF6-410B-BEE3-A6A61FAAC367}"/>
              </a:ext>
            </a:extLst>
          </p:cNvPr>
          <p:cNvSpPr>
            <a:spLocks noChangeArrowheads="1"/>
          </p:cNvSpPr>
          <p:nvPr/>
        </p:nvSpPr>
        <p:spPr bwMode="auto">
          <a:xfrm>
            <a:off x="4600576" y="6437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0" name="Oval 1900">
            <a:extLst>
              <a:ext uri="{FF2B5EF4-FFF2-40B4-BE49-F238E27FC236}">
                <a16:creationId xmlns:a16="http://schemas.microsoft.com/office/drawing/2014/main" id="{FFAACEA0-CD5B-4128-81BD-BBFD478441E8}"/>
              </a:ext>
            </a:extLst>
          </p:cNvPr>
          <p:cNvSpPr>
            <a:spLocks noChangeArrowheads="1"/>
          </p:cNvSpPr>
          <p:nvPr/>
        </p:nvSpPr>
        <p:spPr bwMode="auto">
          <a:xfrm>
            <a:off x="4627564" y="6189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1" name="Oval 1901">
            <a:extLst>
              <a:ext uri="{FF2B5EF4-FFF2-40B4-BE49-F238E27FC236}">
                <a16:creationId xmlns:a16="http://schemas.microsoft.com/office/drawing/2014/main" id="{5A6EE3C5-6CB5-4E96-B768-91C06C665773}"/>
              </a:ext>
            </a:extLst>
          </p:cNvPr>
          <p:cNvSpPr>
            <a:spLocks noChangeArrowheads="1"/>
          </p:cNvSpPr>
          <p:nvPr/>
        </p:nvSpPr>
        <p:spPr bwMode="auto">
          <a:xfrm>
            <a:off x="4630739" y="610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2" name="Oval 1902">
            <a:extLst>
              <a:ext uri="{FF2B5EF4-FFF2-40B4-BE49-F238E27FC236}">
                <a16:creationId xmlns:a16="http://schemas.microsoft.com/office/drawing/2014/main" id="{3D526B62-19BD-4FE8-AC4F-109CB76A8199}"/>
              </a:ext>
            </a:extLst>
          </p:cNvPr>
          <p:cNvSpPr>
            <a:spLocks noChangeArrowheads="1"/>
          </p:cNvSpPr>
          <p:nvPr/>
        </p:nvSpPr>
        <p:spPr bwMode="auto">
          <a:xfrm>
            <a:off x="4529139" y="618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3" name="Oval 1903">
            <a:extLst>
              <a:ext uri="{FF2B5EF4-FFF2-40B4-BE49-F238E27FC236}">
                <a16:creationId xmlns:a16="http://schemas.microsoft.com/office/drawing/2014/main" id="{63165F26-8874-4D44-AC2E-A8535FFAA6D2}"/>
              </a:ext>
            </a:extLst>
          </p:cNvPr>
          <p:cNvSpPr>
            <a:spLocks noChangeArrowheads="1"/>
          </p:cNvSpPr>
          <p:nvPr/>
        </p:nvSpPr>
        <p:spPr bwMode="auto">
          <a:xfrm>
            <a:off x="4519614" y="6662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4" name="Oval 1904">
            <a:extLst>
              <a:ext uri="{FF2B5EF4-FFF2-40B4-BE49-F238E27FC236}">
                <a16:creationId xmlns:a16="http://schemas.microsoft.com/office/drawing/2014/main" id="{D040EDE8-031B-442A-A150-E606C5EAFC88}"/>
              </a:ext>
            </a:extLst>
          </p:cNvPr>
          <p:cNvSpPr>
            <a:spLocks noChangeArrowheads="1"/>
          </p:cNvSpPr>
          <p:nvPr/>
        </p:nvSpPr>
        <p:spPr bwMode="auto">
          <a:xfrm>
            <a:off x="4591051" y="6667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5" name="Oval 1905">
            <a:extLst>
              <a:ext uri="{FF2B5EF4-FFF2-40B4-BE49-F238E27FC236}">
                <a16:creationId xmlns:a16="http://schemas.microsoft.com/office/drawing/2014/main" id="{6FFB7D3F-70DD-4D7B-B82F-8E0F9B52A79E}"/>
              </a:ext>
            </a:extLst>
          </p:cNvPr>
          <p:cNvSpPr>
            <a:spLocks noChangeArrowheads="1"/>
          </p:cNvSpPr>
          <p:nvPr/>
        </p:nvSpPr>
        <p:spPr bwMode="auto">
          <a:xfrm>
            <a:off x="4614864" y="6594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6" name="Oval 1906">
            <a:extLst>
              <a:ext uri="{FF2B5EF4-FFF2-40B4-BE49-F238E27FC236}">
                <a16:creationId xmlns:a16="http://schemas.microsoft.com/office/drawing/2014/main" id="{C315962D-3DF7-459D-8B24-C01B6A71FCCE}"/>
              </a:ext>
            </a:extLst>
          </p:cNvPr>
          <p:cNvSpPr>
            <a:spLocks noChangeArrowheads="1"/>
          </p:cNvSpPr>
          <p:nvPr/>
        </p:nvSpPr>
        <p:spPr bwMode="auto">
          <a:xfrm>
            <a:off x="4516439" y="6599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7" name="Oval 1907">
            <a:extLst>
              <a:ext uri="{FF2B5EF4-FFF2-40B4-BE49-F238E27FC236}">
                <a16:creationId xmlns:a16="http://schemas.microsoft.com/office/drawing/2014/main" id="{8CFDF46D-C51B-435E-9D78-D70DDD0FDEB8}"/>
              </a:ext>
            </a:extLst>
          </p:cNvPr>
          <p:cNvSpPr>
            <a:spLocks noChangeArrowheads="1"/>
          </p:cNvSpPr>
          <p:nvPr/>
        </p:nvSpPr>
        <p:spPr bwMode="auto">
          <a:xfrm>
            <a:off x="4649789" y="6503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8" name="Oval 1908">
            <a:extLst>
              <a:ext uri="{FF2B5EF4-FFF2-40B4-BE49-F238E27FC236}">
                <a16:creationId xmlns:a16="http://schemas.microsoft.com/office/drawing/2014/main" id="{A1998443-7C35-4386-AA12-57B2BB9902FC}"/>
              </a:ext>
            </a:extLst>
          </p:cNvPr>
          <p:cNvSpPr>
            <a:spLocks noChangeArrowheads="1"/>
          </p:cNvSpPr>
          <p:nvPr/>
        </p:nvSpPr>
        <p:spPr bwMode="auto">
          <a:xfrm>
            <a:off x="4510089" y="649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9" name="Oval 1909">
            <a:extLst>
              <a:ext uri="{FF2B5EF4-FFF2-40B4-BE49-F238E27FC236}">
                <a16:creationId xmlns:a16="http://schemas.microsoft.com/office/drawing/2014/main" id="{5A22CBE5-D8B3-4C82-854A-91BF0F0F1F97}"/>
              </a:ext>
            </a:extLst>
          </p:cNvPr>
          <p:cNvSpPr>
            <a:spLocks noChangeArrowheads="1"/>
          </p:cNvSpPr>
          <p:nvPr/>
        </p:nvSpPr>
        <p:spPr bwMode="auto">
          <a:xfrm>
            <a:off x="4618039" y="633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0" name="Oval 1910">
            <a:extLst>
              <a:ext uri="{FF2B5EF4-FFF2-40B4-BE49-F238E27FC236}">
                <a16:creationId xmlns:a16="http://schemas.microsoft.com/office/drawing/2014/main" id="{9A26E224-A8DD-49CA-9EB4-5E4F51CD9E5F}"/>
              </a:ext>
            </a:extLst>
          </p:cNvPr>
          <p:cNvSpPr>
            <a:spLocks noChangeArrowheads="1"/>
          </p:cNvSpPr>
          <p:nvPr/>
        </p:nvSpPr>
        <p:spPr bwMode="auto">
          <a:xfrm>
            <a:off x="4710114" y="6373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1" name="Oval 1911">
            <a:extLst>
              <a:ext uri="{FF2B5EF4-FFF2-40B4-BE49-F238E27FC236}">
                <a16:creationId xmlns:a16="http://schemas.microsoft.com/office/drawing/2014/main" id="{780AA13A-A7DF-4EB2-95F5-5D7C645F2EFB}"/>
              </a:ext>
            </a:extLst>
          </p:cNvPr>
          <p:cNvSpPr>
            <a:spLocks noChangeArrowheads="1"/>
          </p:cNvSpPr>
          <p:nvPr/>
        </p:nvSpPr>
        <p:spPr bwMode="auto">
          <a:xfrm>
            <a:off x="4745039" y="6513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2" name="Oval 1912">
            <a:extLst>
              <a:ext uri="{FF2B5EF4-FFF2-40B4-BE49-F238E27FC236}">
                <a16:creationId xmlns:a16="http://schemas.microsoft.com/office/drawing/2014/main" id="{E6E83DA6-C3C4-424F-B4DB-899B8F79A840}"/>
              </a:ext>
            </a:extLst>
          </p:cNvPr>
          <p:cNvSpPr>
            <a:spLocks noChangeArrowheads="1"/>
          </p:cNvSpPr>
          <p:nvPr/>
        </p:nvSpPr>
        <p:spPr bwMode="auto">
          <a:xfrm>
            <a:off x="4772026" y="6265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3" name="Oval 1913">
            <a:extLst>
              <a:ext uri="{FF2B5EF4-FFF2-40B4-BE49-F238E27FC236}">
                <a16:creationId xmlns:a16="http://schemas.microsoft.com/office/drawing/2014/main" id="{549D0C49-AE50-4F54-BCB5-6BEAC0A60C52}"/>
              </a:ext>
            </a:extLst>
          </p:cNvPr>
          <p:cNvSpPr>
            <a:spLocks noChangeArrowheads="1"/>
          </p:cNvSpPr>
          <p:nvPr/>
        </p:nvSpPr>
        <p:spPr bwMode="auto">
          <a:xfrm>
            <a:off x="4775201" y="618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4" name="Oval 1914">
            <a:extLst>
              <a:ext uri="{FF2B5EF4-FFF2-40B4-BE49-F238E27FC236}">
                <a16:creationId xmlns:a16="http://schemas.microsoft.com/office/drawing/2014/main" id="{E951F788-C822-4E86-970D-D41EE7772826}"/>
              </a:ext>
            </a:extLst>
          </p:cNvPr>
          <p:cNvSpPr>
            <a:spLocks noChangeArrowheads="1"/>
          </p:cNvSpPr>
          <p:nvPr/>
        </p:nvSpPr>
        <p:spPr bwMode="auto">
          <a:xfrm>
            <a:off x="4691064" y="613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5" name="Oval 1915">
            <a:extLst>
              <a:ext uri="{FF2B5EF4-FFF2-40B4-BE49-F238E27FC236}">
                <a16:creationId xmlns:a16="http://schemas.microsoft.com/office/drawing/2014/main" id="{B6124A04-DD5E-46EB-ABD7-535BD6079A0C}"/>
              </a:ext>
            </a:extLst>
          </p:cNvPr>
          <p:cNvSpPr>
            <a:spLocks noChangeArrowheads="1"/>
          </p:cNvSpPr>
          <p:nvPr/>
        </p:nvSpPr>
        <p:spPr bwMode="auto">
          <a:xfrm>
            <a:off x="4673601" y="6264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6" name="Oval 1916">
            <a:extLst>
              <a:ext uri="{FF2B5EF4-FFF2-40B4-BE49-F238E27FC236}">
                <a16:creationId xmlns:a16="http://schemas.microsoft.com/office/drawing/2014/main" id="{DB69FFF1-D35E-4891-B94C-B50FCACA4841}"/>
              </a:ext>
            </a:extLst>
          </p:cNvPr>
          <p:cNvSpPr>
            <a:spLocks noChangeArrowheads="1"/>
          </p:cNvSpPr>
          <p:nvPr/>
        </p:nvSpPr>
        <p:spPr bwMode="auto">
          <a:xfrm>
            <a:off x="4759326" y="667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7" name="Oval 1917">
            <a:extLst>
              <a:ext uri="{FF2B5EF4-FFF2-40B4-BE49-F238E27FC236}">
                <a16:creationId xmlns:a16="http://schemas.microsoft.com/office/drawing/2014/main" id="{872C7F7D-ACCA-40FC-9181-62BCEB037D87}"/>
              </a:ext>
            </a:extLst>
          </p:cNvPr>
          <p:cNvSpPr>
            <a:spLocks noChangeArrowheads="1"/>
          </p:cNvSpPr>
          <p:nvPr/>
        </p:nvSpPr>
        <p:spPr bwMode="auto">
          <a:xfrm>
            <a:off x="4660901" y="6675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8" name="Oval 1918">
            <a:extLst>
              <a:ext uri="{FF2B5EF4-FFF2-40B4-BE49-F238E27FC236}">
                <a16:creationId xmlns:a16="http://schemas.microsoft.com/office/drawing/2014/main" id="{DB8122F2-4CCE-4166-8D2A-1E2D967CB257}"/>
              </a:ext>
            </a:extLst>
          </p:cNvPr>
          <p:cNvSpPr>
            <a:spLocks noChangeArrowheads="1"/>
          </p:cNvSpPr>
          <p:nvPr/>
        </p:nvSpPr>
        <p:spPr bwMode="auto">
          <a:xfrm>
            <a:off x="4816476" y="630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9" name="Oval 1919">
            <a:extLst>
              <a:ext uri="{FF2B5EF4-FFF2-40B4-BE49-F238E27FC236}">
                <a16:creationId xmlns:a16="http://schemas.microsoft.com/office/drawing/2014/main" id="{5CF0E706-EEF0-434F-AD90-6BFEC34029B5}"/>
              </a:ext>
            </a:extLst>
          </p:cNvPr>
          <p:cNvSpPr>
            <a:spLocks noChangeArrowheads="1"/>
          </p:cNvSpPr>
          <p:nvPr/>
        </p:nvSpPr>
        <p:spPr bwMode="auto">
          <a:xfrm>
            <a:off x="5570539" y="644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0" name="Oval 1920">
            <a:extLst>
              <a:ext uri="{FF2B5EF4-FFF2-40B4-BE49-F238E27FC236}">
                <a16:creationId xmlns:a16="http://schemas.microsoft.com/office/drawing/2014/main" id="{FD3C13E5-6A73-4D02-A06F-36D5632DE7F8}"/>
              </a:ext>
            </a:extLst>
          </p:cNvPr>
          <p:cNvSpPr>
            <a:spLocks noChangeArrowheads="1"/>
          </p:cNvSpPr>
          <p:nvPr/>
        </p:nvSpPr>
        <p:spPr bwMode="auto">
          <a:xfrm>
            <a:off x="5016501" y="632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1" name="Oval 1921">
            <a:extLst>
              <a:ext uri="{FF2B5EF4-FFF2-40B4-BE49-F238E27FC236}">
                <a16:creationId xmlns:a16="http://schemas.microsoft.com/office/drawing/2014/main" id="{428820EB-9625-4A2F-8093-7522F3111004}"/>
              </a:ext>
            </a:extLst>
          </p:cNvPr>
          <p:cNvSpPr>
            <a:spLocks noChangeArrowheads="1"/>
          </p:cNvSpPr>
          <p:nvPr/>
        </p:nvSpPr>
        <p:spPr bwMode="auto">
          <a:xfrm>
            <a:off x="5051426" y="6465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2" name="Oval 1922">
            <a:extLst>
              <a:ext uri="{FF2B5EF4-FFF2-40B4-BE49-F238E27FC236}">
                <a16:creationId xmlns:a16="http://schemas.microsoft.com/office/drawing/2014/main" id="{AB7C338D-B2F7-4F57-907A-FA5FDB4E963A}"/>
              </a:ext>
            </a:extLst>
          </p:cNvPr>
          <p:cNvSpPr>
            <a:spLocks noChangeArrowheads="1"/>
          </p:cNvSpPr>
          <p:nvPr/>
        </p:nvSpPr>
        <p:spPr bwMode="auto">
          <a:xfrm>
            <a:off x="5065714" y="6623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3" name="Oval 1923">
            <a:extLst>
              <a:ext uri="{FF2B5EF4-FFF2-40B4-BE49-F238E27FC236}">
                <a16:creationId xmlns:a16="http://schemas.microsoft.com/office/drawing/2014/main" id="{3FDBBD4C-BBAE-4552-BBCD-971AAF9B3124}"/>
              </a:ext>
            </a:extLst>
          </p:cNvPr>
          <p:cNvSpPr>
            <a:spLocks noChangeArrowheads="1"/>
          </p:cNvSpPr>
          <p:nvPr/>
        </p:nvSpPr>
        <p:spPr bwMode="auto">
          <a:xfrm>
            <a:off x="4967289" y="662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4" name="Oval 1924">
            <a:extLst>
              <a:ext uri="{FF2B5EF4-FFF2-40B4-BE49-F238E27FC236}">
                <a16:creationId xmlns:a16="http://schemas.microsoft.com/office/drawing/2014/main" id="{F6FD11DA-BD5A-4F67-BACE-E1EB44CC4EB3}"/>
              </a:ext>
            </a:extLst>
          </p:cNvPr>
          <p:cNvSpPr>
            <a:spLocks noChangeArrowheads="1"/>
          </p:cNvSpPr>
          <p:nvPr/>
        </p:nvSpPr>
        <p:spPr bwMode="auto">
          <a:xfrm>
            <a:off x="5100639" y="653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5" name="Oval 1925">
            <a:extLst>
              <a:ext uri="{FF2B5EF4-FFF2-40B4-BE49-F238E27FC236}">
                <a16:creationId xmlns:a16="http://schemas.microsoft.com/office/drawing/2014/main" id="{E454C6F0-E0A1-453E-B999-26CDA5B19CCA}"/>
              </a:ext>
            </a:extLst>
          </p:cNvPr>
          <p:cNvSpPr>
            <a:spLocks noChangeArrowheads="1"/>
          </p:cNvSpPr>
          <p:nvPr/>
        </p:nvSpPr>
        <p:spPr bwMode="auto">
          <a:xfrm>
            <a:off x="5008564" y="641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6" name="Oval 1926">
            <a:extLst>
              <a:ext uri="{FF2B5EF4-FFF2-40B4-BE49-F238E27FC236}">
                <a16:creationId xmlns:a16="http://schemas.microsoft.com/office/drawing/2014/main" id="{525D79BB-CC71-4D0D-A32B-72ED5911C7CA}"/>
              </a:ext>
            </a:extLst>
          </p:cNvPr>
          <p:cNvSpPr>
            <a:spLocks noChangeArrowheads="1"/>
          </p:cNvSpPr>
          <p:nvPr/>
        </p:nvSpPr>
        <p:spPr bwMode="auto">
          <a:xfrm>
            <a:off x="5068889" y="636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7" name="Oval 1927">
            <a:extLst>
              <a:ext uri="{FF2B5EF4-FFF2-40B4-BE49-F238E27FC236}">
                <a16:creationId xmlns:a16="http://schemas.microsoft.com/office/drawing/2014/main" id="{26E53349-57BC-450F-9115-6DA292F0340F}"/>
              </a:ext>
            </a:extLst>
          </p:cNvPr>
          <p:cNvSpPr>
            <a:spLocks noChangeArrowheads="1"/>
          </p:cNvSpPr>
          <p:nvPr/>
        </p:nvSpPr>
        <p:spPr bwMode="auto">
          <a:xfrm>
            <a:off x="5160964" y="640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8" name="Oval 1928">
            <a:extLst>
              <a:ext uri="{FF2B5EF4-FFF2-40B4-BE49-F238E27FC236}">
                <a16:creationId xmlns:a16="http://schemas.microsoft.com/office/drawing/2014/main" id="{AC58ABF6-3194-4A1E-A654-F607AE23CE06}"/>
              </a:ext>
            </a:extLst>
          </p:cNvPr>
          <p:cNvSpPr>
            <a:spLocks noChangeArrowheads="1"/>
          </p:cNvSpPr>
          <p:nvPr/>
        </p:nvSpPr>
        <p:spPr bwMode="auto">
          <a:xfrm>
            <a:off x="5195889" y="6542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9" name="Oval 1929">
            <a:extLst>
              <a:ext uri="{FF2B5EF4-FFF2-40B4-BE49-F238E27FC236}">
                <a16:creationId xmlns:a16="http://schemas.microsoft.com/office/drawing/2014/main" id="{E164530B-629D-4CEF-90EC-BEE0955F6AD8}"/>
              </a:ext>
            </a:extLst>
          </p:cNvPr>
          <p:cNvSpPr>
            <a:spLocks noChangeArrowheads="1"/>
          </p:cNvSpPr>
          <p:nvPr/>
        </p:nvSpPr>
        <p:spPr bwMode="auto">
          <a:xfrm>
            <a:off x="5222876" y="6294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0" name="Oval 1930">
            <a:extLst>
              <a:ext uri="{FF2B5EF4-FFF2-40B4-BE49-F238E27FC236}">
                <a16:creationId xmlns:a16="http://schemas.microsoft.com/office/drawing/2014/main" id="{1468135A-9D64-47C7-A2E9-025F9243EA90}"/>
              </a:ext>
            </a:extLst>
          </p:cNvPr>
          <p:cNvSpPr>
            <a:spLocks noChangeArrowheads="1"/>
          </p:cNvSpPr>
          <p:nvPr/>
        </p:nvSpPr>
        <p:spPr bwMode="auto">
          <a:xfrm>
            <a:off x="5124451" y="6292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1" name="Oval 1931">
            <a:extLst>
              <a:ext uri="{FF2B5EF4-FFF2-40B4-BE49-F238E27FC236}">
                <a16:creationId xmlns:a16="http://schemas.microsoft.com/office/drawing/2014/main" id="{35CE338F-961C-496F-8D93-3C6D059DA74D}"/>
              </a:ext>
            </a:extLst>
          </p:cNvPr>
          <p:cNvSpPr>
            <a:spLocks noChangeArrowheads="1"/>
          </p:cNvSpPr>
          <p:nvPr/>
        </p:nvSpPr>
        <p:spPr bwMode="auto">
          <a:xfrm>
            <a:off x="5235576" y="638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2" name="Oval 1932">
            <a:extLst>
              <a:ext uri="{FF2B5EF4-FFF2-40B4-BE49-F238E27FC236}">
                <a16:creationId xmlns:a16="http://schemas.microsoft.com/office/drawing/2014/main" id="{34A61038-5FAA-4EE6-A9AB-D169BDCEDC0F}"/>
              </a:ext>
            </a:extLst>
          </p:cNvPr>
          <p:cNvSpPr>
            <a:spLocks noChangeArrowheads="1"/>
          </p:cNvSpPr>
          <p:nvPr/>
        </p:nvSpPr>
        <p:spPr bwMode="auto">
          <a:xfrm>
            <a:off x="5273676" y="648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3" name="Oval 1933">
            <a:extLst>
              <a:ext uri="{FF2B5EF4-FFF2-40B4-BE49-F238E27FC236}">
                <a16:creationId xmlns:a16="http://schemas.microsoft.com/office/drawing/2014/main" id="{691B41FB-9D87-412C-8BDE-2F5A8319C147}"/>
              </a:ext>
            </a:extLst>
          </p:cNvPr>
          <p:cNvSpPr>
            <a:spLocks noChangeArrowheads="1"/>
          </p:cNvSpPr>
          <p:nvPr/>
        </p:nvSpPr>
        <p:spPr bwMode="auto">
          <a:xfrm>
            <a:off x="5308601" y="662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4" name="Oval 1934">
            <a:extLst>
              <a:ext uri="{FF2B5EF4-FFF2-40B4-BE49-F238E27FC236}">
                <a16:creationId xmlns:a16="http://schemas.microsoft.com/office/drawing/2014/main" id="{E8215BEF-92BC-4CBF-B5CE-7234C9B2F573}"/>
              </a:ext>
            </a:extLst>
          </p:cNvPr>
          <p:cNvSpPr>
            <a:spLocks noChangeArrowheads="1"/>
          </p:cNvSpPr>
          <p:nvPr/>
        </p:nvSpPr>
        <p:spPr bwMode="auto">
          <a:xfrm>
            <a:off x="5335589" y="638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5" name="Oval 1935">
            <a:extLst>
              <a:ext uri="{FF2B5EF4-FFF2-40B4-BE49-F238E27FC236}">
                <a16:creationId xmlns:a16="http://schemas.microsoft.com/office/drawing/2014/main" id="{E1B4EF1D-0036-4650-A984-C355659B185A}"/>
              </a:ext>
            </a:extLst>
          </p:cNvPr>
          <p:cNvSpPr>
            <a:spLocks noChangeArrowheads="1"/>
          </p:cNvSpPr>
          <p:nvPr/>
        </p:nvSpPr>
        <p:spPr bwMode="auto">
          <a:xfrm>
            <a:off x="5338764" y="6296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6" name="Oval 1936">
            <a:extLst>
              <a:ext uri="{FF2B5EF4-FFF2-40B4-BE49-F238E27FC236}">
                <a16:creationId xmlns:a16="http://schemas.microsoft.com/office/drawing/2014/main" id="{18A0809D-6172-4DD3-B4B4-A3AB429FC93E}"/>
              </a:ext>
            </a:extLst>
          </p:cNvPr>
          <p:cNvSpPr>
            <a:spLocks noChangeArrowheads="1"/>
          </p:cNvSpPr>
          <p:nvPr/>
        </p:nvSpPr>
        <p:spPr bwMode="auto">
          <a:xfrm>
            <a:off x="5254626" y="625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7" name="Oval 1937">
            <a:extLst>
              <a:ext uri="{FF2B5EF4-FFF2-40B4-BE49-F238E27FC236}">
                <a16:creationId xmlns:a16="http://schemas.microsoft.com/office/drawing/2014/main" id="{9718FFA2-E866-42F9-85A5-454F2D6D77BC}"/>
              </a:ext>
            </a:extLst>
          </p:cNvPr>
          <p:cNvSpPr>
            <a:spLocks noChangeArrowheads="1"/>
          </p:cNvSpPr>
          <p:nvPr/>
        </p:nvSpPr>
        <p:spPr bwMode="auto">
          <a:xfrm>
            <a:off x="5445126" y="6510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8" name="Oval 1938">
            <a:extLst>
              <a:ext uri="{FF2B5EF4-FFF2-40B4-BE49-F238E27FC236}">
                <a16:creationId xmlns:a16="http://schemas.microsoft.com/office/drawing/2014/main" id="{582C3AC9-C149-4B50-99BD-836348718A62}"/>
              </a:ext>
            </a:extLst>
          </p:cNvPr>
          <p:cNvSpPr>
            <a:spLocks noChangeArrowheads="1"/>
          </p:cNvSpPr>
          <p:nvPr/>
        </p:nvSpPr>
        <p:spPr bwMode="auto">
          <a:xfrm>
            <a:off x="5418139" y="656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9" name="Oval 1939">
            <a:extLst>
              <a:ext uri="{FF2B5EF4-FFF2-40B4-BE49-F238E27FC236}">
                <a16:creationId xmlns:a16="http://schemas.microsoft.com/office/drawing/2014/main" id="{DA0F3A23-6597-41F1-A431-2FF578D30065}"/>
              </a:ext>
            </a:extLst>
          </p:cNvPr>
          <p:cNvSpPr>
            <a:spLocks noChangeArrowheads="1"/>
          </p:cNvSpPr>
          <p:nvPr/>
        </p:nvSpPr>
        <p:spPr bwMode="auto">
          <a:xfrm>
            <a:off x="5480051" y="645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0" name="Oval 1940">
            <a:extLst>
              <a:ext uri="{FF2B5EF4-FFF2-40B4-BE49-F238E27FC236}">
                <a16:creationId xmlns:a16="http://schemas.microsoft.com/office/drawing/2014/main" id="{AA30D8F5-A57C-4633-BB0E-8CA737ECAD29}"/>
              </a:ext>
            </a:extLst>
          </p:cNvPr>
          <p:cNvSpPr>
            <a:spLocks noChangeArrowheads="1"/>
          </p:cNvSpPr>
          <p:nvPr/>
        </p:nvSpPr>
        <p:spPr bwMode="auto">
          <a:xfrm>
            <a:off x="5483226" y="637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1" name="Oval 1941">
            <a:extLst>
              <a:ext uri="{FF2B5EF4-FFF2-40B4-BE49-F238E27FC236}">
                <a16:creationId xmlns:a16="http://schemas.microsoft.com/office/drawing/2014/main" id="{956C7AA1-BAA4-4D32-964D-318C8E175B77}"/>
              </a:ext>
            </a:extLst>
          </p:cNvPr>
          <p:cNvSpPr>
            <a:spLocks noChangeArrowheads="1"/>
          </p:cNvSpPr>
          <p:nvPr/>
        </p:nvSpPr>
        <p:spPr bwMode="auto">
          <a:xfrm>
            <a:off x="5381626" y="6456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2" name="Oval 1942">
            <a:extLst>
              <a:ext uri="{FF2B5EF4-FFF2-40B4-BE49-F238E27FC236}">
                <a16:creationId xmlns:a16="http://schemas.microsoft.com/office/drawing/2014/main" id="{AE5440BD-F0A4-42F3-8F85-3D7BB03B5B50}"/>
              </a:ext>
            </a:extLst>
          </p:cNvPr>
          <p:cNvSpPr>
            <a:spLocks noChangeArrowheads="1"/>
          </p:cNvSpPr>
          <p:nvPr/>
        </p:nvSpPr>
        <p:spPr bwMode="auto">
          <a:xfrm>
            <a:off x="5470526" y="660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3" name="Oval 1943">
            <a:extLst>
              <a:ext uri="{FF2B5EF4-FFF2-40B4-BE49-F238E27FC236}">
                <a16:creationId xmlns:a16="http://schemas.microsoft.com/office/drawing/2014/main" id="{56205E13-E8B4-42F7-9225-A0C9C559B4B6}"/>
              </a:ext>
            </a:extLst>
          </p:cNvPr>
          <p:cNvSpPr>
            <a:spLocks noChangeArrowheads="1"/>
          </p:cNvSpPr>
          <p:nvPr/>
        </p:nvSpPr>
        <p:spPr bwMode="auto">
          <a:xfrm>
            <a:off x="5441951" y="6338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4" name="Oval 1944">
            <a:extLst>
              <a:ext uri="{FF2B5EF4-FFF2-40B4-BE49-F238E27FC236}">
                <a16:creationId xmlns:a16="http://schemas.microsoft.com/office/drawing/2014/main" id="{BF91FAF8-B0BE-4F22-9ABF-A09640AA930D}"/>
              </a:ext>
            </a:extLst>
          </p:cNvPr>
          <p:cNvSpPr>
            <a:spLocks noChangeArrowheads="1"/>
          </p:cNvSpPr>
          <p:nvPr/>
        </p:nvSpPr>
        <p:spPr bwMode="auto">
          <a:xfrm>
            <a:off x="5649914" y="655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5" name="Oval 1945">
            <a:extLst>
              <a:ext uri="{FF2B5EF4-FFF2-40B4-BE49-F238E27FC236}">
                <a16:creationId xmlns:a16="http://schemas.microsoft.com/office/drawing/2014/main" id="{FA9AFB48-F79D-4850-A0E7-A98DAD5A32C1}"/>
              </a:ext>
            </a:extLst>
          </p:cNvPr>
          <p:cNvSpPr>
            <a:spLocks noChangeArrowheads="1"/>
          </p:cNvSpPr>
          <p:nvPr/>
        </p:nvSpPr>
        <p:spPr bwMode="auto">
          <a:xfrm>
            <a:off x="5676901" y="6311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6" name="Oval 1946">
            <a:extLst>
              <a:ext uri="{FF2B5EF4-FFF2-40B4-BE49-F238E27FC236}">
                <a16:creationId xmlns:a16="http://schemas.microsoft.com/office/drawing/2014/main" id="{F98D8F02-05E7-4EC8-BDC1-8CFA6B5B7A35}"/>
              </a:ext>
            </a:extLst>
          </p:cNvPr>
          <p:cNvSpPr>
            <a:spLocks noChangeArrowheads="1"/>
          </p:cNvSpPr>
          <p:nvPr/>
        </p:nvSpPr>
        <p:spPr bwMode="auto">
          <a:xfrm>
            <a:off x="5578476" y="631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7" name="Oval 1947">
            <a:extLst>
              <a:ext uri="{FF2B5EF4-FFF2-40B4-BE49-F238E27FC236}">
                <a16:creationId xmlns:a16="http://schemas.microsoft.com/office/drawing/2014/main" id="{3FBF6E67-0333-40A0-8058-FD42F151D977}"/>
              </a:ext>
            </a:extLst>
          </p:cNvPr>
          <p:cNvSpPr>
            <a:spLocks noChangeArrowheads="1"/>
          </p:cNvSpPr>
          <p:nvPr/>
        </p:nvSpPr>
        <p:spPr bwMode="auto">
          <a:xfrm>
            <a:off x="5699126" y="662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8" name="Oval 1948">
            <a:extLst>
              <a:ext uri="{FF2B5EF4-FFF2-40B4-BE49-F238E27FC236}">
                <a16:creationId xmlns:a16="http://schemas.microsoft.com/office/drawing/2014/main" id="{792965A5-BC43-4958-A4B7-CFBA4FC344E0}"/>
              </a:ext>
            </a:extLst>
          </p:cNvPr>
          <p:cNvSpPr>
            <a:spLocks noChangeArrowheads="1"/>
          </p:cNvSpPr>
          <p:nvPr/>
        </p:nvSpPr>
        <p:spPr bwMode="auto">
          <a:xfrm>
            <a:off x="5548314" y="652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9" name="Oval 1949">
            <a:extLst>
              <a:ext uri="{FF2B5EF4-FFF2-40B4-BE49-F238E27FC236}">
                <a16:creationId xmlns:a16="http://schemas.microsoft.com/office/drawing/2014/main" id="{68547F23-21EF-484F-A56E-3B3E19B1787B}"/>
              </a:ext>
            </a:extLst>
          </p:cNvPr>
          <p:cNvSpPr>
            <a:spLocks noChangeArrowheads="1"/>
          </p:cNvSpPr>
          <p:nvPr/>
        </p:nvSpPr>
        <p:spPr bwMode="auto">
          <a:xfrm>
            <a:off x="5667376" y="6454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0" name="Oval 1950">
            <a:extLst>
              <a:ext uri="{FF2B5EF4-FFF2-40B4-BE49-F238E27FC236}">
                <a16:creationId xmlns:a16="http://schemas.microsoft.com/office/drawing/2014/main" id="{DBA008A5-EC2D-4B69-B781-1E8C8D30F666}"/>
              </a:ext>
            </a:extLst>
          </p:cNvPr>
          <p:cNvSpPr>
            <a:spLocks noChangeArrowheads="1"/>
          </p:cNvSpPr>
          <p:nvPr/>
        </p:nvSpPr>
        <p:spPr bwMode="auto">
          <a:xfrm>
            <a:off x="5759451" y="649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1" name="Oval 1951">
            <a:extLst>
              <a:ext uri="{FF2B5EF4-FFF2-40B4-BE49-F238E27FC236}">
                <a16:creationId xmlns:a16="http://schemas.microsoft.com/office/drawing/2014/main" id="{5E76549D-B3A9-4C83-81B2-798C1944D499}"/>
              </a:ext>
            </a:extLst>
          </p:cNvPr>
          <p:cNvSpPr>
            <a:spLocks noChangeArrowheads="1"/>
          </p:cNvSpPr>
          <p:nvPr/>
        </p:nvSpPr>
        <p:spPr bwMode="auto">
          <a:xfrm>
            <a:off x="5740401" y="626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2" name="Oval 1952">
            <a:extLst>
              <a:ext uri="{FF2B5EF4-FFF2-40B4-BE49-F238E27FC236}">
                <a16:creationId xmlns:a16="http://schemas.microsoft.com/office/drawing/2014/main" id="{9649C4AF-A1D1-4828-9D60-41A6351015BE}"/>
              </a:ext>
            </a:extLst>
          </p:cNvPr>
          <p:cNvSpPr>
            <a:spLocks noChangeArrowheads="1"/>
          </p:cNvSpPr>
          <p:nvPr/>
        </p:nvSpPr>
        <p:spPr bwMode="auto">
          <a:xfrm>
            <a:off x="5722939" y="638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3" name="Oval 1953">
            <a:extLst>
              <a:ext uri="{FF2B5EF4-FFF2-40B4-BE49-F238E27FC236}">
                <a16:creationId xmlns:a16="http://schemas.microsoft.com/office/drawing/2014/main" id="{8D3FA645-26FB-40CE-BC8B-235B481262BA}"/>
              </a:ext>
            </a:extLst>
          </p:cNvPr>
          <p:cNvSpPr>
            <a:spLocks noChangeArrowheads="1"/>
          </p:cNvSpPr>
          <p:nvPr/>
        </p:nvSpPr>
        <p:spPr bwMode="auto">
          <a:xfrm>
            <a:off x="4991101" y="607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4" name="Oval 1954">
            <a:extLst>
              <a:ext uri="{FF2B5EF4-FFF2-40B4-BE49-F238E27FC236}">
                <a16:creationId xmlns:a16="http://schemas.microsoft.com/office/drawing/2014/main" id="{0AFC0D9D-0975-46A6-8541-5FC71D52FC87}"/>
              </a:ext>
            </a:extLst>
          </p:cNvPr>
          <p:cNvSpPr>
            <a:spLocks noChangeArrowheads="1"/>
          </p:cNvSpPr>
          <p:nvPr/>
        </p:nvSpPr>
        <p:spPr bwMode="auto">
          <a:xfrm>
            <a:off x="4981576" y="6219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5" name="Oval 1955">
            <a:extLst>
              <a:ext uri="{FF2B5EF4-FFF2-40B4-BE49-F238E27FC236}">
                <a16:creationId xmlns:a16="http://schemas.microsoft.com/office/drawing/2014/main" id="{AFDFC80D-D36A-46F4-9A1D-DE8B89701E7B}"/>
              </a:ext>
            </a:extLst>
          </p:cNvPr>
          <p:cNvSpPr>
            <a:spLocks noChangeArrowheads="1"/>
          </p:cNvSpPr>
          <p:nvPr/>
        </p:nvSpPr>
        <p:spPr bwMode="auto">
          <a:xfrm>
            <a:off x="5073651" y="626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6" name="Oval 1956">
            <a:extLst>
              <a:ext uri="{FF2B5EF4-FFF2-40B4-BE49-F238E27FC236}">
                <a16:creationId xmlns:a16="http://schemas.microsoft.com/office/drawing/2014/main" id="{686BE74F-F02B-41FE-9072-49198638C1B5}"/>
              </a:ext>
            </a:extLst>
          </p:cNvPr>
          <p:cNvSpPr>
            <a:spLocks noChangeArrowheads="1"/>
          </p:cNvSpPr>
          <p:nvPr/>
        </p:nvSpPr>
        <p:spPr bwMode="auto">
          <a:xfrm>
            <a:off x="5135564" y="615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7" name="Oval 1957">
            <a:extLst>
              <a:ext uri="{FF2B5EF4-FFF2-40B4-BE49-F238E27FC236}">
                <a16:creationId xmlns:a16="http://schemas.microsoft.com/office/drawing/2014/main" id="{000B893F-A134-4D6B-837C-EA73AF632157}"/>
              </a:ext>
            </a:extLst>
          </p:cNvPr>
          <p:cNvSpPr>
            <a:spLocks noChangeArrowheads="1"/>
          </p:cNvSpPr>
          <p:nvPr/>
        </p:nvSpPr>
        <p:spPr bwMode="auto">
          <a:xfrm>
            <a:off x="5037139" y="6151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8" name="Oval 1958">
            <a:extLst>
              <a:ext uri="{FF2B5EF4-FFF2-40B4-BE49-F238E27FC236}">
                <a16:creationId xmlns:a16="http://schemas.microsoft.com/office/drawing/2014/main" id="{7C9F1E02-EF8D-4416-B30A-FDC739C74556}"/>
              </a:ext>
            </a:extLst>
          </p:cNvPr>
          <p:cNvSpPr>
            <a:spLocks noChangeArrowheads="1"/>
          </p:cNvSpPr>
          <p:nvPr/>
        </p:nvSpPr>
        <p:spPr bwMode="auto">
          <a:xfrm>
            <a:off x="5148264" y="623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9" name="Oval 1959">
            <a:extLst>
              <a:ext uri="{FF2B5EF4-FFF2-40B4-BE49-F238E27FC236}">
                <a16:creationId xmlns:a16="http://schemas.microsoft.com/office/drawing/2014/main" id="{5C8603C7-DAC1-4C40-8AFD-6698C3C442CF}"/>
              </a:ext>
            </a:extLst>
          </p:cNvPr>
          <p:cNvSpPr>
            <a:spLocks noChangeArrowheads="1"/>
          </p:cNvSpPr>
          <p:nvPr/>
        </p:nvSpPr>
        <p:spPr bwMode="auto">
          <a:xfrm>
            <a:off x="5534026" y="606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0" name="Oval 1960">
            <a:extLst>
              <a:ext uri="{FF2B5EF4-FFF2-40B4-BE49-F238E27FC236}">
                <a16:creationId xmlns:a16="http://schemas.microsoft.com/office/drawing/2014/main" id="{0118B114-EEBD-4EFA-B85F-9D537246B980}"/>
              </a:ext>
            </a:extLst>
          </p:cNvPr>
          <p:cNvSpPr>
            <a:spLocks noChangeArrowheads="1"/>
          </p:cNvSpPr>
          <p:nvPr/>
        </p:nvSpPr>
        <p:spPr bwMode="auto">
          <a:xfrm>
            <a:off x="5251451" y="6154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1" name="Oval 1961">
            <a:extLst>
              <a:ext uri="{FF2B5EF4-FFF2-40B4-BE49-F238E27FC236}">
                <a16:creationId xmlns:a16="http://schemas.microsoft.com/office/drawing/2014/main" id="{051C4461-BAEF-4757-A3FB-D4B8AFB0B9F4}"/>
              </a:ext>
            </a:extLst>
          </p:cNvPr>
          <p:cNvSpPr>
            <a:spLocks noChangeArrowheads="1"/>
          </p:cNvSpPr>
          <p:nvPr/>
        </p:nvSpPr>
        <p:spPr bwMode="auto">
          <a:xfrm>
            <a:off x="5167314" y="611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2" name="Oval 1962">
            <a:extLst>
              <a:ext uri="{FF2B5EF4-FFF2-40B4-BE49-F238E27FC236}">
                <a16:creationId xmlns:a16="http://schemas.microsoft.com/office/drawing/2014/main" id="{BBBA3F56-202B-458F-8867-40B26FEC2A77}"/>
              </a:ext>
            </a:extLst>
          </p:cNvPr>
          <p:cNvSpPr>
            <a:spLocks noChangeArrowheads="1"/>
          </p:cNvSpPr>
          <p:nvPr/>
        </p:nvSpPr>
        <p:spPr bwMode="auto">
          <a:xfrm>
            <a:off x="5395914" y="623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3" name="Oval 1963">
            <a:extLst>
              <a:ext uri="{FF2B5EF4-FFF2-40B4-BE49-F238E27FC236}">
                <a16:creationId xmlns:a16="http://schemas.microsoft.com/office/drawing/2014/main" id="{10538D56-ECA6-4365-B295-C8C46B5F89AB}"/>
              </a:ext>
            </a:extLst>
          </p:cNvPr>
          <p:cNvSpPr>
            <a:spLocks noChangeArrowheads="1"/>
          </p:cNvSpPr>
          <p:nvPr/>
        </p:nvSpPr>
        <p:spPr bwMode="auto">
          <a:xfrm>
            <a:off x="5370514" y="610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4" name="Oval 1964">
            <a:extLst>
              <a:ext uri="{FF2B5EF4-FFF2-40B4-BE49-F238E27FC236}">
                <a16:creationId xmlns:a16="http://schemas.microsoft.com/office/drawing/2014/main" id="{885A823B-FDC3-45D1-922F-B29BFB599CD6}"/>
              </a:ext>
            </a:extLst>
          </p:cNvPr>
          <p:cNvSpPr>
            <a:spLocks noChangeArrowheads="1"/>
          </p:cNvSpPr>
          <p:nvPr/>
        </p:nvSpPr>
        <p:spPr bwMode="auto">
          <a:xfrm>
            <a:off x="5354639" y="6197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5" name="Oval 1965">
            <a:extLst>
              <a:ext uri="{FF2B5EF4-FFF2-40B4-BE49-F238E27FC236}">
                <a16:creationId xmlns:a16="http://schemas.microsoft.com/office/drawing/2014/main" id="{3C87CF47-E152-4E99-B6A3-CDDFC95A7632}"/>
              </a:ext>
            </a:extLst>
          </p:cNvPr>
          <p:cNvSpPr>
            <a:spLocks noChangeArrowheads="1"/>
          </p:cNvSpPr>
          <p:nvPr/>
        </p:nvSpPr>
        <p:spPr bwMode="auto">
          <a:xfrm>
            <a:off x="5589589" y="617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6" name="Oval 1966">
            <a:extLst>
              <a:ext uri="{FF2B5EF4-FFF2-40B4-BE49-F238E27FC236}">
                <a16:creationId xmlns:a16="http://schemas.microsoft.com/office/drawing/2014/main" id="{8675350D-B0E1-4EEE-AC6D-0B0E74D00B74}"/>
              </a:ext>
            </a:extLst>
          </p:cNvPr>
          <p:cNvSpPr>
            <a:spLocks noChangeArrowheads="1"/>
          </p:cNvSpPr>
          <p:nvPr/>
        </p:nvSpPr>
        <p:spPr bwMode="auto">
          <a:xfrm>
            <a:off x="5592764" y="608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7" name="Oval 1967">
            <a:extLst>
              <a:ext uri="{FF2B5EF4-FFF2-40B4-BE49-F238E27FC236}">
                <a16:creationId xmlns:a16="http://schemas.microsoft.com/office/drawing/2014/main" id="{78EFB90F-0226-4263-93D7-75B75144089D}"/>
              </a:ext>
            </a:extLst>
          </p:cNvPr>
          <p:cNvSpPr>
            <a:spLocks noChangeArrowheads="1"/>
          </p:cNvSpPr>
          <p:nvPr/>
        </p:nvSpPr>
        <p:spPr bwMode="auto">
          <a:xfrm>
            <a:off x="5491164" y="616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8" name="Oval 1968">
            <a:extLst>
              <a:ext uri="{FF2B5EF4-FFF2-40B4-BE49-F238E27FC236}">
                <a16:creationId xmlns:a16="http://schemas.microsoft.com/office/drawing/2014/main" id="{CD837311-5A72-44D8-8192-251684671E9A}"/>
              </a:ext>
            </a:extLst>
          </p:cNvPr>
          <p:cNvSpPr>
            <a:spLocks noChangeArrowheads="1"/>
          </p:cNvSpPr>
          <p:nvPr/>
        </p:nvSpPr>
        <p:spPr bwMode="auto">
          <a:xfrm>
            <a:off x="5734051" y="624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9" name="Oval 1969">
            <a:extLst>
              <a:ext uri="{FF2B5EF4-FFF2-40B4-BE49-F238E27FC236}">
                <a16:creationId xmlns:a16="http://schemas.microsoft.com/office/drawing/2014/main" id="{04E19F86-29F4-49D9-A23A-A511E3E8A82D}"/>
              </a:ext>
            </a:extLst>
          </p:cNvPr>
          <p:cNvSpPr>
            <a:spLocks noChangeArrowheads="1"/>
          </p:cNvSpPr>
          <p:nvPr/>
        </p:nvSpPr>
        <p:spPr bwMode="auto">
          <a:xfrm>
            <a:off x="5737226" y="6161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0" name="Oval 1970">
            <a:extLst>
              <a:ext uri="{FF2B5EF4-FFF2-40B4-BE49-F238E27FC236}">
                <a16:creationId xmlns:a16="http://schemas.microsoft.com/office/drawing/2014/main" id="{5386AFC2-51F3-48A2-B452-4BCBBFA382A1}"/>
              </a:ext>
            </a:extLst>
          </p:cNvPr>
          <p:cNvSpPr>
            <a:spLocks noChangeArrowheads="1"/>
          </p:cNvSpPr>
          <p:nvPr/>
        </p:nvSpPr>
        <p:spPr bwMode="auto">
          <a:xfrm>
            <a:off x="5653089" y="611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1" name="Oval 1971">
            <a:extLst>
              <a:ext uri="{FF2B5EF4-FFF2-40B4-BE49-F238E27FC236}">
                <a16:creationId xmlns:a16="http://schemas.microsoft.com/office/drawing/2014/main" id="{C984A937-467D-490E-8570-27337649D739}"/>
              </a:ext>
            </a:extLst>
          </p:cNvPr>
          <p:cNvSpPr>
            <a:spLocks noChangeArrowheads="1"/>
          </p:cNvSpPr>
          <p:nvPr/>
        </p:nvSpPr>
        <p:spPr bwMode="auto">
          <a:xfrm>
            <a:off x="5635626" y="6245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2" name="Oval 1972">
            <a:extLst>
              <a:ext uri="{FF2B5EF4-FFF2-40B4-BE49-F238E27FC236}">
                <a16:creationId xmlns:a16="http://schemas.microsoft.com/office/drawing/2014/main" id="{E83DCF19-0FF3-4142-803C-9F3E5AC6D0F9}"/>
              </a:ext>
            </a:extLst>
          </p:cNvPr>
          <p:cNvSpPr>
            <a:spLocks noChangeArrowheads="1"/>
          </p:cNvSpPr>
          <p:nvPr/>
        </p:nvSpPr>
        <p:spPr bwMode="auto">
          <a:xfrm>
            <a:off x="3819526" y="605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3" name="Oval 1973">
            <a:extLst>
              <a:ext uri="{FF2B5EF4-FFF2-40B4-BE49-F238E27FC236}">
                <a16:creationId xmlns:a16="http://schemas.microsoft.com/office/drawing/2014/main" id="{5ADB9E24-F7A2-4EB8-8663-D69E35CB900F}"/>
              </a:ext>
            </a:extLst>
          </p:cNvPr>
          <p:cNvSpPr>
            <a:spLocks noChangeArrowheads="1"/>
          </p:cNvSpPr>
          <p:nvPr/>
        </p:nvSpPr>
        <p:spPr bwMode="auto">
          <a:xfrm>
            <a:off x="2266951" y="6348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4" name="Oval 1974">
            <a:extLst>
              <a:ext uri="{FF2B5EF4-FFF2-40B4-BE49-F238E27FC236}">
                <a16:creationId xmlns:a16="http://schemas.microsoft.com/office/drawing/2014/main" id="{1924D8DB-CD4F-4348-B961-BA6A9D3B497C}"/>
              </a:ext>
            </a:extLst>
          </p:cNvPr>
          <p:cNvSpPr>
            <a:spLocks noChangeArrowheads="1"/>
          </p:cNvSpPr>
          <p:nvPr/>
        </p:nvSpPr>
        <p:spPr bwMode="auto">
          <a:xfrm>
            <a:off x="2301876" y="648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5" name="Oval 1975">
            <a:extLst>
              <a:ext uri="{FF2B5EF4-FFF2-40B4-BE49-F238E27FC236}">
                <a16:creationId xmlns:a16="http://schemas.microsoft.com/office/drawing/2014/main" id="{EE208481-E535-4CA9-B53F-2E46CFBA9B06}"/>
              </a:ext>
            </a:extLst>
          </p:cNvPr>
          <p:cNvSpPr>
            <a:spLocks noChangeArrowheads="1"/>
          </p:cNvSpPr>
          <p:nvPr/>
        </p:nvSpPr>
        <p:spPr bwMode="auto">
          <a:xfrm>
            <a:off x="2328864" y="6240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6" name="Oval 1976">
            <a:extLst>
              <a:ext uri="{FF2B5EF4-FFF2-40B4-BE49-F238E27FC236}">
                <a16:creationId xmlns:a16="http://schemas.microsoft.com/office/drawing/2014/main" id="{3FACA557-D6B4-49EB-937F-9EFED73D8D48}"/>
              </a:ext>
            </a:extLst>
          </p:cNvPr>
          <p:cNvSpPr>
            <a:spLocks noChangeArrowheads="1"/>
          </p:cNvSpPr>
          <p:nvPr/>
        </p:nvSpPr>
        <p:spPr bwMode="auto">
          <a:xfrm>
            <a:off x="2332039" y="6154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7" name="Oval 1977">
            <a:extLst>
              <a:ext uri="{FF2B5EF4-FFF2-40B4-BE49-F238E27FC236}">
                <a16:creationId xmlns:a16="http://schemas.microsoft.com/office/drawing/2014/main" id="{BB43E588-12C9-4F5F-AD09-91B3D8BB979A}"/>
              </a:ext>
            </a:extLst>
          </p:cNvPr>
          <p:cNvSpPr>
            <a:spLocks noChangeArrowheads="1"/>
          </p:cNvSpPr>
          <p:nvPr/>
        </p:nvSpPr>
        <p:spPr bwMode="auto">
          <a:xfrm>
            <a:off x="2247901" y="611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8" name="Oval 1978">
            <a:extLst>
              <a:ext uri="{FF2B5EF4-FFF2-40B4-BE49-F238E27FC236}">
                <a16:creationId xmlns:a16="http://schemas.microsoft.com/office/drawing/2014/main" id="{926812B9-6389-4160-9C28-BFB8E6F98D1E}"/>
              </a:ext>
            </a:extLst>
          </p:cNvPr>
          <p:cNvSpPr>
            <a:spLocks noChangeArrowheads="1"/>
          </p:cNvSpPr>
          <p:nvPr/>
        </p:nvSpPr>
        <p:spPr bwMode="auto">
          <a:xfrm>
            <a:off x="2160589" y="6359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9" name="Oval 1979">
            <a:extLst>
              <a:ext uri="{FF2B5EF4-FFF2-40B4-BE49-F238E27FC236}">
                <a16:creationId xmlns:a16="http://schemas.microsoft.com/office/drawing/2014/main" id="{28F1E04B-9374-4313-ABF3-55F64EE5F424}"/>
              </a:ext>
            </a:extLst>
          </p:cNvPr>
          <p:cNvSpPr>
            <a:spLocks noChangeArrowheads="1"/>
          </p:cNvSpPr>
          <p:nvPr/>
        </p:nvSpPr>
        <p:spPr bwMode="auto">
          <a:xfrm>
            <a:off x="2230439" y="623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0" name="Oval 1980">
            <a:extLst>
              <a:ext uri="{FF2B5EF4-FFF2-40B4-BE49-F238E27FC236}">
                <a16:creationId xmlns:a16="http://schemas.microsoft.com/office/drawing/2014/main" id="{473BD28E-9B67-449D-953F-19567B274740}"/>
              </a:ext>
            </a:extLst>
          </p:cNvPr>
          <p:cNvSpPr>
            <a:spLocks noChangeArrowheads="1"/>
          </p:cNvSpPr>
          <p:nvPr/>
        </p:nvSpPr>
        <p:spPr bwMode="auto">
          <a:xfrm>
            <a:off x="2316164" y="6645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1" name="Oval 1981">
            <a:extLst>
              <a:ext uri="{FF2B5EF4-FFF2-40B4-BE49-F238E27FC236}">
                <a16:creationId xmlns:a16="http://schemas.microsoft.com/office/drawing/2014/main" id="{EA0E56B4-46B0-4776-8A11-710406EF5960}"/>
              </a:ext>
            </a:extLst>
          </p:cNvPr>
          <p:cNvSpPr>
            <a:spLocks noChangeArrowheads="1"/>
          </p:cNvSpPr>
          <p:nvPr/>
        </p:nvSpPr>
        <p:spPr bwMode="auto">
          <a:xfrm>
            <a:off x="2217739" y="665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2" name="Oval 1982">
            <a:extLst>
              <a:ext uri="{FF2B5EF4-FFF2-40B4-BE49-F238E27FC236}">
                <a16:creationId xmlns:a16="http://schemas.microsoft.com/office/drawing/2014/main" id="{2FF26441-76F1-4708-A198-6848BDA40074}"/>
              </a:ext>
            </a:extLst>
          </p:cNvPr>
          <p:cNvSpPr>
            <a:spLocks noChangeArrowheads="1"/>
          </p:cNvSpPr>
          <p:nvPr/>
        </p:nvSpPr>
        <p:spPr bwMode="auto">
          <a:xfrm>
            <a:off x="2351089" y="6554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3" name="Oval 1983">
            <a:extLst>
              <a:ext uri="{FF2B5EF4-FFF2-40B4-BE49-F238E27FC236}">
                <a16:creationId xmlns:a16="http://schemas.microsoft.com/office/drawing/2014/main" id="{6ECA45D0-FE7B-4C5A-8CA0-A356BED0A29B}"/>
              </a:ext>
            </a:extLst>
          </p:cNvPr>
          <p:cNvSpPr>
            <a:spLocks noChangeArrowheads="1"/>
          </p:cNvSpPr>
          <p:nvPr/>
        </p:nvSpPr>
        <p:spPr bwMode="auto">
          <a:xfrm>
            <a:off x="2200276" y="651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4" name="Oval 1984">
            <a:extLst>
              <a:ext uri="{FF2B5EF4-FFF2-40B4-BE49-F238E27FC236}">
                <a16:creationId xmlns:a16="http://schemas.microsoft.com/office/drawing/2014/main" id="{2571E63E-6761-4C76-9E9D-82CEF58DDBB9}"/>
              </a:ext>
            </a:extLst>
          </p:cNvPr>
          <p:cNvSpPr>
            <a:spLocks noChangeArrowheads="1"/>
          </p:cNvSpPr>
          <p:nvPr/>
        </p:nvSpPr>
        <p:spPr bwMode="auto">
          <a:xfrm>
            <a:off x="2319339" y="6383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5" name="Oval 1985">
            <a:extLst>
              <a:ext uri="{FF2B5EF4-FFF2-40B4-BE49-F238E27FC236}">
                <a16:creationId xmlns:a16="http://schemas.microsoft.com/office/drawing/2014/main" id="{34D5FAB4-632F-49F7-AED2-ED8E15E4D565}"/>
              </a:ext>
            </a:extLst>
          </p:cNvPr>
          <p:cNvSpPr>
            <a:spLocks noChangeArrowheads="1"/>
          </p:cNvSpPr>
          <p:nvPr/>
        </p:nvSpPr>
        <p:spPr bwMode="auto">
          <a:xfrm>
            <a:off x="2411414" y="642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6" name="Oval 1986">
            <a:extLst>
              <a:ext uri="{FF2B5EF4-FFF2-40B4-BE49-F238E27FC236}">
                <a16:creationId xmlns:a16="http://schemas.microsoft.com/office/drawing/2014/main" id="{E6EBBF4E-0064-475E-9F3D-08B3416EC48C}"/>
              </a:ext>
            </a:extLst>
          </p:cNvPr>
          <p:cNvSpPr>
            <a:spLocks noChangeArrowheads="1"/>
          </p:cNvSpPr>
          <p:nvPr/>
        </p:nvSpPr>
        <p:spPr bwMode="auto">
          <a:xfrm>
            <a:off x="2446339" y="6564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7" name="Oval 1987">
            <a:extLst>
              <a:ext uri="{FF2B5EF4-FFF2-40B4-BE49-F238E27FC236}">
                <a16:creationId xmlns:a16="http://schemas.microsoft.com/office/drawing/2014/main" id="{F071F9D7-A2B8-4516-8A1A-0E252BAC5270}"/>
              </a:ext>
            </a:extLst>
          </p:cNvPr>
          <p:cNvSpPr>
            <a:spLocks noChangeArrowheads="1"/>
          </p:cNvSpPr>
          <p:nvPr/>
        </p:nvSpPr>
        <p:spPr bwMode="auto">
          <a:xfrm>
            <a:off x="2473326" y="631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8" name="Oval 1988">
            <a:extLst>
              <a:ext uri="{FF2B5EF4-FFF2-40B4-BE49-F238E27FC236}">
                <a16:creationId xmlns:a16="http://schemas.microsoft.com/office/drawing/2014/main" id="{0FF84F38-9384-4683-BC7C-30E00AB664BF}"/>
              </a:ext>
            </a:extLst>
          </p:cNvPr>
          <p:cNvSpPr>
            <a:spLocks noChangeArrowheads="1"/>
          </p:cNvSpPr>
          <p:nvPr/>
        </p:nvSpPr>
        <p:spPr bwMode="auto">
          <a:xfrm>
            <a:off x="2476501" y="623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9" name="Oval 1989">
            <a:extLst>
              <a:ext uri="{FF2B5EF4-FFF2-40B4-BE49-F238E27FC236}">
                <a16:creationId xmlns:a16="http://schemas.microsoft.com/office/drawing/2014/main" id="{059271CE-AA7F-45A0-A8D5-D747C7EBBE20}"/>
              </a:ext>
            </a:extLst>
          </p:cNvPr>
          <p:cNvSpPr>
            <a:spLocks noChangeArrowheads="1"/>
          </p:cNvSpPr>
          <p:nvPr/>
        </p:nvSpPr>
        <p:spPr bwMode="auto">
          <a:xfrm>
            <a:off x="2374901" y="6315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0" name="Oval 1990">
            <a:extLst>
              <a:ext uri="{FF2B5EF4-FFF2-40B4-BE49-F238E27FC236}">
                <a16:creationId xmlns:a16="http://schemas.microsoft.com/office/drawing/2014/main" id="{84721846-E35A-4FA5-979B-36EA058E9DD5}"/>
              </a:ext>
            </a:extLst>
          </p:cNvPr>
          <p:cNvSpPr>
            <a:spLocks noChangeArrowheads="1"/>
          </p:cNvSpPr>
          <p:nvPr/>
        </p:nvSpPr>
        <p:spPr bwMode="auto">
          <a:xfrm>
            <a:off x="2451101" y="610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1" name="Oval 1991">
            <a:extLst>
              <a:ext uri="{FF2B5EF4-FFF2-40B4-BE49-F238E27FC236}">
                <a16:creationId xmlns:a16="http://schemas.microsoft.com/office/drawing/2014/main" id="{AF50D1E3-9D0E-4E4E-A4D9-B786607645AA}"/>
              </a:ext>
            </a:extLst>
          </p:cNvPr>
          <p:cNvSpPr>
            <a:spLocks noChangeArrowheads="1"/>
          </p:cNvSpPr>
          <p:nvPr/>
        </p:nvSpPr>
        <p:spPr bwMode="auto">
          <a:xfrm>
            <a:off x="2449514" y="667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2" name="Oval 1992">
            <a:extLst>
              <a:ext uri="{FF2B5EF4-FFF2-40B4-BE49-F238E27FC236}">
                <a16:creationId xmlns:a16="http://schemas.microsoft.com/office/drawing/2014/main" id="{5584D15E-6BBB-4CDE-BCE0-2BCFD84469A7}"/>
              </a:ext>
            </a:extLst>
          </p:cNvPr>
          <p:cNvSpPr>
            <a:spLocks noChangeArrowheads="1"/>
          </p:cNvSpPr>
          <p:nvPr/>
        </p:nvSpPr>
        <p:spPr bwMode="auto">
          <a:xfrm>
            <a:off x="2463801" y="645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3" name="Oval 1993">
            <a:extLst>
              <a:ext uri="{FF2B5EF4-FFF2-40B4-BE49-F238E27FC236}">
                <a16:creationId xmlns:a16="http://schemas.microsoft.com/office/drawing/2014/main" id="{702055C9-B593-4529-8A56-527929F91FCF}"/>
              </a:ext>
            </a:extLst>
          </p:cNvPr>
          <p:cNvSpPr>
            <a:spLocks noChangeArrowheads="1"/>
          </p:cNvSpPr>
          <p:nvPr/>
        </p:nvSpPr>
        <p:spPr bwMode="auto">
          <a:xfrm>
            <a:off x="3497264" y="620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4" name="Oval 1994">
            <a:extLst>
              <a:ext uri="{FF2B5EF4-FFF2-40B4-BE49-F238E27FC236}">
                <a16:creationId xmlns:a16="http://schemas.microsoft.com/office/drawing/2014/main" id="{7BEF79BF-4896-4A72-B91A-03A1067805E9}"/>
              </a:ext>
            </a:extLst>
          </p:cNvPr>
          <p:cNvSpPr>
            <a:spLocks noChangeArrowheads="1"/>
          </p:cNvSpPr>
          <p:nvPr/>
        </p:nvSpPr>
        <p:spPr bwMode="auto">
          <a:xfrm>
            <a:off x="3532189" y="6346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5" name="Oval 1995">
            <a:extLst>
              <a:ext uri="{FF2B5EF4-FFF2-40B4-BE49-F238E27FC236}">
                <a16:creationId xmlns:a16="http://schemas.microsoft.com/office/drawing/2014/main" id="{5CF592C8-B937-43F7-99CD-D1F2DBC7272E}"/>
              </a:ext>
            </a:extLst>
          </p:cNvPr>
          <p:cNvSpPr>
            <a:spLocks noChangeArrowheads="1"/>
          </p:cNvSpPr>
          <p:nvPr/>
        </p:nvSpPr>
        <p:spPr bwMode="auto">
          <a:xfrm>
            <a:off x="3559176" y="6099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6" name="Oval 1996">
            <a:extLst>
              <a:ext uri="{FF2B5EF4-FFF2-40B4-BE49-F238E27FC236}">
                <a16:creationId xmlns:a16="http://schemas.microsoft.com/office/drawing/2014/main" id="{A78BC27F-C317-4C90-B9B6-1A7880CA4D22}"/>
              </a:ext>
            </a:extLst>
          </p:cNvPr>
          <p:cNvSpPr>
            <a:spLocks noChangeArrowheads="1"/>
          </p:cNvSpPr>
          <p:nvPr/>
        </p:nvSpPr>
        <p:spPr bwMode="auto">
          <a:xfrm>
            <a:off x="3460751" y="6097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7" name="Oval 1997">
            <a:extLst>
              <a:ext uri="{FF2B5EF4-FFF2-40B4-BE49-F238E27FC236}">
                <a16:creationId xmlns:a16="http://schemas.microsoft.com/office/drawing/2014/main" id="{E233BA22-1C31-4AD1-9D27-7E6A9FBC11D7}"/>
              </a:ext>
            </a:extLst>
          </p:cNvPr>
          <p:cNvSpPr>
            <a:spLocks noChangeArrowheads="1"/>
          </p:cNvSpPr>
          <p:nvPr/>
        </p:nvSpPr>
        <p:spPr bwMode="auto">
          <a:xfrm>
            <a:off x="3556001" y="665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8" name="Oval 1998">
            <a:extLst>
              <a:ext uri="{FF2B5EF4-FFF2-40B4-BE49-F238E27FC236}">
                <a16:creationId xmlns:a16="http://schemas.microsoft.com/office/drawing/2014/main" id="{8B663265-97D0-45EE-9745-C5FF06E82DE4}"/>
              </a:ext>
            </a:extLst>
          </p:cNvPr>
          <p:cNvSpPr>
            <a:spLocks noChangeArrowheads="1"/>
          </p:cNvSpPr>
          <p:nvPr/>
        </p:nvSpPr>
        <p:spPr bwMode="auto">
          <a:xfrm>
            <a:off x="3451226" y="657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9" name="Oval 1999">
            <a:extLst>
              <a:ext uri="{FF2B5EF4-FFF2-40B4-BE49-F238E27FC236}">
                <a16:creationId xmlns:a16="http://schemas.microsoft.com/office/drawing/2014/main" id="{7A3F0787-5EAC-432E-AEA3-B932ECAEB90B}"/>
              </a:ext>
            </a:extLst>
          </p:cNvPr>
          <p:cNvSpPr>
            <a:spLocks noChangeArrowheads="1"/>
          </p:cNvSpPr>
          <p:nvPr/>
        </p:nvSpPr>
        <p:spPr bwMode="auto">
          <a:xfrm>
            <a:off x="3522664" y="6577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0" name="Oval 2000">
            <a:extLst>
              <a:ext uri="{FF2B5EF4-FFF2-40B4-BE49-F238E27FC236}">
                <a16:creationId xmlns:a16="http://schemas.microsoft.com/office/drawing/2014/main" id="{B3B30AA4-8F12-43F4-81F8-1C26BB88C816}"/>
              </a:ext>
            </a:extLst>
          </p:cNvPr>
          <p:cNvSpPr>
            <a:spLocks noChangeArrowheads="1"/>
          </p:cNvSpPr>
          <p:nvPr/>
        </p:nvSpPr>
        <p:spPr bwMode="auto">
          <a:xfrm>
            <a:off x="3546476" y="6503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1" name="Oval 2001">
            <a:extLst>
              <a:ext uri="{FF2B5EF4-FFF2-40B4-BE49-F238E27FC236}">
                <a16:creationId xmlns:a16="http://schemas.microsoft.com/office/drawing/2014/main" id="{6C099C7E-8404-421C-A227-373649358CAB}"/>
              </a:ext>
            </a:extLst>
          </p:cNvPr>
          <p:cNvSpPr>
            <a:spLocks noChangeArrowheads="1"/>
          </p:cNvSpPr>
          <p:nvPr/>
        </p:nvSpPr>
        <p:spPr bwMode="auto">
          <a:xfrm>
            <a:off x="3479801" y="646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2" name="Oval 2002">
            <a:extLst>
              <a:ext uri="{FF2B5EF4-FFF2-40B4-BE49-F238E27FC236}">
                <a16:creationId xmlns:a16="http://schemas.microsoft.com/office/drawing/2014/main" id="{E92C733D-8B4C-4F20-89EA-71D69E371B62}"/>
              </a:ext>
            </a:extLst>
          </p:cNvPr>
          <p:cNvSpPr>
            <a:spLocks noChangeArrowheads="1"/>
          </p:cNvSpPr>
          <p:nvPr/>
        </p:nvSpPr>
        <p:spPr bwMode="auto">
          <a:xfrm>
            <a:off x="3581401" y="641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3" name="Oval 2003">
            <a:extLst>
              <a:ext uri="{FF2B5EF4-FFF2-40B4-BE49-F238E27FC236}">
                <a16:creationId xmlns:a16="http://schemas.microsoft.com/office/drawing/2014/main" id="{1E884056-F958-450D-93FF-E2EA1D25181E}"/>
              </a:ext>
            </a:extLst>
          </p:cNvPr>
          <p:cNvSpPr>
            <a:spLocks noChangeArrowheads="1"/>
          </p:cNvSpPr>
          <p:nvPr/>
        </p:nvSpPr>
        <p:spPr bwMode="auto">
          <a:xfrm>
            <a:off x="3549651" y="6242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4" name="Oval 2004">
            <a:extLst>
              <a:ext uri="{FF2B5EF4-FFF2-40B4-BE49-F238E27FC236}">
                <a16:creationId xmlns:a16="http://schemas.microsoft.com/office/drawing/2014/main" id="{86896A9D-3655-4AE7-AECF-06F5123573C1}"/>
              </a:ext>
            </a:extLst>
          </p:cNvPr>
          <p:cNvSpPr>
            <a:spLocks noChangeArrowheads="1"/>
          </p:cNvSpPr>
          <p:nvPr/>
        </p:nvSpPr>
        <p:spPr bwMode="auto">
          <a:xfrm>
            <a:off x="3641726" y="6283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5" name="Oval 2005">
            <a:extLst>
              <a:ext uri="{FF2B5EF4-FFF2-40B4-BE49-F238E27FC236}">
                <a16:creationId xmlns:a16="http://schemas.microsoft.com/office/drawing/2014/main" id="{E027D3B1-5C17-41D8-9BE9-39FC78FB07EE}"/>
              </a:ext>
            </a:extLst>
          </p:cNvPr>
          <p:cNvSpPr>
            <a:spLocks noChangeArrowheads="1"/>
          </p:cNvSpPr>
          <p:nvPr/>
        </p:nvSpPr>
        <p:spPr bwMode="auto">
          <a:xfrm>
            <a:off x="3676651" y="6423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6" name="Oval 2006">
            <a:extLst>
              <a:ext uri="{FF2B5EF4-FFF2-40B4-BE49-F238E27FC236}">
                <a16:creationId xmlns:a16="http://schemas.microsoft.com/office/drawing/2014/main" id="{12CC0CA3-250D-4644-A025-333E36526965}"/>
              </a:ext>
            </a:extLst>
          </p:cNvPr>
          <p:cNvSpPr>
            <a:spLocks noChangeArrowheads="1"/>
          </p:cNvSpPr>
          <p:nvPr/>
        </p:nvSpPr>
        <p:spPr bwMode="auto">
          <a:xfrm>
            <a:off x="3703639" y="6175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7" name="Oval 2007">
            <a:extLst>
              <a:ext uri="{FF2B5EF4-FFF2-40B4-BE49-F238E27FC236}">
                <a16:creationId xmlns:a16="http://schemas.microsoft.com/office/drawing/2014/main" id="{3892AC10-26AC-48A8-BF07-6AB56E4A150D}"/>
              </a:ext>
            </a:extLst>
          </p:cNvPr>
          <p:cNvSpPr>
            <a:spLocks noChangeArrowheads="1"/>
          </p:cNvSpPr>
          <p:nvPr/>
        </p:nvSpPr>
        <p:spPr bwMode="auto">
          <a:xfrm>
            <a:off x="3706814" y="608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8" name="Oval 2008">
            <a:extLst>
              <a:ext uri="{FF2B5EF4-FFF2-40B4-BE49-F238E27FC236}">
                <a16:creationId xmlns:a16="http://schemas.microsoft.com/office/drawing/2014/main" id="{A22A08AB-C829-40C4-B296-0B722BFAEA93}"/>
              </a:ext>
            </a:extLst>
          </p:cNvPr>
          <p:cNvSpPr>
            <a:spLocks noChangeArrowheads="1"/>
          </p:cNvSpPr>
          <p:nvPr/>
        </p:nvSpPr>
        <p:spPr bwMode="auto">
          <a:xfrm>
            <a:off x="3605214" y="6173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9" name="Oval 2009">
            <a:extLst>
              <a:ext uri="{FF2B5EF4-FFF2-40B4-BE49-F238E27FC236}">
                <a16:creationId xmlns:a16="http://schemas.microsoft.com/office/drawing/2014/main" id="{C96F8BF0-4ADA-4AF4-8F53-7FD2896065B4}"/>
              </a:ext>
            </a:extLst>
          </p:cNvPr>
          <p:cNvSpPr>
            <a:spLocks noChangeArrowheads="1"/>
          </p:cNvSpPr>
          <p:nvPr/>
        </p:nvSpPr>
        <p:spPr bwMode="auto">
          <a:xfrm>
            <a:off x="3162301" y="639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0" name="Oval 2010">
            <a:extLst>
              <a:ext uri="{FF2B5EF4-FFF2-40B4-BE49-F238E27FC236}">
                <a16:creationId xmlns:a16="http://schemas.microsoft.com/office/drawing/2014/main" id="{F86296F8-0BD8-4977-86B4-F5D861FA7F6F}"/>
              </a:ext>
            </a:extLst>
          </p:cNvPr>
          <p:cNvSpPr>
            <a:spLocks noChangeArrowheads="1"/>
          </p:cNvSpPr>
          <p:nvPr/>
        </p:nvSpPr>
        <p:spPr bwMode="auto">
          <a:xfrm>
            <a:off x="3667126" y="665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1" name="Oval 2011">
            <a:extLst>
              <a:ext uri="{FF2B5EF4-FFF2-40B4-BE49-F238E27FC236}">
                <a16:creationId xmlns:a16="http://schemas.microsoft.com/office/drawing/2014/main" id="{277604C7-F393-4147-915F-82FF2C352B18}"/>
              </a:ext>
            </a:extLst>
          </p:cNvPr>
          <p:cNvSpPr>
            <a:spLocks noChangeArrowheads="1"/>
          </p:cNvSpPr>
          <p:nvPr/>
        </p:nvSpPr>
        <p:spPr bwMode="auto">
          <a:xfrm>
            <a:off x="3690939" y="658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2" name="Oval 2012">
            <a:extLst>
              <a:ext uri="{FF2B5EF4-FFF2-40B4-BE49-F238E27FC236}">
                <a16:creationId xmlns:a16="http://schemas.microsoft.com/office/drawing/2014/main" id="{CA7C8F06-A6C1-4ABF-BD09-D3C49B1A3123}"/>
              </a:ext>
            </a:extLst>
          </p:cNvPr>
          <p:cNvSpPr>
            <a:spLocks noChangeArrowheads="1"/>
          </p:cNvSpPr>
          <p:nvPr/>
        </p:nvSpPr>
        <p:spPr bwMode="auto">
          <a:xfrm>
            <a:off x="3592514" y="6584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3" name="Oval 2013">
            <a:extLst>
              <a:ext uri="{FF2B5EF4-FFF2-40B4-BE49-F238E27FC236}">
                <a16:creationId xmlns:a16="http://schemas.microsoft.com/office/drawing/2014/main" id="{13F433F5-7854-4CC4-98F5-4091A4AEF67B}"/>
              </a:ext>
            </a:extLst>
          </p:cNvPr>
          <p:cNvSpPr>
            <a:spLocks noChangeArrowheads="1"/>
          </p:cNvSpPr>
          <p:nvPr/>
        </p:nvSpPr>
        <p:spPr bwMode="auto">
          <a:xfrm>
            <a:off x="3694114" y="631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4" name="Oval 2014">
            <a:extLst>
              <a:ext uri="{FF2B5EF4-FFF2-40B4-BE49-F238E27FC236}">
                <a16:creationId xmlns:a16="http://schemas.microsoft.com/office/drawing/2014/main" id="{3B3B733A-B318-4A98-88DA-9028097D79A8}"/>
              </a:ext>
            </a:extLst>
          </p:cNvPr>
          <p:cNvSpPr>
            <a:spLocks noChangeArrowheads="1"/>
          </p:cNvSpPr>
          <p:nvPr/>
        </p:nvSpPr>
        <p:spPr bwMode="auto">
          <a:xfrm>
            <a:off x="2608264" y="6278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5" name="Oval 2015">
            <a:extLst>
              <a:ext uri="{FF2B5EF4-FFF2-40B4-BE49-F238E27FC236}">
                <a16:creationId xmlns:a16="http://schemas.microsoft.com/office/drawing/2014/main" id="{78B80102-161B-4F30-B862-3AFA43130946}"/>
              </a:ext>
            </a:extLst>
          </p:cNvPr>
          <p:cNvSpPr>
            <a:spLocks noChangeArrowheads="1"/>
          </p:cNvSpPr>
          <p:nvPr/>
        </p:nvSpPr>
        <p:spPr bwMode="auto">
          <a:xfrm>
            <a:off x="2643189" y="6418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6" name="Oval 2016">
            <a:extLst>
              <a:ext uri="{FF2B5EF4-FFF2-40B4-BE49-F238E27FC236}">
                <a16:creationId xmlns:a16="http://schemas.microsoft.com/office/drawing/2014/main" id="{221AA344-B264-4385-87DF-5DED8A0A1F14}"/>
              </a:ext>
            </a:extLst>
          </p:cNvPr>
          <p:cNvSpPr>
            <a:spLocks noChangeArrowheads="1"/>
          </p:cNvSpPr>
          <p:nvPr/>
        </p:nvSpPr>
        <p:spPr bwMode="auto">
          <a:xfrm>
            <a:off x="2670176" y="617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7" name="Oval 2017">
            <a:extLst>
              <a:ext uri="{FF2B5EF4-FFF2-40B4-BE49-F238E27FC236}">
                <a16:creationId xmlns:a16="http://schemas.microsoft.com/office/drawing/2014/main" id="{226CD794-32A2-4069-9CE4-8948569658EA}"/>
              </a:ext>
            </a:extLst>
          </p:cNvPr>
          <p:cNvSpPr>
            <a:spLocks noChangeArrowheads="1"/>
          </p:cNvSpPr>
          <p:nvPr/>
        </p:nvSpPr>
        <p:spPr bwMode="auto">
          <a:xfrm>
            <a:off x="2673351" y="608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8" name="Oval 2018">
            <a:extLst>
              <a:ext uri="{FF2B5EF4-FFF2-40B4-BE49-F238E27FC236}">
                <a16:creationId xmlns:a16="http://schemas.microsoft.com/office/drawing/2014/main" id="{D0C834D4-CE4F-4F65-AE21-3D353B0C43E0}"/>
              </a:ext>
            </a:extLst>
          </p:cNvPr>
          <p:cNvSpPr>
            <a:spLocks noChangeArrowheads="1"/>
          </p:cNvSpPr>
          <p:nvPr/>
        </p:nvSpPr>
        <p:spPr bwMode="auto">
          <a:xfrm>
            <a:off x="2571751" y="616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9" name="Oval 2019">
            <a:extLst>
              <a:ext uri="{FF2B5EF4-FFF2-40B4-BE49-F238E27FC236}">
                <a16:creationId xmlns:a16="http://schemas.microsoft.com/office/drawing/2014/main" id="{6049073A-97D3-4194-B9AC-410FE34E291C}"/>
              </a:ext>
            </a:extLst>
          </p:cNvPr>
          <p:cNvSpPr>
            <a:spLocks noChangeArrowheads="1"/>
          </p:cNvSpPr>
          <p:nvPr/>
        </p:nvSpPr>
        <p:spPr bwMode="auto">
          <a:xfrm>
            <a:off x="2562226" y="664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0" name="Oval 2020">
            <a:extLst>
              <a:ext uri="{FF2B5EF4-FFF2-40B4-BE49-F238E27FC236}">
                <a16:creationId xmlns:a16="http://schemas.microsoft.com/office/drawing/2014/main" id="{6F8C7F21-479E-46CB-BD8B-EA35017FC7A2}"/>
              </a:ext>
            </a:extLst>
          </p:cNvPr>
          <p:cNvSpPr>
            <a:spLocks noChangeArrowheads="1"/>
          </p:cNvSpPr>
          <p:nvPr/>
        </p:nvSpPr>
        <p:spPr bwMode="auto">
          <a:xfrm>
            <a:off x="2633664" y="664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1" name="Oval 2021">
            <a:extLst>
              <a:ext uri="{FF2B5EF4-FFF2-40B4-BE49-F238E27FC236}">
                <a16:creationId xmlns:a16="http://schemas.microsoft.com/office/drawing/2014/main" id="{1664E8A2-89B9-4B93-BE7A-7AB24915653E}"/>
              </a:ext>
            </a:extLst>
          </p:cNvPr>
          <p:cNvSpPr>
            <a:spLocks noChangeArrowheads="1"/>
          </p:cNvSpPr>
          <p:nvPr/>
        </p:nvSpPr>
        <p:spPr bwMode="auto">
          <a:xfrm>
            <a:off x="2657476" y="657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2" name="Oval 2022">
            <a:extLst>
              <a:ext uri="{FF2B5EF4-FFF2-40B4-BE49-F238E27FC236}">
                <a16:creationId xmlns:a16="http://schemas.microsoft.com/office/drawing/2014/main" id="{1114EEF7-97E4-4292-9002-2D640FBAC959}"/>
              </a:ext>
            </a:extLst>
          </p:cNvPr>
          <p:cNvSpPr>
            <a:spLocks noChangeArrowheads="1"/>
          </p:cNvSpPr>
          <p:nvPr/>
        </p:nvSpPr>
        <p:spPr bwMode="auto">
          <a:xfrm>
            <a:off x="2559051" y="658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3" name="Oval 2023">
            <a:extLst>
              <a:ext uri="{FF2B5EF4-FFF2-40B4-BE49-F238E27FC236}">
                <a16:creationId xmlns:a16="http://schemas.microsoft.com/office/drawing/2014/main" id="{9D8E2A48-1861-464F-A89A-9A26F1580921}"/>
              </a:ext>
            </a:extLst>
          </p:cNvPr>
          <p:cNvSpPr>
            <a:spLocks noChangeArrowheads="1"/>
          </p:cNvSpPr>
          <p:nvPr/>
        </p:nvSpPr>
        <p:spPr bwMode="auto">
          <a:xfrm>
            <a:off x="2692401" y="6484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4" name="Oval 2024">
            <a:extLst>
              <a:ext uri="{FF2B5EF4-FFF2-40B4-BE49-F238E27FC236}">
                <a16:creationId xmlns:a16="http://schemas.microsoft.com/office/drawing/2014/main" id="{1CAFABD0-7DAE-4216-A7D0-DCFD543807A5}"/>
              </a:ext>
            </a:extLst>
          </p:cNvPr>
          <p:cNvSpPr>
            <a:spLocks noChangeArrowheads="1"/>
          </p:cNvSpPr>
          <p:nvPr/>
        </p:nvSpPr>
        <p:spPr bwMode="auto">
          <a:xfrm>
            <a:off x="2541589" y="638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5" name="Oval 2025">
            <a:extLst>
              <a:ext uri="{FF2B5EF4-FFF2-40B4-BE49-F238E27FC236}">
                <a16:creationId xmlns:a16="http://schemas.microsoft.com/office/drawing/2014/main" id="{C059CBB2-BE9F-4E73-BF44-3FE67F5424F8}"/>
              </a:ext>
            </a:extLst>
          </p:cNvPr>
          <p:cNvSpPr>
            <a:spLocks noChangeArrowheads="1"/>
          </p:cNvSpPr>
          <p:nvPr/>
        </p:nvSpPr>
        <p:spPr bwMode="auto">
          <a:xfrm>
            <a:off x="2660651" y="6313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6" name="Oval 2026">
            <a:extLst>
              <a:ext uri="{FF2B5EF4-FFF2-40B4-BE49-F238E27FC236}">
                <a16:creationId xmlns:a16="http://schemas.microsoft.com/office/drawing/2014/main" id="{3AF5B1A7-EBDA-48B6-884F-436C510E226C}"/>
              </a:ext>
            </a:extLst>
          </p:cNvPr>
          <p:cNvSpPr>
            <a:spLocks noChangeArrowheads="1"/>
          </p:cNvSpPr>
          <p:nvPr/>
        </p:nvSpPr>
        <p:spPr bwMode="auto">
          <a:xfrm>
            <a:off x="2752726" y="6354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7" name="Oval 2027">
            <a:extLst>
              <a:ext uri="{FF2B5EF4-FFF2-40B4-BE49-F238E27FC236}">
                <a16:creationId xmlns:a16="http://schemas.microsoft.com/office/drawing/2014/main" id="{08D14A4A-39E3-4BE2-8C40-15F4115D7618}"/>
              </a:ext>
            </a:extLst>
          </p:cNvPr>
          <p:cNvSpPr>
            <a:spLocks noChangeArrowheads="1"/>
          </p:cNvSpPr>
          <p:nvPr/>
        </p:nvSpPr>
        <p:spPr bwMode="auto">
          <a:xfrm>
            <a:off x="2787651" y="6494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8" name="Oval 2028">
            <a:extLst>
              <a:ext uri="{FF2B5EF4-FFF2-40B4-BE49-F238E27FC236}">
                <a16:creationId xmlns:a16="http://schemas.microsoft.com/office/drawing/2014/main" id="{12120CD2-9B0C-47DF-90A5-F1C7EE17DB67}"/>
              </a:ext>
            </a:extLst>
          </p:cNvPr>
          <p:cNvSpPr>
            <a:spLocks noChangeArrowheads="1"/>
          </p:cNvSpPr>
          <p:nvPr/>
        </p:nvSpPr>
        <p:spPr bwMode="auto">
          <a:xfrm>
            <a:off x="2814639" y="624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9" name="Oval 2029">
            <a:extLst>
              <a:ext uri="{FF2B5EF4-FFF2-40B4-BE49-F238E27FC236}">
                <a16:creationId xmlns:a16="http://schemas.microsoft.com/office/drawing/2014/main" id="{8721DB91-E5B0-4921-8EB0-E9FEC9B0104B}"/>
              </a:ext>
            </a:extLst>
          </p:cNvPr>
          <p:cNvSpPr>
            <a:spLocks noChangeArrowheads="1"/>
          </p:cNvSpPr>
          <p:nvPr/>
        </p:nvSpPr>
        <p:spPr bwMode="auto">
          <a:xfrm>
            <a:off x="2817814" y="6161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0" name="Oval 2030">
            <a:extLst>
              <a:ext uri="{FF2B5EF4-FFF2-40B4-BE49-F238E27FC236}">
                <a16:creationId xmlns:a16="http://schemas.microsoft.com/office/drawing/2014/main" id="{F8595511-3FC2-468D-B9E9-06CA094C8666}"/>
              </a:ext>
            </a:extLst>
          </p:cNvPr>
          <p:cNvSpPr>
            <a:spLocks noChangeArrowheads="1"/>
          </p:cNvSpPr>
          <p:nvPr/>
        </p:nvSpPr>
        <p:spPr bwMode="auto">
          <a:xfrm>
            <a:off x="2716214" y="6245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1" name="Oval 2031">
            <a:extLst>
              <a:ext uri="{FF2B5EF4-FFF2-40B4-BE49-F238E27FC236}">
                <a16:creationId xmlns:a16="http://schemas.microsoft.com/office/drawing/2014/main" id="{799DD7C3-B388-4527-87FC-8888FB479550}"/>
              </a:ext>
            </a:extLst>
          </p:cNvPr>
          <p:cNvSpPr>
            <a:spLocks noChangeArrowheads="1"/>
          </p:cNvSpPr>
          <p:nvPr/>
        </p:nvSpPr>
        <p:spPr bwMode="auto">
          <a:xfrm>
            <a:off x="2801939" y="665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2" name="Oval 2032">
            <a:extLst>
              <a:ext uri="{FF2B5EF4-FFF2-40B4-BE49-F238E27FC236}">
                <a16:creationId xmlns:a16="http://schemas.microsoft.com/office/drawing/2014/main" id="{4F2940FC-0736-4F70-8B0B-0B0C94B65FE5}"/>
              </a:ext>
            </a:extLst>
          </p:cNvPr>
          <p:cNvSpPr>
            <a:spLocks noChangeArrowheads="1"/>
          </p:cNvSpPr>
          <p:nvPr/>
        </p:nvSpPr>
        <p:spPr bwMode="auto">
          <a:xfrm>
            <a:off x="2703514" y="6656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3" name="Oval 2033">
            <a:extLst>
              <a:ext uri="{FF2B5EF4-FFF2-40B4-BE49-F238E27FC236}">
                <a16:creationId xmlns:a16="http://schemas.microsoft.com/office/drawing/2014/main" id="{CAEC15B6-E1B1-4F68-9804-F077D3EBFF44}"/>
              </a:ext>
            </a:extLst>
          </p:cNvPr>
          <p:cNvSpPr>
            <a:spLocks noChangeArrowheads="1"/>
          </p:cNvSpPr>
          <p:nvPr/>
        </p:nvSpPr>
        <p:spPr bwMode="auto">
          <a:xfrm>
            <a:off x="2827339" y="633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4" name="Oval 2034">
            <a:extLst>
              <a:ext uri="{FF2B5EF4-FFF2-40B4-BE49-F238E27FC236}">
                <a16:creationId xmlns:a16="http://schemas.microsoft.com/office/drawing/2014/main" id="{E920E1E3-4A22-4EC4-AC6E-C0B4D8DA272D}"/>
              </a:ext>
            </a:extLst>
          </p:cNvPr>
          <p:cNvSpPr>
            <a:spLocks noChangeArrowheads="1"/>
          </p:cNvSpPr>
          <p:nvPr/>
        </p:nvSpPr>
        <p:spPr bwMode="auto">
          <a:xfrm>
            <a:off x="2865439" y="644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5" name="Oval 2035">
            <a:extLst>
              <a:ext uri="{FF2B5EF4-FFF2-40B4-BE49-F238E27FC236}">
                <a16:creationId xmlns:a16="http://schemas.microsoft.com/office/drawing/2014/main" id="{8027E117-C730-434B-B451-7CE00A242C15}"/>
              </a:ext>
            </a:extLst>
          </p:cNvPr>
          <p:cNvSpPr>
            <a:spLocks noChangeArrowheads="1"/>
          </p:cNvSpPr>
          <p:nvPr/>
        </p:nvSpPr>
        <p:spPr bwMode="auto">
          <a:xfrm>
            <a:off x="2900364" y="658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6" name="Oval 2036">
            <a:extLst>
              <a:ext uri="{FF2B5EF4-FFF2-40B4-BE49-F238E27FC236}">
                <a16:creationId xmlns:a16="http://schemas.microsoft.com/office/drawing/2014/main" id="{B8516B34-65B1-417C-BFB4-69300F5463F6}"/>
              </a:ext>
            </a:extLst>
          </p:cNvPr>
          <p:cNvSpPr>
            <a:spLocks noChangeArrowheads="1"/>
          </p:cNvSpPr>
          <p:nvPr/>
        </p:nvSpPr>
        <p:spPr bwMode="auto">
          <a:xfrm>
            <a:off x="2927351" y="633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7" name="Oval 2037">
            <a:extLst>
              <a:ext uri="{FF2B5EF4-FFF2-40B4-BE49-F238E27FC236}">
                <a16:creationId xmlns:a16="http://schemas.microsoft.com/office/drawing/2014/main" id="{1542375C-C191-4181-8877-E831180F921D}"/>
              </a:ext>
            </a:extLst>
          </p:cNvPr>
          <p:cNvSpPr>
            <a:spLocks noChangeArrowheads="1"/>
          </p:cNvSpPr>
          <p:nvPr/>
        </p:nvSpPr>
        <p:spPr bwMode="auto">
          <a:xfrm>
            <a:off x="2930526" y="624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8" name="Oval 2038">
            <a:extLst>
              <a:ext uri="{FF2B5EF4-FFF2-40B4-BE49-F238E27FC236}">
                <a16:creationId xmlns:a16="http://schemas.microsoft.com/office/drawing/2014/main" id="{DABBA2E5-5579-4200-8937-B09E8ECD24FE}"/>
              </a:ext>
            </a:extLst>
          </p:cNvPr>
          <p:cNvSpPr>
            <a:spLocks noChangeArrowheads="1"/>
          </p:cNvSpPr>
          <p:nvPr/>
        </p:nvSpPr>
        <p:spPr bwMode="auto">
          <a:xfrm>
            <a:off x="2846389" y="620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9" name="Oval 2039">
            <a:extLst>
              <a:ext uri="{FF2B5EF4-FFF2-40B4-BE49-F238E27FC236}">
                <a16:creationId xmlns:a16="http://schemas.microsoft.com/office/drawing/2014/main" id="{5F71BB5B-DCCC-4BBF-B80D-495CBBA64766}"/>
              </a:ext>
            </a:extLst>
          </p:cNvPr>
          <p:cNvSpPr>
            <a:spLocks noChangeArrowheads="1"/>
          </p:cNvSpPr>
          <p:nvPr/>
        </p:nvSpPr>
        <p:spPr bwMode="auto">
          <a:xfrm>
            <a:off x="2905126" y="611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0" name="Oval 2040">
            <a:extLst>
              <a:ext uri="{FF2B5EF4-FFF2-40B4-BE49-F238E27FC236}">
                <a16:creationId xmlns:a16="http://schemas.microsoft.com/office/drawing/2014/main" id="{3653F337-8012-4F3E-9DE0-F1D40BD4078B}"/>
              </a:ext>
            </a:extLst>
          </p:cNvPr>
          <p:cNvSpPr>
            <a:spLocks noChangeArrowheads="1"/>
          </p:cNvSpPr>
          <p:nvPr/>
        </p:nvSpPr>
        <p:spPr bwMode="auto">
          <a:xfrm>
            <a:off x="2949576" y="664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1" name="Oval 2041">
            <a:extLst>
              <a:ext uri="{FF2B5EF4-FFF2-40B4-BE49-F238E27FC236}">
                <a16:creationId xmlns:a16="http://schemas.microsoft.com/office/drawing/2014/main" id="{801CF88A-A538-46D6-9717-FCCBABA86B6E}"/>
              </a:ext>
            </a:extLst>
          </p:cNvPr>
          <p:cNvSpPr>
            <a:spLocks noChangeArrowheads="1"/>
          </p:cNvSpPr>
          <p:nvPr/>
        </p:nvSpPr>
        <p:spPr bwMode="auto">
          <a:xfrm>
            <a:off x="3036889" y="646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2" name="Oval 2042">
            <a:extLst>
              <a:ext uri="{FF2B5EF4-FFF2-40B4-BE49-F238E27FC236}">
                <a16:creationId xmlns:a16="http://schemas.microsoft.com/office/drawing/2014/main" id="{2A1DC1E9-E237-465D-9C42-9344CBCC055E}"/>
              </a:ext>
            </a:extLst>
          </p:cNvPr>
          <p:cNvSpPr>
            <a:spLocks noChangeArrowheads="1"/>
          </p:cNvSpPr>
          <p:nvPr/>
        </p:nvSpPr>
        <p:spPr bwMode="auto">
          <a:xfrm>
            <a:off x="3009901" y="651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3" name="Oval 2043">
            <a:extLst>
              <a:ext uri="{FF2B5EF4-FFF2-40B4-BE49-F238E27FC236}">
                <a16:creationId xmlns:a16="http://schemas.microsoft.com/office/drawing/2014/main" id="{59D4DC2F-259C-49CB-8440-464749F03FB0}"/>
              </a:ext>
            </a:extLst>
          </p:cNvPr>
          <p:cNvSpPr>
            <a:spLocks noChangeArrowheads="1"/>
          </p:cNvSpPr>
          <p:nvPr/>
        </p:nvSpPr>
        <p:spPr bwMode="auto">
          <a:xfrm>
            <a:off x="3044826" y="6657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4" name="Oval 2044">
            <a:extLst>
              <a:ext uri="{FF2B5EF4-FFF2-40B4-BE49-F238E27FC236}">
                <a16:creationId xmlns:a16="http://schemas.microsoft.com/office/drawing/2014/main" id="{3040991B-585D-44B6-8301-C8B89869D656}"/>
              </a:ext>
            </a:extLst>
          </p:cNvPr>
          <p:cNvSpPr>
            <a:spLocks noChangeArrowheads="1"/>
          </p:cNvSpPr>
          <p:nvPr/>
        </p:nvSpPr>
        <p:spPr bwMode="auto">
          <a:xfrm>
            <a:off x="3071814" y="641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5" name="Oval 2045">
            <a:extLst>
              <a:ext uri="{FF2B5EF4-FFF2-40B4-BE49-F238E27FC236}">
                <a16:creationId xmlns:a16="http://schemas.microsoft.com/office/drawing/2014/main" id="{D877BB42-6246-4328-9BF9-F73430972AFB}"/>
              </a:ext>
            </a:extLst>
          </p:cNvPr>
          <p:cNvSpPr>
            <a:spLocks noChangeArrowheads="1"/>
          </p:cNvSpPr>
          <p:nvPr/>
        </p:nvSpPr>
        <p:spPr bwMode="auto">
          <a:xfrm>
            <a:off x="3074989" y="632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6" name="Oval 2046">
            <a:extLst>
              <a:ext uri="{FF2B5EF4-FFF2-40B4-BE49-F238E27FC236}">
                <a16:creationId xmlns:a16="http://schemas.microsoft.com/office/drawing/2014/main" id="{2BAF2ED9-295F-4598-8FA3-34985BD62615}"/>
              </a:ext>
            </a:extLst>
          </p:cNvPr>
          <p:cNvSpPr>
            <a:spLocks noChangeArrowheads="1"/>
          </p:cNvSpPr>
          <p:nvPr/>
        </p:nvSpPr>
        <p:spPr bwMode="auto">
          <a:xfrm>
            <a:off x="2973389" y="640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7" name="Oval 2047">
            <a:extLst>
              <a:ext uri="{FF2B5EF4-FFF2-40B4-BE49-F238E27FC236}">
                <a16:creationId xmlns:a16="http://schemas.microsoft.com/office/drawing/2014/main" id="{D2C73AB6-E45C-49EC-8C69-569795697267}"/>
              </a:ext>
            </a:extLst>
          </p:cNvPr>
          <p:cNvSpPr>
            <a:spLocks noChangeArrowheads="1"/>
          </p:cNvSpPr>
          <p:nvPr/>
        </p:nvSpPr>
        <p:spPr bwMode="auto">
          <a:xfrm>
            <a:off x="3049589" y="619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8" name="Oval 2048">
            <a:extLst>
              <a:ext uri="{FF2B5EF4-FFF2-40B4-BE49-F238E27FC236}">
                <a16:creationId xmlns:a16="http://schemas.microsoft.com/office/drawing/2014/main" id="{DB4A148F-0AAD-4671-A474-4F078F6E8F8E}"/>
              </a:ext>
            </a:extLst>
          </p:cNvPr>
          <p:cNvSpPr>
            <a:spLocks noChangeArrowheads="1"/>
          </p:cNvSpPr>
          <p:nvPr/>
        </p:nvSpPr>
        <p:spPr bwMode="auto">
          <a:xfrm>
            <a:off x="3105151" y="610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9" name="Oval 2049">
            <a:extLst>
              <a:ext uri="{FF2B5EF4-FFF2-40B4-BE49-F238E27FC236}">
                <a16:creationId xmlns:a16="http://schemas.microsoft.com/office/drawing/2014/main" id="{DFFEC616-D707-42F6-9F66-F8A2AF821532}"/>
              </a:ext>
            </a:extLst>
          </p:cNvPr>
          <p:cNvSpPr>
            <a:spLocks noChangeArrowheads="1"/>
          </p:cNvSpPr>
          <p:nvPr/>
        </p:nvSpPr>
        <p:spPr bwMode="auto">
          <a:xfrm>
            <a:off x="3062289" y="655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0" name="Oval 2050">
            <a:extLst>
              <a:ext uri="{FF2B5EF4-FFF2-40B4-BE49-F238E27FC236}">
                <a16:creationId xmlns:a16="http://schemas.microsoft.com/office/drawing/2014/main" id="{2F5DD57E-1394-44C5-BA8B-0F33FFF24FD9}"/>
              </a:ext>
            </a:extLst>
          </p:cNvPr>
          <p:cNvSpPr>
            <a:spLocks noChangeArrowheads="1"/>
          </p:cNvSpPr>
          <p:nvPr/>
        </p:nvSpPr>
        <p:spPr bwMode="auto">
          <a:xfrm>
            <a:off x="3033714" y="6291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1" name="Oval 2051">
            <a:extLst>
              <a:ext uri="{FF2B5EF4-FFF2-40B4-BE49-F238E27FC236}">
                <a16:creationId xmlns:a16="http://schemas.microsoft.com/office/drawing/2014/main" id="{F76AF0DB-F289-495F-9A83-5108E3CD45C1}"/>
              </a:ext>
            </a:extLst>
          </p:cNvPr>
          <p:cNvSpPr>
            <a:spLocks noChangeArrowheads="1"/>
          </p:cNvSpPr>
          <p:nvPr/>
        </p:nvSpPr>
        <p:spPr bwMode="auto">
          <a:xfrm>
            <a:off x="3241676" y="651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2" name="Oval 2052">
            <a:extLst>
              <a:ext uri="{FF2B5EF4-FFF2-40B4-BE49-F238E27FC236}">
                <a16:creationId xmlns:a16="http://schemas.microsoft.com/office/drawing/2014/main" id="{007DE7E1-A425-41B9-95D7-4ADF15081FBB}"/>
              </a:ext>
            </a:extLst>
          </p:cNvPr>
          <p:cNvSpPr>
            <a:spLocks noChangeArrowheads="1"/>
          </p:cNvSpPr>
          <p:nvPr/>
        </p:nvSpPr>
        <p:spPr bwMode="auto">
          <a:xfrm>
            <a:off x="3268664" y="6264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3" name="Oval 2053">
            <a:extLst>
              <a:ext uri="{FF2B5EF4-FFF2-40B4-BE49-F238E27FC236}">
                <a16:creationId xmlns:a16="http://schemas.microsoft.com/office/drawing/2014/main" id="{909E6CEF-5846-4C38-9074-67D3FCEA17AB}"/>
              </a:ext>
            </a:extLst>
          </p:cNvPr>
          <p:cNvSpPr>
            <a:spLocks noChangeArrowheads="1"/>
          </p:cNvSpPr>
          <p:nvPr/>
        </p:nvSpPr>
        <p:spPr bwMode="auto">
          <a:xfrm>
            <a:off x="3271839" y="6178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4" name="Oval 2054">
            <a:extLst>
              <a:ext uri="{FF2B5EF4-FFF2-40B4-BE49-F238E27FC236}">
                <a16:creationId xmlns:a16="http://schemas.microsoft.com/office/drawing/2014/main" id="{ECE46108-6E0F-4AC5-8450-4D48E189C814}"/>
              </a:ext>
            </a:extLst>
          </p:cNvPr>
          <p:cNvSpPr>
            <a:spLocks noChangeArrowheads="1"/>
          </p:cNvSpPr>
          <p:nvPr/>
        </p:nvSpPr>
        <p:spPr bwMode="auto">
          <a:xfrm>
            <a:off x="3187701" y="6137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5" name="Oval 2055">
            <a:extLst>
              <a:ext uri="{FF2B5EF4-FFF2-40B4-BE49-F238E27FC236}">
                <a16:creationId xmlns:a16="http://schemas.microsoft.com/office/drawing/2014/main" id="{1496FF5E-0D5D-448D-AE14-8875848293FF}"/>
              </a:ext>
            </a:extLst>
          </p:cNvPr>
          <p:cNvSpPr>
            <a:spLocks noChangeArrowheads="1"/>
          </p:cNvSpPr>
          <p:nvPr/>
        </p:nvSpPr>
        <p:spPr bwMode="auto">
          <a:xfrm>
            <a:off x="3170239" y="626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6" name="Oval 2056">
            <a:extLst>
              <a:ext uri="{FF2B5EF4-FFF2-40B4-BE49-F238E27FC236}">
                <a16:creationId xmlns:a16="http://schemas.microsoft.com/office/drawing/2014/main" id="{A3AA4BDA-E609-411A-8F6D-C109E40A805A}"/>
              </a:ext>
            </a:extLst>
          </p:cNvPr>
          <p:cNvSpPr>
            <a:spLocks noChangeArrowheads="1"/>
          </p:cNvSpPr>
          <p:nvPr/>
        </p:nvSpPr>
        <p:spPr bwMode="auto">
          <a:xfrm>
            <a:off x="3255964" y="666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7" name="Oval 2057">
            <a:extLst>
              <a:ext uri="{FF2B5EF4-FFF2-40B4-BE49-F238E27FC236}">
                <a16:creationId xmlns:a16="http://schemas.microsoft.com/office/drawing/2014/main" id="{EB172F31-F143-4D04-BA9A-5445627B878D}"/>
              </a:ext>
            </a:extLst>
          </p:cNvPr>
          <p:cNvSpPr>
            <a:spLocks noChangeArrowheads="1"/>
          </p:cNvSpPr>
          <p:nvPr/>
        </p:nvSpPr>
        <p:spPr bwMode="auto">
          <a:xfrm>
            <a:off x="3157539" y="6673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8" name="Oval 2058">
            <a:extLst>
              <a:ext uri="{FF2B5EF4-FFF2-40B4-BE49-F238E27FC236}">
                <a16:creationId xmlns:a16="http://schemas.microsoft.com/office/drawing/2014/main" id="{80B941B8-0DAC-428A-A3BF-764DB248F59F}"/>
              </a:ext>
            </a:extLst>
          </p:cNvPr>
          <p:cNvSpPr>
            <a:spLocks noChangeArrowheads="1"/>
          </p:cNvSpPr>
          <p:nvPr/>
        </p:nvSpPr>
        <p:spPr bwMode="auto">
          <a:xfrm>
            <a:off x="3290889" y="6578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9" name="Oval 2059">
            <a:extLst>
              <a:ext uri="{FF2B5EF4-FFF2-40B4-BE49-F238E27FC236}">
                <a16:creationId xmlns:a16="http://schemas.microsoft.com/office/drawing/2014/main" id="{6A36D2E1-B126-4EF8-ADC8-01E57CFA7096}"/>
              </a:ext>
            </a:extLst>
          </p:cNvPr>
          <p:cNvSpPr>
            <a:spLocks noChangeArrowheads="1"/>
          </p:cNvSpPr>
          <p:nvPr/>
        </p:nvSpPr>
        <p:spPr bwMode="auto">
          <a:xfrm>
            <a:off x="3140076" y="647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0" name="Oval 2060">
            <a:extLst>
              <a:ext uri="{FF2B5EF4-FFF2-40B4-BE49-F238E27FC236}">
                <a16:creationId xmlns:a16="http://schemas.microsoft.com/office/drawing/2014/main" id="{3D3ACE71-E097-447B-BB59-8D84C7DF09F2}"/>
              </a:ext>
            </a:extLst>
          </p:cNvPr>
          <p:cNvSpPr>
            <a:spLocks noChangeArrowheads="1"/>
          </p:cNvSpPr>
          <p:nvPr/>
        </p:nvSpPr>
        <p:spPr bwMode="auto">
          <a:xfrm>
            <a:off x="3259139" y="640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1" name="Oval 2061">
            <a:extLst>
              <a:ext uri="{FF2B5EF4-FFF2-40B4-BE49-F238E27FC236}">
                <a16:creationId xmlns:a16="http://schemas.microsoft.com/office/drawing/2014/main" id="{82E985CF-391E-4F06-9FD8-8E4C8F40DB38}"/>
              </a:ext>
            </a:extLst>
          </p:cNvPr>
          <p:cNvSpPr>
            <a:spLocks noChangeArrowheads="1"/>
          </p:cNvSpPr>
          <p:nvPr/>
        </p:nvSpPr>
        <p:spPr bwMode="auto">
          <a:xfrm>
            <a:off x="3351214" y="644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2" name="Oval 2062">
            <a:extLst>
              <a:ext uri="{FF2B5EF4-FFF2-40B4-BE49-F238E27FC236}">
                <a16:creationId xmlns:a16="http://schemas.microsoft.com/office/drawing/2014/main" id="{F34C6E3B-F4AE-4251-85D3-DB0B32E1016A}"/>
              </a:ext>
            </a:extLst>
          </p:cNvPr>
          <p:cNvSpPr>
            <a:spLocks noChangeArrowheads="1"/>
          </p:cNvSpPr>
          <p:nvPr/>
        </p:nvSpPr>
        <p:spPr bwMode="auto">
          <a:xfrm>
            <a:off x="3386139" y="658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3" name="Oval 2063">
            <a:extLst>
              <a:ext uri="{FF2B5EF4-FFF2-40B4-BE49-F238E27FC236}">
                <a16:creationId xmlns:a16="http://schemas.microsoft.com/office/drawing/2014/main" id="{B0C9FD48-1E69-427F-9F46-693BC87366C5}"/>
              </a:ext>
            </a:extLst>
          </p:cNvPr>
          <p:cNvSpPr>
            <a:spLocks noChangeArrowheads="1"/>
          </p:cNvSpPr>
          <p:nvPr/>
        </p:nvSpPr>
        <p:spPr bwMode="auto">
          <a:xfrm>
            <a:off x="3413126" y="6340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4" name="Oval 2064">
            <a:extLst>
              <a:ext uri="{FF2B5EF4-FFF2-40B4-BE49-F238E27FC236}">
                <a16:creationId xmlns:a16="http://schemas.microsoft.com/office/drawing/2014/main" id="{25202A18-E34F-46F1-8D14-C9906F3CCFA8}"/>
              </a:ext>
            </a:extLst>
          </p:cNvPr>
          <p:cNvSpPr>
            <a:spLocks noChangeArrowheads="1"/>
          </p:cNvSpPr>
          <p:nvPr/>
        </p:nvSpPr>
        <p:spPr bwMode="auto">
          <a:xfrm>
            <a:off x="3416301" y="625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5" name="Oval 2065">
            <a:extLst>
              <a:ext uri="{FF2B5EF4-FFF2-40B4-BE49-F238E27FC236}">
                <a16:creationId xmlns:a16="http://schemas.microsoft.com/office/drawing/2014/main" id="{D57CB0A7-4589-4FCF-B160-1DC1EC322DCC}"/>
              </a:ext>
            </a:extLst>
          </p:cNvPr>
          <p:cNvSpPr>
            <a:spLocks noChangeArrowheads="1"/>
          </p:cNvSpPr>
          <p:nvPr/>
        </p:nvSpPr>
        <p:spPr bwMode="auto">
          <a:xfrm>
            <a:off x="3332164" y="6213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6" name="Oval 2066">
            <a:extLst>
              <a:ext uri="{FF2B5EF4-FFF2-40B4-BE49-F238E27FC236}">
                <a16:creationId xmlns:a16="http://schemas.microsoft.com/office/drawing/2014/main" id="{24CDFAEA-EFEB-4446-9D96-5290816061F2}"/>
              </a:ext>
            </a:extLst>
          </p:cNvPr>
          <p:cNvSpPr>
            <a:spLocks noChangeArrowheads="1"/>
          </p:cNvSpPr>
          <p:nvPr/>
        </p:nvSpPr>
        <p:spPr bwMode="auto">
          <a:xfrm>
            <a:off x="3314701" y="6338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7" name="Oval 2067">
            <a:extLst>
              <a:ext uri="{FF2B5EF4-FFF2-40B4-BE49-F238E27FC236}">
                <a16:creationId xmlns:a16="http://schemas.microsoft.com/office/drawing/2014/main" id="{8F9DCD5D-6175-448D-920B-93870CBA7463}"/>
              </a:ext>
            </a:extLst>
          </p:cNvPr>
          <p:cNvSpPr>
            <a:spLocks noChangeArrowheads="1"/>
          </p:cNvSpPr>
          <p:nvPr/>
        </p:nvSpPr>
        <p:spPr bwMode="auto">
          <a:xfrm>
            <a:off x="3390901" y="612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8" name="Oval 2068">
            <a:extLst>
              <a:ext uri="{FF2B5EF4-FFF2-40B4-BE49-F238E27FC236}">
                <a16:creationId xmlns:a16="http://schemas.microsoft.com/office/drawing/2014/main" id="{87AAC5C1-6EFA-4715-9A43-1CBE2A863C0E}"/>
              </a:ext>
            </a:extLst>
          </p:cNvPr>
          <p:cNvSpPr>
            <a:spLocks noChangeArrowheads="1"/>
          </p:cNvSpPr>
          <p:nvPr/>
        </p:nvSpPr>
        <p:spPr bwMode="auto">
          <a:xfrm>
            <a:off x="3457576" y="6383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9" name="Oval 2069">
            <a:extLst>
              <a:ext uri="{FF2B5EF4-FFF2-40B4-BE49-F238E27FC236}">
                <a16:creationId xmlns:a16="http://schemas.microsoft.com/office/drawing/2014/main" id="{2DCA8B5B-2403-441C-91A2-52DE9FDF98DB}"/>
              </a:ext>
            </a:extLst>
          </p:cNvPr>
          <p:cNvSpPr>
            <a:spLocks noChangeArrowheads="1"/>
          </p:cNvSpPr>
          <p:nvPr/>
        </p:nvSpPr>
        <p:spPr bwMode="auto">
          <a:xfrm>
            <a:off x="3808414" y="658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0" name="Oval 2070">
            <a:extLst>
              <a:ext uri="{FF2B5EF4-FFF2-40B4-BE49-F238E27FC236}">
                <a16:creationId xmlns:a16="http://schemas.microsoft.com/office/drawing/2014/main" id="{64E79FFE-E675-4E5E-A1F0-DCE7DB7FC137}"/>
              </a:ext>
            </a:extLst>
          </p:cNvPr>
          <p:cNvSpPr>
            <a:spLocks noChangeArrowheads="1"/>
          </p:cNvSpPr>
          <p:nvPr/>
        </p:nvSpPr>
        <p:spPr bwMode="auto">
          <a:xfrm>
            <a:off x="3762376" y="647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1" name="Oval 2071">
            <a:extLst>
              <a:ext uri="{FF2B5EF4-FFF2-40B4-BE49-F238E27FC236}">
                <a16:creationId xmlns:a16="http://schemas.microsoft.com/office/drawing/2014/main" id="{ADD17533-BCDF-419B-B6E2-0AE67235A4E3}"/>
              </a:ext>
            </a:extLst>
          </p:cNvPr>
          <p:cNvSpPr>
            <a:spLocks noChangeArrowheads="1"/>
          </p:cNvSpPr>
          <p:nvPr/>
        </p:nvSpPr>
        <p:spPr bwMode="auto">
          <a:xfrm>
            <a:off x="3829051" y="569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2" name="Oval 2072">
            <a:extLst>
              <a:ext uri="{FF2B5EF4-FFF2-40B4-BE49-F238E27FC236}">
                <a16:creationId xmlns:a16="http://schemas.microsoft.com/office/drawing/2014/main" id="{362CC215-CA95-47C3-9ABA-11BF6D274937}"/>
              </a:ext>
            </a:extLst>
          </p:cNvPr>
          <p:cNvSpPr>
            <a:spLocks noChangeArrowheads="1"/>
          </p:cNvSpPr>
          <p:nvPr/>
        </p:nvSpPr>
        <p:spPr bwMode="auto">
          <a:xfrm>
            <a:off x="3930651" y="6432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3" name="Freeform 2073">
            <a:extLst>
              <a:ext uri="{FF2B5EF4-FFF2-40B4-BE49-F238E27FC236}">
                <a16:creationId xmlns:a16="http://schemas.microsoft.com/office/drawing/2014/main" id="{059C84C0-BD7A-4FA1-9192-9DDB566D85B5}"/>
              </a:ext>
            </a:extLst>
          </p:cNvPr>
          <p:cNvSpPr>
            <a:spLocks/>
          </p:cNvSpPr>
          <p:nvPr/>
        </p:nvSpPr>
        <p:spPr bwMode="auto">
          <a:xfrm>
            <a:off x="2514601" y="552450"/>
            <a:ext cx="1698625" cy="1327150"/>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34" name="Freeform 2074">
            <a:extLst>
              <a:ext uri="{FF2B5EF4-FFF2-40B4-BE49-F238E27FC236}">
                <a16:creationId xmlns:a16="http://schemas.microsoft.com/office/drawing/2014/main" id="{5F120243-2527-4EAE-A095-BC4BFF761638}"/>
              </a:ext>
            </a:extLst>
          </p:cNvPr>
          <p:cNvSpPr>
            <a:spLocks/>
          </p:cNvSpPr>
          <p:nvPr/>
        </p:nvSpPr>
        <p:spPr bwMode="auto">
          <a:xfrm>
            <a:off x="2755901" y="2178051"/>
            <a:ext cx="1363663" cy="1012825"/>
          </a:xfrm>
          <a:custGeom>
            <a:avLst/>
            <a:gdLst>
              <a:gd name="T0" fmla="*/ 2147483646 w 859"/>
              <a:gd name="T1" fmla="*/ 2147483646 h 638"/>
              <a:gd name="T2" fmla="*/ 2147483646 w 859"/>
              <a:gd name="T3" fmla="*/ 2147483646 h 638"/>
              <a:gd name="T4" fmla="*/ 2147483646 w 859"/>
              <a:gd name="T5" fmla="*/ 2147483646 h 638"/>
              <a:gd name="T6" fmla="*/ 0 w 859"/>
              <a:gd name="T7" fmla="*/ 2147483646 h 638"/>
              <a:gd name="T8" fmla="*/ 2147483646 w 859"/>
              <a:gd name="T9" fmla="*/ 2147483646 h 638"/>
              <a:gd name="T10" fmla="*/ 2147483646 w 859"/>
              <a:gd name="T11" fmla="*/ 2147483646 h 638"/>
              <a:gd name="T12" fmla="*/ 2147483646 w 859"/>
              <a:gd name="T13" fmla="*/ 2147483646 h 638"/>
              <a:gd name="T14" fmla="*/ 2147483646 w 859"/>
              <a:gd name="T15" fmla="*/ 2147483646 h 638"/>
              <a:gd name="T16" fmla="*/ 2147483646 w 859"/>
              <a:gd name="T17" fmla="*/ 2147483646 h 638"/>
              <a:gd name="T18" fmla="*/ 2147483646 w 859"/>
              <a:gd name="T19" fmla="*/ 2147483646 h 638"/>
              <a:gd name="T20" fmla="*/ 2147483646 w 859"/>
              <a:gd name="T21" fmla="*/ 2147483646 h 638"/>
              <a:gd name="T22" fmla="*/ 2147483646 w 859"/>
              <a:gd name="T23" fmla="*/ 2147483646 h 638"/>
              <a:gd name="T24" fmla="*/ 2147483646 w 859"/>
              <a:gd name="T25" fmla="*/ 2147483646 h 638"/>
              <a:gd name="T26" fmla="*/ 2147483646 w 859"/>
              <a:gd name="T27" fmla="*/ 2147483646 h 638"/>
              <a:gd name="T28" fmla="*/ 2147483646 w 859"/>
              <a:gd name="T29" fmla="*/ 2147483646 h 6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9"/>
              <a:gd name="T46" fmla="*/ 0 h 638"/>
              <a:gd name="T47" fmla="*/ 859 w 859"/>
              <a:gd name="T48" fmla="*/ 638 h 6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9" h="638">
                <a:moveTo>
                  <a:pt x="85" y="18"/>
                </a:moveTo>
                <a:cubicBezTo>
                  <a:pt x="41" y="42"/>
                  <a:pt x="11" y="84"/>
                  <a:pt x="9" y="141"/>
                </a:cubicBezTo>
                <a:cubicBezTo>
                  <a:pt x="7" y="198"/>
                  <a:pt x="74" y="317"/>
                  <a:pt x="73" y="362"/>
                </a:cubicBezTo>
                <a:cubicBezTo>
                  <a:pt x="72" y="407"/>
                  <a:pt x="0" y="383"/>
                  <a:pt x="0" y="412"/>
                </a:cubicBezTo>
                <a:cubicBezTo>
                  <a:pt x="0" y="441"/>
                  <a:pt x="30" y="525"/>
                  <a:pt x="75" y="535"/>
                </a:cubicBezTo>
                <a:cubicBezTo>
                  <a:pt x="120" y="545"/>
                  <a:pt x="197" y="454"/>
                  <a:pt x="273" y="470"/>
                </a:cubicBezTo>
                <a:cubicBezTo>
                  <a:pt x="349" y="486"/>
                  <a:pt x="476" y="630"/>
                  <a:pt x="529" y="634"/>
                </a:cubicBezTo>
                <a:cubicBezTo>
                  <a:pt x="582" y="638"/>
                  <a:pt x="553" y="502"/>
                  <a:pt x="591" y="491"/>
                </a:cubicBezTo>
                <a:cubicBezTo>
                  <a:pt x="629" y="480"/>
                  <a:pt x="730" y="594"/>
                  <a:pt x="760" y="568"/>
                </a:cubicBezTo>
                <a:cubicBezTo>
                  <a:pt x="790" y="542"/>
                  <a:pt x="758" y="399"/>
                  <a:pt x="771" y="334"/>
                </a:cubicBezTo>
                <a:cubicBezTo>
                  <a:pt x="784" y="269"/>
                  <a:pt x="859" y="213"/>
                  <a:pt x="837" y="178"/>
                </a:cubicBezTo>
                <a:cubicBezTo>
                  <a:pt x="815" y="143"/>
                  <a:pt x="683" y="150"/>
                  <a:pt x="637" y="121"/>
                </a:cubicBezTo>
                <a:cubicBezTo>
                  <a:pt x="591" y="92"/>
                  <a:pt x="613" y="8"/>
                  <a:pt x="562" y="4"/>
                </a:cubicBezTo>
                <a:cubicBezTo>
                  <a:pt x="511" y="0"/>
                  <a:pt x="408" y="94"/>
                  <a:pt x="329" y="96"/>
                </a:cubicBezTo>
                <a:cubicBezTo>
                  <a:pt x="250" y="98"/>
                  <a:pt x="136" y="34"/>
                  <a:pt x="85" y="18"/>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35" name="Freeform 2075">
            <a:extLst>
              <a:ext uri="{FF2B5EF4-FFF2-40B4-BE49-F238E27FC236}">
                <a16:creationId xmlns:a16="http://schemas.microsoft.com/office/drawing/2014/main" id="{842C68C3-E40D-4E4D-A276-87A229A79A26}"/>
              </a:ext>
            </a:extLst>
          </p:cNvPr>
          <p:cNvSpPr>
            <a:spLocks/>
          </p:cNvSpPr>
          <p:nvPr/>
        </p:nvSpPr>
        <p:spPr bwMode="auto">
          <a:xfrm>
            <a:off x="2530476" y="5573713"/>
            <a:ext cx="1528763" cy="1123950"/>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36" name="Freeform 2076">
            <a:extLst>
              <a:ext uri="{FF2B5EF4-FFF2-40B4-BE49-F238E27FC236}">
                <a16:creationId xmlns:a16="http://schemas.microsoft.com/office/drawing/2014/main" id="{0822F797-327A-4AA1-9FAB-ED5CB4C69363}"/>
              </a:ext>
            </a:extLst>
          </p:cNvPr>
          <p:cNvSpPr>
            <a:spLocks/>
          </p:cNvSpPr>
          <p:nvPr/>
        </p:nvSpPr>
        <p:spPr bwMode="auto">
          <a:xfrm>
            <a:off x="2665413" y="3783014"/>
            <a:ext cx="1363662" cy="1012825"/>
          </a:xfrm>
          <a:custGeom>
            <a:avLst/>
            <a:gdLst>
              <a:gd name="T0" fmla="*/ 2147483646 w 859"/>
              <a:gd name="T1" fmla="*/ 2147483646 h 638"/>
              <a:gd name="T2" fmla="*/ 2147483646 w 859"/>
              <a:gd name="T3" fmla="*/ 2147483646 h 638"/>
              <a:gd name="T4" fmla="*/ 2147483646 w 859"/>
              <a:gd name="T5" fmla="*/ 2147483646 h 638"/>
              <a:gd name="T6" fmla="*/ 0 w 859"/>
              <a:gd name="T7" fmla="*/ 2147483646 h 638"/>
              <a:gd name="T8" fmla="*/ 2147483646 w 859"/>
              <a:gd name="T9" fmla="*/ 2147483646 h 638"/>
              <a:gd name="T10" fmla="*/ 2147483646 w 859"/>
              <a:gd name="T11" fmla="*/ 2147483646 h 638"/>
              <a:gd name="T12" fmla="*/ 2147483646 w 859"/>
              <a:gd name="T13" fmla="*/ 2147483646 h 638"/>
              <a:gd name="T14" fmla="*/ 2147483646 w 859"/>
              <a:gd name="T15" fmla="*/ 2147483646 h 638"/>
              <a:gd name="T16" fmla="*/ 2147483646 w 859"/>
              <a:gd name="T17" fmla="*/ 2147483646 h 638"/>
              <a:gd name="T18" fmla="*/ 2147483646 w 859"/>
              <a:gd name="T19" fmla="*/ 2147483646 h 638"/>
              <a:gd name="T20" fmla="*/ 2147483646 w 859"/>
              <a:gd name="T21" fmla="*/ 2147483646 h 638"/>
              <a:gd name="T22" fmla="*/ 2147483646 w 859"/>
              <a:gd name="T23" fmla="*/ 2147483646 h 638"/>
              <a:gd name="T24" fmla="*/ 2147483646 w 859"/>
              <a:gd name="T25" fmla="*/ 2147483646 h 638"/>
              <a:gd name="T26" fmla="*/ 2147483646 w 859"/>
              <a:gd name="T27" fmla="*/ 2147483646 h 638"/>
              <a:gd name="T28" fmla="*/ 2147483646 w 859"/>
              <a:gd name="T29" fmla="*/ 2147483646 h 6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9"/>
              <a:gd name="T46" fmla="*/ 0 h 638"/>
              <a:gd name="T47" fmla="*/ 859 w 859"/>
              <a:gd name="T48" fmla="*/ 638 h 6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9" h="638">
                <a:moveTo>
                  <a:pt x="85" y="18"/>
                </a:moveTo>
                <a:cubicBezTo>
                  <a:pt x="41" y="42"/>
                  <a:pt x="11" y="84"/>
                  <a:pt x="9" y="141"/>
                </a:cubicBezTo>
                <a:cubicBezTo>
                  <a:pt x="7" y="198"/>
                  <a:pt x="74" y="317"/>
                  <a:pt x="73" y="362"/>
                </a:cubicBezTo>
                <a:cubicBezTo>
                  <a:pt x="72" y="407"/>
                  <a:pt x="0" y="383"/>
                  <a:pt x="0" y="412"/>
                </a:cubicBezTo>
                <a:cubicBezTo>
                  <a:pt x="0" y="441"/>
                  <a:pt x="30" y="525"/>
                  <a:pt x="75" y="535"/>
                </a:cubicBezTo>
                <a:cubicBezTo>
                  <a:pt x="120" y="545"/>
                  <a:pt x="197" y="454"/>
                  <a:pt x="273" y="470"/>
                </a:cubicBezTo>
                <a:cubicBezTo>
                  <a:pt x="349" y="486"/>
                  <a:pt x="476" y="630"/>
                  <a:pt x="529" y="634"/>
                </a:cubicBezTo>
                <a:cubicBezTo>
                  <a:pt x="582" y="638"/>
                  <a:pt x="553" y="502"/>
                  <a:pt x="591" y="491"/>
                </a:cubicBezTo>
                <a:cubicBezTo>
                  <a:pt x="629" y="480"/>
                  <a:pt x="730" y="594"/>
                  <a:pt x="760" y="568"/>
                </a:cubicBezTo>
                <a:cubicBezTo>
                  <a:pt x="790" y="542"/>
                  <a:pt x="758" y="399"/>
                  <a:pt x="771" y="334"/>
                </a:cubicBezTo>
                <a:cubicBezTo>
                  <a:pt x="784" y="269"/>
                  <a:pt x="859" y="213"/>
                  <a:pt x="837" y="178"/>
                </a:cubicBezTo>
                <a:cubicBezTo>
                  <a:pt x="815" y="143"/>
                  <a:pt x="683" y="150"/>
                  <a:pt x="637" y="121"/>
                </a:cubicBezTo>
                <a:cubicBezTo>
                  <a:pt x="591" y="92"/>
                  <a:pt x="613" y="8"/>
                  <a:pt x="562" y="4"/>
                </a:cubicBezTo>
                <a:cubicBezTo>
                  <a:pt x="511" y="0"/>
                  <a:pt x="408" y="94"/>
                  <a:pt x="329" y="96"/>
                </a:cubicBezTo>
                <a:cubicBezTo>
                  <a:pt x="250" y="98"/>
                  <a:pt x="136" y="34"/>
                  <a:pt x="85" y="18"/>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37" name="Oval 2077">
            <a:extLst>
              <a:ext uri="{FF2B5EF4-FFF2-40B4-BE49-F238E27FC236}">
                <a16:creationId xmlns:a16="http://schemas.microsoft.com/office/drawing/2014/main" id="{F04F7714-326D-4642-8A3E-42ECCD602CB5}"/>
              </a:ext>
            </a:extLst>
          </p:cNvPr>
          <p:cNvSpPr>
            <a:spLocks noChangeArrowheads="1"/>
          </p:cNvSpPr>
          <p:nvPr/>
        </p:nvSpPr>
        <p:spPr bwMode="auto">
          <a:xfrm>
            <a:off x="3289301" y="399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8" name="Oval 2078">
            <a:extLst>
              <a:ext uri="{FF2B5EF4-FFF2-40B4-BE49-F238E27FC236}">
                <a16:creationId xmlns:a16="http://schemas.microsoft.com/office/drawing/2014/main" id="{879C870E-0977-49F1-9BF5-9A0917F43C2F}"/>
              </a:ext>
            </a:extLst>
          </p:cNvPr>
          <p:cNvSpPr>
            <a:spLocks noChangeArrowheads="1"/>
          </p:cNvSpPr>
          <p:nvPr/>
        </p:nvSpPr>
        <p:spPr bwMode="auto">
          <a:xfrm>
            <a:off x="2909889" y="3946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9" name="Oval 2079">
            <a:extLst>
              <a:ext uri="{FF2B5EF4-FFF2-40B4-BE49-F238E27FC236}">
                <a16:creationId xmlns:a16="http://schemas.microsoft.com/office/drawing/2014/main" id="{ACA71F51-6000-4CCD-BE92-9A4D10156A4F}"/>
              </a:ext>
            </a:extLst>
          </p:cNvPr>
          <p:cNvSpPr>
            <a:spLocks noChangeArrowheads="1"/>
          </p:cNvSpPr>
          <p:nvPr/>
        </p:nvSpPr>
        <p:spPr bwMode="auto">
          <a:xfrm>
            <a:off x="2930526" y="4154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0" name="Oval 2080">
            <a:extLst>
              <a:ext uri="{FF2B5EF4-FFF2-40B4-BE49-F238E27FC236}">
                <a16:creationId xmlns:a16="http://schemas.microsoft.com/office/drawing/2014/main" id="{69617DEB-8271-4479-A38B-147D6E78BDC0}"/>
              </a:ext>
            </a:extLst>
          </p:cNvPr>
          <p:cNvSpPr>
            <a:spLocks noChangeArrowheads="1"/>
          </p:cNvSpPr>
          <p:nvPr/>
        </p:nvSpPr>
        <p:spPr bwMode="auto">
          <a:xfrm>
            <a:off x="3863976" y="425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1" name="Oval 2081">
            <a:extLst>
              <a:ext uri="{FF2B5EF4-FFF2-40B4-BE49-F238E27FC236}">
                <a16:creationId xmlns:a16="http://schemas.microsoft.com/office/drawing/2014/main" id="{F0863DCC-905C-489F-BBE9-00AC07CC616C}"/>
              </a:ext>
            </a:extLst>
          </p:cNvPr>
          <p:cNvSpPr>
            <a:spLocks noChangeArrowheads="1"/>
          </p:cNvSpPr>
          <p:nvPr/>
        </p:nvSpPr>
        <p:spPr bwMode="auto">
          <a:xfrm>
            <a:off x="3459164" y="427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2" name="Oval 2082">
            <a:extLst>
              <a:ext uri="{FF2B5EF4-FFF2-40B4-BE49-F238E27FC236}">
                <a16:creationId xmlns:a16="http://schemas.microsoft.com/office/drawing/2014/main" id="{BEF1A926-D1F7-48A6-981C-A469F3F7D572}"/>
              </a:ext>
            </a:extLst>
          </p:cNvPr>
          <p:cNvSpPr>
            <a:spLocks noChangeArrowheads="1"/>
          </p:cNvSpPr>
          <p:nvPr/>
        </p:nvSpPr>
        <p:spPr bwMode="auto">
          <a:xfrm>
            <a:off x="3644901" y="445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3" name="Oval 2083">
            <a:extLst>
              <a:ext uri="{FF2B5EF4-FFF2-40B4-BE49-F238E27FC236}">
                <a16:creationId xmlns:a16="http://schemas.microsoft.com/office/drawing/2014/main" id="{C73A3993-0FD8-4AB9-BD2D-DF20408E9889}"/>
              </a:ext>
            </a:extLst>
          </p:cNvPr>
          <p:cNvSpPr>
            <a:spLocks noChangeArrowheads="1"/>
          </p:cNvSpPr>
          <p:nvPr/>
        </p:nvSpPr>
        <p:spPr bwMode="auto">
          <a:xfrm>
            <a:off x="3694114" y="452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4" name="Oval 2084">
            <a:extLst>
              <a:ext uri="{FF2B5EF4-FFF2-40B4-BE49-F238E27FC236}">
                <a16:creationId xmlns:a16="http://schemas.microsoft.com/office/drawing/2014/main" id="{6A8E5F1A-369A-402F-B414-6B1597CE75F8}"/>
              </a:ext>
            </a:extLst>
          </p:cNvPr>
          <p:cNvSpPr>
            <a:spLocks noChangeArrowheads="1"/>
          </p:cNvSpPr>
          <p:nvPr/>
        </p:nvSpPr>
        <p:spPr bwMode="auto">
          <a:xfrm>
            <a:off x="3662364" y="435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5" name="Oval 2085">
            <a:extLst>
              <a:ext uri="{FF2B5EF4-FFF2-40B4-BE49-F238E27FC236}">
                <a16:creationId xmlns:a16="http://schemas.microsoft.com/office/drawing/2014/main" id="{DDBABF0F-E4D6-4CAB-9565-17510411E607}"/>
              </a:ext>
            </a:extLst>
          </p:cNvPr>
          <p:cNvSpPr>
            <a:spLocks noChangeArrowheads="1"/>
          </p:cNvSpPr>
          <p:nvPr/>
        </p:nvSpPr>
        <p:spPr bwMode="auto">
          <a:xfrm>
            <a:off x="3754439" y="439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6" name="Oval 2086">
            <a:extLst>
              <a:ext uri="{FF2B5EF4-FFF2-40B4-BE49-F238E27FC236}">
                <a16:creationId xmlns:a16="http://schemas.microsoft.com/office/drawing/2014/main" id="{938E6FC0-CBCC-4962-BA57-E75B5E18A150}"/>
              </a:ext>
            </a:extLst>
          </p:cNvPr>
          <p:cNvSpPr>
            <a:spLocks noChangeArrowheads="1"/>
          </p:cNvSpPr>
          <p:nvPr/>
        </p:nvSpPr>
        <p:spPr bwMode="auto">
          <a:xfrm>
            <a:off x="3789364" y="453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7" name="Oval 2087">
            <a:extLst>
              <a:ext uri="{FF2B5EF4-FFF2-40B4-BE49-F238E27FC236}">
                <a16:creationId xmlns:a16="http://schemas.microsoft.com/office/drawing/2014/main" id="{08ED03C5-F943-4CAD-B287-6AED7A04F45C}"/>
              </a:ext>
            </a:extLst>
          </p:cNvPr>
          <p:cNvSpPr>
            <a:spLocks noChangeArrowheads="1"/>
          </p:cNvSpPr>
          <p:nvPr/>
        </p:nvSpPr>
        <p:spPr bwMode="auto">
          <a:xfrm>
            <a:off x="3816351" y="428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8" name="Oval 2088">
            <a:extLst>
              <a:ext uri="{FF2B5EF4-FFF2-40B4-BE49-F238E27FC236}">
                <a16:creationId xmlns:a16="http://schemas.microsoft.com/office/drawing/2014/main" id="{20557DA3-FBB8-4BCB-8E1F-2710566E178B}"/>
              </a:ext>
            </a:extLst>
          </p:cNvPr>
          <p:cNvSpPr>
            <a:spLocks noChangeArrowheads="1"/>
          </p:cNvSpPr>
          <p:nvPr/>
        </p:nvSpPr>
        <p:spPr bwMode="auto">
          <a:xfrm>
            <a:off x="3589339" y="4206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9" name="Oval 2089">
            <a:extLst>
              <a:ext uri="{FF2B5EF4-FFF2-40B4-BE49-F238E27FC236}">
                <a16:creationId xmlns:a16="http://schemas.microsoft.com/office/drawing/2014/main" id="{DB0B0913-954A-4059-9425-50FDC66C5F47}"/>
              </a:ext>
            </a:extLst>
          </p:cNvPr>
          <p:cNvSpPr>
            <a:spLocks noChangeArrowheads="1"/>
          </p:cNvSpPr>
          <p:nvPr/>
        </p:nvSpPr>
        <p:spPr bwMode="auto">
          <a:xfrm>
            <a:off x="3806826" y="4427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0" name="Oval 2090">
            <a:extLst>
              <a:ext uri="{FF2B5EF4-FFF2-40B4-BE49-F238E27FC236}">
                <a16:creationId xmlns:a16="http://schemas.microsoft.com/office/drawing/2014/main" id="{43D53118-6F8B-4606-BDC4-5A29DC63C463}"/>
              </a:ext>
            </a:extLst>
          </p:cNvPr>
          <p:cNvSpPr>
            <a:spLocks noChangeArrowheads="1"/>
          </p:cNvSpPr>
          <p:nvPr/>
        </p:nvSpPr>
        <p:spPr bwMode="auto">
          <a:xfrm>
            <a:off x="3381376" y="437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1" name="Oval 2091">
            <a:extLst>
              <a:ext uri="{FF2B5EF4-FFF2-40B4-BE49-F238E27FC236}">
                <a16:creationId xmlns:a16="http://schemas.microsoft.com/office/drawing/2014/main" id="{DBBD8536-4582-491A-9398-73E5A9396232}"/>
              </a:ext>
            </a:extLst>
          </p:cNvPr>
          <p:cNvSpPr>
            <a:spLocks noChangeArrowheads="1"/>
          </p:cNvSpPr>
          <p:nvPr/>
        </p:nvSpPr>
        <p:spPr bwMode="auto">
          <a:xfrm>
            <a:off x="3384551" y="428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2" name="Oval 2092">
            <a:extLst>
              <a:ext uri="{FF2B5EF4-FFF2-40B4-BE49-F238E27FC236}">
                <a16:creationId xmlns:a16="http://schemas.microsoft.com/office/drawing/2014/main" id="{48890786-F9A9-48F5-B72D-02E3234F5F2A}"/>
              </a:ext>
            </a:extLst>
          </p:cNvPr>
          <p:cNvSpPr>
            <a:spLocks noChangeArrowheads="1"/>
          </p:cNvSpPr>
          <p:nvPr/>
        </p:nvSpPr>
        <p:spPr bwMode="auto">
          <a:xfrm>
            <a:off x="3300414" y="424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3" name="Oval 2093">
            <a:extLst>
              <a:ext uri="{FF2B5EF4-FFF2-40B4-BE49-F238E27FC236}">
                <a16:creationId xmlns:a16="http://schemas.microsoft.com/office/drawing/2014/main" id="{9F30471C-7E4C-477B-8512-86191D4DA9B4}"/>
              </a:ext>
            </a:extLst>
          </p:cNvPr>
          <p:cNvSpPr>
            <a:spLocks noChangeArrowheads="1"/>
          </p:cNvSpPr>
          <p:nvPr/>
        </p:nvSpPr>
        <p:spPr bwMode="auto">
          <a:xfrm>
            <a:off x="3282951" y="437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4" name="Oval 2094">
            <a:extLst>
              <a:ext uri="{FF2B5EF4-FFF2-40B4-BE49-F238E27FC236}">
                <a16:creationId xmlns:a16="http://schemas.microsoft.com/office/drawing/2014/main" id="{541697E3-E460-45E9-9AD6-97F6FEDC8A3E}"/>
              </a:ext>
            </a:extLst>
          </p:cNvPr>
          <p:cNvSpPr>
            <a:spLocks noChangeArrowheads="1"/>
          </p:cNvSpPr>
          <p:nvPr/>
        </p:nvSpPr>
        <p:spPr bwMode="auto">
          <a:xfrm>
            <a:off x="3371851" y="451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5" name="Oval 2095">
            <a:extLst>
              <a:ext uri="{FF2B5EF4-FFF2-40B4-BE49-F238E27FC236}">
                <a16:creationId xmlns:a16="http://schemas.microsoft.com/office/drawing/2014/main" id="{BD784AF6-10AE-43EA-9738-86955E62C9FE}"/>
              </a:ext>
            </a:extLst>
          </p:cNvPr>
          <p:cNvSpPr>
            <a:spLocks noChangeArrowheads="1"/>
          </p:cNvSpPr>
          <p:nvPr/>
        </p:nvSpPr>
        <p:spPr bwMode="auto">
          <a:xfrm>
            <a:off x="3392489" y="4430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6" name="Oval 2096">
            <a:extLst>
              <a:ext uri="{FF2B5EF4-FFF2-40B4-BE49-F238E27FC236}">
                <a16:creationId xmlns:a16="http://schemas.microsoft.com/office/drawing/2014/main" id="{8559DC95-57DE-4DAA-ACE5-E9CD0CA98086}"/>
              </a:ext>
            </a:extLst>
          </p:cNvPr>
          <p:cNvSpPr>
            <a:spLocks noChangeArrowheads="1"/>
          </p:cNvSpPr>
          <p:nvPr/>
        </p:nvSpPr>
        <p:spPr bwMode="auto">
          <a:xfrm>
            <a:off x="3525839" y="444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7" name="Oval 2097">
            <a:extLst>
              <a:ext uri="{FF2B5EF4-FFF2-40B4-BE49-F238E27FC236}">
                <a16:creationId xmlns:a16="http://schemas.microsoft.com/office/drawing/2014/main" id="{20E3C3A3-C807-4A51-BFDA-96EBCEC0FE4C}"/>
              </a:ext>
            </a:extLst>
          </p:cNvPr>
          <p:cNvSpPr>
            <a:spLocks noChangeArrowheads="1"/>
          </p:cNvSpPr>
          <p:nvPr/>
        </p:nvSpPr>
        <p:spPr bwMode="auto">
          <a:xfrm>
            <a:off x="3529014" y="4364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8" name="Oval 2098">
            <a:extLst>
              <a:ext uri="{FF2B5EF4-FFF2-40B4-BE49-F238E27FC236}">
                <a16:creationId xmlns:a16="http://schemas.microsoft.com/office/drawing/2014/main" id="{8D595AB1-C659-4520-8826-4BBDD07A207B}"/>
              </a:ext>
            </a:extLst>
          </p:cNvPr>
          <p:cNvSpPr>
            <a:spLocks noChangeArrowheads="1"/>
          </p:cNvSpPr>
          <p:nvPr/>
        </p:nvSpPr>
        <p:spPr bwMode="auto">
          <a:xfrm>
            <a:off x="3444876" y="432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9" name="Oval 2099">
            <a:extLst>
              <a:ext uri="{FF2B5EF4-FFF2-40B4-BE49-F238E27FC236}">
                <a16:creationId xmlns:a16="http://schemas.microsoft.com/office/drawing/2014/main" id="{2EC014C2-4F04-4964-A480-A22E4DEE427F}"/>
              </a:ext>
            </a:extLst>
          </p:cNvPr>
          <p:cNvSpPr>
            <a:spLocks noChangeArrowheads="1"/>
          </p:cNvSpPr>
          <p:nvPr/>
        </p:nvSpPr>
        <p:spPr bwMode="auto">
          <a:xfrm>
            <a:off x="2898776" y="408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0" name="Oval 2100">
            <a:extLst>
              <a:ext uri="{FF2B5EF4-FFF2-40B4-BE49-F238E27FC236}">
                <a16:creationId xmlns:a16="http://schemas.microsoft.com/office/drawing/2014/main" id="{D61CD2F2-5C67-41FF-AA01-9E93D4A2A7AC}"/>
              </a:ext>
            </a:extLst>
          </p:cNvPr>
          <p:cNvSpPr>
            <a:spLocks noChangeArrowheads="1"/>
          </p:cNvSpPr>
          <p:nvPr/>
        </p:nvSpPr>
        <p:spPr bwMode="auto">
          <a:xfrm>
            <a:off x="3503614" y="423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1" name="Oval 2101">
            <a:extLst>
              <a:ext uri="{FF2B5EF4-FFF2-40B4-BE49-F238E27FC236}">
                <a16:creationId xmlns:a16="http://schemas.microsoft.com/office/drawing/2014/main" id="{B478EFDB-930E-4ADA-9FC1-DF064B5B7527}"/>
              </a:ext>
            </a:extLst>
          </p:cNvPr>
          <p:cNvSpPr>
            <a:spLocks noChangeArrowheads="1"/>
          </p:cNvSpPr>
          <p:nvPr/>
        </p:nvSpPr>
        <p:spPr bwMode="auto">
          <a:xfrm>
            <a:off x="3579814" y="446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2" name="Oval 2102">
            <a:extLst>
              <a:ext uri="{FF2B5EF4-FFF2-40B4-BE49-F238E27FC236}">
                <a16:creationId xmlns:a16="http://schemas.microsoft.com/office/drawing/2014/main" id="{02D0EA06-C02D-42AF-B323-1A8C966332C7}"/>
              </a:ext>
            </a:extLst>
          </p:cNvPr>
          <p:cNvSpPr>
            <a:spLocks noChangeArrowheads="1"/>
          </p:cNvSpPr>
          <p:nvPr/>
        </p:nvSpPr>
        <p:spPr bwMode="auto">
          <a:xfrm>
            <a:off x="3529014" y="394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3" name="Oval 2103">
            <a:extLst>
              <a:ext uri="{FF2B5EF4-FFF2-40B4-BE49-F238E27FC236}">
                <a16:creationId xmlns:a16="http://schemas.microsoft.com/office/drawing/2014/main" id="{420828AD-8425-41CE-A3D9-7BEC33EE6A72}"/>
              </a:ext>
            </a:extLst>
          </p:cNvPr>
          <p:cNvSpPr>
            <a:spLocks noChangeArrowheads="1"/>
          </p:cNvSpPr>
          <p:nvPr/>
        </p:nvSpPr>
        <p:spPr bwMode="auto">
          <a:xfrm>
            <a:off x="3219451" y="409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4" name="Oval 2104">
            <a:extLst>
              <a:ext uri="{FF2B5EF4-FFF2-40B4-BE49-F238E27FC236}">
                <a16:creationId xmlns:a16="http://schemas.microsoft.com/office/drawing/2014/main" id="{5E143086-961A-4D9C-9EB8-0E355427E9DA}"/>
              </a:ext>
            </a:extLst>
          </p:cNvPr>
          <p:cNvSpPr>
            <a:spLocks noChangeArrowheads="1"/>
          </p:cNvSpPr>
          <p:nvPr/>
        </p:nvSpPr>
        <p:spPr bwMode="auto">
          <a:xfrm>
            <a:off x="2730501" y="444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5" name="Oval 2105">
            <a:extLst>
              <a:ext uri="{FF2B5EF4-FFF2-40B4-BE49-F238E27FC236}">
                <a16:creationId xmlns:a16="http://schemas.microsoft.com/office/drawing/2014/main" id="{D2DB0F29-3FF1-4E13-AF59-BA16A85C5F9A}"/>
              </a:ext>
            </a:extLst>
          </p:cNvPr>
          <p:cNvSpPr>
            <a:spLocks noChangeArrowheads="1"/>
          </p:cNvSpPr>
          <p:nvPr/>
        </p:nvSpPr>
        <p:spPr bwMode="auto">
          <a:xfrm>
            <a:off x="3022601" y="404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6" name="Oval 2106">
            <a:extLst>
              <a:ext uri="{FF2B5EF4-FFF2-40B4-BE49-F238E27FC236}">
                <a16:creationId xmlns:a16="http://schemas.microsoft.com/office/drawing/2014/main" id="{C9FC0A4B-B6EC-4C42-B64F-436BB717D767}"/>
              </a:ext>
            </a:extLst>
          </p:cNvPr>
          <p:cNvSpPr>
            <a:spLocks noChangeArrowheads="1"/>
          </p:cNvSpPr>
          <p:nvPr/>
        </p:nvSpPr>
        <p:spPr bwMode="auto">
          <a:xfrm>
            <a:off x="3271839" y="412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7" name="Oval 2107">
            <a:extLst>
              <a:ext uri="{FF2B5EF4-FFF2-40B4-BE49-F238E27FC236}">
                <a16:creationId xmlns:a16="http://schemas.microsoft.com/office/drawing/2014/main" id="{E8F0CA74-A6CF-421D-B00A-A7F41329C307}"/>
              </a:ext>
            </a:extLst>
          </p:cNvPr>
          <p:cNvSpPr>
            <a:spLocks noChangeArrowheads="1"/>
          </p:cNvSpPr>
          <p:nvPr/>
        </p:nvSpPr>
        <p:spPr bwMode="auto">
          <a:xfrm>
            <a:off x="3363914" y="417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8" name="Oval 2108">
            <a:extLst>
              <a:ext uri="{FF2B5EF4-FFF2-40B4-BE49-F238E27FC236}">
                <a16:creationId xmlns:a16="http://schemas.microsoft.com/office/drawing/2014/main" id="{1F8EFBC4-1DAA-43E5-B6CF-9BE3A5804192}"/>
              </a:ext>
            </a:extLst>
          </p:cNvPr>
          <p:cNvSpPr>
            <a:spLocks noChangeArrowheads="1"/>
          </p:cNvSpPr>
          <p:nvPr/>
        </p:nvSpPr>
        <p:spPr bwMode="auto">
          <a:xfrm>
            <a:off x="2757489" y="3965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9" name="Oval 2109">
            <a:extLst>
              <a:ext uri="{FF2B5EF4-FFF2-40B4-BE49-F238E27FC236}">
                <a16:creationId xmlns:a16="http://schemas.microsoft.com/office/drawing/2014/main" id="{E164BDAF-6947-4DCA-A963-D9A0CD70D57B}"/>
              </a:ext>
            </a:extLst>
          </p:cNvPr>
          <p:cNvSpPr>
            <a:spLocks noChangeArrowheads="1"/>
          </p:cNvSpPr>
          <p:nvPr/>
        </p:nvSpPr>
        <p:spPr bwMode="auto">
          <a:xfrm>
            <a:off x="3425826" y="4062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0" name="Oval 2110">
            <a:extLst>
              <a:ext uri="{FF2B5EF4-FFF2-40B4-BE49-F238E27FC236}">
                <a16:creationId xmlns:a16="http://schemas.microsoft.com/office/drawing/2014/main" id="{8BB7F5D7-8EF1-4879-8460-C49D9EF69A8A}"/>
              </a:ext>
            </a:extLst>
          </p:cNvPr>
          <p:cNvSpPr>
            <a:spLocks noChangeArrowheads="1"/>
          </p:cNvSpPr>
          <p:nvPr/>
        </p:nvSpPr>
        <p:spPr bwMode="auto">
          <a:xfrm>
            <a:off x="3327401" y="406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1" name="Oval 2111">
            <a:extLst>
              <a:ext uri="{FF2B5EF4-FFF2-40B4-BE49-F238E27FC236}">
                <a16:creationId xmlns:a16="http://schemas.microsoft.com/office/drawing/2014/main" id="{4237C202-E726-4BE6-8655-0BBC4AA16B91}"/>
              </a:ext>
            </a:extLst>
          </p:cNvPr>
          <p:cNvSpPr>
            <a:spLocks noChangeArrowheads="1"/>
          </p:cNvSpPr>
          <p:nvPr/>
        </p:nvSpPr>
        <p:spPr bwMode="auto">
          <a:xfrm>
            <a:off x="3290889" y="446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2" name="Oval 2112">
            <a:extLst>
              <a:ext uri="{FF2B5EF4-FFF2-40B4-BE49-F238E27FC236}">
                <a16:creationId xmlns:a16="http://schemas.microsoft.com/office/drawing/2014/main" id="{F55C05DD-07C1-4D37-B3B7-6958C45E0DBD}"/>
              </a:ext>
            </a:extLst>
          </p:cNvPr>
          <p:cNvSpPr>
            <a:spLocks noChangeArrowheads="1"/>
          </p:cNvSpPr>
          <p:nvPr/>
        </p:nvSpPr>
        <p:spPr bwMode="auto">
          <a:xfrm>
            <a:off x="2990851" y="415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3" name="Oval 2113">
            <a:extLst>
              <a:ext uri="{FF2B5EF4-FFF2-40B4-BE49-F238E27FC236}">
                <a16:creationId xmlns:a16="http://schemas.microsoft.com/office/drawing/2014/main" id="{BCC24733-39EC-423F-894C-F3A0E27C22D6}"/>
              </a:ext>
            </a:extLst>
          </p:cNvPr>
          <p:cNvSpPr>
            <a:spLocks noChangeArrowheads="1"/>
          </p:cNvSpPr>
          <p:nvPr/>
        </p:nvSpPr>
        <p:spPr bwMode="auto">
          <a:xfrm>
            <a:off x="2994026" y="406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4" name="Oval 2114">
            <a:extLst>
              <a:ext uri="{FF2B5EF4-FFF2-40B4-BE49-F238E27FC236}">
                <a16:creationId xmlns:a16="http://schemas.microsoft.com/office/drawing/2014/main" id="{754337C3-2359-4C8D-9E6B-01989D7702CE}"/>
              </a:ext>
            </a:extLst>
          </p:cNvPr>
          <p:cNvSpPr>
            <a:spLocks noChangeArrowheads="1"/>
          </p:cNvSpPr>
          <p:nvPr/>
        </p:nvSpPr>
        <p:spPr bwMode="auto">
          <a:xfrm>
            <a:off x="2909889" y="4024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5" name="Oval 2115">
            <a:extLst>
              <a:ext uri="{FF2B5EF4-FFF2-40B4-BE49-F238E27FC236}">
                <a16:creationId xmlns:a16="http://schemas.microsoft.com/office/drawing/2014/main" id="{6F083833-4144-4748-B16C-641A578009F0}"/>
              </a:ext>
            </a:extLst>
          </p:cNvPr>
          <p:cNvSpPr>
            <a:spLocks noChangeArrowheads="1"/>
          </p:cNvSpPr>
          <p:nvPr/>
        </p:nvSpPr>
        <p:spPr bwMode="auto">
          <a:xfrm>
            <a:off x="2892426" y="4149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6" name="Oval 2116">
            <a:extLst>
              <a:ext uri="{FF2B5EF4-FFF2-40B4-BE49-F238E27FC236}">
                <a16:creationId xmlns:a16="http://schemas.microsoft.com/office/drawing/2014/main" id="{95B54458-73A1-4E08-B541-46A35955CE2F}"/>
              </a:ext>
            </a:extLst>
          </p:cNvPr>
          <p:cNvSpPr>
            <a:spLocks noChangeArrowheads="1"/>
          </p:cNvSpPr>
          <p:nvPr/>
        </p:nvSpPr>
        <p:spPr bwMode="auto">
          <a:xfrm>
            <a:off x="2981326" y="4294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7" name="Oval 2117">
            <a:extLst>
              <a:ext uri="{FF2B5EF4-FFF2-40B4-BE49-F238E27FC236}">
                <a16:creationId xmlns:a16="http://schemas.microsoft.com/office/drawing/2014/main" id="{A4ACF12A-8CE1-4FD0-80B0-32BE40393743}"/>
              </a:ext>
            </a:extLst>
          </p:cNvPr>
          <p:cNvSpPr>
            <a:spLocks noChangeArrowheads="1"/>
          </p:cNvSpPr>
          <p:nvPr/>
        </p:nvSpPr>
        <p:spPr bwMode="auto">
          <a:xfrm>
            <a:off x="2916239" y="4433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8" name="Oval 2118">
            <a:extLst>
              <a:ext uri="{FF2B5EF4-FFF2-40B4-BE49-F238E27FC236}">
                <a16:creationId xmlns:a16="http://schemas.microsoft.com/office/drawing/2014/main" id="{2E4F89A0-9401-4EC8-9351-78C8D143E4FC}"/>
              </a:ext>
            </a:extLst>
          </p:cNvPr>
          <p:cNvSpPr>
            <a:spLocks noChangeArrowheads="1"/>
          </p:cNvSpPr>
          <p:nvPr/>
        </p:nvSpPr>
        <p:spPr bwMode="auto">
          <a:xfrm>
            <a:off x="3135314" y="422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9" name="Oval 2119">
            <a:extLst>
              <a:ext uri="{FF2B5EF4-FFF2-40B4-BE49-F238E27FC236}">
                <a16:creationId xmlns:a16="http://schemas.microsoft.com/office/drawing/2014/main" id="{4F394C83-674E-42E7-ADAF-59AE973B929F}"/>
              </a:ext>
            </a:extLst>
          </p:cNvPr>
          <p:cNvSpPr>
            <a:spLocks noChangeArrowheads="1"/>
          </p:cNvSpPr>
          <p:nvPr/>
        </p:nvSpPr>
        <p:spPr bwMode="auto">
          <a:xfrm>
            <a:off x="3071814" y="416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0" name="Oval 2120">
            <a:extLst>
              <a:ext uri="{FF2B5EF4-FFF2-40B4-BE49-F238E27FC236}">
                <a16:creationId xmlns:a16="http://schemas.microsoft.com/office/drawing/2014/main" id="{FE5CCCB1-6DC7-4948-B9EA-A56BD6310D54}"/>
              </a:ext>
            </a:extLst>
          </p:cNvPr>
          <p:cNvSpPr>
            <a:spLocks noChangeArrowheads="1"/>
          </p:cNvSpPr>
          <p:nvPr/>
        </p:nvSpPr>
        <p:spPr bwMode="auto">
          <a:xfrm>
            <a:off x="3054351" y="4100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1" name="Oval 2121">
            <a:extLst>
              <a:ext uri="{FF2B5EF4-FFF2-40B4-BE49-F238E27FC236}">
                <a16:creationId xmlns:a16="http://schemas.microsoft.com/office/drawing/2014/main" id="{C30BB746-53E7-4D51-BD40-FB9BAAFD06BD}"/>
              </a:ext>
            </a:extLst>
          </p:cNvPr>
          <p:cNvSpPr>
            <a:spLocks noChangeArrowheads="1"/>
          </p:cNvSpPr>
          <p:nvPr/>
        </p:nvSpPr>
        <p:spPr bwMode="auto">
          <a:xfrm>
            <a:off x="3036889" y="4225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2" name="Oval 2122">
            <a:extLst>
              <a:ext uri="{FF2B5EF4-FFF2-40B4-BE49-F238E27FC236}">
                <a16:creationId xmlns:a16="http://schemas.microsoft.com/office/drawing/2014/main" id="{ED36A691-6863-42AC-B886-F8AC7994A039}"/>
              </a:ext>
            </a:extLst>
          </p:cNvPr>
          <p:cNvSpPr>
            <a:spLocks noChangeArrowheads="1"/>
          </p:cNvSpPr>
          <p:nvPr/>
        </p:nvSpPr>
        <p:spPr bwMode="auto">
          <a:xfrm>
            <a:off x="3113089" y="401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3" name="Oval 2123">
            <a:extLst>
              <a:ext uri="{FF2B5EF4-FFF2-40B4-BE49-F238E27FC236}">
                <a16:creationId xmlns:a16="http://schemas.microsoft.com/office/drawing/2014/main" id="{741CC83D-7921-4F8A-88EC-B443FD13B0A3}"/>
              </a:ext>
            </a:extLst>
          </p:cNvPr>
          <p:cNvSpPr>
            <a:spLocks noChangeArrowheads="1"/>
          </p:cNvSpPr>
          <p:nvPr/>
        </p:nvSpPr>
        <p:spPr bwMode="auto">
          <a:xfrm>
            <a:off x="3184526" y="4427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4" name="Oval 2124">
            <a:extLst>
              <a:ext uri="{FF2B5EF4-FFF2-40B4-BE49-F238E27FC236}">
                <a16:creationId xmlns:a16="http://schemas.microsoft.com/office/drawing/2014/main" id="{C480E721-3241-41BA-89D7-1D828E341DFB}"/>
              </a:ext>
            </a:extLst>
          </p:cNvPr>
          <p:cNvSpPr>
            <a:spLocks noChangeArrowheads="1"/>
          </p:cNvSpPr>
          <p:nvPr/>
        </p:nvSpPr>
        <p:spPr bwMode="auto">
          <a:xfrm>
            <a:off x="3313114" y="4175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5" name="Oval 2125">
            <a:extLst>
              <a:ext uri="{FF2B5EF4-FFF2-40B4-BE49-F238E27FC236}">
                <a16:creationId xmlns:a16="http://schemas.microsoft.com/office/drawing/2014/main" id="{42E92486-F560-4BC9-8C49-BF4F8FFCC368}"/>
              </a:ext>
            </a:extLst>
          </p:cNvPr>
          <p:cNvSpPr>
            <a:spLocks noChangeArrowheads="1"/>
          </p:cNvSpPr>
          <p:nvPr/>
        </p:nvSpPr>
        <p:spPr bwMode="auto">
          <a:xfrm>
            <a:off x="3059114" y="423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6" name="Oval 2126">
            <a:extLst>
              <a:ext uri="{FF2B5EF4-FFF2-40B4-BE49-F238E27FC236}">
                <a16:creationId xmlns:a16="http://schemas.microsoft.com/office/drawing/2014/main" id="{5A2AF896-7982-4130-A79E-DD0F1E191A41}"/>
              </a:ext>
            </a:extLst>
          </p:cNvPr>
          <p:cNvSpPr>
            <a:spLocks noChangeArrowheads="1"/>
          </p:cNvSpPr>
          <p:nvPr/>
        </p:nvSpPr>
        <p:spPr bwMode="auto">
          <a:xfrm>
            <a:off x="3094039" y="437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7" name="Oval 2127">
            <a:extLst>
              <a:ext uri="{FF2B5EF4-FFF2-40B4-BE49-F238E27FC236}">
                <a16:creationId xmlns:a16="http://schemas.microsoft.com/office/drawing/2014/main" id="{72F9D86E-F12D-4B72-A596-521466AE3963}"/>
              </a:ext>
            </a:extLst>
          </p:cNvPr>
          <p:cNvSpPr>
            <a:spLocks noChangeArrowheads="1"/>
          </p:cNvSpPr>
          <p:nvPr/>
        </p:nvSpPr>
        <p:spPr bwMode="auto">
          <a:xfrm>
            <a:off x="2857501" y="447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8" name="Oval 2128">
            <a:extLst>
              <a:ext uri="{FF2B5EF4-FFF2-40B4-BE49-F238E27FC236}">
                <a16:creationId xmlns:a16="http://schemas.microsoft.com/office/drawing/2014/main" id="{242CCC0D-9638-426C-BE2B-516090613967}"/>
              </a:ext>
            </a:extLst>
          </p:cNvPr>
          <p:cNvSpPr>
            <a:spLocks noChangeArrowheads="1"/>
          </p:cNvSpPr>
          <p:nvPr/>
        </p:nvSpPr>
        <p:spPr bwMode="auto">
          <a:xfrm>
            <a:off x="3413126" y="4632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9" name="Oval 2129">
            <a:extLst>
              <a:ext uri="{FF2B5EF4-FFF2-40B4-BE49-F238E27FC236}">
                <a16:creationId xmlns:a16="http://schemas.microsoft.com/office/drawing/2014/main" id="{3CA27026-4AE1-47F8-92C4-AD28ED31CD9A}"/>
              </a:ext>
            </a:extLst>
          </p:cNvPr>
          <p:cNvSpPr>
            <a:spLocks noChangeArrowheads="1"/>
          </p:cNvSpPr>
          <p:nvPr/>
        </p:nvSpPr>
        <p:spPr bwMode="auto">
          <a:xfrm>
            <a:off x="3203576" y="4308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0" name="Oval 2130">
            <a:extLst>
              <a:ext uri="{FF2B5EF4-FFF2-40B4-BE49-F238E27FC236}">
                <a16:creationId xmlns:a16="http://schemas.microsoft.com/office/drawing/2014/main" id="{B1A4544C-6827-4A7B-8B6F-AA73C351791F}"/>
              </a:ext>
            </a:extLst>
          </p:cNvPr>
          <p:cNvSpPr>
            <a:spLocks noChangeArrowheads="1"/>
          </p:cNvSpPr>
          <p:nvPr/>
        </p:nvSpPr>
        <p:spPr bwMode="auto">
          <a:xfrm>
            <a:off x="3238501" y="4448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1" name="Oval 2131">
            <a:extLst>
              <a:ext uri="{FF2B5EF4-FFF2-40B4-BE49-F238E27FC236}">
                <a16:creationId xmlns:a16="http://schemas.microsoft.com/office/drawing/2014/main" id="{0EEEA95B-AC92-4673-B35A-CC9548F82A14}"/>
              </a:ext>
            </a:extLst>
          </p:cNvPr>
          <p:cNvSpPr>
            <a:spLocks noChangeArrowheads="1"/>
          </p:cNvSpPr>
          <p:nvPr/>
        </p:nvSpPr>
        <p:spPr bwMode="auto">
          <a:xfrm>
            <a:off x="2863851" y="3932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2" name="Oval 2132">
            <a:extLst>
              <a:ext uri="{FF2B5EF4-FFF2-40B4-BE49-F238E27FC236}">
                <a16:creationId xmlns:a16="http://schemas.microsoft.com/office/drawing/2014/main" id="{05EBD2F2-9FFA-4416-896E-32919A47810F}"/>
              </a:ext>
            </a:extLst>
          </p:cNvPr>
          <p:cNvSpPr>
            <a:spLocks noChangeArrowheads="1"/>
          </p:cNvSpPr>
          <p:nvPr/>
        </p:nvSpPr>
        <p:spPr bwMode="auto">
          <a:xfrm>
            <a:off x="3167064" y="419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3" name="Oval 2133">
            <a:extLst>
              <a:ext uri="{FF2B5EF4-FFF2-40B4-BE49-F238E27FC236}">
                <a16:creationId xmlns:a16="http://schemas.microsoft.com/office/drawing/2014/main" id="{A24D9F17-AC1B-4491-8DE0-6A4E579C9DF0}"/>
              </a:ext>
            </a:extLst>
          </p:cNvPr>
          <p:cNvSpPr>
            <a:spLocks noChangeArrowheads="1"/>
          </p:cNvSpPr>
          <p:nvPr/>
        </p:nvSpPr>
        <p:spPr bwMode="auto">
          <a:xfrm>
            <a:off x="3255964" y="4343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4" name="Oval 2134">
            <a:extLst>
              <a:ext uri="{FF2B5EF4-FFF2-40B4-BE49-F238E27FC236}">
                <a16:creationId xmlns:a16="http://schemas.microsoft.com/office/drawing/2014/main" id="{A788274F-F48A-43F2-95AE-C3D1C0AC4BD8}"/>
              </a:ext>
            </a:extLst>
          </p:cNvPr>
          <p:cNvSpPr>
            <a:spLocks noChangeArrowheads="1"/>
          </p:cNvSpPr>
          <p:nvPr/>
        </p:nvSpPr>
        <p:spPr bwMode="auto">
          <a:xfrm>
            <a:off x="2871789" y="428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5" name="Oval 2135">
            <a:extLst>
              <a:ext uri="{FF2B5EF4-FFF2-40B4-BE49-F238E27FC236}">
                <a16:creationId xmlns:a16="http://schemas.microsoft.com/office/drawing/2014/main" id="{4CE22044-8D00-4F3C-9C49-20BA422EC1F4}"/>
              </a:ext>
            </a:extLst>
          </p:cNvPr>
          <p:cNvSpPr>
            <a:spLocks noChangeArrowheads="1"/>
          </p:cNvSpPr>
          <p:nvPr/>
        </p:nvSpPr>
        <p:spPr bwMode="auto">
          <a:xfrm>
            <a:off x="2833689" y="420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6" name="Oval 2136">
            <a:extLst>
              <a:ext uri="{FF2B5EF4-FFF2-40B4-BE49-F238E27FC236}">
                <a16:creationId xmlns:a16="http://schemas.microsoft.com/office/drawing/2014/main" id="{44332115-EAB5-4DE4-A2D1-4A15CB9C0C85}"/>
              </a:ext>
            </a:extLst>
          </p:cNvPr>
          <p:cNvSpPr>
            <a:spLocks noChangeArrowheads="1"/>
          </p:cNvSpPr>
          <p:nvPr/>
        </p:nvSpPr>
        <p:spPr bwMode="auto">
          <a:xfrm>
            <a:off x="2749551" y="4162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7" name="Oval 2137">
            <a:extLst>
              <a:ext uri="{FF2B5EF4-FFF2-40B4-BE49-F238E27FC236}">
                <a16:creationId xmlns:a16="http://schemas.microsoft.com/office/drawing/2014/main" id="{D7ED6599-228A-422D-9E8F-4C34C7A1188D}"/>
              </a:ext>
            </a:extLst>
          </p:cNvPr>
          <p:cNvSpPr>
            <a:spLocks noChangeArrowheads="1"/>
          </p:cNvSpPr>
          <p:nvPr/>
        </p:nvSpPr>
        <p:spPr bwMode="auto">
          <a:xfrm>
            <a:off x="2732089" y="428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8" name="Oval 2138">
            <a:extLst>
              <a:ext uri="{FF2B5EF4-FFF2-40B4-BE49-F238E27FC236}">
                <a16:creationId xmlns:a16="http://schemas.microsoft.com/office/drawing/2014/main" id="{18656CEC-5EBC-4113-8A6F-831709E783CB}"/>
              </a:ext>
            </a:extLst>
          </p:cNvPr>
          <p:cNvSpPr>
            <a:spLocks noChangeArrowheads="1"/>
          </p:cNvSpPr>
          <p:nvPr/>
        </p:nvSpPr>
        <p:spPr bwMode="auto">
          <a:xfrm>
            <a:off x="2820989" y="443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9" name="Oval 2139">
            <a:extLst>
              <a:ext uri="{FF2B5EF4-FFF2-40B4-BE49-F238E27FC236}">
                <a16:creationId xmlns:a16="http://schemas.microsoft.com/office/drawing/2014/main" id="{C97EB742-2452-445B-92D9-6B0418D3D71D}"/>
              </a:ext>
            </a:extLst>
          </p:cNvPr>
          <p:cNvSpPr>
            <a:spLocks noChangeArrowheads="1"/>
          </p:cNvSpPr>
          <p:nvPr/>
        </p:nvSpPr>
        <p:spPr bwMode="auto">
          <a:xfrm>
            <a:off x="2913064" y="447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0" name="Oval 2140">
            <a:extLst>
              <a:ext uri="{FF2B5EF4-FFF2-40B4-BE49-F238E27FC236}">
                <a16:creationId xmlns:a16="http://schemas.microsoft.com/office/drawing/2014/main" id="{EAB209AB-2979-49B1-ACE3-332913B030DB}"/>
              </a:ext>
            </a:extLst>
          </p:cNvPr>
          <p:cNvSpPr>
            <a:spLocks noChangeArrowheads="1"/>
          </p:cNvSpPr>
          <p:nvPr/>
        </p:nvSpPr>
        <p:spPr bwMode="auto">
          <a:xfrm>
            <a:off x="2974976" y="436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1" name="Oval 2141">
            <a:extLst>
              <a:ext uri="{FF2B5EF4-FFF2-40B4-BE49-F238E27FC236}">
                <a16:creationId xmlns:a16="http://schemas.microsoft.com/office/drawing/2014/main" id="{5133086A-A5F9-4F0B-A43A-028EBB0EE80D}"/>
              </a:ext>
            </a:extLst>
          </p:cNvPr>
          <p:cNvSpPr>
            <a:spLocks noChangeArrowheads="1"/>
          </p:cNvSpPr>
          <p:nvPr/>
        </p:nvSpPr>
        <p:spPr bwMode="auto">
          <a:xfrm>
            <a:off x="2978151" y="4279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2" name="Oval 2142">
            <a:extLst>
              <a:ext uri="{FF2B5EF4-FFF2-40B4-BE49-F238E27FC236}">
                <a16:creationId xmlns:a16="http://schemas.microsoft.com/office/drawing/2014/main" id="{7BD4FB61-A337-448F-961A-B0CDF996AFC5}"/>
              </a:ext>
            </a:extLst>
          </p:cNvPr>
          <p:cNvSpPr>
            <a:spLocks noChangeArrowheads="1"/>
          </p:cNvSpPr>
          <p:nvPr/>
        </p:nvSpPr>
        <p:spPr bwMode="auto">
          <a:xfrm>
            <a:off x="2894014" y="4238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3" name="Oval 2143">
            <a:extLst>
              <a:ext uri="{FF2B5EF4-FFF2-40B4-BE49-F238E27FC236}">
                <a16:creationId xmlns:a16="http://schemas.microsoft.com/office/drawing/2014/main" id="{5B3748FD-D75A-4C21-9BC1-FCFCF4BCE904}"/>
              </a:ext>
            </a:extLst>
          </p:cNvPr>
          <p:cNvSpPr>
            <a:spLocks noChangeArrowheads="1"/>
          </p:cNvSpPr>
          <p:nvPr/>
        </p:nvSpPr>
        <p:spPr bwMode="auto">
          <a:xfrm>
            <a:off x="2876551" y="4364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4" name="Oval 2144">
            <a:extLst>
              <a:ext uri="{FF2B5EF4-FFF2-40B4-BE49-F238E27FC236}">
                <a16:creationId xmlns:a16="http://schemas.microsoft.com/office/drawing/2014/main" id="{336EF84F-B040-4B1C-B947-04983CD17B48}"/>
              </a:ext>
            </a:extLst>
          </p:cNvPr>
          <p:cNvSpPr>
            <a:spLocks noChangeArrowheads="1"/>
          </p:cNvSpPr>
          <p:nvPr/>
        </p:nvSpPr>
        <p:spPr bwMode="auto">
          <a:xfrm>
            <a:off x="2981326" y="4213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5" name="Oval 2145">
            <a:extLst>
              <a:ext uri="{FF2B5EF4-FFF2-40B4-BE49-F238E27FC236}">
                <a16:creationId xmlns:a16="http://schemas.microsoft.com/office/drawing/2014/main" id="{4B05910C-8574-40B6-8186-5AA4EE3E9279}"/>
              </a:ext>
            </a:extLst>
          </p:cNvPr>
          <p:cNvSpPr>
            <a:spLocks noChangeArrowheads="1"/>
          </p:cNvSpPr>
          <p:nvPr/>
        </p:nvSpPr>
        <p:spPr bwMode="auto">
          <a:xfrm>
            <a:off x="3019426" y="4408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6" name="Oval 2146">
            <a:extLst>
              <a:ext uri="{FF2B5EF4-FFF2-40B4-BE49-F238E27FC236}">
                <a16:creationId xmlns:a16="http://schemas.microsoft.com/office/drawing/2014/main" id="{A51AB6FB-D820-4780-967A-8C7453A2C40A}"/>
              </a:ext>
            </a:extLst>
          </p:cNvPr>
          <p:cNvSpPr>
            <a:spLocks noChangeArrowheads="1"/>
          </p:cNvSpPr>
          <p:nvPr/>
        </p:nvSpPr>
        <p:spPr bwMode="auto">
          <a:xfrm>
            <a:off x="3670301" y="3984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7" name="Oval 2147">
            <a:extLst>
              <a:ext uri="{FF2B5EF4-FFF2-40B4-BE49-F238E27FC236}">
                <a16:creationId xmlns:a16="http://schemas.microsoft.com/office/drawing/2014/main" id="{4AFEEB5B-565C-44E7-8033-F74E9AB73EF7}"/>
              </a:ext>
            </a:extLst>
          </p:cNvPr>
          <p:cNvSpPr>
            <a:spLocks noChangeArrowheads="1"/>
          </p:cNvSpPr>
          <p:nvPr/>
        </p:nvSpPr>
        <p:spPr bwMode="auto">
          <a:xfrm>
            <a:off x="3502026" y="387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8" name="Oval 2148">
            <a:extLst>
              <a:ext uri="{FF2B5EF4-FFF2-40B4-BE49-F238E27FC236}">
                <a16:creationId xmlns:a16="http://schemas.microsoft.com/office/drawing/2014/main" id="{37AB272F-A850-4C03-A9D0-761B6647A796}"/>
              </a:ext>
            </a:extLst>
          </p:cNvPr>
          <p:cNvSpPr>
            <a:spLocks noChangeArrowheads="1"/>
          </p:cNvSpPr>
          <p:nvPr/>
        </p:nvSpPr>
        <p:spPr bwMode="auto">
          <a:xfrm>
            <a:off x="3451226" y="418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9" name="Oval 2149">
            <a:extLst>
              <a:ext uri="{FF2B5EF4-FFF2-40B4-BE49-F238E27FC236}">
                <a16:creationId xmlns:a16="http://schemas.microsoft.com/office/drawing/2014/main" id="{0C979C09-4CF4-4091-AFC3-134E33963F62}"/>
              </a:ext>
            </a:extLst>
          </p:cNvPr>
          <p:cNvSpPr>
            <a:spLocks noChangeArrowheads="1"/>
          </p:cNvSpPr>
          <p:nvPr/>
        </p:nvSpPr>
        <p:spPr bwMode="auto">
          <a:xfrm>
            <a:off x="3741739" y="420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0" name="Oval 2150">
            <a:extLst>
              <a:ext uri="{FF2B5EF4-FFF2-40B4-BE49-F238E27FC236}">
                <a16:creationId xmlns:a16="http://schemas.microsoft.com/office/drawing/2014/main" id="{794431ED-6F10-4E2A-A3B2-8B4F948EF244}"/>
              </a:ext>
            </a:extLst>
          </p:cNvPr>
          <p:cNvSpPr>
            <a:spLocks noChangeArrowheads="1"/>
          </p:cNvSpPr>
          <p:nvPr/>
        </p:nvSpPr>
        <p:spPr bwMode="auto">
          <a:xfrm>
            <a:off x="3468689" y="407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1" name="Oval 2151">
            <a:extLst>
              <a:ext uri="{FF2B5EF4-FFF2-40B4-BE49-F238E27FC236}">
                <a16:creationId xmlns:a16="http://schemas.microsoft.com/office/drawing/2014/main" id="{1C08C566-E16C-49B5-9F5F-27417D9EB0BB}"/>
              </a:ext>
            </a:extLst>
          </p:cNvPr>
          <p:cNvSpPr>
            <a:spLocks noChangeArrowheads="1"/>
          </p:cNvSpPr>
          <p:nvPr/>
        </p:nvSpPr>
        <p:spPr bwMode="auto">
          <a:xfrm>
            <a:off x="3643314" y="4084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2" name="Oval 2152">
            <a:extLst>
              <a:ext uri="{FF2B5EF4-FFF2-40B4-BE49-F238E27FC236}">
                <a16:creationId xmlns:a16="http://schemas.microsoft.com/office/drawing/2014/main" id="{457399E5-0F1B-426B-ACE8-82CD41C581B4}"/>
              </a:ext>
            </a:extLst>
          </p:cNvPr>
          <p:cNvSpPr>
            <a:spLocks noChangeArrowheads="1"/>
          </p:cNvSpPr>
          <p:nvPr/>
        </p:nvSpPr>
        <p:spPr bwMode="auto">
          <a:xfrm>
            <a:off x="3524251" y="419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3" name="Oval 2153">
            <a:extLst>
              <a:ext uri="{FF2B5EF4-FFF2-40B4-BE49-F238E27FC236}">
                <a16:creationId xmlns:a16="http://schemas.microsoft.com/office/drawing/2014/main" id="{ABA259AA-D3FC-4E07-9085-3407BA02AC3B}"/>
              </a:ext>
            </a:extLst>
          </p:cNvPr>
          <p:cNvSpPr>
            <a:spLocks noChangeArrowheads="1"/>
          </p:cNvSpPr>
          <p:nvPr/>
        </p:nvSpPr>
        <p:spPr bwMode="auto">
          <a:xfrm>
            <a:off x="3622676" y="401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4" name="Oval 2154">
            <a:extLst>
              <a:ext uri="{FF2B5EF4-FFF2-40B4-BE49-F238E27FC236}">
                <a16:creationId xmlns:a16="http://schemas.microsoft.com/office/drawing/2014/main" id="{0D2FAD69-2CD7-47D1-BA7D-638E9B53A9BA}"/>
              </a:ext>
            </a:extLst>
          </p:cNvPr>
          <p:cNvSpPr>
            <a:spLocks noChangeArrowheads="1"/>
          </p:cNvSpPr>
          <p:nvPr/>
        </p:nvSpPr>
        <p:spPr bwMode="auto">
          <a:xfrm>
            <a:off x="3524251" y="4008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5" name="Oval 2155">
            <a:extLst>
              <a:ext uri="{FF2B5EF4-FFF2-40B4-BE49-F238E27FC236}">
                <a16:creationId xmlns:a16="http://schemas.microsoft.com/office/drawing/2014/main" id="{58C72A92-2AA4-47E2-BE7B-C949AAFB9151}"/>
              </a:ext>
            </a:extLst>
          </p:cNvPr>
          <p:cNvSpPr>
            <a:spLocks noChangeArrowheads="1"/>
          </p:cNvSpPr>
          <p:nvPr/>
        </p:nvSpPr>
        <p:spPr bwMode="auto">
          <a:xfrm>
            <a:off x="3613151" y="4152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6" name="Oval 2156">
            <a:extLst>
              <a:ext uri="{FF2B5EF4-FFF2-40B4-BE49-F238E27FC236}">
                <a16:creationId xmlns:a16="http://schemas.microsoft.com/office/drawing/2014/main" id="{69D92DA9-ED34-4FC3-A6CD-53999A63402F}"/>
              </a:ext>
            </a:extLst>
          </p:cNvPr>
          <p:cNvSpPr>
            <a:spLocks noChangeArrowheads="1"/>
          </p:cNvSpPr>
          <p:nvPr/>
        </p:nvSpPr>
        <p:spPr bwMode="auto">
          <a:xfrm>
            <a:off x="3187701" y="409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7" name="Oval 2157">
            <a:extLst>
              <a:ext uri="{FF2B5EF4-FFF2-40B4-BE49-F238E27FC236}">
                <a16:creationId xmlns:a16="http://schemas.microsoft.com/office/drawing/2014/main" id="{94A77A77-F3A5-4714-8C41-5D55E5AFAF22}"/>
              </a:ext>
            </a:extLst>
          </p:cNvPr>
          <p:cNvSpPr>
            <a:spLocks noChangeArrowheads="1"/>
          </p:cNvSpPr>
          <p:nvPr/>
        </p:nvSpPr>
        <p:spPr bwMode="auto">
          <a:xfrm>
            <a:off x="3190876" y="401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8" name="Oval 2158">
            <a:extLst>
              <a:ext uri="{FF2B5EF4-FFF2-40B4-BE49-F238E27FC236}">
                <a16:creationId xmlns:a16="http://schemas.microsoft.com/office/drawing/2014/main" id="{99731FD4-F1EE-4133-A4E6-95476C197D5F}"/>
              </a:ext>
            </a:extLst>
          </p:cNvPr>
          <p:cNvSpPr>
            <a:spLocks noChangeArrowheads="1"/>
          </p:cNvSpPr>
          <p:nvPr/>
        </p:nvSpPr>
        <p:spPr bwMode="auto">
          <a:xfrm>
            <a:off x="3106739" y="397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9" name="Oval 2159">
            <a:extLst>
              <a:ext uri="{FF2B5EF4-FFF2-40B4-BE49-F238E27FC236}">
                <a16:creationId xmlns:a16="http://schemas.microsoft.com/office/drawing/2014/main" id="{9534CE88-AAF3-45E0-9459-D05B03CAE079}"/>
              </a:ext>
            </a:extLst>
          </p:cNvPr>
          <p:cNvSpPr>
            <a:spLocks noChangeArrowheads="1"/>
          </p:cNvSpPr>
          <p:nvPr/>
        </p:nvSpPr>
        <p:spPr bwMode="auto">
          <a:xfrm>
            <a:off x="3089276" y="409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0" name="Oval 2160">
            <a:extLst>
              <a:ext uri="{FF2B5EF4-FFF2-40B4-BE49-F238E27FC236}">
                <a16:creationId xmlns:a16="http://schemas.microsoft.com/office/drawing/2014/main" id="{5A62C682-6BD9-4BC6-B525-43870FC5F15F}"/>
              </a:ext>
            </a:extLst>
          </p:cNvPr>
          <p:cNvSpPr>
            <a:spLocks noChangeArrowheads="1"/>
          </p:cNvSpPr>
          <p:nvPr/>
        </p:nvSpPr>
        <p:spPr bwMode="auto">
          <a:xfrm>
            <a:off x="3178176" y="424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1" name="Oval 2161">
            <a:extLst>
              <a:ext uri="{FF2B5EF4-FFF2-40B4-BE49-F238E27FC236}">
                <a16:creationId xmlns:a16="http://schemas.microsoft.com/office/drawing/2014/main" id="{AB08E481-DCF7-4628-8D08-27617FA9315E}"/>
              </a:ext>
            </a:extLst>
          </p:cNvPr>
          <p:cNvSpPr>
            <a:spLocks noChangeArrowheads="1"/>
          </p:cNvSpPr>
          <p:nvPr/>
        </p:nvSpPr>
        <p:spPr bwMode="auto">
          <a:xfrm>
            <a:off x="3270251" y="428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2" name="Oval 2162">
            <a:extLst>
              <a:ext uri="{FF2B5EF4-FFF2-40B4-BE49-F238E27FC236}">
                <a16:creationId xmlns:a16="http://schemas.microsoft.com/office/drawing/2014/main" id="{CC73A6B6-40F6-4D05-B20E-2F5137A113BD}"/>
              </a:ext>
            </a:extLst>
          </p:cNvPr>
          <p:cNvSpPr>
            <a:spLocks noChangeArrowheads="1"/>
          </p:cNvSpPr>
          <p:nvPr/>
        </p:nvSpPr>
        <p:spPr bwMode="auto">
          <a:xfrm>
            <a:off x="3779839" y="408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3" name="Oval 2163">
            <a:extLst>
              <a:ext uri="{FF2B5EF4-FFF2-40B4-BE49-F238E27FC236}">
                <a16:creationId xmlns:a16="http://schemas.microsoft.com/office/drawing/2014/main" id="{48DE2068-5861-4C5D-8188-8A73813AE2D3}"/>
              </a:ext>
            </a:extLst>
          </p:cNvPr>
          <p:cNvSpPr>
            <a:spLocks noChangeArrowheads="1"/>
          </p:cNvSpPr>
          <p:nvPr/>
        </p:nvSpPr>
        <p:spPr bwMode="auto">
          <a:xfrm>
            <a:off x="3463926" y="4017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4" name="Oval 2164">
            <a:extLst>
              <a:ext uri="{FF2B5EF4-FFF2-40B4-BE49-F238E27FC236}">
                <a16:creationId xmlns:a16="http://schemas.microsoft.com/office/drawing/2014/main" id="{08EE9474-CFCC-4D04-9C26-BB3FA47A8DF8}"/>
              </a:ext>
            </a:extLst>
          </p:cNvPr>
          <p:cNvSpPr>
            <a:spLocks noChangeArrowheads="1"/>
          </p:cNvSpPr>
          <p:nvPr/>
        </p:nvSpPr>
        <p:spPr bwMode="auto">
          <a:xfrm>
            <a:off x="2947989" y="408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5" name="Oval 2165">
            <a:extLst>
              <a:ext uri="{FF2B5EF4-FFF2-40B4-BE49-F238E27FC236}">
                <a16:creationId xmlns:a16="http://schemas.microsoft.com/office/drawing/2014/main" id="{DFC21470-9AD1-4A5C-8B68-A6C8E48D052E}"/>
              </a:ext>
            </a:extLst>
          </p:cNvPr>
          <p:cNvSpPr>
            <a:spLocks noChangeArrowheads="1"/>
          </p:cNvSpPr>
          <p:nvPr/>
        </p:nvSpPr>
        <p:spPr bwMode="auto">
          <a:xfrm>
            <a:off x="3233739" y="417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6" name="Oval 2166">
            <a:extLst>
              <a:ext uri="{FF2B5EF4-FFF2-40B4-BE49-F238E27FC236}">
                <a16:creationId xmlns:a16="http://schemas.microsoft.com/office/drawing/2014/main" id="{076A96DD-FA01-4ACC-AC50-85DFAE15BF9B}"/>
              </a:ext>
            </a:extLst>
          </p:cNvPr>
          <p:cNvSpPr>
            <a:spLocks noChangeArrowheads="1"/>
          </p:cNvSpPr>
          <p:nvPr/>
        </p:nvSpPr>
        <p:spPr bwMode="auto">
          <a:xfrm>
            <a:off x="3309939" y="3960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7" name="Oval 2167">
            <a:extLst>
              <a:ext uri="{FF2B5EF4-FFF2-40B4-BE49-F238E27FC236}">
                <a16:creationId xmlns:a16="http://schemas.microsoft.com/office/drawing/2014/main" id="{2D99F27B-D3B6-4863-BC93-65BFAA9F74F3}"/>
              </a:ext>
            </a:extLst>
          </p:cNvPr>
          <p:cNvSpPr>
            <a:spLocks noChangeArrowheads="1"/>
          </p:cNvSpPr>
          <p:nvPr/>
        </p:nvSpPr>
        <p:spPr bwMode="auto">
          <a:xfrm>
            <a:off x="3411539" y="462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8" name="Line 2168">
            <a:extLst>
              <a:ext uri="{FF2B5EF4-FFF2-40B4-BE49-F238E27FC236}">
                <a16:creationId xmlns:a16="http://schemas.microsoft.com/office/drawing/2014/main" id="{B89F346C-43DC-4DE9-9644-4374D931A406}"/>
              </a:ext>
            </a:extLst>
          </p:cNvPr>
          <p:cNvSpPr>
            <a:spLocks noChangeShapeType="1"/>
          </p:cNvSpPr>
          <p:nvPr/>
        </p:nvSpPr>
        <p:spPr bwMode="auto">
          <a:xfrm flipH="1">
            <a:off x="3582989" y="1169988"/>
            <a:ext cx="985837" cy="3175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529" name="Line 2169">
            <a:extLst>
              <a:ext uri="{FF2B5EF4-FFF2-40B4-BE49-F238E27FC236}">
                <a16:creationId xmlns:a16="http://schemas.microsoft.com/office/drawing/2014/main" id="{DBB60199-C343-4E55-99B6-5082C9F84343}"/>
              </a:ext>
            </a:extLst>
          </p:cNvPr>
          <p:cNvSpPr>
            <a:spLocks noChangeShapeType="1"/>
          </p:cNvSpPr>
          <p:nvPr/>
        </p:nvSpPr>
        <p:spPr bwMode="auto">
          <a:xfrm flipH="1">
            <a:off x="3570288" y="4341814"/>
            <a:ext cx="798512" cy="7937"/>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5530" name="Text Box 2170">
            <a:extLst>
              <a:ext uri="{FF2B5EF4-FFF2-40B4-BE49-F238E27FC236}">
                <a16:creationId xmlns:a16="http://schemas.microsoft.com/office/drawing/2014/main" id="{C8EF837D-0FC0-44EF-8037-2399103EECA4}"/>
              </a:ext>
            </a:extLst>
          </p:cNvPr>
          <p:cNvSpPr txBox="1">
            <a:spLocks noChangeArrowheads="1"/>
          </p:cNvSpPr>
          <p:nvPr/>
        </p:nvSpPr>
        <p:spPr bwMode="auto">
          <a:xfrm>
            <a:off x="4340226" y="4086225"/>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H</a:t>
            </a:r>
            <a:r>
              <a:rPr lang="cs-CZ" altLang="cs-CZ" sz="2400" b="1" baseline="-25000">
                <a:latin typeface="Times New Roman" panose="02020603050405020304" pitchFamily="18" charset="0"/>
              </a:rPr>
              <a:t>2</a:t>
            </a:r>
            <a:r>
              <a:rPr lang="cs-CZ" altLang="cs-CZ" sz="2400" b="1">
                <a:latin typeface="Times New Roman" panose="02020603050405020304" pitchFamily="18" charset="0"/>
              </a:rPr>
              <a:t>O</a:t>
            </a:r>
            <a:endParaRPr lang="cs-CZ" altLang="cs-CZ" sz="2400">
              <a:latin typeface="Times New Roman" panose="02020603050405020304" pitchFamily="18" charset="0"/>
            </a:endParaRPr>
          </a:p>
        </p:txBody>
      </p:sp>
      <p:sp>
        <p:nvSpPr>
          <p:cNvPr id="145531" name="Text Box 2171">
            <a:extLst>
              <a:ext uri="{FF2B5EF4-FFF2-40B4-BE49-F238E27FC236}">
                <a16:creationId xmlns:a16="http://schemas.microsoft.com/office/drawing/2014/main" id="{E47F3D77-5781-4C26-BF3C-90E482CD7717}"/>
              </a:ext>
            </a:extLst>
          </p:cNvPr>
          <p:cNvSpPr txBox="1">
            <a:spLocks noChangeArrowheads="1"/>
          </p:cNvSpPr>
          <p:nvPr/>
        </p:nvSpPr>
        <p:spPr bwMode="auto">
          <a:xfrm>
            <a:off x="4527551" y="946150"/>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H</a:t>
            </a:r>
            <a:r>
              <a:rPr lang="cs-CZ" altLang="cs-CZ" sz="2400" b="1" baseline="-25000">
                <a:latin typeface="Times New Roman" panose="02020603050405020304" pitchFamily="18" charset="0"/>
              </a:rPr>
              <a:t>2</a:t>
            </a:r>
            <a:r>
              <a:rPr lang="cs-CZ" altLang="cs-CZ" sz="2400" b="1">
                <a:latin typeface="Times New Roman" panose="02020603050405020304" pitchFamily="18" charset="0"/>
              </a:rPr>
              <a:t>O</a:t>
            </a:r>
            <a:endParaRPr lang="cs-CZ" altLang="cs-CZ" sz="2400">
              <a:latin typeface="Times New Roman" panose="02020603050405020304" pitchFamily="18" charset="0"/>
            </a:endParaRPr>
          </a:p>
        </p:txBody>
      </p:sp>
      <p:sp>
        <p:nvSpPr>
          <p:cNvPr id="145532" name="Text Box 2172">
            <a:extLst>
              <a:ext uri="{FF2B5EF4-FFF2-40B4-BE49-F238E27FC236}">
                <a16:creationId xmlns:a16="http://schemas.microsoft.com/office/drawing/2014/main" id="{EDDC3B78-4285-43F7-A809-BAC2ADBE3E18}"/>
              </a:ext>
            </a:extLst>
          </p:cNvPr>
          <p:cNvSpPr txBox="1">
            <a:spLocks noChangeArrowheads="1"/>
          </p:cNvSpPr>
          <p:nvPr/>
        </p:nvSpPr>
        <p:spPr bwMode="auto">
          <a:xfrm>
            <a:off x="3649664" y="1"/>
            <a:ext cx="57181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800" b="1">
                <a:latin typeface="Times New Roman" panose="02020603050405020304" pitchFamily="18" charset="0"/>
              </a:rPr>
              <a:t>a) Buňka v hypertonickém prostředí</a:t>
            </a:r>
            <a:endParaRPr lang="cs-CZ" altLang="cs-CZ" sz="2400">
              <a:latin typeface="Times New Roman" panose="02020603050405020304" pitchFamily="18" charset="0"/>
            </a:endParaRPr>
          </a:p>
        </p:txBody>
      </p:sp>
      <p:sp>
        <p:nvSpPr>
          <p:cNvPr id="145533" name="Text Box 2173">
            <a:extLst>
              <a:ext uri="{FF2B5EF4-FFF2-40B4-BE49-F238E27FC236}">
                <a16:creationId xmlns:a16="http://schemas.microsoft.com/office/drawing/2014/main" id="{7A18396B-9189-490F-97F8-F69D47495FE6}"/>
              </a:ext>
            </a:extLst>
          </p:cNvPr>
          <p:cNvSpPr txBox="1">
            <a:spLocks noChangeArrowheads="1"/>
          </p:cNvSpPr>
          <p:nvPr/>
        </p:nvSpPr>
        <p:spPr bwMode="auto">
          <a:xfrm>
            <a:off x="5954713" y="965200"/>
            <a:ext cx="41449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Osmotický přesun vody z buňky</a:t>
            </a:r>
          </a:p>
        </p:txBody>
      </p:sp>
      <p:sp>
        <p:nvSpPr>
          <p:cNvPr id="145534" name="Text Box 2174">
            <a:extLst>
              <a:ext uri="{FF2B5EF4-FFF2-40B4-BE49-F238E27FC236}">
                <a16:creationId xmlns:a16="http://schemas.microsoft.com/office/drawing/2014/main" id="{5D8C383B-67DD-45DF-AA11-FB8F0A23D480}"/>
              </a:ext>
            </a:extLst>
          </p:cNvPr>
          <p:cNvSpPr txBox="1">
            <a:spLocks noChangeArrowheads="1"/>
          </p:cNvSpPr>
          <p:nvPr/>
        </p:nvSpPr>
        <p:spPr bwMode="auto">
          <a:xfrm>
            <a:off x="5913438" y="2568575"/>
            <a:ext cx="32115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Zmenšení objemu buňky</a:t>
            </a:r>
          </a:p>
        </p:txBody>
      </p:sp>
      <p:sp>
        <p:nvSpPr>
          <p:cNvPr id="145535" name="Text Box 2175">
            <a:extLst>
              <a:ext uri="{FF2B5EF4-FFF2-40B4-BE49-F238E27FC236}">
                <a16:creationId xmlns:a16="http://schemas.microsoft.com/office/drawing/2014/main" id="{0834E1F5-9767-4483-BDC5-4C0017E43987}"/>
              </a:ext>
            </a:extLst>
          </p:cNvPr>
          <p:cNvSpPr txBox="1">
            <a:spLocks noChangeArrowheads="1"/>
          </p:cNvSpPr>
          <p:nvPr/>
        </p:nvSpPr>
        <p:spPr bwMode="auto">
          <a:xfrm>
            <a:off x="5895976" y="3895726"/>
            <a:ext cx="45560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Aktivní zvýšení osmotického tlaku </a:t>
            </a:r>
          </a:p>
          <a:p>
            <a:pPr>
              <a:spcBef>
                <a:spcPct val="0"/>
              </a:spcBef>
              <a:buFontTx/>
              <a:buNone/>
            </a:pPr>
            <a:r>
              <a:rPr lang="cs-CZ" altLang="cs-CZ" sz="2400">
                <a:latin typeface="Times New Roman" panose="02020603050405020304" pitchFamily="18" charset="0"/>
              </a:rPr>
              <a:t>v buňce a následný přesun vody</a:t>
            </a:r>
          </a:p>
        </p:txBody>
      </p:sp>
      <p:sp>
        <p:nvSpPr>
          <p:cNvPr id="145536" name="Text Box 2176">
            <a:extLst>
              <a:ext uri="{FF2B5EF4-FFF2-40B4-BE49-F238E27FC236}">
                <a16:creationId xmlns:a16="http://schemas.microsoft.com/office/drawing/2014/main" id="{7095B50D-2219-4A6F-9997-B4C768C5587A}"/>
              </a:ext>
            </a:extLst>
          </p:cNvPr>
          <p:cNvSpPr txBox="1">
            <a:spLocks noChangeArrowheads="1"/>
          </p:cNvSpPr>
          <p:nvPr/>
        </p:nvSpPr>
        <p:spPr bwMode="auto">
          <a:xfrm>
            <a:off x="5881688" y="5621338"/>
            <a:ext cx="4278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Buněčný objem se poněkud zvýší</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327" name="Freeform 1455">
            <a:extLst>
              <a:ext uri="{FF2B5EF4-FFF2-40B4-BE49-F238E27FC236}">
                <a16:creationId xmlns:a16="http://schemas.microsoft.com/office/drawing/2014/main" id="{FA1020DA-37A2-4E45-8FFB-4B385E519477}"/>
              </a:ext>
            </a:extLst>
          </p:cNvPr>
          <p:cNvSpPr>
            <a:spLocks/>
          </p:cNvSpPr>
          <p:nvPr/>
        </p:nvSpPr>
        <p:spPr bwMode="auto">
          <a:xfrm>
            <a:off x="3827463" y="4149726"/>
            <a:ext cx="3816350" cy="2879725"/>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486" name="Freeform 1614">
            <a:extLst>
              <a:ext uri="{FF2B5EF4-FFF2-40B4-BE49-F238E27FC236}">
                <a16:creationId xmlns:a16="http://schemas.microsoft.com/office/drawing/2014/main" id="{A388AAB4-946A-4B2F-9BEC-DAA76F3898E3}"/>
              </a:ext>
            </a:extLst>
          </p:cNvPr>
          <p:cNvSpPr>
            <a:spLocks/>
          </p:cNvSpPr>
          <p:nvPr/>
        </p:nvSpPr>
        <p:spPr bwMode="auto">
          <a:xfrm>
            <a:off x="4222751" y="1701801"/>
            <a:ext cx="3097213" cy="2303463"/>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487" name="Line 1615">
            <a:extLst>
              <a:ext uri="{FF2B5EF4-FFF2-40B4-BE49-F238E27FC236}">
                <a16:creationId xmlns:a16="http://schemas.microsoft.com/office/drawing/2014/main" id="{A99EF6C1-7B11-4004-A7F4-E8F599F14D2C}"/>
              </a:ext>
            </a:extLst>
          </p:cNvPr>
          <p:cNvSpPr>
            <a:spLocks noChangeShapeType="1"/>
          </p:cNvSpPr>
          <p:nvPr/>
        </p:nvSpPr>
        <p:spPr bwMode="auto">
          <a:xfrm flipV="1">
            <a:off x="5916613" y="4005264"/>
            <a:ext cx="0" cy="288925"/>
          </a:xfrm>
          <a:prstGeom prst="line">
            <a:avLst/>
          </a:prstGeom>
          <a:noFill/>
          <a:ln w="76200" cmpd="tri">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81488" name="Text Box 1616">
            <a:extLst>
              <a:ext uri="{FF2B5EF4-FFF2-40B4-BE49-F238E27FC236}">
                <a16:creationId xmlns:a16="http://schemas.microsoft.com/office/drawing/2014/main" id="{6EAEE100-238D-4F55-BA25-5B4D118EF640}"/>
              </a:ext>
            </a:extLst>
          </p:cNvPr>
          <p:cNvSpPr txBox="1">
            <a:spLocks noChangeArrowheads="1"/>
          </p:cNvSpPr>
          <p:nvPr/>
        </p:nvSpPr>
        <p:spPr bwMode="auto">
          <a:xfrm>
            <a:off x="5162551" y="2709863"/>
            <a:ext cx="860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25000"/>
              <a:t>2</a:t>
            </a:r>
            <a:r>
              <a:rPr lang="cs-CZ" altLang="cs-CZ" sz="1800"/>
              <a:t>CO</a:t>
            </a:r>
            <a:r>
              <a:rPr lang="cs-CZ" altLang="cs-CZ" sz="1800" baseline="-25000"/>
              <a:t>3</a:t>
            </a:r>
          </a:p>
        </p:txBody>
      </p:sp>
      <p:sp>
        <p:nvSpPr>
          <p:cNvPr id="81489" name="Text Box 1617">
            <a:extLst>
              <a:ext uri="{FF2B5EF4-FFF2-40B4-BE49-F238E27FC236}">
                <a16:creationId xmlns:a16="http://schemas.microsoft.com/office/drawing/2014/main" id="{2AEB4578-477E-45EA-898E-4823BAC3CA18}"/>
              </a:ext>
            </a:extLst>
          </p:cNvPr>
          <p:cNvSpPr txBox="1">
            <a:spLocks noChangeArrowheads="1"/>
          </p:cNvSpPr>
          <p:nvPr/>
        </p:nvSpPr>
        <p:spPr bwMode="auto">
          <a:xfrm>
            <a:off x="4764089" y="3422651"/>
            <a:ext cx="6111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CO</a:t>
            </a:r>
            <a:r>
              <a:rPr lang="cs-CZ" altLang="cs-CZ" sz="1800" baseline="-25000"/>
              <a:t>2</a:t>
            </a:r>
            <a:endParaRPr lang="cs-CZ" altLang="cs-CZ" sz="1800"/>
          </a:p>
        </p:txBody>
      </p:sp>
      <p:sp>
        <p:nvSpPr>
          <p:cNvPr id="81490" name="Text Box 1618">
            <a:extLst>
              <a:ext uri="{FF2B5EF4-FFF2-40B4-BE49-F238E27FC236}">
                <a16:creationId xmlns:a16="http://schemas.microsoft.com/office/drawing/2014/main" id="{F4164D61-5829-4F84-B4D8-1B1EC4386F05}"/>
              </a:ext>
            </a:extLst>
          </p:cNvPr>
          <p:cNvSpPr txBox="1">
            <a:spLocks noChangeArrowheads="1"/>
          </p:cNvSpPr>
          <p:nvPr/>
        </p:nvSpPr>
        <p:spPr bwMode="auto">
          <a:xfrm>
            <a:off x="5878514" y="2349501"/>
            <a:ext cx="8270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HCO</a:t>
            </a:r>
            <a:r>
              <a:rPr lang="cs-CZ" altLang="cs-CZ" sz="1800" baseline="-25000"/>
              <a:t>3</a:t>
            </a:r>
            <a:r>
              <a:rPr lang="cs-CZ" altLang="cs-CZ" sz="1800" baseline="52000"/>
              <a:t>-</a:t>
            </a:r>
          </a:p>
        </p:txBody>
      </p:sp>
      <p:sp>
        <p:nvSpPr>
          <p:cNvPr id="81491" name="Text Box 1619">
            <a:extLst>
              <a:ext uri="{FF2B5EF4-FFF2-40B4-BE49-F238E27FC236}">
                <a16:creationId xmlns:a16="http://schemas.microsoft.com/office/drawing/2014/main" id="{FBC5BC6F-7A85-406E-932F-FFE868C3466A}"/>
              </a:ext>
            </a:extLst>
          </p:cNvPr>
          <p:cNvSpPr txBox="1">
            <a:spLocks noChangeArrowheads="1"/>
          </p:cNvSpPr>
          <p:nvPr/>
        </p:nvSpPr>
        <p:spPr bwMode="auto">
          <a:xfrm>
            <a:off x="4943475" y="2349501"/>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52000"/>
              <a:t>+</a:t>
            </a:r>
          </a:p>
        </p:txBody>
      </p:sp>
      <p:sp>
        <p:nvSpPr>
          <p:cNvPr id="81492" name="Text Box 1620">
            <a:extLst>
              <a:ext uri="{FF2B5EF4-FFF2-40B4-BE49-F238E27FC236}">
                <a16:creationId xmlns:a16="http://schemas.microsoft.com/office/drawing/2014/main" id="{C55E4ABB-3F0E-4039-80F7-695B9E7C2D30}"/>
              </a:ext>
            </a:extLst>
          </p:cNvPr>
          <p:cNvSpPr txBox="1">
            <a:spLocks noChangeArrowheads="1"/>
          </p:cNvSpPr>
          <p:nvPr/>
        </p:nvSpPr>
        <p:spPr bwMode="auto">
          <a:xfrm>
            <a:off x="4222750" y="1412876"/>
            <a:ext cx="565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Na</a:t>
            </a:r>
            <a:r>
              <a:rPr lang="cs-CZ" altLang="cs-CZ" sz="1800" baseline="52000"/>
              <a:t>+</a:t>
            </a:r>
          </a:p>
        </p:txBody>
      </p:sp>
      <p:sp>
        <p:nvSpPr>
          <p:cNvPr id="81493" name="Text Box 1621">
            <a:extLst>
              <a:ext uri="{FF2B5EF4-FFF2-40B4-BE49-F238E27FC236}">
                <a16:creationId xmlns:a16="http://schemas.microsoft.com/office/drawing/2014/main" id="{41E61B5A-1B00-4258-91C3-7414E79F44F2}"/>
              </a:ext>
            </a:extLst>
          </p:cNvPr>
          <p:cNvSpPr txBox="1">
            <a:spLocks noChangeArrowheads="1"/>
          </p:cNvSpPr>
          <p:nvPr/>
        </p:nvSpPr>
        <p:spPr bwMode="auto">
          <a:xfrm>
            <a:off x="4870450" y="1341438"/>
            <a:ext cx="438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52000"/>
              <a:t>+</a:t>
            </a:r>
          </a:p>
        </p:txBody>
      </p:sp>
      <p:sp>
        <p:nvSpPr>
          <p:cNvPr id="81494" name="Text Box 1622">
            <a:extLst>
              <a:ext uri="{FF2B5EF4-FFF2-40B4-BE49-F238E27FC236}">
                <a16:creationId xmlns:a16="http://schemas.microsoft.com/office/drawing/2014/main" id="{2B8C99E8-55C7-4812-BF3B-A1A079AACC15}"/>
              </a:ext>
            </a:extLst>
          </p:cNvPr>
          <p:cNvSpPr txBox="1">
            <a:spLocks noChangeArrowheads="1"/>
          </p:cNvSpPr>
          <p:nvPr/>
        </p:nvSpPr>
        <p:spPr bwMode="auto">
          <a:xfrm>
            <a:off x="6953250" y="1412876"/>
            <a:ext cx="45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495" name="Freeform 1623">
            <a:extLst>
              <a:ext uri="{FF2B5EF4-FFF2-40B4-BE49-F238E27FC236}">
                <a16:creationId xmlns:a16="http://schemas.microsoft.com/office/drawing/2014/main" id="{A6DD7A4A-D57B-4B6C-9F7C-D32637101AC4}"/>
              </a:ext>
            </a:extLst>
          </p:cNvPr>
          <p:cNvSpPr>
            <a:spLocks/>
          </p:cNvSpPr>
          <p:nvPr/>
        </p:nvSpPr>
        <p:spPr bwMode="auto">
          <a:xfrm>
            <a:off x="4510089" y="1773239"/>
            <a:ext cx="288925" cy="720725"/>
          </a:xfrm>
          <a:custGeom>
            <a:avLst/>
            <a:gdLst>
              <a:gd name="T0" fmla="*/ 0 w 182"/>
              <a:gd name="T1" fmla="*/ 0 h 454"/>
              <a:gd name="T2" fmla="*/ 2147483646 w 182"/>
              <a:gd name="T3" fmla="*/ 2147483646 h 454"/>
              <a:gd name="T4" fmla="*/ 2147483646 w 182"/>
              <a:gd name="T5" fmla="*/ 2147483646 h 454"/>
              <a:gd name="T6" fmla="*/ 0 60000 65536"/>
              <a:gd name="T7" fmla="*/ 0 60000 65536"/>
              <a:gd name="T8" fmla="*/ 0 60000 65536"/>
              <a:gd name="T9" fmla="*/ 0 w 182"/>
              <a:gd name="T10" fmla="*/ 0 h 454"/>
              <a:gd name="T11" fmla="*/ 182 w 182"/>
              <a:gd name="T12" fmla="*/ 454 h 454"/>
            </a:gdLst>
            <a:ahLst/>
            <a:cxnLst>
              <a:cxn ang="T6">
                <a:pos x="T0" y="T1"/>
              </a:cxn>
              <a:cxn ang="T7">
                <a:pos x="T2" y="T3"/>
              </a:cxn>
              <a:cxn ang="T8">
                <a:pos x="T4" y="T5"/>
              </a:cxn>
            </a:cxnLst>
            <a:rect l="T9" t="T10" r="T11" b="T12"/>
            <a:pathLst>
              <a:path w="182" h="454">
                <a:moveTo>
                  <a:pt x="0" y="0"/>
                </a:moveTo>
                <a:cubicBezTo>
                  <a:pt x="21" y="29"/>
                  <a:pt x="95" y="100"/>
                  <a:pt x="125" y="176"/>
                </a:cubicBezTo>
                <a:cubicBezTo>
                  <a:pt x="155" y="252"/>
                  <a:pt x="170" y="396"/>
                  <a:pt x="182" y="454"/>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496" name="Freeform 1624">
            <a:extLst>
              <a:ext uri="{FF2B5EF4-FFF2-40B4-BE49-F238E27FC236}">
                <a16:creationId xmlns:a16="http://schemas.microsoft.com/office/drawing/2014/main" id="{77BF227F-730E-4D8C-A9C8-4A88B49EB490}"/>
              </a:ext>
            </a:extLst>
          </p:cNvPr>
          <p:cNvSpPr>
            <a:spLocks/>
          </p:cNvSpPr>
          <p:nvPr/>
        </p:nvSpPr>
        <p:spPr bwMode="auto">
          <a:xfrm>
            <a:off x="4727576" y="1703388"/>
            <a:ext cx="327025" cy="576262"/>
          </a:xfrm>
          <a:custGeom>
            <a:avLst/>
            <a:gdLst>
              <a:gd name="T0" fmla="*/ 2147483646 w 206"/>
              <a:gd name="T1" fmla="*/ 2147483646 h 363"/>
              <a:gd name="T2" fmla="*/ 2147483646 w 206"/>
              <a:gd name="T3" fmla="*/ 2147483646 h 363"/>
              <a:gd name="T4" fmla="*/ 2147483646 w 206"/>
              <a:gd name="T5" fmla="*/ 0 h 363"/>
              <a:gd name="T6" fmla="*/ 0 60000 65536"/>
              <a:gd name="T7" fmla="*/ 0 60000 65536"/>
              <a:gd name="T8" fmla="*/ 0 60000 65536"/>
              <a:gd name="T9" fmla="*/ 0 w 206"/>
              <a:gd name="T10" fmla="*/ 0 h 363"/>
              <a:gd name="T11" fmla="*/ 206 w 206"/>
              <a:gd name="T12" fmla="*/ 363 h 363"/>
            </a:gdLst>
            <a:ahLst/>
            <a:cxnLst>
              <a:cxn ang="T6">
                <a:pos x="T0" y="T1"/>
              </a:cxn>
              <a:cxn ang="T7">
                <a:pos x="T2" y="T3"/>
              </a:cxn>
              <a:cxn ang="T8">
                <a:pos x="T4" y="T5"/>
              </a:cxn>
            </a:cxnLst>
            <a:rect l="T9" t="T10" r="T11" b="T12"/>
            <a:pathLst>
              <a:path w="206" h="363">
                <a:moveTo>
                  <a:pt x="206" y="363"/>
                </a:moveTo>
                <a:cubicBezTo>
                  <a:pt x="176" y="337"/>
                  <a:pt x="46" y="267"/>
                  <a:pt x="23" y="206"/>
                </a:cubicBezTo>
                <a:cubicBezTo>
                  <a:pt x="0" y="145"/>
                  <a:pt x="60" y="43"/>
                  <a:pt x="70" y="0"/>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497" name="Text Box 1625">
            <a:extLst>
              <a:ext uri="{FF2B5EF4-FFF2-40B4-BE49-F238E27FC236}">
                <a16:creationId xmlns:a16="http://schemas.microsoft.com/office/drawing/2014/main" id="{A3268E8C-9076-4383-AE6B-BEE27C266A98}"/>
              </a:ext>
            </a:extLst>
          </p:cNvPr>
          <p:cNvSpPr txBox="1">
            <a:spLocks noChangeArrowheads="1"/>
          </p:cNvSpPr>
          <p:nvPr/>
        </p:nvSpPr>
        <p:spPr bwMode="auto">
          <a:xfrm>
            <a:off x="4305300" y="2414588"/>
            <a:ext cx="565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Na</a:t>
            </a:r>
            <a:r>
              <a:rPr lang="cs-CZ" altLang="cs-CZ" sz="1800" baseline="52000"/>
              <a:t>+</a:t>
            </a:r>
          </a:p>
        </p:txBody>
      </p:sp>
      <p:sp>
        <p:nvSpPr>
          <p:cNvPr id="81499" name="Line 1627">
            <a:extLst>
              <a:ext uri="{FF2B5EF4-FFF2-40B4-BE49-F238E27FC236}">
                <a16:creationId xmlns:a16="http://schemas.microsoft.com/office/drawing/2014/main" id="{7F418D93-157D-4147-8FCD-05DDF279EC82}"/>
              </a:ext>
            </a:extLst>
          </p:cNvPr>
          <p:cNvSpPr>
            <a:spLocks noChangeShapeType="1"/>
          </p:cNvSpPr>
          <p:nvPr/>
        </p:nvSpPr>
        <p:spPr bwMode="auto">
          <a:xfrm flipV="1">
            <a:off x="6167439" y="1270000"/>
            <a:ext cx="217487" cy="107950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00" name="Line 1628">
            <a:extLst>
              <a:ext uri="{FF2B5EF4-FFF2-40B4-BE49-F238E27FC236}">
                <a16:creationId xmlns:a16="http://schemas.microsoft.com/office/drawing/2014/main" id="{9B5DCA5F-FA26-474A-88FC-9B8FE0A5C6C9}"/>
              </a:ext>
            </a:extLst>
          </p:cNvPr>
          <p:cNvSpPr>
            <a:spLocks noChangeShapeType="1"/>
          </p:cNvSpPr>
          <p:nvPr/>
        </p:nvSpPr>
        <p:spPr bwMode="auto">
          <a:xfrm flipH="1">
            <a:off x="6815138" y="1701801"/>
            <a:ext cx="215900" cy="1008063"/>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01" name="Line 1629">
            <a:extLst>
              <a:ext uri="{FF2B5EF4-FFF2-40B4-BE49-F238E27FC236}">
                <a16:creationId xmlns:a16="http://schemas.microsoft.com/office/drawing/2014/main" id="{E609A589-075F-4C8B-83ED-5191F7F4CD10}"/>
              </a:ext>
            </a:extLst>
          </p:cNvPr>
          <p:cNvSpPr>
            <a:spLocks noChangeShapeType="1"/>
          </p:cNvSpPr>
          <p:nvPr/>
        </p:nvSpPr>
        <p:spPr bwMode="auto">
          <a:xfrm flipH="1" flipV="1">
            <a:off x="5375276" y="2565400"/>
            <a:ext cx="142875" cy="2159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02" name="Line 1630">
            <a:extLst>
              <a:ext uri="{FF2B5EF4-FFF2-40B4-BE49-F238E27FC236}">
                <a16:creationId xmlns:a16="http://schemas.microsoft.com/office/drawing/2014/main" id="{69AEAEA8-23CB-467B-B077-2DA8639DC8DF}"/>
              </a:ext>
            </a:extLst>
          </p:cNvPr>
          <p:cNvSpPr>
            <a:spLocks noChangeShapeType="1"/>
          </p:cNvSpPr>
          <p:nvPr/>
        </p:nvSpPr>
        <p:spPr bwMode="auto">
          <a:xfrm flipV="1">
            <a:off x="5662613" y="2493964"/>
            <a:ext cx="215900" cy="2889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04" name="Text Box 1632">
            <a:extLst>
              <a:ext uri="{FF2B5EF4-FFF2-40B4-BE49-F238E27FC236}">
                <a16:creationId xmlns:a16="http://schemas.microsoft.com/office/drawing/2014/main" id="{6CC43C98-8C8E-46BF-B9C1-000BE3B05ABC}"/>
              </a:ext>
            </a:extLst>
          </p:cNvPr>
          <p:cNvSpPr txBox="1">
            <a:spLocks noChangeArrowheads="1"/>
          </p:cNvSpPr>
          <p:nvPr/>
        </p:nvSpPr>
        <p:spPr bwMode="auto">
          <a:xfrm>
            <a:off x="6599238" y="2630488"/>
            <a:ext cx="450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505" name="Text Box 1633">
            <a:extLst>
              <a:ext uri="{FF2B5EF4-FFF2-40B4-BE49-F238E27FC236}">
                <a16:creationId xmlns:a16="http://schemas.microsoft.com/office/drawing/2014/main" id="{A7A58EBE-5AF2-4420-AD14-063A963488A6}"/>
              </a:ext>
            </a:extLst>
          </p:cNvPr>
          <p:cNvSpPr txBox="1">
            <a:spLocks noChangeArrowheads="1"/>
          </p:cNvSpPr>
          <p:nvPr/>
        </p:nvSpPr>
        <p:spPr bwMode="auto">
          <a:xfrm>
            <a:off x="6454775" y="2997201"/>
            <a:ext cx="577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2Cl</a:t>
            </a:r>
            <a:r>
              <a:rPr lang="cs-CZ" altLang="cs-CZ" sz="1800" baseline="52000"/>
              <a:t>-</a:t>
            </a:r>
          </a:p>
        </p:txBody>
      </p:sp>
      <p:sp>
        <p:nvSpPr>
          <p:cNvPr id="81506" name="Text Box 1634">
            <a:extLst>
              <a:ext uri="{FF2B5EF4-FFF2-40B4-BE49-F238E27FC236}">
                <a16:creationId xmlns:a16="http://schemas.microsoft.com/office/drawing/2014/main" id="{7053FA4F-F886-447B-9FB6-4F6C74A432F6}"/>
              </a:ext>
            </a:extLst>
          </p:cNvPr>
          <p:cNvSpPr txBox="1">
            <a:spLocks noChangeArrowheads="1"/>
          </p:cNvSpPr>
          <p:nvPr/>
        </p:nvSpPr>
        <p:spPr bwMode="auto">
          <a:xfrm>
            <a:off x="6310313" y="3278188"/>
            <a:ext cx="565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Na</a:t>
            </a:r>
            <a:r>
              <a:rPr lang="cs-CZ" altLang="cs-CZ" sz="1800" baseline="52000"/>
              <a:t>+</a:t>
            </a:r>
          </a:p>
        </p:txBody>
      </p:sp>
      <p:sp>
        <p:nvSpPr>
          <p:cNvPr id="81507" name="Text Box 1635">
            <a:extLst>
              <a:ext uri="{FF2B5EF4-FFF2-40B4-BE49-F238E27FC236}">
                <a16:creationId xmlns:a16="http://schemas.microsoft.com/office/drawing/2014/main" id="{A01E62E5-ECD9-4368-9CCE-2ED51605E6F8}"/>
              </a:ext>
            </a:extLst>
          </p:cNvPr>
          <p:cNvSpPr txBox="1">
            <a:spLocks noChangeArrowheads="1"/>
          </p:cNvSpPr>
          <p:nvPr/>
        </p:nvSpPr>
        <p:spPr bwMode="auto">
          <a:xfrm>
            <a:off x="5951538" y="3429001"/>
            <a:ext cx="425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K</a:t>
            </a:r>
            <a:r>
              <a:rPr lang="cs-CZ" altLang="cs-CZ" sz="1800" baseline="52000"/>
              <a:t>+</a:t>
            </a:r>
          </a:p>
        </p:txBody>
      </p:sp>
      <p:sp>
        <p:nvSpPr>
          <p:cNvPr id="81508" name="Line 1636">
            <a:extLst>
              <a:ext uri="{FF2B5EF4-FFF2-40B4-BE49-F238E27FC236}">
                <a16:creationId xmlns:a16="http://schemas.microsoft.com/office/drawing/2014/main" id="{010D5F41-2CB7-47E9-A7A6-8921283C0346}"/>
              </a:ext>
            </a:extLst>
          </p:cNvPr>
          <p:cNvSpPr>
            <a:spLocks noChangeShapeType="1"/>
          </p:cNvSpPr>
          <p:nvPr/>
        </p:nvSpPr>
        <p:spPr bwMode="auto">
          <a:xfrm flipH="1" flipV="1">
            <a:off x="6743700" y="3502026"/>
            <a:ext cx="647700" cy="14287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09" name="Freeform 1637">
            <a:extLst>
              <a:ext uri="{FF2B5EF4-FFF2-40B4-BE49-F238E27FC236}">
                <a16:creationId xmlns:a16="http://schemas.microsoft.com/office/drawing/2014/main" id="{AAFF874C-6553-454C-8C03-EECCA51E1F19}"/>
              </a:ext>
            </a:extLst>
          </p:cNvPr>
          <p:cNvSpPr>
            <a:spLocks/>
          </p:cNvSpPr>
          <p:nvPr/>
        </p:nvSpPr>
        <p:spPr bwMode="auto">
          <a:xfrm>
            <a:off x="6886576" y="3213100"/>
            <a:ext cx="574675" cy="361950"/>
          </a:xfrm>
          <a:custGeom>
            <a:avLst/>
            <a:gdLst>
              <a:gd name="T0" fmla="*/ 2147483646 w 362"/>
              <a:gd name="T1" fmla="*/ 0 h 228"/>
              <a:gd name="T2" fmla="*/ 2147483646 w 362"/>
              <a:gd name="T3" fmla="*/ 2147483646 h 228"/>
              <a:gd name="T4" fmla="*/ 0 w 362"/>
              <a:gd name="T5" fmla="*/ 2147483646 h 228"/>
              <a:gd name="T6" fmla="*/ 0 60000 65536"/>
              <a:gd name="T7" fmla="*/ 0 60000 65536"/>
              <a:gd name="T8" fmla="*/ 0 60000 65536"/>
              <a:gd name="T9" fmla="*/ 0 w 362"/>
              <a:gd name="T10" fmla="*/ 0 h 228"/>
              <a:gd name="T11" fmla="*/ 362 w 362"/>
              <a:gd name="T12" fmla="*/ 228 h 228"/>
            </a:gdLst>
            <a:ahLst/>
            <a:cxnLst>
              <a:cxn ang="T6">
                <a:pos x="T0" y="T1"/>
              </a:cxn>
              <a:cxn ang="T7">
                <a:pos x="T2" y="T3"/>
              </a:cxn>
              <a:cxn ang="T8">
                <a:pos x="T4" y="T5"/>
              </a:cxn>
            </a:cxnLst>
            <a:rect l="T9" t="T10" r="T11" b="T12"/>
            <a:pathLst>
              <a:path w="362" h="228">
                <a:moveTo>
                  <a:pt x="362" y="0"/>
                </a:moveTo>
                <a:lnTo>
                  <a:pt x="76" y="228"/>
                </a:lnTo>
                <a:lnTo>
                  <a:pt x="0" y="1"/>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510" name="Freeform 1638">
            <a:extLst>
              <a:ext uri="{FF2B5EF4-FFF2-40B4-BE49-F238E27FC236}">
                <a16:creationId xmlns:a16="http://schemas.microsoft.com/office/drawing/2014/main" id="{EE1C0A37-B71D-4E17-BE6E-B7EDEFEA2F43}"/>
              </a:ext>
            </a:extLst>
          </p:cNvPr>
          <p:cNvSpPr>
            <a:spLocks/>
          </p:cNvSpPr>
          <p:nvPr/>
        </p:nvSpPr>
        <p:spPr bwMode="auto">
          <a:xfrm>
            <a:off x="6310313" y="3592513"/>
            <a:ext cx="823912" cy="271462"/>
          </a:xfrm>
          <a:custGeom>
            <a:avLst/>
            <a:gdLst>
              <a:gd name="T0" fmla="*/ 2147483646 w 519"/>
              <a:gd name="T1" fmla="*/ 2147483646 h 171"/>
              <a:gd name="T2" fmla="*/ 2147483646 w 519"/>
              <a:gd name="T3" fmla="*/ 2147483646 h 171"/>
              <a:gd name="T4" fmla="*/ 0 w 519"/>
              <a:gd name="T5" fmla="*/ 2147483646 h 171"/>
              <a:gd name="T6" fmla="*/ 0 60000 65536"/>
              <a:gd name="T7" fmla="*/ 0 60000 65536"/>
              <a:gd name="T8" fmla="*/ 0 60000 65536"/>
              <a:gd name="T9" fmla="*/ 0 w 519"/>
              <a:gd name="T10" fmla="*/ 0 h 171"/>
              <a:gd name="T11" fmla="*/ 519 w 519"/>
              <a:gd name="T12" fmla="*/ 171 h 171"/>
            </a:gdLst>
            <a:ahLst/>
            <a:cxnLst>
              <a:cxn ang="T6">
                <a:pos x="T0" y="T1"/>
              </a:cxn>
              <a:cxn ang="T7">
                <a:pos x="T2" y="T3"/>
              </a:cxn>
              <a:cxn ang="T8">
                <a:pos x="T4" y="T5"/>
              </a:cxn>
            </a:cxnLst>
            <a:rect l="T9" t="T10" r="T11" b="T12"/>
            <a:pathLst>
              <a:path w="519" h="171">
                <a:moveTo>
                  <a:pt x="454" y="171"/>
                </a:moveTo>
                <a:cubicBezTo>
                  <a:pt x="452" y="146"/>
                  <a:pt x="519" y="46"/>
                  <a:pt x="443" y="23"/>
                </a:cubicBezTo>
                <a:cubicBezTo>
                  <a:pt x="367" y="0"/>
                  <a:pt x="92" y="32"/>
                  <a:pt x="0" y="34"/>
                </a:cubicBez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511" name="Oval 1639">
            <a:extLst>
              <a:ext uri="{FF2B5EF4-FFF2-40B4-BE49-F238E27FC236}">
                <a16:creationId xmlns:a16="http://schemas.microsoft.com/office/drawing/2014/main" id="{0C190C97-E750-4759-B8EF-7BF78C3D76B7}"/>
              </a:ext>
            </a:extLst>
          </p:cNvPr>
          <p:cNvSpPr>
            <a:spLocks noChangeArrowheads="1"/>
          </p:cNvSpPr>
          <p:nvPr/>
        </p:nvSpPr>
        <p:spPr bwMode="auto">
          <a:xfrm>
            <a:off x="4583114" y="1917701"/>
            <a:ext cx="287337" cy="144463"/>
          </a:xfrm>
          <a:prstGeom prst="ellipse">
            <a:avLst/>
          </a:prstGeom>
          <a:solidFill>
            <a:srgbClr val="FF0000"/>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512" name="Oval 1640">
            <a:extLst>
              <a:ext uri="{FF2B5EF4-FFF2-40B4-BE49-F238E27FC236}">
                <a16:creationId xmlns:a16="http://schemas.microsoft.com/office/drawing/2014/main" id="{5FA26F89-6E33-4A76-860B-573A6F384719}"/>
              </a:ext>
            </a:extLst>
          </p:cNvPr>
          <p:cNvSpPr>
            <a:spLocks noChangeArrowheads="1"/>
          </p:cNvSpPr>
          <p:nvPr/>
        </p:nvSpPr>
        <p:spPr bwMode="auto">
          <a:xfrm>
            <a:off x="6888164" y="3500438"/>
            <a:ext cx="287337" cy="144462"/>
          </a:xfrm>
          <a:prstGeom prst="ellipse">
            <a:avLst/>
          </a:prstGeom>
          <a:solidFill>
            <a:srgbClr val="FF0000"/>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513" name="Text Box 1641">
            <a:extLst>
              <a:ext uri="{FF2B5EF4-FFF2-40B4-BE49-F238E27FC236}">
                <a16:creationId xmlns:a16="http://schemas.microsoft.com/office/drawing/2014/main" id="{6FE75C4B-7E30-4D24-98B4-FB99735DF3F7}"/>
              </a:ext>
            </a:extLst>
          </p:cNvPr>
          <p:cNvSpPr txBox="1">
            <a:spLocks noChangeArrowheads="1"/>
          </p:cNvSpPr>
          <p:nvPr/>
        </p:nvSpPr>
        <p:spPr bwMode="auto">
          <a:xfrm>
            <a:off x="5340350" y="3357563"/>
            <a:ext cx="6111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25000"/>
              <a:t>2</a:t>
            </a:r>
            <a:r>
              <a:rPr lang="cs-CZ" altLang="cs-CZ" sz="1800"/>
              <a:t>O</a:t>
            </a:r>
            <a:endParaRPr lang="cs-CZ" altLang="cs-CZ" sz="1800" baseline="-25000"/>
          </a:p>
        </p:txBody>
      </p:sp>
      <p:sp>
        <p:nvSpPr>
          <p:cNvPr id="81514" name="Line 1642">
            <a:extLst>
              <a:ext uri="{FF2B5EF4-FFF2-40B4-BE49-F238E27FC236}">
                <a16:creationId xmlns:a16="http://schemas.microsoft.com/office/drawing/2014/main" id="{C0BF5416-F10A-4BB5-932A-84E0D2CCF6DE}"/>
              </a:ext>
            </a:extLst>
          </p:cNvPr>
          <p:cNvSpPr>
            <a:spLocks noChangeShapeType="1"/>
          </p:cNvSpPr>
          <p:nvPr/>
        </p:nvSpPr>
        <p:spPr bwMode="auto">
          <a:xfrm flipV="1">
            <a:off x="5230813" y="3140076"/>
            <a:ext cx="215900" cy="2889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15" name="Line 1643">
            <a:extLst>
              <a:ext uri="{FF2B5EF4-FFF2-40B4-BE49-F238E27FC236}">
                <a16:creationId xmlns:a16="http://schemas.microsoft.com/office/drawing/2014/main" id="{36FA748C-CD9A-4F0E-B9CF-FC200C75392A}"/>
              </a:ext>
            </a:extLst>
          </p:cNvPr>
          <p:cNvSpPr>
            <a:spLocks noChangeShapeType="1"/>
          </p:cNvSpPr>
          <p:nvPr/>
        </p:nvSpPr>
        <p:spPr bwMode="auto">
          <a:xfrm flipH="1" flipV="1">
            <a:off x="5446713" y="3141664"/>
            <a:ext cx="21590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16" name="Text Box 1644">
            <a:extLst>
              <a:ext uri="{FF2B5EF4-FFF2-40B4-BE49-F238E27FC236}">
                <a16:creationId xmlns:a16="http://schemas.microsoft.com/office/drawing/2014/main" id="{1B280837-F69D-4529-8391-54546272CB8A}"/>
              </a:ext>
            </a:extLst>
          </p:cNvPr>
          <p:cNvSpPr txBox="1">
            <a:spLocks noChangeArrowheads="1"/>
          </p:cNvSpPr>
          <p:nvPr/>
        </p:nvSpPr>
        <p:spPr bwMode="auto">
          <a:xfrm>
            <a:off x="7319963" y="3716338"/>
            <a:ext cx="1695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Reakce buňky </a:t>
            </a:r>
          </a:p>
          <a:p>
            <a:pPr eaLnBrk="1" hangingPunct="1">
              <a:spcBef>
                <a:spcPct val="0"/>
              </a:spcBef>
              <a:buFontTx/>
              <a:buNone/>
            </a:pPr>
            <a:r>
              <a:rPr lang="cs-CZ" altLang="cs-CZ" sz="1800"/>
              <a:t>- příjem solutů</a:t>
            </a:r>
          </a:p>
        </p:txBody>
      </p:sp>
      <p:sp>
        <p:nvSpPr>
          <p:cNvPr id="81517" name="Text Box 1645">
            <a:extLst>
              <a:ext uri="{FF2B5EF4-FFF2-40B4-BE49-F238E27FC236}">
                <a16:creationId xmlns:a16="http://schemas.microsoft.com/office/drawing/2014/main" id="{49131CB8-E8A6-472C-817B-0EEBA8EBE8B0}"/>
              </a:ext>
            </a:extLst>
          </p:cNvPr>
          <p:cNvSpPr txBox="1">
            <a:spLocks noChangeArrowheads="1"/>
          </p:cNvSpPr>
          <p:nvPr/>
        </p:nvSpPr>
        <p:spPr bwMode="auto">
          <a:xfrm>
            <a:off x="4619625" y="4652963"/>
            <a:ext cx="2381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a:t>Vzestup intracelulární</a:t>
            </a:r>
          </a:p>
          <a:p>
            <a:pPr algn="ctr" eaLnBrk="1" hangingPunct="1">
              <a:spcBef>
                <a:spcPct val="0"/>
              </a:spcBef>
              <a:buFontTx/>
              <a:buNone/>
            </a:pPr>
            <a:r>
              <a:rPr lang="cs-CZ" altLang="cs-CZ" sz="1800"/>
              <a:t> osmolarity</a:t>
            </a:r>
          </a:p>
        </p:txBody>
      </p:sp>
      <p:sp>
        <p:nvSpPr>
          <p:cNvPr id="81518" name="Text Box 1646">
            <a:extLst>
              <a:ext uri="{FF2B5EF4-FFF2-40B4-BE49-F238E27FC236}">
                <a16:creationId xmlns:a16="http://schemas.microsoft.com/office/drawing/2014/main" id="{A6117570-E122-45E5-A44A-0D9C27E93A5A}"/>
              </a:ext>
            </a:extLst>
          </p:cNvPr>
          <p:cNvSpPr txBox="1">
            <a:spLocks noChangeArrowheads="1"/>
          </p:cNvSpPr>
          <p:nvPr/>
        </p:nvSpPr>
        <p:spPr bwMode="auto">
          <a:xfrm>
            <a:off x="5340350" y="6092826"/>
            <a:ext cx="1390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Nasátí vody</a:t>
            </a:r>
          </a:p>
        </p:txBody>
      </p:sp>
      <p:sp>
        <p:nvSpPr>
          <p:cNvPr id="81519" name="Line 1647">
            <a:extLst>
              <a:ext uri="{FF2B5EF4-FFF2-40B4-BE49-F238E27FC236}">
                <a16:creationId xmlns:a16="http://schemas.microsoft.com/office/drawing/2014/main" id="{4E6DF986-3A8F-4DC1-9D83-DE4E3BC7B7BC}"/>
              </a:ext>
            </a:extLst>
          </p:cNvPr>
          <p:cNvSpPr>
            <a:spLocks noChangeShapeType="1"/>
          </p:cNvSpPr>
          <p:nvPr/>
        </p:nvSpPr>
        <p:spPr bwMode="auto">
          <a:xfrm>
            <a:off x="5808663" y="5373688"/>
            <a:ext cx="215900" cy="5762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7491" name="AutoShape 1649">
            <a:extLst>
              <a:ext uri="{FF2B5EF4-FFF2-40B4-BE49-F238E27FC236}">
                <a16:creationId xmlns:a16="http://schemas.microsoft.com/office/drawing/2014/main" id="{B133DA1F-0061-4150-AA3E-FB13630FFB66}"/>
              </a:ext>
            </a:extLst>
          </p:cNvPr>
          <p:cNvSpPr>
            <a:spLocks noChangeArrowheads="1"/>
          </p:cNvSpPr>
          <p:nvPr/>
        </p:nvSpPr>
        <p:spPr bwMode="auto">
          <a:xfrm rot="16200000" flipH="1">
            <a:off x="7009607" y="958057"/>
            <a:ext cx="2924175" cy="1008062"/>
          </a:xfrm>
          <a:prstGeom prst="rightArrow">
            <a:avLst>
              <a:gd name="adj1" fmla="val 50000"/>
              <a:gd name="adj2" fmla="val 72520"/>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a:t>Hypertonické okolí buňky</a:t>
            </a:r>
          </a:p>
        </p:txBody>
      </p:sp>
      <p:sp>
        <p:nvSpPr>
          <p:cNvPr id="81522" name="AutoShape 1650">
            <a:extLst>
              <a:ext uri="{FF2B5EF4-FFF2-40B4-BE49-F238E27FC236}">
                <a16:creationId xmlns:a16="http://schemas.microsoft.com/office/drawing/2014/main" id="{CFFFF74D-CA97-47A1-8C73-B6C802F1D093}"/>
              </a:ext>
            </a:extLst>
          </p:cNvPr>
          <p:cNvSpPr>
            <a:spLocks noChangeArrowheads="1"/>
          </p:cNvSpPr>
          <p:nvPr/>
        </p:nvSpPr>
        <p:spPr bwMode="auto">
          <a:xfrm>
            <a:off x="6959600" y="2781300"/>
            <a:ext cx="2376488" cy="431800"/>
          </a:xfrm>
          <a:prstGeom prst="rightArrow">
            <a:avLst>
              <a:gd name="adj1" fmla="val 50000"/>
              <a:gd name="adj2" fmla="val 137592"/>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523" name="Text Box 1651">
            <a:extLst>
              <a:ext uri="{FF2B5EF4-FFF2-40B4-BE49-F238E27FC236}">
                <a16:creationId xmlns:a16="http://schemas.microsoft.com/office/drawing/2014/main" id="{834A9EC6-E40A-481F-B1E8-1595A8811BDE}"/>
              </a:ext>
            </a:extLst>
          </p:cNvPr>
          <p:cNvSpPr txBox="1">
            <a:spLocks noChangeArrowheads="1"/>
          </p:cNvSpPr>
          <p:nvPr/>
        </p:nvSpPr>
        <p:spPr bwMode="auto">
          <a:xfrm>
            <a:off x="9407525" y="2854326"/>
            <a:ext cx="6111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25000"/>
              <a:t>2</a:t>
            </a:r>
            <a:r>
              <a:rPr lang="cs-CZ" altLang="cs-CZ" sz="1800"/>
              <a:t>O</a:t>
            </a:r>
          </a:p>
        </p:txBody>
      </p:sp>
      <p:sp>
        <p:nvSpPr>
          <p:cNvPr id="81524" name="Text Box 1652">
            <a:extLst>
              <a:ext uri="{FF2B5EF4-FFF2-40B4-BE49-F238E27FC236}">
                <a16:creationId xmlns:a16="http://schemas.microsoft.com/office/drawing/2014/main" id="{1E717C9D-FD11-4213-BBA5-4C4441729002}"/>
              </a:ext>
            </a:extLst>
          </p:cNvPr>
          <p:cNvSpPr txBox="1">
            <a:spLocks noChangeArrowheads="1"/>
          </p:cNvSpPr>
          <p:nvPr/>
        </p:nvSpPr>
        <p:spPr bwMode="auto">
          <a:xfrm>
            <a:off x="6096000" y="836613"/>
            <a:ext cx="8270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HCO</a:t>
            </a:r>
            <a:r>
              <a:rPr lang="cs-CZ" altLang="cs-CZ" sz="1800" baseline="-25000"/>
              <a:t>3</a:t>
            </a:r>
            <a:r>
              <a:rPr lang="cs-CZ" altLang="cs-CZ" sz="1800" baseline="52000"/>
              <a:t>-</a:t>
            </a:r>
          </a:p>
        </p:txBody>
      </p:sp>
      <p:sp>
        <p:nvSpPr>
          <p:cNvPr id="81525" name="AutoShape 1653">
            <a:extLst>
              <a:ext uri="{FF2B5EF4-FFF2-40B4-BE49-F238E27FC236}">
                <a16:creationId xmlns:a16="http://schemas.microsoft.com/office/drawing/2014/main" id="{8C3A6287-09D7-4F96-AA62-FB8305CFA11B}"/>
              </a:ext>
            </a:extLst>
          </p:cNvPr>
          <p:cNvSpPr>
            <a:spLocks noChangeArrowheads="1"/>
          </p:cNvSpPr>
          <p:nvPr/>
        </p:nvSpPr>
        <p:spPr bwMode="auto">
          <a:xfrm flipH="1">
            <a:off x="6851651" y="5805488"/>
            <a:ext cx="1152525" cy="431800"/>
          </a:xfrm>
          <a:prstGeom prst="rightArrow">
            <a:avLst>
              <a:gd name="adj1" fmla="val 50000"/>
              <a:gd name="adj2" fmla="val 66728"/>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526" name="Text Box 1654">
            <a:extLst>
              <a:ext uri="{FF2B5EF4-FFF2-40B4-BE49-F238E27FC236}">
                <a16:creationId xmlns:a16="http://schemas.microsoft.com/office/drawing/2014/main" id="{68DDB87E-0968-4D40-8235-3169979F6576}"/>
              </a:ext>
            </a:extLst>
          </p:cNvPr>
          <p:cNvSpPr txBox="1">
            <a:spLocks noChangeArrowheads="1"/>
          </p:cNvSpPr>
          <p:nvPr/>
        </p:nvSpPr>
        <p:spPr bwMode="auto">
          <a:xfrm>
            <a:off x="8148639" y="5805488"/>
            <a:ext cx="6111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25000"/>
              <a:t>2</a:t>
            </a:r>
            <a:r>
              <a:rPr lang="cs-CZ" altLang="cs-CZ" sz="1800"/>
              <a:t>O</a:t>
            </a:r>
          </a:p>
        </p:txBody>
      </p:sp>
      <p:sp>
        <p:nvSpPr>
          <p:cNvPr id="81527" name="Freeform 1655">
            <a:extLst>
              <a:ext uri="{FF2B5EF4-FFF2-40B4-BE49-F238E27FC236}">
                <a16:creationId xmlns:a16="http://schemas.microsoft.com/office/drawing/2014/main" id="{C86E3996-A687-4211-9F9F-E792864B12AF}"/>
              </a:ext>
            </a:extLst>
          </p:cNvPr>
          <p:cNvSpPr>
            <a:spLocks/>
          </p:cNvSpPr>
          <p:nvPr/>
        </p:nvSpPr>
        <p:spPr bwMode="auto">
          <a:xfrm>
            <a:off x="3863975" y="1341439"/>
            <a:ext cx="3816350" cy="2879725"/>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cxnSp>
        <p:nvCxnSpPr>
          <p:cNvPr id="42" name="Přímá spojovací šipka 41">
            <a:extLst>
              <a:ext uri="{FF2B5EF4-FFF2-40B4-BE49-F238E27FC236}">
                <a16:creationId xmlns:a16="http://schemas.microsoft.com/office/drawing/2014/main" id="{71A90984-AD1D-487F-B310-81C78E1F768E}"/>
              </a:ext>
            </a:extLst>
          </p:cNvPr>
          <p:cNvCxnSpPr/>
          <p:nvPr/>
        </p:nvCxnSpPr>
        <p:spPr>
          <a:xfrm>
            <a:off x="3863976" y="2997200"/>
            <a:ext cx="936625"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TextovéPole 42">
            <a:extLst>
              <a:ext uri="{FF2B5EF4-FFF2-40B4-BE49-F238E27FC236}">
                <a16:creationId xmlns:a16="http://schemas.microsoft.com/office/drawing/2014/main" id="{42930C15-79BA-49A0-9D17-1CC8CD06B80A}"/>
              </a:ext>
            </a:extLst>
          </p:cNvPr>
          <p:cNvSpPr txBox="1">
            <a:spLocks noChangeArrowheads="1"/>
          </p:cNvSpPr>
          <p:nvPr/>
        </p:nvSpPr>
        <p:spPr bwMode="auto">
          <a:xfrm>
            <a:off x="1631951" y="2781300"/>
            <a:ext cx="20304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Organické osmoly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1522"/>
                                        </p:tgtEl>
                                        <p:attrNameLst>
                                          <p:attrName>style.visibility</p:attrName>
                                        </p:attrNameLst>
                                      </p:cBhvr>
                                      <p:to>
                                        <p:strVal val="visible"/>
                                      </p:to>
                                    </p:set>
                                    <p:animEffect transition="in" filter="checkerboard(across)">
                                      <p:cBhvr>
                                        <p:cTn id="7" dur="500"/>
                                        <p:tgtEl>
                                          <p:spTgt spid="8152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1523"/>
                                        </p:tgtEl>
                                        <p:attrNameLst>
                                          <p:attrName>style.visibility</p:attrName>
                                        </p:attrNameLst>
                                      </p:cBhvr>
                                      <p:to>
                                        <p:strVal val="visible"/>
                                      </p:to>
                                    </p:set>
                                    <p:animEffect transition="in" filter="checkerboard(across)">
                                      <p:cBhvr>
                                        <p:cTn id="10" dur="500"/>
                                        <p:tgtEl>
                                          <p:spTgt spid="81523"/>
                                        </p:tgtEl>
                                      </p:cBhvr>
                                    </p:animEffect>
                                  </p:childTnLst>
                                </p:cTn>
                              </p:par>
                              <p:par>
                                <p:cTn id="11" presetID="1" presetClass="exit" presetSubtype="0" fill="hold" nodeType="withEffect">
                                  <p:stCondLst>
                                    <p:cond delay="0"/>
                                  </p:stCondLst>
                                  <p:childTnLst>
                                    <p:set>
                                      <p:cBhvr>
                                        <p:cTn id="12" dur="1" fill="hold">
                                          <p:stCondLst>
                                            <p:cond delay="0"/>
                                          </p:stCondLst>
                                        </p:cTn>
                                        <p:tgtEl>
                                          <p:spTgt spid="81527"/>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8148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81516"/>
                                        </p:tgtEl>
                                        <p:attrNameLst>
                                          <p:attrName>style.visibility</p:attrName>
                                        </p:attrNameLst>
                                      </p:cBhvr>
                                      <p:to>
                                        <p:strVal val="visible"/>
                                      </p:to>
                                    </p:set>
                                    <p:animEffect transition="in" filter="checkerboard(across)">
                                      <p:cBhvr>
                                        <p:cTn id="19" dur="500"/>
                                        <p:tgtEl>
                                          <p:spTgt spid="8151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81512"/>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81510"/>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81508"/>
                                        </p:tgtEl>
                                        <p:attrNameLst>
                                          <p:attrName>style.visibility</p:attrName>
                                        </p:attrNameLst>
                                      </p:cBhvr>
                                      <p:to>
                                        <p:strVal val="visible"/>
                                      </p:to>
                                    </p:set>
                                  </p:childTnLst>
                                </p:cTn>
                              </p:par>
                              <p:par>
                                <p:cTn id="28" presetID="5" presetClass="entr" presetSubtype="10" fill="hold" grpId="0" nodeType="withEffect">
                                  <p:stCondLst>
                                    <p:cond delay="0"/>
                                  </p:stCondLst>
                                  <p:childTnLst>
                                    <p:set>
                                      <p:cBhvr>
                                        <p:cTn id="29" dur="1" fill="hold">
                                          <p:stCondLst>
                                            <p:cond delay="0"/>
                                          </p:stCondLst>
                                        </p:cTn>
                                        <p:tgtEl>
                                          <p:spTgt spid="81507"/>
                                        </p:tgtEl>
                                        <p:attrNameLst>
                                          <p:attrName>style.visibility</p:attrName>
                                        </p:attrNameLst>
                                      </p:cBhvr>
                                      <p:to>
                                        <p:strVal val="visible"/>
                                      </p:to>
                                    </p:set>
                                    <p:animEffect transition="in" filter="checkerboard(across)">
                                      <p:cBhvr>
                                        <p:cTn id="30" dur="500"/>
                                        <p:tgtEl>
                                          <p:spTgt spid="81507"/>
                                        </p:tgtEl>
                                      </p:cBhvr>
                                    </p:animEffect>
                                  </p:childTnLst>
                                </p:cTn>
                              </p:par>
                              <p:par>
                                <p:cTn id="31" presetID="1" presetClass="entr" presetSubtype="0" fill="hold" nodeType="withEffect">
                                  <p:stCondLst>
                                    <p:cond delay="0"/>
                                  </p:stCondLst>
                                  <p:childTnLst>
                                    <p:set>
                                      <p:cBhvr>
                                        <p:cTn id="32" dur="1" fill="hold">
                                          <p:stCondLst>
                                            <p:cond delay="0"/>
                                          </p:stCondLst>
                                        </p:cTn>
                                        <p:tgtEl>
                                          <p:spTgt spid="8150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150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81505"/>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5" presetClass="entr" presetSubtype="10" fill="hold" grpId="0" nodeType="clickEffect">
                                  <p:stCondLst>
                                    <p:cond delay="0"/>
                                  </p:stCondLst>
                                  <p:childTnLst>
                                    <p:set>
                                      <p:cBhvr>
                                        <p:cTn id="40" dur="1" fill="hold">
                                          <p:stCondLst>
                                            <p:cond delay="0"/>
                                          </p:stCondLst>
                                        </p:cTn>
                                        <p:tgtEl>
                                          <p:spTgt spid="81511"/>
                                        </p:tgtEl>
                                        <p:attrNameLst>
                                          <p:attrName>style.visibility</p:attrName>
                                        </p:attrNameLst>
                                      </p:cBhvr>
                                      <p:to>
                                        <p:strVal val="visible"/>
                                      </p:to>
                                    </p:set>
                                    <p:animEffect transition="in" filter="checkerboard(across)">
                                      <p:cBhvr>
                                        <p:cTn id="41" dur="500"/>
                                        <p:tgtEl>
                                          <p:spTgt spid="81511"/>
                                        </p:tgtEl>
                                      </p:cBhvr>
                                    </p:animEffect>
                                  </p:childTnLst>
                                </p:cTn>
                              </p:par>
                              <p:par>
                                <p:cTn id="42" presetID="5" presetClass="entr" presetSubtype="10" fill="hold" grpId="0" nodeType="withEffect">
                                  <p:stCondLst>
                                    <p:cond delay="0"/>
                                  </p:stCondLst>
                                  <p:childTnLst>
                                    <p:set>
                                      <p:cBhvr>
                                        <p:cTn id="43" dur="1" fill="hold">
                                          <p:stCondLst>
                                            <p:cond delay="0"/>
                                          </p:stCondLst>
                                        </p:cTn>
                                        <p:tgtEl>
                                          <p:spTgt spid="81492"/>
                                        </p:tgtEl>
                                        <p:attrNameLst>
                                          <p:attrName>style.visibility</p:attrName>
                                        </p:attrNameLst>
                                      </p:cBhvr>
                                      <p:to>
                                        <p:strVal val="visible"/>
                                      </p:to>
                                    </p:set>
                                    <p:animEffect transition="in" filter="checkerboard(across)">
                                      <p:cBhvr>
                                        <p:cTn id="44" dur="500"/>
                                        <p:tgtEl>
                                          <p:spTgt spid="81492"/>
                                        </p:tgtEl>
                                      </p:cBhvr>
                                    </p:animEffect>
                                  </p:childTnLst>
                                </p:cTn>
                              </p:par>
                              <p:par>
                                <p:cTn id="45" presetID="5" presetClass="entr" presetSubtype="10" fill="hold" grpId="0" nodeType="withEffect">
                                  <p:stCondLst>
                                    <p:cond delay="0"/>
                                  </p:stCondLst>
                                  <p:childTnLst>
                                    <p:set>
                                      <p:cBhvr>
                                        <p:cTn id="46" dur="1" fill="hold">
                                          <p:stCondLst>
                                            <p:cond delay="0"/>
                                          </p:stCondLst>
                                        </p:cTn>
                                        <p:tgtEl>
                                          <p:spTgt spid="81491"/>
                                        </p:tgtEl>
                                        <p:attrNameLst>
                                          <p:attrName>style.visibility</p:attrName>
                                        </p:attrNameLst>
                                      </p:cBhvr>
                                      <p:to>
                                        <p:strVal val="visible"/>
                                      </p:to>
                                    </p:set>
                                    <p:animEffect transition="in" filter="checkerboard(across)">
                                      <p:cBhvr>
                                        <p:cTn id="47" dur="500"/>
                                        <p:tgtEl>
                                          <p:spTgt spid="81491"/>
                                        </p:tgtEl>
                                      </p:cBhvr>
                                    </p:animEffect>
                                  </p:childTnLst>
                                </p:cTn>
                              </p:par>
                              <p:par>
                                <p:cTn id="48" presetID="5" presetClass="entr" presetSubtype="10" fill="hold" nodeType="withEffect">
                                  <p:stCondLst>
                                    <p:cond delay="0"/>
                                  </p:stCondLst>
                                  <p:childTnLst>
                                    <p:set>
                                      <p:cBhvr>
                                        <p:cTn id="49" dur="1" fill="hold">
                                          <p:stCondLst>
                                            <p:cond delay="0"/>
                                          </p:stCondLst>
                                        </p:cTn>
                                        <p:tgtEl>
                                          <p:spTgt spid="81496"/>
                                        </p:tgtEl>
                                        <p:attrNameLst>
                                          <p:attrName>style.visibility</p:attrName>
                                        </p:attrNameLst>
                                      </p:cBhvr>
                                      <p:to>
                                        <p:strVal val="visible"/>
                                      </p:to>
                                    </p:set>
                                    <p:animEffect transition="in" filter="checkerboard(across)">
                                      <p:cBhvr>
                                        <p:cTn id="50" dur="500"/>
                                        <p:tgtEl>
                                          <p:spTgt spid="81496"/>
                                        </p:tgtEl>
                                      </p:cBhvr>
                                    </p:animEffect>
                                  </p:childTnLst>
                                </p:cTn>
                              </p:par>
                              <p:par>
                                <p:cTn id="51" presetID="5" presetClass="entr" presetSubtype="10" fill="hold" nodeType="withEffect">
                                  <p:stCondLst>
                                    <p:cond delay="0"/>
                                  </p:stCondLst>
                                  <p:childTnLst>
                                    <p:set>
                                      <p:cBhvr>
                                        <p:cTn id="52" dur="1" fill="hold">
                                          <p:stCondLst>
                                            <p:cond delay="0"/>
                                          </p:stCondLst>
                                        </p:cTn>
                                        <p:tgtEl>
                                          <p:spTgt spid="81495"/>
                                        </p:tgtEl>
                                        <p:attrNameLst>
                                          <p:attrName>style.visibility</p:attrName>
                                        </p:attrNameLst>
                                      </p:cBhvr>
                                      <p:to>
                                        <p:strVal val="visible"/>
                                      </p:to>
                                    </p:set>
                                    <p:animEffect transition="in" filter="checkerboard(across)">
                                      <p:cBhvr>
                                        <p:cTn id="53" dur="500"/>
                                        <p:tgtEl>
                                          <p:spTgt spid="81495"/>
                                        </p:tgtEl>
                                      </p:cBhvr>
                                    </p:animEffect>
                                  </p:childTnLst>
                                </p:cTn>
                              </p:par>
                              <p:par>
                                <p:cTn id="54" presetID="5" presetClass="entr" presetSubtype="10" fill="hold" grpId="0" nodeType="withEffect">
                                  <p:stCondLst>
                                    <p:cond delay="0"/>
                                  </p:stCondLst>
                                  <p:childTnLst>
                                    <p:set>
                                      <p:cBhvr>
                                        <p:cTn id="55" dur="1" fill="hold">
                                          <p:stCondLst>
                                            <p:cond delay="0"/>
                                          </p:stCondLst>
                                        </p:cTn>
                                        <p:tgtEl>
                                          <p:spTgt spid="81497"/>
                                        </p:tgtEl>
                                        <p:attrNameLst>
                                          <p:attrName>style.visibility</p:attrName>
                                        </p:attrNameLst>
                                      </p:cBhvr>
                                      <p:to>
                                        <p:strVal val="visible"/>
                                      </p:to>
                                    </p:set>
                                    <p:animEffect transition="in" filter="checkerboard(across)">
                                      <p:cBhvr>
                                        <p:cTn id="56" dur="500"/>
                                        <p:tgtEl>
                                          <p:spTgt spid="81497"/>
                                        </p:tgtEl>
                                      </p:cBhvr>
                                    </p:animEffect>
                                  </p:childTnLst>
                                </p:cTn>
                              </p:par>
                              <p:par>
                                <p:cTn id="57" presetID="5" presetClass="entr" presetSubtype="10" fill="hold" grpId="0" nodeType="withEffect">
                                  <p:stCondLst>
                                    <p:cond delay="0"/>
                                  </p:stCondLst>
                                  <p:childTnLst>
                                    <p:set>
                                      <p:cBhvr>
                                        <p:cTn id="58" dur="1" fill="hold">
                                          <p:stCondLst>
                                            <p:cond delay="0"/>
                                          </p:stCondLst>
                                        </p:cTn>
                                        <p:tgtEl>
                                          <p:spTgt spid="81493"/>
                                        </p:tgtEl>
                                        <p:attrNameLst>
                                          <p:attrName>style.visibility</p:attrName>
                                        </p:attrNameLst>
                                      </p:cBhvr>
                                      <p:to>
                                        <p:strVal val="visible"/>
                                      </p:to>
                                    </p:set>
                                    <p:animEffect transition="in" filter="checkerboard(across)">
                                      <p:cBhvr>
                                        <p:cTn id="59" dur="500"/>
                                        <p:tgtEl>
                                          <p:spTgt spid="81493"/>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5" presetClass="entr" presetSubtype="10" fill="hold" nodeType="clickEffect">
                                  <p:stCondLst>
                                    <p:cond delay="0"/>
                                  </p:stCondLst>
                                  <p:childTnLst>
                                    <p:set>
                                      <p:cBhvr>
                                        <p:cTn id="63" dur="1" fill="hold">
                                          <p:stCondLst>
                                            <p:cond delay="0"/>
                                          </p:stCondLst>
                                        </p:cTn>
                                        <p:tgtEl>
                                          <p:spTgt spid="81499"/>
                                        </p:tgtEl>
                                        <p:attrNameLst>
                                          <p:attrName>style.visibility</p:attrName>
                                        </p:attrNameLst>
                                      </p:cBhvr>
                                      <p:to>
                                        <p:strVal val="visible"/>
                                      </p:to>
                                    </p:set>
                                    <p:animEffect transition="in" filter="checkerboard(across)">
                                      <p:cBhvr>
                                        <p:cTn id="64" dur="500"/>
                                        <p:tgtEl>
                                          <p:spTgt spid="81499"/>
                                        </p:tgtEl>
                                      </p:cBhvr>
                                    </p:animEffect>
                                  </p:childTnLst>
                                </p:cTn>
                              </p:par>
                              <p:par>
                                <p:cTn id="65" presetID="5" presetClass="entr" presetSubtype="10" fill="hold" grpId="1" nodeType="withEffect">
                                  <p:stCondLst>
                                    <p:cond delay="0"/>
                                  </p:stCondLst>
                                  <p:childTnLst>
                                    <p:set>
                                      <p:cBhvr>
                                        <p:cTn id="66" dur="1" fill="hold">
                                          <p:stCondLst>
                                            <p:cond delay="0"/>
                                          </p:stCondLst>
                                        </p:cTn>
                                        <p:tgtEl>
                                          <p:spTgt spid="81491"/>
                                        </p:tgtEl>
                                        <p:attrNameLst>
                                          <p:attrName>style.visibility</p:attrName>
                                        </p:attrNameLst>
                                      </p:cBhvr>
                                      <p:to>
                                        <p:strVal val="visible"/>
                                      </p:to>
                                    </p:set>
                                    <p:animEffect transition="in" filter="checkerboard(across)">
                                      <p:cBhvr>
                                        <p:cTn id="67" dur="500"/>
                                        <p:tgtEl>
                                          <p:spTgt spid="81491"/>
                                        </p:tgtEl>
                                      </p:cBhvr>
                                    </p:animEffect>
                                  </p:childTnLst>
                                </p:cTn>
                              </p:par>
                              <p:par>
                                <p:cTn id="68" presetID="5" presetClass="entr" presetSubtype="10" fill="hold" nodeType="withEffect">
                                  <p:stCondLst>
                                    <p:cond delay="0"/>
                                  </p:stCondLst>
                                  <p:childTnLst>
                                    <p:set>
                                      <p:cBhvr>
                                        <p:cTn id="69" dur="1" fill="hold">
                                          <p:stCondLst>
                                            <p:cond delay="0"/>
                                          </p:stCondLst>
                                        </p:cTn>
                                        <p:tgtEl>
                                          <p:spTgt spid="81501"/>
                                        </p:tgtEl>
                                        <p:attrNameLst>
                                          <p:attrName>style.visibility</p:attrName>
                                        </p:attrNameLst>
                                      </p:cBhvr>
                                      <p:to>
                                        <p:strVal val="visible"/>
                                      </p:to>
                                    </p:set>
                                    <p:animEffect transition="in" filter="checkerboard(across)">
                                      <p:cBhvr>
                                        <p:cTn id="70" dur="500"/>
                                        <p:tgtEl>
                                          <p:spTgt spid="81501"/>
                                        </p:tgtEl>
                                      </p:cBhvr>
                                    </p:animEffect>
                                  </p:childTnLst>
                                </p:cTn>
                              </p:par>
                              <p:par>
                                <p:cTn id="71" presetID="5" presetClass="entr" presetSubtype="10" fill="hold" grpId="0" nodeType="withEffect">
                                  <p:stCondLst>
                                    <p:cond delay="0"/>
                                  </p:stCondLst>
                                  <p:childTnLst>
                                    <p:set>
                                      <p:cBhvr>
                                        <p:cTn id="72" dur="1" fill="hold">
                                          <p:stCondLst>
                                            <p:cond delay="0"/>
                                          </p:stCondLst>
                                        </p:cTn>
                                        <p:tgtEl>
                                          <p:spTgt spid="81488"/>
                                        </p:tgtEl>
                                        <p:attrNameLst>
                                          <p:attrName>style.visibility</p:attrName>
                                        </p:attrNameLst>
                                      </p:cBhvr>
                                      <p:to>
                                        <p:strVal val="visible"/>
                                      </p:to>
                                    </p:set>
                                    <p:animEffect transition="in" filter="checkerboard(across)">
                                      <p:cBhvr>
                                        <p:cTn id="73" dur="500"/>
                                        <p:tgtEl>
                                          <p:spTgt spid="81488"/>
                                        </p:tgtEl>
                                      </p:cBhvr>
                                    </p:animEffect>
                                  </p:childTnLst>
                                </p:cTn>
                              </p:par>
                              <p:par>
                                <p:cTn id="74" presetID="5" presetClass="entr" presetSubtype="10" fill="hold" nodeType="withEffect">
                                  <p:stCondLst>
                                    <p:cond delay="0"/>
                                  </p:stCondLst>
                                  <p:childTnLst>
                                    <p:set>
                                      <p:cBhvr>
                                        <p:cTn id="75" dur="1" fill="hold">
                                          <p:stCondLst>
                                            <p:cond delay="0"/>
                                          </p:stCondLst>
                                        </p:cTn>
                                        <p:tgtEl>
                                          <p:spTgt spid="81502"/>
                                        </p:tgtEl>
                                        <p:attrNameLst>
                                          <p:attrName>style.visibility</p:attrName>
                                        </p:attrNameLst>
                                      </p:cBhvr>
                                      <p:to>
                                        <p:strVal val="visible"/>
                                      </p:to>
                                    </p:set>
                                    <p:animEffect transition="in" filter="checkerboard(across)">
                                      <p:cBhvr>
                                        <p:cTn id="76" dur="500"/>
                                        <p:tgtEl>
                                          <p:spTgt spid="81502"/>
                                        </p:tgtEl>
                                      </p:cBhvr>
                                    </p:animEffect>
                                  </p:childTnLst>
                                </p:cTn>
                              </p:par>
                              <p:par>
                                <p:cTn id="77" presetID="5" presetClass="entr" presetSubtype="10" fill="hold" grpId="0" nodeType="withEffect">
                                  <p:stCondLst>
                                    <p:cond delay="0"/>
                                  </p:stCondLst>
                                  <p:childTnLst>
                                    <p:set>
                                      <p:cBhvr>
                                        <p:cTn id="78" dur="1" fill="hold">
                                          <p:stCondLst>
                                            <p:cond delay="0"/>
                                          </p:stCondLst>
                                        </p:cTn>
                                        <p:tgtEl>
                                          <p:spTgt spid="81490"/>
                                        </p:tgtEl>
                                        <p:attrNameLst>
                                          <p:attrName>style.visibility</p:attrName>
                                        </p:attrNameLst>
                                      </p:cBhvr>
                                      <p:to>
                                        <p:strVal val="visible"/>
                                      </p:to>
                                    </p:set>
                                    <p:animEffect transition="in" filter="checkerboard(across)">
                                      <p:cBhvr>
                                        <p:cTn id="79" dur="500"/>
                                        <p:tgtEl>
                                          <p:spTgt spid="81490"/>
                                        </p:tgtEl>
                                      </p:cBhvr>
                                    </p:animEffect>
                                  </p:childTnLst>
                                </p:cTn>
                              </p:par>
                              <p:par>
                                <p:cTn id="80" presetID="5" presetClass="entr" presetSubtype="10" fill="hold" nodeType="withEffect">
                                  <p:stCondLst>
                                    <p:cond delay="0"/>
                                  </p:stCondLst>
                                  <p:childTnLst>
                                    <p:set>
                                      <p:cBhvr>
                                        <p:cTn id="81" dur="1" fill="hold">
                                          <p:stCondLst>
                                            <p:cond delay="0"/>
                                          </p:stCondLst>
                                        </p:cTn>
                                        <p:tgtEl>
                                          <p:spTgt spid="81514"/>
                                        </p:tgtEl>
                                        <p:attrNameLst>
                                          <p:attrName>style.visibility</p:attrName>
                                        </p:attrNameLst>
                                      </p:cBhvr>
                                      <p:to>
                                        <p:strVal val="visible"/>
                                      </p:to>
                                    </p:set>
                                    <p:animEffect transition="in" filter="checkerboard(across)">
                                      <p:cBhvr>
                                        <p:cTn id="82" dur="500"/>
                                        <p:tgtEl>
                                          <p:spTgt spid="81514"/>
                                        </p:tgtEl>
                                      </p:cBhvr>
                                    </p:animEffect>
                                  </p:childTnLst>
                                </p:cTn>
                              </p:par>
                              <p:par>
                                <p:cTn id="83" presetID="5" presetClass="entr" presetSubtype="10" fill="hold" nodeType="withEffect">
                                  <p:stCondLst>
                                    <p:cond delay="0"/>
                                  </p:stCondLst>
                                  <p:childTnLst>
                                    <p:set>
                                      <p:cBhvr>
                                        <p:cTn id="84" dur="1" fill="hold">
                                          <p:stCondLst>
                                            <p:cond delay="0"/>
                                          </p:stCondLst>
                                        </p:cTn>
                                        <p:tgtEl>
                                          <p:spTgt spid="81515"/>
                                        </p:tgtEl>
                                        <p:attrNameLst>
                                          <p:attrName>style.visibility</p:attrName>
                                        </p:attrNameLst>
                                      </p:cBhvr>
                                      <p:to>
                                        <p:strVal val="visible"/>
                                      </p:to>
                                    </p:set>
                                    <p:animEffect transition="in" filter="checkerboard(across)">
                                      <p:cBhvr>
                                        <p:cTn id="85" dur="500"/>
                                        <p:tgtEl>
                                          <p:spTgt spid="81515"/>
                                        </p:tgtEl>
                                      </p:cBhvr>
                                    </p:animEffect>
                                  </p:childTnLst>
                                </p:cTn>
                              </p:par>
                              <p:par>
                                <p:cTn id="86" presetID="5" presetClass="entr" presetSubtype="10" fill="hold" grpId="0" nodeType="withEffect">
                                  <p:stCondLst>
                                    <p:cond delay="0"/>
                                  </p:stCondLst>
                                  <p:childTnLst>
                                    <p:set>
                                      <p:cBhvr>
                                        <p:cTn id="87" dur="1" fill="hold">
                                          <p:stCondLst>
                                            <p:cond delay="0"/>
                                          </p:stCondLst>
                                        </p:cTn>
                                        <p:tgtEl>
                                          <p:spTgt spid="81489"/>
                                        </p:tgtEl>
                                        <p:attrNameLst>
                                          <p:attrName>style.visibility</p:attrName>
                                        </p:attrNameLst>
                                      </p:cBhvr>
                                      <p:to>
                                        <p:strVal val="visible"/>
                                      </p:to>
                                    </p:set>
                                    <p:animEffect transition="in" filter="checkerboard(across)">
                                      <p:cBhvr>
                                        <p:cTn id="88" dur="500"/>
                                        <p:tgtEl>
                                          <p:spTgt spid="81489"/>
                                        </p:tgtEl>
                                      </p:cBhvr>
                                    </p:animEffect>
                                  </p:childTnLst>
                                </p:cTn>
                              </p:par>
                              <p:par>
                                <p:cTn id="89" presetID="5" presetClass="entr" presetSubtype="10" fill="hold" grpId="0" nodeType="withEffect">
                                  <p:stCondLst>
                                    <p:cond delay="0"/>
                                  </p:stCondLst>
                                  <p:childTnLst>
                                    <p:set>
                                      <p:cBhvr>
                                        <p:cTn id="90" dur="1" fill="hold">
                                          <p:stCondLst>
                                            <p:cond delay="0"/>
                                          </p:stCondLst>
                                        </p:cTn>
                                        <p:tgtEl>
                                          <p:spTgt spid="81513"/>
                                        </p:tgtEl>
                                        <p:attrNameLst>
                                          <p:attrName>style.visibility</p:attrName>
                                        </p:attrNameLst>
                                      </p:cBhvr>
                                      <p:to>
                                        <p:strVal val="visible"/>
                                      </p:to>
                                    </p:set>
                                    <p:animEffect transition="in" filter="checkerboard(across)">
                                      <p:cBhvr>
                                        <p:cTn id="91" dur="500"/>
                                        <p:tgtEl>
                                          <p:spTgt spid="81513"/>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5" presetClass="entr" presetSubtype="10" fill="hold" nodeType="clickEffect">
                                  <p:stCondLst>
                                    <p:cond delay="0"/>
                                  </p:stCondLst>
                                  <p:childTnLst>
                                    <p:set>
                                      <p:cBhvr>
                                        <p:cTn id="95" dur="1" fill="hold">
                                          <p:stCondLst>
                                            <p:cond delay="0"/>
                                          </p:stCondLst>
                                        </p:cTn>
                                        <p:tgtEl>
                                          <p:spTgt spid="81499"/>
                                        </p:tgtEl>
                                        <p:attrNameLst>
                                          <p:attrName>style.visibility</p:attrName>
                                        </p:attrNameLst>
                                      </p:cBhvr>
                                      <p:to>
                                        <p:strVal val="visible"/>
                                      </p:to>
                                    </p:set>
                                    <p:animEffect transition="in" filter="checkerboard(across)">
                                      <p:cBhvr>
                                        <p:cTn id="96" dur="500"/>
                                        <p:tgtEl>
                                          <p:spTgt spid="81499"/>
                                        </p:tgtEl>
                                      </p:cBhvr>
                                    </p:animEffect>
                                  </p:childTnLst>
                                </p:cTn>
                              </p:par>
                              <p:par>
                                <p:cTn id="97" presetID="5" presetClass="entr" presetSubtype="10" fill="hold" grpId="2" nodeType="withEffect">
                                  <p:stCondLst>
                                    <p:cond delay="0"/>
                                  </p:stCondLst>
                                  <p:childTnLst>
                                    <p:set>
                                      <p:cBhvr>
                                        <p:cTn id="98" dur="1" fill="hold">
                                          <p:stCondLst>
                                            <p:cond delay="0"/>
                                          </p:stCondLst>
                                        </p:cTn>
                                        <p:tgtEl>
                                          <p:spTgt spid="81491"/>
                                        </p:tgtEl>
                                        <p:attrNameLst>
                                          <p:attrName>style.visibility</p:attrName>
                                        </p:attrNameLst>
                                      </p:cBhvr>
                                      <p:to>
                                        <p:strVal val="visible"/>
                                      </p:to>
                                    </p:set>
                                    <p:animEffect transition="in" filter="checkerboard(across)">
                                      <p:cBhvr>
                                        <p:cTn id="99" dur="500"/>
                                        <p:tgtEl>
                                          <p:spTgt spid="81491"/>
                                        </p:tgtEl>
                                      </p:cBhvr>
                                    </p:animEffect>
                                  </p:childTnLst>
                                </p:cTn>
                              </p:par>
                              <p:par>
                                <p:cTn id="100" presetID="5" presetClass="entr" presetSubtype="10" fill="hold" nodeType="withEffect">
                                  <p:stCondLst>
                                    <p:cond delay="0"/>
                                  </p:stCondLst>
                                  <p:childTnLst>
                                    <p:set>
                                      <p:cBhvr>
                                        <p:cTn id="101" dur="1" fill="hold">
                                          <p:stCondLst>
                                            <p:cond delay="0"/>
                                          </p:stCondLst>
                                        </p:cTn>
                                        <p:tgtEl>
                                          <p:spTgt spid="81501"/>
                                        </p:tgtEl>
                                        <p:attrNameLst>
                                          <p:attrName>style.visibility</p:attrName>
                                        </p:attrNameLst>
                                      </p:cBhvr>
                                      <p:to>
                                        <p:strVal val="visible"/>
                                      </p:to>
                                    </p:set>
                                    <p:animEffect transition="in" filter="checkerboard(across)">
                                      <p:cBhvr>
                                        <p:cTn id="102" dur="500"/>
                                        <p:tgtEl>
                                          <p:spTgt spid="81501"/>
                                        </p:tgtEl>
                                      </p:cBhvr>
                                    </p:animEffect>
                                  </p:childTnLst>
                                </p:cTn>
                              </p:par>
                              <p:par>
                                <p:cTn id="103" presetID="5" presetClass="entr" presetSubtype="10" fill="hold" grpId="1" nodeType="withEffect">
                                  <p:stCondLst>
                                    <p:cond delay="0"/>
                                  </p:stCondLst>
                                  <p:childTnLst>
                                    <p:set>
                                      <p:cBhvr>
                                        <p:cTn id="104" dur="1" fill="hold">
                                          <p:stCondLst>
                                            <p:cond delay="0"/>
                                          </p:stCondLst>
                                        </p:cTn>
                                        <p:tgtEl>
                                          <p:spTgt spid="81488"/>
                                        </p:tgtEl>
                                        <p:attrNameLst>
                                          <p:attrName>style.visibility</p:attrName>
                                        </p:attrNameLst>
                                      </p:cBhvr>
                                      <p:to>
                                        <p:strVal val="visible"/>
                                      </p:to>
                                    </p:set>
                                    <p:animEffect transition="in" filter="checkerboard(across)">
                                      <p:cBhvr>
                                        <p:cTn id="105" dur="500"/>
                                        <p:tgtEl>
                                          <p:spTgt spid="81488"/>
                                        </p:tgtEl>
                                      </p:cBhvr>
                                    </p:animEffect>
                                  </p:childTnLst>
                                </p:cTn>
                              </p:par>
                              <p:par>
                                <p:cTn id="106" presetID="5" presetClass="entr" presetSubtype="10" fill="hold" nodeType="withEffect">
                                  <p:stCondLst>
                                    <p:cond delay="0"/>
                                  </p:stCondLst>
                                  <p:childTnLst>
                                    <p:set>
                                      <p:cBhvr>
                                        <p:cTn id="107" dur="1" fill="hold">
                                          <p:stCondLst>
                                            <p:cond delay="0"/>
                                          </p:stCondLst>
                                        </p:cTn>
                                        <p:tgtEl>
                                          <p:spTgt spid="81502"/>
                                        </p:tgtEl>
                                        <p:attrNameLst>
                                          <p:attrName>style.visibility</p:attrName>
                                        </p:attrNameLst>
                                      </p:cBhvr>
                                      <p:to>
                                        <p:strVal val="visible"/>
                                      </p:to>
                                    </p:set>
                                    <p:animEffect transition="in" filter="checkerboard(across)">
                                      <p:cBhvr>
                                        <p:cTn id="108" dur="500"/>
                                        <p:tgtEl>
                                          <p:spTgt spid="81502"/>
                                        </p:tgtEl>
                                      </p:cBhvr>
                                    </p:animEffect>
                                  </p:childTnLst>
                                </p:cTn>
                              </p:par>
                              <p:par>
                                <p:cTn id="109" presetID="5" presetClass="entr" presetSubtype="10" fill="hold" grpId="1" nodeType="withEffect">
                                  <p:stCondLst>
                                    <p:cond delay="0"/>
                                  </p:stCondLst>
                                  <p:childTnLst>
                                    <p:set>
                                      <p:cBhvr>
                                        <p:cTn id="110" dur="1" fill="hold">
                                          <p:stCondLst>
                                            <p:cond delay="0"/>
                                          </p:stCondLst>
                                        </p:cTn>
                                        <p:tgtEl>
                                          <p:spTgt spid="81490"/>
                                        </p:tgtEl>
                                        <p:attrNameLst>
                                          <p:attrName>style.visibility</p:attrName>
                                        </p:attrNameLst>
                                      </p:cBhvr>
                                      <p:to>
                                        <p:strVal val="visible"/>
                                      </p:to>
                                    </p:set>
                                    <p:animEffect transition="in" filter="checkerboard(across)">
                                      <p:cBhvr>
                                        <p:cTn id="111" dur="500"/>
                                        <p:tgtEl>
                                          <p:spTgt spid="81490"/>
                                        </p:tgtEl>
                                      </p:cBhvr>
                                    </p:animEffect>
                                  </p:childTnLst>
                                </p:cTn>
                              </p:par>
                              <p:par>
                                <p:cTn id="112" presetID="5" presetClass="entr" presetSubtype="10" fill="hold" nodeType="withEffect">
                                  <p:stCondLst>
                                    <p:cond delay="0"/>
                                  </p:stCondLst>
                                  <p:childTnLst>
                                    <p:set>
                                      <p:cBhvr>
                                        <p:cTn id="113" dur="1" fill="hold">
                                          <p:stCondLst>
                                            <p:cond delay="0"/>
                                          </p:stCondLst>
                                        </p:cTn>
                                        <p:tgtEl>
                                          <p:spTgt spid="81514"/>
                                        </p:tgtEl>
                                        <p:attrNameLst>
                                          <p:attrName>style.visibility</p:attrName>
                                        </p:attrNameLst>
                                      </p:cBhvr>
                                      <p:to>
                                        <p:strVal val="visible"/>
                                      </p:to>
                                    </p:set>
                                    <p:animEffect transition="in" filter="checkerboard(across)">
                                      <p:cBhvr>
                                        <p:cTn id="114" dur="500"/>
                                        <p:tgtEl>
                                          <p:spTgt spid="81514"/>
                                        </p:tgtEl>
                                      </p:cBhvr>
                                    </p:animEffect>
                                  </p:childTnLst>
                                </p:cTn>
                              </p:par>
                              <p:par>
                                <p:cTn id="115" presetID="5" presetClass="entr" presetSubtype="10" fill="hold" nodeType="withEffect">
                                  <p:stCondLst>
                                    <p:cond delay="0"/>
                                  </p:stCondLst>
                                  <p:childTnLst>
                                    <p:set>
                                      <p:cBhvr>
                                        <p:cTn id="116" dur="1" fill="hold">
                                          <p:stCondLst>
                                            <p:cond delay="0"/>
                                          </p:stCondLst>
                                        </p:cTn>
                                        <p:tgtEl>
                                          <p:spTgt spid="81515"/>
                                        </p:tgtEl>
                                        <p:attrNameLst>
                                          <p:attrName>style.visibility</p:attrName>
                                        </p:attrNameLst>
                                      </p:cBhvr>
                                      <p:to>
                                        <p:strVal val="visible"/>
                                      </p:to>
                                    </p:set>
                                    <p:animEffect transition="in" filter="checkerboard(across)">
                                      <p:cBhvr>
                                        <p:cTn id="117" dur="500"/>
                                        <p:tgtEl>
                                          <p:spTgt spid="81515"/>
                                        </p:tgtEl>
                                      </p:cBhvr>
                                    </p:animEffect>
                                  </p:childTnLst>
                                </p:cTn>
                              </p:par>
                              <p:par>
                                <p:cTn id="118" presetID="5" presetClass="entr" presetSubtype="10" fill="hold" grpId="1" nodeType="withEffect">
                                  <p:stCondLst>
                                    <p:cond delay="0"/>
                                  </p:stCondLst>
                                  <p:childTnLst>
                                    <p:set>
                                      <p:cBhvr>
                                        <p:cTn id="119" dur="1" fill="hold">
                                          <p:stCondLst>
                                            <p:cond delay="0"/>
                                          </p:stCondLst>
                                        </p:cTn>
                                        <p:tgtEl>
                                          <p:spTgt spid="81489"/>
                                        </p:tgtEl>
                                        <p:attrNameLst>
                                          <p:attrName>style.visibility</p:attrName>
                                        </p:attrNameLst>
                                      </p:cBhvr>
                                      <p:to>
                                        <p:strVal val="visible"/>
                                      </p:to>
                                    </p:set>
                                    <p:animEffect transition="in" filter="checkerboard(across)">
                                      <p:cBhvr>
                                        <p:cTn id="120" dur="500"/>
                                        <p:tgtEl>
                                          <p:spTgt spid="81489"/>
                                        </p:tgtEl>
                                      </p:cBhvr>
                                    </p:animEffect>
                                  </p:childTnLst>
                                </p:cTn>
                              </p:par>
                              <p:par>
                                <p:cTn id="121" presetID="5" presetClass="entr" presetSubtype="10" fill="hold" grpId="1" nodeType="withEffect">
                                  <p:stCondLst>
                                    <p:cond delay="0"/>
                                  </p:stCondLst>
                                  <p:childTnLst>
                                    <p:set>
                                      <p:cBhvr>
                                        <p:cTn id="122" dur="1" fill="hold">
                                          <p:stCondLst>
                                            <p:cond delay="0"/>
                                          </p:stCondLst>
                                        </p:cTn>
                                        <p:tgtEl>
                                          <p:spTgt spid="81513"/>
                                        </p:tgtEl>
                                        <p:attrNameLst>
                                          <p:attrName>style.visibility</p:attrName>
                                        </p:attrNameLst>
                                      </p:cBhvr>
                                      <p:to>
                                        <p:strVal val="visible"/>
                                      </p:to>
                                    </p:set>
                                    <p:animEffect transition="in" filter="checkerboard(across)">
                                      <p:cBhvr>
                                        <p:cTn id="123" dur="500"/>
                                        <p:tgtEl>
                                          <p:spTgt spid="81513"/>
                                        </p:tgtEl>
                                      </p:cBhvr>
                                    </p:animEffect>
                                  </p:childTnLst>
                                </p:cTn>
                              </p:par>
                              <p:par>
                                <p:cTn id="124" presetID="5" presetClass="entr" presetSubtype="10" fill="hold" grpId="0" nodeType="withEffect">
                                  <p:stCondLst>
                                    <p:cond delay="0"/>
                                  </p:stCondLst>
                                  <p:childTnLst>
                                    <p:set>
                                      <p:cBhvr>
                                        <p:cTn id="125" dur="1" fill="hold">
                                          <p:stCondLst>
                                            <p:cond delay="0"/>
                                          </p:stCondLst>
                                        </p:cTn>
                                        <p:tgtEl>
                                          <p:spTgt spid="81524"/>
                                        </p:tgtEl>
                                        <p:attrNameLst>
                                          <p:attrName>style.visibility</p:attrName>
                                        </p:attrNameLst>
                                      </p:cBhvr>
                                      <p:to>
                                        <p:strVal val="visible"/>
                                      </p:to>
                                    </p:set>
                                    <p:animEffect transition="in" filter="checkerboard(across)">
                                      <p:cBhvr>
                                        <p:cTn id="126" dur="500"/>
                                        <p:tgtEl>
                                          <p:spTgt spid="81524"/>
                                        </p:tgtEl>
                                      </p:cBhvr>
                                    </p:animEffect>
                                  </p:childTnLst>
                                </p:cTn>
                              </p:par>
                              <p:par>
                                <p:cTn id="127" presetID="5" presetClass="entr" presetSubtype="10" fill="hold" grpId="0" nodeType="withEffect">
                                  <p:stCondLst>
                                    <p:cond delay="0"/>
                                  </p:stCondLst>
                                  <p:childTnLst>
                                    <p:set>
                                      <p:cBhvr>
                                        <p:cTn id="128" dur="1" fill="hold">
                                          <p:stCondLst>
                                            <p:cond delay="0"/>
                                          </p:stCondLst>
                                        </p:cTn>
                                        <p:tgtEl>
                                          <p:spTgt spid="81494"/>
                                        </p:tgtEl>
                                        <p:attrNameLst>
                                          <p:attrName>style.visibility</p:attrName>
                                        </p:attrNameLst>
                                      </p:cBhvr>
                                      <p:to>
                                        <p:strVal val="visible"/>
                                      </p:to>
                                    </p:set>
                                    <p:animEffect transition="in" filter="checkerboard(across)">
                                      <p:cBhvr>
                                        <p:cTn id="129" dur="500"/>
                                        <p:tgtEl>
                                          <p:spTgt spid="81494"/>
                                        </p:tgtEl>
                                      </p:cBhvr>
                                    </p:animEffect>
                                  </p:childTnLst>
                                </p:cTn>
                              </p:par>
                              <p:par>
                                <p:cTn id="130" presetID="5" presetClass="entr" presetSubtype="10" fill="hold" nodeType="withEffect">
                                  <p:stCondLst>
                                    <p:cond delay="0"/>
                                  </p:stCondLst>
                                  <p:childTnLst>
                                    <p:set>
                                      <p:cBhvr>
                                        <p:cTn id="131" dur="1" fill="hold">
                                          <p:stCondLst>
                                            <p:cond delay="0"/>
                                          </p:stCondLst>
                                        </p:cTn>
                                        <p:tgtEl>
                                          <p:spTgt spid="81500"/>
                                        </p:tgtEl>
                                        <p:attrNameLst>
                                          <p:attrName>style.visibility</p:attrName>
                                        </p:attrNameLst>
                                      </p:cBhvr>
                                      <p:to>
                                        <p:strVal val="visible"/>
                                      </p:to>
                                    </p:set>
                                    <p:animEffect transition="in" filter="checkerboard(across)">
                                      <p:cBhvr>
                                        <p:cTn id="132" dur="500"/>
                                        <p:tgtEl>
                                          <p:spTgt spid="81500"/>
                                        </p:tgtEl>
                                      </p:cBhvr>
                                    </p:animEffect>
                                  </p:childTnLst>
                                </p:cTn>
                              </p:par>
                              <p:par>
                                <p:cTn id="133" presetID="5" presetClass="entr" presetSubtype="10" fill="hold" grpId="0" nodeType="withEffect">
                                  <p:stCondLst>
                                    <p:cond delay="0"/>
                                  </p:stCondLst>
                                  <p:childTnLst>
                                    <p:set>
                                      <p:cBhvr>
                                        <p:cTn id="134" dur="1" fill="hold">
                                          <p:stCondLst>
                                            <p:cond delay="0"/>
                                          </p:stCondLst>
                                        </p:cTn>
                                        <p:tgtEl>
                                          <p:spTgt spid="81504"/>
                                        </p:tgtEl>
                                        <p:attrNameLst>
                                          <p:attrName>style.visibility</p:attrName>
                                        </p:attrNameLst>
                                      </p:cBhvr>
                                      <p:to>
                                        <p:strVal val="visible"/>
                                      </p:to>
                                    </p:set>
                                    <p:animEffect transition="in" filter="checkerboard(across)">
                                      <p:cBhvr>
                                        <p:cTn id="135" dur="500"/>
                                        <p:tgtEl>
                                          <p:spTgt spid="81504"/>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5" presetClass="entr" presetSubtype="10" fill="hold" grpId="0" nodeType="clickEffect">
                                  <p:stCondLst>
                                    <p:cond delay="0"/>
                                  </p:stCondLst>
                                  <p:childTnLst>
                                    <p:set>
                                      <p:cBhvr>
                                        <p:cTn id="139" dur="1" fill="hold">
                                          <p:stCondLst>
                                            <p:cond delay="0"/>
                                          </p:stCondLst>
                                        </p:cTn>
                                        <p:tgtEl>
                                          <p:spTgt spid="43"/>
                                        </p:tgtEl>
                                        <p:attrNameLst>
                                          <p:attrName>style.visibility</p:attrName>
                                        </p:attrNameLst>
                                      </p:cBhvr>
                                      <p:to>
                                        <p:strVal val="visible"/>
                                      </p:to>
                                    </p:set>
                                    <p:animEffect transition="in" filter="checkerboard(across)">
                                      <p:cBhvr>
                                        <p:cTn id="140" dur="500"/>
                                        <p:tgtEl>
                                          <p:spTgt spid="43"/>
                                        </p:tgtEl>
                                      </p:cBhvr>
                                    </p:animEffect>
                                  </p:childTnLst>
                                </p:cTn>
                              </p:par>
                              <p:par>
                                <p:cTn id="141" presetID="5" presetClass="entr" presetSubtype="10" fill="hold" nodeType="withEffect">
                                  <p:stCondLst>
                                    <p:cond delay="0"/>
                                  </p:stCondLst>
                                  <p:childTnLst>
                                    <p:set>
                                      <p:cBhvr>
                                        <p:cTn id="142" dur="1" fill="hold">
                                          <p:stCondLst>
                                            <p:cond delay="0"/>
                                          </p:stCondLst>
                                        </p:cTn>
                                        <p:tgtEl>
                                          <p:spTgt spid="42"/>
                                        </p:tgtEl>
                                        <p:attrNameLst>
                                          <p:attrName>style.visibility</p:attrName>
                                        </p:attrNameLst>
                                      </p:cBhvr>
                                      <p:to>
                                        <p:strVal val="visible"/>
                                      </p:to>
                                    </p:set>
                                    <p:animEffect transition="in" filter="checkerboard(across)">
                                      <p:cBhvr>
                                        <p:cTn id="143" dur="500"/>
                                        <p:tgtEl>
                                          <p:spTgt spid="42"/>
                                        </p:tgtEl>
                                      </p:cBhvr>
                                    </p:animEffec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5" presetClass="entr" presetSubtype="10" fill="hold" nodeType="clickEffect">
                                  <p:stCondLst>
                                    <p:cond delay="0"/>
                                  </p:stCondLst>
                                  <p:childTnLst>
                                    <p:set>
                                      <p:cBhvr>
                                        <p:cTn id="147" dur="1" fill="hold">
                                          <p:stCondLst>
                                            <p:cond delay="0"/>
                                          </p:stCondLst>
                                        </p:cTn>
                                        <p:tgtEl>
                                          <p:spTgt spid="81487"/>
                                        </p:tgtEl>
                                        <p:attrNameLst>
                                          <p:attrName>style.visibility</p:attrName>
                                        </p:attrNameLst>
                                      </p:cBhvr>
                                      <p:to>
                                        <p:strVal val="visible"/>
                                      </p:to>
                                    </p:set>
                                    <p:animEffect transition="in" filter="checkerboard(across)">
                                      <p:cBhvr>
                                        <p:cTn id="148" dur="500"/>
                                        <p:tgtEl>
                                          <p:spTgt spid="81487"/>
                                        </p:tgtEl>
                                      </p:cBhvr>
                                    </p:animEffect>
                                  </p:childTnLst>
                                </p:cTn>
                              </p:par>
                              <p:par>
                                <p:cTn id="149" presetID="5" presetClass="entr" presetSubtype="10" fill="hold" nodeType="withEffect">
                                  <p:stCondLst>
                                    <p:cond delay="0"/>
                                  </p:stCondLst>
                                  <p:childTnLst>
                                    <p:set>
                                      <p:cBhvr>
                                        <p:cTn id="150" dur="1" fill="hold">
                                          <p:stCondLst>
                                            <p:cond delay="0"/>
                                          </p:stCondLst>
                                        </p:cTn>
                                        <p:tgtEl>
                                          <p:spTgt spid="81327"/>
                                        </p:tgtEl>
                                        <p:attrNameLst>
                                          <p:attrName>style.visibility</p:attrName>
                                        </p:attrNameLst>
                                      </p:cBhvr>
                                      <p:to>
                                        <p:strVal val="visible"/>
                                      </p:to>
                                    </p:set>
                                    <p:animEffect transition="in" filter="checkerboard(across)">
                                      <p:cBhvr>
                                        <p:cTn id="151" dur="500"/>
                                        <p:tgtEl>
                                          <p:spTgt spid="81327"/>
                                        </p:tgtEl>
                                      </p:cBhvr>
                                    </p:animEffect>
                                  </p:childTnLst>
                                </p:cTn>
                              </p:par>
                              <p:par>
                                <p:cTn id="152" presetID="5" presetClass="entr" presetSubtype="10" fill="hold" grpId="0" nodeType="withEffect">
                                  <p:stCondLst>
                                    <p:cond delay="0"/>
                                  </p:stCondLst>
                                  <p:childTnLst>
                                    <p:set>
                                      <p:cBhvr>
                                        <p:cTn id="153" dur="1" fill="hold">
                                          <p:stCondLst>
                                            <p:cond delay="0"/>
                                          </p:stCondLst>
                                        </p:cTn>
                                        <p:tgtEl>
                                          <p:spTgt spid="81517"/>
                                        </p:tgtEl>
                                        <p:attrNameLst>
                                          <p:attrName>style.visibility</p:attrName>
                                        </p:attrNameLst>
                                      </p:cBhvr>
                                      <p:to>
                                        <p:strVal val="visible"/>
                                      </p:to>
                                    </p:set>
                                    <p:animEffect transition="in" filter="checkerboard(across)">
                                      <p:cBhvr>
                                        <p:cTn id="154" dur="500"/>
                                        <p:tgtEl>
                                          <p:spTgt spid="81517"/>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5" presetClass="entr" presetSubtype="10" fill="hold" nodeType="clickEffect">
                                  <p:stCondLst>
                                    <p:cond delay="0"/>
                                  </p:stCondLst>
                                  <p:childTnLst>
                                    <p:set>
                                      <p:cBhvr>
                                        <p:cTn id="158" dur="1" fill="hold">
                                          <p:stCondLst>
                                            <p:cond delay="0"/>
                                          </p:stCondLst>
                                        </p:cTn>
                                        <p:tgtEl>
                                          <p:spTgt spid="81519"/>
                                        </p:tgtEl>
                                        <p:attrNameLst>
                                          <p:attrName>style.visibility</p:attrName>
                                        </p:attrNameLst>
                                      </p:cBhvr>
                                      <p:to>
                                        <p:strVal val="visible"/>
                                      </p:to>
                                    </p:set>
                                    <p:animEffect transition="in" filter="checkerboard(across)">
                                      <p:cBhvr>
                                        <p:cTn id="159" dur="500"/>
                                        <p:tgtEl>
                                          <p:spTgt spid="81519"/>
                                        </p:tgtEl>
                                      </p:cBhvr>
                                    </p:animEffect>
                                  </p:childTnLst>
                                </p:cTn>
                              </p:par>
                              <p:par>
                                <p:cTn id="160" presetID="5" presetClass="entr" presetSubtype="10" fill="hold" grpId="0" nodeType="withEffect">
                                  <p:stCondLst>
                                    <p:cond delay="0"/>
                                  </p:stCondLst>
                                  <p:childTnLst>
                                    <p:set>
                                      <p:cBhvr>
                                        <p:cTn id="161" dur="1" fill="hold">
                                          <p:stCondLst>
                                            <p:cond delay="0"/>
                                          </p:stCondLst>
                                        </p:cTn>
                                        <p:tgtEl>
                                          <p:spTgt spid="81518"/>
                                        </p:tgtEl>
                                        <p:attrNameLst>
                                          <p:attrName>style.visibility</p:attrName>
                                        </p:attrNameLst>
                                      </p:cBhvr>
                                      <p:to>
                                        <p:strVal val="visible"/>
                                      </p:to>
                                    </p:set>
                                    <p:animEffect transition="in" filter="checkerboard(across)">
                                      <p:cBhvr>
                                        <p:cTn id="162" dur="500"/>
                                        <p:tgtEl>
                                          <p:spTgt spid="81518"/>
                                        </p:tgtEl>
                                      </p:cBhvr>
                                    </p:animEffect>
                                  </p:childTnLst>
                                </p:cTn>
                              </p:par>
                              <p:par>
                                <p:cTn id="163" presetID="5" presetClass="entr" presetSubtype="10" fill="hold" grpId="0" nodeType="withEffect">
                                  <p:stCondLst>
                                    <p:cond delay="0"/>
                                  </p:stCondLst>
                                  <p:childTnLst>
                                    <p:set>
                                      <p:cBhvr>
                                        <p:cTn id="164" dur="1" fill="hold">
                                          <p:stCondLst>
                                            <p:cond delay="0"/>
                                          </p:stCondLst>
                                        </p:cTn>
                                        <p:tgtEl>
                                          <p:spTgt spid="81525"/>
                                        </p:tgtEl>
                                        <p:attrNameLst>
                                          <p:attrName>style.visibility</p:attrName>
                                        </p:attrNameLst>
                                      </p:cBhvr>
                                      <p:to>
                                        <p:strVal val="visible"/>
                                      </p:to>
                                    </p:set>
                                    <p:animEffect transition="in" filter="checkerboard(across)">
                                      <p:cBhvr>
                                        <p:cTn id="165" dur="500"/>
                                        <p:tgtEl>
                                          <p:spTgt spid="81525"/>
                                        </p:tgtEl>
                                      </p:cBhvr>
                                    </p:animEffect>
                                  </p:childTnLst>
                                </p:cTn>
                              </p:par>
                              <p:par>
                                <p:cTn id="166" presetID="5" presetClass="entr" presetSubtype="10" fill="hold" grpId="0" nodeType="withEffect">
                                  <p:stCondLst>
                                    <p:cond delay="0"/>
                                  </p:stCondLst>
                                  <p:childTnLst>
                                    <p:set>
                                      <p:cBhvr>
                                        <p:cTn id="167" dur="1" fill="hold">
                                          <p:stCondLst>
                                            <p:cond delay="0"/>
                                          </p:stCondLst>
                                        </p:cTn>
                                        <p:tgtEl>
                                          <p:spTgt spid="81526"/>
                                        </p:tgtEl>
                                        <p:attrNameLst>
                                          <p:attrName>style.visibility</p:attrName>
                                        </p:attrNameLst>
                                      </p:cBhvr>
                                      <p:to>
                                        <p:strVal val="visible"/>
                                      </p:to>
                                    </p:set>
                                    <p:animEffect transition="in" filter="checkerboard(across)">
                                      <p:cBhvr>
                                        <p:cTn id="168" dur="500"/>
                                        <p:tgtEl>
                                          <p:spTgt spid="815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488" grpId="0"/>
      <p:bldP spid="81488" grpId="1"/>
      <p:bldP spid="81489" grpId="0"/>
      <p:bldP spid="81489" grpId="1"/>
      <p:bldP spid="81490" grpId="0"/>
      <p:bldP spid="81490" grpId="1"/>
      <p:bldP spid="81491" grpId="0"/>
      <p:bldP spid="81491" grpId="1"/>
      <p:bldP spid="81491" grpId="2"/>
      <p:bldP spid="81492" grpId="0"/>
      <p:bldP spid="81493" grpId="0"/>
      <p:bldP spid="81494" grpId="0"/>
      <p:bldP spid="81497" grpId="0"/>
      <p:bldP spid="81504" grpId="0"/>
      <p:bldP spid="81505" grpId="0"/>
      <p:bldP spid="81506" grpId="0"/>
      <p:bldP spid="81507" grpId="0"/>
      <p:bldP spid="81511" grpId="0" animBg="1"/>
      <p:bldP spid="81512" grpId="0" animBg="1"/>
      <p:bldP spid="81513" grpId="0"/>
      <p:bldP spid="81513" grpId="1"/>
      <p:bldP spid="81516" grpId="0"/>
      <p:bldP spid="81517" grpId="0"/>
      <p:bldP spid="81518" grpId="0"/>
      <p:bldP spid="81522" grpId="0" animBg="1"/>
      <p:bldP spid="81523" grpId="0"/>
      <p:bldP spid="81524" grpId="0"/>
      <p:bldP spid="81525" grpId="0" animBg="1"/>
      <p:bldP spid="81526" grpId="0"/>
      <p:bldP spid="4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 name="Obrázek 53" descr="obrysHlavy.bmp">
            <a:extLst>
              <a:ext uri="{FF2B5EF4-FFF2-40B4-BE49-F238E27FC236}">
                <a16:creationId xmlns:a16="http://schemas.microsoft.com/office/drawing/2014/main" id="{A678E658-674E-48AB-A065-E3CA230C187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92313" y="2565401"/>
            <a:ext cx="190500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7" name="AutoShape 2" descr="B9781416024422000101/gr2.jpg is missing">
            <a:extLst>
              <a:ext uri="{FF2B5EF4-FFF2-40B4-BE49-F238E27FC236}">
                <a16:creationId xmlns:a16="http://schemas.microsoft.com/office/drawing/2014/main" id="{FDD0C9DD-7913-49F1-8F89-2C21CF900818}"/>
              </a:ext>
            </a:extLst>
          </p:cNvPr>
          <p:cNvSpPr>
            <a:spLocks noChangeAspect="1" noChangeArrowheads="1"/>
          </p:cNvSpPr>
          <p:nvPr/>
        </p:nvSpPr>
        <p:spPr bwMode="auto">
          <a:xfrm>
            <a:off x="1524000" y="-136525"/>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cs-CZ" altLang="cs-CZ" sz="1800"/>
          </a:p>
        </p:txBody>
      </p:sp>
      <p:pic>
        <p:nvPicPr>
          <p:cNvPr id="149508" name="Picture 2" descr="http://www.gymhol.cz/projekt/biologie/nervova/mozek1.jpg">
            <a:extLst>
              <a:ext uri="{FF2B5EF4-FFF2-40B4-BE49-F238E27FC236}">
                <a16:creationId xmlns:a16="http://schemas.microsoft.com/office/drawing/2014/main" id="{01BFA525-E087-411E-A32C-7DD44E266C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3114" y="620713"/>
            <a:ext cx="1728787"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descr="http://www.gymhol.cz/projekt/biologie/nervova/mozek1.jpg">
            <a:extLst>
              <a:ext uri="{FF2B5EF4-FFF2-40B4-BE49-F238E27FC236}">
                <a16:creationId xmlns:a16="http://schemas.microsoft.com/office/drawing/2014/main" id="{C7CCD342-9658-492E-9EE6-31D554D9707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3113" y="4457701"/>
            <a:ext cx="1657350" cy="163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ovéPole 14">
            <a:extLst>
              <a:ext uri="{FF2B5EF4-FFF2-40B4-BE49-F238E27FC236}">
                <a16:creationId xmlns:a16="http://schemas.microsoft.com/office/drawing/2014/main" id="{FD5308A6-E1CA-437F-A849-ADE0095119AD}"/>
              </a:ext>
            </a:extLst>
          </p:cNvPr>
          <p:cNvSpPr txBox="1">
            <a:spLocks noChangeArrowheads="1"/>
          </p:cNvSpPr>
          <p:nvPr/>
        </p:nvSpPr>
        <p:spPr bwMode="auto">
          <a:xfrm>
            <a:off x="6888164" y="1052513"/>
            <a:ext cx="23971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Akutní vzestup P</a:t>
            </a:r>
            <a:r>
              <a:rPr lang="cs-CZ" altLang="cs-CZ" sz="1800" baseline="-25000"/>
              <a:t>Na</a:t>
            </a:r>
            <a:r>
              <a:rPr lang="cs-CZ" altLang="cs-CZ" sz="1200"/>
              <a:t>+</a:t>
            </a:r>
            <a:r>
              <a:rPr lang="cs-CZ" altLang="cs-CZ" sz="1800"/>
              <a:t> (vzestup osmolarity) </a:t>
            </a:r>
          </a:p>
        </p:txBody>
      </p:sp>
      <p:sp>
        <p:nvSpPr>
          <p:cNvPr id="16" name="TextovéPole 15">
            <a:extLst>
              <a:ext uri="{FF2B5EF4-FFF2-40B4-BE49-F238E27FC236}">
                <a16:creationId xmlns:a16="http://schemas.microsoft.com/office/drawing/2014/main" id="{7103E1DB-506B-42F7-B763-FFBAB61559EF}"/>
              </a:ext>
            </a:extLst>
          </p:cNvPr>
          <p:cNvSpPr txBox="1">
            <a:spLocks noChangeArrowheads="1"/>
          </p:cNvSpPr>
          <p:nvPr/>
        </p:nvSpPr>
        <p:spPr bwMode="auto">
          <a:xfrm>
            <a:off x="7391401" y="3933825"/>
            <a:ext cx="239871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Zmenšení objemu mozkových buněk,</a:t>
            </a:r>
            <a:r>
              <a:rPr lang="ru-RU" altLang="cs-CZ" sz="1800"/>
              <a:t> </a:t>
            </a:r>
            <a:r>
              <a:rPr lang="cs-CZ" altLang="cs-CZ" sz="1800"/>
              <a:t>protažení cév, nebezpečí ruptury  </a:t>
            </a:r>
          </a:p>
        </p:txBody>
      </p:sp>
      <p:sp>
        <p:nvSpPr>
          <p:cNvPr id="17" name="Šipka nahoru 16">
            <a:extLst>
              <a:ext uri="{FF2B5EF4-FFF2-40B4-BE49-F238E27FC236}">
                <a16:creationId xmlns:a16="http://schemas.microsoft.com/office/drawing/2014/main" id="{467A8224-5C9E-4112-963C-267E0F1D3D40}"/>
              </a:ext>
            </a:extLst>
          </p:cNvPr>
          <p:cNvSpPr/>
          <p:nvPr/>
        </p:nvSpPr>
        <p:spPr>
          <a:xfrm rot="15091514">
            <a:off x="6894513" y="4816475"/>
            <a:ext cx="215900" cy="10795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8" name="Ohnutá šipka 17">
            <a:extLst>
              <a:ext uri="{FF2B5EF4-FFF2-40B4-BE49-F238E27FC236}">
                <a16:creationId xmlns:a16="http://schemas.microsoft.com/office/drawing/2014/main" id="{F6F959CC-111D-4539-B25B-F3F41AF14DAC}"/>
              </a:ext>
            </a:extLst>
          </p:cNvPr>
          <p:cNvSpPr/>
          <p:nvPr/>
        </p:nvSpPr>
        <p:spPr>
          <a:xfrm rot="20410306" flipH="1">
            <a:off x="6953250" y="5157788"/>
            <a:ext cx="585788" cy="90805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solidFill>
                <a:schemeClr val="tx1"/>
              </a:solidFill>
            </a:endParaRPr>
          </a:p>
        </p:txBody>
      </p:sp>
      <p:sp>
        <p:nvSpPr>
          <p:cNvPr id="19" name="TextovéPole 18">
            <a:extLst>
              <a:ext uri="{FF2B5EF4-FFF2-40B4-BE49-F238E27FC236}">
                <a16:creationId xmlns:a16="http://schemas.microsoft.com/office/drawing/2014/main" id="{AE2C014F-E309-40AB-854F-CE0BA4257BB6}"/>
              </a:ext>
            </a:extLst>
          </p:cNvPr>
          <p:cNvSpPr txBox="1">
            <a:spLocks noChangeArrowheads="1"/>
          </p:cNvSpPr>
          <p:nvPr/>
        </p:nvSpPr>
        <p:spPr bwMode="auto">
          <a:xfrm>
            <a:off x="6672264" y="5934075"/>
            <a:ext cx="2397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Adaptační změny</a:t>
            </a:r>
          </a:p>
        </p:txBody>
      </p:sp>
      <p:sp>
        <p:nvSpPr>
          <p:cNvPr id="20" name="TextovéPole 19">
            <a:extLst>
              <a:ext uri="{FF2B5EF4-FFF2-40B4-BE49-F238E27FC236}">
                <a16:creationId xmlns:a16="http://schemas.microsoft.com/office/drawing/2014/main" id="{FFB4E649-D16E-45CB-A63D-126C1413CF5E}"/>
              </a:ext>
            </a:extLst>
          </p:cNvPr>
          <p:cNvSpPr txBox="1">
            <a:spLocks noChangeArrowheads="1"/>
          </p:cNvSpPr>
          <p:nvPr/>
        </p:nvSpPr>
        <p:spPr bwMode="auto">
          <a:xfrm>
            <a:off x="3324225" y="5240339"/>
            <a:ext cx="1403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Na</a:t>
            </a:r>
            <a:r>
              <a:rPr lang="cs-CZ" altLang="cs-CZ" sz="1200" baseline="30000"/>
              <a:t>+</a:t>
            </a:r>
            <a:r>
              <a:rPr lang="cs-CZ" altLang="cs-CZ" sz="1200"/>
              <a:t>+K</a:t>
            </a:r>
            <a:r>
              <a:rPr lang="cs-CZ" altLang="cs-CZ" sz="1200" baseline="30000"/>
              <a:t>+</a:t>
            </a:r>
            <a:r>
              <a:rPr lang="cs-CZ" altLang="cs-CZ" sz="1200"/>
              <a:t> + Anionty</a:t>
            </a:r>
            <a:r>
              <a:rPr lang="cs-CZ" altLang="cs-CZ" sz="1200" baseline="30000"/>
              <a:t>-</a:t>
            </a:r>
          </a:p>
        </p:txBody>
      </p:sp>
      <p:sp>
        <p:nvSpPr>
          <p:cNvPr id="21" name="TextovéPole 20">
            <a:extLst>
              <a:ext uri="{FF2B5EF4-FFF2-40B4-BE49-F238E27FC236}">
                <a16:creationId xmlns:a16="http://schemas.microsoft.com/office/drawing/2014/main" id="{8D01B91B-C52F-43DF-B62A-44C203D6E3A7}"/>
              </a:ext>
            </a:extLst>
          </p:cNvPr>
          <p:cNvSpPr txBox="1">
            <a:spLocks noChangeArrowheads="1"/>
          </p:cNvSpPr>
          <p:nvPr/>
        </p:nvSpPr>
        <p:spPr bwMode="auto">
          <a:xfrm>
            <a:off x="6240464" y="4652964"/>
            <a:ext cx="10493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400"/>
              <a:t>Organické </a:t>
            </a:r>
          </a:p>
          <a:p>
            <a:pPr eaLnBrk="1" hangingPunct="1">
              <a:spcBef>
                <a:spcPct val="0"/>
              </a:spcBef>
              <a:buFontTx/>
              <a:buNone/>
            </a:pPr>
            <a:r>
              <a:rPr lang="cs-CZ" altLang="cs-CZ" sz="1400"/>
              <a:t>osmoly</a:t>
            </a:r>
            <a:endParaRPr lang="cs-CZ" altLang="cs-CZ" sz="1400" baseline="30000"/>
          </a:p>
        </p:txBody>
      </p:sp>
      <p:sp>
        <p:nvSpPr>
          <p:cNvPr id="29" name="Zaoblený obdélník 28">
            <a:extLst>
              <a:ext uri="{FF2B5EF4-FFF2-40B4-BE49-F238E27FC236}">
                <a16:creationId xmlns:a16="http://schemas.microsoft.com/office/drawing/2014/main" id="{4BECCB58-C6DA-4628-9C4D-930024844779}"/>
              </a:ext>
            </a:extLst>
          </p:cNvPr>
          <p:cNvSpPr/>
          <p:nvPr/>
        </p:nvSpPr>
        <p:spPr>
          <a:xfrm>
            <a:off x="5159376" y="486886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2" name="Zaoblený obdélník 31">
            <a:extLst>
              <a:ext uri="{FF2B5EF4-FFF2-40B4-BE49-F238E27FC236}">
                <a16:creationId xmlns:a16="http://schemas.microsoft.com/office/drawing/2014/main" id="{7449E9A1-D468-4412-84B7-A08B04A0AFE9}"/>
              </a:ext>
            </a:extLst>
          </p:cNvPr>
          <p:cNvSpPr/>
          <p:nvPr/>
        </p:nvSpPr>
        <p:spPr>
          <a:xfrm>
            <a:off x="5159376" y="105251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cxnSp>
        <p:nvCxnSpPr>
          <p:cNvPr id="38" name="Přímá spojovací šipka 37">
            <a:extLst>
              <a:ext uri="{FF2B5EF4-FFF2-40B4-BE49-F238E27FC236}">
                <a16:creationId xmlns:a16="http://schemas.microsoft.com/office/drawing/2014/main" id="{85349B0C-54E1-4063-958D-5DDD1A74B383}"/>
              </a:ext>
            </a:extLst>
          </p:cNvPr>
          <p:cNvCxnSpPr/>
          <p:nvPr/>
        </p:nvCxnSpPr>
        <p:spPr>
          <a:xfrm rot="5400000" flipH="1" flipV="1">
            <a:off x="5393532" y="4383882"/>
            <a:ext cx="504825" cy="611188"/>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Přímá spojovací šipka 25">
            <a:extLst>
              <a:ext uri="{FF2B5EF4-FFF2-40B4-BE49-F238E27FC236}">
                <a16:creationId xmlns:a16="http://schemas.microsoft.com/office/drawing/2014/main" id="{99D3FE59-1690-4A6C-B224-681A262C6FF1}"/>
              </a:ext>
            </a:extLst>
          </p:cNvPr>
          <p:cNvCxnSpPr/>
          <p:nvPr/>
        </p:nvCxnSpPr>
        <p:spPr>
          <a:xfrm flipV="1">
            <a:off x="5448300" y="4986339"/>
            <a:ext cx="719138" cy="26987"/>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Přímá spojovací šipka 22">
            <a:extLst>
              <a:ext uri="{FF2B5EF4-FFF2-40B4-BE49-F238E27FC236}">
                <a16:creationId xmlns:a16="http://schemas.microsoft.com/office/drawing/2014/main" id="{BBFB116C-779F-4698-AFCC-16A802C99018}"/>
              </a:ext>
            </a:extLst>
          </p:cNvPr>
          <p:cNvCxnSpPr/>
          <p:nvPr/>
        </p:nvCxnSpPr>
        <p:spPr>
          <a:xfrm rot="10800000" flipV="1">
            <a:off x="4583114" y="5018089"/>
            <a:ext cx="720725" cy="282575"/>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41" name="TextovéPole 40">
            <a:extLst>
              <a:ext uri="{FF2B5EF4-FFF2-40B4-BE49-F238E27FC236}">
                <a16:creationId xmlns:a16="http://schemas.microsoft.com/office/drawing/2014/main" id="{895D0BE0-6458-46EE-920D-02FFB6D42D84}"/>
              </a:ext>
            </a:extLst>
          </p:cNvPr>
          <p:cNvSpPr txBox="1">
            <a:spLocks noChangeArrowheads="1"/>
          </p:cNvSpPr>
          <p:nvPr/>
        </p:nvSpPr>
        <p:spPr bwMode="auto">
          <a:xfrm>
            <a:off x="5880101" y="4232276"/>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sp>
        <p:nvSpPr>
          <p:cNvPr id="44" name="TextovéPole 43">
            <a:extLst>
              <a:ext uri="{FF2B5EF4-FFF2-40B4-BE49-F238E27FC236}">
                <a16:creationId xmlns:a16="http://schemas.microsoft.com/office/drawing/2014/main" id="{7BB11636-A905-42CB-B640-ACBEE995E21E}"/>
              </a:ext>
            </a:extLst>
          </p:cNvPr>
          <p:cNvSpPr txBox="1">
            <a:spLocks noChangeArrowheads="1"/>
          </p:cNvSpPr>
          <p:nvPr/>
        </p:nvSpPr>
        <p:spPr bwMode="auto">
          <a:xfrm>
            <a:off x="3432176" y="2420939"/>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sp>
        <p:nvSpPr>
          <p:cNvPr id="45" name="Šipka nahoru 44">
            <a:extLst>
              <a:ext uri="{FF2B5EF4-FFF2-40B4-BE49-F238E27FC236}">
                <a16:creationId xmlns:a16="http://schemas.microsoft.com/office/drawing/2014/main" id="{1601132A-CD47-4E0E-8576-ADD4103881F0}"/>
              </a:ext>
            </a:extLst>
          </p:cNvPr>
          <p:cNvSpPr/>
          <p:nvPr/>
        </p:nvSpPr>
        <p:spPr>
          <a:xfrm rot="19711806">
            <a:off x="4144963" y="3894138"/>
            <a:ext cx="215900" cy="912812"/>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46" name="Ohnutá šipka 45">
            <a:extLst>
              <a:ext uri="{FF2B5EF4-FFF2-40B4-BE49-F238E27FC236}">
                <a16:creationId xmlns:a16="http://schemas.microsoft.com/office/drawing/2014/main" id="{3D195525-608A-4FA5-8039-7C36BD7E8E4C}"/>
              </a:ext>
            </a:extLst>
          </p:cNvPr>
          <p:cNvSpPr/>
          <p:nvPr/>
        </p:nvSpPr>
        <p:spPr>
          <a:xfrm rot="3430598" flipH="1">
            <a:off x="3602832" y="3860007"/>
            <a:ext cx="495300" cy="912813"/>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solidFill>
                <a:schemeClr val="tx1"/>
              </a:solidFill>
            </a:endParaRPr>
          </a:p>
        </p:txBody>
      </p:sp>
      <p:sp>
        <p:nvSpPr>
          <p:cNvPr id="47" name="TextovéPole 46">
            <a:extLst>
              <a:ext uri="{FF2B5EF4-FFF2-40B4-BE49-F238E27FC236}">
                <a16:creationId xmlns:a16="http://schemas.microsoft.com/office/drawing/2014/main" id="{0968EB19-CAEE-4539-9007-382291EA23BF}"/>
              </a:ext>
            </a:extLst>
          </p:cNvPr>
          <p:cNvSpPr txBox="1">
            <a:spLocks noChangeArrowheads="1"/>
          </p:cNvSpPr>
          <p:nvPr/>
        </p:nvSpPr>
        <p:spPr bwMode="auto">
          <a:xfrm>
            <a:off x="1271587" y="4292601"/>
            <a:ext cx="2397126"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dirty="0"/>
              <a:t>Rychlá normalizace: </a:t>
            </a:r>
          </a:p>
          <a:p>
            <a:pPr algn="r" eaLnBrk="1" hangingPunct="1">
              <a:spcBef>
                <a:spcPct val="0"/>
              </a:spcBef>
              <a:buFontTx/>
              <a:buNone/>
            </a:pPr>
            <a:r>
              <a:rPr lang="cs-CZ" altLang="cs-CZ" sz="1800" dirty="0"/>
              <a:t>Rychlý pokles </a:t>
            </a:r>
            <a:r>
              <a:rPr lang="cs-CZ" altLang="cs-CZ" sz="1800" dirty="0" err="1"/>
              <a:t>P</a:t>
            </a:r>
            <a:r>
              <a:rPr lang="cs-CZ" altLang="cs-CZ" sz="1800" baseline="-25000" dirty="0" err="1"/>
              <a:t>Na</a:t>
            </a:r>
            <a:r>
              <a:rPr lang="cs-CZ" altLang="cs-CZ" sz="1200" dirty="0"/>
              <a:t>+</a:t>
            </a:r>
            <a:r>
              <a:rPr lang="cs-CZ" altLang="cs-CZ" sz="1800" dirty="0"/>
              <a:t> (pokles osmolarity) </a:t>
            </a:r>
          </a:p>
        </p:txBody>
      </p:sp>
      <p:sp>
        <p:nvSpPr>
          <p:cNvPr id="48" name="TextovéPole 47">
            <a:extLst>
              <a:ext uri="{FF2B5EF4-FFF2-40B4-BE49-F238E27FC236}">
                <a16:creationId xmlns:a16="http://schemas.microsoft.com/office/drawing/2014/main" id="{78BAE0B6-DF67-449D-A645-C860BF541580}"/>
              </a:ext>
            </a:extLst>
          </p:cNvPr>
          <p:cNvSpPr txBox="1">
            <a:spLocks noChangeArrowheads="1"/>
          </p:cNvSpPr>
          <p:nvPr/>
        </p:nvSpPr>
        <p:spPr bwMode="auto">
          <a:xfrm>
            <a:off x="3914776" y="6034089"/>
            <a:ext cx="23971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a:t>Téměř normální objem mozkových buněk</a:t>
            </a:r>
          </a:p>
        </p:txBody>
      </p:sp>
      <p:sp>
        <p:nvSpPr>
          <p:cNvPr id="49" name="TextovéPole 48">
            <a:extLst>
              <a:ext uri="{FF2B5EF4-FFF2-40B4-BE49-F238E27FC236}">
                <a16:creationId xmlns:a16="http://schemas.microsoft.com/office/drawing/2014/main" id="{6B625309-544E-49AE-98A2-FCC623EF836F}"/>
              </a:ext>
            </a:extLst>
          </p:cNvPr>
          <p:cNvSpPr txBox="1">
            <a:spLocks noChangeArrowheads="1"/>
          </p:cNvSpPr>
          <p:nvPr/>
        </p:nvSpPr>
        <p:spPr bwMode="auto">
          <a:xfrm>
            <a:off x="4059239" y="2732089"/>
            <a:ext cx="2397125"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cs-CZ" sz="1800"/>
              <a:t>Poz</a:t>
            </a:r>
            <a:r>
              <a:rPr lang="cs-CZ" altLang="cs-CZ" sz="1800"/>
              <a:t>volná normalizace: </a:t>
            </a:r>
          </a:p>
          <a:p>
            <a:pPr algn="ctr" eaLnBrk="1" hangingPunct="1">
              <a:spcBef>
                <a:spcPct val="0"/>
              </a:spcBef>
              <a:buFontTx/>
              <a:buNone/>
            </a:pPr>
            <a:r>
              <a:rPr lang="cs-CZ" altLang="cs-CZ" sz="1800"/>
              <a:t>pomalý pokles P</a:t>
            </a:r>
            <a:r>
              <a:rPr lang="cs-CZ" altLang="cs-CZ" sz="1800" baseline="-25000"/>
              <a:t>Na</a:t>
            </a:r>
            <a:r>
              <a:rPr lang="cs-CZ" altLang="cs-CZ" sz="1200"/>
              <a:t>+</a:t>
            </a:r>
            <a:r>
              <a:rPr lang="cs-CZ" altLang="cs-CZ" sz="1800"/>
              <a:t> (a osmolarity) </a:t>
            </a:r>
          </a:p>
        </p:txBody>
      </p:sp>
      <p:sp>
        <p:nvSpPr>
          <p:cNvPr id="50" name="Šipka nahoru 49">
            <a:extLst>
              <a:ext uri="{FF2B5EF4-FFF2-40B4-BE49-F238E27FC236}">
                <a16:creationId xmlns:a16="http://schemas.microsoft.com/office/drawing/2014/main" id="{DB933B98-2741-4E52-9C84-7EE539CC80E9}"/>
              </a:ext>
            </a:extLst>
          </p:cNvPr>
          <p:cNvSpPr/>
          <p:nvPr/>
        </p:nvSpPr>
        <p:spPr>
          <a:xfrm>
            <a:off x="5159375" y="4005264"/>
            <a:ext cx="215900" cy="287337"/>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51" name="Šipka nahoru 50">
            <a:extLst>
              <a:ext uri="{FF2B5EF4-FFF2-40B4-BE49-F238E27FC236}">
                <a16:creationId xmlns:a16="http://schemas.microsoft.com/office/drawing/2014/main" id="{FB189D5F-7CD1-4800-83BD-7FA1433AA763}"/>
              </a:ext>
            </a:extLst>
          </p:cNvPr>
          <p:cNvSpPr/>
          <p:nvPr/>
        </p:nvSpPr>
        <p:spPr>
          <a:xfrm>
            <a:off x="5087938" y="2420939"/>
            <a:ext cx="215900" cy="287337"/>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49531" name="TextovéPole 51">
            <a:extLst>
              <a:ext uri="{FF2B5EF4-FFF2-40B4-BE49-F238E27FC236}">
                <a16:creationId xmlns:a16="http://schemas.microsoft.com/office/drawing/2014/main" id="{5B8CBB10-B7CC-4707-8935-59EFDEDB4ED7}"/>
              </a:ext>
            </a:extLst>
          </p:cNvPr>
          <p:cNvSpPr txBox="1">
            <a:spLocks noChangeArrowheads="1"/>
          </p:cNvSpPr>
          <p:nvPr/>
        </p:nvSpPr>
        <p:spPr bwMode="auto">
          <a:xfrm>
            <a:off x="3986214" y="46038"/>
            <a:ext cx="23971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a:t>Normální objem mozkových buněk</a:t>
            </a:r>
          </a:p>
        </p:txBody>
      </p:sp>
      <p:sp>
        <p:nvSpPr>
          <p:cNvPr id="53" name="TextovéPole 52">
            <a:extLst>
              <a:ext uri="{FF2B5EF4-FFF2-40B4-BE49-F238E27FC236}">
                <a16:creationId xmlns:a16="http://schemas.microsoft.com/office/drawing/2014/main" id="{F7E796A4-1BA9-43E7-8CDE-7B1CE48B3E22}"/>
              </a:ext>
            </a:extLst>
          </p:cNvPr>
          <p:cNvSpPr txBox="1">
            <a:spLocks noChangeArrowheads="1"/>
          </p:cNvSpPr>
          <p:nvPr/>
        </p:nvSpPr>
        <p:spPr bwMode="auto">
          <a:xfrm>
            <a:off x="1524001" y="1412876"/>
            <a:ext cx="2397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a:solidFill>
                  <a:srgbClr val="FF0000"/>
                </a:solidFill>
              </a:rPr>
              <a:t>Edém mozku,</a:t>
            </a:r>
          </a:p>
          <a:p>
            <a:pPr algn="r" eaLnBrk="1" hangingPunct="1">
              <a:spcBef>
                <a:spcPct val="0"/>
              </a:spcBef>
              <a:buFontTx/>
              <a:buNone/>
            </a:pPr>
            <a:r>
              <a:rPr lang="cs-CZ" altLang="cs-CZ" sz="1800">
                <a:solidFill>
                  <a:srgbClr val="FF0000"/>
                </a:solidFill>
              </a:rPr>
              <a:t>herniace</a:t>
            </a:r>
          </a:p>
        </p:txBody>
      </p:sp>
      <p:pic>
        <p:nvPicPr>
          <p:cNvPr id="55" name="Obrázek 54" descr="mozek.bmp">
            <a:extLst>
              <a:ext uri="{FF2B5EF4-FFF2-40B4-BE49-F238E27FC236}">
                <a16:creationId xmlns:a16="http://schemas.microsoft.com/office/drawing/2014/main" id="{507886B9-82F3-44C2-ACE0-2E8DCB4230A3}"/>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19289" y="2420939"/>
            <a:ext cx="2084387" cy="195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Obrázek 57" descr="obrysHlavy.bmp">
            <a:extLst>
              <a:ext uri="{FF2B5EF4-FFF2-40B4-BE49-F238E27FC236}">
                <a16:creationId xmlns:a16="http://schemas.microsoft.com/office/drawing/2014/main" id="{EC2F64AC-E0D9-42E8-87C8-13A2C959513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070725" y="2205039"/>
            <a:ext cx="190500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Obrázek 55" descr="mozek.bmp">
            <a:extLst>
              <a:ext uri="{FF2B5EF4-FFF2-40B4-BE49-F238E27FC236}">
                <a16:creationId xmlns:a16="http://schemas.microsoft.com/office/drawing/2014/main" id="{3F21BC39-D80F-464E-8539-2C6943B71E6A}"/>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75501" y="2352676"/>
            <a:ext cx="1666875"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Zaoblený obdélník 30">
            <a:extLst>
              <a:ext uri="{FF2B5EF4-FFF2-40B4-BE49-F238E27FC236}">
                <a16:creationId xmlns:a16="http://schemas.microsoft.com/office/drawing/2014/main" id="{F68432CE-9CE2-44AB-82A3-F2DAD6311F14}"/>
              </a:ext>
            </a:extLst>
          </p:cNvPr>
          <p:cNvSpPr/>
          <p:nvPr/>
        </p:nvSpPr>
        <p:spPr>
          <a:xfrm>
            <a:off x="7680325" y="2852738"/>
            <a:ext cx="287338"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4" name="TextovéPole 33">
            <a:extLst>
              <a:ext uri="{FF2B5EF4-FFF2-40B4-BE49-F238E27FC236}">
                <a16:creationId xmlns:a16="http://schemas.microsoft.com/office/drawing/2014/main" id="{6858DF06-56EB-4010-AA46-FDF2AAA3C1A5}"/>
              </a:ext>
            </a:extLst>
          </p:cNvPr>
          <p:cNvSpPr txBox="1">
            <a:spLocks noChangeArrowheads="1"/>
          </p:cNvSpPr>
          <p:nvPr/>
        </p:nvSpPr>
        <p:spPr bwMode="auto">
          <a:xfrm>
            <a:off x="8688389"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cxnSp>
        <p:nvCxnSpPr>
          <p:cNvPr id="35" name="Přímá spojovací šipka 34">
            <a:extLst>
              <a:ext uri="{FF2B5EF4-FFF2-40B4-BE49-F238E27FC236}">
                <a16:creationId xmlns:a16="http://schemas.microsoft.com/office/drawing/2014/main" id="{732CFBB4-E9B9-43CE-92B8-2E1068C552D0}"/>
              </a:ext>
            </a:extLst>
          </p:cNvPr>
          <p:cNvCxnSpPr/>
          <p:nvPr/>
        </p:nvCxnSpPr>
        <p:spPr>
          <a:xfrm rot="10800000">
            <a:off x="7896226" y="2997201"/>
            <a:ext cx="862013" cy="4763"/>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6" name="TextovéPole 35">
            <a:extLst>
              <a:ext uri="{FF2B5EF4-FFF2-40B4-BE49-F238E27FC236}">
                <a16:creationId xmlns:a16="http://schemas.microsoft.com/office/drawing/2014/main" id="{4BA81CB9-C70E-466F-8092-6950C8C7BC7C}"/>
              </a:ext>
            </a:extLst>
          </p:cNvPr>
          <p:cNvSpPr txBox="1">
            <a:spLocks noChangeArrowheads="1"/>
          </p:cNvSpPr>
          <p:nvPr/>
        </p:nvSpPr>
        <p:spPr bwMode="auto">
          <a:xfrm>
            <a:off x="6559551"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cxnSp>
        <p:nvCxnSpPr>
          <p:cNvPr id="37" name="Přímá spojovací šipka 36">
            <a:extLst>
              <a:ext uri="{FF2B5EF4-FFF2-40B4-BE49-F238E27FC236}">
                <a16:creationId xmlns:a16="http://schemas.microsoft.com/office/drawing/2014/main" id="{78D4FEB5-CA7E-4C43-962E-0B5A5E6F6C73}"/>
              </a:ext>
            </a:extLst>
          </p:cNvPr>
          <p:cNvCxnSpPr/>
          <p:nvPr/>
        </p:nvCxnSpPr>
        <p:spPr>
          <a:xfrm flipV="1">
            <a:off x="7032625" y="2997200"/>
            <a:ext cx="719138" cy="25400"/>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13" name="Šipka nahoru 12">
            <a:extLst>
              <a:ext uri="{FF2B5EF4-FFF2-40B4-BE49-F238E27FC236}">
                <a16:creationId xmlns:a16="http://schemas.microsoft.com/office/drawing/2014/main" id="{82C94CDF-A559-4412-9426-94F164EF681D}"/>
              </a:ext>
            </a:extLst>
          </p:cNvPr>
          <p:cNvSpPr/>
          <p:nvPr/>
        </p:nvSpPr>
        <p:spPr>
          <a:xfrm rot="7530760">
            <a:off x="6561932" y="1707357"/>
            <a:ext cx="217487" cy="10795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4" name="Ohnutá šipka 13">
            <a:extLst>
              <a:ext uri="{FF2B5EF4-FFF2-40B4-BE49-F238E27FC236}">
                <a16:creationId xmlns:a16="http://schemas.microsoft.com/office/drawing/2014/main" id="{2A2B539F-7EBA-468E-98F3-255AEF53479C}"/>
              </a:ext>
            </a:extLst>
          </p:cNvPr>
          <p:cNvSpPr/>
          <p:nvPr/>
        </p:nvSpPr>
        <p:spPr>
          <a:xfrm rot="12849552" flipH="1">
            <a:off x="6745289" y="1716088"/>
            <a:ext cx="587375" cy="906462"/>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solidFill>
                <a:schemeClr val="tx1"/>
              </a:solidFill>
            </a:endParaRPr>
          </a:p>
        </p:txBody>
      </p:sp>
      <p:sp>
        <p:nvSpPr>
          <p:cNvPr id="33" name="Zaoblený obdélník 32">
            <a:extLst>
              <a:ext uri="{FF2B5EF4-FFF2-40B4-BE49-F238E27FC236}">
                <a16:creationId xmlns:a16="http://schemas.microsoft.com/office/drawing/2014/main" id="{6EB63441-C946-4D83-B216-2523A36253D1}"/>
              </a:ext>
            </a:extLst>
          </p:cNvPr>
          <p:cNvSpPr/>
          <p:nvPr/>
        </p:nvSpPr>
        <p:spPr>
          <a:xfrm>
            <a:off x="2640013" y="2997200"/>
            <a:ext cx="431800" cy="28733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cxnSp>
        <p:nvCxnSpPr>
          <p:cNvPr id="43" name="Přímá spojovací šipka 42">
            <a:extLst>
              <a:ext uri="{FF2B5EF4-FFF2-40B4-BE49-F238E27FC236}">
                <a16:creationId xmlns:a16="http://schemas.microsoft.com/office/drawing/2014/main" id="{F61D9501-9A18-4F8E-AB7D-28E521A6AFAA}"/>
              </a:ext>
            </a:extLst>
          </p:cNvPr>
          <p:cNvCxnSpPr/>
          <p:nvPr/>
        </p:nvCxnSpPr>
        <p:spPr>
          <a:xfrm flipV="1">
            <a:off x="2855914" y="2708275"/>
            <a:ext cx="827087" cy="433388"/>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60" name="Volný tvar 59">
            <a:extLst>
              <a:ext uri="{FF2B5EF4-FFF2-40B4-BE49-F238E27FC236}">
                <a16:creationId xmlns:a16="http://schemas.microsoft.com/office/drawing/2014/main" id="{81D50874-C7BA-4E64-9C2D-3DA51AB89A96}"/>
              </a:ext>
            </a:extLst>
          </p:cNvPr>
          <p:cNvSpPr/>
          <p:nvPr/>
        </p:nvSpPr>
        <p:spPr>
          <a:xfrm>
            <a:off x="4638675" y="1022351"/>
            <a:ext cx="141288" cy="80963"/>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61" name="Volný tvar 60">
            <a:extLst>
              <a:ext uri="{FF2B5EF4-FFF2-40B4-BE49-F238E27FC236}">
                <a16:creationId xmlns:a16="http://schemas.microsoft.com/office/drawing/2014/main" id="{57A1C351-415E-4C81-91C4-D7E9E69DD951}"/>
              </a:ext>
            </a:extLst>
          </p:cNvPr>
          <p:cNvSpPr/>
          <p:nvPr/>
        </p:nvSpPr>
        <p:spPr>
          <a:xfrm>
            <a:off x="4856164" y="806451"/>
            <a:ext cx="85725" cy="80963"/>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62" name="Volný tvar 61">
            <a:extLst>
              <a:ext uri="{FF2B5EF4-FFF2-40B4-BE49-F238E27FC236}">
                <a16:creationId xmlns:a16="http://schemas.microsoft.com/office/drawing/2014/main" id="{CC337491-F03F-41CE-9B9F-78440CA06601}"/>
              </a:ext>
            </a:extLst>
          </p:cNvPr>
          <p:cNvSpPr/>
          <p:nvPr/>
        </p:nvSpPr>
        <p:spPr>
          <a:xfrm>
            <a:off x="5251451" y="627064"/>
            <a:ext cx="23813" cy="109537"/>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63" name="Volný tvar 62">
            <a:extLst>
              <a:ext uri="{FF2B5EF4-FFF2-40B4-BE49-F238E27FC236}">
                <a16:creationId xmlns:a16="http://schemas.microsoft.com/office/drawing/2014/main" id="{48C92063-AA97-4F7E-B667-D8AC9988CFEA}"/>
              </a:ext>
            </a:extLst>
          </p:cNvPr>
          <p:cNvSpPr/>
          <p:nvPr/>
        </p:nvSpPr>
        <p:spPr>
          <a:xfrm>
            <a:off x="5630864" y="650876"/>
            <a:ext cx="7937" cy="93663"/>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64" name="Volný tvar 63">
            <a:extLst>
              <a:ext uri="{FF2B5EF4-FFF2-40B4-BE49-F238E27FC236}">
                <a16:creationId xmlns:a16="http://schemas.microsoft.com/office/drawing/2014/main" id="{89AB5B2F-D3D1-49B9-BFEE-47441F36B8B9}"/>
              </a:ext>
            </a:extLst>
          </p:cNvPr>
          <p:cNvSpPr/>
          <p:nvPr/>
        </p:nvSpPr>
        <p:spPr>
          <a:xfrm>
            <a:off x="5964238" y="930276"/>
            <a:ext cx="100012" cy="17463"/>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65" name="Volný tvar 64">
            <a:extLst>
              <a:ext uri="{FF2B5EF4-FFF2-40B4-BE49-F238E27FC236}">
                <a16:creationId xmlns:a16="http://schemas.microsoft.com/office/drawing/2014/main" id="{AE5E2439-6ED8-4CB0-9D93-DBFCFF6B2742}"/>
              </a:ext>
            </a:extLst>
          </p:cNvPr>
          <p:cNvSpPr/>
          <p:nvPr/>
        </p:nvSpPr>
        <p:spPr>
          <a:xfrm>
            <a:off x="7104064" y="2708276"/>
            <a:ext cx="212725" cy="73025"/>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66" name="Volný tvar 65">
            <a:extLst>
              <a:ext uri="{FF2B5EF4-FFF2-40B4-BE49-F238E27FC236}">
                <a16:creationId xmlns:a16="http://schemas.microsoft.com/office/drawing/2014/main" id="{8D8F877A-A1F9-489D-B75C-A5BB0E0C26A4}"/>
              </a:ext>
            </a:extLst>
          </p:cNvPr>
          <p:cNvSpPr/>
          <p:nvPr/>
        </p:nvSpPr>
        <p:spPr>
          <a:xfrm>
            <a:off x="7319963" y="2420938"/>
            <a:ext cx="215900" cy="215900"/>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67" name="Volný tvar 66">
            <a:extLst>
              <a:ext uri="{FF2B5EF4-FFF2-40B4-BE49-F238E27FC236}">
                <a16:creationId xmlns:a16="http://schemas.microsoft.com/office/drawing/2014/main" id="{69658E53-06EF-4F9C-A030-8CD7CF24FB18}"/>
              </a:ext>
            </a:extLst>
          </p:cNvPr>
          <p:cNvSpPr/>
          <p:nvPr/>
        </p:nvSpPr>
        <p:spPr>
          <a:xfrm>
            <a:off x="7751764" y="2205039"/>
            <a:ext cx="73025" cy="287337"/>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68" name="Volný tvar 67">
            <a:extLst>
              <a:ext uri="{FF2B5EF4-FFF2-40B4-BE49-F238E27FC236}">
                <a16:creationId xmlns:a16="http://schemas.microsoft.com/office/drawing/2014/main" id="{535B08EE-C835-4F1D-9FE8-EBE197C02532}"/>
              </a:ext>
            </a:extLst>
          </p:cNvPr>
          <p:cNvSpPr/>
          <p:nvPr/>
        </p:nvSpPr>
        <p:spPr>
          <a:xfrm>
            <a:off x="8112125" y="2205039"/>
            <a:ext cx="71438" cy="287337"/>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69" name="Volný tvar 68">
            <a:extLst>
              <a:ext uri="{FF2B5EF4-FFF2-40B4-BE49-F238E27FC236}">
                <a16:creationId xmlns:a16="http://schemas.microsoft.com/office/drawing/2014/main" id="{7EFD65F8-EF33-4732-96A5-1919E1C15139}"/>
              </a:ext>
            </a:extLst>
          </p:cNvPr>
          <p:cNvSpPr/>
          <p:nvPr/>
        </p:nvSpPr>
        <p:spPr>
          <a:xfrm flipV="1">
            <a:off x="8399464" y="2601913"/>
            <a:ext cx="288925" cy="106362"/>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70" name="Volný tvar 69">
            <a:extLst>
              <a:ext uri="{FF2B5EF4-FFF2-40B4-BE49-F238E27FC236}">
                <a16:creationId xmlns:a16="http://schemas.microsoft.com/office/drawing/2014/main" id="{19579B7F-04E4-4EA7-B779-C9F18821EE7E}"/>
              </a:ext>
            </a:extLst>
          </p:cNvPr>
          <p:cNvSpPr/>
          <p:nvPr/>
        </p:nvSpPr>
        <p:spPr>
          <a:xfrm>
            <a:off x="4659314" y="4832351"/>
            <a:ext cx="141287" cy="79375"/>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71" name="Volný tvar 70">
            <a:extLst>
              <a:ext uri="{FF2B5EF4-FFF2-40B4-BE49-F238E27FC236}">
                <a16:creationId xmlns:a16="http://schemas.microsoft.com/office/drawing/2014/main" id="{EB304512-ECDA-4A23-81FE-A7558E1D05BC}"/>
              </a:ext>
            </a:extLst>
          </p:cNvPr>
          <p:cNvSpPr/>
          <p:nvPr/>
        </p:nvSpPr>
        <p:spPr>
          <a:xfrm>
            <a:off x="4800601" y="4643438"/>
            <a:ext cx="85725" cy="80962"/>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72" name="Volný tvar 71">
            <a:extLst>
              <a:ext uri="{FF2B5EF4-FFF2-40B4-BE49-F238E27FC236}">
                <a16:creationId xmlns:a16="http://schemas.microsoft.com/office/drawing/2014/main" id="{E5FACC9C-0FD4-4954-953D-7ACC39D62DD5}"/>
              </a:ext>
            </a:extLst>
          </p:cNvPr>
          <p:cNvSpPr/>
          <p:nvPr/>
        </p:nvSpPr>
        <p:spPr>
          <a:xfrm>
            <a:off x="5195888" y="4437063"/>
            <a:ext cx="23812" cy="107950"/>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73" name="Volný tvar 72">
            <a:extLst>
              <a:ext uri="{FF2B5EF4-FFF2-40B4-BE49-F238E27FC236}">
                <a16:creationId xmlns:a16="http://schemas.microsoft.com/office/drawing/2014/main" id="{B501CA9B-8CAD-46B2-A447-87174A7D3CD7}"/>
              </a:ext>
            </a:extLst>
          </p:cNvPr>
          <p:cNvSpPr/>
          <p:nvPr/>
        </p:nvSpPr>
        <p:spPr>
          <a:xfrm>
            <a:off x="5575300" y="4460876"/>
            <a:ext cx="7938" cy="92075"/>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74" name="Volný tvar 73">
            <a:extLst>
              <a:ext uri="{FF2B5EF4-FFF2-40B4-BE49-F238E27FC236}">
                <a16:creationId xmlns:a16="http://schemas.microsoft.com/office/drawing/2014/main" id="{9F5E23A4-C1E5-46B9-8DB5-E9A4B1D7003D}"/>
              </a:ext>
            </a:extLst>
          </p:cNvPr>
          <p:cNvSpPr/>
          <p:nvPr/>
        </p:nvSpPr>
        <p:spPr>
          <a:xfrm>
            <a:off x="5922963" y="4738688"/>
            <a:ext cx="101600" cy="19050"/>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2" name="TextovéPole 1">
            <a:extLst>
              <a:ext uri="{FF2B5EF4-FFF2-40B4-BE49-F238E27FC236}">
                <a16:creationId xmlns:a16="http://schemas.microsoft.com/office/drawing/2014/main" id="{7F74A581-3CD8-41CF-BCE3-8A9A78FA5B32}"/>
              </a:ext>
            </a:extLst>
          </p:cNvPr>
          <p:cNvSpPr txBox="1"/>
          <p:nvPr/>
        </p:nvSpPr>
        <p:spPr>
          <a:xfrm>
            <a:off x="121317" y="68084"/>
            <a:ext cx="3844258" cy="1200329"/>
          </a:xfrm>
          <a:prstGeom prst="rect">
            <a:avLst/>
          </a:prstGeom>
          <a:solidFill>
            <a:schemeClr val="accent2">
              <a:lumMod val="20000"/>
              <a:lumOff val="80000"/>
            </a:schemeClr>
          </a:solidFill>
          <a:ln>
            <a:solidFill>
              <a:srgbClr val="FF0000"/>
            </a:solidFill>
          </a:ln>
        </p:spPr>
        <p:txBody>
          <a:bodyPr wrap="none" rtlCol="0">
            <a:spAutoFit/>
          </a:bodyPr>
          <a:lstStyle/>
          <a:p>
            <a:r>
              <a:rPr lang="cs-CZ" dirty="0"/>
              <a:t>Při léčení </a:t>
            </a:r>
            <a:r>
              <a:rPr lang="cs-CZ" dirty="0" err="1"/>
              <a:t>hyperosmolarity</a:t>
            </a:r>
            <a:r>
              <a:rPr lang="cs-CZ" dirty="0"/>
              <a:t>,</a:t>
            </a:r>
          </a:p>
          <a:p>
            <a:r>
              <a:rPr lang="cs-CZ" dirty="0"/>
              <a:t>trvající déle než 48 hod:</a:t>
            </a:r>
          </a:p>
          <a:p>
            <a:r>
              <a:rPr lang="cs-CZ" dirty="0">
                <a:solidFill>
                  <a:srgbClr val="FF0000"/>
                </a:solidFill>
              </a:rPr>
              <a:t>Pokles </a:t>
            </a:r>
            <a:r>
              <a:rPr lang="cs-CZ" dirty="0" err="1">
                <a:solidFill>
                  <a:srgbClr val="FF0000"/>
                </a:solidFill>
              </a:rPr>
              <a:t>P</a:t>
            </a:r>
            <a:r>
              <a:rPr lang="cs-CZ" sz="1400" dirty="0" err="1">
                <a:solidFill>
                  <a:srgbClr val="FF0000"/>
                </a:solidFill>
              </a:rPr>
              <a:t>Na</a:t>
            </a:r>
            <a:r>
              <a:rPr lang="cs-CZ" sz="1400" baseline="30000" dirty="0">
                <a:solidFill>
                  <a:srgbClr val="FF0000"/>
                </a:solidFill>
              </a:rPr>
              <a:t>+</a:t>
            </a:r>
            <a:r>
              <a:rPr lang="cs-CZ" dirty="0">
                <a:solidFill>
                  <a:srgbClr val="FF0000"/>
                </a:solidFill>
              </a:rPr>
              <a:t> max. 0,5 </a:t>
            </a:r>
            <a:r>
              <a:rPr lang="cs-CZ" dirty="0" err="1">
                <a:solidFill>
                  <a:srgbClr val="FF0000"/>
                </a:solidFill>
              </a:rPr>
              <a:t>mmol</a:t>
            </a:r>
            <a:r>
              <a:rPr lang="cs-CZ" dirty="0">
                <a:solidFill>
                  <a:srgbClr val="FF0000"/>
                </a:solidFill>
              </a:rPr>
              <a:t>/l/hod,</a:t>
            </a:r>
          </a:p>
          <a:p>
            <a:r>
              <a:rPr lang="cs-CZ" dirty="0">
                <a:solidFill>
                  <a:srgbClr val="FF0000"/>
                </a:solidFill>
              </a:rPr>
              <a:t>Za 24 hod maximální pokles o 10 </a:t>
            </a:r>
            <a:r>
              <a:rPr lang="cs-CZ" dirty="0" err="1">
                <a:solidFill>
                  <a:srgbClr val="FF0000"/>
                </a:solidFill>
              </a:rPr>
              <a:t>mmol</a:t>
            </a:r>
            <a:endParaRPr lang="en-US"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heckerboard(across)">
                                      <p:cBhvr>
                                        <p:cTn id="7" dur="500"/>
                                        <p:tgtEl>
                                          <p:spTgt spid="15"/>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checkerboard(across)">
                                      <p:cBhvr>
                                        <p:cTn id="10" dur="500"/>
                                        <p:tgtEl>
                                          <p:spTgt spid="13"/>
                                        </p:tgtEl>
                                      </p:cBhvr>
                                    </p:animEffect>
                                  </p:childTnLst>
                                </p:cTn>
                              </p:par>
                              <p:par>
                                <p:cTn id="11" presetID="5" presetClass="entr" presetSubtype="1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checkerboard(across)">
                                      <p:cBhvr>
                                        <p:cTn id="13" dur="500"/>
                                        <p:tgtEl>
                                          <p:spTgt spid="1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checkerboard(across)">
                                      <p:cBhvr>
                                        <p:cTn id="18" dur="500"/>
                                        <p:tgtEl>
                                          <p:spTgt spid="16"/>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checkerboard(across)">
                                      <p:cBhvr>
                                        <p:cTn id="21" dur="500"/>
                                        <p:tgtEl>
                                          <p:spTgt spid="31"/>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checkerboard(across)">
                                      <p:cBhvr>
                                        <p:cTn id="24" dur="500"/>
                                        <p:tgtEl>
                                          <p:spTgt spid="34"/>
                                        </p:tgtEl>
                                      </p:cBhvr>
                                    </p:animEffect>
                                  </p:childTnLst>
                                </p:cTn>
                              </p:par>
                              <p:par>
                                <p:cTn id="25" presetID="5" presetClass="entr" presetSubtype="10" fill="hold" nodeType="with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checkerboard(across)">
                                      <p:cBhvr>
                                        <p:cTn id="27" dur="500"/>
                                        <p:tgtEl>
                                          <p:spTgt spid="35"/>
                                        </p:tgtEl>
                                      </p:cBhvr>
                                    </p:animEffect>
                                  </p:childTnLst>
                                </p:cTn>
                              </p:par>
                              <p:par>
                                <p:cTn id="28" presetID="5" presetClass="entr" presetSubtype="10" fill="hold" nodeType="with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checkerboard(across)">
                                      <p:cBhvr>
                                        <p:cTn id="30" dur="500"/>
                                        <p:tgtEl>
                                          <p:spTgt spid="37"/>
                                        </p:tgtEl>
                                      </p:cBhvr>
                                    </p:animEffect>
                                  </p:childTnLst>
                                </p:cTn>
                              </p:par>
                              <p:par>
                                <p:cTn id="31" presetID="5" presetClass="entr" presetSubtype="1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checkerboard(across)">
                                      <p:cBhvr>
                                        <p:cTn id="33" dur="500"/>
                                        <p:tgtEl>
                                          <p:spTgt spid="36"/>
                                        </p:tgtEl>
                                      </p:cBhvr>
                                    </p:animEffect>
                                  </p:childTnLst>
                                </p:cTn>
                              </p:par>
                              <p:par>
                                <p:cTn id="34" presetID="5" presetClass="entr" presetSubtype="10" fill="hold" nodeType="withEffect">
                                  <p:stCondLst>
                                    <p:cond delay="0"/>
                                  </p:stCondLst>
                                  <p:childTnLst>
                                    <p:set>
                                      <p:cBhvr>
                                        <p:cTn id="35" dur="1" fill="hold">
                                          <p:stCondLst>
                                            <p:cond delay="0"/>
                                          </p:stCondLst>
                                        </p:cTn>
                                        <p:tgtEl>
                                          <p:spTgt spid="65"/>
                                        </p:tgtEl>
                                        <p:attrNameLst>
                                          <p:attrName>style.visibility</p:attrName>
                                        </p:attrNameLst>
                                      </p:cBhvr>
                                      <p:to>
                                        <p:strVal val="visible"/>
                                      </p:to>
                                    </p:set>
                                    <p:animEffect transition="in" filter="checkerboard(across)">
                                      <p:cBhvr>
                                        <p:cTn id="36" dur="500"/>
                                        <p:tgtEl>
                                          <p:spTgt spid="65"/>
                                        </p:tgtEl>
                                      </p:cBhvr>
                                    </p:animEffect>
                                  </p:childTnLst>
                                </p:cTn>
                              </p:par>
                              <p:par>
                                <p:cTn id="37" presetID="5" presetClass="entr" presetSubtype="10" fill="hold"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checkerboard(across)">
                                      <p:cBhvr>
                                        <p:cTn id="39" dur="500"/>
                                        <p:tgtEl>
                                          <p:spTgt spid="66"/>
                                        </p:tgtEl>
                                      </p:cBhvr>
                                    </p:animEffect>
                                  </p:childTnLst>
                                </p:cTn>
                              </p:par>
                              <p:par>
                                <p:cTn id="40" presetID="5" presetClass="entr" presetSubtype="10" fill="hold" nodeType="withEffect">
                                  <p:stCondLst>
                                    <p:cond delay="0"/>
                                  </p:stCondLst>
                                  <p:childTnLst>
                                    <p:set>
                                      <p:cBhvr>
                                        <p:cTn id="41" dur="1" fill="hold">
                                          <p:stCondLst>
                                            <p:cond delay="0"/>
                                          </p:stCondLst>
                                        </p:cTn>
                                        <p:tgtEl>
                                          <p:spTgt spid="67"/>
                                        </p:tgtEl>
                                        <p:attrNameLst>
                                          <p:attrName>style.visibility</p:attrName>
                                        </p:attrNameLst>
                                      </p:cBhvr>
                                      <p:to>
                                        <p:strVal val="visible"/>
                                      </p:to>
                                    </p:set>
                                    <p:animEffect transition="in" filter="checkerboard(across)">
                                      <p:cBhvr>
                                        <p:cTn id="42" dur="500"/>
                                        <p:tgtEl>
                                          <p:spTgt spid="67"/>
                                        </p:tgtEl>
                                      </p:cBhvr>
                                    </p:animEffect>
                                  </p:childTnLst>
                                </p:cTn>
                              </p:par>
                              <p:par>
                                <p:cTn id="43" presetID="5" presetClass="entr" presetSubtype="10" fill="hold"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checkerboard(across)">
                                      <p:cBhvr>
                                        <p:cTn id="45" dur="500"/>
                                        <p:tgtEl>
                                          <p:spTgt spid="68"/>
                                        </p:tgtEl>
                                      </p:cBhvr>
                                    </p:animEffect>
                                  </p:childTnLst>
                                </p:cTn>
                              </p:par>
                              <p:par>
                                <p:cTn id="46" presetID="5" presetClass="entr" presetSubtype="10" fill="hold" nodeType="withEffect">
                                  <p:stCondLst>
                                    <p:cond delay="0"/>
                                  </p:stCondLst>
                                  <p:childTnLst>
                                    <p:set>
                                      <p:cBhvr>
                                        <p:cTn id="47" dur="1" fill="hold">
                                          <p:stCondLst>
                                            <p:cond delay="0"/>
                                          </p:stCondLst>
                                        </p:cTn>
                                        <p:tgtEl>
                                          <p:spTgt spid="56"/>
                                        </p:tgtEl>
                                        <p:attrNameLst>
                                          <p:attrName>style.visibility</p:attrName>
                                        </p:attrNameLst>
                                      </p:cBhvr>
                                      <p:to>
                                        <p:strVal val="visible"/>
                                      </p:to>
                                    </p:set>
                                    <p:animEffect transition="in" filter="checkerboard(across)">
                                      <p:cBhvr>
                                        <p:cTn id="48" dur="500"/>
                                        <p:tgtEl>
                                          <p:spTgt spid="56"/>
                                        </p:tgtEl>
                                      </p:cBhvr>
                                    </p:animEffect>
                                  </p:childTnLst>
                                </p:cTn>
                              </p:par>
                              <p:par>
                                <p:cTn id="49" presetID="5" presetClass="entr" presetSubtype="10" fill="hold" nodeType="withEffect">
                                  <p:stCondLst>
                                    <p:cond delay="0"/>
                                  </p:stCondLst>
                                  <p:childTnLst>
                                    <p:set>
                                      <p:cBhvr>
                                        <p:cTn id="50" dur="1" fill="hold">
                                          <p:stCondLst>
                                            <p:cond delay="0"/>
                                          </p:stCondLst>
                                        </p:cTn>
                                        <p:tgtEl>
                                          <p:spTgt spid="69"/>
                                        </p:tgtEl>
                                        <p:attrNameLst>
                                          <p:attrName>style.visibility</p:attrName>
                                        </p:attrNameLst>
                                      </p:cBhvr>
                                      <p:to>
                                        <p:strVal val="visible"/>
                                      </p:to>
                                    </p:set>
                                    <p:animEffect transition="in" filter="checkerboard(across)">
                                      <p:cBhvr>
                                        <p:cTn id="51" dur="500"/>
                                        <p:tgtEl>
                                          <p:spTgt spid="69"/>
                                        </p:tgtEl>
                                      </p:cBhvr>
                                    </p:animEffect>
                                  </p:childTnLst>
                                </p:cTn>
                              </p:par>
                              <p:par>
                                <p:cTn id="52" presetID="5" presetClass="entr" presetSubtype="10" fill="hold" nodeType="withEffect">
                                  <p:stCondLst>
                                    <p:cond delay="0"/>
                                  </p:stCondLst>
                                  <p:childTnLst>
                                    <p:set>
                                      <p:cBhvr>
                                        <p:cTn id="53" dur="1" fill="hold">
                                          <p:stCondLst>
                                            <p:cond delay="0"/>
                                          </p:stCondLst>
                                        </p:cTn>
                                        <p:tgtEl>
                                          <p:spTgt spid="58"/>
                                        </p:tgtEl>
                                        <p:attrNameLst>
                                          <p:attrName>style.visibility</p:attrName>
                                        </p:attrNameLst>
                                      </p:cBhvr>
                                      <p:to>
                                        <p:strVal val="visible"/>
                                      </p:to>
                                    </p:set>
                                    <p:animEffect transition="in" filter="checkerboard(across)">
                                      <p:cBhvr>
                                        <p:cTn id="54" dur="500"/>
                                        <p:tgtEl>
                                          <p:spTgt spid="58"/>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5" presetClass="entr" presetSubtype="1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checkerboard(across)">
                                      <p:cBhvr>
                                        <p:cTn id="59" dur="500"/>
                                        <p:tgtEl>
                                          <p:spTgt spid="19"/>
                                        </p:tgtEl>
                                      </p:cBhvr>
                                    </p:animEffect>
                                  </p:childTnLst>
                                </p:cTn>
                              </p:par>
                              <p:par>
                                <p:cTn id="60" presetID="5" presetClass="entr" presetSubtype="10" fill="hold"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checkerboard(across)">
                                      <p:cBhvr>
                                        <p:cTn id="62" dur="500"/>
                                        <p:tgtEl>
                                          <p:spTgt spid="18"/>
                                        </p:tgtEl>
                                      </p:cBhvr>
                                    </p:animEffect>
                                  </p:childTnLst>
                                </p:cTn>
                              </p:par>
                              <p:par>
                                <p:cTn id="63" presetID="5" presetClass="entr" presetSubtype="10" fill="hold" grpId="0" nodeType="withEffect">
                                  <p:stCondLst>
                                    <p:cond delay="0"/>
                                  </p:stCondLst>
                                  <p:childTnLst>
                                    <p:set>
                                      <p:cBhvr>
                                        <p:cTn id="64" dur="1" fill="hold">
                                          <p:stCondLst>
                                            <p:cond delay="0"/>
                                          </p:stCondLst>
                                        </p:cTn>
                                        <p:tgtEl>
                                          <p:spTgt spid="17"/>
                                        </p:tgtEl>
                                        <p:attrNameLst>
                                          <p:attrName>style.visibility</p:attrName>
                                        </p:attrNameLst>
                                      </p:cBhvr>
                                      <p:to>
                                        <p:strVal val="visible"/>
                                      </p:to>
                                    </p:set>
                                    <p:animEffect transition="in" filter="checkerboard(across)">
                                      <p:cBhvr>
                                        <p:cTn id="65" dur="500"/>
                                        <p:tgtEl>
                                          <p:spTgt spid="17"/>
                                        </p:tgtEl>
                                      </p:cBhvr>
                                    </p:animEffect>
                                  </p:childTnLst>
                                </p:cTn>
                              </p:par>
                              <p:par>
                                <p:cTn id="66" presetID="5" presetClass="entr" presetSubtype="10" fill="hold" grpId="0" nodeType="with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checkerboard(across)">
                                      <p:cBhvr>
                                        <p:cTn id="68" dur="500"/>
                                        <p:tgtEl>
                                          <p:spTgt spid="21"/>
                                        </p:tgtEl>
                                      </p:cBhvr>
                                    </p:animEffect>
                                  </p:childTnLst>
                                </p:cTn>
                              </p:par>
                              <p:par>
                                <p:cTn id="69" presetID="5" presetClass="entr" presetSubtype="10" fill="hold" nodeType="with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checkerboard(across)">
                                      <p:cBhvr>
                                        <p:cTn id="71" dur="500"/>
                                        <p:tgtEl>
                                          <p:spTgt spid="26"/>
                                        </p:tgtEl>
                                      </p:cBhvr>
                                    </p:animEffect>
                                  </p:childTnLst>
                                </p:cTn>
                              </p:par>
                              <p:par>
                                <p:cTn id="72" presetID="5" presetClass="entr" presetSubtype="10" fill="hold" nodeType="withEffect">
                                  <p:stCondLst>
                                    <p:cond delay="0"/>
                                  </p:stCondLst>
                                  <p:childTnLst>
                                    <p:set>
                                      <p:cBhvr>
                                        <p:cTn id="73" dur="1" fill="hold">
                                          <p:stCondLst>
                                            <p:cond delay="0"/>
                                          </p:stCondLst>
                                        </p:cTn>
                                        <p:tgtEl>
                                          <p:spTgt spid="9"/>
                                        </p:tgtEl>
                                        <p:attrNameLst>
                                          <p:attrName>style.visibility</p:attrName>
                                        </p:attrNameLst>
                                      </p:cBhvr>
                                      <p:to>
                                        <p:strVal val="visible"/>
                                      </p:to>
                                    </p:set>
                                    <p:animEffect transition="in" filter="checkerboard(across)">
                                      <p:cBhvr>
                                        <p:cTn id="74" dur="500"/>
                                        <p:tgtEl>
                                          <p:spTgt spid="9"/>
                                        </p:tgtEl>
                                      </p:cBhvr>
                                    </p:animEffect>
                                  </p:childTnLst>
                                </p:cTn>
                              </p:par>
                              <p:par>
                                <p:cTn id="75" presetID="5" presetClass="entr" presetSubtype="10" fill="hold" nodeType="with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checkerboard(across)">
                                      <p:cBhvr>
                                        <p:cTn id="77" dur="500"/>
                                        <p:tgtEl>
                                          <p:spTgt spid="23"/>
                                        </p:tgtEl>
                                      </p:cBhvr>
                                    </p:animEffect>
                                  </p:childTnLst>
                                </p:cTn>
                              </p:par>
                              <p:par>
                                <p:cTn id="78" presetID="5" presetClass="entr" presetSubtype="10" fill="hold"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checkerboard(across)">
                                      <p:cBhvr>
                                        <p:cTn id="80" dur="500"/>
                                        <p:tgtEl>
                                          <p:spTgt spid="38"/>
                                        </p:tgtEl>
                                      </p:cBhvr>
                                    </p:animEffect>
                                  </p:childTnLst>
                                </p:cTn>
                              </p:par>
                              <p:par>
                                <p:cTn id="81" presetID="5" presetClass="entr" presetSubtype="10" fill="hold" grpId="0" nodeType="withEffect">
                                  <p:stCondLst>
                                    <p:cond delay="0"/>
                                  </p:stCondLst>
                                  <p:childTnLst>
                                    <p:set>
                                      <p:cBhvr>
                                        <p:cTn id="82" dur="1" fill="hold">
                                          <p:stCondLst>
                                            <p:cond delay="0"/>
                                          </p:stCondLst>
                                        </p:cTn>
                                        <p:tgtEl>
                                          <p:spTgt spid="41"/>
                                        </p:tgtEl>
                                        <p:attrNameLst>
                                          <p:attrName>style.visibility</p:attrName>
                                        </p:attrNameLst>
                                      </p:cBhvr>
                                      <p:to>
                                        <p:strVal val="visible"/>
                                      </p:to>
                                    </p:set>
                                    <p:animEffect transition="in" filter="checkerboard(across)">
                                      <p:cBhvr>
                                        <p:cTn id="83" dur="500"/>
                                        <p:tgtEl>
                                          <p:spTgt spid="41"/>
                                        </p:tgtEl>
                                      </p:cBhvr>
                                    </p:animEffect>
                                  </p:childTnLst>
                                </p:cTn>
                              </p:par>
                              <p:par>
                                <p:cTn id="84" presetID="5" presetClass="entr" presetSubtype="10" fill="hold" grpId="0" nodeType="withEffect">
                                  <p:stCondLst>
                                    <p:cond delay="0"/>
                                  </p:stCondLst>
                                  <p:childTnLst>
                                    <p:set>
                                      <p:cBhvr>
                                        <p:cTn id="85" dur="1" fill="hold">
                                          <p:stCondLst>
                                            <p:cond delay="0"/>
                                          </p:stCondLst>
                                        </p:cTn>
                                        <p:tgtEl>
                                          <p:spTgt spid="20"/>
                                        </p:tgtEl>
                                        <p:attrNameLst>
                                          <p:attrName>style.visibility</p:attrName>
                                        </p:attrNameLst>
                                      </p:cBhvr>
                                      <p:to>
                                        <p:strVal val="visible"/>
                                      </p:to>
                                    </p:set>
                                    <p:animEffect transition="in" filter="checkerboard(across)">
                                      <p:cBhvr>
                                        <p:cTn id="86" dur="500"/>
                                        <p:tgtEl>
                                          <p:spTgt spid="20"/>
                                        </p:tgtEl>
                                      </p:cBhvr>
                                    </p:animEffect>
                                  </p:childTnLst>
                                </p:cTn>
                              </p:par>
                              <p:par>
                                <p:cTn id="87" presetID="5" presetClass="entr" presetSubtype="1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checkerboard(across)">
                                      <p:cBhvr>
                                        <p:cTn id="89" dur="500"/>
                                        <p:tgtEl>
                                          <p:spTgt spid="48"/>
                                        </p:tgtEl>
                                      </p:cBhvr>
                                    </p:animEffect>
                                  </p:childTnLst>
                                </p:cTn>
                              </p:par>
                              <p:par>
                                <p:cTn id="90" presetID="5" presetClass="entr" presetSubtype="10" fill="hold" grpId="0" nodeType="withEffect">
                                  <p:stCondLst>
                                    <p:cond delay="0"/>
                                  </p:stCondLst>
                                  <p:childTnLst>
                                    <p:set>
                                      <p:cBhvr>
                                        <p:cTn id="91" dur="1" fill="hold">
                                          <p:stCondLst>
                                            <p:cond delay="0"/>
                                          </p:stCondLst>
                                        </p:cTn>
                                        <p:tgtEl>
                                          <p:spTgt spid="29"/>
                                        </p:tgtEl>
                                        <p:attrNameLst>
                                          <p:attrName>style.visibility</p:attrName>
                                        </p:attrNameLst>
                                      </p:cBhvr>
                                      <p:to>
                                        <p:strVal val="visible"/>
                                      </p:to>
                                    </p:set>
                                    <p:animEffect transition="in" filter="checkerboard(across)">
                                      <p:cBhvr>
                                        <p:cTn id="92" dur="500"/>
                                        <p:tgtEl>
                                          <p:spTgt spid="29"/>
                                        </p:tgtEl>
                                      </p:cBhvr>
                                    </p:animEffect>
                                  </p:childTnLst>
                                </p:cTn>
                              </p:par>
                              <p:par>
                                <p:cTn id="93" presetID="5" presetClass="entr" presetSubtype="10" fill="hold" nodeType="withEffect">
                                  <p:stCondLst>
                                    <p:cond delay="0"/>
                                  </p:stCondLst>
                                  <p:childTnLst>
                                    <p:set>
                                      <p:cBhvr>
                                        <p:cTn id="94" dur="1" fill="hold">
                                          <p:stCondLst>
                                            <p:cond delay="0"/>
                                          </p:stCondLst>
                                        </p:cTn>
                                        <p:tgtEl>
                                          <p:spTgt spid="70"/>
                                        </p:tgtEl>
                                        <p:attrNameLst>
                                          <p:attrName>style.visibility</p:attrName>
                                        </p:attrNameLst>
                                      </p:cBhvr>
                                      <p:to>
                                        <p:strVal val="visible"/>
                                      </p:to>
                                    </p:set>
                                    <p:animEffect transition="in" filter="checkerboard(across)">
                                      <p:cBhvr>
                                        <p:cTn id="95" dur="500"/>
                                        <p:tgtEl>
                                          <p:spTgt spid="70"/>
                                        </p:tgtEl>
                                      </p:cBhvr>
                                    </p:animEffect>
                                  </p:childTnLst>
                                </p:cTn>
                              </p:par>
                              <p:par>
                                <p:cTn id="96" presetID="5" presetClass="entr" presetSubtype="10" fill="hold" nodeType="withEffect">
                                  <p:stCondLst>
                                    <p:cond delay="0"/>
                                  </p:stCondLst>
                                  <p:childTnLst>
                                    <p:set>
                                      <p:cBhvr>
                                        <p:cTn id="97" dur="1" fill="hold">
                                          <p:stCondLst>
                                            <p:cond delay="0"/>
                                          </p:stCondLst>
                                        </p:cTn>
                                        <p:tgtEl>
                                          <p:spTgt spid="71"/>
                                        </p:tgtEl>
                                        <p:attrNameLst>
                                          <p:attrName>style.visibility</p:attrName>
                                        </p:attrNameLst>
                                      </p:cBhvr>
                                      <p:to>
                                        <p:strVal val="visible"/>
                                      </p:to>
                                    </p:set>
                                    <p:animEffect transition="in" filter="checkerboard(across)">
                                      <p:cBhvr>
                                        <p:cTn id="98" dur="500"/>
                                        <p:tgtEl>
                                          <p:spTgt spid="71"/>
                                        </p:tgtEl>
                                      </p:cBhvr>
                                    </p:animEffect>
                                  </p:childTnLst>
                                </p:cTn>
                              </p:par>
                              <p:par>
                                <p:cTn id="99" presetID="5" presetClass="entr" presetSubtype="10" fill="hold" nodeType="withEffect">
                                  <p:stCondLst>
                                    <p:cond delay="0"/>
                                  </p:stCondLst>
                                  <p:childTnLst>
                                    <p:set>
                                      <p:cBhvr>
                                        <p:cTn id="100" dur="1" fill="hold">
                                          <p:stCondLst>
                                            <p:cond delay="0"/>
                                          </p:stCondLst>
                                        </p:cTn>
                                        <p:tgtEl>
                                          <p:spTgt spid="72"/>
                                        </p:tgtEl>
                                        <p:attrNameLst>
                                          <p:attrName>style.visibility</p:attrName>
                                        </p:attrNameLst>
                                      </p:cBhvr>
                                      <p:to>
                                        <p:strVal val="visible"/>
                                      </p:to>
                                    </p:set>
                                    <p:animEffect transition="in" filter="checkerboard(across)">
                                      <p:cBhvr>
                                        <p:cTn id="101" dur="500"/>
                                        <p:tgtEl>
                                          <p:spTgt spid="72"/>
                                        </p:tgtEl>
                                      </p:cBhvr>
                                    </p:animEffect>
                                  </p:childTnLst>
                                </p:cTn>
                              </p:par>
                              <p:par>
                                <p:cTn id="102" presetID="5" presetClass="entr" presetSubtype="10" fill="hold" nodeType="withEffect">
                                  <p:stCondLst>
                                    <p:cond delay="0"/>
                                  </p:stCondLst>
                                  <p:childTnLst>
                                    <p:set>
                                      <p:cBhvr>
                                        <p:cTn id="103" dur="1" fill="hold">
                                          <p:stCondLst>
                                            <p:cond delay="0"/>
                                          </p:stCondLst>
                                        </p:cTn>
                                        <p:tgtEl>
                                          <p:spTgt spid="73"/>
                                        </p:tgtEl>
                                        <p:attrNameLst>
                                          <p:attrName>style.visibility</p:attrName>
                                        </p:attrNameLst>
                                      </p:cBhvr>
                                      <p:to>
                                        <p:strVal val="visible"/>
                                      </p:to>
                                    </p:set>
                                    <p:animEffect transition="in" filter="checkerboard(across)">
                                      <p:cBhvr>
                                        <p:cTn id="104" dur="500"/>
                                        <p:tgtEl>
                                          <p:spTgt spid="73"/>
                                        </p:tgtEl>
                                      </p:cBhvr>
                                    </p:animEffect>
                                  </p:childTnLst>
                                </p:cTn>
                              </p:par>
                              <p:par>
                                <p:cTn id="105" presetID="5" presetClass="entr" presetSubtype="10" fill="hold" nodeType="withEffect">
                                  <p:stCondLst>
                                    <p:cond delay="0"/>
                                  </p:stCondLst>
                                  <p:childTnLst>
                                    <p:set>
                                      <p:cBhvr>
                                        <p:cTn id="106" dur="1" fill="hold">
                                          <p:stCondLst>
                                            <p:cond delay="0"/>
                                          </p:stCondLst>
                                        </p:cTn>
                                        <p:tgtEl>
                                          <p:spTgt spid="74"/>
                                        </p:tgtEl>
                                        <p:attrNameLst>
                                          <p:attrName>style.visibility</p:attrName>
                                        </p:attrNameLst>
                                      </p:cBhvr>
                                      <p:to>
                                        <p:strVal val="visible"/>
                                      </p:to>
                                    </p:set>
                                    <p:animEffect transition="in" filter="checkerboard(across)">
                                      <p:cBhvr>
                                        <p:cTn id="107" dur="500"/>
                                        <p:tgtEl>
                                          <p:spTgt spid="74"/>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5" presetClass="entr" presetSubtype="10" fill="hold" nodeType="clickEffect">
                                  <p:stCondLst>
                                    <p:cond delay="0"/>
                                  </p:stCondLst>
                                  <p:childTnLst>
                                    <p:set>
                                      <p:cBhvr>
                                        <p:cTn id="111" dur="1" fill="hold">
                                          <p:stCondLst>
                                            <p:cond delay="0"/>
                                          </p:stCondLst>
                                        </p:cTn>
                                        <p:tgtEl>
                                          <p:spTgt spid="46"/>
                                        </p:tgtEl>
                                        <p:attrNameLst>
                                          <p:attrName>style.visibility</p:attrName>
                                        </p:attrNameLst>
                                      </p:cBhvr>
                                      <p:to>
                                        <p:strVal val="visible"/>
                                      </p:to>
                                    </p:set>
                                    <p:animEffect transition="in" filter="checkerboard(across)">
                                      <p:cBhvr>
                                        <p:cTn id="112" dur="500"/>
                                        <p:tgtEl>
                                          <p:spTgt spid="46"/>
                                        </p:tgtEl>
                                      </p:cBhvr>
                                    </p:animEffect>
                                  </p:childTnLst>
                                </p:cTn>
                              </p:par>
                              <p:par>
                                <p:cTn id="113" presetID="5" presetClass="entr" presetSubtype="10" fill="hold" grpId="0" nodeType="withEffect">
                                  <p:stCondLst>
                                    <p:cond delay="0"/>
                                  </p:stCondLst>
                                  <p:childTnLst>
                                    <p:set>
                                      <p:cBhvr>
                                        <p:cTn id="114" dur="1" fill="hold">
                                          <p:stCondLst>
                                            <p:cond delay="0"/>
                                          </p:stCondLst>
                                        </p:cTn>
                                        <p:tgtEl>
                                          <p:spTgt spid="45"/>
                                        </p:tgtEl>
                                        <p:attrNameLst>
                                          <p:attrName>style.visibility</p:attrName>
                                        </p:attrNameLst>
                                      </p:cBhvr>
                                      <p:to>
                                        <p:strVal val="visible"/>
                                      </p:to>
                                    </p:set>
                                    <p:animEffect transition="in" filter="checkerboard(across)">
                                      <p:cBhvr>
                                        <p:cTn id="115" dur="500"/>
                                        <p:tgtEl>
                                          <p:spTgt spid="45"/>
                                        </p:tgtEl>
                                      </p:cBhvr>
                                    </p:animEffect>
                                  </p:childTnLst>
                                </p:cTn>
                              </p:par>
                              <p:par>
                                <p:cTn id="116" presetID="5" presetClass="entr" presetSubtype="10" fill="hold" grpId="0" nodeType="withEffect">
                                  <p:stCondLst>
                                    <p:cond delay="0"/>
                                  </p:stCondLst>
                                  <p:childTnLst>
                                    <p:set>
                                      <p:cBhvr>
                                        <p:cTn id="117" dur="1" fill="hold">
                                          <p:stCondLst>
                                            <p:cond delay="0"/>
                                          </p:stCondLst>
                                        </p:cTn>
                                        <p:tgtEl>
                                          <p:spTgt spid="47"/>
                                        </p:tgtEl>
                                        <p:attrNameLst>
                                          <p:attrName>style.visibility</p:attrName>
                                        </p:attrNameLst>
                                      </p:cBhvr>
                                      <p:to>
                                        <p:strVal val="visible"/>
                                      </p:to>
                                    </p:set>
                                    <p:animEffect transition="in" filter="checkerboard(across)">
                                      <p:cBhvr>
                                        <p:cTn id="118" dur="500"/>
                                        <p:tgtEl>
                                          <p:spTgt spid="47"/>
                                        </p:tgtEl>
                                      </p:cBhvr>
                                    </p:animEffect>
                                  </p:childTnLst>
                                </p:cTn>
                              </p:par>
                              <p:par>
                                <p:cTn id="119" presetID="5" presetClass="entr" presetSubtype="10" fill="hold" grpId="0" nodeType="withEffect">
                                  <p:stCondLst>
                                    <p:cond delay="0"/>
                                  </p:stCondLst>
                                  <p:childTnLst>
                                    <p:set>
                                      <p:cBhvr>
                                        <p:cTn id="120" dur="1" fill="hold">
                                          <p:stCondLst>
                                            <p:cond delay="0"/>
                                          </p:stCondLst>
                                        </p:cTn>
                                        <p:tgtEl>
                                          <p:spTgt spid="33"/>
                                        </p:tgtEl>
                                        <p:attrNameLst>
                                          <p:attrName>style.visibility</p:attrName>
                                        </p:attrNameLst>
                                      </p:cBhvr>
                                      <p:to>
                                        <p:strVal val="visible"/>
                                      </p:to>
                                    </p:set>
                                    <p:animEffect transition="in" filter="checkerboard(across)">
                                      <p:cBhvr>
                                        <p:cTn id="121" dur="500"/>
                                        <p:tgtEl>
                                          <p:spTgt spid="33"/>
                                        </p:tgtEl>
                                      </p:cBhvr>
                                    </p:animEffect>
                                  </p:childTnLst>
                                </p:cTn>
                              </p:par>
                              <p:par>
                                <p:cTn id="122" presetID="5" presetClass="entr" presetSubtype="10" fill="hold" nodeType="withEffect">
                                  <p:stCondLst>
                                    <p:cond delay="0"/>
                                  </p:stCondLst>
                                  <p:childTnLst>
                                    <p:set>
                                      <p:cBhvr>
                                        <p:cTn id="123" dur="1" fill="hold">
                                          <p:stCondLst>
                                            <p:cond delay="0"/>
                                          </p:stCondLst>
                                        </p:cTn>
                                        <p:tgtEl>
                                          <p:spTgt spid="43"/>
                                        </p:tgtEl>
                                        <p:attrNameLst>
                                          <p:attrName>style.visibility</p:attrName>
                                        </p:attrNameLst>
                                      </p:cBhvr>
                                      <p:to>
                                        <p:strVal val="visible"/>
                                      </p:to>
                                    </p:set>
                                    <p:animEffect transition="in" filter="checkerboard(across)">
                                      <p:cBhvr>
                                        <p:cTn id="124" dur="500"/>
                                        <p:tgtEl>
                                          <p:spTgt spid="43"/>
                                        </p:tgtEl>
                                      </p:cBhvr>
                                    </p:animEffect>
                                  </p:childTnLst>
                                </p:cTn>
                              </p:par>
                              <p:par>
                                <p:cTn id="125" presetID="5" presetClass="entr" presetSubtype="10"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Effect transition="in" filter="checkerboard(across)">
                                      <p:cBhvr>
                                        <p:cTn id="127" dur="500"/>
                                        <p:tgtEl>
                                          <p:spTgt spid="44"/>
                                        </p:tgtEl>
                                      </p:cBhvr>
                                    </p:animEffect>
                                  </p:childTnLst>
                                </p:cTn>
                              </p:par>
                              <p:par>
                                <p:cTn id="128" presetID="5" presetClass="entr" presetSubtype="10" fill="hold" nodeType="withEffect">
                                  <p:stCondLst>
                                    <p:cond delay="0"/>
                                  </p:stCondLst>
                                  <p:childTnLst>
                                    <p:set>
                                      <p:cBhvr>
                                        <p:cTn id="129" dur="1" fill="hold">
                                          <p:stCondLst>
                                            <p:cond delay="0"/>
                                          </p:stCondLst>
                                        </p:cTn>
                                        <p:tgtEl>
                                          <p:spTgt spid="54"/>
                                        </p:tgtEl>
                                        <p:attrNameLst>
                                          <p:attrName>style.visibility</p:attrName>
                                        </p:attrNameLst>
                                      </p:cBhvr>
                                      <p:to>
                                        <p:strVal val="visible"/>
                                      </p:to>
                                    </p:set>
                                    <p:animEffect transition="in" filter="checkerboard(across)">
                                      <p:cBhvr>
                                        <p:cTn id="130" dur="500"/>
                                        <p:tgtEl>
                                          <p:spTgt spid="54"/>
                                        </p:tgtEl>
                                      </p:cBhvr>
                                    </p:animEffect>
                                  </p:childTnLst>
                                </p:cTn>
                              </p:par>
                              <p:par>
                                <p:cTn id="131" presetID="5" presetClass="entr" presetSubtype="10" fill="hold" nodeType="withEffect">
                                  <p:stCondLst>
                                    <p:cond delay="0"/>
                                  </p:stCondLst>
                                  <p:childTnLst>
                                    <p:set>
                                      <p:cBhvr>
                                        <p:cTn id="132" dur="1" fill="hold">
                                          <p:stCondLst>
                                            <p:cond delay="0"/>
                                          </p:stCondLst>
                                        </p:cTn>
                                        <p:tgtEl>
                                          <p:spTgt spid="55"/>
                                        </p:tgtEl>
                                        <p:attrNameLst>
                                          <p:attrName>style.visibility</p:attrName>
                                        </p:attrNameLst>
                                      </p:cBhvr>
                                      <p:to>
                                        <p:strVal val="visible"/>
                                      </p:to>
                                    </p:set>
                                    <p:animEffect transition="in" filter="checkerboard(across)">
                                      <p:cBhvr>
                                        <p:cTn id="133" dur="500"/>
                                        <p:tgtEl>
                                          <p:spTgt spid="55"/>
                                        </p:tgtEl>
                                      </p:cBhvr>
                                    </p:animEffect>
                                  </p:childTnLst>
                                </p:cTn>
                              </p:par>
                              <p:par>
                                <p:cTn id="134" presetID="5" presetClass="entr" presetSubtype="10" fill="hold" grpId="0" nodeType="withEffect">
                                  <p:stCondLst>
                                    <p:cond delay="0"/>
                                  </p:stCondLst>
                                  <p:childTnLst>
                                    <p:set>
                                      <p:cBhvr>
                                        <p:cTn id="135" dur="1" fill="hold">
                                          <p:stCondLst>
                                            <p:cond delay="0"/>
                                          </p:stCondLst>
                                        </p:cTn>
                                        <p:tgtEl>
                                          <p:spTgt spid="53"/>
                                        </p:tgtEl>
                                        <p:attrNameLst>
                                          <p:attrName>style.visibility</p:attrName>
                                        </p:attrNameLst>
                                      </p:cBhvr>
                                      <p:to>
                                        <p:strVal val="visible"/>
                                      </p:to>
                                    </p:set>
                                    <p:animEffect transition="in" filter="checkerboard(across)">
                                      <p:cBhvr>
                                        <p:cTn id="136" dur="500"/>
                                        <p:tgtEl>
                                          <p:spTgt spid="53"/>
                                        </p:tgtEl>
                                      </p:cBhvr>
                                    </p:animEffec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5" presetClass="entr" presetSubtype="10" fill="hold" grpId="0" nodeType="clickEffect">
                                  <p:stCondLst>
                                    <p:cond delay="0"/>
                                  </p:stCondLst>
                                  <p:childTnLst>
                                    <p:set>
                                      <p:cBhvr>
                                        <p:cTn id="140" dur="1" fill="hold">
                                          <p:stCondLst>
                                            <p:cond delay="0"/>
                                          </p:stCondLst>
                                        </p:cTn>
                                        <p:tgtEl>
                                          <p:spTgt spid="50"/>
                                        </p:tgtEl>
                                        <p:attrNameLst>
                                          <p:attrName>style.visibility</p:attrName>
                                        </p:attrNameLst>
                                      </p:cBhvr>
                                      <p:to>
                                        <p:strVal val="visible"/>
                                      </p:to>
                                    </p:set>
                                    <p:animEffect transition="in" filter="checkerboard(across)">
                                      <p:cBhvr>
                                        <p:cTn id="141" dur="500"/>
                                        <p:tgtEl>
                                          <p:spTgt spid="50"/>
                                        </p:tgtEl>
                                      </p:cBhvr>
                                    </p:animEffect>
                                  </p:childTnLst>
                                </p:cTn>
                              </p:par>
                              <p:par>
                                <p:cTn id="142" presetID="5" presetClass="entr" presetSubtype="10" fill="hold" grpId="0" nodeType="withEffect">
                                  <p:stCondLst>
                                    <p:cond delay="0"/>
                                  </p:stCondLst>
                                  <p:childTnLst>
                                    <p:set>
                                      <p:cBhvr>
                                        <p:cTn id="143" dur="1" fill="hold">
                                          <p:stCondLst>
                                            <p:cond delay="0"/>
                                          </p:stCondLst>
                                        </p:cTn>
                                        <p:tgtEl>
                                          <p:spTgt spid="49"/>
                                        </p:tgtEl>
                                        <p:attrNameLst>
                                          <p:attrName>style.visibility</p:attrName>
                                        </p:attrNameLst>
                                      </p:cBhvr>
                                      <p:to>
                                        <p:strVal val="visible"/>
                                      </p:to>
                                    </p:set>
                                    <p:animEffect transition="in" filter="checkerboard(across)">
                                      <p:cBhvr>
                                        <p:cTn id="144" dur="500"/>
                                        <p:tgtEl>
                                          <p:spTgt spid="49"/>
                                        </p:tgtEl>
                                      </p:cBhvr>
                                    </p:animEffect>
                                  </p:childTnLst>
                                </p:cTn>
                              </p:par>
                              <p:par>
                                <p:cTn id="145" presetID="5" presetClass="entr" presetSubtype="10" fill="hold" grpId="0" nodeType="withEffect">
                                  <p:stCondLst>
                                    <p:cond delay="0"/>
                                  </p:stCondLst>
                                  <p:childTnLst>
                                    <p:set>
                                      <p:cBhvr>
                                        <p:cTn id="146" dur="1" fill="hold">
                                          <p:stCondLst>
                                            <p:cond delay="0"/>
                                          </p:stCondLst>
                                        </p:cTn>
                                        <p:tgtEl>
                                          <p:spTgt spid="51"/>
                                        </p:tgtEl>
                                        <p:attrNameLst>
                                          <p:attrName>style.visibility</p:attrName>
                                        </p:attrNameLst>
                                      </p:cBhvr>
                                      <p:to>
                                        <p:strVal val="visible"/>
                                      </p:to>
                                    </p:set>
                                    <p:animEffect transition="in" filter="checkerboard(across)">
                                      <p:cBhvr>
                                        <p:cTn id="147" dur="500"/>
                                        <p:tgtEl>
                                          <p:spTgt spid="51"/>
                                        </p:tgtEl>
                                      </p:cBhvr>
                                    </p:animEffect>
                                  </p:childTnLst>
                                </p:cTn>
                              </p:par>
                            </p:childTnLst>
                          </p:cTn>
                        </p:par>
                      </p:childTnLst>
                    </p:cTn>
                  </p:par>
                  <p:par>
                    <p:cTn id="148" fill="hold">
                      <p:stCondLst>
                        <p:cond delay="indefinite"/>
                      </p:stCondLst>
                      <p:childTnLst>
                        <p:par>
                          <p:cTn id="149" fill="hold">
                            <p:stCondLst>
                              <p:cond delay="0"/>
                            </p:stCondLst>
                            <p:childTnLst>
                              <p:par>
                                <p:cTn id="150" presetID="2" presetClass="entr" presetSubtype="4" fill="hold" grpId="0" nodeType="clickEffect">
                                  <p:stCondLst>
                                    <p:cond delay="0"/>
                                  </p:stCondLst>
                                  <p:childTnLst>
                                    <p:set>
                                      <p:cBhvr>
                                        <p:cTn id="151" dur="1" fill="hold">
                                          <p:stCondLst>
                                            <p:cond delay="0"/>
                                          </p:stCondLst>
                                        </p:cTn>
                                        <p:tgtEl>
                                          <p:spTgt spid="2"/>
                                        </p:tgtEl>
                                        <p:attrNameLst>
                                          <p:attrName>style.visibility</p:attrName>
                                        </p:attrNameLst>
                                      </p:cBhvr>
                                      <p:to>
                                        <p:strVal val="visible"/>
                                      </p:to>
                                    </p:set>
                                    <p:anim calcmode="lin" valueType="num">
                                      <p:cBhvr additive="base">
                                        <p:cTn id="152" dur="500" fill="hold"/>
                                        <p:tgtEl>
                                          <p:spTgt spid="2"/>
                                        </p:tgtEl>
                                        <p:attrNameLst>
                                          <p:attrName>ppt_x</p:attrName>
                                        </p:attrNameLst>
                                      </p:cBhvr>
                                      <p:tavLst>
                                        <p:tav tm="0">
                                          <p:val>
                                            <p:strVal val="#ppt_x"/>
                                          </p:val>
                                        </p:tav>
                                        <p:tav tm="100000">
                                          <p:val>
                                            <p:strVal val="#ppt_x"/>
                                          </p:val>
                                        </p:tav>
                                      </p:tavLst>
                                    </p:anim>
                                    <p:anim calcmode="lin" valueType="num">
                                      <p:cBhvr additive="base">
                                        <p:cTn id="15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animBg="1"/>
      <p:bldP spid="19" grpId="0"/>
      <p:bldP spid="20" grpId="0"/>
      <p:bldP spid="21" grpId="0"/>
      <p:bldP spid="29" grpId="0" animBg="1"/>
      <p:bldP spid="41" grpId="0"/>
      <p:bldP spid="44" grpId="0"/>
      <p:bldP spid="45" grpId="0" animBg="1"/>
      <p:bldP spid="47" grpId="0"/>
      <p:bldP spid="48" grpId="0"/>
      <p:bldP spid="49" grpId="0"/>
      <p:bldP spid="50" grpId="0" animBg="1"/>
      <p:bldP spid="51" grpId="0" animBg="1"/>
      <p:bldP spid="53" grpId="0"/>
      <p:bldP spid="31" grpId="0" animBg="1"/>
      <p:bldP spid="34" grpId="0"/>
      <p:bldP spid="36" grpId="0"/>
      <p:bldP spid="13" grpId="0" animBg="1"/>
      <p:bldP spid="33" grpId="0" animBg="1"/>
      <p:bldP spid="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Oval 2">
            <a:extLst>
              <a:ext uri="{FF2B5EF4-FFF2-40B4-BE49-F238E27FC236}">
                <a16:creationId xmlns:a16="http://schemas.microsoft.com/office/drawing/2014/main" id="{7850D8E7-C2A0-4501-B581-C975A6E54203}"/>
              </a:ext>
            </a:extLst>
          </p:cNvPr>
          <p:cNvSpPr>
            <a:spLocks noChangeArrowheads="1"/>
          </p:cNvSpPr>
          <p:nvPr/>
        </p:nvSpPr>
        <p:spPr bwMode="auto">
          <a:xfrm>
            <a:off x="2384426" y="1425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55" name="Oval 3">
            <a:extLst>
              <a:ext uri="{FF2B5EF4-FFF2-40B4-BE49-F238E27FC236}">
                <a16:creationId xmlns:a16="http://schemas.microsoft.com/office/drawing/2014/main" id="{8F8ECC89-7AD6-48A4-A9E0-7557EB197B1B}"/>
              </a:ext>
            </a:extLst>
          </p:cNvPr>
          <p:cNvSpPr>
            <a:spLocks noChangeArrowheads="1"/>
          </p:cNvSpPr>
          <p:nvPr/>
        </p:nvSpPr>
        <p:spPr bwMode="auto">
          <a:xfrm>
            <a:off x="2446339" y="131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56" name="Oval 4">
            <a:extLst>
              <a:ext uri="{FF2B5EF4-FFF2-40B4-BE49-F238E27FC236}">
                <a16:creationId xmlns:a16="http://schemas.microsoft.com/office/drawing/2014/main" id="{02897211-9A59-48B3-A17E-F7F70F47DC08}"/>
              </a:ext>
            </a:extLst>
          </p:cNvPr>
          <p:cNvSpPr>
            <a:spLocks noChangeArrowheads="1"/>
          </p:cNvSpPr>
          <p:nvPr/>
        </p:nvSpPr>
        <p:spPr bwMode="auto">
          <a:xfrm>
            <a:off x="2301876" y="10287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57" name="Oval 5">
            <a:extLst>
              <a:ext uri="{FF2B5EF4-FFF2-40B4-BE49-F238E27FC236}">
                <a16:creationId xmlns:a16="http://schemas.microsoft.com/office/drawing/2014/main" id="{496C0971-7EA5-4C4F-91E5-FC8B2ECDB9B5}"/>
              </a:ext>
            </a:extLst>
          </p:cNvPr>
          <p:cNvSpPr>
            <a:spLocks noChangeArrowheads="1"/>
          </p:cNvSpPr>
          <p:nvPr/>
        </p:nvSpPr>
        <p:spPr bwMode="auto">
          <a:xfrm>
            <a:off x="2341564" y="2419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58" name="Oval 6">
            <a:extLst>
              <a:ext uri="{FF2B5EF4-FFF2-40B4-BE49-F238E27FC236}">
                <a16:creationId xmlns:a16="http://schemas.microsoft.com/office/drawing/2014/main" id="{62CF3CD0-8307-4A38-A643-902B29AFABA9}"/>
              </a:ext>
            </a:extLst>
          </p:cNvPr>
          <p:cNvSpPr>
            <a:spLocks noChangeArrowheads="1"/>
          </p:cNvSpPr>
          <p:nvPr/>
        </p:nvSpPr>
        <p:spPr bwMode="auto">
          <a:xfrm>
            <a:off x="2224089" y="1504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59" name="Oval 7">
            <a:extLst>
              <a:ext uri="{FF2B5EF4-FFF2-40B4-BE49-F238E27FC236}">
                <a16:creationId xmlns:a16="http://schemas.microsoft.com/office/drawing/2014/main" id="{4C0667D6-A99C-4E0E-B651-2862843180C7}"/>
              </a:ext>
            </a:extLst>
          </p:cNvPr>
          <p:cNvSpPr>
            <a:spLocks noChangeArrowheads="1"/>
          </p:cNvSpPr>
          <p:nvPr/>
        </p:nvSpPr>
        <p:spPr bwMode="auto">
          <a:xfrm>
            <a:off x="2303464" y="198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60" name="Oval 8">
            <a:extLst>
              <a:ext uri="{FF2B5EF4-FFF2-40B4-BE49-F238E27FC236}">
                <a16:creationId xmlns:a16="http://schemas.microsoft.com/office/drawing/2014/main" id="{DB6F923B-D70B-4FA5-88F5-068908B526E3}"/>
              </a:ext>
            </a:extLst>
          </p:cNvPr>
          <p:cNvSpPr>
            <a:spLocks noChangeArrowheads="1"/>
          </p:cNvSpPr>
          <p:nvPr/>
        </p:nvSpPr>
        <p:spPr bwMode="auto">
          <a:xfrm>
            <a:off x="2278064" y="143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61" name="Oval 9">
            <a:extLst>
              <a:ext uri="{FF2B5EF4-FFF2-40B4-BE49-F238E27FC236}">
                <a16:creationId xmlns:a16="http://schemas.microsoft.com/office/drawing/2014/main" id="{344B2BC0-F956-4C24-83B8-5DE00A4A9DCE}"/>
              </a:ext>
            </a:extLst>
          </p:cNvPr>
          <p:cNvSpPr>
            <a:spLocks noChangeArrowheads="1"/>
          </p:cNvSpPr>
          <p:nvPr/>
        </p:nvSpPr>
        <p:spPr bwMode="auto">
          <a:xfrm>
            <a:off x="2209801" y="12366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62" name="Oval 10">
            <a:extLst>
              <a:ext uri="{FF2B5EF4-FFF2-40B4-BE49-F238E27FC236}">
                <a16:creationId xmlns:a16="http://schemas.microsoft.com/office/drawing/2014/main" id="{6EFE0995-D067-4BE8-8695-0F21B7DFECBD}"/>
              </a:ext>
            </a:extLst>
          </p:cNvPr>
          <p:cNvSpPr>
            <a:spLocks noChangeArrowheads="1"/>
          </p:cNvSpPr>
          <p:nvPr/>
        </p:nvSpPr>
        <p:spPr bwMode="auto">
          <a:xfrm>
            <a:off x="2347914" y="131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63" name="Oval 11">
            <a:extLst>
              <a:ext uri="{FF2B5EF4-FFF2-40B4-BE49-F238E27FC236}">
                <a16:creationId xmlns:a16="http://schemas.microsoft.com/office/drawing/2014/main" id="{AFE84E95-2481-4E6F-902A-7B14B9D03EDC}"/>
              </a:ext>
            </a:extLst>
          </p:cNvPr>
          <p:cNvSpPr>
            <a:spLocks noChangeArrowheads="1"/>
          </p:cNvSpPr>
          <p:nvPr/>
        </p:nvSpPr>
        <p:spPr bwMode="auto">
          <a:xfrm>
            <a:off x="2281239" y="113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64" name="Oval 12">
            <a:extLst>
              <a:ext uri="{FF2B5EF4-FFF2-40B4-BE49-F238E27FC236}">
                <a16:creationId xmlns:a16="http://schemas.microsoft.com/office/drawing/2014/main" id="{56829FBF-46F7-487B-A705-C2B761485FDD}"/>
              </a:ext>
            </a:extLst>
          </p:cNvPr>
          <p:cNvSpPr>
            <a:spLocks noChangeArrowheads="1"/>
          </p:cNvSpPr>
          <p:nvPr/>
        </p:nvSpPr>
        <p:spPr bwMode="auto">
          <a:xfrm>
            <a:off x="2424114" y="110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65" name="Oval 13">
            <a:extLst>
              <a:ext uri="{FF2B5EF4-FFF2-40B4-BE49-F238E27FC236}">
                <a16:creationId xmlns:a16="http://schemas.microsoft.com/office/drawing/2014/main" id="{0758CD93-E592-4FAD-8A69-C340BD577A0E}"/>
              </a:ext>
            </a:extLst>
          </p:cNvPr>
          <p:cNvSpPr>
            <a:spLocks noChangeArrowheads="1"/>
          </p:cNvSpPr>
          <p:nvPr/>
        </p:nvSpPr>
        <p:spPr bwMode="auto">
          <a:xfrm>
            <a:off x="2384426" y="1008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66" name="Oval 14">
            <a:extLst>
              <a:ext uri="{FF2B5EF4-FFF2-40B4-BE49-F238E27FC236}">
                <a16:creationId xmlns:a16="http://schemas.microsoft.com/office/drawing/2014/main" id="{9BDC1CF8-1FB6-4469-8A06-CC8E12BB16C1}"/>
              </a:ext>
            </a:extLst>
          </p:cNvPr>
          <p:cNvSpPr>
            <a:spLocks noChangeArrowheads="1"/>
          </p:cNvSpPr>
          <p:nvPr/>
        </p:nvSpPr>
        <p:spPr bwMode="auto">
          <a:xfrm>
            <a:off x="2443164" y="1868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67" name="Oval 15">
            <a:extLst>
              <a:ext uri="{FF2B5EF4-FFF2-40B4-BE49-F238E27FC236}">
                <a16:creationId xmlns:a16="http://schemas.microsoft.com/office/drawing/2014/main" id="{55B1BD34-099A-4A18-9204-70730A78EFAB}"/>
              </a:ext>
            </a:extLst>
          </p:cNvPr>
          <p:cNvSpPr>
            <a:spLocks noChangeArrowheads="1"/>
          </p:cNvSpPr>
          <p:nvPr/>
        </p:nvSpPr>
        <p:spPr bwMode="auto">
          <a:xfrm>
            <a:off x="2286001" y="1844676"/>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68" name="Oval 16">
            <a:extLst>
              <a:ext uri="{FF2B5EF4-FFF2-40B4-BE49-F238E27FC236}">
                <a16:creationId xmlns:a16="http://schemas.microsoft.com/office/drawing/2014/main" id="{A1A8747C-6AE0-4890-AF1E-5DAF819D9CBC}"/>
              </a:ext>
            </a:extLst>
          </p:cNvPr>
          <p:cNvSpPr>
            <a:spLocks noChangeArrowheads="1"/>
          </p:cNvSpPr>
          <p:nvPr/>
        </p:nvSpPr>
        <p:spPr bwMode="auto">
          <a:xfrm>
            <a:off x="2357438" y="19081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69" name="Oval 17">
            <a:extLst>
              <a:ext uri="{FF2B5EF4-FFF2-40B4-BE49-F238E27FC236}">
                <a16:creationId xmlns:a16="http://schemas.microsoft.com/office/drawing/2014/main" id="{F570A5AD-CE23-4213-81F4-C4AED6748FB5}"/>
              </a:ext>
            </a:extLst>
          </p:cNvPr>
          <p:cNvSpPr>
            <a:spLocks noChangeArrowheads="1"/>
          </p:cNvSpPr>
          <p:nvPr/>
        </p:nvSpPr>
        <p:spPr bwMode="auto">
          <a:xfrm>
            <a:off x="2338389" y="179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70" name="Oval 18">
            <a:extLst>
              <a:ext uri="{FF2B5EF4-FFF2-40B4-BE49-F238E27FC236}">
                <a16:creationId xmlns:a16="http://schemas.microsoft.com/office/drawing/2014/main" id="{DE80C3AC-99E0-4534-8A62-C68B4F1E2CAE}"/>
              </a:ext>
            </a:extLst>
          </p:cNvPr>
          <p:cNvSpPr>
            <a:spLocks noChangeArrowheads="1"/>
          </p:cNvSpPr>
          <p:nvPr/>
        </p:nvSpPr>
        <p:spPr bwMode="auto">
          <a:xfrm>
            <a:off x="2409826" y="1795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71" name="Oval 19">
            <a:extLst>
              <a:ext uri="{FF2B5EF4-FFF2-40B4-BE49-F238E27FC236}">
                <a16:creationId xmlns:a16="http://schemas.microsoft.com/office/drawing/2014/main" id="{AA95584C-5E6B-4175-BAB6-23F58D998D59}"/>
              </a:ext>
            </a:extLst>
          </p:cNvPr>
          <p:cNvSpPr>
            <a:spLocks noChangeArrowheads="1"/>
          </p:cNvSpPr>
          <p:nvPr/>
        </p:nvSpPr>
        <p:spPr bwMode="auto">
          <a:xfrm>
            <a:off x="2433639" y="1722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72" name="Oval 20">
            <a:extLst>
              <a:ext uri="{FF2B5EF4-FFF2-40B4-BE49-F238E27FC236}">
                <a16:creationId xmlns:a16="http://schemas.microsoft.com/office/drawing/2014/main" id="{4E427FAC-F106-41C8-ADAD-D43B8926B946}"/>
              </a:ext>
            </a:extLst>
          </p:cNvPr>
          <p:cNvSpPr>
            <a:spLocks noChangeArrowheads="1"/>
          </p:cNvSpPr>
          <p:nvPr/>
        </p:nvSpPr>
        <p:spPr bwMode="auto">
          <a:xfrm>
            <a:off x="2236789" y="277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73" name="Oval 21">
            <a:extLst>
              <a:ext uri="{FF2B5EF4-FFF2-40B4-BE49-F238E27FC236}">
                <a16:creationId xmlns:a16="http://schemas.microsoft.com/office/drawing/2014/main" id="{C453D00A-5BAE-4E36-8962-A74D1E54C71A}"/>
              </a:ext>
            </a:extLst>
          </p:cNvPr>
          <p:cNvSpPr>
            <a:spLocks noChangeArrowheads="1"/>
          </p:cNvSpPr>
          <p:nvPr/>
        </p:nvSpPr>
        <p:spPr bwMode="auto">
          <a:xfrm>
            <a:off x="2236789" y="169068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74" name="Oval 22">
            <a:extLst>
              <a:ext uri="{FF2B5EF4-FFF2-40B4-BE49-F238E27FC236}">
                <a16:creationId xmlns:a16="http://schemas.microsoft.com/office/drawing/2014/main" id="{9B4D65CE-6563-4894-AC17-E0BF93080AFD}"/>
              </a:ext>
            </a:extLst>
          </p:cNvPr>
          <p:cNvSpPr>
            <a:spLocks noChangeArrowheads="1"/>
          </p:cNvSpPr>
          <p:nvPr/>
        </p:nvSpPr>
        <p:spPr bwMode="auto">
          <a:xfrm>
            <a:off x="2241551" y="1776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75" name="Oval 23">
            <a:extLst>
              <a:ext uri="{FF2B5EF4-FFF2-40B4-BE49-F238E27FC236}">
                <a16:creationId xmlns:a16="http://schemas.microsoft.com/office/drawing/2014/main" id="{EA13ABFF-F934-4CC1-B6EB-93AADCE64F9A}"/>
              </a:ext>
            </a:extLst>
          </p:cNvPr>
          <p:cNvSpPr>
            <a:spLocks noChangeArrowheads="1"/>
          </p:cNvSpPr>
          <p:nvPr/>
        </p:nvSpPr>
        <p:spPr bwMode="auto">
          <a:xfrm>
            <a:off x="2468564" y="1631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76" name="Oval 24">
            <a:extLst>
              <a:ext uri="{FF2B5EF4-FFF2-40B4-BE49-F238E27FC236}">
                <a16:creationId xmlns:a16="http://schemas.microsoft.com/office/drawing/2014/main" id="{7E631C9C-E057-4F87-B2DC-847651A38522}"/>
              </a:ext>
            </a:extLst>
          </p:cNvPr>
          <p:cNvSpPr>
            <a:spLocks noChangeArrowheads="1"/>
          </p:cNvSpPr>
          <p:nvPr/>
        </p:nvSpPr>
        <p:spPr bwMode="auto">
          <a:xfrm>
            <a:off x="2317751" y="1595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77" name="Oval 25">
            <a:extLst>
              <a:ext uri="{FF2B5EF4-FFF2-40B4-BE49-F238E27FC236}">
                <a16:creationId xmlns:a16="http://schemas.microsoft.com/office/drawing/2014/main" id="{A23B073A-88E8-497C-BBDC-F522723C1D37}"/>
              </a:ext>
            </a:extLst>
          </p:cNvPr>
          <p:cNvSpPr>
            <a:spLocks noChangeArrowheads="1"/>
          </p:cNvSpPr>
          <p:nvPr/>
        </p:nvSpPr>
        <p:spPr bwMode="auto">
          <a:xfrm>
            <a:off x="2436814" y="146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78" name="Oval 26">
            <a:extLst>
              <a:ext uri="{FF2B5EF4-FFF2-40B4-BE49-F238E27FC236}">
                <a16:creationId xmlns:a16="http://schemas.microsoft.com/office/drawing/2014/main" id="{8BAD9180-7D93-4E10-9E5C-26D47169C352}"/>
              </a:ext>
            </a:extLst>
          </p:cNvPr>
          <p:cNvSpPr>
            <a:spLocks noChangeArrowheads="1"/>
          </p:cNvSpPr>
          <p:nvPr/>
        </p:nvSpPr>
        <p:spPr bwMode="auto">
          <a:xfrm>
            <a:off x="2528889" y="150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79" name="Oval 27">
            <a:extLst>
              <a:ext uri="{FF2B5EF4-FFF2-40B4-BE49-F238E27FC236}">
                <a16:creationId xmlns:a16="http://schemas.microsoft.com/office/drawing/2014/main" id="{ACCC6F63-A626-4132-98F4-9A30A4CE0852}"/>
              </a:ext>
            </a:extLst>
          </p:cNvPr>
          <p:cNvSpPr>
            <a:spLocks noChangeArrowheads="1"/>
          </p:cNvSpPr>
          <p:nvPr/>
        </p:nvSpPr>
        <p:spPr bwMode="auto">
          <a:xfrm>
            <a:off x="2563814" y="164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80" name="Oval 28">
            <a:extLst>
              <a:ext uri="{FF2B5EF4-FFF2-40B4-BE49-F238E27FC236}">
                <a16:creationId xmlns:a16="http://schemas.microsoft.com/office/drawing/2014/main" id="{700EE8AE-7CCE-4127-BBEB-131B2660ED3D}"/>
              </a:ext>
            </a:extLst>
          </p:cNvPr>
          <p:cNvSpPr>
            <a:spLocks noChangeArrowheads="1"/>
          </p:cNvSpPr>
          <p:nvPr/>
        </p:nvSpPr>
        <p:spPr bwMode="auto">
          <a:xfrm>
            <a:off x="2590801" y="1393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81" name="Oval 29">
            <a:extLst>
              <a:ext uri="{FF2B5EF4-FFF2-40B4-BE49-F238E27FC236}">
                <a16:creationId xmlns:a16="http://schemas.microsoft.com/office/drawing/2014/main" id="{4983796B-67F8-495C-96A3-56AAAE847FED}"/>
              </a:ext>
            </a:extLst>
          </p:cNvPr>
          <p:cNvSpPr>
            <a:spLocks noChangeArrowheads="1"/>
          </p:cNvSpPr>
          <p:nvPr/>
        </p:nvSpPr>
        <p:spPr bwMode="auto">
          <a:xfrm>
            <a:off x="2593976" y="130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82" name="Oval 30">
            <a:extLst>
              <a:ext uri="{FF2B5EF4-FFF2-40B4-BE49-F238E27FC236}">
                <a16:creationId xmlns:a16="http://schemas.microsoft.com/office/drawing/2014/main" id="{0467858C-BE5D-4D9D-A115-7A33F3FAD588}"/>
              </a:ext>
            </a:extLst>
          </p:cNvPr>
          <p:cNvSpPr>
            <a:spLocks noChangeArrowheads="1"/>
          </p:cNvSpPr>
          <p:nvPr/>
        </p:nvSpPr>
        <p:spPr bwMode="auto">
          <a:xfrm>
            <a:off x="3005139" y="107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83" name="Oval 31">
            <a:extLst>
              <a:ext uri="{FF2B5EF4-FFF2-40B4-BE49-F238E27FC236}">
                <a16:creationId xmlns:a16="http://schemas.microsoft.com/office/drawing/2014/main" id="{75244B04-4E98-4079-A7DA-AB3A97062177}"/>
              </a:ext>
            </a:extLst>
          </p:cNvPr>
          <p:cNvSpPr>
            <a:spLocks noChangeArrowheads="1"/>
          </p:cNvSpPr>
          <p:nvPr/>
        </p:nvSpPr>
        <p:spPr bwMode="auto">
          <a:xfrm>
            <a:off x="2584451" y="97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84" name="Oval 32">
            <a:extLst>
              <a:ext uri="{FF2B5EF4-FFF2-40B4-BE49-F238E27FC236}">
                <a16:creationId xmlns:a16="http://schemas.microsoft.com/office/drawing/2014/main" id="{5003E176-21AE-4F1D-87C1-DBF56104467D}"/>
              </a:ext>
            </a:extLst>
          </p:cNvPr>
          <p:cNvSpPr>
            <a:spLocks noChangeArrowheads="1"/>
          </p:cNvSpPr>
          <p:nvPr/>
        </p:nvSpPr>
        <p:spPr bwMode="auto">
          <a:xfrm>
            <a:off x="2492376" y="1392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85" name="Oval 33">
            <a:extLst>
              <a:ext uri="{FF2B5EF4-FFF2-40B4-BE49-F238E27FC236}">
                <a16:creationId xmlns:a16="http://schemas.microsoft.com/office/drawing/2014/main" id="{68E473D0-AD3A-4294-AA68-51EAB232664E}"/>
              </a:ext>
            </a:extLst>
          </p:cNvPr>
          <p:cNvSpPr>
            <a:spLocks noChangeArrowheads="1"/>
          </p:cNvSpPr>
          <p:nvPr/>
        </p:nvSpPr>
        <p:spPr bwMode="auto">
          <a:xfrm>
            <a:off x="2568576" y="117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86" name="Oval 34">
            <a:extLst>
              <a:ext uri="{FF2B5EF4-FFF2-40B4-BE49-F238E27FC236}">
                <a16:creationId xmlns:a16="http://schemas.microsoft.com/office/drawing/2014/main" id="{D25CDB14-53FA-4A20-8F8B-D9CB09818D9F}"/>
              </a:ext>
            </a:extLst>
          </p:cNvPr>
          <p:cNvSpPr>
            <a:spLocks noChangeArrowheads="1"/>
          </p:cNvSpPr>
          <p:nvPr/>
        </p:nvSpPr>
        <p:spPr bwMode="auto">
          <a:xfrm>
            <a:off x="2528889"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87" name="Oval 35">
            <a:extLst>
              <a:ext uri="{FF2B5EF4-FFF2-40B4-BE49-F238E27FC236}">
                <a16:creationId xmlns:a16="http://schemas.microsoft.com/office/drawing/2014/main" id="{5A72C0F7-CB11-4933-B213-584B359A6DBE}"/>
              </a:ext>
            </a:extLst>
          </p:cNvPr>
          <p:cNvSpPr>
            <a:spLocks noChangeArrowheads="1"/>
          </p:cNvSpPr>
          <p:nvPr/>
        </p:nvSpPr>
        <p:spPr bwMode="auto">
          <a:xfrm>
            <a:off x="2587626" y="194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88" name="Oval 36">
            <a:extLst>
              <a:ext uri="{FF2B5EF4-FFF2-40B4-BE49-F238E27FC236}">
                <a16:creationId xmlns:a16="http://schemas.microsoft.com/office/drawing/2014/main" id="{4CE6D5DB-3A5E-4BE2-AC40-E50C81B8AF27}"/>
              </a:ext>
            </a:extLst>
          </p:cNvPr>
          <p:cNvSpPr>
            <a:spLocks noChangeArrowheads="1"/>
          </p:cNvSpPr>
          <p:nvPr/>
        </p:nvSpPr>
        <p:spPr bwMode="auto">
          <a:xfrm>
            <a:off x="2501901" y="19843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89" name="Oval 37">
            <a:extLst>
              <a:ext uri="{FF2B5EF4-FFF2-40B4-BE49-F238E27FC236}">
                <a16:creationId xmlns:a16="http://schemas.microsoft.com/office/drawing/2014/main" id="{19ED46C6-9E80-46AA-88C7-3EA63E74E7EC}"/>
              </a:ext>
            </a:extLst>
          </p:cNvPr>
          <p:cNvSpPr>
            <a:spLocks noChangeArrowheads="1"/>
          </p:cNvSpPr>
          <p:nvPr/>
        </p:nvSpPr>
        <p:spPr bwMode="auto">
          <a:xfrm>
            <a:off x="2778126" y="203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90" name="Oval 38">
            <a:extLst>
              <a:ext uri="{FF2B5EF4-FFF2-40B4-BE49-F238E27FC236}">
                <a16:creationId xmlns:a16="http://schemas.microsoft.com/office/drawing/2014/main" id="{1EB913B9-6143-412D-889B-A5B2292698DC}"/>
              </a:ext>
            </a:extLst>
          </p:cNvPr>
          <p:cNvSpPr>
            <a:spLocks noChangeArrowheads="1"/>
          </p:cNvSpPr>
          <p:nvPr/>
        </p:nvSpPr>
        <p:spPr bwMode="auto">
          <a:xfrm>
            <a:off x="2554289" y="187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91" name="Oval 39">
            <a:extLst>
              <a:ext uri="{FF2B5EF4-FFF2-40B4-BE49-F238E27FC236}">
                <a16:creationId xmlns:a16="http://schemas.microsoft.com/office/drawing/2014/main" id="{31C50EF9-F1DB-4FAE-8C9E-CA11CC3708C2}"/>
              </a:ext>
            </a:extLst>
          </p:cNvPr>
          <p:cNvSpPr>
            <a:spLocks noChangeArrowheads="1"/>
          </p:cNvSpPr>
          <p:nvPr/>
        </p:nvSpPr>
        <p:spPr bwMode="auto">
          <a:xfrm>
            <a:off x="2578101" y="179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92" name="Oval 40">
            <a:extLst>
              <a:ext uri="{FF2B5EF4-FFF2-40B4-BE49-F238E27FC236}">
                <a16:creationId xmlns:a16="http://schemas.microsoft.com/office/drawing/2014/main" id="{B7EA81A8-4D08-46B1-AF61-DBCB9675D29D}"/>
              </a:ext>
            </a:extLst>
          </p:cNvPr>
          <p:cNvSpPr>
            <a:spLocks noChangeArrowheads="1"/>
          </p:cNvSpPr>
          <p:nvPr/>
        </p:nvSpPr>
        <p:spPr bwMode="auto">
          <a:xfrm>
            <a:off x="2566989" y="174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93" name="Oval 41">
            <a:extLst>
              <a:ext uri="{FF2B5EF4-FFF2-40B4-BE49-F238E27FC236}">
                <a16:creationId xmlns:a16="http://schemas.microsoft.com/office/drawing/2014/main" id="{06A86261-4BA6-482B-8A45-1507B24FEB8A}"/>
              </a:ext>
            </a:extLst>
          </p:cNvPr>
          <p:cNvSpPr>
            <a:spLocks noChangeArrowheads="1"/>
          </p:cNvSpPr>
          <p:nvPr/>
        </p:nvSpPr>
        <p:spPr bwMode="auto">
          <a:xfrm>
            <a:off x="2581276" y="153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94" name="Oval 42">
            <a:extLst>
              <a:ext uri="{FF2B5EF4-FFF2-40B4-BE49-F238E27FC236}">
                <a16:creationId xmlns:a16="http://schemas.microsoft.com/office/drawing/2014/main" id="{28CF8341-5C5A-4CC1-9E45-2ED0C2AA99A5}"/>
              </a:ext>
            </a:extLst>
          </p:cNvPr>
          <p:cNvSpPr>
            <a:spLocks noChangeArrowheads="1"/>
          </p:cNvSpPr>
          <p:nvPr/>
        </p:nvSpPr>
        <p:spPr bwMode="auto">
          <a:xfrm>
            <a:off x="3676651" y="117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95" name="Oval 43">
            <a:extLst>
              <a:ext uri="{FF2B5EF4-FFF2-40B4-BE49-F238E27FC236}">
                <a16:creationId xmlns:a16="http://schemas.microsoft.com/office/drawing/2014/main" id="{02B76268-D1F4-4F9B-A61F-63135BF07E09}"/>
              </a:ext>
            </a:extLst>
          </p:cNvPr>
          <p:cNvSpPr>
            <a:spLocks noChangeArrowheads="1"/>
          </p:cNvSpPr>
          <p:nvPr/>
        </p:nvSpPr>
        <p:spPr bwMode="auto">
          <a:xfrm>
            <a:off x="3595689" y="104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96" name="Oval 44">
            <a:extLst>
              <a:ext uri="{FF2B5EF4-FFF2-40B4-BE49-F238E27FC236}">
                <a16:creationId xmlns:a16="http://schemas.microsoft.com/office/drawing/2014/main" id="{67185D2E-B113-462E-A13E-65F300880C52}"/>
              </a:ext>
            </a:extLst>
          </p:cNvPr>
          <p:cNvSpPr>
            <a:spLocks noChangeArrowheads="1"/>
          </p:cNvSpPr>
          <p:nvPr/>
        </p:nvSpPr>
        <p:spPr bwMode="auto">
          <a:xfrm>
            <a:off x="3448051" y="100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97" name="Oval 45">
            <a:extLst>
              <a:ext uri="{FF2B5EF4-FFF2-40B4-BE49-F238E27FC236}">
                <a16:creationId xmlns:a16="http://schemas.microsoft.com/office/drawing/2014/main" id="{7F6CA99C-9D89-4739-A32D-7B9B4B71E4C9}"/>
              </a:ext>
            </a:extLst>
          </p:cNvPr>
          <p:cNvSpPr>
            <a:spLocks noChangeArrowheads="1"/>
          </p:cNvSpPr>
          <p:nvPr/>
        </p:nvSpPr>
        <p:spPr bwMode="auto">
          <a:xfrm>
            <a:off x="3660776"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98" name="Oval 46">
            <a:extLst>
              <a:ext uri="{FF2B5EF4-FFF2-40B4-BE49-F238E27FC236}">
                <a16:creationId xmlns:a16="http://schemas.microsoft.com/office/drawing/2014/main" id="{4D5AF166-DD86-4A14-9C5E-80E858CB2E22}"/>
              </a:ext>
            </a:extLst>
          </p:cNvPr>
          <p:cNvSpPr>
            <a:spLocks noChangeArrowheads="1"/>
          </p:cNvSpPr>
          <p:nvPr/>
        </p:nvSpPr>
        <p:spPr bwMode="auto">
          <a:xfrm>
            <a:off x="3578226"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99" name="Oval 47">
            <a:extLst>
              <a:ext uri="{FF2B5EF4-FFF2-40B4-BE49-F238E27FC236}">
                <a16:creationId xmlns:a16="http://schemas.microsoft.com/office/drawing/2014/main" id="{570A218B-4D2E-466E-AD9A-C01A14CD2419}"/>
              </a:ext>
            </a:extLst>
          </p:cNvPr>
          <p:cNvSpPr>
            <a:spLocks noChangeArrowheads="1"/>
          </p:cNvSpPr>
          <p:nvPr/>
        </p:nvSpPr>
        <p:spPr bwMode="auto">
          <a:xfrm>
            <a:off x="3736976" y="101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00" name="Oval 48">
            <a:extLst>
              <a:ext uri="{FF2B5EF4-FFF2-40B4-BE49-F238E27FC236}">
                <a16:creationId xmlns:a16="http://schemas.microsoft.com/office/drawing/2014/main" id="{F3657483-D58E-4F45-A91D-00324A880137}"/>
              </a:ext>
            </a:extLst>
          </p:cNvPr>
          <p:cNvSpPr>
            <a:spLocks noChangeArrowheads="1"/>
          </p:cNvSpPr>
          <p:nvPr/>
        </p:nvSpPr>
        <p:spPr bwMode="auto">
          <a:xfrm>
            <a:off x="3614739"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01" name="Oval 49">
            <a:extLst>
              <a:ext uri="{FF2B5EF4-FFF2-40B4-BE49-F238E27FC236}">
                <a16:creationId xmlns:a16="http://schemas.microsoft.com/office/drawing/2014/main" id="{E61CF969-D94E-4DFC-BA5D-191BB85AB2B6}"/>
              </a:ext>
            </a:extLst>
          </p:cNvPr>
          <p:cNvSpPr>
            <a:spLocks noChangeArrowheads="1"/>
          </p:cNvSpPr>
          <p:nvPr/>
        </p:nvSpPr>
        <p:spPr bwMode="auto">
          <a:xfrm>
            <a:off x="3673476" y="172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02" name="Oval 50">
            <a:extLst>
              <a:ext uri="{FF2B5EF4-FFF2-40B4-BE49-F238E27FC236}">
                <a16:creationId xmlns:a16="http://schemas.microsoft.com/office/drawing/2014/main" id="{75BD409A-CB5B-48F1-811C-3E28EABDE218}"/>
              </a:ext>
            </a:extLst>
          </p:cNvPr>
          <p:cNvSpPr>
            <a:spLocks noChangeArrowheads="1"/>
          </p:cNvSpPr>
          <p:nvPr/>
        </p:nvSpPr>
        <p:spPr bwMode="auto">
          <a:xfrm>
            <a:off x="3640139" y="165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03" name="Oval 51">
            <a:extLst>
              <a:ext uri="{FF2B5EF4-FFF2-40B4-BE49-F238E27FC236}">
                <a16:creationId xmlns:a16="http://schemas.microsoft.com/office/drawing/2014/main" id="{3FE97E50-C031-4E8F-B7A9-BC688B146FAF}"/>
              </a:ext>
            </a:extLst>
          </p:cNvPr>
          <p:cNvSpPr>
            <a:spLocks noChangeArrowheads="1"/>
          </p:cNvSpPr>
          <p:nvPr/>
        </p:nvSpPr>
        <p:spPr bwMode="auto">
          <a:xfrm>
            <a:off x="3597276" y="153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04" name="Oval 52">
            <a:extLst>
              <a:ext uri="{FF2B5EF4-FFF2-40B4-BE49-F238E27FC236}">
                <a16:creationId xmlns:a16="http://schemas.microsoft.com/office/drawing/2014/main" id="{A8051C78-C697-4687-8B56-AF70FBE58479}"/>
              </a:ext>
            </a:extLst>
          </p:cNvPr>
          <p:cNvSpPr>
            <a:spLocks noChangeArrowheads="1"/>
          </p:cNvSpPr>
          <p:nvPr/>
        </p:nvSpPr>
        <p:spPr bwMode="auto">
          <a:xfrm>
            <a:off x="3852864" y="151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05" name="Oval 53">
            <a:extLst>
              <a:ext uri="{FF2B5EF4-FFF2-40B4-BE49-F238E27FC236}">
                <a16:creationId xmlns:a16="http://schemas.microsoft.com/office/drawing/2014/main" id="{D51EFF2C-D98F-48A3-831A-1C3AED5FDE70}"/>
              </a:ext>
            </a:extLst>
          </p:cNvPr>
          <p:cNvSpPr>
            <a:spLocks noChangeArrowheads="1"/>
          </p:cNvSpPr>
          <p:nvPr/>
        </p:nvSpPr>
        <p:spPr bwMode="auto">
          <a:xfrm>
            <a:off x="3195639" y="1101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06" name="Oval 54">
            <a:extLst>
              <a:ext uri="{FF2B5EF4-FFF2-40B4-BE49-F238E27FC236}">
                <a16:creationId xmlns:a16="http://schemas.microsoft.com/office/drawing/2014/main" id="{47C414C1-4705-4C33-B470-5005C720BB08}"/>
              </a:ext>
            </a:extLst>
          </p:cNvPr>
          <p:cNvSpPr>
            <a:spLocks noChangeArrowheads="1"/>
          </p:cNvSpPr>
          <p:nvPr/>
        </p:nvSpPr>
        <p:spPr bwMode="auto">
          <a:xfrm>
            <a:off x="3835401" y="100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07" name="Oval 55">
            <a:extLst>
              <a:ext uri="{FF2B5EF4-FFF2-40B4-BE49-F238E27FC236}">
                <a16:creationId xmlns:a16="http://schemas.microsoft.com/office/drawing/2014/main" id="{49A8654A-31D2-42B4-BAE7-0FB8BC0273F1}"/>
              </a:ext>
            </a:extLst>
          </p:cNvPr>
          <p:cNvSpPr>
            <a:spLocks noChangeArrowheads="1"/>
          </p:cNvSpPr>
          <p:nvPr/>
        </p:nvSpPr>
        <p:spPr bwMode="auto">
          <a:xfrm>
            <a:off x="3733801" y="199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08" name="Oval 56">
            <a:extLst>
              <a:ext uri="{FF2B5EF4-FFF2-40B4-BE49-F238E27FC236}">
                <a16:creationId xmlns:a16="http://schemas.microsoft.com/office/drawing/2014/main" id="{C450560E-4CAA-4FA6-9849-1A003244564D}"/>
              </a:ext>
            </a:extLst>
          </p:cNvPr>
          <p:cNvSpPr>
            <a:spLocks noChangeArrowheads="1"/>
          </p:cNvSpPr>
          <p:nvPr/>
        </p:nvSpPr>
        <p:spPr bwMode="auto">
          <a:xfrm>
            <a:off x="2703514" y="108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09" name="Oval 57">
            <a:extLst>
              <a:ext uri="{FF2B5EF4-FFF2-40B4-BE49-F238E27FC236}">
                <a16:creationId xmlns:a16="http://schemas.microsoft.com/office/drawing/2014/main" id="{6523221F-4313-4B12-9AE9-CCBF4EA78796}"/>
              </a:ext>
            </a:extLst>
          </p:cNvPr>
          <p:cNvSpPr>
            <a:spLocks noChangeArrowheads="1"/>
          </p:cNvSpPr>
          <p:nvPr/>
        </p:nvSpPr>
        <p:spPr bwMode="auto">
          <a:xfrm>
            <a:off x="3817939" y="1803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10" name="Oval 58">
            <a:extLst>
              <a:ext uri="{FF2B5EF4-FFF2-40B4-BE49-F238E27FC236}">
                <a16:creationId xmlns:a16="http://schemas.microsoft.com/office/drawing/2014/main" id="{8E53B2F2-75E3-4CBF-9202-1EF669309C28}"/>
              </a:ext>
            </a:extLst>
          </p:cNvPr>
          <p:cNvSpPr>
            <a:spLocks noChangeArrowheads="1"/>
          </p:cNvSpPr>
          <p:nvPr/>
        </p:nvSpPr>
        <p:spPr bwMode="auto">
          <a:xfrm>
            <a:off x="3732213" y="18430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11" name="Oval 59">
            <a:extLst>
              <a:ext uri="{FF2B5EF4-FFF2-40B4-BE49-F238E27FC236}">
                <a16:creationId xmlns:a16="http://schemas.microsoft.com/office/drawing/2014/main" id="{48079C20-C1EA-41DA-9F1D-A48E6F4336C0}"/>
              </a:ext>
            </a:extLst>
          </p:cNvPr>
          <p:cNvSpPr>
            <a:spLocks noChangeArrowheads="1"/>
          </p:cNvSpPr>
          <p:nvPr/>
        </p:nvSpPr>
        <p:spPr bwMode="auto">
          <a:xfrm>
            <a:off x="3906839" y="1795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12" name="Oval 60">
            <a:extLst>
              <a:ext uri="{FF2B5EF4-FFF2-40B4-BE49-F238E27FC236}">
                <a16:creationId xmlns:a16="http://schemas.microsoft.com/office/drawing/2014/main" id="{94F229FF-E589-4AC1-B3C3-FDEF5923439A}"/>
              </a:ext>
            </a:extLst>
          </p:cNvPr>
          <p:cNvSpPr>
            <a:spLocks noChangeArrowheads="1"/>
          </p:cNvSpPr>
          <p:nvPr/>
        </p:nvSpPr>
        <p:spPr bwMode="auto">
          <a:xfrm>
            <a:off x="3808414"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13" name="Oval 61">
            <a:extLst>
              <a:ext uri="{FF2B5EF4-FFF2-40B4-BE49-F238E27FC236}">
                <a16:creationId xmlns:a16="http://schemas.microsoft.com/office/drawing/2014/main" id="{94BD7EE3-37F8-49F2-A12C-0370F39CDED9}"/>
              </a:ext>
            </a:extLst>
          </p:cNvPr>
          <p:cNvSpPr>
            <a:spLocks noChangeArrowheads="1"/>
          </p:cNvSpPr>
          <p:nvPr/>
        </p:nvSpPr>
        <p:spPr bwMode="auto">
          <a:xfrm>
            <a:off x="2725739" y="135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14" name="Oval 62">
            <a:extLst>
              <a:ext uri="{FF2B5EF4-FFF2-40B4-BE49-F238E27FC236}">
                <a16:creationId xmlns:a16="http://schemas.microsoft.com/office/drawing/2014/main" id="{CC9DAEB9-DBED-4B3D-A918-68F1C740DC14}"/>
              </a:ext>
            </a:extLst>
          </p:cNvPr>
          <p:cNvSpPr>
            <a:spLocks noChangeArrowheads="1"/>
          </p:cNvSpPr>
          <p:nvPr/>
        </p:nvSpPr>
        <p:spPr bwMode="auto">
          <a:xfrm>
            <a:off x="2760664" y="149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15" name="Oval 63">
            <a:extLst>
              <a:ext uri="{FF2B5EF4-FFF2-40B4-BE49-F238E27FC236}">
                <a16:creationId xmlns:a16="http://schemas.microsoft.com/office/drawing/2014/main" id="{03AF3335-04FB-499D-B28F-0FEA343C531B}"/>
              </a:ext>
            </a:extLst>
          </p:cNvPr>
          <p:cNvSpPr>
            <a:spLocks noChangeArrowheads="1"/>
          </p:cNvSpPr>
          <p:nvPr/>
        </p:nvSpPr>
        <p:spPr bwMode="auto">
          <a:xfrm>
            <a:off x="2790826" y="1162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16" name="Oval 64">
            <a:extLst>
              <a:ext uri="{FF2B5EF4-FFF2-40B4-BE49-F238E27FC236}">
                <a16:creationId xmlns:a16="http://schemas.microsoft.com/office/drawing/2014/main" id="{F6C0004A-98E6-4F12-925E-7EBBBCFCB298}"/>
              </a:ext>
            </a:extLst>
          </p:cNvPr>
          <p:cNvSpPr>
            <a:spLocks noChangeArrowheads="1"/>
          </p:cNvSpPr>
          <p:nvPr/>
        </p:nvSpPr>
        <p:spPr bwMode="auto">
          <a:xfrm>
            <a:off x="2643188" y="9588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17" name="Oval 65">
            <a:extLst>
              <a:ext uri="{FF2B5EF4-FFF2-40B4-BE49-F238E27FC236}">
                <a16:creationId xmlns:a16="http://schemas.microsoft.com/office/drawing/2014/main" id="{525DC341-DDB7-46F9-AC94-46683ED211E6}"/>
              </a:ext>
            </a:extLst>
          </p:cNvPr>
          <p:cNvSpPr>
            <a:spLocks noChangeArrowheads="1"/>
          </p:cNvSpPr>
          <p:nvPr/>
        </p:nvSpPr>
        <p:spPr bwMode="auto">
          <a:xfrm>
            <a:off x="3324226"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18" name="Oval 66">
            <a:extLst>
              <a:ext uri="{FF2B5EF4-FFF2-40B4-BE49-F238E27FC236}">
                <a16:creationId xmlns:a16="http://schemas.microsoft.com/office/drawing/2014/main" id="{15AC4E58-2CF4-4CDD-BCF7-CAAB00F6A808}"/>
              </a:ext>
            </a:extLst>
          </p:cNvPr>
          <p:cNvSpPr>
            <a:spLocks noChangeArrowheads="1"/>
          </p:cNvSpPr>
          <p:nvPr/>
        </p:nvSpPr>
        <p:spPr bwMode="auto">
          <a:xfrm>
            <a:off x="2767014" y="192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19" name="Oval 67">
            <a:extLst>
              <a:ext uri="{FF2B5EF4-FFF2-40B4-BE49-F238E27FC236}">
                <a16:creationId xmlns:a16="http://schemas.microsoft.com/office/drawing/2014/main" id="{33A6D9D5-2C95-4009-AEF9-6450A0C9B360}"/>
              </a:ext>
            </a:extLst>
          </p:cNvPr>
          <p:cNvSpPr>
            <a:spLocks noChangeArrowheads="1"/>
          </p:cNvSpPr>
          <p:nvPr/>
        </p:nvSpPr>
        <p:spPr bwMode="auto">
          <a:xfrm>
            <a:off x="2689226" y="124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20" name="Oval 68">
            <a:extLst>
              <a:ext uri="{FF2B5EF4-FFF2-40B4-BE49-F238E27FC236}">
                <a16:creationId xmlns:a16="http://schemas.microsoft.com/office/drawing/2014/main" id="{463F8D92-88C8-496E-89A1-FF97C1F94A9B}"/>
              </a:ext>
            </a:extLst>
          </p:cNvPr>
          <p:cNvSpPr>
            <a:spLocks noChangeArrowheads="1"/>
          </p:cNvSpPr>
          <p:nvPr/>
        </p:nvSpPr>
        <p:spPr bwMode="auto">
          <a:xfrm>
            <a:off x="2765426" y="103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21" name="Oval 69">
            <a:extLst>
              <a:ext uri="{FF2B5EF4-FFF2-40B4-BE49-F238E27FC236}">
                <a16:creationId xmlns:a16="http://schemas.microsoft.com/office/drawing/2014/main" id="{592AB27D-DBE8-4EE1-B17C-C30459124D5B}"/>
              </a:ext>
            </a:extLst>
          </p:cNvPr>
          <p:cNvSpPr>
            <a:spLocks noChangeArrowheads="1"/>
          </p:cNvSpPr>
          <p:nvPr/>
        </p:nvSpPr>
        <p:spPr bwMode="auto">
          <a:xfrm>
            <a:off x="2652714"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22" name="Oval 70">
            <a:extLst>
              <a:ext uri="{FF2B5EF4-FFF2-40B4-BE49-F238E27FC236}">
                <a16:creationId xmlns:a16="http://schemas.microsoft.com/office/drawing/2014/main" id="{0089042B-51E1-47D7-9B4B-A0D56ABACE33}"/>
              </a:ext>
            </a:extLst>
          </p:cNvPr>
          <p:cNvSpPr>
            <a:spLocks noChangeArrowheads="1"/>
          </p:cNvSpPr>
          <p:nvPr/>
        </p:nvSpPr>
        <p:spPr bwMode="auto">
          <a:xfrm>
            <a:off x="2784476" y="179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23" name="Oval 71">
            <a:extLst>
              <a:ext uri="{FF2B5EF4-FFF2-40B4-BE49-F238E27FC236}">
                <a16:creationId xmlns:a16="http://schemas.microsoft.com/office/drawing/2014/main" id="{7B4BB434-3D54-43C4-95E0-D8C748F7D365}"/>
              </a:ext>
            </a:extLst>
          </p:cNvPr>
          <p:cNvSpPr>
            <a:spLocks noChangeArrowheads="1"/>
          </p:cNvSpPr>
          <p:nvPr/>
        </p:nvSpPr>
        <p:spPr bwMode="auto">
          <a:xfrm>
            <a:off x="2698751" y="18383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24" name="Oval 72">
            <a:extLst>
              <a:ext uri="{FF2B5EF4-FFF2-40B4-BE49-F238E27FC236}">
                <a16:creationId xmlns:a16="http://schemas.microsoft.com/office/drawing/2014/main" id="{F1806C73-924E-44C7-BEF3-034D8BAE2957}"/>
              </a:ext>
            </a:extLst>
          </p:cNvPr>
          <p:cNvSpPr>
            <a:spLocks noChangeArrowheads="1"/>
          </p:cNvSpPr>
          <p:nvPr/>
        </p:nvSpPr>
        <p:spPr bwMode="auto">
          <a:xfrm>
            <a:off x="2679701" y="1720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25" name="Oval 73">
            <a:extLst>
              <a:ext uri="{FF2B5EF4-FFF2-40B4-BE49-F238E27FC236}">
                <a16:creationId xmlns:a16="http://schemas.microsoft.com/office/drawing/2014/main" id="{73571C59-279C-4815-ABA2-0700F62E5D09}"/>
              </a:ext>
            </a:extLst>
          </p:cNvPr>
          <p:cNvSpPr>
            <a:spLocks noChangeArrowheads="1"/>
          </p:cNvSpPr>
          <p:nvPr/>
        </p:nvSpPr>
        <p:spPr bwMode="auto">
          <a:xfrm>
            <a:off x="2751139"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26" name="Oval 74">
            <a:extLst>
              <a:ext uri="{FF2B5EF4-FFF2-40B4-BE49-F238E27FC236}">
                <a16:creationId xmlns:a16="http://schemas.microsoft.com/office/drawing/2014/main" id="{6A25AADE-0570-46EC-90AB-A67752DEAD9E}"/>
              </a:ext>
            </a:extLst>
          </p:cNvPr>
          <p:cNvSpPr>
            <a:spLocks noChangeArrowheads="1"/>
          </p:cNvSpPr>
          <p:nvPr/>
        </p:nvSpPr>
        <p:spPr bwMode="auto">
          <a:xfrm>
            <a:off x="2774951" y="1652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27" name="Oval 75">
            <a:extLst>
              <a:ext uri="{FF2B5EF4-FFF2-40B4-BE49-F238E27FC236}">
                <a16:creationId xmlns:a16="http://schemas.microsoft.com/office/drawing/2014/main" id="{99639158-129C-4024-BE2A-574540A8EEA9}"/>
              </a:ext>
            </a:extLst>
          </p:cNvPr>
          <p:cNvSpPr>
            <a:spLocks noChangeArrowheads="1"/>
          </p:cNvSpPr>
          <p:nvPr/>
        </p:nvSpPr>
        <p:spPr bwMode="auto">
          <a:xfrm>
            <a:off x="2676526"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28" name="Oval 76">
            <a:extLst>
              <a:ext uri="{FF2B5EF4-FFF2-40B4-BE49-F238E27FC236}">
                <a16:creationId xmlns:a16="http://schemas.microsoft.com/office/drawing/2014/main" id="{90CCFBEA-A5F7-4A02-B7FE-68C8A1835755}"/>
              </a:ext>
            </a:extLst>
          </p:cNvPr>
          <p:cNvSpPr>
            <a:spLocks noChangeArrowheads="1"/>
          </p:cNvSpPr>
          <p:nvPr/>
        </p:nvSpPr>
        <p:spPr bwMode="auto">
          <a:xfrm>
            <a:off x="2659064" y="145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29" name="Oval 77">
            <a:extLst>
              <a:ext uri="{FF2B5EF4-FFF2-40B4-BE49-F238E27FC236}">
                <a16:creationId xmlns:a16="http://schemas.microsoft.com/office/drawing/2014/main" id="{5AA35DDA-A4A7-4F40-8092-0B93345DF8F6}"/>
              </a:ext>
            </a:extLst>
          </p:cNvPr>
          <p:cNvSpPr>
            <a:spLocks noChangeArrowheads="1"/>
          </p:cNvSpPr>
          <p:nvPr/>
        </p:nvSpPr>
        <p:spPr bwMode="auto">
          <a:xfrm>
            <a:off x="2905126" y="157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30" name="Oval 78">
            <a:extLst>
              <a:ext uri="{FF2B5EF4-FFF2-40B4-BE49-F238E27FC236}">
                <a16:creationId xmlns:a16="http://schemas.microsoft.com/office/drawing/2014/main" id="{7F379413-0BC8-4DCB-94EC-E6704B889116}"/>
              </a:ext>
            </a:extLst>
          </p:cNvPr>
          <p:cNvSpPr>
            <a:spLocks noChangeArrowheads="1"/>
          </p:cNvSpPr>
          <p:nvPr/>
        </p:nvSpPr>
        <p:spPr bwMode="auto">
          <a:xfrm>
            <a:off x="2695576" y="115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31" name="Oval 79">
            <a:extLst>
              <a:ext uri="{FF2B5EF4-FFF2-40B4-BE49-F238E27FC236}">
                <a16:creationId xmlns:a16="http://schemas.microsoft.com/office/drawing/2014/main" id="{39B62EB0-14CF-4632-A139-5D7EAC329644}"/>
              </a:ext>
            </a:extLst>
          </p:cNvPr>
          <p:cNvSpPr>
            <a:spLocks noChangeArrowheads="1"/>
          </p:cNvSpPr>
          <p:nvPr/>
        </p:nvSpPr>
        <p:spPr bwMode="auto">
          <a:xfrm>
            <a:off x="2222501" y="102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32" name="Oval 80">
            <a:extLst>
              <a:ext uri="{FF2B5EF4-FFF2-40B4-BE49-F238E27FC236}">
                <a16:creationId xmlns:a16="http://schemas.microsoft.com/office/drawing/2014/main" id="{F0960364-19A5-4D73-BE6F-49677AA64AF0}"/>
              </a:ext>
            </a:extLst>
          </p:cNvPr>
          <p:cNvSpPr>
            <a:spLocks noChangeArrowheads="1"/>
          </p:cNvSpPr>
          <p:nvPr/>
        </p:nvSpPr>
        <p:spPr bwMode="auto">
          <a:xfrm>
            <a:off x="2833689" y="132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33" name="Oval 81">
            <a:extLst>
              <a:ext uri="{FF2B5EF4-FFF2-40B4-BE49-F238E27FC236}">
                <a16:creationId xmlns:a16="http://schemas.microsoft.com/office/drawing/2014/main" id="{F19C36A8-A1CC-4E41-B503-047A3FB805E8}"/>
              </a:ext>
            </a:extLst>
          </p:cNvPr>
          <p:cNvSpPr>
            <a:spLocks noChangeArrowheads="1"/>
          </p:cNvSpPr>
          <p:nvPr/>
        </p:nvSpPr>
        <p:spPr bwMode="auto">
          <a:xfrm>
            <a:off x="2870201" y="1014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34" name="Oval 82">
            <a:extLst>
              <a:ext uri="{FF2B5EF4-FFF2-40B4-BE49-F238E27FC236}">
                <a16:creationId xmlns:a16="http://schemas.microsoft.com/office/drawing/2014/main" id="{FEDBE06C-15F5-49FD-890A-4B935255052B}"/>
              </a:ext>
            </a:extLst>
          </p:cNvPr>
          <p:cNvSpPr>
            <a:spLocks noChangeArrowheads="1"/>
          </p:cNvSpPr>
          <p:nvPr/>
        </p:nvSpPr>
        <p:spPr bwMode="auto">
          <a:xfrm>
            <a:off x="2928939" y="187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35" name="Oval 83">
            <a:extLst>
              <a:ext uri="{FF2B5EF4-FFF2-40B4-BE49-F238E27FC236}">
                <a16:creationId xmlns:a16="http://schemas.microsoft.com/office/drawing/2014/main" id="{A2E2B80E-86AA-4449-B5A4-F0A8421D8B83}"/>
              </a:ext>
            </a:extLst>
          </p:cNvPr>
          <p:cNvSpPr>
            <a:spLocks noChangeArrowheads="1"/>
          </p:cNvSpPr>
          <p:nvPr/>
        </p:nvSpPr>
        <p:spPr bwMode="auto">
          <a:xfrm>
            <a:off x="2843213" y="19145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36" name="Oval 84">
            <a:extLst>
              <a:ext uri="{FF2B5EF4-FFF2-40B4-BE49-F238E27FC236}">
                <a16:creationId xmlns:a16="http://schemas.microsoft.com/office/drawing/2014/main" id="{9ECB1AF3-7740-414F-BD2D-9673B5DE58DD}"/>
              </a:ext>
            </a:extLst>
          </p:cNvPr>
          <p:cNvSpPr>
            <a:spLocks noChangeArrowheads="1"/>
          </p:cNvSpPr>
          <p:nvPr/>
        </p:nvSpPr>
        <p:spPr bwMode="auto">
          <a:xfrm>
            <a:off x="2895601" y="1801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37" name="Oval 85">
            <a:extLst>
              <a:ext uri="{FF2B5EF4-FFF2-40B4-BE49-F238E27FC236}">
                <a16:creationId xmlns:a16="http://schemas.microsoft.com/office/drawing/2014/main" id="{1C58A2C0-DC38-4744-A4F8-9B4F6170BFAC}"/>
              </a:ext>
            </a:extLst>
          </p:cNvPr>
          <p:cNvSpPr>
            <a:spLocks noChangeArrowheads="1"/>
          </p:cNvSpPr>
          <p:nvPr/>
        </p:nvSpPr>
        <p:spPr bwMode="auto">
          <a:xfrm>
            <a:off x="2820989"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38" name="Oval 86">
            <a:extLst>
              <a:ext uri="{FF2B5EF4-FFF2-40B4-BE49-F238E27FC236}">
                <a16:creationId xmlns:a16="http://schemas.microsoft.com/office/drawing/2014/main" id="{83F95CEB-02A9-4056-950B-799BB68A0080}"/>
              </a:ext>
            </a:extLst>
          </p:cNvPr>
          <p:cNvSpPr>
            <a:spLocks noChangeArrowheads="1"/>
          </p:cNvSpPr>
          <p:nvPr/>
        </p:nvSpPr>
        <p:spPr bwMode="auto">
          <a:xfrm>
            <a:off x="2944814" y="140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39" name="Oval 87">
            <a:extLst>
              <a:ext uri="{FF2B5EF4-FFF2-40B4-BE49-F238E27FC236}">
                <a16:creationId xmlns:a16="http://schemas.microsoft.com/office/drawing/2014/main" id="{E930923D-49ED-4457-9984-637AD80C137F}"/>
              </a:ext>
            </a:extLst>
          </p:cNvPr>
          <p:cNvSpPr>
            <a:spLocks noChangeArrowheads="1"/>
          </p:cNvSpPr>
          <p:nvPr/>
        </p:nvSpPr>
        <p:spPr bwMode="auto">
          <a:xfrm>
            <a:off x="3017839"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40" name="Oval 88">
            <a:extLst>
              <a:ext uri="{FF2B5EF4-FFF2-40B4-BE49-F238E27FC236}">
                <a16:creationId xmlns:a16="http://schemas.microsoft.com/office/drawing/2014/main" id="{1C9442CF-4BE9-46FB-808C-9B9E1ACF6B5D}"/>
              </a:ext>
            </a:extLst>
          </p:cNvPr>
          <p:cNvSpPr>
            <a:spLocks noChangeArrowheads="1"/>
          </p:cNvSpPr>
          <p:nvPr/>
        </p:nvSpPr>
        <p:spPr bwMode="auto">
          <a:xfrm>
            <a:off x="3048001" y="132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41" name="Oval 89">
            <a:extLst>
              <a:ext uri="{FF2B5EF4-FFF2-40B4-BE49-F238E27FC236}">
                <a16:creationId xmlns:a16="http://schemas.microsoft.com/office/drawing/2014/main" id="{3644F599-81C0-4659-B30B-7362DAFA62F3}"/>
              </a:ext>
            </a:extLst>
          </p:cNvPr>
          <p:cNvSpPr>
            <a:spLocks noChangeArrowheads="1"/>
          </p:cNvSpPr>
          <p:nvPr/>
        </p:nvSpPr>
        <p:spPr bwMode="auto">
          <a:xfrm>
            <a:off x="2927351" y="1995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42" name="Oval 90">
            <a:extLst>
              <a:ext uri="{FF2B5EF4-FFF2-40B4-BE49-F238E27FC236}">
                <a16:creationId xmlns:a16="http://schemas.microsoft.com/office/drawing/2014/main" id="{807C225E-F6BE-4A01-AA91-EC908FFB7E7C}"/>
              </a:ext>
            </a:extLst>
          </p:cNvPr>
          <p:cNvSpPr>
            <a:spLocks noChangeArrowheads="1"/>
          </p:cNvSpPr>
          <p:nvPr/>
        </p:nvSpPr>
        <p:spPr bwMode="auto">
          <a:xfrm>
            <a:off x="4662489" y="201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43" name="Oval 91">
            <a:extLst>
              <a:ext uri="{FF2B5EF4-FFF2-40B4-BE49-F238E27FC236}">
                <a16:creationId xmlns:a16="http://schemas.microsoft.com/office/drawing/2014/main" id="{B3C4FD7F-2277-489E-9192-7E1D44D74343}"/>
              </a:ext>
            </a:extLst>
          </p:cNvPr>
          <p:cNvSpPr>
            <a:spLocks noChangeArrowheads="1"/>
          </p:cNvSpPr>
          <p:nvPr/>
        </p:nvSpPr>
        <p:spPr bwMode="auto">
          <a:xfrm>
            <a:off x="3032126" y="181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44" name="Oval 92">
            <a:extLst>
              <a:ext uri="{FF2B5EF4-FFF2-40B4-BE49-F238E27FC236}">
                <a16:creationId xmlns:a16="http://schemas.microsoft.com/office/drawing/2014/main" id="{F8E46C6C-D150-417A-88F8-9918347FACA3}"/>
              </a:ext>
            </a:extLst>
          </p:cNvPr>
          <p:cNvSpPr>
            <a:spLocks noChangeArrowheads="1"/>
          </p:cNvSpPr>
          <p:nvPr/>
        </p:nvSpPr>
        <p:spPr bwMode="auto">
          <a:xfrm>
            <a:off x="3067051"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45" name="Oval 93">
            <a:extLst>
              <a:ext uri="{FF2B5EF4-FFF2-40B4-BE49-F238E27FC236}">
                <a16:creationId xmlns:a16="http://schemas.microsoft.com/office/drawing/2014/main" id="{EE9399CB-42E3-4200-B1E3-2BD02DBDB69C}"/>
              </a:ext>
            </a:extLst>
          </p:cNvPr>
          <p:cNvSpPr>
            <a:spLocks noChangeArrowheads="1"/>
          </p:cNvSpPr>
          <p:nvPr/>
        </p:nvSpPr>
        <p:spPr bwMode="auto">
          <a:xfrm>
            <a:off x="3162301"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46" name="Oval 94">
            <a:extLst>
              <a:ext uri="{FF2B5EF4-FFF2-40B4-BE49-F238E27FC236}">
                <a16:creationId xmlns:a16="http://schemas.microsoft.com/office/drawing/2014/main" id="{A93A951D-3201-40FF-97C5-A4481449E39A}"/>
              </a:ext>
            </a:extLst>
          </p:cNvPr>
          <p:cNvSpPr>
            <a:spLocks noChangeArrowheads="1"/>
          </p:cNvSpPr>
          <p:nvPr/>
        </p:nvSpPr>
        <p:spPr bwMode="auto">
          <a:xfrm>
            <a:off x="3090864" y="148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47" name="Oval 95">
            <a:extLst>
              <a:ext uri="{FF2B5EF4-FFF2-40B4-BE49-F238E27FC236}">
                <a16:creationId xmlns:a16="http://schemas.microsoft.com/office/drawing/2014/main" id="{92D0A27A-BFBF-4301-9E87-34ACB4E8CC51}"/>
              </a:ext>
            </a:extLst>
          </p:cNvPr>
          <p:cNvSpPr>
            <a:spLocks noChangeArrowheads="1"/>
          </p:cNvSpPr>
          <p:nvPr/>
        </p:nvSpPr>
        <p:spPr bwMode="auto">
          <a:xfrm>
            <a:off x="3167064" y="127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48" name="Oval 96">
            <a:extLst>
              <a:ext uri="{FF2B5EF4-FFF2-40B4-BE49-F238E27FC236}">
                <a16:creationId xmlns:a16="http://schemas.microsoft.com/office/drawing/2014/main" id="{F08339D9-6E69-45FB-B3AA-5C770D319063}"/>
              </a:ext>
            </a:extLst>
          </p:cNvPr>
          <p:cNvSpPr>
            <a:spLocks noChangeArrowheads="1"/>
          </p:cNvSpPr>
          <p:nvPr/>
        </p:nvSpPr>
        <p:spPr bwMode="auto">
          <a:xfrm>
            <a:off x="3127376" y="117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49" name="Oval 97">
            <a:extLst>
              <a:ext uri="{FF2B5EF4-FFF2-40B4-BE49-F238E27FC236}">
                <a16:creationId xmlns:a16="http://schemas.microsoft.com/office/drawing/2014/main" id="{2F5DFF0C-9088-4273-B7DF-CED2C94039CA}"/>
              </a:ext>
            </a:extLst>
          </p:cNvPr>
          <p:cNvSpPr>
            <a:spLocks noChangeArrowheads="1"/>
          </p:cNvSpPr>
          <p:nvPr/>
        </p:nvSpPr>
        <p:spPr bwMode="auto">
          <a:xfrm>
            <a:off x="3081339" y="1960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50" name="Oval 98">
            <a:extLst>
              <a:ext uri="{FF2B5EF4-FFF2-40B4-BE49-F238E27FC236}">
                <a16:creationId xmlns:a16="http://schemas.microsoft.com/office/drawing/2014/main" id="{3399E16B-FCFA-47A7-A73B-75DD970DA589}"/>
              </a:ext>
            </a:extLst>
          </p:cNvPr>
          <p:cNvSpPr>
            <a:spLocks noChangeArrowheads="1"/>
          </p:cNvSpPr>
          <p:nvPr/>
        </p:nvSpPr>
        <p:spPr bwMode="auto">
          <a:xfrm>
            <a:off x="3152776" y="1965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51" name="Oval 99">
            <a:extLst>
              <a:ext uri="{FF2B5EF4-FFF2-40B4-BE49-F238E27FC236}">
                <a16:creationId xmlns:a16="http://schemas.microsoft.com/office/drawing/2014/main" id="{7BCF3F6E-DED5-4637-B0A4-C53723B4454D}"/>
              </a:ext>
            </a:extLst>
          </p:cNvPr>
          <p:cNvSpPr>
            <a:spLocks noChangeArrowheads="1"/>
          </p:cNvSpPr>
          <p:nvPr/>
        </p:nvSpPr>
        <p:spPr bwMode="auto">
          <a:xfrm>
            <a:off x="3176589" y="189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52" name="Oval 100">
            <a:extLst>
              <a:ext uri="{FF2B5EF4-FFF2-40B4-BE49-F238E27FC236}">
                <a16:creationId xmlns:a16="http://schemas.microsoft.com/office/drawing/2014/main" id="{FFED889B-DAC2-4FF3-B15F-7869DAFC9E1E}"/>
              </a:ext>
            </a:extLst>
          </p:cNvPr>
          <p:cNvSpPr>
            <a:spLocks noChangeArrowheads="1"/>
          </p:cNvSpPr>
          <p:nvPr/>
        </p:nvSpPr>
        <p:spPr bwMode="auto">
          <a:xfrm>
            <a:off x="3078164" y="189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53" name="Oval 101">
            <a:extLst>
              <a:ext uri="{FF2B5EF4-FFF2-40B4-BE49-F238E27FC236}">
                <a16:creationId xmlns:a16="http://schemas.microsoft.com/office/drawing/2014/main" id="{8F944C3B-F79B-4BB0-9520-040FE18829B0}"/>
              </a:ext>
            </a:extLst>
          </p:cNvPr>
          <p:cNvSpPr>
            <a:spLocks noChangeArrowheads="1"/>
          </p:cNvSpPr>
          <p:nvPr/>
        </p:nvSpPr>
        <p:spPr bwMode="auto">
          <a:xfrm>
            <a:off x="3179764" y="163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54" name="Oval 102">
            <a:extLst>
              <a:ext uri="{FF2B5EF4-FFF2-40B4-BE49-F238E27FC236}">
                <a16:creationId xmlns:a16="http://schemas.microsoft.com/office/drawing/2014/main" id="{FB71A96D-EBC0-4957-957C-AE6F3C0B7C5F}"/>
              </a:ext>
            </a:extLst>
          </p:cNvPr>
          <p:cNvSpPr>
            <a:spLocks noChangeArrowheads="1"/>
          </p:cNvSpPr>
          <p:nvPr/>
        </p:nvSpPr>
        <p:spPr bwMode="auto">
          <a:xfrm>
            <a:off x="3359151" y="158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55" name="Oval 103">
            <a:extLst>
              <a:ext uri="{FF2B5EF4-FFF2-40B4-BE49-F238E27FC236}">
                <a16:creationId xmlns:a16="http://schemas.microsoft.com/office/drawing/2014/main" id="{B2EB2278-1437-43BC-8BDD-2341A99A0F6A}"/>
              </a:ext>
            </a:extLst>
          </p:cNvPr>
          <p:cNvSpPr>
            <a:spLocks noChangeArrowheads="1"/>
          </p:cNvSpPr>
          <p:nvPr/>
        </p:nvSpPr>
        <p:spPr bwMode="auto">
          <a:xfrm>
            <a:off x="3243264" y="201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56" name="Oval 104">
            <a:extLst>
              <a:ext uri="{FF2B5EF4-FFF2-40B4-BE49-F238E27FC236}">
                <a16:creationId xmlns:a16="http://schemas.microsoft.com/office/drawing/2014/main" id="{97115C98-B026-44EE-8E4A-F07CECCF804B}"/>
              </a:ext>
            </a:extLst>
          </p:cNvPr>
          <p:cNvSpPr>
            <a:spLocks noChangeArrowheads="1"/>
          </p:cNvSpPr>
          <p:nvPr/>
        </p:nvSpPr>
        <p:spPr bwMode="auto">
          <a:xfrm>
            <a:off x="3287714" y="133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57" name="Oval 105">
            <a:extLst>
              <a:ext uri="{FF2B5EF4-FFF2-40B4-BE49-F238E27FC236}">
                <a16:creationId xmlns:a16="http://schemas.microsoft.com/office/drawing/2014/main" id="{B86BE003-CCF4-4BD9-B3C6-DF1462860DD9}"/>
              </a:ext>
            </a:extLst>
          </p:cNvPr>
          <p:cNvSpPr>
            <a:spLocks noChangeArrowheads="1"/>
          </p:cNvSpPr>
          <p:nvPr/>
        </p:nvSpPr>
        <p:spPr bwMode="auto">
          <a:xfrm>
            <a:off x="3363914"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58" name="Oval 106">
            <a:extLst>
              <a:ext uri="{FF2B5EF4-FFF2-40B4-BE49-F238E27FC236}">
                <a16:creationId xmlns:a16="http://schemas.microsoft.com/office/drawing/2014/main" id="{44F4B3D0-3F8F-4D79-80AF-1D2783E4FA7F}"/>
              </a:ext>
            </a:extLst>
          </p:cNvPr>
          <p:cNvSpPr>
            <a:spLocks noChangeArrowheads="1"/>
          </p:cNvSpPr>
          <p:nvPr/>
        </p:nvSpPr>
        <p:spPr bwMode="auto">
          <a:xfrm>
            <a:off x="3382964" y="189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59" name="Oval 107">
            <a:extLst>
              <a:ext uri="{FF2B5EF4-FFF2-40B4-BE49-F238E27FC236}">
                <a16:creationId xmlns:a16="http://schemas.microsoft.com/office/drawing/2014/main" id="{D2B8EB50-4B37-41AB-A003-693A12D3616B}"/>
              </a:ext>
            </a:extLst>
          </p:cNvPr>
          <p:cNvSpPr>
            <a:spLocks noChangeArrowheads="1"/>
          </p:cNvSpPr>
          <p:nvPr/>
        </p:nvSpPr>
        <p:spPr bwMode="auto">
          <a:xfrm>
            <a:off x="3278189" y="1814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60" name="Oval 108">
            <a:extLst>
              <a:ext uri="{FF2B5EF4-FFF2-40B4-BE49-F238E27FC236}">
                <a16:creationId xmlns:a16="http://schemas.microsoft.com/office/drawing/2014/main" id="{9C5DFC52-6352-42E6-8C4C-898AE36706AD}"/>
              </a:ext>
            </a:extLst>
          </p:cNvPr>
          <p:cNvSpPr>
            <a:spLocks noChangeArrowheads="1"/>
          </p:cNvSpPr>
          <p:nvPr/>
        </p:nvSpPr>
        <p:spPr bwMode="auto">
          <a:xfrm>
            <a:off x="3349626" y="1819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61" name="Oval 109">
            <a:extLst>
              <a:ext uri="{FF2B5EF4-FFF2-40B4-BE49-F238E27FC236}">
                <a16:creationId xmlns:a16="http://schemas.microsoft.com/office/drawing/2014/main" id="{13BAD878-455E-4F14-AF09-427F97534E57}"/>
              </a:ext>
            </a:extLst>
          </p:cNvPr>
          <p:cNvSpPr>
            <a:spLocks noChangeArrowheads="1"/>
          </p:cNvSpPr>
          <p:nvPr/>
        </p:nvSpPr>
        <p:spPr bwMode="auto">
          <a:xfrm>
            <a:off x="3373439" y="174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62" name="Oval 110">
            <a:extLst>
              <a:ext uri="{FF2B5EF4-FFF2-40B4-BE49-F238E27FC236}">
                <a16:creationId xmlns:a16="http://schemas.microsoft.com/office/drawing/2014/main" id="{EB18C9E2-CFD7-46F8-AA45-AFC3D441EDE2}"/>
              </a:ext>
            </a:extLst>
          </p:cNvPr>
          <p:cNvSpPr>
            <a:spLocks noChangeArrowheads="1"/>
          </p:cNvSpPr>
          <p:nvPr/>
        </p:nvSpPr>
        <p:spPr bwMode="auto">
          <a:xfrm>
            <a:off x="3257551" y="155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63" name="Oval 111">
            <a:extLst>
              <a:ext uri="{FF2B5EF4-FFF2-40B4-BE49-F238E27FC236}">
                <a16:creationId xmlns:a16="http://schemas.microsoft.com/office/drawing/2014/main" id="{08E95DA4-3FB5-48AF-9F45-31A8F6016D58}"/>
              </a:ext>
            </a:extLst>
          </p:cNvPr>
          <p:cNvSpPr>
            <a:spLocks noChangeArrowheads="1"/>
          </p:cNvSpPr>
          <p:nvPr/>
        </p:nvSpPr>
        <p:spPr bwMode="auto">
          <a:xfrm>
            <a:off x="3468689" y="152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64" name="Oval 112">
            <a:extLst>
              <a:ext uri="{FF2B5EF4-FFF2-40B4-BE49-F238E27FC236}">
                <a16:creationId xmlns:a16="http://schemas.microsoft.com/office/drawing/2014/main" id="{F6F0D651-B846-4DE2-93BD-9CEF930B0B7A}"/>
              </a:ext>
            </a:extLst>
          </p:cNvPr>
          <p:cNvSpPr>
            <a:spLocks noChangeArrowheads="1"/>
          </p:cNvSpPr>
          <p:nvPr/>
        </p:nvSpPr>
        <p:spPr bwMode="auto">
          <a:xfrm>
            <a:off x="3419476" y="1587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65" name="Oval 113">
            <a:extLst>
              <a:ext uri="{FF2B5EF4-FFF2-40B4-BE49-F238E27FC236}">
                <a16:creationId xmlns:a16="http://schemas.microsoft.com/office/drawing/2014/main" id="{B721D3F7-879E-46D1-87F7-2947F0163173}"/>
              </a:ext>
            </a:extLst>
          </p:cNvPr>
          <p:cNvSpPr>
            <a:spLocks noChangeArrowheads="1"/>
          </p:cNvSpPr>
          <p:nvPr/>
        </p:nvSpPr>
        <p:spPr bwMode="auto">
          <a:xfrm>
            <a:off x="3530601"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66" name="Oval 114">
            <a:extLst>
              <a:ext uri="{FF2B5EF4-FFF2-40B4-BE49-F238E27FC236}">
                <a16:creationId xmlns:a16="http://schemas.microsoft.com/office/drawing/2014/main" id="{DAB0F637-4A04-4DFA-948A-722CE9CE939E}"/>
              </a:ext>
            </a:extLst>
          </p:cNvPr>
          <p:cNvSpPr>
            <a:spLocks noChangeArrowheads="1"/>
          </p:cNvSpPr>
          <p:nvPr/>
        </p:nvSpPr>
        <p:spPr bwMode="auto">
          <a:xfrm>
            <a:off x="3556001" y="1220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67" name="Oval 115">
            <a:extLst>
              <a:ext uri="{FF2B5EF4-FFF2-40B4-BE49-F238E27FC236}">
                <a16:creationId xmlns:a16="http://schemas.microsoft.com/office/drawing/2014/main" id="{9C2C3215-8383-41D8-BFA0-2FD221B11CE4}"/>
              </a:ext>
            </a:extLst>
          </p:cNvPr>
          <p:cNvSpPr>
            <a:spLocks noChangeArrowheads="1"/>
          </p:cNvSpPr>
          <p:nvPr/>
        </p:nvSpPr>
        <p:spPr bwMode="auto">
          <a:xfrm>
            <a:off x="3527426" y="196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68" name="Oval 116">
            <a:extLst>
              <a:ext uri="{FF2B5EF4-FFF2-40B4-BE49-F238E27FC236}">
                <a16:creationId xmlns:a16="http://schemas.microsoft.com/office/drawing/2014/main" id="{0704028D-0B64-4FE5-843B-27E7EA36A535}"/>
              </a:ext>
            </a:extLst>
          </p:cNvPr>
          <p:cNvSpPr>
            <a:spLocks noChangeArrowheads="1"/>
          </p:cNvSpPr>
          <p:nvPr/>
        </p:nvSpPr>
        <p:spPr bwMode="auto">
          <a:xfrm>
            <a:off x="3441701" y="20081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69" name="Oval 117">
            <a:extLst>
              <a:ext uri="{FF2B5EF4-FFF2-40B4-BE49-F238E27FC236}">
                <a16:creationId xmlns:a16="http://schemas.microsoft.com/office/drawing/2014/main" id="{2DE08A12-AA2D-40BC-B184-7E74EE0A7341}"/>
              </a:ext>
            </a:extLst>
          </p:cNvPr>
          <p:cNvSpPr>
            <a:spLocks noChangeArrowheads="1"/>
          </p:cNvSpPr>
          <p:nvPr/>
        </p:nvSpPr>
        <p:spPr bwMode="auto">
          <a:xfrm>
            <a:off x="3494089" y="1895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70" name="Oval 118">
            <a:extLst>
              <a:ext uri="{FF2B5EF4-FFF2-40B4-BE49-F238E27FC236}">
                <a16:creationId xmlns:a16="http://schemas.microsoft.com/office/drawing/2014/main" id="{A02AF78A-9E14-4DA6-BA3A-D1937FE240D4}"/>
              </a:ext>
            </a:extLst>
          </p:cNvPr>
          <p:cNvSpPr>
            <a:spLocks noChangeArrowheads="1"/>
          </p:cNvSpPr>
          <p:nvPr/>
        </p:nvSpPr>
        <p:spPr bwMode="auto">
          <a:xfrm>
            <a:off x="3517901" y="182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71" name="Oval 119">
            <a:extLst>
              <a:ext uri="{FF2B5EF4-FFF2-40B4-BE49-F238E27FC236}">
                <a16:creationId xmlns:a16="http://schemas.microsoft.com/office/drawing/2014/main" id="{D4157BD6-DB20-43D8-93BA-F1BB5DD7E1BD}"/>
              </a:ext>
            </a:extLst>
          </p:cNvPr>
          <p:cNvSpPr>
            <a:spLocks noChangeArrowheads="1"/>
          </p:cNvSpPr>
          <p:nvPr/>
        </p:nvSpPr>
        <p:spPr bwMode="auto">
          <a:xfrm>
            <a:off x="3419476" y="1827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72" name="Oval 120">
            <a:extLst>
              <a:ext uri="{FF2B5EF4-FFF2-40B4-BE49-F238E27FC236}">
                <a16:creationId xmlns:a16="http://schemas.microsoft.com/office/drawing/2014/main" id="{19095163-F017-47DB-BECD-2E2CF150D964}"/>
              </a:ext>
            </a:extLst>
          </p:cNvPr>
          <p:cNvSpPr>
            <a:spLocks noChangeArrowheads="1"/>
          </p:cNvSpPr>
          <p:nvPr/>
        </p:nvSpPr>
        <p:spPr bwMode="auto">
          <a:xfrm>
            <a:off x="3963989" y="171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73" name="Oval 121">
            <a:extLst>
              <a:ext uri="{FF2B5EF4-FFF2-40B4-BE49-F238E27FC236}">
                <a16:creationId xmlns:a16="http://schemas.microsoft.com/office/drawing/2014/main" id="{16113427-9D94-4792-9EDB-F22503D04FA4}"/>
              </a:ext>
            </a:extLst>
          </p:cNvPr>
          <p:cNvSpPr>
            <a:spLocks noChangeArrowheads="1"/>
          </p:cNvSpPr>
          <p:nvPr/>
        </p:nvSpPr>
        <p:spPr bwMode="auto">
          <a:xfrm>
            <a:off x="3990976" y="146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74" name="Oval 122">
            <a:extLst>
              <a:ext uri="{FF2B5EF4-FFF2-40B4-BE49-F238E27FC236}">
                <a16:creationId xmlns:a16="http://schemas.microsoft.com/office/drawing/2014/main" id="{CB5EDB5F-D447-4611-8761-F61C2196C904}"/>
              </a:ext>
            </a:extLst>
          </p:cNvPr>
          <p:cNvSpPr>
            <a:spLocks noChangeArrowheads="1"/>
          </p:cNvSpPr>
          <p:nvPr/>
        </p:nvSpPr>
        <p:spPr bwMode="auto">
          <a:xfrm>
            <a:off x="3290889" y="76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75" name="Oval 123">
            <a:extLst>
              <a:ext uri="{FF2B5EF4-FFF2-40B4-BE49-F238E27FC236}">
                <a16:creationId xmlns:a16="http://schemas.microsoft.com/office/drawing/2014/main" id="{BDDEA622-7C3A-4F97-83B2-8858612C5B3E}"/>
              </a:ext>
            </a:extLst>
          </p:cNvPr>
          <p:cNvSpPr>
            <a:spLocks noChangeArrowheads="1"/>
          </p:cNvSpPr>
          <p:nvPr/>
        </p:nvSpPr>
        <p:spPr bwMode="auto">
          <a:xfrm>
            <a:off x="3911601" y="132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76" name="Oval 124">
            <a:extLst>
              <a:ext uri="{FF2B5EF4-FFF2-40B4-BE49-F238E27FC236}">
                <a16:creationId xmlns:a16="http://schemas.microsoft.com/office/drawing/2014/main" id="{510E2388-C0FF-447F-9822-AC1A3AFC2676}"/>
              </a:ext>
            </a:extLst>
          </p:cNvPr>
          <p:cNvSpPr>
            <a:spLocks noChangeArrowheads="1"/>
          </p:cNvSpPr>
          <p:nvPr/>
        </p:nvSpPr>
        <p:spPr bwMode="auto">
          <a:xfrm>
            <a:off x="3987801" y="201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77" name="Oval 125">
            <a:extLst>
              <a:ext uri="{FF2B5EF4-FFF2-40B4-BE49-F238E27FC236}">
                <a16:creationId xmlns:a16="http://schemas.microsoft.com/office/drawing/2014/main" id="{A1972119-1BC2-4F35-BE69-51352BCA7D7A}"/>
              </a:ext>
            </a:extLst>
          </p:cNvPr>
          <p:cNvSpPr>
            <a:spLocks noChangeArrowheads="1"/>
          </p:cNvSpPr>
          <p:nvPr/>
        </p:nvSpPr>
        <p:spPr bwMode="auto">
          <a:xfrm>
            <a:off x="3954464" y="194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78" name="Oval 126">
            <a:extLst>
              <a:ext uri="{FF2B5EF4-FFF2-40B4-BE49-F238E27FC236}">
                <a16:creationId xmlns:a16="http://schemas.microsoft.com/office/drawing/2014/main" id="{A7FAFAB5-1A08-48A4-B153-748F98A2E83D}"/>
              </a:ext>
            </a:extLst>
          </p:cNvPr>
          <p:cNvSpPr>
            <a:spLocks noChangeArrowheads="1"/>
          </p:cNvSpPr>
          <p:nvPr/>
        </p:nvSpPr>
        <p:spPr bwMode="auto">
          <a:xfrm>
            <a:off x="3978276" y="187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79" name="Oval 127">
            <a:extLst>
              <a:ext uri="{FF2B5EF4-FFF2-40B4-BE49-F238E27FC236}">
                <a16:creationId xmlns:a16="http://schemas.microsoft.com/office/drawing/2014/main" id="{64824ED4-83D9-43B5-A335-CA8EE5192DAF}"/>
              </a:ext>
            </a:extLst>
          </p:cNvPr>
          <p:cNvSpPr>
            <a:spLocks noChangeArrowheads="1"/>
          </p:cNvSpPr>
          <p:nvPr/>
        </p:nvSpPr>
        <p:spPr bwMode="auto">
          <a:xfrm>
            <a:off x="3829051" y="192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80" name="Oval 128">
            <a:extLst>
              <a:ext uri="{FF2B5EF4-FFF2-40B4-BE49-F238E27FC236}">
                <a16:creationId xmlns:a16="http://schemas.microsoft.com/office/drawing/2014/main" id="{CEA9BDF2-D529-4210-8631-E624DFD38C2A}"/>
              </a:ext>
            </a:extLst>
          </p:cNvPr>
          <p:cNvSpPr>
            <a:spLocks noChangeArrowheads="1"/>
          </p:cNvSpPr>
          <p:nvPr/>
        </p:nvSpPr>
        <p:spPr bwMode="auto">
          <a:xfrm>
            <a:off x="3981451" y="1608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81" name="Oval 129">
            <a:extLst>
              <a:ext uri="{FF2B5EF4-FFF2-40B4-BE49-F238E27FC236}">
                <a16:creationId xmlns:a16="http://schemas.microsoft.com/office/drawing/2014/main" id="{57D28F87-85D4-4508-866B-79AB359BF777}"/>
              </a:ext>
            </a:extLst>
          </p:cNvPr>
          <p:cNvSpPr>
            <a:spLocks noChangeArrowheads="1"/>
          </p:cNvSpPr>
          <p:nvPr/>
        </p:nvSpPr>
        <p:spPr bwMode="auto">
          <a:xfrm>
            <a:off x="5060951" y="2000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82" name="Oval 130">
            <a:extLst>
              <a:ext uri="{FF2B5EF4-FFF2-40B4-BE49-F238E27FC236}">
                <a16:creationId xmlns:a16="http://schemas.microsoft.com/office/drawing/2014/main" id="{2A5543C0-9B20-4FDE-96DF-4CA2A54E9A41}"/>
              </a:ext>
            </a:extLst>
          </p:cNvPr>
          <p:cNvSpPr>
            <a:spLocks noChangeArrowheads="1"/>
          </p:cNvSpPr>
          <p:nvPr/>
        </p:nvSpPr>
        <p:spPr bwMode="auto">
          <a:xfrm>
            <a:off x="5073651" y="179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83" name="Oval 131">
            <a:extLst>
              <a:ext uri="{FF2B5EF4-FFF2-40B4-BE49-F238E27FC236}">
                <a16:creationId xmlns:a16="http://schemas.microsoft.com/office/drawing/2014/main" id="{1AFD2CB7-2BEF-4047-BBE4-1AB9C37F94C4}"/>
              </a:ext>
            </a:extLst>
          </p:cNvPr>
          <p:cNvSpPr>
            <a:spLocks noChangeArrowheads="1"/>
          </p:cNvSpPr>
          <p:nvPr/>
        </p:nvSpPr>
        <p:spPr bwMode="auto">
          <a:xfrm>
            <a:off x="4997451" y="1609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84" name="Oval 132">
            <a:extLst>
              <a:ext uri="{FF2B5EF4-FFF2-40B4-BE49-F238E27FC236}">
                <a16:creationId xmlns:a16="http://schemas.microsoft.com/office/drawing/2014/main" id="{104D28FC-FFB0-4A21-B868-5907473AE137}"/>
              </a:ext>
            </a:extLst>
          </p:cNvPr>
          <p:cNvSpPr>
            <a:spLocks noChangeArrowheads="1"/>
          </p:cNvSpPr>
          <p:nvPr/>
        </p:nvSpPr>
        <p:spPr bwMode="auto">
          <a:xfrm>
            <a:off x="5099051"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85" name="Oval 133">
            <a:extLst>
              <a:ext uri="{FF2B5EF4-FFF2-40B4-BE49-F238E27FC236}">
                <a16:creationId xmlns:a16="http://schemas.microsoft.com/office/drawing/2014/main" id="{E56C5E14-2154-4D0F-AF6E-69154B250F50}"/>
              </a:ext>
            </a:extLst>
          </p:cNvPr>
          <p:cNvSpPr>
            <a:spLocks noChangeArrowheads="1"/>
          </p:cNvSpPr>
          <p:nvPr/>
        </p:nvSpPr>
        <p:spPr bwMode="auto">
          <a:xfrm>
            <a:off x="5110164"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86" name="Oval 134">
            <a:extLst>
              <a:ext uri="{FF2B5EF4-FFF2-40B4-BE49-F238E27FC236}">
                <a16:creationId xmlns:a16="http://schemas.microsoft.com/office/drawing/2014/main" id="{8CBC9A8A-8686-4E1A-AC8B-3307892FBEB2}"/>
              </a:ext>
            </a:extLst>
          </p:cNvPr>
          <p:cNvSpPr>
            <a:spLocks noChangeArrowheads="1"/>
          </p:cNvSpPr>
          <p:nvPr/>
        </p:nvSpPr>
        <p:spPr bwMode="auto">
          <a:xfrm>
            <a:off x="4125914" y="142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87" name="Oval 135">
            <a:extLst>
              <a:ext uri="{FF2B5EF4-FFF2-40B4-BE49-F238E27FC236}">
                <a16:creationId xmlns:a16="http://schemas.microsoft.com/office/drawing/2014/main" id="{603E05A9-8693-4CF2-BEA0-DA5017460CB9}"/>
              </a:ext>
            </a:extLst>
          </p:cNvPr>
          <p:cNvSpPr>
            <a:spLocks noChangeArrowheads="1"/>
          </p:cNvSpPr>
          <p:nvPr/>
        </p:nvSpPr>
        <p:spPr bwMode="auto">
          <a:xfrm>
            <a:off x="4160839" y="156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88" name="Oval 136">
            <a:extLst>
              <a:ext uri="{FF2B5EF4-FFF2-40B4-BE49-F238E27FC236}">
                <a16:creationId xmlns:a16="http://schemas.microsoft.com/office/drawing/2014/main" id="{A7B261F9-43BE-4E39-B6B7-422193B25F36}"/>
              </a:ext>
            </a:extLst>
          </p:cNvPr>
          <p:cNvSpPr>
            <a:spLocks noChangeArrowheads="1"/>
          </p:cNvSpPr>
          <p:nvPr/>
        </p:nvSpPr>
        <p:spPr bwMode="auto">
          <a:xfrm>
            <a:off x="4187826" y="131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89" name="Oval 137">
            <a:extLst>
              <a:ext uri="{FF2B5EF4-FFF2-40B4-BE49-F238E27FC236}">
                <a16:creationId xmlns:a16="http://schemas.microsoft.com/office/drawing/2014/main" id="{4C72389C-C3BA-4ED5-9013-402515E66BBC}"/>
              </a:ext>
            </a:extLst>
          </p:cNvPr>
          <p:cNvSpPr>
            <a:spLocks noChangeArrowheads="1"/>
          </p:cNvSpPr>
          <p:nvPr/>
        </p:nvSpPr>
        <p:spPr bwMode="auto">
          <a:xfrm>
            <a:off x="4191001"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90" name="Oval 138">
            <a:extLst>
              <a:ext uri="{FF2B5EF4-FFF2-40B4-BE49-F238E27FC236}">
                <a16:creationId xmlns:a16="http://schemas.microsoft.com/office/drawing/2014/main" id="{3FC50FA5-5D2C-43CE-9AE3-A97B237A6376}"/>
              </a:ext>
            </a:extLst>
          </p:cNvPr>
          <p:cNvSpPr>
            <a:spLocks noChangeArrowheads="1"/>
          </p:cNvSpPr>
          <p:nvPr/>
        </p:nvSpPr>
        <p:spPr bwMode="auto">
          <a:xfrm>
            <a:off x="4089401" y="131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91" name="Oval 139">
            <a:extLst>
              <a:ext uri="{FF2B5EF4-FFF2-40B4-BE49-F238E27FC236}">
                <a16:creationId xmlns:a16="http://schemas.microsoft.com/office/drawing/2014/main" id="{BD90083F-0860-49D6-87CA-D17109C23020}"/>
              </a:ext>
            </a:extLst>
          </p:cNvPr>
          <p:cNvSpPr>
            <a:spLocks noChangeArrowheads="1"/>
          </p:cNvSpPr>
          <p:nvPr/>
        </p:nvSpPr>
        <p:spPr bwMode="auto">
          <a:xfrm>
            <a:off x="4184651" y="187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92" name="Oval 140">
            <a:extLst>
              <a:ext uri="{FF2B5EF4-FFF2-40B4-BE49-F238E27FC236}">
                <a16:creationId xmlns:a16="http://schemas.microsoft.com/office/drawing/2014/main" id="{87049C9E-2B87-4154-8B45-FBF465E17D2A}"/>
              </a:ext>
            </a:extLst>
          </p:cNvPr>
          <p:cNvSpPr>
            <a:spLocks noChangeArrowheads="1"/>
          </p:cNvSpPr>
          <p:nvPr/>
        </p:nvSpPr>
        <p:spPr bwMode="auto">
          <a:xfrm>
            <a:off x="3249614"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93" name="Oval 141">
            <a:extLst>
              <a:ext uri="{FF2B5EF4-FFF2-40B4-BE49-F238E27FC236}">
                <a16:creationId xmlns:a16="http://schemas.microsoft.com/office/drawing/2014/main" id="{CE1BF624-6CE2-4172-8390-BC957A1C7258}"/>
              </a:ext>
            </a:extLst>
          </p:cNvPr>
          <p:cNvSpPr>
            <a:spLocks noChangeArrowheads="1"/>
          </p:cNvSpPr>
          <p:nvPr/>
        </p:nvSpPr>
        <p:spPr bwMode="auto">
          <a:xfrm>
            <a:off x="4151314" y="1797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94" name="Oval 142">
            <a:extLst>
              <a:ext uri="{FF2B5EF4-FFF2-40B4-BE49-F238E27FC236}">
                <a16:creationId xmlns:a16="http://schemas.microsoft.com/office/drawing/2014/main" id="{AFA34874-4D4E-458F-95B7-56741A149597}"/>
              </a:ext>
            </a:extLst>
          </p:cNvPr>
          <p:cNvSpPr>
            <a:spLocks noChangeArrowheads="1"/>
          </p:cNvSpPr>
          <p:nvPr/>
        </p:nvSpPr>
        <p:spPr bwMode="auto">
          <a:xfrm>
            <a:off x="4076701" y="172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95" name="Oval 143">
            <a:extLst>
              <a:ext uri="{FF2B5EF4-FFF2-40B4-BE49-F238E27FC236}">
                <a16:creationId xmlns:a16="http://schemas.microsoft.com/office/drawing/2014/main" id="{EA7A0C03-36F7-4FBD-8368-64A7E4E9CE20}"/>
              </a:ext>
            </a:extLst>
          </p:cNvPr>
          <p:cNvSpPr>
            <a:spLocks noChangeArrowheads="1"/>
          </p:cNvSpPr>
          <p:nvPr/>
        </p:nvSpPr>
        <p:spPr bwMode="auto">
          <a:xfrm>
            <a:off x="4210051" y="163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96" name="Oval 144">
            <a:extLst>
              <a:ext uri="{FF2B5EF4-FFF2-40B4-BE49-F238E27FC236}">
                <a16:creationId xmlns:a16="http://schemas.microsoft.com/office/drawing/2014/main" id="{94D006B1-5C70-4C1D-B04B-C0196BBA350E}"/>
              </a:ext>
            </a:extLst>
          </p:cNvPr>
          <p:cNvSpPr>
            <a:spLocks noChangeArrowheads="1"/>
          </p:cNvSpPr>
          <p:nvPr/>
        </p:nvSpPr>
        <p:spPr bwMode="auto">
          <a:xfrm>
            <a:off x="4059239" y="153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97" name="Oval 145">
            <a:extLst>
              <a:ext uri="{FF2B5EF4-FFF2-40B4-BE49-F238E27FC236}">
                <a16:creationId xmlns:a16="http://schemas.microsoft.com/office/drawing/2014/main" id="{00C720D9-E058-4CCB-A96D-3787157DC47C}"/>
              </a:ext>
            </a:extLst>
          </p:cNvPr>
          <p:cNvSpPr>
            <a:spLocks noChangeArrowheads="1"/>
          </p:cNvSpPr>
          <p:nvPr/>
        </p:nvSpPr>
        <p:spPr bwMode="auto">
          <a:xfrm>
            <a:off x="2322514" y="87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98" name="Oval 146">
            <a:extLst>
              <a:ext uri="{FF2B5EF4-FFF2-40B4-BE49-F238E27FC236}">
                <a16:creationId xmlns:a16="http://schemas.microsoft.com/office/drawing/2014/main" id="{2A15C7B8-B187-41B6-83D3-1DCA1A5BAE1B}"/>
              </a:ext>
            </a:extLst>
          </p:cNvPr>
          <p:cNvSpPr>
            <a:spLocks noChangeArrowheads="1"/>
          </p:cNvSpPr>
          <p:nvPr/>
        </p:nvSpPr>
        <p:spPr bwMode="auto">
          <a:xfrm>
            <a:off x="4270376" y="150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99" name="Oval 147">
            <a:extLst>
              <a:ext uri="{FF2B5EF4-FFF2-40B4-BE49-F238E27FC236}">
                <a16:creationId xmlns:a16="http://schemas.microsoft.com/office/drawing/2014/main" id="{8A33886C-EC71-4010-8A29-A1D59188888E}"/>
              </a:ext>
            </a:extLst>
          </p:cNvPr>
          <p:cNvSpPr>
            <a:spLocks noChangeArrowheads="1"/>
          </p:cNvSpPr>
          <p:nvPr/>
        </p:nvSpPr>
        <p:spPr bwMode="auto">
          <a:xfrm>
            <a:off x="4305301" y="164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00" name="Oval 148">
            <a:extLst>
              <a:ext uri="{FF2B5EF4-FFF2-40B4-BE49-F238E27FC236}">
                <a16:creationId xmlns:a16="http://schemas.microsoft.com/office/drawing/2014/main" id="{C4913B40-D3F4-457A-8082-815C2BC4B64B}"/>
              </a:ext>
            </a:extLst>
          </p:cNvPr>
          <p:cNvSpPr>
            <a:spLocks noChangeArrowheads="1"/>
          </p:cNvSpPr>
          <p:nvPr/>
        </p:nvSpPr>
        <p:spPr bwMode="auto">
          <a:xfrm>
            <a:off x="4332289" y="139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01" name="Oval 149">
            <a:extLst>
              <a:ext uri="{FF2B5EF4-FFF2-40B4-BE49-F238E27FC236}">
                <a16:creationId xmlns:a16="http://schemas.microsoft.com/office/drawing/2014/main" id="{AFD1ABAC-6097-464C-93E3-C38EFF8DB5DD}"/>
              </a:ext>
            </a:extLst>
          </p:cNvPr>
          <p:cNvSpPr>
            <a:spLocks noChangeArrowheads="1"/>
          </p:cNvSpPr>
          <p:nvPr/>
        </p:nvSpPr>
        <p:spPr bwMode="auto">
          <a:xfrm>
            <a:off x="4335464" y="1309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02" name="Oval 150">
            <a:extLst>
              <a:ext uri="{FF2B5EF4-FFF2-40B4-BE49-F238E27FC236}">
                <a16:creationId xmlns:a16="http://schemas.microsoft.com/office/drawing/2014/main" id="{68F877C3-94F3-405D-9C73-CA18BFAF4B87}"/>
              </a:ext>
            </a:extLst>
          </p:cNvPr>
          <p:cNvSpPr>
            <a:spLocks noChangeArrowheads="1"/>
          </p:cNvSpPr>
          <p:nvPr/>
        </p:nvSpPr>
        <p:spPr bwMode="auto">
          <a:xfrm>
            <a:off x="4233864" y="1393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03" name="Oval 151">
            <a:extLst>
              <a:ext uri="{FF2B5EF4-FFF2-40B4-BE49-F238E27FC236}">
                <a16:creationId xmlns:a16="http://schemas.microsoft.com/office/drawing/2014/main" id="{9A54BF23-DBCF-48B5-B7D7-3AA656B1E196}"/>
              </a:ext>
            </a:extLst>
          </p:cNvPr>
          <p:cNvSpPr>
            <a:spLocks noChangeArrowheads="1"/>
          </p:cNvSpPr>
          <p:nvPr/>
        </p:nvSpPr>
        <p:spPr bwMode="auto">
          <a:xfrm>
            <a:off x="4329114" y="194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04" name="Oval 152">
            <a:extLst>
              <a:ext uri="{FF2B5EF4-FFF2-40B4-BE49-F238E27FC236}">
                <a16:creationId xmlns:a16="http://schemas.microsoft.com/office/drawing/2014/main" id="{EBE7EB1A-2F4D-4144-AAEE-3D669672E212}"/>
              </a:ext>
            </a:extLst>
          </p:cNvPr>
          <p:cNvSpPr>
            <a:spLocks noChangeArrowheads="1"/>
          </p:cNvSpPr>
          <p:nvPr/>
        </p:nvSpPr>
        <p:spPr bwMode="auto">
          <a:xfrm>
            <a:off x="4295776" y="187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05" name="Oval 153">
            <a:extLst>
              <a:ext uri="{FF2B5EF4-FFF2-40B4-BE49-F238E27FC236}">
                <a16:creationId xmlns:a16="http://schemas.microsoft.com/office/drawing/2014/main" id="{2E18A7E9-C264-4DF9-AE3B-1FDE59D69910}"/>
              </a:ext>
            </a:extLst>
          </p:cNvPr>
          <p:cNvSpPr>
            <a:spLocks noChangeArrowheads="1"/>
          </p:cNvSpPr>
          <p:nvPr/>
        </p:nvSpPr>
        <p:spPr bwMode="auto">
          <a:xfrm>
            <a:off x="4319589" y="1800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06" name="Oval 154">
            <a:extLst>
              <a:ext uri="{FF2B5EF4-FFF2-40B4-BE49-F238E27FC236}">
                <a16:creationId xmlns:a16="http://schemas.microsoft.com/office/drawing/2014/main" id="{78F7F96C-1D2B-424A-AEA3-8893C7B6D116}"/>
              </a:ext>
            </a:extLst>
          </p:cNvPr>
          <p:cNvSpPr>
            <a:spLocks noChangeArrowheads="1"/>
          </p:cNvSpPr>
          <p:nvPr/>
        </p:nvSpPr>
        <p:spPr bwMode="auto">
          <a:xfrm>
            <a:off x="3424239" y="155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07" name="Oval 155">
            <a:extLst>
              <a:ext uri="{FF2B5EF4-FFF2-40B4-BE49-F238E27FC236}">
                <a16:creationId xmlns:a16="http://schemas.microsoft.com/office/drawing/2014/main" id="{D6B94F67-C735-4E91-815A-F8C3DB2AF9AA}"/>
              </a:ext>
            </a:extLst>
          </p:cNvPr>
          <p:cNvSpPr>
            <a:spLocks noChangeArrowheads="1"/>
          </p:cNvSpPr>
          <p:nvPr/>
        </p:nvSpPr>
        <p:spPr bwMode="auto">
          <a:xfrm>
            <a:off x="4383089" y="159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08" name="Oval 156">
            <a:extLst>
              <a:ext uri="{FF2B5EF4-FFF2-40B4-BE49-F238E27FC236}">
                <a16:creationId xmlns:a16="http://schemas.microsoft.com/office/drawing/2014/main" id="{8E20589D-6456-483E-9D92-EFCAE6BBD419}"/>
              </a:ext>
            </a:extLst>
          </p:cNvPr>
          <p:cNvSpPr>
            <a:spLocks noChangeArrowheads="1"/>
          </p:cNvSpPr>
          <p:nvPr/>
        </p:nvSpPr>
        <p:spPr bwMode="auto">
          <a:xfrm>
            <a:off x="4418014" y="173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09" name="Oval 157">
            <a:extLst>
              <a:ext uri="{FF2B5EF4-FFF2-40B4-BE49-F238E27FC236}">
                <a16:creationId xmlns:a16="http://schemas.microsoft.com/office/drawing/2014/main" id="{01B9C1FB-BD1B-4423-9775-0638B2111C14}"/>
              </a:ext>
            </a:extLst>
          </p:cNvPr>
          <p:cNvSpPr>
            <a:spLocks noChangeArrowheads="1"/>
          </p:cNvSpPr>
          <p:nvPr/>
        </p:nvSpPr>
        <p:spPr bwMode="auto">
          <a:xfrm>
            <a:off x="4445001" y="1482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10" name="Oval 158">
            <a:extLst>
              <a:ext uri="{FF2B5EF4-FFF2-40B4-BE49-F238E27FC236}">
                <a16:creationId xmlns:a16="http://schemas.microsoft.com/office/drawing/2014/main" id="{2CE508E3-72EE-4F99-98FF-C6C36FB01B35}"/>
              </a:ext>
            </a:extLst>
          </p:cNvPr>
          <p:cNvSpPr>
            <a:spLocks noChangeArrowheads="1"/>
          </p:cNvSpPr>
          <p:nvPr/>
        </p:nvSpPr>
        <p:spPr bwMode="auto">
          <a:xfrm>
            <a:off x="4448176" y="1397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11" name="Oval 159">
            <a:extLst>
              <a:ext uri="{FF2B5EF4-FFF2-40B4-BE49-F238E27FC236}">
                <a16:creationId xmlns:a16="http://schemas.microsoft.com/office/drawing/2014/main" id="{070D0855-45AA-4177-B2AD-D96830B6F719}"/>
              </a:ext>
            </a:extLst>
          </p:cNvPr>
          <p:cNvSpPr>
            <a:spLocks noChangeArrowheads="1"/>
          </p:cNvSpPr>
          <p:nvPr/>
        </p:nvSpPr>
        <p:spPr bwMode="auto">
          <a:xfrm>
            <a:off x="4364039" y="135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12" name="Oval 160">
            <a:extLst>
              <a:ext uri="{FF2B5EF4-FFF2-40B4-BE49-F238E27FC236}">
                <a16:creationId xmlns:a16="http://schemas.microsoft.com/office/drawing/2014/main" id="{ACD1077D-A5E8-45C3-9C00-E5F9C529B6A0}"/>
              </a:ext>
            </a:extLst>
          </p:cNvPr>
          <p:cNvSpPr>
            <a:spLocks noChangeArrowheads="1"/>
          </p:cNvSpPr>
          <p:nvPr/>
        </p:nvSpPr>
        <p:spPr bwMode="auto">
          <a:xfrm>
            <a:off x="4327526" y="206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13" name="Oval 161">
            <a:extLst>
              <a:ext uri="{FF2B5EF4-FFF2-40B4-BE49-F238E27FC236}">
                <a16:creationId xmlns:a16="http://schemas.microsoft.com/office/drawing/2014/main" id="{20CEE40D-28B6-4419-A388-890FF7D398FA}"/>
              </a:ext>
            </a:extLst>
          </p:cNvPr>
          <p:cNvSpPr>
            <a:spLocks noChangeArrowheads="1"/>
          </p:cNvSpPr>
          <p:nvPr/>
        </p:nvSpPr>
        <p:spPr bwMode="auto">
          <a:xfrm>
            <a:off x="4910139" y="280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14" name="Oval 162">
            <a:extLst>
              <a:ext uri="{FF2B5EF4-FFF2-40B4-BE49-F238E27FC236}">
                <a16:creationId xmlns:a16="http://schemas.microsoft.com/office/drawing/2014/main" id="{2A94E414-4388-4862-B707-26B507B80140}"/>
              </a:ext>
            </a:extLst>
          </p:cNvPr>
          <p:cNvSpPr>
            <a:spLocks noChangeArrowheads="1"/>
          </p:cNvSpPr>
          <p:nvPr/>
        </p:nvSpPr>
        <p:spPr bwMode="auto">
          <a:xfrm>
            <a:off x="4778376" y="2655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15" name="Oval 163">
            <a:extLst>
              <a:ext uri="{FF2B5EF4-FFF2-40B4-BE49-F238E27FC236}">
                <a16:creationId xmlns:a16="http://schemas.microsoft.com/office/drawing/2014/main" id="{210DB382-3E38-46A7-AEF5-0D557389D26C}"/>
              </a:ext>
            </a:extLst>
          </p:cNvPr>
          <p:cNvSpPr>
            <a:spLocks noChangeArrowheads="1"/>
          </p:cNvSpPr>
          <p:nvPr/>
        </p:nvSpPr>
        <p:spPr bwMode="auto">
          <a:xfrm>
            <a:off x="4467226" y="1797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16" name="Oval 164">
            <a:extLst>
              <a:ext uri="{FF2B5EF4-FFF2-40B4-BE49-F238E27FC236}">
                <a16:creationId xmlns:a16="http://schemas.microsoft.com/office/drawing/2014/main" id="{1E867D1F-29CE-40AA-805C-62A96C91D80E}"/>
              </a:ext>
            </a:extLst>
          </p:cNvPr>
          <p:cNvSpPr>
            <a:spLocks noChangeArrowheads="1"/>
          </p:cNvSpPr>
          <p:nvPr/>
        </p:nvSpPr>
        <p:spPr bwMode="auto">
          <a:xfrm>
            <a:off x="4554539" y="161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17" name="Oval 165">
            <a:extLst>
              <a:ext uri="{FF2B5EF4-FFF2-40B4-BE49-F238E27FC236}">
                <a16:creationId xmlns:a16="http://schemas.microsoft.com/office/drawing/2014/main" id="{B9D1395F-E882-423C-87BF-A9C78C4BA676}"/>
              </a:ext>
            </a:extLst>
          </p:cNvPr>
          <p:cNvSpPr>
            <a:spLocks noChangeArrowheads="1"/>
          </p:cNvSpPr>
          <p:nvPr/>
        </p:nvSpPr>
        <p:spPr bwMode="auto">
          <a:xfrm>
            <a:off x="4527551" y="1666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18" name="Oval 166">
            <a:extLst>
              <a:ext uri="{FF2B5EF4-FFF2-40B4-BE49-F238E27FC236}">
                <a16:creationId xmlns:a16="http://schemas.microsoft.com/office/drawing/2014/main" id="{8675E33C-4E2F-4F98-8F45-317AD6A55DF7}"/>
              </a:ext>
            </a:extLst>
          </p:cNvPr>
          <p:cNvSpPr>
            <a:spLocks noChangeArrowheads="1"/>
          </p:cNvSpPr>
          <p:nvPr/>
        </p:nvSpPr>
        <p:spPr bwMode="auto">
          <a:xfrm>
            <a:off x="4562476" y="180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19" name="Oval 167">
            <a:extLst>
              <a:ext uri="{FF2B5EF4-FFF2-40B4-BE49-F238E27FC236}">
                <a16:creationId xmlns:a16="http://schemas.microsoft.com/office/drawing/2014/main" id="{7E871450-7310-4921-A373-1AFE6FC67A51}"/>
              </a:ext>
            </a:extLst>
          </p:cNvPr>
          <p:cNvSpPr>
            <a:spLocks noChangeArrowheads="1"/>
          </p:cNvSpPr>
          <p:nvPr/>
        </p:nvSpPr>
        <p:spPr bwMode="auto">
          <a:xfrm>
            <a:off x="4589464" y="155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20" name="Oval 168">
            <a:extLst>
              <a:ext uri="{FF2B5EF4-FFF2-40B4-BE49-F238E27FC236}">
                <a16:creationId xmlns:a16="http://schemas.microsoft.com/office/drawing/2014/main" id="{18E342DE-6542-4E10-8812-9E315E28A7D4}"/>
              </a:ext>
            </a:extLst>
          </p:cNvPr>
          <p:cNvSpPr>
            <a:spLocks noChangeArrowheads="1"/>
          </p:cNvSpPr>
          <p:nvPr/>
        </p:nvSpPr>
        <p:spPr bwMode="auto">
          <a:xfrm>
            <a:off x="4491039" y="155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21" name="Oval 169">
            <a:extLst>
              <a:ext uri="{FF2B5EF4-FFF2-40B4-BE49-F238E27FC236}">
                <a16:creationId xmlns:a16="http://schemas.microsoft.com/office/drawing/2014/main" id="{353BB81C-D5F0-41FA-97CB-CDCA29E8A0B9}"/>
              </a:ext>
            </a:extLst>
          </p:cNvPr>
          <p:cNvSpPr>
            <a:spLocks noChangeArrowheads="1"/>
          </p:cNvSpPr>
          <p:nvPr/>
        </p:nvSpPr>
        <p:spPr bwMode="auto">
          <a:xfrm>
            <a:off x="4481514" y="203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22" name="Oval 170">
            <a:extLst>
              <a:ext uri="{FF2B5EF4-FFF2-40B4-BE49-F238E27FC236}">
                <a16:creationId xmlns:a16="http://schemas.microsoft.com/office/drawing/2014/main" id="{D423A7E2-F88B-4D90-925C-0B52F0CCFE2A}"/>
              </a:ext>
            </a:extLst>
          </p:cNvPr>
          <p:cNvSpPr>
            <a:spLocks noChangeArrowheads="1"/>
          </p:cNvSpPr>
          <p:nvPr/>
        </p:nvSpPr>
        <p:spPr bwMode="auto">
          <a:xfrm>
            <a:off x="4724401" y="214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23" name="Oval 171">
            <a:extLst>
              <a:ext uri="{FF2B5EF4-FFF2-40B4-BE49-F238E27FC236}">
                <a16:creationId xmlns:a16="http://schemas.microsoft.com/office/drawing/2014/main" id="{2116C9E2-B6EA-456A-8BE1-93FF04E0D2AB}"/>
              </a:ext>
            </a:extLst>
          </p:cNvPr>
          <p:cNvSpPr>
            <a:spLocks noChangeArrowheads="1"/>
          </p:cNvSpPr>
          <p:nvPr/>
        </p:nvSpPr>
        <p:spPr bwMode="auto">
          <a:xfrm>
            <a:off x="4576764" y="1963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24" name="Oval 172">
            <a:extLst>
              <a:ext uri="{FF2B5EF4-FFF2-40B4-BE49-F238E27FC236}">
                <a16:creationId xmlns:a16="http://schemas.microsoft.com/office/drawing/2014/main" id="{A00BA0BD-D284-4A75-BBE6-5F670583B2F2}"/>
              </a:ext>
            </a:extLst>
          </p:cNvPr>
          <p:cNvSpPr>
            <a:spLocks noChangeArrowheads="1"/>
          </p:cNvSpPr>
          <p:nvPr/>
        </p:nvSpPr>
        <p:spPr bwMode="auto">
          <a:xfrm>
            <a:off x="4478339" y="196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25" name="Oval 173">
            <a:extLst>
              <a:ext uri="{FF2B5EF4-FFF2-40B4-BE49-F238E27FC236}">
                <a16:creationId xmlns:a16="http://schemas.microsoft.com/office/drawing/2014/main" id="{4957B4A2-4015-4355-B957-43F20CD4BB51}"/>
              </a:ext>
            </a:extLst>
          </p:cNvPr>
          <p:cNvSpPr>
            <a:spLocks noChangeArrowheads="1"/>
          </p:cNvSpPr>
          <p:nvPr/>
        </p:nvSpPr>
        <p:spPr bwMode="auto">
          <a:xfrm>
            <a:off x="4759326" y="166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26" name="Oval 174">
            <a:extLst>
              <a:ext uri="{FF2B5EF4-FFF2-40B4-BE49-F238E27FC236}">
                <a16:creationId xmlns:a16="http://schemas.microsoft.com/office/drawing/2014/main" id="{5BBD6E09-336A-44C3-A74C-312413ACDC01}"/>
              </a:ext>
            </a:extLst>
          </p:cNvPr>
          <p:cNvSpPr>
            <a:spLocks noChangeArrowheads="1"/>
          </p:cNvSpPr>
          <p:nvPr/>
        </p:nvSpPr>
        <p:spPr bwMode="auto">
          <a:xfrm>
            <a:off x="4783139" y="1963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27" name="Oval 175">
            <a:extLst>
              <a:ext uri="{FF2B5EF4-FFF2-40B4-BE49-F238E27FC236}">
                <a16:creationId xmlns:a16="http://schemas.microsoft.com/office/drawing/2014/main" id="{7AEA2D74-B9DC-449F-8DDE-781779AF05CA}"/>
              </a:ext>
            </a:extLst>
          </p:cNvPr>
          <p:cNvSpPr>
            <a:spLocks noChangeArrowheads="1"/>
          </p:cNvSpPr>
          <p:nvPr/>
        </p:nvSpPr>
        <p:spPr bwMode="auto">
          <a:xfrm>
            <a:off x="4579938" y="24257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28" name="Oval 176">
            <a:extLst>
              <a:ext uri="{FF2B5EF4-FFF2-40B4-BE49-F238E27FC236}">
                <a16:creationId xmlns:a16="http://schemas.microsoft.com/office/drawing/2014/main" id="{BED1F819-704E-440F-BE96-29633E417B16}"/>
              </a:ext>
            </a:extLst>
          </p:cNvPr>
          <p:cNvSpPr>
            <a:spLocks noChangeArrowheads="1"/>
          </p:cNvSpPr>
          <p:nvPr/>
        </p:nvSpPr>
        <p:spPr bwMode="auto">
          <a:xfrm>
            <a:off x="4678364" y="188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29" name="Oval 177">
            <a:extLst>
              <a:ext uri="{FF2B5EF4-FFF2-40B4-BE49-F238E27FC236}">
                <a16:creationId xmlns:a16="http://schemas.microsoft.com/office/drawing/2014/main" id="{96F594A0-817C-4BEF-BB04-CFA312B55411}"/>
              </a:ext>
            </a:extLst>
          </p:cNvPr>
          <p:cNvSpPr>
            <a:spLocks noChangeArrowheads="1"/>
          </p:cNvSpPr>
          <p:nvPr/>
        </p:nvSpPr>
        <p:spPr bwMode="auto">
          <a:xfrm>
            <a:off x="4705351" y="251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30" name="Oval 178">
            <a:extLst>
              <a:ext uri="{FF2B5EF4-FFF2-40B4-BE49-F238E27FC236}">
                <a16:creationId xmlns:a16="http://schemas.microsoft.com/office/drawing/2014/main" id="{209A4AE2-B669-4337-8D8D-066322BD0D82}"/>
              </a:ext>
            </a:extLst>
          </p:cNvPr>
          <p:cNvSpPr>
            <a:spLocks noChangeArrowheads="1"/>
          </p:cNvSpPr>
          <p:nvPr/>
        </p:nvSpPr>
        <p:spPr bwMode="auto">
          <a:xfrm>
            <a:off x="4773614" y="1817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31" name="Oval 179">
            <a:extLst>
              <a:ext uri="{FF2B5EF4-FFF2-40B4-BE49-F238E27FC236}">
                <a16:creationId xmlns:a16="http://schemas.microsoft.com/office/drawing/2014/main" id="{B4FA459B-3385-4526-8D09-C3A5BC0E1454}"/>
              </a:ext>
            </a:extLst>
          </p:cNvPr>
          <p:cNvSpPr>
            <a:spLocks noChangeArrowheads="1"/>
          </p:cNvSpPr>
          <p:nvPr/>
        </p:nvSpPr>
        <p:spPr bwMode="auto">
          <a:xfrm>
            <a:off x="4675189" y="182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32" name="Oval 180">
            <a:extLst>
              <a:ext uri="{FF2B5EF4-FFF2-40B4-BE49-F238E27FC236}">
                <a16:creationId xmlns:a16="http://schemas.microsoft.com/office/drawing/2014/main" id="{AF293686-6A82-42CA-A4E1-4F9712EF11D8}"/>
              </a:ext>
            </a:extLst>
          </p:cNvPr>
          <p:cNvSpPr>
            <a:spLocks noChangeArrowheads="1"/>
          </p:cNvSpPr>
          <p:nvPr/>
        </p:nvSpPr>
        <p:spPr bwMode="auto">
          <a:xfrm>
            <a:off x="4808539" y="172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33" name="Oval 181">
            <a:extLst>
              <a:ext uri="{FF2B5EF4-FFF2-40B4-BE49-F238E27FC236}">
                <a16:creationId xmlns:a16="http://schemas.microsoft.com/office/drawing/2014/main" id="{7DFF1E87-5037-4A23-99CF-DA0DBC3E3022}"/>
              </a:ext>
            </a:extLst>
          </p:cNvPr>
          <p:cNvSpPr>
            <a:spLocks noChangeArrowheads="1"/>
          </p:cNvSpPr>
          <p:nvPr/>
        </p:nvSpPr>
        <p:spPr bwMode="auto">
          <a:xfrm>
            <a:off x="4657726" y="1624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34" name="Oval 182">
            <a:extLst>
              <a:ext uri="{FF2B5EF4-FFF2-40B4-BE49-F238E27FC236}">
                <a16:creationId xmlns:a16="http://schemas.microsoft.com/office/drawing/2014/main" id="{C10799CF-AEE9-43D9-94CD-9A07CDBBABEB}"/>
              </a:ext>
            </a:extLst>
          </p:cNvPr>
          <p:cNvSpPr>
            <a:spLocks noChangeArrowheads="1"/>
          </p:cNvSpPr>
          <p:nvPr/>
        </p:nvSpPr>
        <p:spPr bwMode="auto">
          <a:xfrm>
            <a:off x="4776789" y="1555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35" name="Oval 183">
            <a:extLst>
              <a:ext uri="{FF2B5EF4-FFF2-40B4-BE49-F238E27FC236}">
                <a16:creationId xmlns:a16="http://schemas.microsoft.com/office/drawing/2014/main" id="{E0B0FDF3-26AB-4AF3-A222-080709721DCD}"/>
              </a:ext>
            </a:extLst>
          </p:cNvPr>
          <p:cNvSpPr>
            <a:spLocks noChangeArrowheads="1"/>
          </p:cNvSpPr>
          <p:nvPr/>
        </p:nvSpPr>
        <p:spPr bwMode="auto">
          <a:xfrm>
            <a:off x="4868864" y="1597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36" name="Oval 184">
            <a:extLst>
              <a:ext uri="{FF2B5EF4-FFF2-40B4-BE49-F238E27FC236}">
                <a16:creationId xmlns:a16="http://schemas.microsoft.com/office/drawing/2014/main" id="{FCDCA204-AD41-4268-B92E-C51BB9339BB1}"/>
              </a:ext>
            </a:extLst>
          </p:cNvPr>
          <p:cNvSpPr>
            <a:spLocks noChangeArrowheads="1"/>
          </p:cNvSpPr>
          <p:nvPr/>
        </p:nvSpPr>
        <p:spPr bwMode="auto">
          <a:xfrm>
            <a:off x="4903789" y="173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37" name="Oval 185">
            <a:extLst>
              <a:ext uri="{FF2B5EF4-FFF2-40B4-BE49-F238E27FC236}">
                <a16:creationId xmlns:a16="http://schemas.microsoft.com/office/drawing/2014/main" id="{E8A10F70-BC3F-470F-A3C4-98CE4400C128}"/>
              </a:ext>
            </a:extLst>
          </p:cNvPr>
          <p:cNvSpPr>
            <a:spLocks noChangeArrowheads="1"/>
          </p:cNvSpPr>
          <p:nvPr/>
        </p:nvSpPr>
        <p:spPr bwMode="auto">
          <a:xfrm>
            <a:off x="4927601" y="203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38" name="Oval 186">
            <a:extLst>
              <a:ext uri="{FF2B5EF4-FFF2-40B4-BE49-F238E27FC236}">
                <a16:creationId xmlns:a16="http://schemas.microsoft.com/office/drawing/2014/main" id="{3626A801-3102-477B-B920-C645507ABF7B}"/>
              </a:ext>
            </a:extLst>
          </p:cNvPr>
          <p:cNvSpPr>
            <a:spLocks noChangeArrowheads="1"/>
          </p:cNvSpPr>
          <p:nvPr/>
        </p:nvSpPr>
        <p:spPr bwMode="auto">
          <a:xfrm>
            <a:off x="4830764" y="201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39" name="Oval 187">
            <a:extLst>
              <a:ext uri="{FF2B5EF4-FFF2-40B4-BE49-F238E27FC236}">
                <a16:creationId xmlns:a16="http://schemas.microsoft.com/office/drawing/2014/main" id="{4C25DD87-F330-4B71-9320-F1AE125FB646}"/>
              </a:ext>
            </a:extLst>
          </p:cNvPr>
          <p:cNvSpPr>
            <a:spLocks noChangeArrowheads="1"/>
          </p:cNvSpPr>
          <p:nvPr/>
        </p:nvSpPr>
        <p:spPr bwMode="auto">
          <a:xfrm>
            <a:off x="5402264"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40" name="Oval 188">
            <a:extLst>
              <a:ext uri="{FF2B5EF4-FFF2-40B4-BE49-F238E27FC236}">
                <a16:creationId xmlns:a16="http://schemas.microsoft.com/office/drawing/2014/main" id="{9B7AFA92-DE25-4CAD-A24E-4E50473D9EC5}"/>
              </a:ext>
            </a:extLst>
          </p:cNvPr>
          <p:cNvSpPr>
            <a:spLocks noChangeArrowheads="1"/>
          </p:cNvSpPr>
          <p:nvPr/>
        </p:nvSpPr>
        <p:spPr bwMode="auto">
          <a:xfrm>
            <a:off x="4486276" y="2767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41" name="Oval 189">
            <a:extLst>
              <a:ext uri="{FF2B5EF4-FFF2-40B4-BE49-F238E27FC236}">
                <a16:creationId xmlns:a16="http://schemas.microsoft.com/office/drawing/2014/main" id="{E59F1C2F-71AF-4EB4-8E68-F273CFD97B94}"/>
              </a:ext>
            </a:extLst>
          </p:cNvPr>
          <p:cNvSpPr>
            <a:spLocks noChangeArrowheads="1"/>
          </p:cNvSpPr>
          <p:nvPr/>
        </p:nvSpPr>
        <p:spPr bwMode="auto">
          <a:xfrm>
            <a:off x="4819651" y="1898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42" name="Oval 190">
            <a:extLst>
              <a:ext uri="{FF2B5EF4-FFF2-40B4-BE49-F238E27FC236}">
                <a16:creationId xmlns:a16="http://schemas.microsoft.com/office/drawing/2014/main" id="{669C6FEA-9C58-4F82-87A2-709B48F600C3}"/>
              </a:ext>
            </a:extLst>
          </p:cNvPr>
          <p:cNvSpPr>
            <a:spLocks noChangeArrowheads="1"/>
          </p:cNvSpPr>
          <p:nvPr/>
        </p:nvSpPr>
        <p:spPr bwMode="auto">
          <a:xfrm>
            <a:off x="3930651" y="73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43" name="Oval 191">
            <a:extLst>
              <a:ext uri="{FF2B5EF4-FFF2-40B4-BE49-F238E27FC236}">
                <a16:creationId xmlns:a16="http://schemas.microsoft.com/office/drawing/2014/main" id="{35A95814-5C44-4633-85C9-72A53EFC464F}"/>
              </a:ext>
            </a:extLst>
          </p:cNvPr>
          <p:cNvSpPr>
            <a:spLocks noChangeArrowheads="1"/>
          </p:cNvSpPr>
          <p:nvPr/>
        </p:nvSpPr>
        <p:spPr bwMode="auto">
          <a:xfrm>
            <a:off x="3994151" y="83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44" name="Oval 192">
            <a:extLst>
              <a:ext uri="{FF2B5EF4-FFF2-40B4-BE49-F238E27FC236}">
                <a16:creationId xmlns:a16="http://schemas.microsoft.com/office/drawing/2014/main" id="{31C8D3E0-F05B-46BF-8A4F-FF18BBDEFC74}"/>
              </a:ext>
            </a:extLst>
          </p:cNvPr>
          <p:cNvSpPr>
            <a:spLocks noChangeArrowheads="1"/>
          </p:cNvSpPr>
          <p:nvPr/>
        </p:nvSpPr>
        <p:spPr bwMode="auto">
          <a:xfrm>
            <a:off x="4021139" y="58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45" name="Oval 193">
            <a:extLst>
              <a:ext uri="{FF2B5EF4-FFF2-40B4-BE49-F238E27FC236}">
                <a16:creationId xmlns:a16="http://schemas.microsoft.com/office/drawing/2014/main" id="{42730531-8A82-4D83-982A-612C08089960}"/>
              </a:ext>
            </a:extLst>
          </p:cNvPr>
          <p:cNvSpPr>
            <a:spLocks noChangeArrowheads="1"/>
          </p:cNvSpPr>
          <p:nvPr/>
        </p:nvSpPr>
        <p:spPr bwMode="auto">
          <a:xfrm>
            <a:off x="3922714" y="58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46" name="Oval 194">
            <a:extLst>
              <a:ext uri="{FF2B5EF4-FFF2-40B4-BE49-F238E27FC236}">
                <a16:creationId xmlns:a16="http://schemas.microsoft.com/office/drawing/2014/main" id="{23A7B0CB-04CB-4BAE-97B9-A01FEAC40940}"/>
              </a:ext>
            </a:extLst>
          </p:cNvPr>
          <p:cNvSpPr>
            <a:spLocks noChangeArrowheads="1"/>
          </p:cNvSpPr>
          <p:nvPr/>
        </p:nvSpPr>
        <p:spPr bwMode="auto">
          <a:xfrm>
            <a:off x="40465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47" name="Oval 195">
            <a:extLst>
              <a:ext uri="{FF2B5EF4-FFF2-40B4-BE49-F238E27FC236}">
                <a16:creationId xmlns:a16="http://schemas.microsoft.com/office/drawing/2014/main" id="{5208E8B6-DB8B-4A45-99E9-2570ED9E73D9}"/>
              </a:ext>
            </a:extLst>
          </p:cNvPr>
          <p:cNvSpPr>
            <a:spLocks noChangeArrowheads="1"/>
          </p:cNvSpPr>
          <p:nvPr/>
        </p:nvSpPr>
        <p:spPr bwMode="auto">
          <a:xfrm>
            <a:off x="3932238" y="11795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48" name="Oval 196">
            <a:extLst>
              <a:ext uri="{FF2B5EF4-FFF2-40B4-BE49-F238E27FC236}">
                <a16:creationId xmlns:a16="http://schemas.microsoft.com/office/drawing/2014/main" id="{86713418-E4FE-4C77-86D5-4C48E796D470}"/>
              </a:ext>
            </a:extLst>
          </p:cNvPr>
          <p:cNvSpPr>
            <a:spLocks noChangeArrowheads="1"/>
          </p:cNvSpPr>
          <p:nvPr/>
        </p:nvSpPr>
        <p:spPr bwMode="auto">
          <a:xfrm>
            <a:off x="3984626" y="106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49" name="Oval 197">
            <a:extLst>
              <a:ext uri="{FF2B5EF4-FFF2-40B4-BE49-F238E27FC236}">
                <a16:creationId xmlns:a16="http://schemas.microsoft.com/office/drawing/2014/main" id="{E8BDEDD5-CF55-475D-BAC6-2D37DDB0C5CC}"/>
              </a:ext>
            </a:extLst>
          </p:cNvPr>
          <p:cNvSpPr>
            <a:spLocks noChangeArrowheads="1"/>
          </p:cNvSpPr>
          <p:nvPr/>
        </p:nvSpPr>
        <p:spPr bwMode="auto">
          <a:xfrm>
            <a:off x="4011614" y="102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50" name="Oval 198">
            <a:extLst>
              <a:ext uri="{FF2B5EF4-FFF2-40B4-BE49-F238E27FC236}">
                <a16:creationId xmlns:a16="http://schemas.microsoft.com/office/drawing/2014/main" id="{3D21FF70-0A77-4F3A-9091-6822EF7BE350}"/>
              </a:ext>
            </a:extLst>
          </p:cNvPr>
          <p:cNvSpPr>
            <a:spLocks noChangeArrowheads="1"/>
          </p:cNvSpPr>
          <p:nvPr/>
        </p:nvSpPr>
        <p:spPr bwMode="auto">
          <a:xfrm>
            <a:off x="4011614" y="73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51" name="Oval 199">
            <a:extLst>
              <a:ext uri="{FF2B5EF4-FFF2-40B4-BE49-F238E27FC236}">
                <a16:creationId xmlns:a16="http://schemas.microsoft.com/office/drawing/2014/main" id="{C55FD92A-A2D4-4473-8E1F-6B0FA894443E}"/>
              </a:ext>
            </a:extLst>
          </p:cNvPr>
          <p:cNvSpPr>
            <a:spLocks noChangeArrowheads="1"/>
          </p:cNvSpPr>
          <p:nvPr/>
        </p:nvSpPr>
        <p:spPr bwMode="auto">
          <a:xfrm>
            <a:off x="5080001" y="619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52" name="Oval 200">
            <a:extLst>
              <a:ext uri="{FF2B5EF4-FFF2-40B4-BE49-F238E27FC236}">
                <a16:creationId xmlns:a16="http://schemas.microsoft.com/office/drawing/2014/main" id="{70070846-681F-42C4-8814-AB8708D4E8D9}"/>
              </a:ext>
            </a:extLst>
          </p:cNvPr>
          <p:cNvSpPr>
            <a:spLocks noChangeArrowheads="1"/>
          </p:cNvSpPr>
          <p:nvPr/>
        </p:nvSpPr>
        <p:spPr bwMode="auto">
          <a:xfrm>
            <a:off x="5103814" y="922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53" name="Oval 201">
            <a:extLst>
              <a:ext uri="{FF2B5EF4-FFF2-40B4-BE49-F238E27FC236}">
                <a16:creationId xmlns:a16="http://schemas.microsoft.com/office/drawing/2014/main" id="{056B58C9-5C00-4AA5-B1AD-C8D5EC852C31}"/>
              </a:ext>
            </a:extLst>
          </p:cNvPr>
          <p:cNvSpPr>
            <a:spLocks noChangeArrowheads="1"/>
          </p:cNvSpPr>
          <p:nvPr/>
        </p:nvSpPr>
        <p:spPr bwMode="auto">
          <a:xfrm>
            <a:off x="5018088" y="9620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54" name="Oval 202">
            <a:extLst>
              <a:ext uri="{FF2B5EF4-FFF2-40B4-BE49-F238E27FC236}">
                <a16:creationId xmlns:a16="http://schemas.microsoft.com/office/drawing/2014/main" id="{36DF4184-A082-4C95-B060-42AEC24EB623}"/>
              </a:ext>
            </a:extLst>
          </p:cNvPr>
          <p:cNvSpPr>
            <a:spLocks noChangeArrowheads="1"/>
          </p:cNvSpPr>
          <p:nvPr/>
        </p:nvSpPr>
        <p:spPr bwMode="auto">
          <a:xfrm>
            <a:off x="2863851" y="149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55" name="Oval 203">
            <a:extLst>
              <a:ext uri="{FF2B5EF4-FFF2-40B4-BE49-F238E27FC236}">
                <a16:creationId xmlns:a16="http://schemas.microsoft.com/office/drawing/2014/main" id="{8F5E35BF-F81C-442A-8E36-870392F74BE4}"/>
              </a:ext>
            </a:extLst>
          </p:cNvPr>
          <p:cNvSpPr>
            <a:spLocks noChangeArrowheads="1"/>
          </p:cNvSpPr>
          <p:nvPr/>
        </p:nvSpPr>
        <p:spPr bwMode="auto">
          <a:xfrm>
            <a:off x="4710114" y="66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56" name="Oval 204">
            <a:extLst>
              <a:ext uri="{FF2B5EF4-FFF2-40B4-BE49-F238E27FC236}">
                <a16:creationId xmlns:a16="http://schemas.microsoft.com/office/drawing/2014/main" id="{CCDAD05C-D2F9-4068-9C29-BBBF8A29FCF0}"/>
              </a:ext>
            </a:extLst>
          </p:cNvPr>
          <p:cNvSpPr>
            <a:spLocks noChangeArrowheads="1"/>
          </p:cNvSpPr>
          <p:nvPr/>
        </p:nvSpPr>
        <p:spPr bwMode="auto">
          <a:xfrm>
            <a:off x="5140326"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57" name="Oval 205">
            <a:extLst>
              <a:ext uri="{FF2B5EF4-FFF2-40B4-BE49-F238E27FC236}">
                <a16:creationId xmlns:a16="http://schemas.microsoft.com/office/drawing/2014/main" id="{67C8DCD0-D852-4FFF-A322-D5D77BE930B9}"/>
              </a:ext>
            </a:extLst>
          </p:cNvPr>
          <p:cNvSpPr>
            <a:spLocks noChangeArrowheads="1"/>
          </p:cNvSpPr>
          <p:nvPr/>
        </p:nvSpPr>
        <p:spPr bwMode="auto">
          <a:xfrm>
            <a:off x="4156076" y="550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58" name="Oval 206">
            <a:extLst>
              <a:ext uri="{FF2B5EF4-FFF2-40B4-BE49-F238E27FC236}">
                <a16:creationId xmlns:a16="http://schemas.microsoft.com/office/drawing/2014/main" id="{1D5D06F5-858D-4ECF-993E-CA0779662762}"/>
              </a:ext>
            </a:extLst>
          </p:cNvPr>
          <p:cNvSpPr>
            <a:spLocks noChangeArrowheads="1"/>
          </p:cNvSpPr>
          <p:nvPr/>
        </p:nvSpPr>
        <p:spPr bwMode="auto">
          <a:xfrm>
            <a:off x="4191001" y="690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59" name="Oval 207">
            <a:extLst>
              <a:ext uri="{FF2B5EF4-FFF2-40B4-BE49-F238E27FC236}">
                <a16:creationId xmlns:a16="http://schemas.microsoft.com/office/drawing/2014/main" id="{BCCDA5D3-2BB0-4616-B6BC-017C8F9C04B0}"/>
              </a:ext>
            </a:extLst>
          </p:cNvPr>
          <p:cNvSpPr>
            <a:spLocks noChangeArrowheads="1"/>
          </p:cNvSpPr>
          <p:nvPr/>
        </p:nvSpPr>
        <p:spPr bwMode="auto">
          <a:xfrm>
            <a:off x="4214814" y="993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60" name="Oval 208">
            <a:extLst>
              <a:ext uri="{FF2B5EF4-FFF2-40B4-BE49-F238E27FC236}">
                <a16:creationId xmlns:a16="http://schemas.microsoft.com/office/drawing/2014/main" id="{CAE0C4D7-85D5-46C2-80F5-8AF4673F2DD4}"/>
              </a:ext>
            </a:extLst>
          </p:cNvPr>
          <p:cNvSpPr>
            <a:spLocks noChangeArrowheads="1"/>
          </p:cNvSpPr>
          <p:nvPr/>
        </p:nvSpPr>
        <p:spPr bwMode="auto">
          <a:xfrm>
            <a:off x="4129088" y="10334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61" name="Oval 209">
            <a:extLst>
              <a:ext uri="{FF2B5EF4-FFF2-40B4-BE49-F238E27FC236}">
                <a16:creationId xmlns:a16="http://schemas.microsoft.com/office/drawing/2014/main" id="{7876450F-D55F-4664-8577-BE9CA07D9904}"/>
              </a:ext>
            </a:extLst>
          </p:cNvPr>
          <p:cNvSpPr>
            <a:spLocks noChangeArrowheads="1"/>
          </p:cNvSpPr>
          <p:nvPr/>
        </p:nvSpPr>
        <p:spPr bwMode="auto">
          <a:xfrm>
            <a:off x="4110039" y="91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62" name="Oval 210">
            <a:extLst>
              <a:ext uri="{FF2B5EF4-FFF2-40B4-BE49-F238E27FC236}">
                <a16:creationId xmlns:a16="http://schemas.microsoft.com/office/drawing/2014/main" id="{F98F6A14-D231-405E-99A3-ABB3D764E801}"/>
              </a:ext>
            </a:extLst>
          </p:cNvPr>
          <p:cNvSpPr>
            <a:spLocks noChangeArrowheads="1"/>
          </p:cNvSpPr>
          <p:nvPr/>
        </p:nvSpPr>
        <p:spPr bwMode="auto">
          <a:xfrm>
            <a:off x="4181476" y="92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63" name="Oval 211">
            <a:extLst>
              <a:ext uri="{FF2B5EF4-FFF2-40B4-BE49-F238E27FC236}">
                <a16:creationId xmlns:a16="http://schemas.microsoft.com/office/drawing/2014/main" id="{C9B211D5-3479-4AFB-A992-EDD7F446D9D7}"/>
              </a:ext>
            </a:extLst>
          </p:cNvPr>
          <p:cNvSpPr>
            <a:spLocks noChangeArrowheads="1"/>
          </p:cNvSpPr>
          <p:nvPr/>
        </p:nvSpPr>
        <p:spPr bwMode="auto">
          <a:xfrm>
            <a:off x="4205289"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64" name="Oval 212">
            <a:extLst>
              <a:ext uri="{FF2B5EF4-FFF2-40B4-BE49-F238E27FC236}">
                <a16:creationId xmlns:a16="http://schemas.microsoft.com/office/drawing/2014/main" id="{D3BCC14E-807C-4B06-9681-E17097708CCC}"/>
              </a:ext>
            </a:extLst>
          </p:cNvPr>
          <p:cNvSpPr>
            <a:spLocks noChangeArrowheads="1"/>
          </p:cNvSpPr>
          <p:nvPr/>
        </p:nvSpPr>
        <p:spPr bwMode="auto">
          <a:xfrm>
            <a:off x="4106864"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65" name="Oval 213">
            <a:extLst>
              <a:ext uri="{FF2B5EF4-FFF2-40B4-BE49-F238E27FC236}">
                <a16:creationId xmlns:a16="http://schemas.microsoft.com/office/drawing/2014/main" id="{6FEDF208-EC67-41C0-9659-E37A0B81FB4E}"/>
              </a:ext>
            </a:extLst>
          </p:cNvPr>
          <p:cNvSpPr>
            <a:spLocks noChangeArrowheads="1"/>
          </p:cNvSpPr>
          <p:nvPr/>
        </p:nvSpPr>
        <p:spPr bwMode="auto">
          <a:xfrm>
            <a:off x="4240214" y="75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66" name="Oval 214">
            <a:extLst>
              <a:ext uri="{FF2B5EF4-FFF2-40B4-BE49-F238E27FC236}">
                <a16:creationId xmlns:a16="http://schemas.microsoft.com/office/drawing/2014/main" id="{379B8BAC-A790-453C-82AC-8069D8956424}"/>
              </a:ext>
            </a:extLst>
          </p:cNvPr>
          <p:cNvSpPr>
            <a:spLocks noChangeArrowheads="1"/>
          </p:cNvSpPr>
          <p:nvPr/>
        </p:nvSpPr>
        <p:spPr bwMode="auto">
          <a:xfrm>
            <a:off x="4089401" y="65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67" name="Oval 215">
            <a:extLst>
              <a:ext uri="{FF2B5EF4-FFF2-40B4-BE49-F238E27FC236}">
                <a16:creationId xmlns:a16="http://schemas.microsoft.com/office/drawing/2014/main" id="{D0223ADC-0A56-4E22-A565-AC998201F3A8}"/>
              </a:ext>
            </a:extLst>
          </p:cNvPr>
          <p:cNvSpPr>
            <a:spLocks noChangeArrowheads="1"/>
          </p:cNvSpPr>
          <p:nvPr/>
        </p:nvSpPr>
        <p:spPr bwMode="auto">
          <a:xfrm>
            <a:off x="4300539" y="62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68" name="Oval 216">
            <a:extLst>
              <a:ext uri="{FF2B5EF4-FFF2-40B4-BE49-F238E27FC236}">
                <a16:creationId xmlns:a16="http://schemas.microsoft.com/office/drawing/2014/main" id="{F25F3F7C-D49E-49EF-8223-61E53DDA9C4F}"/>
              </a:ext>
            </a:extLst>
          </p:cNvPr>
          <p:cNvSpPr>
            <a:spLocks noChangeArrowheads="1"/>
          </p:cNvSpPr>
          <p:nvPr/>
        </p:nvSpPr>
        <p:spPr bwMode="auto">
          <a:xfrm>
            <a:off x="4335464" y="76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69" name="Oval 217">
            <a:extLst>
              <a:ext uri="{FF2B5EF4-FFF2-40B4-BE49-F238E27FC236}">
                <a16:creationId xmlns:a16="http://schemas.microsoft.com/office/drawing/2014/main" id="{B1515D5A-F72B-4059-9304-9870BDED158B}"/>
              </a:ext>
            </a:extLst>
          </p:cNvPr>
          <p:cNvSpPr>
            <a:spLocks noChangeArrowheads="1"/>
          </p:cNvSpPr>
          <p:nvPr/>
        </p:nvSpPr>
        <p:spPr bwMode="auto">
          <a:xfrm>
            <a:off x="4359276" y="106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70" name="Oval 218">
            <a:extLst>
              <a:ext uri="{FF2B5EF4-FFF2-40B4-BE49-F238E27FC236}">
                <a16:creationId xmlns:a16="http://schemas.microsoft.com/office/drawing/2014/main" id="{8E0DBE1B-C124-429C-A662-F0742AE250F6}"/>
              </a:ext>
            </a:extLst>
          </p:cNvPr>
          <p:cNvSpPr>
            <a:spLocks noChangeArrowheads="1"/>
          </p:cNvSpPr>
          <p:nvPr/>
        </p:nvSpPr>
        <p:spPr bwMode="auto">
          <a:xfrm>
            <a:off x="4262439" y="1041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71" name="Oval 219">
            <a:extLst>
              <a:ext uri="{FF2B5EF4-FFF2-40B4-BE49-F238E27FC236}">
                <a16:creationId xmlns:a16="http://schemas.microsoft.com/office/drawing/2014/main" id="{A52A15B8-076D-4FED-BF6B-7D4F9A21F75A}"/>
              </a:ext>
            </a:extLst>
          </p:cNvPr>
          <p:cNvSpPr>
            <a:spLocks noChangeArrowheads="1"/>
          </p:cNvSpPr>
          <p:nvPr/>
        </p:nvSpPr>
        <p:spPr bwMode="auto">
          <a:xfrm>
            <a:off x="4325939" y="99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72" name="Oval 220">
            <a:extLst>
              <a:ext uri="{FF2B5EF4-FFF2-40B4-BE49-F238E27FC236}">
                <a16:creationId xmlns:a16="http://schemas.microsoft.com/office/drawing/2014/main" id="{C98B976A-CB4C-471A-BA01-A39A6832DED5}"/>
              </a:ext>
            </a:extLst>
          </p:cNvPr>
          <p:cNvSpPr>
            <a:spLocks noChangeArrowheads="1"/>
          </p:cNvSpPr>
          <p:nvPr/>
        </p:nvSpPr>
        <p:spPr bwMode="auto">
          <a:xfrm>
            <a:off x="4349751" y="92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73" name="Oval 221">
            <a:extLst>
              <a:ext uri="{FF2B5EF4-FFF2-40B4-BE49-F238E27FC236}">
                <a16:creationId xmlns:a16="http://schemas.microsoft.com/office/drawing/2014/main" id="{C6A6AFBD-7CCE-4100-AE18-602884AD9CA5}"/>
              </a:ext>
            </a:extLst>
          </p:cNvPr>
          <p:cNvSpPr>
            <a:spLocks noChangeArrowheads="1"/>
          </p:cNvSpPr>
          <p:nvPr/>
        </p:nvSpPr>
        <p:spPr bwMode="auto">
          <a:xfrm>
            <a:off x="4251326" y="92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74" name="Oval 222">
            <a:extLst>
              <a:ext uri="{FF2B5EF4-FFF2-40B4-BE49-F238E27FC236}">
                <a16:creationId xmlns:a16="http://schemas.microsoft.com/office/drawing/2014/main" id="{832C7C5D-3C85-4E7E-90F7-F5A07678DFAC}"/>
              </a:ext>
            </a:extLst>
          </p:cNvPr>
          <p:cNvSpPr>
            <a:spLocks noChangeArrowheads="1"/>
          </p:cNvSpPr>
          <p:nvPr/>
        </p:nvSpPr>
        <p:spPr bwMode="auto">
          <a:xfrm>
            <a:off x="4375151" y="60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75" name="Oval 223">
            <a:extLst>
              <a:ext uri="{FF2B5EF4-FFF2-40B4-BE49-F238E27FC236}">
                <a16:creationId xmlns:a16="http://schemas.microsoft.com/office/drawing/2014/main" id="{600F7BBE-5212-451C-B614-D79F145AD234}"/>
              </a:ext>
            </a:extLst>
          </p:cNvPr>
          <p:cNvSpPr>
            <a:spLocks noChangeArrowheads="1"/>
          </p:cNvSpPr>
          <p:nvPr/>
        </p:nvSpPr>
        <p:spPr bwMode="auto">
          <a:xfrm>
            <a:off x="4413251" y="714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76" name="Oval 224">
            <a:extLst>
              <a:ext uri="{FF2B5EF4-FFF2-40B4-BE49-F238E27FC236}">
                <a16:creationId xmlns:a16="http://schemas.microsoft.com/office/drawing/2014/main" id="{1716771C-B23F-4125-BA95-F85ED0155B51}"/>
              </a:ext>
            </a:extLst>
          </p:cNvPr>
          <p:cNvSpPr>
            <a:spLocks noChangeArrowheads="1"/>
          </p:cNvSpPr>
          <p:nvPr/>
        </p:nvSpPr>
        <p:spPr bwMode="auto">
          <a:xfrm>
            <a:off x="4448176" y="854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77" name="Oval 225">
            <a:extLst>
              <a:ext uri="{FF2B5EF4-FFF2-40B4-BE49-F238E27FC236}">
                <a16:creationId xmlns:a16="http://schemas.microsoft.com/office/drawing/2014/main" id="{F3AFDD50-5496-4ABA-9D05-C3540C8C4730}"/>
              </a:ext>
            </a:extLst>
          </p:cNvPr>
          <p:cNvSpPr>
            <a:spLocks noChangeArrowheads="1"/>
          </p:cNvSpPr>
          <p:nvPr/>
        </p:nvSpPr>
        <p:spPr bwMode="auto">
          <a:xfrm>
            <a:off x="4475164" y="606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78" name="Oval 226">
            <a:extLst>
              <a:ext uri="{FF2B5EF4-FFF2-40B4-BE49-F238E27FC236}">
                <a16:creationId xmlns:a16="http://schemas.microsoft.com/office/drawing/2014/main" id="{42190029-51DC-456F-A817-1B336FE65697}"/>
              </a:ext>
            </a:extLst>
          </p:cNvPr>
          <p:cNvSpPr>
            <a:spLocks noChangeArrowheads="1"/>
          </p:cNvSpPr>
          <p:nvPr/>
        </p:nvSpPr>
        <p:spPr bwMode="auto">
          <a:xfrm>
            <a:off x="4357689" y="1190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79" name="Oval 227">
            <a:extLst>
              <a:ext uri="{FF2B5EF4-FFF2-40B4-BE49-F238E27FC236}">
                <a16:creationId xmlns:a16="http://schemas.microsoft.com/office/drawing/2014/main" id="{A3CF08A6-D36C-48FB-B4C7-11FDDE67F09B}"/>
              </a:ext>
            </a:extLst>
          </p:cNvPr>
          <p:cNvSpPr>
            <a:spLocks noChangeArrowheads="1"/>
          </p:cNvSpPr>
          <p:nvPr/>
        </p:nvSpPr>
        <p:spPr bwMode="auto">
          <a:xfrm>
            <a:off x="4438651"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80" name="Oval 228">
            <a:extLst>
              <a:ext uri="{FF2B5EF4-FFF2-40B4-BE49-F238E27FC236}">
                <a16:creationId xmlns:a16="http://schemas.microsoft.com/office/drawing/2014/main" id="{DC285390-69F5-4A14-BD35-BBBD65D047D3}"/>
              </a:ext>
            </a:extLst>
          </p:cNvPr>
          <p:cNvSpPr>
            <a:spLocks noChangeArrowheads="1"/>
          </p:cNvSpPr>
          <p:nvPr/>
        </p:nvSpPr>
        <p:spPr bwMode="auto">
          <a:xfrm>
            <a:off x="4462464" y="101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81" name="Oval 229">
            <a:extLst>
              <a:ext uri="{FF2B5EF4-FFF2-40B4-BE49-F238E27FC236}">
                <a16:creationId xmlns:a16="http://schemas.microsoft.com/office/drawing/2014/main" id="{9063E2C3-0251-41F9-94D1-6D30A5695EE1}"/>
              </a:ext>
            </a:extLst>
          </p:cNvPr>
          <p:cNvSpPr>
            <a:spLocks noChangeArrowheads="1"/>
          </p:cNvSpPr>
          <p:nvPr/>
        </p:nvSpPr>
        <p:spPr bwMode="auto">
          <a:xfrm>
            <a:off x="4497389" y="92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82" name="Oval 230">
            <a:extLst>
              <a:ext uri="{FF2B5EF4-FFF2-40B4-BE49-F238E27FC236}">
                <a16:creationId xmlns:a16="http://schemas.microsoft.com/office/drawing/2014/main" id="{C540A8B9-E6B7-4716-9714-EEC8703EF903}"/>
              </a:ext>
            </a:extLst>
          </p:cNvPr>
          <p:cNvSpPr>
            <a:spLocks noChangeArrowheads="1"/>
          </p:cNvSpPr>
          <p:nvPr/>
        </p:nvSpPr>
        <p:spPr bwMode="auto">
          <a:xfrm>
            <a:off x="4584701" y="73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83" name="Oval 231">
            <a:extLst>
              <a:ext uri="{FF2B5EF4-FFF2-40B4-BE49-F238E27FC236}">
                <a16:creationId xmlns:a16="http://schemas.microsoft.com/office/drawing/2014/main" id="{DFA701DB-2299-453B-A4B3-1E82CF40EC46}"/>
              </a:ext>
            </a:extLst>
          </p:cNvPr>
          <p:cNvSpPr>
            <a:spLocks noChangeArrowheads="1"/>
          </p:cNvSpPr>
          <p:nvPr/>
        </p:nvSpPr>
        <p:spPr bwMode="auto">
          <a:xfrm>
            <a:off x="4592639" y="93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84" name="Oval 232">
            <a:extLst>
              <a:ext uri="{FF2B5EF4-FFF2-40B4-BE49-F238E27FC236}">
                <a16:creationId xmlns:a16="http://schemas.microsoft.com/office/drawing/2014/main" id="{F7C5E9E8-E336-432D-95AB-1C5891426D27}"/>
              </a:ext>
            </a:extLst>
          </p:cNvPr>
          <p:cNvSpPr>
            <a:spLocks noChangeArrowheads="1"/>
          </p:cNvSpPr>
          <p:nvPr/>
        </p:nvSpPr>
        <p:spPr bwMode="auto">
          <a:xfrm>
            <a:off x="4521201" y="681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85" name="Oval 233">
            <a:extLst>
              <a:ext uri="{FF2B5EF4-FFF2-40B4-BE49-F238E27FC236}">
                <a16:creationId xmlns:a16="http://schemas.microsoft.com/office/drawing/2014/main" id="{7D706F74-FCBD-4291-B952-4C194CC8C920}"/>
              </a:ext>
            </a:extLst>
          </p:cNvPr>
          <p:cNvSpPr>
            <a:spLocks noChangeArrowheads="1"/>
          </p:cNvSpPr>
          <p:nvPr/>
        </p:nvSpPr>
        <p:spPr bwMode="auto">
          <a:xfrm>
            <a:off x="5105401" y="110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86" name="Oval 234">
            <a:extLst>
              <a:ext uri="{FF2B5EF4-FFF2-40B4-BE49-F238E27FC236}">
                <a16:creationId xmlns:a16="http://schemas.microsoft.com/office/drawing/2014/main" id="{76481AE9-FBBC-4986-BFA2-AD47E24584CC}"/>
              </a:ext>
            </a:extLst>
          </p:cNvPr>
          <p:cNvSpPr>
            <a:spLocks noChangeArrowheads="1"/>
          </p:cNvSpPr>
          <p:nvPr/>
        </p:nvSpPr>
        <p:spPr bwMode="auto">
          <a:xfrm>
            <a:off x="4508501" y="109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87" name="Oval 235">
            <a:extLst>
              <a:ext uri="{FF2B5EF4-FFF2-40B4-BE49-F238E27FC236}">
                <a16:creationId xmlns:a16="http://schemas.microsoft.com/office/drawing/2014/main" id="{1090A977-807C-4D8A-B722-C5175813C4A6}"/>
              </a:ext>
            </a:extLst>
          </p:cNvPr>
          <p:cNvSpPr>
            <a:spLocks noChangeArrowheads="1"/>
          </p:cNvSpPr>
          <p:nvPr/>
        </p:nvSpPr>
        <p:spPr bwMode="auto">
          <a:xfrm>
            <a:off x="4610101" y="82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88" name="Oval 236">
            <a:extLst>
              <a:ext uri="{FF2B5EF4-FFF2-40B4-BE49-F238E27FC236}">
                <a16:creationId xmlns:a16="http://schemas.microsoft.com/office/drawing/2014/main" id="{2AA3274A-C175-4D5E-A2B8-DFE7D57DDDB6}"/>
              </a:ext>
            </a:extLst>
          </p:cNvPr>
          <p:cNvSpPr>
            <a:spLocks noChangeArrowheads="1"/>
          </p:cNvSpPr>
          <p:nvPr/>
        </p:nvSpPr>
        <p:spPr bwMode="auto">
          <a:xfrm>
            <a:off x="4581526" y="56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89" name="Oval 237">
            <a:extLst>
              <a:ext uri="{FF2B5EF4-FFF2-40B4-BE49-F238E27FC236}">
                <a16:creationId xmlns:a16="http://schemas.microsoft.com/office/drawing/2014/main" id="{AD3EE8B6-492F-4740-9F3E-FDA7B543340C}"/>
              </a:ext>
            </a:extLst>
          </p:cNvPr>
          <p:cNvSpPr>
            <a:spLocks noChangeArrowheads="1"/>
          </p:cNvSpPr>
          <p:nvPr/>
        </p:nvSpPr>
        <p:spPr bwMode="auto">
          <a:xfrm>
            <a:off x="4789489" y="78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90" name="Oval 238">
            <a:extLst>
              <a:ext uri="{FF2B5EF4-FFF2-40B4-BE49-F238E27FC236}">
                <a16:creationId xmlns:a16="http://schemas.microsoft.com/office/drawing/2014/main" id="{DDBE11A7-B2C4-475C-B7DF-7C7D5445FAD3}"/>
              </a:ext>
            </a:extLst>
          </p:cNvPr>
          <p:cNvSpPr>
            <a:spLocks noChangeArrowheads="1"/>
          </p:cNvSpPr>
          <p:nvPr/>
        </p:nvSpPr>
        <p:spPr bwMode="auto">
          <a:xfrm>
            <a:off x="4816476" y="53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91" name="Oval 239">
            <a:extLst>
              <a:ext uri="{FF2B5EF4-FFF2-40B4-BE49-F238E27FC236}">
                <a16:creationId xmlns:a16="http://schemas.microsoft.com/office/drawing/2014/main" id="{87E5BE49-EEDE-4146-8FB3-990328EAC4B9}"/>
              </a:ext>
            </a:extLst>
          </p:cNvPr>
          <p:cNvSpPr>
            <a:spLocks noChangeArrowheads="1"/>
          </p:cNvSpPr>
          <p:nvPr/>
        </p:nvSpPr>
        <p:spPr bwMode="auto">
          <a:xfrm>
            <a:off x="4718051" y="53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92" name="Oval 240">
            <a:extLst>
              <a:ext uri="{FF2B5EF4-FFF2-40B4-BE49-F238E27FC236}">
                <a16:creationId xmlns:a16="http://schemas.microsoft.com/office/drawing/2014/main" id="{CD80CA76-D3D3-4D83-9736-194208C8F948}"/>
              </a:ext>
            </a:extLst>
          </p:cNvPr>
          <p:cNvSpPr>
            <a:spLocks noChangeArrowheads="1"/>
          </p:cNvSpPr>
          <p:nvPr/>
        </p:nvSpPr>
        <p:spPr bwMode="auto">
          <a:xfrm>
            <a:off x="4708526" y="100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93" name="Oval 241">
            <a:extLst>
              <a:ext uri="{FF2B5EF4-FFF2-40B4-BE49-F238E27FC236}">
                <a16:creationId xmlns:a16="http://schemas.microsoft.com/office/drawing/2014/main" id="{ABE81FFF-7112-4D6D-B085-2CEDF5BF70ED}"/>
              </a:ext>
            </a:extLst>
          </p:cNvPr>
          <p:cNvSpPr>
            <a:spLocks noChangeArrowheads="1"/>
          </p:cNvSpPr>
          <p:nvPr/>
        </p:nvSpPr>
        <p:spPr bwMode="auto">
          <a:xfrm>
            <a:off x="4779964" y="1014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94" name="Oval 242">
            <a:extLst>
              <a:ext uri="{FF2B5EF4-FFF2-40B4-BE49-F238E27FC236}">
                <a16:creationId xmlns:a16="http://schemas.microsoft.com/office/drawing/2014/main" id="{70D3CD06-7988-44EB-9B79-CCAD92EC1621}"/>
              </a:ext>
            </a:extLst>
          </p:cNvPr>
          <p:cNvSpPr>
            <a:spLocks noChangeArrowheads="1"/>
          </p:cNvSpPr>
          <p:nvPr/>
        </p:nvSpPr>
        <p:spPr bwMode="auto">
          <a:xfrm>
            <a:off x="4803776"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95" name="Oval 243">
            <a:extLst>
              <a:ext uri="{FF2B5EF4-FFF2-40B4-BE49-F238E27FC236}">
                <a16:creationId xmlns:a16="http://schemas.microsoft.com/office/drawing/2014/main" id="{645D9F3A-78CC-44EC-AC0C-658B7348FC99}"/>
              </a:ext>
            </a:extLst>
          </p:cNvPr>
          <p:cNvSpPr>
            <a:spLocks noChangeArrowheads="1"/>
          </p:cNvSpPr>
          <p:nvPr/>
        </p:nvSpPr>
        <p:spPr bwMode="auto">
          <a:xfrm>
            <a:off x="4705351" y="94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96" name="Oval 244">
            <a:extLst>
              <a:ext uri="{FF2B5EF4-FFF2-40B4-BE49-F238E27FC236}">
                <a16:creationId xmlns:a16="http://schemas.microsoft.com/office/drawing/2014/main" id="{9FC8EEBF-E46D-4832-90EE-E59708CE1733}"/>
              </a:ext>
            </a:extLst>
          </p:cNvPr>
          <p:cNvSpPr>
            <a:spLocks noChangeArrowheads="1"/>
          </p:cNvSpPr>
          <p:nvPr/>
        </p:nvSpPr>
        <p:spPr bwMode="auto">
          <a:xfrm>
            <a:off x="4838701" y="85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97" name="Oval 245">
            <a:extLst>
              <a:ext uri="{FF2B5EF4-FFF2-40B4-BE49-F238E27FC236}">
                <a16:creationId xmlns:a16="http://schemas.microsoft.com/office/drawing/2014/main" id="{82CA74C9-DD27-43F8-B601-356EFF838560}"/>
              </a:ext>
            </a:extLst>
          </p:cNvPr>
          <p:cNvSpPr>
            <a:spLocks noChangeArrowheads="1"/>
          </p:cNvSpPr>
          <p:nvPr/>
        </p:nvSpPr>
        <p:spPr bwMode="auto">
          <a:xfrm>
            <a:off x="4687889" y="74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98" name="Oval 246">
            <a:extLst>
              <a:ext uri="{FF2B5EF4-FFF2-40B4-BE49-F238E27FC236}">
                <a16:creationId xmlns:a16="http://schemas.microsoft.com/office/drawing/2014/main" id="{34B5B0C8-D614-4C8B-8AAD-CF97C7930616}"/>
              </a:ext>
            </a:extLst>
          </p:cNvPr>
          <p:cNvSpPr>
            <a:spLocks noChangeArrowheads="1"/>
          </p:cNvSpPr>
          <p:nvPr/>
        </p:nvSpPr>
        <p:spPr bwMode="auto">
          <a:xfrm>
            <a:off x="4806951" y="67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99" name="Oval 247">
            <a:extLst>
              <a:ext uri="{FF2B5EF4-FFF2-40B4-BE49-F238E27FC236}">
                <a16:creationId xmlns:a16="http://schemas.microsoft.com/office/drawing/2014/main" id="{1E2BB25B-E949-4386-91A8-E63BB2D1DC87}"/>
              </a:ext>
            </a:extLst>
          </p:cNvPr>
          <p:cNvSpPr>
            <a:spLocks noChangeArrowheads="1"/>
          </p:cNvSpPr>
          <p:nvPr/>
        </p:nvSpPr>
        <p:spPr bwMode="auto">
          <a:xfrm>
            <a:off x="4899026" y="72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00" name="Oval 248">
            <a:extLst>
              <a:ext uri="{FF2B5EF4-FFF2-40B4-BE49-F238E27FC236}">
                <a16:creationId xmlns:a16="http://schemas.microsoft.com/office/drawing/2014/main" id="{2EA1C312-AF8F-48AD-BE52-CA62717BDCFD}"/>
              </a:ext>
            </a:extLst>
          </p:cNvPr>
          <p:cNvSpPr>
            <a:spLocks noChangeArrowheads="1"/>
          </p:cNvSpPr>
          <p:nvPr/>
        </p:nvSpPr>
        <p:spPr bwMode="auto">
          <a:xfrm>
            <a:off x="4933951" y="860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01" name="Oval 249">
            <a:extLst>
              <a:ext uri="{FF2B5EF4-FFF2-40B4-BE49-F238E27FC236}">
                <a16:creationId xmlns:a16="http://schemas.microsoft.com/office/drawing/2014/main" id="{8BDC6F75-8CC3-440A-9590-B4B9693E843C}"/>
              </a:ext>
            </a:extLst>
          </p:cNvPr>
          <p:cNvSpPr>
            <a:spLocks noChangeArrowheads="1"/>
          </p:cNvSpPr>
          <p:nvPr/>
        </p:nvSpPr>
        <p:spPr bwMode="auto">
          <a:xfrm>
            <a:off x="4960939" y="61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02" name="Oval 250">
            <a:extLst>
              <a:ext uri="{FF2B5EF4-FFF2-40B4-BE49-F238E27FC236}">
                <a16:creationId xmlns:a16="http://schemas.microsoft.com/office/drawing/2014/main" id="{92994E60-B262-4FF2-A828-E1B65F8CB79B}"/>
              </a:ext>
            </a:extLst>
          </p:cNvPr>
          <p:cNvSpPr>
            <a:spLocks noChangeArrowheads="1"/>
          </p:cNvSpPr>
          <p:nvPr/>
        </p:nvSpPr>
        <p:spPr bwMode="auto">
          <a:xfrm>
            <a:off x="4862514" y="61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03" name="Oval 251">
            <a:extLst>
              <a:ext uri="{FF2B5EF4-FFF2-40B4-BE49-F238E27FC236}">
                <a16:creationId xmlns:a16="http://schemas.microsoft.com/office/drawing/2014/main" id="{C0B9FD58-5C86-42AC-BDBF-8FB9FA9BE739}"/>
              </a:ext>
            </a:extLst>
          </p:cNvPr>
          <p:cNvSpPr>
            <a:spLocks noChangeArrowheads="1"/>
          </p:cNvSpPr>
          <p:nvPr/>
        </p:nvSpPr>
        <p:spPr bwMode="auto">
          <a:xfrm>
            <a:off x="4948239" y="1017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04" name="Oval 252">
            <a:extLst>
              <a:ext uri="{FF2B5EF4-FFF2-40B4-BE49-F238E27FC236}">
                <a16:creationId xmlns:a16="http://schemas.microsoft.com/office/drawing/2014/main" id="{2174FF31-06F0-4F67-9371-BB9CF8DE576D}"/>
              </a:ext>
            </a:extLst>
          </p:cNvPr>
          <p:cNvSpPr>
            <a:spLocks noChangeArrowheads="1"/>
          </p:cNvSpPr>
          <p:nvPr/>
        </p:nvSpPr>
        <p:spPr bwMode="auto">
          <a:xfrm>
            <a:off x="4849814" y="102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05" name="Oval 253">
            <a:extLst>
              <a:ext uri="{FF2B5EF4-FFF2-40B4-BE49-F238E27FC236}">
                <a16:creationId xmlns:a16="http://schemas.microsoft.com/office/drawing/2014/main" id="{A45B1F04-9FC0-41B7-A409-2588B5398209}"/>
              </a:ext>
            </a:extLst>
          </p:cNvPr>
          <p:cNvSpPr>
            <a:spLocks noChangeArrowheads="1"/>
          </p:cNvSpPr>
          <p:nvPr/>
        </p:nvSpPr>
        <p:spPr bwMode="auto">
          <a:xfrm>
            <a:off x="5005389" y="65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06" name="Oval 254">
            <a:extLst>
              <a:ext uri="{FF2B5EF4-FFF2-40B4-BE49-F238E27FC236}">
                <a16:creationId xmlns:a16="http://schemas.microsoft.com/office/drawing/2014/main" id="{84A62F37-ADFF-40C7-AB0E-553D6380CA0C}"/>
              </a:ext>
            </a:extLst>
          </p:cNvPr>
          <p:cNvSpPr>
            <a:spLocks noChangeArrowheads="1"/>
          </p:cNvSpPr>
          <p:nvPr/>
        </p:nvSpPr>
        <p:spPr bwMode="auto">
          <a:xfrm>
            <a:off x="2406651" y="692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07" name="Oval 255">
            <a:extLst>
              <a:ext uri="{FF2B5EF4-FFF2-40B4-BE49-F238E27FC236}">
                <a16:creationId xmlns:a16="http://schemas.microsoft.com/office/drawing/2014/main" id="{FC3DC022-8F3B-4695-9654-3C29F85D7635}"/>
              </a:ext>
            </a:extLst>
          </p:cNvPr>
          <p:cNvSpPr>
            <a:spLocks noChangeArrowheads="1"/>
          </p:cNvSpPr>
          <p:nvPr/>
        </p:nvSpPr>
        <p:spPr bwMode="auto">
          <a:xfrm>
            <a:off x="2441576" y="83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08" name="Oval 256">
            <a:extLst>
              <a:ext uri="{FF2B5EF4-FFF2-40B4-BE49-F238E27FC236}">
                <a16:creationId xmlns:a16="http://schemas.microsoft.com/office/drawing/2014/main" id="{5E9E1FBA-6C59-4C1C-A632-75877717302E}"/>
              </a:ext>
            </a:extLst>
          </p:cNvPr>
          <p:cNvSpPr>
            <a:spLocks noChangeArrowheads="1"/>
          </p:cNvSpPr>
          <p:nvPr/>
        </p:nvSpPr>
        <p:spPr bwMode="auto">
          <a:xfrm>
            <a:off x="2468564" y="58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09" name="Oval 257">
            <a:extLst>
              <a:ext uri="{FF2B5EF4-FFF2-40B4-BE49-F238E27FC236}">
                <a16:creationId xmlns:a16="http://schemas.microsoft.com/office/drawing/2014/main" id="{7F5F81BC-DDF4-461C-AFA3-A17BF054DBBB}"/>
              </a:ext>
            </a:extLst>
          </p:cNvPr>
          <p:cNvSpPr>
            <a:spLocks noChangeArrowheads="1"/>
          </p:cNvSpPr>
          <p:nvPr/>
        </p:nvSpPr>
        <p:spPr bwMode="auto">
          <a:xfrm>
            <a:off x="2305051" y="351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10" name="Oval 258">
            <a:extLst>
              <a:ext uri="{FF2B5EF4-FFF2-40B4-BE49-F238E27FC236}">
                <a16:creationId xmlns:a16="http://schemas.microsoft.com/office/drawing/2014/main" id="{3FB204BF-1509-487A-9BD2-C4EB6AAEB431}"/>
              </a:ext>
            </a:extLst>
          </p:cNvPr>
          <p:cNvSpPr>
            <a:spLocks noChangeArrowheads="1"/>
          </p:cNvSpPr>
          <p:nvPr/>
        </p:nvSpPr>
        <p:spPr bwMode="auto">
          <a:xfrm>
            <a:off x="3527426" y="614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11" name="Oval 259">
            <a:extLst>
              <a:ext uri="{FF2B5EF4-FFF2-40B4-BE49-F238E27FC236}">
                <a16:creationId xmlns:a16="http://schemas.microsoft.com/office/drawing/2014/main" id="{1AFDC1D5-8A68-4BF7-BBE9-3018E76CD02C}"/>
              </a:ext>
            </a:extLst>
          </p:cNvPr>
          <p:cNvSpPr>
            <a:spLocks noChangeArrowheads="1"/>
          </p:cNvSpPr>
          <p:nvPr/>
        </p:nvSpPr>
        <p:spPr bwMode="auto">
          <a:xfrm>
            <a:off x="3446464" y="83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12" name="Oval 260">
            <a:extLst>
              <a:ext uri="{FF2B5EF4-FFF2-40B4-BE49-F238E27FC236}">
                <a16:creationId xmlns:a16="http://schemas.microsoft.com/office/drawing/2014/main" id="{F58D9A9F-10EF-47AB-AF37-A5C71AE2C7A4}"/>
              </a:ext>
            </a:extLst>
          </p:cNvPr>
          <p:cNvSpPr>
            <a:spLocks noChangeArrowheads="1"/>
          </p:cNvSpPr>
          <p:nvPr/>
        </p:nvSpPr>
        <p:spPr bwMode="auto">
          <a:xfrm>
            <a:off x="3475039" y="72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13" name="Oval 261">
            <a:extLst>
              <a:ext uri="{FF2B5EF4-FFF2-40B4-BE49-F238E27FC236}">
                <a16:creationId xmlns:a16="http://schemas.microsoft.com/office/drawing/2014/main" id="{B356ED6A-9B13-4EAA-8A1C-6D4D7CCBEB87}"/>
              </a:ext>
            </a:extLst>
          </p:cNvPr>
          <p:cNvSpPr>
            <a:spLocks noChangeArrowheads="1"/>
          </p:cNvSpPr>
          <p:nvPr/>
        </p:nvSpPr>
        <p:spPr bwMode="auto">
          <a:xfrm>
            <a:off x="3157539"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14" name="Oval 262">
            <a:extLst>
              <a:ext uri="{FF2B5EF4-FFF2-40B4-BE49-F238E27FC236}">
                <a16:creationId xmlns:a16="http://schemas.microsoft.com/office/drawing/2014/main" id="{87D1F471-D738-447E-8E84-15212F6F03CD}"/>
              </a:ext>
            </a:extLst>
          </p:cNvPr>
          <p:cNvSpPr>
            <a:spLocks noChangeArrowheads="1"/>
          </p:cNvSpPr>
          <p:nvPr/>
        </p:nvSpPr>
        <p:spPr bwMode="auto">
          <a:xfrm>
            <a:off x="2603501" y="54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15" name="Oval 263">
            <a:extLst>
              <a:ext uri="{FF2B5EF4-FFF2-40B4-BE49-F238E27FC236}">
                <a16:creationId xmlns:a16="http://schemas.microsoft.com/office/drawing/2014/main" id="{70A81713-D129-4BEA-AE59-AA02A2EDF338}"/>
              </a:ext>
            </a:extLst>
          </p:cNvPr>
          <p:cNvSpPr>
            <a:spLocks noChangeArrowheads="1"/>
          </p:cNvSpPr>
          <p:nvPr/>
        </p:nvSpPr>
        <p:spPr bwMode="auto">
          <a:xfrm>
            <a:off x="2638426" y="68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16" name="Oval 264">
            <a:extLst>
              <a:ext uri="{FF2B5EF4-FFF2-40B4-BE49-F238E27FC236}">
                <a16:creationId xmlns:a16="http://schemas.microsoft.com/office/drawing/2014/main" id="{7D212113-CE0A-4BB1-ADA0-7714E5CBAFFD}"/>
              </a:ext>
            </a:extLst>
          </p:cNvPr>
          <p:cNvSpPr>
            <a:spLocks noChangeArrowheads="1"/>
          </p:cNvSpPr>
          <p:nvPr/>
        </p:nvSpPr>
        <p:spPr bwMode="auto">
          <a:xfrm>
            <a:off x="2557464"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17" name="Oval 265">
            <a:extLst>
              <a:ext uri="{FF2B5EF4-FFF2-40B4-BE49-F238E27FC236}">
                <a16:creationId xmlns:a16="http://schemas.microsoft.com/office/drawing/2014/main" id="{B6CBC0F8-924C-468D-BBD0-16B235876775}"/>
              </a:ext>
            </a:extLst>
          </p:cNvPr>
          <p:cNvSpPr>
            <a:spLocks noChangeArrowheads="1"/>
          </p:cNvSpPr>
          <p:nvPr/>
        </p:nvSpPr>
        <p:spPr bwMode="auto">
          <a:xfrm>
            <a:off x="3186114" y="91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18" name="Oval 266">
            <a:extLst>
              <a:ext uri="{FF2B5EF4-FFF2-40B4-BE49-F238E27FC236}">
                <a16:creationId xmlns:a16="http://schemas.microsoft.com/office/drawing/2014/main" id="{515990DD-D711-4881-8F7E-1BA8D4897A10}"/>
              </a:ext>
            </a:extLst>
          </p:cNvPr>
          <p:cNvSpPr>
            <a:spLocks noChangeArrowheads="1"/>
          </p:cNvSpPr>
          <p:nvPr/>
        </p:nvSpPr>
        <p:spPr bwMode="auto">
          <a:xfrm>
            <a:off x="3451226" y="143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19" name="Oval 267">
            <a:extLst>
              <a:ext uri="{FF2B5EF4-FFF2-40B4-BE49-F238E27FC236}">
                <a16:creationId xmlns:a16="http://schemas.microsoft.com/office/drawing/2014/main" id="{FF8706FC-4CF3-4BBA-A29D-4BE18759A4CF}"/>
              </a:ext>
            </a:extLst>
          </p:cNvPr>
          <p:cNvSpPr>
            <a:spLocks noChangeArrowheads="1"/>
          </p:cNvSpPr>
          <p:nvPr/>
        </p:nvSpPr>
        <p:spPr bwMode="auto">
          <a:xfrm>
            <a:off x="2554289"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20" name="Oval 268">
            <a:extLst>
              <a:ext uri="{FF2B5EF4-FFF2-40B4-BE49-F238E27FC236}">
                <a16:creationId xmlns:a16="http://schemas.microsoft.com/office/drawing/2014/main" id="{A3B23FFB-2BAA-4943-A09F-C51EE56D9A0B}"/>
              </a:ext>
            </a:extLst>
          </p:cNvPr>
          <p:cNvSpPr>
            <a:spLocks noChangeArrowheads="1"/>
          </p:cNvSpPr>
          <p:nvPr/>
        </p:nvSpPr>
        <p:spPr bwMode="auto">
          <a:xfrm>
            <a:off x="2687639" y="75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21" name="Oval 269">
            <a:extLst>
              <a:ext uri="{FF2B5EF4-FFF2-40B4-BE49-F238E27FC236}">
                <a16:creationId xmlns:a16="http://schemas.microsoft.com/office/drawing/2014/main" id="{824EF69A-A5CA-4655-8BE4-5DC4BC9764B5}"/>
              </a:ext>
            </a:extLst>
          </p:cNvPr>
          <p:cNvSpPr>
            <a:spLocks noChangeArrowheads="1"/>
          </p:cNvSpPr>
          <p:nvPr/>
        </p:nvSpPr>
        <p:spPr bwMode="auto">
          <a:xfrm>
            <a:off x="2536826" y="64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22" name="Oval 270">
            <a:extLst>
              <a:ext uri="{FF2B5EF4-FFF2-40B4-BE49-F238E27FC236}">
                <a16:creationId xmlns:a16="http://schemas.microsoft.com/office/drawing/2014/main" id="{075205FD-9373-4AA7-B1DD-2DC35209BA6F}"/>
              </a:ext>
            </a:extLst>
          </p:cNvPr>
          <p:cNvSpPr>
            <a:spLocks noChangeArrowheads="1"/>
          </p:cNvSpPr>
          <p:nvPr/>
        </p:nvSpPr>
        <p:spPr bwMode="auto">
          <a:xfrm>
            <a:off x="2655889" y="58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23" name="Oval 271">
            <a:extLst>
              <a:ext uri="{FF2B5EF4-FFF2-40B4-BE49-F238E27FC236}">
                <a16:creationId xmlns:a16="http://schemas.microsoft.com/office/drawing/2014/main" id="{EFE37B8A-2B5F-45C7-B60F-516A0EF3CB55}"/>
              </a:ext>
            </a:extLst>
          </p:cNvPr>
          <p:cNvSpPr>
            <a:spLocks noChangeArrowheads="1"/>
          </p:cNvSpPr>
          <p:nvPr/>
        </p:nvSpPr>
        <p:spPr bwMode="auto">
          <a:xfrm>
            <a:off x="2747964"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24" name="Oval 272">
            <a:extLst>
              <a:ext uri="{FF2B5EF4-FFF2-40B4-BE49-F238E27FC236}">
                <a16:creationId xmlns:a16="http://schemas.microsoft.com/office/drawing/2014/main" id="{3377F14A-A428-48A8-BF54-49242AD2FFB6}"/>
              </a:ext>
            </a:extLst>
          </p:cNvPr>
          <p:cNvSpPr>
            <a:spLocks noChangeArrowheads="1"/>
          </p:cNvSpPr>
          <p:nvPr/>
        </p:nvSpPr>
        <p:spPr bwMode="auto">
          <a:xfrm>
            <a:off x="2782889" y="76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25" name="Oval 273">
            <a:extLst>
              <a:ext uri="{FF2B5EF4-FFF2-40B4-BE49-F238E27FC236}">
                <a16:creationId xmlns:a16="http://schemas.microsoft.com/office/drawing/2014/main" id="{C22E3421-9418-4523-B3E7-3E0D18A93251}"/>
              </a:ext>
            </a:extLst>
          </p:cNvPr>
          <p:cNvSpPr>
            <a:spLocks noChangeArrowheads="1"/>
          </p:cNvSpPr>
          <p:nvPr/>
        </p:nvSpPr>
        <p:spPr bwMode="auto">
          <a:xfrm>
            <a:off x="2236789" y="70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26" name="Oval 274">
            <a:extLst>
              <a:ext uri="{FF2B5EF4-FFF2-40B4-BE49-F238E27FC236}">
                <a16:creationId xmlns:a16="http://schemas.microsoft.com/office/drawing/2014/main" id="{840569E1-C8C0-42FF-A63E-B5D9AD5C8B08}"/>
              </a:ext>
            </a:extLst>
          </p:cNvPr>
          <p:cNvSpPr>
            <a:spLocks noChangeArrowheads="1"/>
          </p:cNvSpPr>
          <p:nvPr/>
        </p:nvSpPr>
        <p:spPr bwMode="auto">
          <a:xfrm>
            <a:off x="2822576" y="60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27" name="Oval 275">
            <a:extLst>
              <a:ext uri="{FF2B5EF4-FFF2-40B4-BE49-F238E27FC236}">
                <a16:creationId xmlns:a16="http://schemas.microsoft.com/office/drawing/2014/main" id="{DA87840C-F282-4F01-8289-FFDC250E2626}"/>
              </a:ext>
            </a:extLst>
          </p:cNvPr>
          <p:cNvSpPr>
            <a:spLocks noChangeArrowheads="1"/>
          </p:cNvSpPr>
          <p:nvPr/>
        </p:nvSpPr>
        <p:spPr bwMode="auto">
          <a:xfrm>
            <a:off x="2860676" y="70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28" name="Oval 276">
            <a:extLst>
              <a:ext uri="{FF2B5EF4-FFF2-40B4-BE49-F238E27FC236}">
                <a16:creationId xmlns:a16="http://schemas.microsoft.com/office/drawing/2014/main" id="{FF57C018-6FBA-4D99-B84B-209835F8055F}"/>
              </a:ext>
            </a:extLst>
          </p:cNvPr>
          <p:cNvSpPr>
            <a:spLocks noChangeArrowheads="1"/>
          </p:cNvSpPr>
          <p:nvPr/>
        </p:nvSpPr>
        <p:spPr bwMode="auto">
          <a:xfrm>
            <a:off x="2895601"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29" name="Oval 277">
            <a:extLst>
              <a:ext uri="{FF2B5EF4-FFF2-40B4-BE49-F238E27FC236}">
                <a16:creationId xmlns:a16="http://schemas.microsoft.com/office/drawing/2014/main" id="{49836F36-0281-4AC5-B51D-D570BACC941A}"/>
              </a:ext>
            </a:extLst>
          </p:cNvPr>
          <p:cNvSpPr>
            <a:spLocks noChangeArrowheads="1"/>
          </p:cNvSpPr>
          <p:nvPr/>
        </p:nvSpPr>
        <p:spPr bwMode="auto">
          <a:xfrm>
            <a:off x="2922589" y="60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30" name="Oval 278">
            <a:extLst>
              <a:ext uri="{FF2B5EF4-FFF2-40B4-BE49-F238E27FC236}">
                <a16:creationId xmlns:a16="http://schemas.microsoft.com/office/drawing/2014/main" id="{644F8591-3A75-4E60-AADB-2AFE00531816}"/>
              </a:ext>
            </a:extLst>
          </p:cNvPr>
          <p:cNvSpPr>
            <a:spLocks noChangeArrowheads="1"/>
          </p:cNvSpPr>
          <p:nvPr/>
        </p:nvSpPr>
        <p:spPr bwMode="auto">
          <a:xfrm>
            <a:off x="3067051" y="67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31" name="Oval 279">
            <a:extLst>
              <a:ext uri="{FF2B5EF4-FFF2-40B4-BE49-F238E27FC236}">
                <a16:creationId xmlns:a16="http://schemas.microsoft.com/office/drawing/2014/main" id="{6D6EEAB2-B233-4745-8CB0-76AF62549B85}"/>
              </a:ext>
            </a:extLst>
          </p:cNvPr>
          <p:cNvSpPr>
            <a:spLocks noChangeArrowheads="1"/>
          </p:cNvSpPr>
          <p:nvPr/>
        </p:nvSpPr>
        <p:spPr bwMode="auto">
          <a:xfrm>
            <a:off x="3070226"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32" name="Oval 280">
            <a:extLst>
              <a:ext uri="{FF2B5EF4-FFF2-40B4-BE49-F238E27FC236}">
                <a16:creationId xmlns:a16="http://schemas.microsoft.com/office/drawing/2014/main" id="{625E312D-13B0-4FBD-B0F6-9DCCB105929A}"/>
              </a:ext>
            </a:extLst>
          </p:cNvPr>
          <p:cNvSpPr>
            <a:spLocks noChangeArrowheads="1"/>
          </p:cNvSpPr>
          <p:nvPr/>
        </p:nvSpPr>
        <p:spPr bwMode="auto">
          <a:xfrm>
            <a:off x="2968626" y="67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33" name="Oval 281">
            <a:extLst>
              <a:ext uri="{FF2B5EF4-FFF2-40B4-BE49-F238E27FC236}">
                <a16:creationId xmlns:a16="http://schemas.microsoft.com/office/drawing/2014/main" id="{1FAA273A-3E33-4E56-9471-A25614791098}"/>
              </a:ext>
            </a:extLst>
          </p:cNvPr>
          <p:cNvSpPr>
            <a:spLocks noChangeArrowheads="1"/>
          </p:cNvSpPr>
          <p:nvPr/>
        </p:nvSpPr>
        <p:spPr bwMode="auto">
          <a:xfrm>
            <a:off x="3028951" y="55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34" name="Oval 282">
            <a:extLst>
              <a:ext uri="{FF2B5EF4-FFF2-40B4-BE49-F238E27FC236}">
                <a16:creationId xmlns:a16="http://schemas.microsoft.com/office/drawing/2014/main" id="{803047C8-9039-44D1-AEF4-FCA5E0EC166E}"/>
              </a:ext>
            </a:extLst>
          </p:cNvPr>
          <p:cNvSpPr>
            <a:spLocks noChangeArrowheads="1"/>
          </p:cNvSpPr>
          <p:nvPr/>
        </p:nvSpPr>
        <p:spPr bwMode="auto">
          <a:xfrm>
            <a:off x="3236914" y="77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35" name="Oval 283">
            <a:extLst>
              <a:ext uri="{FF2B5EF4-FFF2-40B4-BE49-F238E27FC236}">
                <a16:creationId xmlns:a16="http://schemas.microsoft.com/office/drawing/2014/main" id="{A84EA1DD-EED3-4CA4-9C0C-DEE031C17A3E}"/>
              </a:ext>
            </a:extLst>
          </p:cNvPr>
          <p:cNvSpPr>
            <a:spLocks noChangeArrowheads="1"/>
          </p:cNvSpPr>
          <p:nvPr/>
        </p:nvSpPr>
        <p:spPr bwMode="auto">
          <a:xfrm>
            <a:off x="3656014" y="67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36" name="Oval 284">
            <a:extLst>
              <a:ext uri="{FF2B5EF4-FFF2-40B4-BE49-F238E27FC236}">
                <a16:creationId xmlns:a16="http://schemas.microsoft.com/office/drawing/2014/main" id="{CB73B35A-0316-43E3-A88C-F602D8AC84B8}"/>
              </a:ext>
            </a:extLst>
          </p:cNvPr>
          <p:cNvSpPr>
            <a:spLocks noChangeArrowheads="1"/>
          </p:cNvSpPr>
          <p:nvPr/>
        </p:nvSpPr>
        <p:spPr bwMode="auto">
          <a:xfrm>
            <a:off x="3135314" y="74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37" name="Oval 285">
            <a:extLst>
              <a:ext uri="{FF2B5EF4-FFF2-40B4-BE49-F238E27FC236}">
                <a16:creationId xmlns:a16="http://schemas.microsoft.com/office/drawing/2014/main" id="{EFC296CA-2242-474F-8998-06A6338B73A2}"/>
              </a:ext>
            </a:extLst>
          </p:cNvPr>
          <p:cNvSpPr>
            <a:spLocks noChangeArrowheads="1"/>
          </p:cNvSpPr>
          <p:nvPr/>
        </p:nvSpPr>
        <p:spPr bwMode="auto">
          <a:xfrm>
            <a:off x="3254376" y="67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38" name="Oval 286">
            <a:extLst>
              <a:ext uri="{FF2B5EF4-FFF2-40B4-BE49-F238E27FC236}">
                <a16:creationId xmlns:a16="http://schemas.microsoft.com/office/drawing/2014/main" id="{62178022-4552-40BE-9FF0-D5F9E40F6376}"/>
              </a:ext>
            </a:extLst>
          </p:cNvPr>
          <p:cNvSpPr>
            <a:spLocks noChangeArrowheads="1"/>
          </p:cNvSpPr>
          <p:nvPr/>
        </p:nvSpPr>
        <p:spPr bwMode="auto">
          <a:xfrm>
            <a:off x="3346451" y="71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39" name="Oval 287">
            <a:extLst>
              <a:ext uri="{FF2B5EF4-FFF2-40B4-BE49-F238E27FC236}">
                <a16:creationId xmlns:a16="http://schemas.microsoft.com/office/drawing/2014/main" id="{96325E1A-3466-4FF3-A374-717E259778A1}"/>
              </a:ext>
            </a:extLst>
          </p:cNvPr>
          <p:cNvSpPr>
            <a:spLocks noChangeArrowheads="1"/>
          </p:cNvSpPr>
          <p:nvPr/>
        </p:nvSpPr>
        <p:spPr bwMode="auto">
          <a:xfrm>
            <a:off x="3408364" y="60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40" name="Oval 288">
            <a:extLst>
              <a:ext uri="{FF2B5EF4-FFF2-40B4-BE49-F238E27FC236}">
                <a16:creationId xmlns:a16="http://schemas.microsoft.com/office/drawing/2014/main" id="{28128BAB-71C1-4FCF-B293-9179B17227D8}"/>
              </a:ext>
            </a:extLst>
          </p:cNvPr>
          <p:cNvSpPr>
            <a:spLocks noChangeArrowheads="1"/>
          </p:cNvSpPr>
          <p:nvPr/>
        </p:nvSpPr>
        <p:spPr bwMode="auto">
          <a:xfrm>
            <a:off x="3663951" y="60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41" name="Oval 289">
            <a:extLst>
              <a:ext uri="{FF2B5EF4-FFF2-40B4-BE49-F238E27FC236}">
                <a16:creationId xmlns:a16="http://schemas.microsoft.com/office/drawing/2014/main" id="{FDCC6552-EAE6-4FEA-BD3B-316363B97E5E}"/>
              </a:ext>
            </a:extLst>
          </p:cNvPr>
          <p:cNvSpPr>
            <a:spLocks noChangeArrowheads="1"/>
          </p:cNvSpPr>
          <p:nvPr/>
        </p:nvSpPr>
        <p:spPr bwMode="auto">
          <a:xfrm>
            <a:off x="3309939" y="606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42" name="Oval 290">
            <a:extLst>
              <a:ext uri="{FF2B5EF4-FFF2-40B4-BE49-F238E27FC236}">
                <a16:creationId xmlns:a16="http://schemas.microsoft.com/office/drawing/2014/main" id="{971769F3-8A3F-4324-8B0D-E20CDAF0C7F2}"/>
              </a:ext>
            </a:extLst>
          </p:cNvPr>
          <p:cNvSpPr>
            <a:spLocks noChangeArrowheads="1"/>
          </p:cNvSpPr>
          <p:nvPr/>
        </p:nvSpPr>
        <p:spPr bwMode="auto">
          <a:xfrm>
            <a:off x="3452814" y="65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43" name="Oval 291">
            <a:extLst>
              <a:ext uri="{FF2B5EF4-FFF2-40B4-BE49-F238E27FC236}">
                <a16:creationId xmlns:a16="http://schemas.microsoft.com/office/drawing/2014/main" id="{A96EEDC2-1CCF-41FB-B8CF-FCAD18C17F60}"/>
              </a:ext>
            </a:extLst>
          </p:cNvPr>
          <p:cNvSpPr>
            <a:spLocks noChangeArrowheads="1"/>
          </p:cNvSpPr>
          <p:nvPr/>
        </p:nvSpPr>
        <p:spPr bwMode="auto">
          <a:xfrm>
            <a:off x="3765551" y="763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44" name="Oval 292">
            <a:extLst>
              <a:ext uri="{FF2B5EF4-FFF2-40B4-BE49-F238E27FC236}">
                <a16:creationId xmlns:a16="http://schemas.microsoft.com/office/drawing/2014/main" id="{84F905CE-E608-48CA-B66C-293D35D01917}"/>
              </a:ext>
            </a:extLst>
          </p:cNvPr>
          <p:cNvSpPr>
            <a:spLocks noChangeArrowheads="1"/>
          </p:cNvSpPr>
          <p:nvPr/>
        </p:nvSpPr>
        <p:spPr bwMode="auto">
          <a:xfrm>
            <a:off x="3733801" y="65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45" name="Oval 293">
            <a:extLst>
              <a:ext uri="{FF2B5EF4-FFF2-40B4-BE49-F238E27FC236}">
                <a16:creationId xmlns:a16="http://schemas.microsoft.com/office/drawing/2014/main" id="{39175808-A713-4140-BD2B-B32197155C42}"/>
              </a:ext>
            </a:extLst>
          </p:cNvPr>
          <p:cNvSpPr>
            <a:spLocks noChangeArrowheads="1"/>
          </p:cNvSpPr>
          <p:nvPr/>
        </p:nvSpPr>
        <p:spPr bwMode="auto">
          <a:xfrm>
            <a:off x="3797301" y="85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46" name="Oval 294">
            <a:extLst>
              <a:ext uri="{FF2B5EF4-FFF2-40B4-BE49-F238E27FC236}">
                <a16:creationId xmlns:a16="http://schemas.microsoft.com/office/drawing/2014/main" id="{D064C61B-7914-4786-A3CD-3353FAAE8860}"/>
              </a:ext>
            </a:extLst>
          </p:cNvPr>
          <p:cNvSpPr>
            <a:spLocks noChangeArrowheads="1"/>
          </p:cNvSpPr>
          <p:nvPr/>
        </p:nvSpPr>
        <p:spPr bwMode="auto">
          <a:xfrm>
            <a:off x="3914776" y="890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47" name="Oval 295">
            <a:extLst>
              <a:ext uri="{FF2B5EF4-FFF2-40B4-BE49-F238E27FC236}">
                <a16:creationId xmlns:a16="http://schemas.microsoft.com/office/drawing/2014/main" id="{0235FB86-9B25-490C-B7AC-659F9CE478FC}"/>
              </a:ext>
            </a:extLst>
          </p:cNvPr>
          <p:cNvSpPr>
            <a:spLocks noChangeArrowheads="1"/>
          </p:cNvSpPr>
          <p:nvPr/>
        </p:nvSpPr>
        <p:spPr bwMode="auto">
          <a:xfrm>
            <a:off x="2933701"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48" name="Oval 296">
            <a:extLst>
              <a:ext uri="{FF2B5EF4-FFF2-40B4-BE49-F238E27FC236}">
                <a16:creationId xmlns:a16="http://schemas.microsoft.com/office/drawing/2014/main" id="{214C9412-0E4F-4E38-874D-BC02DC1E673E}"/>
              </a:ext>
            </a:extLst>
          </p:cNvPr>
          <p:cNvSpPr>
            <a:spLocks noChangeArrowheads="1"/>
          </p:cNvSpPr>
          <p:nvPr/>
        </p:nvSpPr>
        <p:spPr bwMode="auto">
          <a:xfrm>
            <a:off x="3313114" y="205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49" name="Oval 297">
            <a:extLst>
              <a:ext uri="{FF2B5EF4-FFF2-40B4-BE49-F238E27FC236}">
                <a16:creationId xmlns:a16="http://schemas.microsoft.com/office/drawing/2014/main" id="{7CFDFC6B-9FE8-4ABE-BB76-ED949B14865D}"/>
              </a:ext>
            </a:extLst>
          </p:cNvPr>
          <p:cNvSpPr>
            <a:spLocks noChangeArrowheads="1"/>
          </p:cNvSpPr>
          <p:nvPr/>
        </p:nvSpPr>
        <p:spPr bwMode="auto">
          <a:xfrm>
            <a:off x="3057526" y="2065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50" name="Oval 298">
            <a:extLst>
              <a:ext uri="{FF2B5EF4-FFF2-40B4-BE49-F238E27FC236}">
                <a16:creationId xmlns:a16="http://schemas.microsoft.com/office/drawing/2014/main" id="{A9C193D0-13C6-4146-A298-D5DA453AE0CF}"/>
              </a:ext>
            </a:extLst>
          </p:cNvPr>
          <p:cNvSpPr>
            <a:spLocks noChangeArrowheads="1"/>
          </p:cNvSpPr>
          <p:nvPr/>
        </p:nvSpPr>
        <p:spPr bwMode="auto">
          <a:xfrm>
            <a:off x="2879726" y="20478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51" name="Oval 299">
            <a:extLst>
              <a:ext uri="{FF2B5EF4-FFF2-40B4-BE49-F238E27FC236}">
                <a16:creationId xmlns:a16="http://schemas.microsoft.com/office/drawing/2014/main" id="{1C9FEDCC-279A-4401-95C4-F0BEA4798434}"/>
              </a:ext>
            </a:extLst>
          </p:cNvPr>
          <p:cNvSpPr>
            <a:spLocks noChangeArrowheads="1"/>
          </p:cNvSpPr>
          <p:nvPr/>
        </p:nvSpPr>
        <p:spPr bwMode="auto">
          <a:xfrm>
            <a:off x="2651126" y="203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52" name="Oval 300">
            <a:extLst>
              <a:ext uri="{FF2B5EF4-FFF2-40B4-BE49-F238E27FC236}">
                <a16:creationId xmlns:a16="http://schemas.microsoft.com/office/drawing/2014/main" id="{4A2D9F02-3A97-4EC7-8689-DC7EE0E82918}"/>
              </a:ext>
            </a:extLst>
          </p:cNvPr>
          <p:cNvSpPr>
            <a:spLocks noChangeArrowheads="1"/>
          </p:cNvSpPr>
          <p:nvPr/>
        </p:nvSpPr>
        <p:spPr bwMode="auto">
          <a:xfrm>
            <a:off x="2386013" y="20399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53" name="Oval 301">
            <a:extLst>
              <a:ext uri="{FF2B5EF4-FFF2-40B4-BE49-F238E27FC236}">
                <a16:creationId xmlns:a16="http://schemas.microsoft.com/office/drawing/2014/main" id="{3EA76D7C-8EFB-48CF-B609-3699E4EAA405}"/>
              </a:ext>
            </a:extLst>
          </p:cNvPr>
          <p:cNvSpPr>
            <a:spLocks noChangeArrowheads="1"/>
          </p:cNvSpPr>
          <p:nvPr/>
        </p:nvSpPr>
        <p:spPr bwMode="auto">
          <a:xfrm>
            <a:off x="5729289" y="1666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54" name="Oval 302">
            <a:extLst>
              <a:ext uri="{FF2B5EF4-FFF2-40B4-BE49-F238E27FC236}">
                <a16:creationId xmlns:a16="http://schemas.microsoft.com/office/drawing/2014/main" id="{8306944B-0D71-49E6-B845-F177B87E8606}"/>
              </a:ext>
            </a:extLst>
          </p:cNvPr>
          <p:cNvSpPr>
            <a:spLocks noChangeArrowheads="1"/>
          </p:cNvSpPr>
          <p:nvPr/>
        </p:nvSpPr>
        <p:spPr bwMode="auto">
          <a:xfrm>
            <a:off x="5210176" y="168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55" name="Oval 303">
            <a:extLst>
              <a:ext uri="{FF2B5EF4-FFF2-40B4-BE49-F238E27FC236}">
                <a16:creationId xmlns:a16="http://schemas.microsoft.com/office/drawing/2014/main" id="{8E2FB8E2-12F6-4FF9-8C82-B57EF92332D5}"/>
              </a:ext>
            </a:extLst>
          </p:cNvPr>
          <p:cNvSpPr>
            <a:spLocks noChangeArrowheads="1"/>
          </p:cNvSpPr>
          <p:nvPr/>
        </p:nvSpPr>
        <p:spPr bwMode="auto">
          <a:xfrm>
            <a:off x="5240339" y="135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56" name="Oval 304">
            <a:extLst>
              <a:ext uri="{FF2B5EF4-FFF2-40B4-BE49-F238E27FC236}">
                <a16:creationId xmlns:a16="http://schemas.microsoft.com/office/drawing/2014/main" id="{29A0C2AC-97FE-4E1C-825D-14A79A60106C}"/>
              </a:ext>
            </a:extLst>
          </p:cNvPr>
          <p:cNvSpPr>
            <a:spLocks noChangeArrowheads="1"/>
          </p:cNvSpPr>
          <p:nvPr/>
        </p:nvSpPr>
        <p:spPr bwMode="auto">
          <a:xfrm>
            <a:off x="5233989" y="199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57" name="Oval 305">
            <a:extLst>
              <a:ext uri="{FF2B5EF4-FFF2-40B4-BE49-F238E27FC236}">
                <a16:creationId xmlns:a16="http://schemas.microsoft.com/office/drawing/2014/main" id="{65694CB9-31F8-47B9-84CC-BD43A2453EA8}"/>
              </a:ext>
            </a:extLst>
          </p:cNvPr>
          <p:cNvSpPr>
            <a:spLocks noChangeArrowheads="1"/>
          </p:cNvSpPr>
          <p:nvPr/>
        </p:nvSpPr>
        <p:spPr bwMode="auto">
          <a:xfrm>
            <a:off x="5129214" y="191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58" name="Oval 306">
            <a:extLst>
              <a:ext uri="{FF2B5EF4-FFF2-40B4-BE49-F238E27FC236}">
                <a16:creationId xmlns:a16="http://schemas.microsoft.com/office/drawing/2014/main" id="{41320177-CC16-4B2D-BFE3-6964C426F9FC}"/>
              </a:ext>
            </a:extLst>
          </p:cNvPr>
          <p:cNvSpPr>
            <a:spLocks noChangeArrowheads="1"/>
          </p:cNvSpPr>
          <p:nvPr/>
        </p:nvSpPr>
        <p:spPr bwMode="auto">
          <a:xfrm>
            <a:off x="5200651" y="191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59" name="Oval 307">
            <a:extLst>
              <a:ext uri="{FF2B5EF4-FFF2-40B4-BE49-F238E27FC236}">
                <a16:creationId xmlns:a16="http://schemas.microsoft.com/office/drawing/2014/main" id="{4D5F3E6F-E57C-434F-8600-3663CEA68A33}"/>
              </a:ext>
            </a:extLst>
          </p:cNvPr>
          <p:cNvSpPr>
            <a:spLocks noChangeArrowheads="1"/>
          </p:cNvSpPr>
          <p:nvPr/>
        </p:nvSpPr>
        <p:spPr bwMode="auto">
          <a:xfrm>
            <a:off x="5224464" y="184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60" name="Oval 308">
            <a:extLst>
              <a:ext uri="{FF2B5EF4-FFF2-40B4-BE49-F238E27FC236}">
                <a16:creationId xmlns:a16="http://schemas.microsoft.com/office/drawing/2014/main" id="{81850FAF-07A3-4274-AD55-10640C50E21D}"/>
              </a:ext>
            </a:extLst>
          </p:cNvPr>
          <p:cNvSpPr>
            <a:spLocks noChangeArrowheads="1"/>
          </p:cNvSpPr>
          <p:nvPr/>
        </p:nvSpPr>
        <p:spPr bwMode="auto">
          <a:xfrm>
            <a:off x="5126039" y="185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61" name="Oval 309">
            <a:extLst>
              <a:ext uri="{FF2B5EF4-FFF2-40B4-BE49-F238E27FC236}">
                <a16:creationId xmlns:a16="http://schemas.microsoft.com/office/drawing/2014/main" id="{EF82D29D-1175-4EA8-A7DF-DEF6C5C719FE}"/>
              </a:ext>
            </a:extLst>
          </p:cNvPr>
          <p:cNvSpPr>
            <a:spLocks noChangeArrowheads="1"/>
          </p:cNvSpPr>
          <p:nvPr/>
        </p:nvSpPr>
        <p:spPr bwMode="auto">
          <a:xfrm>
            <a:off x="5259389" y="175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62" name="Oval 310">
            <a:extLst>
              <a:ext uri="{FF2B5EF4-FFF2-40B4-BE49-F238E27FC236}">
                <a16:creationId xmlns:a16="http://schemas.microsoft.com/office/drawing/2014/main" id="{44EB5897-CA6B-4E22-8357-CC42165AC379}"/>
              </a:ext>
            </a:extLst>
          </p:cNvPr>
          <p:cNvSpPr>
            <a:spLocks noChangeArrowheads="1"/>
          </p:cNvSpPr>
          <p:nvPr/>
        </p:nvSpPr>
        <p:spPr bwMode="auto">
          <a:xfrm>
            <a:off x="5227639" y="158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63" name="Oval 311">
            <a:extLst>
              <a:ext uri="{FF2B5EF4-FFF2-40B4-BE49-F238E27FC236}">
                <a16:creationId xmlns:a16="http://schemas.microsoft.com/office/drawing/2014/main" id="{5EA2F4DA-6CBF-4763-9A0B-C6EA6A936DB9}"/>
              </a:ext>
            </a:extLst>
          </p:cNvPr>
          <p:cNvSpPr>
            <a:spLocks noChangeArrowheads="1"/>
          </p:cNvSpPr>
          <p:nvPr/>
        </p:nvSpPr>
        <p:spPr bwMode="auto">
          <a:xfrm>
            <a:off x="5319714" y="162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64" name="Oval 312">
            <a:extLst>
              <a:ext uri="{FF2B5EF4-FFF2-40B4-BE49-F238E27FC236}">
                <a16:creationId xmlns:a16="http://schemas.microsoft.com/office/drawing/2014/main" id="{5DD2A19D-5012-4194-ACEC-8AE37C2BF491}"/>
              </a:ext>
            </a:extLst>
          </p:cNvPr>
          <p:cNvSpPr>
            <a:spLocks noChangeArrowheads="1"/>
          </p:cNvSpPr>
          <p:nvPr/>
        </p:nvSpPr>
        <p:spPr bwMode="auto">
          <a:xfrm>
            <a:off x="5354639" y="176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65" name="Oval 313">
            <a:extLst>
              <a:ext uri="{FF2B5EF4-FFF2-40B4-BE49-F238E27FC236}">
                <a16:creationId xmlns:a16="http://schemas.microsoft.com/office/drawing/2014/main" id="{B6611164-279B-4B71-9935-CC7F5E078530}"/>
              </a:ext>
            </a:extLst>
          </p:cNvPr>
          <p:cNvSpPr>
            <a:spLocks noChangeArrowheads="1"/>
          </p:cNvSpPr>
          <p:nvPr/>
        </p:nvSpPr>
        <p:spPr bwMode="auto">
          <a:xfrm>
            <a:off x="5381626" y="151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66" name="Oval 314">
            <a:extLst>
              <a:ext uri="{FF2B5EF4-FFF2-40B4-BE49-F238E27FC236}">
                <a16:creationId xmlns:a16="http://schemas.microsoft.com/office/drawing/2014/main" id="{4628B46A-CA48-44E7-B1D0-B6CF395D28D7}"/>
              </a:ext>
            </a:extLst>
          </p:cNvPr>
          <p:cNvSpPr>
            <a:spLocks noChangeArrowheads="1"/>
          </p:cNvSpPr>
          <p:nvPr/>
        </p:nvSpPr>
        <p:spPr bwMode="auto">
          <a:xfrm>
            <a:off x="5384801" y="143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67" name="Oval 315">
            <a:extLst>
              <a:ext uri="{FF2B5EF4-FFF2-40B4-BE49-F238E27FC236}">
                <a16:creationId xmlns:a16="http://schemas.microsoft.com/office/drawing/2014/main" id="{1A928C1B-EDF4-4CA2-A20F-1F9901AF53EF}"/>
              </a:ext>
            </a:extLst>
          </p:cNvPr>
          <p:cNvSpPr>
            <a:spLocks noChangeArrowheads="1"/>
          </p:cNvSpPr>
          <p:nvPr/>
        </p:nvSpPr>
        <p:spPr bwMode="auto">
          <a:xfrm>
            <a:off x="5283201" y="1516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68" name="Oval 316">
            <a:extLst>
              <a:ext uri="{FF2B5EF4-FFF2-40B4-BE49-F238E27FC236}">
                <a16:creationId xmlns:a16="http://schemas.microsoft.com/office/drawing/2014/main" id="{7AF7D704-EE49-4B1F-B1A4-6A0C874A7A1C}"/>
              </a:ext>
            </a:extLst>
          </p:cNvPr>
          <p:cNvSpPr>
            <a:spLocks noChangeArrowheads="1"/>
          </p:cNvSpPr>
          <p:nvPr/>
        </p:nvSpPr>
        <p:spPr bwMode="auto">
          <a:xfrm>
            <a:off x="5368926" y="192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69" name="Oval 317">
            <a:extLst>
              <a:ext uri="{FF2B5EF4-FFF2-40B4-BE49-F238E27FC236}">
                <a16:creationId xmlns:a16="http://schemas.microsoft.com/office/drawing/2014/main" id="{208C3DB5-D2B7-4BB5-85E8-A5ED59DD9753}"/>
              </a:ext>
            </a:extLst>
          </p:cNvPr>
          <p:cNvSpPr>
            <a:spLocks noChangeArrowheads="1"/>
          </p:cNvSpPr>
          <p:nvPr/>
        </p:nvSpPr>
        <p:spPr bwMode="auto">
          <a:xfrm>
            <a:off x="5270501" y="192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70" name="Oval 318">
            <a:extLst>
              <a:ext uri="{FF2B5EF4-FFF2-40B4-BE49-F238E27FC236}">
                <a16:creationId xmlns:a16="http://schemas.microsoft.com/office/drawing/2014/main" id="{6EB02F08-701D-4041-81EB-DADC11907D29}"/>
              </a:ext>
            </a:extLst>
          </p:cNvPr>
          <p:cNvSpPr>
            <a:spLocks noChangeArrowheads="1"/>
          </p:cNvSpPr>
          <p:nvPr/>
        </p:nvSpPr>
        <p:spPr bwMode="auto">
          <a:xfrm>
            <a:off x="5394326" y="160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71" name="Oval 319">
            <a:extLst>
              <a:ext uri="{FF2B5EF4-FFF2-40B4-BE49-F238E27FC236}">
                <a16:creationId xmlns:a16="http://schemas.microsoft.com/office/drawing/2014/main" id="{5978CED9-BBB1-45C2-B570-48E56E8165BC}"/>
              </a:ext>
            </a:extLst>
          </p:cNvPr>
          <p:cNvSpPr>
            <a:spLocks noChangeArrowheads="1"/>
          </p:cNvSpPr>
          <p:nvPr/>
        </p:nvSpPr>
        <p:spPr bwMode="auto">
          <a:xfrm>
            <a:off x="5432426" y="171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72" name="Oval 320">
            <a:extLst>
              <a:ext uri="{FF2B5EF4-FFF2-40B4-BE49-F238E27FC236}">
                <a16:creationId xmlns:a16="http://schemas.microsoft.com/office/drawing/2014/main" id="{C55A6A29-25A9-495D-A461-A2AC2873DE3A}"/>
              </a:ext>
            </a:extLst>
          </p:cNvPr>
          <p:cNvSpPr>
            <a:spLocks noChangeArrowheads="1"/>
          </p:cNvSpPr>
          <p:nvPr/>
        </p:nvSpPr>
        <p:spPr bwMode="auto">
          <a:xfrm>
            <a:off x="5467351" y="185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73" name="Oval 321">
            <a:extLst>
              <a:ext uri="{FF2B5EF4-FFF2-40B4-BE49-F238E27FC236}">
                <a16:creationId xmlns:a16="http://schemas.microsoft.com/office/drawing/2014/main" id="{919C69A1-6AB0-403F-8E0B-3348B410FE81}"/>
              </a:ext>
            </a:extLst>
          </p:cNvPr>
          <p:cNvSpPr>
            <a:spLocks noChangeArrowheads="1"/>
          </p:cNvSpPr>
          <p:nvPr/>
        </p:nvSpPr>
        <p:spPr bwMode="auto">
          <a:xfrm>
            <a:off x="5494339" y="1604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74" name="Oval 322">
            <a:extLst>
              <a:ext uri="{FF2B5EF4-FFF2-40B4-BE49-F238E27FC236}">
                <a16:creationId xmlns:a16="http://schemas.microsoft.com/office/drawing/2014/main" id="{D1A05D84-D52B-4222-B8FE-CDE292EE9274}"/>
              </a:ext>
            </a:extLst>
          </p:cNvPr>
          <p:cNvSpPr>
            <a:spLocks noChangeArrowheads="1"/>
          </p:cNvSpPr>
          <p:nvPr/>
        </p:nvSpPr>
        <p:spPr bwMode="auto">
          <a:xfrm>
            <a:off x="5497514" y="1519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75" name="Oval 323">
            <a:extLst>
              <a:ext uri="{FF2B5EF4-FFF2-40B4-BE49-F238E27FC236}">
                <a16:creationId xmlns:a16="http://schemas.microsoft.com/office/drawing/2014/main" id="{8F6E529B-323C-426A-B095-DAC01E19D30D}"/>
              </a:ext>
            </a:extLst>
          </p:cNvPr>
          <p:cNvSpPr>
            <a:spLocks noChangeArrowheads="1"/>
          </p:cNvSpPr>
          <p:nvPr/>
        </p:nvSpPr>
        <p:spPr bwMode="auto">
          <a:xfrm>
            <a:off x="5413376" y="1477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76" name="Oval 324">
            <a:extLst>
              <a:ext uri="{FF2B5EF4-FFF2-40B4-BE49-F238E27FC236}">
                <a16:creationId xmlns:a16="http://schemas.microsoft.com/office/drawing/2014/main" id="{340E9E0F-5680-4FB1-9461-01CE9C47F264}"/>
              </a:ext>
            </a:extLst>
          </p:cNvPr>
          <p:cNvSpPr>
            <a:spLocks noChangeArrowheads="1"/>
          </p:cNvSpPr>
          <p:nvPr/>
        </p:nvSpPr>
        <p:spPr bwMode="auto">
          <a:xfrm>
            <a:off x="5472114" y="139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77" name="Oval 325">
            <a:extLst>
              <a:ext uri="{FF2B5EF4-FFF2-40B4-BE49-F238E27FC236}">
                <a16:creationId xmlns:a16="http://schemas.microsoft.com/office/drawing/2014/main" id="{065974EC-5431-4E6B-AB81-86D26DFC4AC1}"/>
              </a:ext>
            </a:extLst>
          </p:cNvPr>
          <p:cNvSpPr>
            <a:spLocks noChangeArrowheads="1"/>
          </p:cNvSpPr>
          <p:nvPr/>
        </p:nvSpPr>
        <p:spPr bwMode="auto">
          <a:xfrm>
            <a:off x="5481639" y="200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78" name="Oval 326">
            <a:extLst>
              <a:ext uri="{FF2B5EF4-FFF2-40B4-BE49-F238E27FC236}">
                <a16:creationId xmlns:a16="http://schemas.microsoft.com/office/drawing/2014/main" id="{3A648DA7-9C8A-4C60-96CB-C54E5FF38469}"/>
              </a:ext>
            </a:extLst>
          </p:cNvPr>
          <p:cNvSpPr>
            <a:spLocks noChangeArrowheads="1"/>
          </p:cNvSpPr>
          <p:nvPr/>
        </p:nvSpPr>
        <p:spPr bwMode="auto">
          <a:xfrm>
            <a:off x="5516564" y="191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79" name="Oval 327">
            <a:extLst>
              <a:ext uri="{FF2B5EF4-FFF2-40B4-BE49-F238E27FC236}">
                <a16:creationId xmlns:a16="http://schemas.microsoft.com/office/drawing/2014/main" id="{99FAA518-3950-40C3-A943-E05BA8CF3480}"/>
              </a:ext>
            </a:extLst>
          </p:cNvPr>
          <p:cNvSpPr>
            <a:spLocks noChangeArrowheads="1"/>
          </p:cNvSpPr>
          <p:nvPr/>
        </p:nvSpPr>
        <p:spPr bwMode="auto">
          <a:xfrm>
            <a:off x="5603876"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80" name="Oval 328">
            <a:extLst>
              <a:ext uri="{FF2B5EF4-FFF2-40B4-BE49-F238E27FC236}">
                <a16:creationId xmlns:a16="http://schemas.microsoft.com/office/drawing/2014/main" id="{D377DE26-98E9-4DD7-896F-03D5EF1FF323}"/>
              </a:ext>
            </a:extLst>
          </p:cNvPr>
          <p:cNvSpPr>
            <a:spLocks noChangeArrowheads="1"/>
          </p:cNvSpPr>
          <p:nvPr/>
        </p:nvSpPr>
        <p:spPr bwMode="auto">
          <a:xfrm>
            <a:off x="5576889" y="178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81" name="Oval 329">
            <a:extLst>
              <a:ext uri="{FF2B5EF4-FFF2-40B4-BE49-F238E27FC236}">
                <a16:creationId xmlns:a16="http://schemas.microsoft.com/office/drawing/2014/main" id="{FBF6957D-95C7-42DA-8B1B-8AFCF300D3B0}"/>
              </a:ext>
            </a:extLst>
          </p:cNvPr>
          <p:cNvSpPr>
            <a:spLocks noChangeArrowheads="1"/>
          </p:cNvSpPr>
          <p:nvPr/>
        </p:nvSpPr>
        <p:spPr bwMode="auto">
          <a:xfrm>
            <a:off x="5611814"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82" name="Oval 330">
            <a:extLst>
              <a:ext uri="{FF2B5EF4-FFF2-40B4-BE49-F238E27FC236}">
                <a16:creationId xmlns:a16="http://schemas.microsoft.com/office/drawing/2014/main" id="{C55ADEEA-FC2D-4B2F-925B-AEAA73CE4F5D}"/>
              </a:ext>
            </a:extLst>
          </p:cNvPr>
          <p:cNvSpPr>
            <a:spLocks noChangeArrowheads="1"/>
          </p:cNvSpPr>
          <p:nvPr/>
        </p:nvSpPr>
        <p:spPr bwMode="auto">
          <a:xfrm>
            <a:off x="5641976" y="1595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83" name="Oval 331">
            <a:extLst>
              <a:ext uri="{FF2B5EF4-FFF2-40B4-BE49-F238E27FC236}">
                <a16:creationId xmlns:a16="http://schemas.microsoft.com/office/drawing/2014/main" id="{F800E061-C7F1-444D-9FE8-4A4426645E8F}"/>
              </a:ext>
            </a:extLst>
          </p:cNvPr>
          <p:cNvSpPr>
            <a:spLocks noChangeArrowheads="1"/>
          </p:cNvSpPr>
          <p:nvPr/>
        </p:nvSpPr>
        <p:spPr bwMode="auto">
          <a:xfrm>
            <a:off x="5540376" y="167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84" name="Oval 332">
            <a:extLst>
              <a:ext uri="{FF2B5EF4-FFF2-40B4-BE49-F238E27FC236}">
                <a16:creationId xmlns:a16="http://schemas.microsoft.com/office/drawing/2014/main" id="{B7AA0BD8-0FB5-44BA-83E7-0418A784D389}"/>
              </a:ext>
            </a:extLst>
          </p:cNvPr>
          <p:cNvSpPr>
            <a:spLocks noChangeArrowheads="1"/>
          </p:cNvSpPr>
          <p:nvPr/>
        </p:nvSpPr>
        <p:spPr bwMode="auto">
          <a:xfrm>
            <a:off x="5616576" y="1466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85" name="Oval 333">
            <a:extLst>
              <a:ext uri="{FF2B5EF4-FFF2-40B4-BE49-F238E27FC236}">
                <a16:creationId xmlns:a16="http://schemas.microsoft.com/office/drawing/2014/main" id="{72F5E4FE-9B9C-4944-AD56-49467B669E26}"/>
              </a:ext>
            </a:extLst>
          </p:cNvPr>
          <p:cNvSpPr>
            <a:spLocks noChangeArrowheads="1"/>
          </p:cNvSpPr>
          <p:nvPr/>
        </p:nvSpPr>
        <p:spPr bwMode="auto">
          <a:xfrm>
            <a:off x="5576889" y="1371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86" name="Oval 334">
            <a:extLst>
              <a:ext uri="{FF2B5EF4-FFF2-40B4-BE49-F238E27FC236}">
                <a16:creationId xmlns:a16="http://schemas.microsoft.com/office/drawing/2014/main" id="{A44440E7-14AA-4948-B5C9-41B9A37829F3}"/>
              </a:ext>
            </a:extLst>
          </p:cNvPr>
          <p:cNvSpPr>
            <a:spLocks noChangeArrowheads="1"/>
          </p:cNvSpPr>
          <p:nvPr/>
        </p:nvSpPr>
        <p:spPr bwMode="auto">
          <a:xfrm>
            <a:off x="5600701"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87" name="Oval 335">
            <a:extLst>
              <a:ext uri="{FF2B5EF4-FFF2-40B4-BE49-F238E27FC236}">
                <a16:creationId xmlns:a16="http://schemas.microsoft.com/office/drawing/2014/main" id="{80E0F55A-F572-4EAE-BC69-CA36616EAF8A}"/>
              </a:ext>
            </a:extLst>
          </p:cNvPr>
          <p:cNvSpPr>
            <a:spLocks noChangeArrowheads="1"/>
          </p:cNvSpPr>
          <p:nvPr/>
        </p:nvSpPr>
        <p:spPr bwMode="auto">
          <a:xfrm>
            <a:off x="5754689" y="140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88" name="Oval 336">
            <a:extLst>
              <a:ext uri="{FF2B5EF4-FFF2-40B4-BE49-F238E27FC236}">
                <a16:creationId xmlns:a16="http://schemas.microsoft.com/office/drawing/2014/main" id="{22FA8765-7EFD-4B9F-9778-9FC260D873DF}"/>
              </a:ext>
            </a:extLst>
          </p:cNvPr>
          <p:cNvSpPr>
            <a:spLocks noChangeArrowheads="1"/>
          </p:cNvSpPr>
          <p:nvPr/>
        </p:nvSpPr>
        <p:spPr bwMode="auto">
          <a:xfrm>
            <a:off x="5737226" y="153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89" name="Oval 337">
            <a:extLst>
              <a:ext uri="{FF2B5EF4-FFF2-40B4-BE49-F238E27FC236}">
                <a16:creationId xmlns:a16="http://schemas.microsoft.com/office/drawing/2014/main" id="{EB395F13-91AF-4C78-AA31-65EFFB1C596C}"/>
              </a:ext>
            </a:extLst>
          </p:cNvPr>
          <p:cNvSpPr>
            <a:spLocks noChangeArrowheads="1"/>
          </p:cNvSpPr>
          <p:nvPr/>
        </p:nvSpPr>
        <p:spPr bwMode="auto">
          <a:xfrm>
            <a:off x="5727701" y="2008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90" name="Oval 338">
            <a:extLst>
              <a:ext uri="{FF2B5EF4-FFF2-40B4-BE49-F238E27FC236}">
                <a16:creationId xmlns:a16="http://schemas.microsoft.com/office/drawing/2014/main" id="{323F9984-E05A-4F7D-A9F2-0C272DD08E7F}"/>
              </a:ext>
            </a:extLst>
          </p:cNvPr>
          <p:cNvSpPr>
            <a:spLocks noChangeArrowheads="1"/>
          </p:cNvSpPr>
          <p:nvPr/>
        </p:nvSpPr>
        <p:spPr bwMode="auto">
          <a:xfrm>
            <a:off x="5724526" y="194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91" name="Oval 339">
            <a:extLst>
              <a:ext uri="{FF2B5EF4-FFF2-40B4-BE49-F238E27FC236}">
                <a16:creationId xmlns:a16="http://schemas.microsoft.com/office/drawing/2014/main" id="{95C0F41D-5B99-466E-AC84-036A2779E907}"/>
              </a:ext>
            </a:extLst>
          </p:cNvPr>
          <p:cNvSpPr>
            <a:spLocks noChangeArrowheads="1"/>
          </p:cNvSpPr>
          <p:nvPr/>
        </p:nvSpPr>
        <p:spPr bwMode="auto">
          <a:xfrm>
            <a:off x="5707064" y="174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92" name="Oval 340">
            <a:extLst>
              <a:ext uri="{FF2B5EF4-FFF2-40B4-BE49-F238E27FC236}">
                <a16:creationId xmlns:a16="http://schemas.microsoft.com/office/drawing/2014/main" id="{1908C9D9-CB97-4DB9-A10C-AD7D2D183C8C}"/>
              </a:ext>
            </a:extLst>
          </p:cNvPr>
          <p:cNvSpPr>
            <a:spLocks noChangeArrowheads="1"/>
          </p:cNvSpPr>
          <p:nvPr/>
        </p:nvSpPr>
        <p:spPr bwMode="auto">
          <a:xfrm>
            <a:off x="5759451" y="79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93" name="Oval 341">
            <a:extLst>
              <a:ext uri="{FF2B5EF4-FFF2-40B4-BE49-F238E27FC236}">
                <a16:creationId xmlns:a16="http://schemas.microsoft.com/office/drawing/2014/main" id="{DD681E0F-242F-430C-A54D-87BF2B810084}"/>
              </a:ext>
            </a:extLst>
          </p:cNvPr>
          <p:cNvSpPr>
            <a:spLocks noChangeArrowheads="1"/>
          </p:cNvSpPr>
          <p:nvPr/>
        </p:nvSpPr>
        <p:spPr bwMode="auto">
          <a:xfrm>
            <a:off x="5205414" y="67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94" name="Oval 342">
            <a:extLst>
              <a:ext uri="{FF2B5EF4-FFF2-40B4-BE49-F238E27FC236}">
                <a16:creationId xmlns:a16="http://schemas.microsoft.com/office/drawing/2014/main" id="{7B1D98E7-28EB-4CC9-B2E0-AF45F6CDC7B7}"/>
              </a:ext>
            </a:extLst>
          </p:cNvPr>
          <p:cNvSpPr>
            <a:spLocks noChangeArrowheads="1"/>
          </p:cNvSpPr>
          <p:nvPr/>
        </p:nvSpPr>
        <p:spPr bwMode="auto">
          <a:xfrm>
            <a:off x="5240339" y="81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95" name="Oval 343">
            <a:extLst>
              <a:ext uri="{FF2B5EF4-FFF2-40B4-BE49-F238E27FC236}">
                <a16:creationId xmlns:a16="http://schemas.microsoft.com/office/drawing/2014/main" id="{4F11D76F-E2B6-48E3-94B9-FB128B626C7E}"/>
              </a:ext>
            </a:extLst>
          </p:cNvPr>
          <p:cNvSpPr>
            <a:spLocks noChangeArrowheads="1"/>
          </p:cNvSpPr>
          <p:nvPr/>
        </p:nvSpPr>
        <p:spPr bwMode="auto">
          <a:xfrm>
            <a:off x="5246689" y="123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96" name="Oval 344">
            <a:extLst>
              <a:ext uri="{FF2B5EF4-FFF2-40B4-BE49-F238E27FC236}">
                <a16:creationId xmlns:a16="http://schemas.microsoft.com/office/drawing/2014/main" id="{B3CD0556-A6B4-4C12-9E69-F25B8DF5D8D6}"/>
              </a:ext>
            </a:extLst>
          </p:cNvPr>
          <p:cNvSpPr>
            <a:spLocks noChangeArrowheads="1"/>
          </p:cNvSpPr>
          <p:nvPr/>
        </p:nvSpPr>
        <p:spPr bwMode="auto">
          <a:xfrm>
            <a:off x="5264151" y="111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97" name="Oval 345">
            <a:extLst>
              <a:ext uri="{FF2B5EF4-FFF2-40B4-BE49-F238E27FC236}">
                <a16:creationId xmlns:a16="http://schemas.microsoft.com/office/drawing/2014/main" id="{F23FD744-4418-41BB-8AE5-B08586E8913F}"/>
              </a:ext>
            </a:extLst>
          </p:cNvPr>
          <p:cNvSpPr>
            <a:spLocks noChangeArrowheads="1"/>
          </p:cNvSpPr>
          <p:nvPr/>
        </p:nvSpPr>
        <p:spPr bwMode="auto">
          <a:xfrm>
            <a:off x="5159376" y="103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98" name="Oval 346">
            <a:extLst>
              <a:ext uri="{FF2B5EF4-FFF2-40B4-BE49-F238E27FC236}">
                <a16:creationId xmlns:a16="http://schemas.microsoft.com/office/drawing/2014/main" id="{C9F9FAA7-19EF-4351-AC5A-8620E2C71164}"/>
              </a:ext>
            </a:extLst>
          </p:cNvPr>
          <p:cNvSpPr>
            <a:spLocks noChangeArrowheads="1"/>
          </p:cNvSpPr>
          <p:nvPr/>
        </p:nvSpPr>
        <p:spPr bwMode="auto">
          <a:xfrm>
            <a:off x="5254626" y="96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99" name="Oval 347">
            <a:extLst>
              <a:ext uri="{FF2B5EF4-FFF2-40B4-BE49-F238E27FC236}">
                <a16:creationId xmlns:a16="http://schemas.microsoft.com/office/drawing/2014/main" id="{9CAF1070-FC8D-48BE-A545-3A53C0112FD5}"/>
              </a:ext>
            </a:extLst>
          </p:cNvPr>
          <p:cNvSpPr>
            <a:spLocks noChangeArrowheads="1"/>
          </p:cNvSpPr>
          <p:nvPr/>
        </p:nvSpPr>
        <p:spPr bwMode="auto">
          <a:xfrm>
            <a:off x="5156201"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00" name="Oval 348">
            <a:extLst>
              <a:ext uri="{FF2B5EF4-FFF2-40B4-BE49-F238E27FC236}">
                <a16:creationId xmlns:a16="http://schemas.microsoft.com/office/drawing/2014/main" id="{08DF4D76-311E-4B5A-B09D-E593A21865DB}"/>
              </a:ext>
            </a:extLst>
          </p:cNvPr>
          <p:cNvSpPr>
            <a:spLocks noChangeArrowheads="1"/>
          </p:cNvSpPr>
          <p:nvPr/>
        </p:nvSpPr>
        <p:spPr bwMode="auto">
          <a:xfrm>
            <a:off x="5289551" y="87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01" name="Oval 349">
            <a:extLst>
              <a:ext uri="{FF2B5EF4-FFF2-40B4-BE49-F238E27FC236}">
                <a16:creationId xmlns:a16="http://schemas.microsoft.com/office/drawing/2014/main" id="{BF1A53AB-46FB-4DBD-9F90-4FCD58530A61}"/>
              </a:ext>
            </a:extLst>
          </p:cNvPr>
          <p:cNvSpPr>
            <a:spLocks noChangeArrowheads="1"/>
          </p:cNvSpPr>
          <p:nvPr/>
        </p:nvSpPr>
        <p:spPr bwMode="auto">
          <a:xfrm>
            <a:off x="5138739" y="77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02" name="Oval 350">
            <a:extLst>
              <a:ext uri="{FF2B5EF4-FFF2-40B4-BE49-F238E27FC236}">
                <a16:creationId xmlns:a16="http://schemas.microsoft.com/office/drawing/2014/main" id="{146B82A3-C97E-49B9-B6E6-B2DAF825F289}"/>
              </a:ext>
            </a:extLst>
          </p:cNvPr>
          <p:cNvSpPr>
            <a:spLocks noChangeArrowheads="1"/>
          </p:cNvSpPr>
          <p:nvPr/>
        </p:nvSpPr>
        <p:spPr bwMode="auto">
          <a:xfrm>
            <a:off x="5257801" y="708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03" name="Oval 351">
            <a:extLst>
              <a:ext uri="{FF2B5EF4-FFF2-40B4-BE49-F238E27FC236}">
                <a16:creationId xmlns:a16="http://schemas.microsoft.com/office/drawing/2014/main" id="{8B882F5F-EF4D-4942-8393-E0ADDA6F055F}"/>
              </a:ext>
            </a:extLst>
          </p:cNvPr>
          <p:cNvSpPr>
            <a:spLocks noChangeArrowheads="1"/>
          </p:cNvSpPr>
          <p:nvPr/>
        </p:nvSpPr>
        <p:spPr bwMode="auto">
          <a:xfrm>
            <a:off x="5349876" y="74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04" name="Oval 352">
            <a:extLst>
              <a:ext uri="{FF2B5EF4-FFF2-40B4-BE49-F238E27FC236}">
                <a16:creationId xmlns:a16="http://schemas.microsoft.com/office/drawing/2014/main" id="{B59F1799-2F8F-49CF-9F45-B28CA086D062}"/>
              </a:ext>
            </a:extLst>
          </p:cNvPr>
          <p:cNvSpPr>
            <a:spLocks noChangeArrowheads="1"/>
          </p:cNvSpPr>
          <p:nvPr/>
        </p:nvSpPr>
        <p:spPr bwMode="auto">
          <a:xfrm>
            <a:off x="5384801" y="88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05" name="Oval 353">
            <a:extLst>
              <a:ext uri="{FF2B5EF4-FFF2-40B4-BE49-F238E27FC236}">
                <a16:creationId xmlns:a16="http://schemas.microsoft.com/office/drawing/2014/main" id="{3DD1666C-56C2-426D-99F0-40DE8D715FE3}"/>
              </a:ext>
            </a:extLst>
          </p:cNvPr>
          <p:cNvSpPr>
            <a:spLocks noChangeArrowheads="1"/>
          </p:cNvSpPr>
          <p:nvPr/>
        </p:nvSpPr>
        <p:spPr bwMode="auto">
          <a:xfrm>
            <a:off x="5411789" y="64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06" name="Oval 354">
            <a:extLst>
              <a:ext uri="{FF2B5EF4-FFF2-40B4-BE49-F238E27FC236}">
                <a16:creationId xmlns:a16="http://schemas.microsoft.com/office/drawing/2014/main" id="{C3D83AF1-7203-4E74-85AD-FB793A297EDD}"/>
              </a:ext>
            </a:extLst>
          </p:cNvPr>
          <p:cNvSpPr>
            <a:spLocks noChangeArrowheads="1"/>
          </p:cNvSpPr>
          <p:nvPr/>
        </p:nvSpPr>
        <p:spPr bwMode="auto">
          <a:xfrm>
            <a:off x="5313364" y="63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07" name="Oval 355">
            <a:extLst>
              <a:ext uri="{FF2B5EF4-FFF2-40B4-BE49-F238E27FC236}">
                <a16:creationId xmlns:a16="http://schemas.microsoft.com/office/drawing/2014/main" id="{CE982E2B-6BEC-49B6-A5B7-2264B8C85CCA}"/>
              </a:ext>
            </a:extLst>
          </p:cNvPr>
          <p:cNvSpPr>
            <a:spLocks noChangeArrowheads="1"/>
          </p:cNvSpPr>
          <p:nvPr/>
        </p:nvSpPr>
        <p:spPr bwMode="auto">
          <a:xfrm>
            <a:off x="5408614" y="1192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08" name="Oval 356">
            <a:extLst>
              <a:ext uri="{FF2B5EF4-FFF2-40B4-BE49-F238E27FC236}">
                <a16:creationId xmlns:a16="http://schemas.microsoft.com/office/drawing/2014/main" id="{D9A9A27B-9C70-404C-BDF3-27BF751E95B3}"/>
              </a:ext>
            </a:extLst>
          </p:cNvPr>
          <p:cNvSpPr>
            <a:spLocks noChangeArrowheads="1"/>
          </p:cNvSpPr>
          <p:nvPr/>
        </p:nvSpPr>
        <p:spPr bwMode="auto">
          <a:xfrm>
            <a:off x="5322888" y="12319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09" name="Oval 357">
            <a:extLst>
              <a:ext uri="{FF2B5EF4-FFF2-40B4-BE49-F238E27FC236}">
                <a16:creationId xmlns:a16="http://schemas.microsoft.com/office/drawing/2014/main" id="{03A60C54-8AB8-4375-A33C-6F48AAD1EF10}"/>
              </a:ext>
            </a:extLst>
          </p:cNvPr>
          <p:cNvSpPr>
            <a:spLocks noChangeArrowheads="1"/>
          </p:cNvSpPr>
          <p:nvPr/>
        </p:nvSpPr>
        <p:spPr bwMode="auto">
          <a:xfrm>
            <a:off x="5375276" y="1119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10" name="Oval 358">
            <a:extLst>
              <a:ext uri="{FF2B5EF4-FFF2-40B4-BE49-F238E27FC236}">
                <a16:creationId xmlns:a16="http://schemas.microsoft.com/office/drawing/2014/main" id="{282E79B4-D397-41B4-BEC1-E5494346F19F}"/>
              </a:ext>
            </a:extLst>
          </p:cNvPr>
          <p:cNvSpPr>
            <a:spLocks noChangeArrowheads="1"/>
          </p:cNvSpPr>
          <p:nvPr/>
        </p:nvSpPr>
        <p:spPr bwMode="auto">
          <a:xfrm>
            <a:off x="5399089" y="104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11" name="Oval 359">
            <a:extLst>
              <a:ext uri="{FF2B5EF4-FFF2-40B4-BE49-F238E27FC236}">
                <a16:creationId xmlns:a16="http://schemas.microsoft.com/office/drawing/2014/main" id="{1E8EFE37-6B21-4F22-BD20-B95739A1C543}"/>
              </a:ext>
            </a:extLst>
          </p:cNvPr>
          <p:cNvSpPr>
            <a:spLocks noChangeArrowheads="1"/>
          </p:cNvSpPr>
          <p:nvPr/>
        </p:nvSpPr>
        <p:spPr bwMode="auto">
          <a:xfrm>
            <a:off x="5300664" y="105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12" name="Oval 360">
            <a:extLst>
              <a:ext uri="{FF2B5EF4-FFF2-40B4-BE49-F238E27FC236}">
                <a16:creationId xmlns:a16="http://schemas.microsoft.com/office/drawing/2014/main" id="{A3895EBB-D02D-4C25-8D20-B96FBBF4A109}"/>
              </a:ext>
            </a:extLst>
          </p:cNvPr>
          <p:cNvSpPr>
            <a:spLocks noChangeArrowheads="1"/>
          </p:cNvSpPr>
          <p:nvPr/>
        </p:nvSpPr>
        <p:spPr bwMode="auto">
          <a:xfrm>
            <a:off x="5424489" y="72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13" name="Oval 361">
            <a:extLst>
              <a:ext uri="{FF2B5EF4-FFF2-40B4-BE49-F238E27FC236}">
                <a16:creationId xmlns:a16="http://schemas.microsoft.com/office/drawing/2014/main" id="{DF00081A-9A5E-43C7-B52F-35DB6396DC98}"/>
              </a:ext>
            </a:extLst>
          </p:cNvPr>
          <p:cNvSpPr>
            <a:spLocks noChangeArrowheads="1"/>
          </p:cNvSpPr>
          <p:nvPr/>
        </p:nvSpPr>
        <p:spPr bwMode="auto">
          <a:xfrm>
            <a:off x="5462589" y="83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14" name="Oval 362">
            <a:extLst>
              <a:ext uri="{FF2B5EF4-FFF2-40B4-BE49-F238E27FC236}">
                <a16:creationId xmlns:a16="http://schemas.microsoft.com/office/drawing/2014/main" id="{D86DD005-39A6-49C7-A1A1-0FECC6152017}"/>
              </a:ext>
            </a:extLst>
          </p:cNvPr>
          <p:cNvSpPr>
            <a:spLocks noChangeArrowheads="1"/>
          </p:cNvSpPr>
          <p:nvPr/>
        </p:nvSpPr>
        <p:spPr bwMode="auto">
          <a:xfrm>
            <a:off x="5497514" y="97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15" name="Oval 363">
            <a:extLst>
              <a:ext uri="{FF2B5EF4-FFF2-40B4-BE49-F238E27FC236}">
                <a16:creationId xmlns:a16="http://schemas.microsoft.com/office/drawing/2014/main" id="{AF4F63D5-2A9A-4D6E-ABBE-23E9ECA92FC1}"/>
              </a:ext>
            </a:extLst>
          </p:cNvPr>
          <p:cNvSpPr>
            <a:spLocks noChangeArrowheads="1"/>
          </p:cNvSpPr>
          <p:nvPr/>
        </p:nvSpPr>
        <p:spPr bwMode="auto">
          <a:xfrm>
            <a:off x="5524501" y="72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16" name="Oval 364">
            <a:extLst>
              <a:ext uri="{FF2B5EF4-FFF2-40B4-BE49-F238E27FC236}">
                <a16:creationId xmlns:a16="http://schemas.microsoft.com/office/drawing/2014/main" id="{D1D14E8E-4F24-4BB3-B4FB-05BA223B02E2}"/>
              </a:ext>
            </a:extLst>
          </p:cNvPr>
          <p:cNvSpPr>
            <a:spLocks noChangeArrowheads="1"/>
          </p:cNvSpPr>
          <p:nvPr/>
        </p:nvSpPr>
        <p:spPr bwMode="auto">
          <a:xfrm>
            <a:off x="5527676" y="64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17" name="Oval 365">
            <a:extLst>
              <a:ext uri="{FF2B5EF4-FFF2-40B4-BE49-F238E27FC236}">
                <a16:creationId xmlns:a16="http://schemas.microsoft.com/office/drawing/2014/main" id="{2E61DAF9-8DF9-4A01-A0CE-4F093323D4F4}"/>
              </a:ext>
            </a:extLst>
          </p:cNvPr>
          <p:cNvSpPr>
            <a:spLocks noChangeArrowheads="1"/>
          </p:cNvSpPr>
          <p:nvPr/>
        </p:nvSpPr>
        <p:spPr bwMode="auto">
          <a:xfrm>
            <a:off x="5407026" y="131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18" name="Oval 366">
            <a:extLst>
              <a:ext uri="{FF2B5EF4-FFF2-40B4-BE49-F238E27FC236}">
                <a16:creationId xmlns:a16="http://schemas.microsoft.com/office/drawing/2014/main" id="{650CBDD3-B4AB-429F-9FC3-CB939D943CFB}"/>
              </a:ext>
            </a:extLst>
          </p:cNvPr>
          <p:cNvSpPr>
            <a:spLocks noChangeArrowheads="1"/>
          </p:cNvSpPr>
          <p:nvPr/>
        </p:nvSpPr>
        <p:spPr bwMode="auto">
          <a:xfrm>
            <a:off x="5487989" y="1206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19" name="Oval 367">
            <a:extLst>
              <a:ext uri="{FF2B5EF4-FFF2-40B4-BE49-F238E27FC236}">
                <a16:creationId xmlns:a16="http://schemas.microsoft.com/office/drawing/2014/main" id="{44FF8C53-CBDD-479C-BD55-48A69F01F169}"/>
              </a:ext>
            </a:extLst>
          </p:cNvPr>
          <p:cNvSpPr>
            <a:spLocks noChangeArrowheads="1"/>
          </p:cNvSpPr>
          <p:nvPr/>
        </p:nvSpPr>
        <p:spPr bwMode="auto">
          <a:xfrm>
            <a:off x="5511801" y="1133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20" name="Oval 368">
            <a:extLst>
              <a:ext uri="{FF2B5EF4-FFF2-40B4-BE49-F238E27FC236}">
                <a16:creationId xmlns:a16="http://schemas.microsoft.com/office/drawing/2014/main" id="{792118DE-EF74-4DDC-A164-5804CD947390}"/>
              </a:ext>
            </a:extLst>
          </p:cNvPr>
          <p:cNvSpPr>
            <a:spLocks noChangeArrowheads="1"/>
          </p:cNvSpPr>
          <p:nvPr/>
        </p:nvSpPr>
        <p:spPr bwMode="auto">
          <a:xfrm>
            <a:off x="5546726" y="104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21" name="Oval 369">
            <a:extLst>
              <a:ext uri="{FF2B5EF4-FFF2-40B4-BE49-F238E27FC236}">
                <a16:creationId xmlns:a16="http://schemas.microsoft.com/office/drawing/2014/main" id="{ACEE51F9-A897-4F75-847C-0E107092DA8B}"/>
              </a:ext>
            </a:extLst>
          </p:cNvPr>
          <p:cNvSpPr>
            <a:spLocks noChangeArrowheads="1"/>
          </p:cNvSpPr>
          <p:nvPr/>
        </p:nvSpPr>
        <p:spPr bwMode="auto">
          <a:xfrm>
            <a:off x="5634039"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22" name="Oval 370">
            <a:extLst>
              <a:ext uri="{FF2B5EF4-FFF2-40B4-BE49-F238E27FC236}">
                <a16:creationId xmlns:a16="http://schemas.microsoft.com/office/drawing/2014/main" id="{644FD276-C9CB-4A2B-8325-9F37177AC515}"/>
              </a:ext>
            </a:extLst>
          </p:cNvPr>
          <p:cNvSpPr>
            <a:spLocks noChangeArrowheads="1"/>
          </p:cNvSpPr>
          <p:nvPr/>
        </p:nvSpPr>
        <p:spPr bwMode="auto">
          <a:xfrm>
            <a:off x="5607051" y="91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23" name="Oval 371">
            <a:extLst>
              <a:ext uri="{FF2B5EF4-FFF2-40B4-BE49-F238E27FC236}">
                <a16:creationId xmlns:a16="http://schemas.microsoft.com/office/drawing/2014/main" id="{829B0D62-C1F5-4309-9DEF-9B1C2ED4F2AD}"/>
              </a:ext>
            </a:extLst>
          </p:cNvPr>
          <p:cNvSpPr>
            <a:spLocks noChangeArrowheads="1"/>
          </p:cNvSpPr>
          <p:nvPr/>
        </p:nvSpPr>
        <p:spPr bwMode="auto">
          <a:xfrm>
            <a:off x="5641976"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24" name="Oval 372">
            <a:extLst>
              <a:ext uri="{FF2B5EF4-FFF2-40B4-BE49-F238E27FC236}">
                <a16:creationId xmlns:a16="http://schemas.microsoft.com/office/drawing/2014/main" id="{B7AC4DB8-E847-467C-9686-104C16DFE99F}"/>
              </a:ext>
            </a:extLst>
          </p:cNvPr>
          <p:cNvSpPr>
            <a:spLocks noChangeArrowheads="1"/>
          </p:cNvSpPr>
          <p:nvPr/>
        </p:nvSpPr>
        <p:spPr bwMode="auto">
          <a:xfrm>
            <a:off x="5561014" y="1277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25" name="Oval 373">
            <a:extLst>
              <a:ext uri="{FF2B5EF4-FFF2-40B4-BE49-F238E27FC236}">
                <a16:creationId xmlns:a16="http://schemas.microsoft.com/office/drawing/2014/main" id="{E7B4CC01-08BD-4A0E-82D9-99265AA7266A}"/>
              </a:ext>
            </a:extLst>
          </p:cNvPr>
          <p:cNvSpPr>
            <a:spLocks noChangeArrowheads="1"/>
          </p:cNvSpPr>
          <p:nvPr/>
        </p:nvSpPr>
        <p:spPr bwMode="auto">
          <a:xfrm>
            <a:off x="5632451" y="1282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26" name="Oval 374">
            <a:extLst>
              <a:ext uri="{FF2B5EF4-FFF2-40B4-BE49-F238E27FC236}">
                <a16:creationId xmlns:a16="http://schemas.microsoft.com/office/drawing/2014/main" id="{3A3CFF2A-80F7-4CA4-9081-366226F12DB6}"/>
              </a:ext>
            </a:extLst>
          </p:cNvPr>
          <p:cNvSpPr>
            <a:spLocks noChangeArrowheads="1"/>
          </p:cNvSpPr>
          <p:nvPr/>
        </p:nvSpPr>
        <p:spPr bwMode="auto">
          <a:xfrm>
            <a:off x="5656264" y="1209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27" name="Oval 375">
            <a:extLst>
              <a:ext uri="{FF2B5EF4-FFF2-40B4-BE49-F238E27FC236}">
                <a16:creationId xmlns:a16="http://schemas.microsoft.com/office/drawing/2014/main" id="{56137D7A-1F8C-43D3-BD67-8CD4357BEF8D}"/>
              </a:ext>
            </a:extLst>
          </p:cNvPr>
          <p:cNvSpPr>
            <a:spLocks noChangeArrowheads="1"/>
          </p:cNvSpPr>
          <p:nvPr/>
        </p:nvSpPr>
        <p:spPr bwMode="auto">
          <a:xfrm>
            <a:off x="5557839" y="1214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28" name="Oval 376">
            <a:extLst>
              <a:ext uri="{FF2B5EF4-FFF2-40B4-BE49-F238E27FC236}">
                <a16:creationId xmlns:a16="http://schemas.microsoft.com/office/drawing/2014/main" id="{C5FD50FB-6092-4E0B-9BC7-AA97128D4275}"/>
              </a:ext>
            </a:extLst>
          </p:cNvPr>
          <p:cNvSpPr>
            <a:spLocks noChangeArrowheads="1"/>
          </p:cNvSpPr>
          <p:nvPr/>
        </p:nvSpPr>
        <p:spPr bwMode="auto">
          <a:xfrm>
            <a:off x="5659439" y="94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29" name="Oval 377">
            <a:extLst>
              <a:ext uri="{FF2B5EF4-FFF2-40B4-BE49-F238E27FC236}">
                <a16:creationId xmlns:a16="http://schemas.microsoft.com/office/drawing/2014/main" id="{89210404-007C-4A8D-9A8E-838E1547A8CD}"/>
              </a:ext>
            </a:extLst>
          </p:cNvPr>
          <p:cNvSpPr>
            <a:spLocks noChangeArrowheads="1"/>
          </p:cNvSpPr>
          <p:nvPr/>
        </p:nvSpPr>
        <p:spPr bwMode="auto">
          <a:xfrm>
            <a:off x="5767389" y="65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30" name="Oval 378">
            <a:extLst>
              <a:ext uri="{FF2B5EF4-FFF2-40B4-BE49-F238E27FC236}">
                <a16:creationId xmlns:a16="http://schemas.microsoft.com/office/drawing/2014/main" id="{BB86818B-6686-47FD-86A7-9257FEB21481}"/>
              </a:ext>
            </a:extLst>
          </p:cNvPr>
          <p:cNvSpPr>
            <a:spLocks noChangeArrowheads="1"/>
          </p:cNvSpPr>
          <p:nvPr/>
        </p:nvSpPr>
        <p:spPr bwMode="auto">
          <a:xfrm>
            <a:off x="5776913" y="12493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31" name="Oval 379">
            <a:extLst>
              <a:ext uri="{FF2B5EF4-FFF2-40B4-BE49-F238E27FC236}">
                <a16:creationId xmlns:a16="http://schemas.microsoft.com/office/drawing/2014/main" id="{2C7CAAEE-1D19-4D7E-A60E-329CA18DEEA1}"/>
              </a:ext>
            </a:extLst>
          </p:cNvPr>
          <p:cNvSpPr>
            <a:spLocks noChangeArrowheads="1"/>
          </p:cNvSpPr>
          <p:nvPr/>
        </p:nvSpPr>
        <p:spPr bwMode="auto">
          <a:xfrm>
            <a:off x="5757864" y="1131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32" name="Oval 380">
            <a:extLst>
              <a:ext uri="{FF2B5EF4-FFF2-40B4-BE49-F238E27FC236}">
                <a16:creationId xmlns:a16="http://schemas.microsoft.com/office/drawing/2014/main" id="{2E3B6CEB-7982-4F65-9B52-993D5D56618E}"/>
              </a:ext>
            </a:extLst>
          </p:cNvPr>
          <p:cNvSpPr>
            <a:spLocks noChangeArrowheads="1"/>
          </p:cNvSpPr>
          <p:nvPr/>
        </p:nvSpPr>
        <p:spPr bwMode="auto">
          <a:xfrm>
            <a:off x="5754689" y="106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33" name="Oval 381">
            <a:extLst>
              <a:ext uri="{FF2B5EF4-FFF2-40B4-BE49-F238E27FC236}">
                <a16:creationId xmlns:a16="http://schemas.microsoft.com/office/drawing/2014/main" id="{31CE9A5C-1DC1-4937-8BB4-BDFBFE3CBAC2}"/>
              </a:ext>
            </a:extLst>
          </p:cNvPr>
          <p:cNvSpPr>
            <a:spLocks noChangeArrowheads="1"/>
          </p:cNvSpPr>
          <p:nvPr/>
        </p:nvSpPr>
        <p:spPr bwMode="auto">
          <a:xfrm>
            <a:off x="5737226" y="86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34" name="Oval 382">
            <a:extLst>
              <a:ext uri="{FF2B5EF4-FFF2-40B4-BE49-F238E27FC236}">
                <a16:creationId xmlns:a16="http://schemas.microsoft.com/office/drawing/2014/main" id="{AB46C971-A28E-4BAC-85F8-C0FA98B44CB0}"/>
              </a:ext>
            </a:extLst>
          </p:cNvPr>
          <p:cNvSpPr>
            <a:spLocks noChangeArrowheads="1"/>
          </p:cNvSpPr>
          <p:nvPr/>
        </p:nvSpPr>
        <p:spPr bwMode="auto">
          <a:xfrm>
            <a:off x="5584826" y="57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35" name="Oval 383">
            <a:extLst>
              <a:ext uri="{FF2B5EF4-FFF2-40B4-BE49-F238E27FC236}">
                <a16:creationId xmlns:a16="http://schemas.microsoft.com/office/drawing/2014/main" id="{7E04DC94-4189-4D1B-B2DF-C6F3A15859C9}"/>
              </a:ext>
            </a:extLst>
          </p:cNvPr>
          <p:cNvSpPr>
            <a:spLocks noChangeArrowheads="1"/>
          </p:cNvSpPr>
          <p:nvPr/>
        </p:nvSpPr>
        <p:spPr bwMode="auto">
          <a:xfrm>
            <a:off x="5543551" y="544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36" name="Oval 384">
            <a:extLst>
              <a:ext uri="{FF2B5EF4-FFF2-40B4-BE49-F238E27FC236}">
                <a16:creationId xmlns:a16="http://schemas.microsoft.com/office/drawing/2014/main" id="{EFA70512-3B39-496C-BB05-959D776D11BD}"/>
              </a:ext>
            </a:extLst>
          </p:cNvPr>
          <p:cNvSpPr>
            <a:spLocks noChangeArrowheads="1"/>
          </p:cNvSpPr>
          <p:nvPr/>
        </p:nvSpPr>
        <p:spPr bwMode="auto">
          <a:xfrm>
            <a:off x="4946651" y="344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37" name="Oval 385">
            <a:extLst>
              <a:ext uri="{FF2B5EF4-FFF2-40B4-BE49-F238E27FC236}">
                <a16:creationId xmlns:a16="http://schemas.microsoft.com/office/drawing/2014/main" id="{C1D41AF7-BBA1-4C5A-820A-03CD46EB0097}"/>
              </a:ext>
            </a:extLst>
          </p:cNvPr>
          <p:cNvSpPr>
            <a:spLocks noChangeArrowheads="1"/>
          </p:cNvSpPr>
          <p:nvPr/>
        </p:nvSpPr>
        <p:spPr bwMode="auto">
          <a:xfrm>
            <a:off x="4729164" y="2974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38" name="Oval 386">
            <a:extLst>
              <a:ext uri="{FF2B5EF4-FFF2-40B4-BE49-F238E27FC236}">
                <a16:creationId xmlns:a16="http://schemas.microsoft.com/office/drawing/2014/main" id="{DA4A932B-15E8-4EA0-A57E-8902116E5C27}"/>
              </a:ext>
            </a:extLst>
          </p:cNvPr>
          <p:cNvSpPr>
            <a:spLocks noChangeArrowheads="1"/>
          </p:cNvSpPr>
          <p:nvPr/>
        </p:nvSpPr>
        <p:spPr bwMode="auto">
          <a:xfrm>
            <a:off x="4937126" y="330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39" name="Oval 387">
            <a:extLst>
              <a:ext uri="{FF2B5EF4-FFF2-40B4-BE49-F238E27FC236}">
                <a16:creationId xmlns:a16="http://schemas.microsoft.com/office/drawing/2014/main" id="{6511A019-97E6-413B-8D11-24DAFF9AEE5B}"/>
              </a:ext>
            </a:extLst>
          </p:cNvPr>
          <p:cNvSpPr>
            <a:spLocks noChangeArrowheads="1"/>
          </p:cNvSpPr>
          <p:nvPr/>
        </p:nvSpPr>
        <p:spPr bwMode="auto">
          <a:xfrm>
            <a:off x="4972051" y="321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40" name="Oval 388">
            <a:extLst>
              <a:ext uri="{FF2B5EF4-FFF2-40B4-BE49-F238E27FC236}">
                <a16:creationId xmlns:a16="http://schemas.microsoft.com/office/drawing/2014/main" id="{0B1A3EBA-A08F-45C4-8878-AA61021395FB}"/>
              </a:ext>
            </a:extLst>
          </p:cNvPr>
          <p:cNvSpPr>
            <a:spLocks noChangeArrowheads="1"/>
          </p:cNvSpPr>
          <p:nvPr/>
        </p:nvSpPr>
        <p:spPr bwMode="auto">
          <a:xfrm>
            <a:off x="4584701" y="294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41" name="Oval 389">
            <a:extLst>
              <a:ext uri="{FF2B5EF4-FFF2-40B4-BE49-F238E27FC236}">
                <a16:creationId xmlns:a16="http://schemas.microsoft.com/office/drawing/2014/main" id="{FD7A0682-6ABD-416B-9197-EDD61F0C38AE}"/>
              </a:ext>
            </a:extLst>
          </p:cNvPr>
          <p:cNvSpPr>
            <a:spLocks noChangeArrowheads="1"/>
          </p:cNvSpPr>
          <p:nvPr/>
        </p:nvSpPr>
        <p:spPr bwMode="auto">
          <a:xfrm>
            <a:off x="4033839" y="321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42" name="Oval 390">
            <a:extLst>
              <a:ext uri="{FF2B5EF4-FFF2-40B4-BE49-F238E27FC236}">
                <a16:creationId xmlns:a16="http://schemas.microsoft.com/office/drawing/2014/main" id="{02540C7E-73C1-4CD4-93A5-DE548629DB0C}"/>
              </a:ext>
            </a:extLst>
          </p:cNvPr>
          <p:cNvSpPr>
            <a:spLocks noChangeArrowheads="1"/>
          </p:cNvSpPr>
          <p:nvPr/>
        </p:nvSpPr>
        <p:spPr bwMode="auto">
          <a:xfrm>
            <a:off x="4057651" y="351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43" name="Oval 391">
            <a:extLst>
              <a:ext uri="{FF2B5EF4-FFF2-40B4-BE49-F238E27FC236}">
                <a16:creationId xmlns:a16="http://schemas.microsoft.com/office/drawing/2014/main" id="{A6D86A48-EA76-49A5-BDB7-5A748DAF42A6}"/>
              </a:ext>
            </a:extLst>
          </p:cNvPr>
          <p:cNvSpPr>
            <a:spLocks noChangeArrowheads="1"/>
          </p:cNvSpPr>
          <p:nvPr/>
        </p:nvSpPr>
        <p:spPr bwMode="auto">
          <a:xfrm>
            <a:off x="3971926" y="35591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44" name="Oval 392">
            <a:extLst>
              <a:ext uri="{FF2B5EF4-FFF2-40B4-BE49-F238E27FC236}">
                <a16:creationId xmlns:a16="http://schemas.microsoft.com/office/drawing/2014/main" id="{D6C63F93-0E99-4AFE-A629-C0B2A56722F0}"/>
              </a:ext>
            </a:extLst>
          </p:cNvPr>
          <p:cNvSpPr>
            <a:spLocks noChangeArrowheads="1"/>
          </p:cNvSpPr>
          <p:nvPr/>
        </p:nvSpPr>
        <p:spPr bwMode="auto">
          <a:xfrm>
            <a:off x="3952876" y="344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45" name="Oval 393">
            <a:extLst>
              <a:ext uri="{FF2B5EF4-FFF2-40B4-BE49-F238E27FC236}">
                <a16:creationId xmlns:a16="http://schemas.microsoft.com/office/drawing/2014/main" id="{84B77CD9-A855-484D-8FFE-A940860107C4}"/>
              </a:ext>
            </a:extLst>
          </p:cNvPr>
          <p:cNvSpPr>
            <a:spLocks noChangeArrowheads="1"/>
          </p:cNvSpPr>
          <p:nvPr/>
        </p:nvSpPr>
        <p:spPr bwMode="auto">
          <a:xfrm>
            <a:off x="4090989"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46" name="Oval 394">
            <a:extLst>
              <a:ext uri="{FF2B5EF4-FFF2-40B4-BE49-F238E27FC236}">
                <a16:creationId xmlns:a16="http://schemas.microsoft.com/office/drawing/2014/main" id="{35251469-F920-43DE-B710-B7E1328D706E}"/>
              </a:ext>
            </a:extLst>
          </p:cNvPr>
          <p:cNvSpPr>
            <a:spLocks noChangeArrowheads="1"/>
          </p:cNvSpPr>
          <p:nvPr/>
        </p:nvSpPr>
        <p:spPr bwMode="auto">
          <a:xfrm>
            <a:off x="3657601" y="3043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47" name="Oval 395">
            <a:extLst>
              <a:ext uri="{FF2B5EF4-FFF2-40B4-BE49-F238E27FC236}">
                <a16:creationId xmlns:a16="http://schemas.microsoft.com/office/drawing/2014/main" id="{240D806C-6E64-41CD-A6D0-EC49CC11B5B5}"/>
              </a:ext>
            </a:extLst>
          </p:cNvPr>
          <p:cNvSpPr>
            <a:spLocks noChangeArrowheads="1"/>
          </p:cNvSpPr>
          <p:nvPr/>
        </p:nvSpPr>
        <p:spPr bwMode="auto">
          <a:xfrm>
            <a:off x="3949701" y="337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48" name="Oval 396">
            <a:extLst>
              <a:ext uri="{FF2B5EF4-FFF2-40B4-BE49-F238E27FC236}">
                <a16:creationId xmlns:a16="http://schemas.microsoft.com/office/drawing/2014/main" id="{454A57C4-1A75-4626-AD62-C3EC3221AB2A}"/>
              </a:ext>
            </a:extLst>
          </p:cNvPr>
          <p:cNvSpPr>
            <a:spLocks noChangeArrowheads="1"/>
          </p:cNvSpPr>
          <p:nvPr/>
        </p:nvSpPr>
        <p:spPr bwMode="auto">
          <a:xfrm>
            <a:off x="3810001" y="321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49" name="Oval 397">
            <a:extLst>
              <a:ext uri="{FF2B5EF4-FFF2-40B4-BE49-F238E27FC236}">
                <a16:creationId xmlns:a16="http://schemas.microsoft.com/office/drawing/2014/main" id="{C3BD035E-4599-4EC2-9791-C526F09EBBCC}"/>
              </a:ext>
            </a:extLst>
          </p:cNvPr>
          <p:cNvSpPr>
            <a:spLocks noChangeArrowheads="1"/>
          </p:cNvSpPr>
          <p:nvPr/>
        </p:nvSpPr>
        <p:spPr bwMode="auto">
          <a:xfrm>
            <a:off x="4119564" y="267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50" name="Oval 398">
            <a:extLst>
              <a:ext uri="{FF2B5EF4-FFF2-40B4-BE49-F238E27FC236}">
                <a16:creationId xmlns:a16="http://schemas.microsoft.com/office/drawing/2014/main" id="{9327FDAD-D4ED-4CA4-A1CC-1918CA938290}"/>
              </a:ext>
            </a:extLst>
          </p:cNvPr>
          <p:cNvSpPr>
            <a:spLocks noChangeArrowheads="1"/>
          </p:cNvSpPr>
          <p:nvPr/>
        </p:nvSpPr>
        <p:spPr bwMode="auto">
          <a:xfrm>
            <a:off x="3895726" y="274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51" name="Oval 399">
            <a:extLst>
              <a:ext uri="{FF2B5EF4-FFF2-40B4-BE49-F238E27FC236}">
                <a16:creationId xmlns:a16="http://schemas.microsoft.com/office/drawing/2014/main" id="{C595AAC6-79B2-4C90-BA0E-0ED703B39E26}"/>
              </a:ext>
            </a:extLst>
          </p:cNvPr>
          <p:cNvSpPr>
            <a:spLocks noChangeArrowheads="1"/>
          </p:cNvSpPr>
          <p:nvPr/>
        </p:nvSpPr>
        <p:spPr bwMode="auto">
          <a:xfrm>
            <a:off x="4143376" y="315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52" name="Oval 400">
            <a:extLst>
              <a:ext uri="{FF2B5EF4-FFF2-40B4-BE49-F238E27FC236}">
                <a16:creationId xmlns:a16="http://schemas.microsoft.com/office/drawing/2014/main" id="{DB14456B-C773-49FA-BB2B-CBDC78E0832D}"/>
              </a:ext>
            </a:extLst>
          </p:cNvPr>
          <p:cNvSpPr>
            <a:spLocks noChangeArrowheads="1"/>
          </p:cNvSpPr>
          <p:nvPr/>
        </p:nvSpPr>
        <p:spPr bwMode="auto">
          <a:xfrm>
            <a:off x="4178301" y="329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53" name="Oval 401">
            <a:extLst>
              <a:ext uri="{FF2B5EF4-FFF2-40B4-BE49-F238E27FC236}">
                <a16:creationId xmlns:a16="http://schemas.microsoft.com/office/drawing/2014/main" id="{E86CFDE2-D03B-4995-ACD6-CD9A18E82CA9}"/>
              </a:ext>
            </a:extLst>
          </p:cNvPr>
          <p:cNvSpPr>
            <a:spLocks noChangeArrowheads="1"/>
          </p:cNvSpPr>
          <p:nvPr/>
        </p:nvSpPr>
        <p:spPr bwMode="auto">
          <a:xfrm>
            <a:off x="4105276" y="356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54" name="Oval 402">
            <a:extLst>
              <a:ext uri="{FF2B5EF4-FFF2-40B4-BE49-F238E27FC236}">
                <a16:creationId xmlns:a16="http://schemas.microsoft.com/office/drawing/2014/main" id="{4479E4FA-3667-4582-8E6F-9218CCB9FD28}"/>
              </a:ext>
            </a:extLst>
          </p:cNvPr>
          <p:cNvSpPr>
            <a:spLocks noChangeArrowheads="1"/>
          </p:cNvSpPr>
          <p:nvPr/>
        </p:nvSpPr>
        <p:spPr bwMode="auto">
          <a:xfrm>
            <a:off x="4168776" y="3522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55" name="Oval 403">
            <a:extLst>
              <a:ext uri="{FF2B5EF4-FFF2-40B4-BE49-F238E27FC236}">
                <a16:creationId xmlns:a16="http://schemas.microsoft.com/office/drawing/2014/main" id="{28434139-5F39-4314-8894-C1BF383666EA}"/>
              </a:ext>
            </a:extLst>
          </p:cNvPr>
          <p:cNvSpPr>
            <a:spLocks noChangeArrowheads="1"/>
          </p:cNvSpPr>
          <p:nvPr/>
        </p:nvSpPr>
        <p:spPr bwMode="auto">
          <a:xfrm>
            <a:off x="4192589" y="344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56" name="Oval 404">
            <a:extLst>
              <a:ext uri="{FF2B5EF4-FFF2-40B4-BE49-F238E27FC236}">
                <a16:creationId xmlns:a16="http://schemas.microsoft.com/office/drawing/2014/main" id="{9A8F5AD4-6816-4193-BA75-5D3B0247434E}"/>
              </a:ext>
            </a:extLst>
          </p:cNvPr>
          <p:cNvSpPr>
            <a:spLocks noChangeArrowheads="1"/>
          </p:cNvSpPr>
          <p:nvPr/>
        </p:nvSpPr>
        <p:spPr bwMode="auto">
          <a:xfrm>
            <a:off x="4094164" y="3454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57" name="Oval 405">
            <a:extLst>
              <a:ext uri="{FF2B5EF4-FFF2-40B4-BE49-F238E27FC236}">
                <a16:creationId xmlns:a16="http://schemas.microsoft.com/office/drawing/2014/main" id="{0F94051B-4A2A-4186-AEAC-FD3A1AA0D55F}"/>
              </a:ext>
            </a:extLst>
          </p:cNvPr>
          <p:cNvSpPr>
            <a:spLocks noChangeArrowheads="1"/>
          </p:cNvSpPr>
          <p:nvPr/>
        </p:nvSpPr>
        <p:spPr bwMode="auto">
          <a:xfrm>
            <a:off x="4217989"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58" name="Oval 406">
            <a:extLst>
              <a:ext uri="{FF2B5EF4-FFF2-40B4-BE49-F238E27FC236}">
                <a16:creationId xmlns:a16="http://schemas.microsoft.com/office/drawing/2014/main" id="{EA74BE73-8751-4714-A035-93227669A12C}"/>
              </a:ext>
            </a:extLst>
          </p:cNvPr>
          <p:cNvSpPr>
            <a:spLocks noChangeArrowheads="1"/>
          </p:cNvSpPr>
          <p:nvPr/>
        </p:nvSpPr>
        <p:spPr bwMode="auto">
          <a:xfrm>
            <a:off x="4256089" y="324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59" name="Oval 407">
            <a:extLst>
              <a:ext uri="{FF2B5EF4-FFF2-40B4-BE49-F238E27FC236}">
                <a16:creationId xmlns:a16="http://schemas.microsoft.com/office/drawing/2014/main" id="{2E003BDA-78A7-48E0-B1EF-5E27E8E8560B}"/>
              </a:ext>
            </a:extLst>
          </p:cNvPr>
          <p:cNvSpPr>
            <a:spLocks noChangeArrowheads="1"/>
          </p:cNvSpPr>
          <p:nvPr/>
        </p:nvSpPr>
        <p:spPr bwMode="auto">
          <a:xfrm>
            <a:off x="4291014" y="337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60" name="Oval 408">
            <a:extLst>
              <a:ext uri="{FF2B5EF4-FFF2-40B4-BE49-F238E27FC236}">
                <a16:creationId xmlns:a16="http://schemas.microsoft.com/office/drawing/2014/main" id="{92F68A7B-7C01-46F9-B83C-4F5E6890013C}"/>
              </a:ext>
            </a:extLst>
          </p:cNvPr>
          <p:cNvSpPr>
            <a:spLocks noChangeArrowheads="1"/>
          </p:cNvSpPr>
          <p:nvPr/>
        </p:nvSpPr>
        <p:spPr bwMode="auto">
          <a:xfrm>
            <a:off x="4318001" y="313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61" name="Oval 409">
            <a:extLst>
              <a:ext uri="{FF2B5EF4-FFF2-40B4-BE49-F238E27FC236}">
                <a16:creationId xmlns:a16="http://schemas.microsoft.com/office/drawing/2014/main" id="{66302F13-0846-45EC-B02C-0A8E19CEF188}"/>
              </a:ext>
            </a:extLst>
          </p:cNvPr>
          <p:cNvSpPr>
            <a:spLocks noChangeArrowheads="1"/>
          </p:cNvSpPr>
          <p:nvPr/>
        </p:nvSpPr>
        <p:spPr bwMode="auto">
          <a:xfrm>
            <a:off x="4305301" y="353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62" name="Oval 410">
            <a:extLst>
              <a:ext uri="{FF2B5EF4-FFF2-40B4-BE49-F238E27FC236}">
                <a16:creationId xmlns:a16="http://schemas.microsoft.com/office/drawing/2014/main" id="{7431E526-5265-4BB2-BDE1-47252FE9705E}"/>
              </a:ext>
            </a:extLst>
          </p:cNvPr>
          <p:cNvSpPr>
            <a:spLocks noChangeArrowheads="1"/>
          </p:cNvSpPr>
          <p:nvPr/>
        </p:nvSpPr>
        <p:spPr bwMode="auto">
          <a:xfrm>
            <a:off x="4340226" y="344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63" name="Oval 411">
            <a:extLst>
              <a:ext uri="{FF2B5EF4-FFF2-40B4-BE49-F238E27FC236}">
                <a16:creationId xmlns:a16="http://schemas.microsoft.com/office/drawing/2014/main" id="{25E75C69-1C3E-4D6C-ACBD-F11FCC80446B}"/>
              </a:ext>
            </a:extLst>
          </p:cNvPr>
          <p:cNvSpPr>
            <a:spLocks noChangeArrowheads="1"/>
          </p:cNvSpPr>
          <p:nvPr/>
        </p:nvSpPr>
        <p:spPr bwMode="auto">
          <a:xfrm>
            <a:off x="4624389"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64" name="Oval 412">
            <a:extLst>
              <a:ext uri="{FF2B5EF4-FFF2-40B4-BE49-F238E27FC236}">
                <a16:creationId xmlns:a16="http://schemas.microsoft.com/office/drawing/2014/main" id="{5B2A66CB-6CCC-4744-859D-259387FB9667}"/>
              </a:ext>
            </a:extLst>
          </p:cNvPr>
          <p:cNvSpPr>
            <a:spLocks noChangeArrowheads="1"/>
          </p:cNvSpPr>
          <p:nvPr/>
        </p:nvSpPr>
        <p:spPr bwMode="auto">
          <a:xfrm>
            <a:off x="440055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65" name="Oval 413">
            <a:extLst>
              <a:ext uri="{FF2B5EF4-FFF2-40B4-BE49-F238E27FC236}">
                <a16:creationId xmlns:a16="http://schemas.microsoft.com/office/drawing/2014/main" id="{701BEC53-4F96-4096-9B54-5C81B331A278}"/>
              </a:ext>
            </a:extLst>
          </p:cNvPr>
          <p:cNvSpPr>
            <a:spLocks noChangeArrowheads="1"/>
          </p:cNvSpPr>
          <p:nvPr/>
        </p:nvSpPr>
        <p:spPr bwMode="auto">
          <a:xfrm>
            <a:off x="4435476" y="345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66" name="Oval 414">
            <a:extLst>
              <a:ext uri="{FF2B5EF4-FFF2-40B4-BE49-F238E27FC236}">
                <a16:creationId xmlns:a16="http://schemas.microsoft.com/office/drawing/2014/main" id="{6532D0C3-7568-432A-98AE-11154689C333}"/>
              </a:ext>
            </a:extLst>
          </p:cNvPr>
          <p:cNvSpPr>
            <a:spLocks noChangeArrowheads="1"/>
          </p:cNvSpPr>
          <p:nvPr/>
        </p:nvSpPr>
        <p:spPr bwMode="auto">
          <a:xfrm>
            <a:off x="4462464" y="320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67" name="Oval 415">
            <a:extLst>
              <a:ext uri="{FF2B5EF4-FFF2-40B4-BE49-F238E27FC236}">
                <a16:creationId xmlns:a16="http://schemas.microsoft.com/office/drawing/2014/main" id="{705A49FF-ADF0-406F-89FB-D480CCFBFDE9}"/>
              </a:ext>
            </a:extLst>
          </p:cNvPr>
          <p:cNvSpPr>
            <a:spLocks noChangeArrowheads="1"/>
          </p:cNvSpPr>
          <p:nvPr/>
        </p:nvSpPr>
        <p:spPr bwMode="auto">
          <a:xfrm>
            <a:off x="4364039" y="3206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68" name="Oval 416">
            <a:extLst>
              <a:ext uri="{FF2B5EF4-FFF2-40B4-BE49-F238E27FC236}">
                <a16:creationId xmlns:a16="http://schemas.microsoft.com/office/drawing/2014/main" id="{C5729DBE-FBDD-4F64-A536-8DFD3419B137}"/>
              </a:ext>
            </a:extLst>
          </p:cNvPr>
          <p:cNvSpPr>
            <a:spLocks noChangeArrowheads="1"/>
          </p:cNvSpPr>
          <p:nvPr/>
        </p:nvSpPr>
        <p:spPr bwMode="auto">
          <a:xfrm>
            <a:off x="4452939" y="335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69" name="Oval 417">
            <a:extLst>
              <a:ext uri="{FF2B5EF4-FFF2-40B4-BE49-F238E27FC236}">
                <a16:creationId xmlns:a16="http://schemas.microsoft.com/office/drawing/2014/main" id="{1B92DE11-EF57-4351-8BAC-E24562C66DE1}"/>
              </a:ext>
            </a:extLst>
          </p:cNvPr>
          <p:cNvSpPr>
            <a:spLocks noChangeArrowheads="1"/>
          </p:cNvSpPr>
          <p:nvPr/>
        </p:nvSpPr>
        <p:spPr bwMode="auto">
          <a:xfrm>
            <a:off x="4622801" y="299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70" name="Oval 418">
            <a:extLst>
              <a:ext uri="{FF2B5EF4-FFF2-40B4-BE49-F238E27FC236}">
                <a16:creationId xmlns:a16="http://schemas.microsoft.com/office/drawing/2014/main" id="{824B64CC-C153-4020-9537-1A7A74ECD74B}"/>
              </a:ext>
            </a:extLst>
          </p:cNvPr>
          <p:cNvSpPr>
            <a:spLocks noChangeArrowheads="1"/>
          </p:cNvSpPr>
          <p:nvPr/>
        </p:nvSpPr>
        <p:spPr bwMode="auto">
          <a:xfrm>
            <a:off x="4622801" y="3540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71" name="Oval 419">
            <a:extLst>
              <a:ext uri="{FF2B5EF4-FFF2-40B4-BE49-F238E27FC236}">
                <a16:creationId xmlns:a16="http://schemas.microsoft.com/office/drawing/2014/main" id="{58912386-7DA5-4956-89E2-490618500EE5}"/>
              </a:ext>
            </a:extLst>
          </p:cNvPr>
          <p:cNvSpPr>
            <a:spLocks noChangeArrowheads="1"/>
          </p:cNvSpPr>
          <p:nvPr/>
        </p:nvSpPr>
        <p:spPr bwMode="auto">
          <a:xfrm>
            <a:off x="4646614" y="3467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72" name="Oval 420">
            <a:extLst>
              <a:ext uri="{FF2B5EF4-FFF2-40B4-BE49-F238E27FC236}">
                <a16:creationId xmlns:a16="http://schemas.microsoft.com/office/drawing/2014/main" id="{E98CCB0E-1FD6-439E-B449-E1A355B65812}"/>
              </a:ext>
            </a:extLst>
          </p:cNvPr>
          <p:cNvSpPr>
            <a:spLocks noChangeArrowheads="1"/>
          </p:cNvSpPr>
          <p:nvPr/>
        </p:nvSpPr>
        <p:spPr bwMode="auto">
          <a:xfrm>
            <a:off x="4548189" y="3471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73" name="Oval 421">
            <a:extLst>
              <a:ext uri="{FF2B5EF4-FFF2-40B4-BE49-F238E27FC236}">
                <a16:creationId xmlns:a16="http://schemas.microsoft.com/office/drawing/2014/main" id="{455C65A0-BE5D-4A4F-BFEB-26586DF4859D}"/>
              </a:ext>
            </a:extLst>
          </p:cNvPr>
          <p:cNvSpPr>
            <a:spLocks noChangeArrowheads="1"/>
          </p:cNvSpPr>
          <p:nvPr/>
        </p:nvSpPr>
        <p:spPr bwMode="auto">
          <a:xfrm>
            <a:off x="4681539" y="337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74" name="Oval 422">
            <a:extLst>
              <a:ext uri="{FF2B5EF4-FFF2-40B4-BE49-F238E27FC236}">
                <a16:creationId xmlns:a16="http://schemas.microsoft.com/office/drawing/2014/main" id="{E408E93F-CC6B-44A2-A5B8-44A0FD15E74C}"/>
              </a:ext>
            </a:extLst>
          </p:cNvPr>
          <p:cNvSpPr>
            <a:spLocks noChangeArrowheads="1"/>
          </p:cNvSpPr>
          <p:nvPr/>
        </p:nvSpPr>
        <p:spPr bwMode="auto">
          <a:xfrm>
            <a:off x="4527551"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75" name="Oval 423">
            <a:extLst>
              <a:ext uri="{FF2B5EF4-FFF2-40B4-BE49-F238E27FC236}">
                <a16:creationId xmlns:a16="http://schemas.microsoft.com/office/drawing/2014/main" id="{E2DE4C77-CDCE-479F-99CC-0FA0C439EEB5}"/>
              </a:ext>
            </a:extLst>
          </p:cNvPr>
          <p:cNvSpPr>
            <a:spLocks noChangeArrowheads="1"/>
          </p:cNvSpPr>
          <p:nvPr/>
        </p:nvSpPr>
        <p:spPr bwMode="auto">
          <a:xfrm>
            <a:off x="4649789" y="320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76" name="Oval 424">
            <a:extLst>
              <a:ext uri="{FF2B5EF4-FFF2-40B4-BE49-F238E27FC236}">
                <a16:creationId xmlns:a16="http://schemas.microsoft.com/office/drawing/2014/main" id="{5EB8122A-1CCC-451A-A2AA-D1183AF2F8CA}"/>
              </a:ext>
            </a:extLst>
          </p:cNvPr>
          <p:cNvSpPr>
            <a:spLocks noChangeArrowheads="1"/>
          </p:cNvSpPr>
          <p:nvPr/>
        </p:nvSpPr>
        <p:spPr bwMode="auto">
          <a:xfrm>
            <a:off x="4833939" y="3043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77" name="Oval 425">
            <a:extLst>
              <a:ext uri="{FF2B5EF4-FFF2-40B4-BE49-F238E27FC236}">
                <a16:creationId xmlns:a16="http://schemas.microsoft.com/office/drawing/2014/main" id="{50324BAF-6BAE-436E-9397-C01B1E5BCA50}"/>
              </a:ext>
            </a:extLst>
          </p:cNvPr>
          <p:cNvSpPr>
            <a:spLocks noChangeArrowheads="1"/>
          </p:cNvSpPr>
          <p:nvPr/>
        </p:nvSpPr>
        <p:spPr bwMode="auto">
          <a:xfrm>
            <a:off x="4845051" y="3294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78" name="Oval 426">
            <a:extLst>
              <a:ext uri="{FF2B5EF4-FFF2-40B4-BE49-F238E27FC236}">
                <a16:creationId xmlns:a16="http://schemas.microsoft.com/office/drawing/2014/main" id="{7C331F64-3D4E-4560-89EF-B26A28F819B3}"/>
              </a:ext>
            </a:extLst>
          </p:cNvPr>
          <p:cNvSpPr>
            <a:spLocks noChangeArrowheads="1"/>
          </p:cNvSpPr>
          <p:nvPr/>
        </p:nvSpPr>
        <p:spPr bwMode="auto">
          <a:xfrm>
            <a:off x="4791076" y="354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79" name="Oval 427">
            <a:extLst>
              <a:ext uri="{FF2B5EF4-FFF2-40B4-BE49-F238E27FC236}">
                <a16:creationId xmlns:a16="http://schemas.microsoft.com/office/drawing/2014/main" id="{1304F073-FC88-407E-A037-4E28A1F5EDF3}"/>
              </a:ext>
            </a:extLst>
          </p:cNvPr>
          <p:cNvSpPr>
            <a:spLocks noChangeArrowheads="1"/>
          </p:cNvSpPr>
          <p:nvPr/>
        </p:nvSpPr>
        <p:spPr bwMode="auto">
          <a:xfrm>
            <a:off x="4692651" y="3548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80" name="Oval 428">
            <a:extLst>
              <a:ext uri="{FF2B5EF4-FFF2-40B4-BE49-F238E27FC236}">
                <a16:creationId xmlns:a16="http://schemas.microsoft.com/office/drawing/2014/main" id="{CA2FD321-C250-441C-9158-A6F2909B2F0E}"/>
              </a:ext>
            </a:extLst>
          </p:cNvPr>
          <p:cNvSpPr>
            <a:spLocks noChangeArrowheads="1"/>
          </p:cNvSpPr>
          <p:nvPr/>
        </p:nvSpPr>
        <p:spPr bwMode="auto">
          <a:xfrm>
            <a:off x="3894139" y="2238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81" name="Oval 429">
            <a:extLst>
              <a:ext uri="{FF2B5EF4-FFF2-40B4-BE49-F238E27FC236}">
                <a16:creationId xmlns:a16="http://schemas.microsoft.com/office/drawing/2014/main" id="{F6352502-DC43-4A15-B842-BC63FE147F94}"/>
              </a:ext>
            </a:extLst>
          </p:cNvPr>
          <p:cNvSpPr>
            <a:spLocks noChangeArrowheads="1"/>
          </p:cNvSpPr>
          <p:nvPr/>
        </p:nvSpPr>
        <p:spPr bwMode="auto">
          <a:xfrm>
            <a:off x="3897314" y="215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82" name="Oval 430">
            <a:extLst>
              <a:ext uri="{FF2B5EF4-FFF2-40B4-BE49-F238E27FC236}">
                <a16:creationId xmlns:a16="http://schemas.microsoft.com/office/drawing/2014/main" id="{9E0F1D39-D1C1-4043-A68D-35037CE07259}"/>
              </a:ext>
            </a:extLst>
          </p:cNvPr>
          <p:cNvSpPr>
            <a:spLocks noChangeArrowheads="1"/>
          </p:cNvSpPr>
          <p:nvPr/>
        </p:nvSpPr>
        <p:spPr bwMode="auto">
          <a:xfrm>
            <a:off x="3884614" y="238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83" name="Oval 431">
            <a:extLst>
              <a:ext uri="{FF2B5EF4-FFF2-40B4-BE49-F238E27FC236}">
                <a16:creationId xmlns:a16="http://schemas.microsoft.com/office/drawing/2014/main" id="{E753BA3B-0452-409B-A9D2-B750B36A0DBB}"/>
              </a:ext>
            </a:extLst>
          </p:cNvPr>
          <p:cNvSpPr>
            <a:spLocks noChangeArrowheads="1"/>
          </p:cNvSpPr>
          <p:nvPr/>
        </p:nvSpPr>
        <p:spPr bwMode="auto">
          <a:xfrm>
            <a:off x="4953001" y="2268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84" name="Oval 432">
            <a:extLst>
              <a:ext uri="{FF2B5EF4-FFF2-40B4-BE49-F238E27FC236}">
                <a16:creationId xmlns:a16="http://schemas.microsoft.com/office/drawing/2014/main" id="{2559572D-6A6D-4AA4-934E-95B3F2F335F3}"/>
              </a:ext>
            </a:extLst>
          </p:cNvPr>
          <p:cNvSpPr>
            <a:spLocks noChangeArrowheads="1"/>
          </p:cNvSpPr>
          <p:nvPr/>
        </p:nvSpPr>
        <p:spPr bwMode="auto">
          <a:xfrm>
            <a:off x="4976814" y="257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85" name="Oval 433">
            <a:extLst>
              <a:ext uri="{FF2B5EF4-FFF2-40B4-BE49-F238E27FC236}">
                <a16:creationId xmlns:a16="http://schemas.microsoft.com/office/drawing/2014/main" id="{21350639-D8BC-454B-96FC-74EB18486BE7}"/>
              </a:ext>
            </a:extLst>
          </p:cNvPr>
          <p:cNvSpPr>
            <a:spLocks noChangeArrowheads="1"/>
          </p:cNvSpPr>
          <p:nvPr/>
        </p:nvSpPr>
        <p:spPr bwMode="auto">
          <a:xfrm>
            <a:off x="4872039" y="249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86" name="Oval 434">
            <a:extLst>
              <a:ext uri="{FF2B5EF4-FFF2-40B4-BE49-F238E27FC236}">
                <a16:creationId xmlns:a16="http://schemas.microsoft.com/office/drawing/2014/main" id="{18CDFCFF-3149-49CB-916D-9844FEFC68BC}"/>
              </a:ext>
            </a:extLst>
          </p:cNvPr>
          <p:cNvSpPr>
            <a:spLocks noChangeArrowheads="1"/>
          </p:cNvSpPr>
          <p:nvPr/>
        </p:nvSpPr>
        <p:spPr bwMode="auto">
          <a:xfrm>
            <a:off x="4900614" y="238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87" name="Oval 435">
            <a:extLst>
              <a:ext uri="{FF2B5EF4-FFF2-40B4-BE49-F238E27FC236}">
                <a16:creationId xmlns:a16="http://schemas.microsoft.com/office/drawing/2014/main" id="{52568D3E-8F7D-4B5E-BEBB-86F3222D6806}"/>
              </a:ext>
            </a:extLst>
          </p:cNvPr>
          <p:cNvSpPr>
            <a:spLocks noChangeArrowheads="1"/>
          </p:cNvSpPr>
          <p:nvPr/>
        </p:nvSpPr>
        <p:spPr bwMode="auto">
          <a:xfrm>
            <a:off x="5002214" y="233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88" name="Oval 436">
            <a:extLst>
              <a:ext uri="{FF2B5EF4-FFF2-40B4-BE49-F238E27FC236}">
                <a16:creationId xmlns:a16="http://schemas.microsoft.com/office/drawing/2014/main" id="{0A353D23-E913-4958-9777-71EC28B1ECDA}"/>
              </a:ext>
            </a:extLst>
          </p:cNvPr>
          <p:cNvSpPr>
            <a:spLocks noChangeArrowheads="1"/>
          </p:cNvSpPr>
          <p:nvPr/>
        </p:nvSpPr>
        <p:spPr bwMode="auto">
          <a:xfrm>
            <a:off x="4583114" y="231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89" name="Oval 437">
            <a:extLst>
              <a:ext uri="{FF2B5EF4-FFF2-40B4-BE49-F238E27FC236}">
                <a16:creationId xmlns:a16="http://schemas.microsoft.com/office/drawing/2014/main" id="{54579EFD-91FF-4865-9B14-A054B5106025}"/>
              </a:ext>
            </a:extLst>
          </p:cNvPr>
          <p:cNvSpPr>
            <a:spLocks noChangeArrowheads="1"/>
          </p:cNvSpPr>
          <p:nvPr/>
        </p:nvSpPr>
        <p:spPr bwMode="auto">
          <a:xfrm>
            <a:off x="4029076" y="220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90" name="Oval 438">
            <a:extLst>
              <a:ext uri="{FF2B5EF4-FFF2-40B4-BE49-F238E27FC236}">
                <a16:creationId xmlns:a16="http://schemas.microsoft.com/office/drawing/2014/main" id="{02BCFAE3-B20F-4897-93CB-E24EB7100238}"/>
              </a:ext>
            </a:extLst>
          </p:cNvPr>
          <p:cNvSpPr>
            <a:spLocks noChangeArrowheads="1"/>
          </p:cNvSpPr>
          <p:nvPr/>
        </p:nvSpPr>
        <p:spPr bwMode="auto">
          <a:xfrm>
            <a:off x="4064001" y="233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91" name="Oval 439">
            <a:extLst>
              <a:ext uri="{FF2B5EF4-FFF2-40B4-BE49-F238E27FC236}">
                <a16:creationId xmlns:a16="http://schemas.microsoft.com/office/drawing/2014/main" id="{CAE0189E-9F6C-485E-A715-A14036B6F132}"/>
              </a:ext>
            </a:extLst>
          </p:cNvPr>
          <p:cNvSpPr>
            <a:spLocks noChangeArrowheads="1"/>
          </p:cNvSpPr>
          <p:nvPr/>
        </p:nvSpPr>
        <p:spPr bwMode="auto">
          <a:xfrm>
            <a:off x="4090989" y="2092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92" name="Oval 440">
            <a:extLst>
              <a:ext uri="{FF2B5EF4-FFF2-40B4-BE49-F238E27FC236}">
                <a16:creationId xmlns:a16="http://schemas.microsoft.com/office/drawing/2014/main" id="{EC6AF038-997E-45B7-A4B8-6E21C14EDBD7}"/>
              </a:ext>
            </a:extLst>
          </p:cNvPr>
          <p:cNvSpPr>
            <a:spLocks noChangeArrowheads="1"/>
          </p:cNvSpPr>
          <p:nvPr/>
        </p:nvSpPr>
        <p:spPr bwMode="auto">
          <a:xfrm>
            <a:off x="3992564" y="2090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93" name="Oval 441">
            <a:extLst>
              <a:ext uri="{FF2B5EF4-FFF2-40B4-BE49-F238E27FC236}">
                <a16:creationId xmlns:a16="http://schemas.microsoft.com/office/drawing/2014/main" id="{6293FE14-88CC-4B2F-A945-3906F6209D00}"/>
              </a:ext>
            </a:extLst>
          </p:cNvPr>
          <p:cNvSpPr>
            <a:spLocks noChangeArrowheads="1"/>
          </p:cNvSpPr>
          <p:nvPr/>
        </p:nvSpPr>
        <p:spPr bwMode="auto">
          <a:xfrm>
            <a:off x="3983039" y="2565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94" name="Oval 442">
            <a:extLst>
              <a:ext uri="{FF2B5EF4-FFF2-40B4-BE49-F238E27FC236}">
                <a16:creationId xmlns:a16="http://schemas.microsoft.com/office/drawing/2014/main" id="{4B0B5C2F-A02E-4F40-92DE-43B99020744C}"/>
              </a:ext>
            </a:extLst>
          </p:cNvPr>
          <p:cNvSpPr>
            <a:spLocks noChangeArrowheads="1"/>
          </p:cNvSpPr>
          <p:nvPr/>
        </p:nvSpPr>
        <p:spPr bwMode="auto">
          <a:xfrm>
            <a:off x="4232276" y="295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95" name="Oval 443">
            <a:extLst>
              <a:ext uri="{FF2B5EF4-FFF2-40B4-BE49-F238E27FC236}">
                <a16:creationId xmlns:a16="http://schemas.microsoft.com/office/drawing/2014/main" id="{D5C2BCB8-901A-4C16-9406-70D424329E85}"/>
              </a:ext>
            </a:extLst>
          </p:cNvPr>
          <p:cNvSpPr>
            <a:spLocks noChangeArrowheads="1"/>
          </p:cNvSpPr>
          <p:nvPr/>
        </p:nvSpPr>
        <p:spPr bwMode="auto">
          <a:xfrm>
            <a:off x="3897314" y="2862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96" name="Oval 444">
            <a:extLst>
              <a:ext uri="{FF2B5EF4-FFF2-40B4-BE49-F238E27FC236}">
                <a16:creationId xmlns:a16="http://schemas.microsoft.com/office/drawing/2014/main" id="{3DAD9ED8-DA1D-4BBF-9D8E-E7A4854F3C83}"/>
              </a:ext>
            </a:extLst>
          </p:cNvPr>
          <p:cNvSpPr>
            <a:spLocks noChangeArrowheads="1"/>
          </p:cNvSpPr>
          <p:nvPr/>
        </p:nvSpPr>
        <p:spPr bwMode="auto">
          <a:xfrm>
            <a:off x="3979864" y="2501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97" name="Oval 445">
            <a:extLst>
              <a:ext uri="{FF2B5EF4-FFF2-40B4-BE49-F238E27FC236}">
                <a16:creationId xmlns:a16="http://schemas.microsoft.com/office/drawing/2014/main" id="{4A0E2ACB-D4EA-4B2E-B99E-C7B75CF3F69C}"/>
              </a:ext>
            </a:extLst>
          </p:cNvPr>
          <p:cNvSpPr>
            <a:spLocks noChangeArrowheads="1"/>
          </p:cNvSpPr>
          <p:nvPr/>
        </p:nvSpPr>
        <p:spPr bwMode="auto">
          <a:xfrm>
            <a:off x="4113214" y="2406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98" name="Oval 446">
            <a:extLst>
              <a:ext uri="{FF2B5EF4-FFF2-40B4-BE49-F238E27FC236}">
                <a16:creationId xmlns:a16="http://schemas.microsoft.com/office/drawing/2014/main" id="{96139D22-8FA1-46BD-93DC-3A451F3181CD}"/>
              </a:ext>
            </a:extLst>
          </p:cNvPr>
          <p:cNvSpPr>
            <a:spLocks noChangeArrowheads="1"/>
          </p:cNvSpPr>
          <p:nvPr/>
        </p:nvSpPr>
        <p:spPr bwMode="auto">
          <a:xfrm>
            <a:off x="3962401" y="230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99" name="Oval 447">
            <a:extLst>
              <a:ext uri="{FF2B5EF4-FFF2-40B4-BE49-F238E27FC236}">
                <a16:creationId xmlns:a16="http://schemas.microsoft.com/office/drawing/2014/main" id="{35F33598-9D0B-447C-98CB-34FDDE7AF7EE}"/>
              </a:ext>
            </a:extLst>
          </p:cNvPr>
          <p:cNvSpPr>
            <a:spLocks noChangeArrowheads="1"/>
          </p:cNvSpPr>
          <p:nvPr/>
        </p:nvSpPr>
        <p:spPr bwMode="auto">
          <a:xfrm>
            <a:off x="4081464" y="223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00" name="Oval 448">
            <a:extLst>
              <a:ext uri="{FF2B5EF4-FFF2-40B4-BE49-F238E27FC236}">
                <a16:creationId xmlns:a16="http://schemas.microsoft.com/office/drawing/2014/main" id="{B2BD1596-578C-4F0F-9F73-56228C3F81C1}"/>
              </a:ext>
            </a:extLst>
          </p:cNvPr>
          <p:cNvSpPr>
            <a:spLocks noChangeArrowheads="1"/>
          </p:cNvSpPr>
          <p:nvPr/>
        </p:nvSpPr>
        <p:spPr bwMode="auto">
          <a:xfrm>
            <a:off x="4173539" y="227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01" name="Oval 449">
            <a:extLst>
              <a:ext uri="{FF2B5EF4-FFF2-40B4-BE49-F238E27FC236}">
                <a16:creationId xmlns:a16="http://schemas.microsoft.com/office/drawing/2014/main" id="{54E0ADA0-4738-497B-AE57-7E39A4318A14}"/>
              </a:ext>
            </a:extLst>
          </p:cNvPr>
          <p:cNvSpPr>
            <a:spLocks noChangeArrowheads="1"/>
          </p:cNvSpPr>
          <p:nvPr/>
        </p:nvSpPr>
        <p:spPr bwMode="auto">
          <a:xfrm>
            <a:off x="4208464" y="2416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02" name="Oval 450">
            <a:extLst>
              <a:ext uri="{FF2B5EF4-FFF2-40B4-BE49-F238E27FC236}">
                <a16:creationId xmlns:a16="http://schemas.microsoft.com/office/drawing/2014/main" id="{4BD570DC-4FB8-4823-836D-D1A77CD73F37}"/>
              </a:ext>
            </a:extLst>
          </p:cNvPr>
          <p:cNvSpPr>
            <a:spLocks noChangeArrowheads="1"/>
          </p:cNvSpPr>
          <p:nvPr/>
        </p:nvSpPr>
        <p:spPr bwMode="auto">
          <a:xfrm>
            <a:off x="4235451" y="216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03" name="Oval 451">
            <a:extLst>
              <a:ext uri="{FF2B5EF4-FFF2-40B4-BE49-F238E27FC236}">
                <a16:creationId xmlns:a16="http://schemas.microsoft.com/office/drawing/2014/main" id="{4A975E9A-7A4C-41A3-AE65-090FDF565062}"/>
              </a:ext>
            </a:extLst>
          </p:cNvPr>
          <p:cNvSpPr>
            <a:spLocks noChangeArrowheads="1"/>
          </p:cNvSpPr>
          <p:nvPr/>
        </p:nvSpPr>
        <p:spPr bwMode="auto">
          <a:xfrm>
            <a:off x="4238626" y="208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04" name="Oval 452">
            <a:extLst>
              <a:ext uri="{FF2B5EF4-FFF2-40B4-BE49-F238E27FC236}">
                <a16:creationId xmlns:a16="http://schemas.microsoft.com/office/drawing/2014/main" id="{F6970153-5B7A-46D2-8643-7C6AC16EF916}"/>
              </a:ext>
            </a:extLst>
          </p:cNvPr>
          <p:cNvSpPr>
            <a:spLocks noChangeArrowheads="1"/>
          </p:cNvSpPr>
          <p:nvPr/>
        </p:nvSpPr>
        <p:spPr bwMode="auto">
          <a:xfrm>
            <a:off x="4137026" y="216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05" name="Oval 453">
            <a:extLst>
              <a:ext uri="{FF2B5EF4-FFF2-40B4-BE49-F238E27FC236}">
                <a16:creationId xmlns:a16="http://schemas.microsoft.com/office/drawing/2014/main" id="{E4F0B700-9F41-429F-BBD7-9F3C11AF86F7}"/>
              </a:ext>
            </a:extLst>
          </p:cNvPr>
          <p:cNvSpPr>
            <a:spLocks noChangeArrowheads="1"/>
          </p:cNvSpPr>
          <p:nvPr/>
        </p:nvSpPr>
        <p:spPr bwMode="auto">
          <a:xfrm>
            <a:off x="4222751" y="2573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06" name="Oval 454">
            <a:extLst>
              <a:ext uri="{FF2B5EF4-FFF2-40B4-BE49-F238E27FC236}">
                <a16:creationId xmlns:a16="http://schemas.microsoft.com/office/drawing/2014/main" id="{921A68AD-EC00-48C3-B610-151E34E69335}"/>
              </a:ext>
            </a:extLst>
          </p:cNvPr>
          <p:cNvSpPr>
            <a:spLocks noChangeArrowheads="1"/>
          </p:cNvSpPr>
          <p:nvPr/>
        </p:nvSpPr>
        <p:spPr bwMode="auto">
          <a:xfrm>
            <a:off x="4124326" y="257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07" name="Oval 455">
            <a:extLst>
              <a:ext uri="{FF2B5EF4-FFF2-40B4-BE49-F238E27FC236}">
                <a16:creationId xmlns:a16="http://schemas.microsoft.com/office/drawing/2014/main" id="{650B0BB6-5224-4ACA-8DB0-140150221452}"/>
              </a:ext>
            </a:extLst>
          </p:cNvPr>
          <p:cNvSpPr>
            <a:spLocks noChangeArrowheads="1"/>
          </p:cNvSpPr>
          <p:nvPr/>
        </p:nvSpPr>
        <p:spPr bwMode="auto">
          <a:xfrm>
            <a:off x="4248151" y="2254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08" name="Oval 456">
            <a:extLst>
              <a:ext uri="{FF2B5EF4-FFF2-40B4-BE49-F238E27FC236}">
                <a16:creationId xmlns:a16="http://schemas.microsoft.com/office/drawing/2014/main" id="{C940FBE0-1B45-4A5F-B819-FBA293BE535B}"/>
              </a:ext>
            </a:extLst>
          </p:cNvPr>
          <p:cNvSpPr>
            <a:spLocks noChangeArrowheads="1"/>
          </p:cNvSpPr>
          <p:nvPr/>
        </p:nvSpPr>
        <p:spPr bwMode="auto">
          <a:xfrm>
            <a:off x="4286251" y="2363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09" name="Oval 457">
            <a:extLst>
              <a:ext uri="{FF2B5EF4-FFF2-40B4-BE49-F238E27FC236}">
                <a16:creationId xmlns:a16="http://schemas.microsoft.com/office/drawing/2014/main" id="{19E3C493-49D3-4F02-AC38-AA17B4A75FB8}"/>
              </a:ext>
            </a:extLst>
          </p:cNvPr>
          <p:cNvSpPr>
            <a:spLocks noChangeArrowheads="1"/>
          </p:cNvSpPr>
          <p:nvPr/>
        </p:nvSpPr>
        <p:spPr bwMode="auto">
          <a:xfrm>
            <a:off x="4321176" y="2503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10" name="Oval 458">
            <a:extLst>
              <a:ext uri="{FF2B5EF4-FFF2-40B4-BE49-F238E27FC236}">
                <a16:creationId xmlns:a16="http://schemas.microsoft.com/office/drawing/2014/main" id="{35B655E7-EA0D-4734-8C0E-C08650D4CBE5}"/>
              </a:ext>
            </a:extLst>
          </p:cNvPr>
          <p:cNvSpPr>
            <a:spLocks noChangeArrowheads="1"/>
          </p:cNvSpPr>
          <p:nvPr/>
        </p:nvSpPr>
        <p:spPr bwMode="auto">
          <a:xfrm>
            <a:off x="4348164" y="2255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11" name="Oval 459">
            <a:extLst>
              <a:ext uri="{FF2B5EF4-FFF2-40B4-BE49-F238E27FC236}">
                <a16:creationId xmlns:a16="http://schemas.microsoft.com/office/drawing/2014/main" id="{48FEB5FC-06AC-4353-B7EA-3E7928A635AE}"/>
              </a:ext>
            </a:extLst>
          </p:cNvPr>
          <p:cNvSpPr>
            <a:spLocks noChangeArrowheads="1"/>
          </p:cNvSpPr>
          <p:nvPr/>
        </p:nvSpPr>
        <p:spPr bwMode="auto">
          <a:xfrm>
            <a:off x="4351339" y="2170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12" name="Oval 460">
            <a:extLst>
              <a:ext uri="{FF2B5EF4-FFF2-40B4-BE49-F238E27FC236}">
                <a16:creationId xmlns:a16="http://schemas.microsoft.com/office/drawing/2014/main" id="{18FEFCBE-0A17-4684-9D66-2085E3E47797}"/>
              </a:ext>
            </a:extLst>
          </p:cNvPr>
          <p:cNvSpPr>
            <a:spLocks noChangeArrowheads="1"/>
          </p:cNvSpPr>
          <p:nvPr/>
        </p:nvSpPr>
        <p:spPr bwMode="auto">
          <a:xfrm>
            <a:off x="3813176" y="214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13" name="Oval 461">
            <a:extLst>
              <a:ext uri="{FF2B5EF4-FFF2-40B4-BE49-F238E27FC236}">
                <a16:creationId xmlns:a16="http://schemas.microsoft.com/office/drawing/2014/main" id="{2EB844F3-4A21-484D-B188-032C4AF82D02}"/>
              </a:ext>
            </a:extLst>
          </p:cNvPr>
          <p:cNvSpPr>
            <a:spLocks noChangeArrowheads="1"/>
          </p:cNvSpPr>
          <p:nvPr/>
        </p:nvSpPr>
        <p:spPr bwMode="auto">
          <a:xfrm>
            <a:off x="4370389" y="257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14" name="Oval 462">
            <a:extLst>
              <a:ext uri="{FF2B5EF4-FFF2-40B4-BE49-F238E27FC236}">
                <a16:creationId xmlns:a16="http://schemas.microsoft.com/office/drawing/2014/main" id="{278C1F9F-EB8E-4BE1-B54B-ACCCC4354043}"/>
              </a:ext>
            </a:extLst>
          </p:cNvPr>
          <p:cNvSpPr>
            <a:spLocks noChangeArrowheads="1"/>
          </p:cNvSpPr>
          <p:nvPr/>
        </p:nvSpPr>
        <p:spPr bwMode="auto">
          <a:xfrm>
            <a:off x="4457701" y="2384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15" name="Oval 463">
            <a:extLst>
              <a:ext uri="{FF2B5EF4-FFF2-40B4-BE49-F238E27FC236}">
                <a16:creationId xmlns:a16="http://schemas.microsoft.com/office/drawing/2014/main" id="{D7571B99-6E85-4141-A83D-52399DA89AE8}"/>
              </a:ext>
            </a:extLst>
          </p:cNvPr>
          <p:cNvSpPr>
            <a:spLocks noChangeArrowheads="1"/>
          </p:cNvSpPr>
          <p:nvPr/>
        </p:nvSpPr>
        <p:spPr bwMode="auto">
          <a:xfrm>
            <a:off x="4430714" y="243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16" name="Oval 464">
            <a:extLst>
              <a:ext uri="{FF2B5EF4-FFF2-40B4-BE49-F238E27FC236}">
                <a16:creationId xmlns:a16="http://schemas.microsoft.com/office/drawing/2014/main" id="{68C21ACE-BDC1-407E-A473-E6DFA6324D7E}"/>
              </a:ext>
            </a:extLst>
          </p:cNvPr>
          <p:cNvSpPr>
            <a:spLocks noChangeArrowheads="1"/>
          </p:cNvSpPr>
          <p:nvPr/>
        </p:nvSpPr>
        <p:spPr bwMode="auto">
          <a:xfrm>
            <a:off x="4495801" y="224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17" name="Oval 465">
            <a:extLst>
              <a:ext uri="{FF2B5EF4-FFF2-40B4-BE49-F238E27FC236}">
                <a16:creationId xmlns:a16="http://schemas.microsoft.com/office/drawing/2014/main" id="{D1947E76-67F5-4617-8FD7-2D6C70819945}"/>
              </a:ext>
            </a:extLst>
          </p:cNvPr>
          <p:cNvSpPr>
            <a:spLocks noChangeArrowheads="1"/>
          </p:cNvSpPr>
          <p:nvPr/>
        </p:nvSpPr>
        <p:spPr bwMode="auto">
          <a:xfrm>
            <a:off x="4394201" y="233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18" name="Oval 466">
            <a:extLst>
              <a:ext uri="{FF2B5EF4-FFF2-40B4-BE49-F238E27FC236}">
                <a16:creationId xmlns:a16="http://schemas.microsoft.com/office/drawing/2014/main" id="{57760262-FE38-4510-9F44-0BF3C89180E1}"/>
              </a:ext>
            </a:extLst>
          </p:cNvPr>
          <p:cNvSpPr>
            <a:spLocks noChangeArrowheads="1"/>
          </p:cNvSpPr>
          <p:nvPr/>
        </p:nvSpPr>
        <p:spPr bwMode="auto">
          <a:xfrm>
            <a:off x="4660901" y="2851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19" name="Oval 467">
            <a:extLst>
              <a:ext uri="{FF2B5EF4-FFF2-40B4-BE49-F238E27FC236}">
                <a16:creationId xmlns:a16="http://schemas.microsoft.com/office/drawing/2014/main" id="{8AF5BFC7-8970-4C03-AADC-9F51A69B1AAC}"/>
              </a:ext>
            </a:extLst>
          </p:cNvPr>
          <p:cNvSpPr>
            <a:spLocks noChangeArrowheads="1"/>
          </p:cNvSpPr>
          <p:nvPr/>
        </p:nvSpPr>
        <p:spPr bwMode="auto">
          <a:xfrm>
            <a:off x="3435351" y="280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20" name="Oval 468">
            <a:extLst>
              <a:ext uri="{FF2B5EF4-FFF2-40B4-BE49-F238E27FC236}">
                <a16:creationId xmlns:a16="http://schemas.microsoft.com/office/drawing/2014/main" id="{9DB735E9-B97E-4B20-A879-7AB4136724CF}"/>
              </a:ext>
            </a:extLst>
          </p:cNvPr>
          <p:cNvSpPr>
            <a:spLocks noChangeArrowheads="1"/>
          </p:cNvSpPr>
          <p:nvPr/>
        </p:nvSpPr>
        <p:spPr bwMode="auto">
          <a:xfrm>
            <a:off x="4454526" y="221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21" name="Oval 469">
            <a:extLst>
              <a:ext uri="{FF2B5EF4-FFF2-40B4-BE49-F238E27FC236}">
                <a16:creationId xmlns:a16="http://schemas.microsoft.com/office/drawing/2014/main" id="{B27600A4-D47D-48D1-AE7C-3FE28D5F8353}"/>
              </a:ext>
            </a:extLst>
          </p:cNvPr>
          <p:cNvSpPr>
            <a:spLocks noChangeArrowheads="1"/>
          </p:cNvSpPr>
          <p:nvPr/>
        </p:nvSpPr>
        <p:spPr bwMode="auto">
          <a:xfrm>
            <a:off x="4591051" y="2184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22" name="Oval 470">
            <a:extLst>
              <a:ext uri="{FF2B5EF4-FFF2-40B4-BE49-F238E27FC236}">
                <a16:creationId xmlns:a16="http://schemas.microsoft.com/office/drawing/2014/main" id="{4B233D5C-FC1B-4DCC-83C6-37CD93772C52}"/>
              </a:ext>
            </a:extLst>
          </p:cNvPr>
          <p:cNvSpPr>
            <a:spLocks noChangeArrowheads="1"/>
          </p:cNvSpPr>
          <p:nvPr/>
        </p:nvSpPr>
        <p:spPr bwMode="auto">
          <a:xfrm>
            <a:off x="4683126" y="272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23" name="Oval 471">
            <a:extLst>
              <a:ext uri="{FF2B5EF4-FFF2-40B4-BE49-F238E27FC236}">
                <a16:creationId xmlns:a16="http://schemas.microsoft.com/office/drawing/2014/main" id="{86049F90-D1F2-4A8B-A942-320A39BEC310}"/>
              </a:ext>
            </a:extLst>
          </p:cNvPr>
          <p:cNvSpPr>
            <a:spLocks noChangeArrowheads="1"/>
          </p:cNvSpPr>
          <p:nvPr/>
        </p:nvSpPr>
        <p:spPr bwMode="auto">
          <a:xfrm>
            <a:off x="4572001" y="2492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24" name="Oval 472">
            <a:extLst>
              <a:ext uri="{FF2B5EF4-FFF2-40B4-BE49-F238E27FC236}">
                <a16:creationId xmlns:a16="http://schemas.microsoft.com/office/drawing/2014/main" id="{13972A7B-7EF1-44F7-92C9-2FBCC6452D52}"/>
              </a:ext>
            </a:extLst>
          </p:cNvPr>
          <p:cNvSpPr>
            <a:spLocks noChangeArrowheads="1"/>
          </p:cNvSpPr>
          <p:nvPr/>
        </p:nvSpPr>
        <p:spPr bwMode="auto">
          <a:xfrm>
            <a:off x="4679951" y="232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25" name="Oval 473">
            <a:extLst>
              <a:ext uri="{FF2B5EF4-FFF2-40B4-BE49-F238E27FC236}">
                <a16:creationId xmlns:a16="http://schemas.microsoft.com/office/drawing/2014/main" id="{082A14C3-9EF5-40CA-A11D-683972FAE395}"/>
              </a:ext>
            </a:extLst>
          </p:cNvPr>
          <p:cNvSpPr>
            <a:spLocks noChangeArrowheads="1"/>
          </p:cNvSpPr>
          <p:nvPr/>
        </p:nvSpPr>
        <p:spPr bwMode="auto">
          <a:xfrm>
            <a:off x="4772026" y="237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26" name="Oval 474">
            <a:extLst>
              <a:ext uri="{FF2B5EF4-FFF2-40B4-BE49-F238E27FC236}">
                <a16:creationId xmlns:a16="http://schemas.microsoft.com/office/drawing/2014/main" id="{6A925222-B33A-4681-B9B9-F457C6AB721F}"/>
              </a:ext>
            </a:extLst>
          </p:cNvPr>
          <p:cNvSpPr>
            <a:spLocks noChangeArrowheads="1"/>
          </p:cNvSpPr>
          <p:nvPr/>
        </p:nvSpPr>
        <p:spPr bwMode="auto">
          <a:xfrm>
            <a:off x="4806951" y="250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27" name="Oval 475">
            <a:extLst>
              <a:ext uri="{FF2B5EF4-FFF2-40B4-BE49-F238E27FC236}">
                <a16:creationId xmlns:a16="http://schemas.microsoft.com/office/drawing/2014/main" id="{1502BB29-011A-4D71-813F-FBBCA0B35555}"/>
              </a:ext>
            </a:extLst>
          </p:cNvPr>
          <p:cNvSpPr>
            <a:spLocks noChangeArrowheads="1"/>
          </p:cNvSpPr>
          <p:nvPr/>
        </p:nvSpPr>
        <p:spPr bwMode="auto">
          <a:xfrm>
            <a:off x="4833939" y="2262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28" name="Oval 476">
            <a:extLst>
              <a:ext uri="{FF2B5EF4-FFF2-40B4-BE49-F238E27FC236}">
                <a16:creationId xmlns:a16="http://schemas.microsoft.com/office/drawing/2014/main" id="{9D10B88F-C5EA-4395-8141-3D4A290E7439}"/>
              </a:ext>
            </a:extLst>
          </p:cNvPr>
          <p:cNvSpPr>
            <a:spLocks noChangeArrowheads="1"/>
          </p:cNvSpPr>
          <p:nvPr/>
        </p:nvSpPr>
        <p:spPr bwMode="auto">
          <a:xfrm>
            <a:off x="4897439" y="297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29" name="Oval 477">
            <a:extLst>
              <a:ext uri="{FF2B5EF4-FFF2-40B4-BE49-F238E27FC236}">
                <a16:creationId xmlns:a16="http://schemas.microsoft.com/office/drawing/2014/main" id="{3879C09C-D94C-4EA4-820A-D87E06FC573B}"/>
              </a:ext>
            </a:extLst>
          </p:cNvPr>
          <p:cNvSpPr>
            <a:spLocks noChangeArrowheads="1"/>
          </p:cNvSpPr>
          <p:nvPr/>
        </p:nvSpPr>
        <p:spPr bwMode="auto">
          <a:xfrm>
            <a:off x="5602289"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30" name="Oval 478">
            <a:extLst>
              <a:ext uri="{FF2B5EF4-FFF2-40B4-BE49-F238E27FC236}">
                <a16:creationId xmlns:a16="http://schemas.microsoft.com/office/drawing/2014/main" id="{929F3800-592A-40E9-A65E-4021E76D6B89}"/>
              </a:ext>
            </a:extLst>
          </p:cNvPr>
          <p:cNvSpPr>
            <a:spLocks noChangeArrowheads="1"/>
          </p:cNvSpPr>
          <p:nvPr/>
        </p:nvSpPr>
        <p:spPr bwMode="auto">
          <a:xfrm>
            <a:off x="5145089"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31" name="Oval 479">
            <a:extLst>
              <a:ext uri="{FF2B5EF4-FFF2-40B4-BE49-F238E27FC236}">
                <a16:creationId xmlns:a16="http://schemas.microsoft.com/office/drawing/2014/main" id="{3BB69F95-9937-4814-A7FB-1BC3353FEB1B}"/>
              </a:ext>
            </a:extLst>
          </p:cNvPr>
          <p:cNvSpPr>
            <a:spLocks noChangeArrowheads="1"/>
          </p:cNvSpPr>
          <p:nvPr/>
        </p:nvSpPr>
        <p:spPr bwMode="auto">
          <a:xfrm>
            <a:off x="5002214" y="356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32" name="Oval 480">
            <a:extLst>
              <a:ext uri="{FF2B5EF4-FFF2-40B4-BE49-F238E27FC236}">
                <a16:creationId xmlns:a16="http://schemas.microsoft.com/office/drawing/2014/main" id="{B6A92B34-1355-44D1-8FD6-BBBAD38AECE1}"/>
              </a:ext>
            </a:extLst>
          </p:cNvPr>
          <p:cNvSpPr>
            <a:spLocks noChangeArrowheads="1"/>
          </p:cNvSpPr>
          <p:nvPr/>
        </p:nvSpPr>
        <p:spPr bwMode="auto">
          <a:xfrm>
            <a:off x="5027614" y="291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33" name="Oval 481">
            <a:extLst>
              <a:ext uri="{FF2B5EF4-FFF2-40B4-BE49-F238E27FC236}">
                <a16:creationId xmlns:a16="http://schemas.microsoft.com/office/drawing/2014/main" id="{EB25A61B-B34C-48EA-8117-02F1731A832B}"/>
              </a:ext>
            </a:extLst>
          </p:cNvPr>
          <p:cNvSpPr>
            <a:spLocks noChangeArrowheads="1"/>
          </p:cNvSpPr>
          <p:nvPr/>
        </p:nvSpPr>
        <p:spPr bwMode="auto">
          <a:xfrm>
            <a:off x="5227639" y="341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34" name="Oval 482">
            <a:extLst>
              <a:ext uri="{FF2B5EF4-FFF2-40B4-BE49-F238E27FC236}">
                <a16:creationId xmlns:a16="http://schemas.microsoft.com/office/drawing/2014/main" id="{2F3534B7-582E-4967-A3A4-FCDB4C3EA214}"/>
              </a:ext>
            </a:extLst>
          </p:cNvPr>
          <p:cNvSpPr>
            <a:spLocks noChangeArrowheads="1"/>
          </p:cNvSpPr>
          <p:nvPr/>
        </p:nvSpPr>
        <p:spPr bwMode="auto">
          <a:xfrm>
            <a:off x="5243514" y="3495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35" name="Oval 483">
            <a:extLst>
              <a:ext uri="{FF2B5EF4-FFF2-40B4-BE49-F238E27FC236}">
                <a16:creationId xmlns:a16="http://schemas.microsoft.com/office/drawing/2014/main" id="{271592C5-E56A-4ECD-9359-3024D430467B}"/>
              </a:ext>
            </a:extLst>
          </p:cNvPr>
          <p:cNvSpPr>
            <a:spLocks noChangeArrowheads="1"/>
          </p:cNvSpPr>
          <p:nvPr/>
        </p:nvSpPr>
        <p:spPr bwMode="auto">
          <a:xfrm>
            <a:off x="5143501" y="357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36" name="Oval 484">
            <a:extLst>
              <a:ext uri="{FF2B5EF4-FFF2-40B4-BE49-F238E27FC236}">
                <a16:creationId xmlns:a16="http://schemas.microsoft.com/office/drawing/2014/main" id="{892BFAE8-3FC9-4CFA-B0B4-E8875BADE7AD}"/>
              </a:ext>
            </a:extLst>
          </p:cNvPr>
          <p:cNvSpPr>
            <a:spLocks noChangeArrowheads="1"/>
          </p:cNvSpPr>
          <p:nvPr/>
        </p:nvSpPr>
        <p:spPr bwMode="auto">
          <a:xfrm>
            <a:off x="5267326"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37" name="Oval 485">
            <a:extLst>
              <a:ext uri="{FF2B5EF4-FFF2-40B4-BE49-F238E27FC236}">
                <a16:creationId xmlns:a16="http://schemas.microsoft.com/office/drawing/2014/main" id="{830456EE-B066-4832-B0D6-332D717C8B74}"/>
              </a:ext>
            </a:extLst>
          </p:cNvPr>
          <p:cNvSpPr>
            <a:spLocks noChangeArrowheads="1"/>
          </p:cNvSpPr>
          <p:nvPr/>
        </p:nvSpPr>
        <p:spPr bwMode="auto">
          <a:xfrm>
            <a:off x="5292726" y="2943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38" name="Oval 486">
            <a:extLst>
              <a:ext uri="{FF2B5EF4-FFF2-40B4-BE49-F238E27FC236}">
                <a16:creationId xmlns:a16="http://schemas.microsoft.com/office/drawing/2014/main" id="{215F05BE-F356-449A-ABB2-6D935519BC50}"/>
              </a:ext>
            </a:extLst>
          </p:cNvPr>
          <p:cNvSpPr>
            <a:spLocks noChangeArrowheads="1"/>
          </p:cNvSpPr>
          <p:nvPr/>
        </p:nvSpPr>
        <p:spPr bwMode="auto">
          <a:xfrm>
            <a:off x="5340351" y="3502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39" name="Oval 487">
            <a:extLst>
              <a:ext uri="{FF2B5EF4-FFF2-40B4-BE49-F238E27FC236}">
                <a16:creationId xmlns:a16="http://schemas.microsoft.com/office/drawing/2014/main" id="{77C6962C-328C-4D94-A7CD-8E3647B53CC2}"/>
              </a:ext>
            </a:extLst>
          </p:cNvPr>
          <p:cNvSpPr>
            <a:spLocks noChangeArrowheads="1"/>
          </p:cNvSpPr>
          <p:nvPr/>
        </p:nvSpPr>
        <p:spPr bwMode="auto">
          <a:xfrm>
            <a:off x="5249864" y="280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40" name="Oval 488">
            <a:extLst>
              <a:ext uri="{FF2B5EF4-FFF2-40B4-BE49-F238E27FC236}">
                <a16:creationId xmlns:a16="http://schemas.microsoft.com/office/drawing/2014/main" id="{D192BBB2-E8B8-44F1-BFED-E6758BABB06B}"/>
              </a:ext>
            </a:extLst>
          </p:cNvPr>
          <p:cNvSpPr>
            <a:spLocks noChangeArrowheads="1"/>
          </p:cNvSpPr>
          <p:nvPr/>
        </p:nvSpPr>
        <p:spPr bwMode="auto">
          <a:xfrm>
            <a:off x="5167314" y="282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41" name="Oval 489">
            <a:extLst>
              <a:ext uri="{FF2B5EF4-FFF2-40B4-BE49-F238E27FC236}">
                <a16:creationId xmlns:a16="http://schemas.microsoft.com/office/drawing/2014/main" id="{6CE4B382-0AA4-4E87-AFFE-C56832E1186E}"/>
              </a:ext>
            </a:extLst>
          </p:cNvPr>
          <p:cNvSpPr>
            <a:spLocks noChangeArrowheads="1"/>
          </p:cNvSpPr>
          <p:nvPr/>
        </p:nvSpPr>
        <p:spPr bwMode="auto">
          <a:xfrm>
            <a:off x="5414964" y="305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42" name="Oval 490">
            <a:extLst>
              <a:ext uri="{FF2B5EF4-FFF2-40B4-BE49-F238E27FC236}">
                <a16:creationId xmlns:a16="http://schemas.microsoft.com/office/drawing/2014/main" id="{F0E9C687-ACE7-4163-A5F8-6FE6568E2778}"/>
              </a:ext>
            </a:extLst>
          </p:cNvPr>
          <p:cNvSpPr>
            <a:spLocks noChangeArrowheads="1"/>
          </p:cNvSpPr>
          <p:nvPr/>
        </p:nvSpPr>
        <p:spPr bwMode="auto">
          <a:xfrm>
            <a:off x="5484814" y="357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43" name="Oval 491">
            <a:extLst>
              <a:ext uri="{FF2B5EF4-FFF2-40B4-BE49-F238E27FC236}">
                <a16:creationId xmlns:a16="http://schemas.microsoft.com/office/drawing/2014/main" id="{12FE512E-78DF-41FF-97BC-E14D13A1EBDD}"/>
              </a:ext>
            </a:extLst>
          </p:cNvPr>
          <p:cNvSpPr>
            <a:spLocks noChangeArrowheads="1"/>
          </p:cNvSpPr>
          <p:nvPr/>
        </p:nvSpPr>
        <p:spPr bwMode="auto">
          <a:xfrm>
            <a:off x="5511801" y="333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44" name="Oval 492">
            <a:extLst>
              <a:ext uri="{FF2B5EF4-FFF2-40B4-BE49-F238E27FC236}">
                <a16:creationId xmlns:a16="http://schemas.microsoft.com/office/drawing/2014/main" id="{E891BCB1-DC60-425D-9ED1-059704725F4E}"/>
              </a:ext>
            </a:extLst>
          </p:cNvPr>
          <p:cNvSpPr>
            <a:spLocks noChangeArrowheads="1"/>
          </p:cNvSpPr>
          <p:nvPr/>
        </p:nvSpPr>
        <p:spPr bwMode="auto">
          <a:xfrm>
            <a:off x="5508626" y="297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45" name="Oval 493">
            <a:extLst>
              <a:ext uri="{FF2B5EF4-FFF2-40B4-BE49-F238E27FC236}">
                <a16:creationId xmlns:a16="http://schemas.microsoft.com/office/drawing/2014/main" id="{53BCEAC3-5090-47F5-B5DC-480CB2E361CB}"/>
              </a:ext>
            </a:extLst>
          </p:cNvPr>
          <p:cNvSpPr>
            <a:spLocks noChangeArrowheads="1"/>
          </p:cNvSpPr>
          <p:nvPr/>
        </p:nvSpPr>
        <p:spPr bwMode="auto">
          <a:xfrm>
            <a:off x="5413376" y="3328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46" name="Oval 494">
            <a:extLst>
              <a:ext uri="{FF2B5EF4-FFF2-40B4-BE49-F238E27FC236}">
                <a16:creationId xmlns:a16="http://schemas.microsoft.com/office/drawing/2014/main" id="{0C4B71DD-D19D-4FD7-B488-5187ADB4A12B}"/>
              </a:ext>
            </a:extLst>
          </p:cNvPr>
          <p:cNvSpPr>
            <a:spLocks noChangeArrowheads="1"/>
          </p:cNvSpPr>
          <p:nvPr/>
        </p:nvSpPr>
        <p:spPr bwMode="auto">
          <a:xfrm>
            <a:off x="5502276" y="347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47" name="Oval 495">
            <a:extLst>
              <a:ext uri="{FF2B5EF4-FFF2-40B4-BE49-F238E27FC236}">
                <a16:creationId xmlns:a16="http://schemas.microsoft.com/office/drawing/2014/main" id="{B067E2CC-7C68-41A1-BFF9-88EB0480BBB3}"/>
              </a:ext>
            </a:extLst>
          </p:cNvPr>
          <p:cNvSpPr>
            <a:spLocks noChangeArrowheads="1"/>
          </p:cNvSpPr>
          <p:nvPr/>
        </p:nvSpPr>
        <p:spPr bwMode="auto">
          <a:xfrm>
            <a:off x="5461001" y="2894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48" name="Oval 496">
            <a:extLst>
              <a:ext uri="{FF2B5EF4-FFF2-40B4-BE49-F238E27FC236}">
                <a16:creationId xmlns:a16="http://schemas.microsoft.com/office/drawing/2014/main" id="{9D41E8C7-F2C9-45A5-A5E3-FFE5CDBD6416}"/>
              </a:ext>
            </a:extLst>
          </p:cNvPr>
          <p:cNvSpPr>
            <a:spLocks noChangeArrowheads="1"/>
          </p:cNvSpPr>
          <p:nvPr/>
        </p:nvSpPr>
        <p:spPr bwMode="auto">
          <a:xfrm>
            <a:off x="5681664" y="343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49" name="Oval 497">
            <a:extLst>
              <a:ext uri="{FF2B5EF4-FFF2-40B4-BE49-F238E27FC236}">
                <a16:creationId xmlns:a16="http://schemas.microsoft.com/office/drawing/2014/main" id="{69F5BE37-A5D8-451E-B3BD-59EFB3E7A6FB}"/>
              </a:ext>
            </a:extLst>
          </p:cNvPr>
          <p:cNvSpPr>
            <a:spLocks noChangeArrowheads="1"/>
          </p:cNvSpPr>
          <p:nvPr/>
        </p:nvSpPr>
        <p:spPr bwMode="auto">
          <a:xfrm>
            <a:off x="5708651" y="318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50" name="Oval 498">
            <a:extLst>
              <a:ext uri="{FF2B5EF4-FFF2-40B4-BE49-F238E27FC236}">
                <a16:creationId xmlns:a16="http://schemas.microsoft.com/office/drawing/2014/main" id="{92F5A9F4-70A9-41AF-AA56-DEAFC9064168}"/>
              </a:ext>
            </a:extLst>
          </p:cNvPr>
          <p:cNvSpPr>
            <a:spLocks noChangeArrowheads="1"/>
          </p:cNvSpPr>
          <p:nvPr/>
        </p:nvSpPr>
        <p:spPr bwMode="auto">
          <a:xfrm>
            <a:off x="5711826" y="309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51" name="Oval 499">
            <a:extLst>
              <a:ext uri="{FF2B5EF4-FFF2-40B4-BE49-F238E27FC236}">
                <a16:creationId xmlns:a16="http://schemas.microsoft.com/office/drawing/2014/main" id="{5E591F5D-EA60-452B-8C5A-0F3F1A25268D}"/>
              </a:ext>
            </a:extLst>
          </p:cNvPr>
          <p:cNvSpPr>
            <a:spLocks noChangeArrowheads="1"/>
          </p:cNvSpPr>
          <p:nvPr/>
        </p:nvSpPr>
        <p:spPr bwMode="auto">
          <a:xfrm>
            <a:off x="5627689" y="305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52" name="Oval 500">
            <a:extLst>
              <a:ext uri="{FF2B5EF4-FFF2-40B4-BE49-F238E27FC236}">
                <a16:creationId xmlns:a16="http://schemas.microsoft.com/office/drawing/2014/main" id="{184041F1-91C3-4FD1-96B0-13FDB440470B}"/>
              </a:ext>
            </a:extLst>
          </p:cNvPr>
          <p:cNvSpPr>
            <a:spLocks noChangeArrowheads="1"/>
          </p:cNvSpPr>
          <p:nvPr/>
        </p:nvSpPr>
        <p:spPr bwMode="auto">
          <a:xfrm>
            <a:off x="5610226" y="318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53" name="Oval 501">
            <a:extLst>
              <a:ext uri="{FF2B5EF4-FFF2-40B4-BE49-F238E27FC236}">
                <a16:creationId xmlns:a16="http://schemas.microsoft.com/office/drawing/2014/main" id="{0AFE1B0F-816F-4307-8395-EFF530F8F0E4}"/>
              </a:ext>
            </a:extLst>
          </p:cNvPr>
          <p:cNvSpPr>
            <a:spLocks noChangeArrowheads="1"/>
          </p:cNvSpPr>
          <p:nvPr/>
        </p:nvSpPr>
        <p:spPr bwMode="auto">
          <a:xfrm>
            <a:off x="5730876" y="3498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54" name="Oval 502">
            <a:extLst>
              <a:ext uri="{FF2B5EF4-FFF2-40B4-BE49-F238E27FC236}">
                <a16:creationId xmlns:a16="http://schemas.microsoft.com/office/drawing/2014/main" id="{8713D4A7-C86B-430B-AF5E-D2A77954374E}"/>
              </a:ext>
            </a:extLst>
          </p:cNvPr>
          <p:cNvSpPr>
            <a:spLocks noChangeArrowheads="1"/>
          </p:cNvSpPr>
          <p:nvPr/>
        </p:nvSpPr>
        <p:spPr bwMode="auto">
          <a:xfrm>
            <a:off x="5580064" y="339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55" name="Oval 503">
            <a:extLst>
              <a:ext uri="{FF2B5EF4-FFF2-40B4-BE49-F238E27FC236}">
                <a16:creationId xmlns:a16="http://schemas.microsoft.com/office/drawing/2014/main" id="{52FEBD24-BE5C-4773-80F3-7760E8660C34}"/>
              </a:ext>
            </a:extLst>
          </p:cNvPr>
          <p:cNvSpPr>
            <a:spLocks noChangeArrowheads="1"/>
          </p:cNvSpPr>
          <p:nvPr/>
        </p:nvSpPr>
        <p:spPr bwMode="auto">
          <a:xfrm>
            <a:off x="5699126" y="3327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56" name="Oval 504">
            <a:extLst>
              <a:ext uri="{FF2B5EF4-FFF2-40B4-BE49-F238E27FC236}">
                <a16:creationId xmlns:a16="http://schemas.microsoft.com/office/drawing/2014/main" id="{E3F7EFB5-E743-4FF3-8872-5B84BD430665}"/>
              </a:ext>
            </a:extLst>
          </p:cNvPr>
          <p:cNvSpPr>
            <a:spLocks noChangeArrowheads="1"/>
          </p:cNvSpPr>
          <p:nvPr/>
        </p:nvSpPr>
        <p:spPr bwMode="auto">
          <a:xfrm>
            <a:off x="5791201" y="336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57" name="Oval 505">
            <a:extLst>
              <a:ext uri="{FF2B5EF4-FFF2-40B4-BE49-F238E27FC236}">
                <a16:creationId xmlns:a16="http://schemas.microsoft.com/office/drawing/2014/main" id="{4104B87E-5B20-435A-83FB-45F2EE20C583}"/>
              </a:ext>
            </a:extLst>
          </p:cNvPr>
          <p:cNvSpPr>
            <a:spLocks noChangeArrowheads="1"/>
          </p:cNvSpPr>
          <p:nvPr/>
        </p:nvSpPr>
        <p:spPr bwMode="auto">
          <a:xfrm>
            <a:off x="5772151" y="313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58" name="Oval 506">
            <a:extLst>
              <a:ext uri="{FF2B5EF4-FFF2-40B4-BE49-F238E27FC236}">
                <a16:creationId xmlns:a16="http://schemas.microsoft.com/office/drawing/2014/main" id="{CD4DE7D9-55E9-4401-9D60-62883DA9F8C2}"/>
              </a:ext>
            </a:extLst>
          </p:cNvPr>
          <p:cNvSpPr>
            <a:spLocks noChangeArrowheads="1"/>
          </p:cNvSpPr>
          <p:nvPr/>
        </p:nvSpPr>
        <p:spPr bwMode="auto">
          <a:xfrm>
            <a:off x="5754689" y="325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59" name="Oval 507">
            <a:extLst>
              <a:ext uri="{FF2B5EF4-FFF2-40B4-BE49-F238E27FC236}">
                <a16:creationId xmlns:a16="http://schemas.microsoft.com/office/drawing/2014/main" id="{B50B0F9E-8F35-4DF9-9E77-697218C9351A}"/>
              </a:ext>
            </a:extLst>
          </p:cNvPr>
          <p:cNvSpPr>
            <a:spLocks noChangeArrowheads="1"/>
          </p:cNvSpPr>
          <p:nvPr/>
        </p:nvSpPr>
        <p:spPr bwMode="auto">
          <a:xfrm>
            <a:off x="5632451" y="243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60" name="Oval 508">
            <a:extLst>
              <a:ext uri="{FF2B5EF4-FFF2-40B4-BE49-F238E27FC236}">
                <a16:creationId xmlns:a16="http://schemas.microsoft.com/office/drawing/2014/main" id="{37F15EE4-EEF8-47EC-AFF1-4711A43F721B}"/>
              </a:ext>
            </a:extLst>
          </p:cNvPr>
          <p:cNvSpPr>
            <a:spLocks noChangeArrowheads="1"/>
          </p:cNvSpPr>
          <p:nvPr/>
        </p:nvSpPr>
        <p:spPr bwMode="auto">
          <a:xfrm>
            <a:off x="5256214"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61" name="Oval 509">
            <a:extLst>
              <a:ext uri="{FF2B5EF4-FFF2-40B4-BE49-F238E27FC236}">
                <a16:creationId xmlns:a16="http://schemas.microsoft.com/office/drawing/2014/main" id="{F87C53CE-C06A-4FF9-B07F-B86C5044319D}"/>
              </a:ext>
            </a:extLst>
          </p:cNvPr>
          <p:cNvSpPr>
            <a:spLocks noChangeArrowheads="1"/>
          </p:cNvSpPr>
          <p:nvPr/>
        </p:nvSpPr>
        <p:spPr bwMode="auto">
          <a:xfrm>
            <a:off x="5162551" y="2528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62" name="Oval 510">
            <a:extLst>
              <a:ext uri="{FF2B5EF4-FFF2-40B4-BE49-F238E27FC236}">
                <a16:creationId xmlns:a16="http://schemas.microsoft.com/office/drawing/2014/main" id="{0164E771-315A-4221-9BB3-9104467B3B9F}"/>
              </a:ext>
            </a:extLst>
          </p:cNvPr>
          <p:cNvSpPr>
            <a:spLocks noChangeArrowheads="1"/>
          </p:cNvSpPr>
          <p:nvPr/>
        </p:nvSpPr>
        <p:spPr bwMode="auto">
          <a:xfrm>
            <a:off x="5070476" y="2409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63" name="Oval 511">
            <a:extLst>
              <a:ext uri="{FF2B5EF4-FFF2-40B4-BE49-F238E27FC236}">
                <a16:creationId xmlns:a16="http://schemas.microsoft.com/office/drawing/2014/main" id="{66E90BE8-A507-4C94-8375-2EDC76F35E2A}"/>
              </a:ext>
            </a:extLst>
          </p:cNvPr>
          <p:cNvSpPr>
            <a:spLocks noChangeArrowheads="1"/>
          </p:cNvSpPr>
          <p:nvPr/>
        </p:nvSpPr>
        <p:spPr bwMode="auto">
          <a:xfrm>
            <a:off x="5118101" y="267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64" name="Oval 512">
            <a:extLst>
              <a:ext uri="{FF2B5EF4-FFF2-40B4-BE49-F238E27FC236}">
                <a16:creationId xmlns:a16="http://schemas.microsoft.com/office/drawing/2014/main" id="{5411F6CD-CCDF-48E5-9029-5629D6794597}"/>
              </a:ext>
            </a:extLst>
          </p:cNvPr>
          <p:cNvSpPr>
            <a:spLocks noChangeArrowheads="1"/>
          </p:cNvSpPr>
          <p:nvPr/>
        </p:nvSpPr>
        <p:spPr bwMode="auto">
          <a:xfrm>
            <a:off x="5222876" y="239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65" name="Oval 513">
            <a:extLst>
              <a:ext uri="{FF2B5EF4-FFF2-40B4-BE49-F238E27FC236}">
                <a16:creationId xmlns:a16="http://schemas.microsoft.com/office/drawing/2014/main" id="{62091178-37AC-4F8D-AE66-13E597D6D2B6}"/>
              </a:ext>
            </a:extLst>
          </p:cNvPr>
          <p:cNvSpPr>
            <a:spLocks noChangeArrowheads="1"/>
          </p:cNvSpPr>
          <p:nvPr/>
        </p:nvSpPr>
        <p:spPr bwMode="auto">
          <a:xfrm>
            <a:off x="5257801" y="2538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66" name="Oval 514">
            <a:extLst>
              <a:ext uri="{FF2B5EF4-FFF2-40B4-BE49-F238E27FC236}">
                <a16:creationId xmlns:a16="http://schemas.microsoft.com/office/drawing/2014/main" id="{D11113D3-4A97-4DD1-9A86-176BA05F0826}"/>
              </a:ext>
            </a:extLst>
          </p:cNvPr>
          <p:cNvSpPr>
            <a:spLocks noChangeArrowheads="1"/>
          </p:cNvSpPr>
          <p:nvPr/>
        </p:nvSpPr>
        <p:spPr bwMode="auto">
          <a:xfrm>
            <a:off x="5341939" y="2541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67" name="Oval 515">
            <a:extLst>
              <a:ext uri="{FF2B5EF4-FFF2-40B4-BE49-F238E27FC236}">
                <a16:creationId xmlns:a16="http://schemas.microsoft.com/office/drawing/2014/main" id="{F9202E7A-B45B-4947-9DD3-8D9AFBA557EC}"/>
              </a:ext>
            </a:extLst>
          </p:cNvPr>
          <p:cNvSpPr>
            <a:spLocks noChangeArrowheads="1"/>
          </p:cNvSpPr>
          <p:nvPr/>
        </p:nvSpPr>
        <p:spPr bwMode="auto">
          <a:xfrm>
            <a:off x="5186364" y="2289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68" name="Oval 516">
            <a:extLst>
              <a:ext uri="{FF2B5EF4-FFF2-40B4-BE49-F238E27FC236}">
                <a16:creationId xmlns:a16="http://schemas.microsoft.com/office/drawing/2014/main" id="{762B16EA-FD97-4EB5-8691-49E582A12961}"/>
              </a:ext>
            </a:extLst>
          </p:cNvPr>
          <p:cNvSpPr>
            <a:spLocks noChangeArrowheads="1"/>
          </p:cNvSpPr>
          <p:nvPr/>
        </p:nvSpPr>
        <p:spPr bwMode="auto">
          <a:xfrm>
            <a:off x="5316539" y="2709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69" name="Oval 517">
            <a:extLst>
              <a:ext uri="{FF2B5EF4-FFF2-40B4-BE49-F238E27FC236}">
                <a16:creationId xmlns:a16="http://schemas.microsoft.com/office/drawing/2014/main" id="{ACBC567D-6B35-4BB9-8133-3089EB20AC2D}"/>
              </a:ext>
            </a:extLst>
          </p:cNvPr>
          <p:cNvSpPr>
            <a:spLocks noChangeArrowheads="1"/>
          </p:cNvSpPr>
          <p:nvPr/>
        </p:nvSpPr>
        <p:spPr bwMode="auto">
          <a:xfrm>
            <a:off x="5397501" y="237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70" name="Oval 518">
            <a:extLst>
              <a:ext uri="{FF2B5EF4-FFF2-40B4-BE49-F238E27FC236}">
                <a16:creationId xmlns:a16="http://schemas.microsoft.com/office/drawing/2014/main" id="{EBDB8D14-0AC5-47E2-B3C6-EA77CB87E0BD}"/>
              </a:ext>
            </a:extLst>
          </p:cNvPr>
          <p:cNvSpPr>
            <a:spLocks noChangeArrowheads="1"/>
          </p:cNvSpPr>
          <p:nvPr/>
        </p:nvSpPr>
        <p:spPr bwMode="auto">
          <a:xfrm>
            <a:off x="5400676" y="229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71" name="Oval 519">
            <a:extLst>
              <a:ext uri="{FF2B5EF4-FFF2-40B4-BE49-F238E27FC236}">
                <a16:creationId xmlns:a16="http://schemas.microsoft.com/office/drawing/2014/main" id="{2CA181CE-97D5-4C81-A389-A9B533F90CCF}"/>
              </a:ext>
            </a:extLst>
          </p:cNvPr>
          <p:cNvSpPr>
            <a:spLocks noChangeArrowheads="1"/>
          </p:cNvSpPr>
          <p:nvPr/>
        </p:nvSpPr>
        <p:spPr bwMode="auto">
          <a:xfrm>
            <a:off x="5316539" y="225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72" name="Oval 520">
            <a:extLst>
              <a:ext uri="{FF2B5EF4-FFF2-40B4-BE49-F238E27FC236}">
                <a16:creationId xmlns:a16="http://schemas.microsoft.com/office/drawing/2014/main" id="{9879DD9B-5DE6-437E-AF79-B50A695A69CC}"/>
              </a:ext>
            </a:extLst>
          </p:cNvPr>
          <p:cNvSpPr>
            <a:spLocks noChangeArrowheads="1"/>
          </p:cNvSpPr>
          <p:nvPr/>
        </p:nvSpPr>
        <p:spPr bwMode="auto">
          <a:xfrm>
            <a:off x="5130801" y="318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73" name="Oval 521">
            <a:extLst>
              <a:ext uri="{FF2B5EF4-FFF2-40B4-BE49-F238E27FC236}">
                <a16:creationId xmlns:a16="http://schemas.microsoft.com/office/drawing/2014/main" id="{57F6CB98-5AEE-47FD-81DB-71ABCAC99DC2}"/>
              </a:ext>
            </a:extLst>
          </p:cNvPr>
          <p:cNvSpPr>
            <a:spLocks noChangeArrowheads="1"/>
          </p:cNvSpPr>
          <p:nvPr/>
        </p:nvSpPr>
        <p:spPr bwMode="auto">
          <a:xfrm>
            <a:off x="5480051" y="256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74" name="Oval 522">
            <a:extLst>
              <a:ext uri="{FF2B5EF4-FFF2-40B4-BE49-F238E27FC236}">
                <a16:creationId xmlns:a16="http://schemas.microsoft.com/office/drawing/2014/main" id="{51B54A25-AECA-4A97-8A53-8CFCD4F68C16}"/>
              </a:ext>
            </a:extLst>
          </p:cNvPr>
          <p:cNvSpPr>
            <a:spLocks noChangeArrowheads="1"/>
          </p:cNvSpPr>
          <p:nvPr/>
        </p:nvSpPr>
        <p:spPr bwMode="auto">
          <a:xfrm>
            <a:off x="5548314" y="2733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75" name="Oval 523">
            <a:extLst>
              <a:ext uri="{FF2B5EF4-FFF2-40B4-BE49-F238E27FC236}">
                <a16:creationId xmlns:a16="http://schemas.microsoft.com/office/drawing/2014/main" id="{4775AF6E-7923-4802-BD6D-E43D540D8B52}"/>
              </a:ext>
            </a:extLst>
          </p:cNvPr>
          <p:cNvSpPr>
            <a:spLocks noChangeArrowheads="1"/>
          </p:cNvSpPr>
          <p:nvPr/>
        </p:nvSpPr>
        <p:spPr bwMode="auto">
          <a:xfrm>
            <a:off x="5545139" y="2368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76" name="Oval 524">
            <a:extLst>
              <a:ext uri="{FF2B5EF4-FFF2-40B4-BE49-F238E27FC236}">
                <a16:creationId xmlns:a16="http://schemas.microsoft.com/office/drawing/2014/main" id="{0FCD8816-4316-47E6-A9AC-73E340A27257}"/>
              </a:ext>
            </a:extLst>
          </p:cNvPr>
          <p:cNvSpPr>
            <a:spLocks noChangeArrowheads="1"/>
          </p:cNvSpPr>
          <p:nvPr/>
        </p:nvSpPr>
        <p:spPr bwMode="auto">
          <a:xfrm>
            <a:off x="5399089" y="270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77" name="Oval 525">
            <a:extLst>
              <a:ext uri="{FF2B5EF4-FFF2-40B4-BE49-F238E27FC236}">
                <a16:creationId xmlns:a16="http://schemas.microsoft.com/office/drawing/2014/main" id="{2C14DE4E-BBA2-4BFA-A55D-D7693136C091}"/>
              </a:ext>
            </a:extLst>
          </p:cNvPr>
          <p:cNvSpPr>
            <a:spLocks noChangeArrowheads="1"/>
          </p:cNvSpPr>
          <p:nvPr/>
        </p:nvSpPr>
        <p:spPr bwMode="auto">
          <a:xfrm>
            <a:off x="5503864" y="233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78" name="Oval 526">
            <a:extLst>
              <a:ext uri="{FF2B5EF4-FFF2-40B4-BE49-F238E27FC236}">
                <a16:creationId xmlns:a16="http://schemas.microsoft.com/office/drawing/2014/main" id="{06D286B9-7F69-4F34-912C-8CCB34383FA6}"/>
              </a:ext>
            </a:extLst>
          </p:cNvPr>
          <p:cNvSpPr>
            <a:spLocks noChangeArrowheads="1"/>
          </p:cNvSpPr>
          <p:nvPr/>
        </p:nvSpPr>
        <p:spPr bwMode="auto">
          <a:xfrm>
            <a:off x="5711826" y="2555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79" name="Oval 527">
            <a:extLst>
              <a:ext uri="{FF2B5EF4-FFF2-40B4-BE49-F238E27FC236}">
                <a16:creationId xmlns:a16="http://schemas.microsoft.com/office/drawing/2014/main" id="{E3FC34D5-E611-4383-98D6-BCAF3E28A458}"/>
              </a:ext>
            </a:extLst>
          </p:cNvPr>
          <p:cNvSpPr>
            <a:spLocks noChangeArrowheads="1"/>
          </p:cNvSpPr>
          <p:nvPr/>
        </p:nvSpPr>
        <p:spPr bwMode="auto">
          <a:xfrm>
            <a:off x="5738814" y="230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80" name="Oval 528">
            <a:extLst>
              <a:ext uri="{FF2B5EF4-FFF2-40B4-BE49-F238E27FC236}">
                <a16:creationId xmlns:a16="http://schemas.microsoft.com/office/drawing/2014/main" id="{1A7FFF86-F126-4480-9E36-B125CD49A893}"/>
              </a:ext>
            </a:extLst>
          </p:cNvPr>
          <p:cNvSpPr>
            <a:spLocks noChangeArrowheads="1"/>
          </p:cNvSpPr>
          <p:nvPr/>
        </p:nvSpPr>
        <p:spPr bwMode="auto">
          <a:xfrm>
            <a:off x="5640389" y="230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81" name="Oval 529">
            <a:extLst>
              <a:ext uri="{FF2B5EF4-FFF2-40B4-BE49-F238E27FC236}">
                <a16:creationId xmlns:a16="http://schemas.microsoft.com/office/drawing/2014/main" id="{09732DCA-650C-42E5-862B-A639FDFCEA61}"/>
              </a:ext>
            </a:extLst>
          </p:cNvPr>
          <p:cNvSpPr>
            <a:spLocks noChangeArrowheads="1"/>
          </p:cNvSpPr>
          <p:nvPr/>
        </p:nvSpPr>
        <p:spPr bwMode="auto">
          <a:xfrm>
            <a:off x="5735639" y="285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82" name="Oval 530">
            <a:extLst>
              <a:ext uri="{FF2B5EF4-FFF2-40B4-BE49-F238E27FC236}">
                <a16:creationId xmlns:a16="http://schemas.microsoft.com/office/drawing/2014/main" id="{141D26E9-EAA9-4AED-B3F1-F5DFF32AEF51}"/>
              </a:ext>
            </a:extLst>
          </p:cNvPr>
          <p:cNvSpPr>
            <a:spLocks noChangeArrowheads="1"/>
          </p:cNvSpPr>
          <p:nvPr/>
        </p:nvSpPr>
        <p:spPr bwMode="auto">
          <a:xfrm>
            <a:off x="5649913" y="28987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83" name="Oval 531">
            <a:extLst>
              <a:ext uri="{FF2B5EF4-FFF2-40B4-BE49-F238E27FC236}">
                <a16:creationId xmlns:a16="http://schemas.microsoft.com/office/drawing/2014/main" id="{DF718F76-3121-4B50-9EEC-E97C97EB54CA}"/>
              </a:ext>
            </a:extLst>
          </p:cNvPr>
          <p:cNvSpPr>
            <a:spLocks noChangeArrowheads="1"/>
          </p:cNvSpPr>
          <p:nvPr/>
        </p:nvSpPr>
        <p:spPr bwMode="auto">
          <a:xfrm>
            <a:off x="5630864" y="2781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84" name="Oval 532">
            <a:extLst>
              <a:ext uri="{FF2B5EF4-FFF2-40B4-BE49-F238E27FC236}">
                <a16:creationId xmlns:a16="http://schemas.microsoft.com/office/drawing/2014/main" id="{D8988E4F-6A6F-4E48-8ABF-0881003ACDA4}"/>
              </a:ext>
            </a:extLst>
          </p:cNvPr>
          <p:cNvSpPr>
            <a:spLocks noChangeArrowheads="1"/>
          </p:cNvSpPr>
          <p:nvPr/>
        </p:nvSpPr>
        <p:spPr bwMode="auto">
          <a:xfrm>
            <a:off x="5702301" y="2786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85" name="Oval 533">
            <a:extLst>
              <a:ext uri="{FF2B5EF4-FFF2-40B4-BE49-F238E27FC236}">
                <a16:creationId xmlns:a16="http://schemas.microsoft.com/office/drawing/2014/main" id="{66703870-4EC7-4413-96EF-89900F422144}"/>
              </a:ext>
            </a:extLst>
          </p:cNvPr>
          <p:cNvSpPr>
            <a:spLocks noChangeArrowheads="1"/>
          </p:cNvSpPr>
          <p:nvPr/>
        </p:nvSpPr>
        <p:spPr bwMode="auto">
          <a:xfrm>
            <a:off x="5726114" y="271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86" name="Oval 534">
            <a:extLst>
              <a:ext uri="{FF2B5EF4-FFF2-40B4-BE49-F238E27FC236}">
                <a16:creationId xmlns:a16="http://schemas.microsoft.com/office/drawing/2014/main" id="{7F1A183C-E4F0-4721-9025-59CD0F182039}"/>
              </a:ext>
            </a:extLst>
          </p:cNvPr>
          <p:cNvSpPr>
            <a:spLocks noChangeArrowheads="1"/>
          </p:cNvSpPr>
          <p:nvPr/>
        </p:nvSpPr>
        <p:spPr bwMode="auto">
          <a:xfrm>
            <a:off x="5481639" y="267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87" name="Oval 535">
            <a:extLst>
              <a:ext uri="{FF2B5EF4-FFF2-40B4-BE49-F238E27FC236}">
                <a16:creationId xmlns:a16="http://schemas.microsoft.com/office/drawing/2014/main" id="{F23CDC1D-8A19-4CE3-BB97-107942CB82F0}"/>
              </a:ext>
            </a:extLst>
          </p:cNvPr>
          <p:cNvSpPr>
            <a:spLocks noChangeArrowheads="1"/>
          </p:cNvSpPr>
          <p:nvPr/>
        </p:nvSpPr>
        <p:spPr bwMode="auto">
          <a:xfrm>
            <a:off x="5761039" y="2622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88" name="Oval 536">
            <a:extLst>
              <a:ext uri="{FF2B5EF4-FFF2-40B4-BE49-F238E27FC236}">
                <a16:creationId xmlns:a16="http://schemas.microsoft.com/office/drawing/2014/main" id="{1FF415BA-1494-46B6-961E-441A4050ADD4}"/>
              </a:ext>
            </a:extLst>
          </p:cNvPr>
          <p:cNvSpPr>
            <a:spLocks noChangeArrowheads="1"/>
          </p:cNvSpPr>
          <p:nvPr/>
        </p:nvSpPr>
        <p:spPr bwMode="auto">
          <a:xfrm>
            <a:off x="5610226" y="251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89" name="Oval 537">
            <a:extLst>
              <a:ext uri="{FF2B5EF4-FFF2-40B4-BE49-F238E27FC236}">
                <a16:creationId xmlns:a16="http://schemas.microsoft.com/office/drawing/2014/main" id="{9F7FB473-02DB-48BD-BF8F-6C22C0CB9289}"/>
              </a:ext>
            </a:extLst>
          </p:cNvPr>
          <p:cNvSpPr>
            <a:spLocks noChangeArrowheads="1"/>
          </p:cNvSpPr>
          <p:nvPr/>
        </p:nvSpPr>
        <p:spPr bwMode="auto">
          <a:xfrm>
            <a:off x="5729289" y="245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90" name="Oval 538">
            <a:extLst>
              <a:ext uri="{FF2B5EF4-FFF2-40B4-BE49-F238E27FC236}">
                <a16:creationId xmlns:a16="http://schemas.microsoft.com/office/drawing/2014/main" id="{E0DCE105-D437-4701-A6C4-205616212ADF}"/>
              </a:ext>
            </a:extLst>
          </p:cNvPr>
          <p:cNvSpPr>
            <a:spLocks noChangeArrowheads="1"/>
          </p:cNvSpPr>
          <p:nvPr/>
        </p:nvSpPr>
        <p:spPr bwMode="auto">
          <a:xfrm>
            <a:off x="5784851" y="238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91" name="Oval 539">
            <a:extLst>
              <a:ext uri="{FF2B5EF4-FFF2-40B4-BE49-F238E27FC236}">
                <a16:creationId xmlns:a16="http://schemas.microsoft.com/office/drawing/2014/main" id="{8ECFBD3E-6B6E-46F1-9C95-B8C64AAC4D25}"/>
              </a:ext>
            </a:extLst>
          </p:cNvPr>
          <p:cNvSpPr>
            <a:spLocks noChangeArrowheads="1"/>
          </p:cNvSpPr>
          <p:nvPr/>
        </p:nvSpPr>
        <p:spPr bwMode="auto">
          <a:xfrm>
            <a:off x="5783264" y="2906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92" name="Oval 540">
            <a:extLst>
              <a:ext uri="{FF2B5EF4-FFF2-40B4-BE49-F238E27FC236}">
                <a16:creationId xmlns:a16="http://schemas.microsoft.com/office/drawing/2014/main" id="{16764F3E-0A20-43B9-B217-2E32C62A1D24}"/>
              </a:ext>
            </a:extLst>
          </p:cNvPr>
          <p:cNvSpPr>
            <a:spLocks noChangeArrowheads="1"/>
          </p:cNvSpPr>
          <p:nvPr/>
        </p:nvSpPr>
        <p:spPr bwMode="auto">
          <a:xfrm>
            <a:off x="5772151" y="2794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93" name="Oval 541">
            <a:extLst>
              <a:ext uri="{FF2B5EF4-FFF2-40B4-BE49-F238E27FC236}">
                <a16:creationId xmlns:a16="http://schemas.microsoft.com/office/drawing/2014/main" id="{2BCBEB35-3FE4-46A9-A3CD-B176A43DCF80}"/>
              </a:ext>
            </a:extLst>
          </p:cNvPr>
          <p:cNvSpPr>
            <a:spLocks noChangeArrowheads="1"/>
          </p:cNvSpPr>
          <p:nvPr/>
        </p:nvSpPr>
        <p:spPr bwMode="auto">
          <a:xfrm>
            <a:off x="5699126" y="30083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94" name="Oval 542">
            <a:extLst>
              <a:ext uri="{FF2B5EF4-FFF2-40B4-BE49-F238E27FC236}">
                <a16:creationId xmlns:a16="http://schemas.microsoft.com/office/drawing/2014/main" id="{85C29DA2-E6FA-4DFC-977E-03165FA311E1}"/>
              </a:ext>
            </a:extLst>
          </p:cNvPr>
          <p:cNvSpPr>
            <a:spLocks noChangeArrowheads="1"/>
          </p:cNvSpPr>
          <p:nvPr/>
        </p:nvSpPr>
        <p:spPr bwMode="auto">
          <a:xfrm>
            <a:off x="5053014" y="2073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95" name="Oval 543">
            <a:extLst>
              <a:ext uri="{FF2B5EF4-FFF2-40B4-BE49-F238E27FC236}">
                <a16:creationId xmlns:a16="http://schemas.microsoft.com/office/drawing/2014/main" id="{E3576E9D-3D56-4F5C-A858-7DC66FA81782}"/>
              </a:ext>
            </a:extLst>
          </p:cNvPr>
          <p:cNvSpPr>
            <a:spLocks noChangeArrowheads="1"/>
          </p:cNvSpPr>
          <p:nvPr/>
        </p:nvSpPr>
        <p:spPr bwMode="auto">
          <a:xfrm>
            <a:off x="5043489" y="221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96" name="Oval 544">
            <a:extLst>
              <a:ext uri="{FF2B5EF4-FFF2-40B4-BE49-F238E27FC236}">
                <a16:creationId xmlns:a16="http://schemas.microsoft.com/office/drawing/2014/main" id="{5F5BE5E4-69C0-422E-93F5-8EB5A9F1DED9}"/>
              </a:ext>
            </a:extLst>
          </p:cNvPr>
          <p:cNvSpPr>
            <a:spLocks noChangeArrowheads="1"/>
          </p:cNvSpPr>
          <p:nvPr/>
        </p:nvSpPr>
        <p:spPr bwMode="auto">
          <a:xfrm>
            <a:off x="5135564" y="2257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97" name="Oval 545">
            <a:extLst>
              <a:ext uri="{FF2B5EF4-FFF2-40B4-BE49-F238E27FC236}">
                <a16:creationId xmlns:a16="http://schemas.microsoft.com/office/drawing/2014/main" id="{B66F1CFB-43FE-42D4-A0E4-89E42AF01DF8}"/>
              </a:ext>
            </a:extLst>
          </p:cNvPr>
          <p:cNvSpPr>
            <a:spLocks noChangeArrowheads="1"/>
          </p:cNvSpPr>
          <p:nvPr/>
        </p:nvSpPr>
        <p:spPr bwMode="auto">
          <a:xfrm>
            <a:off x="5210176" y="223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98" name="Oval 546">
            <a:extLst>
              <a:ext uri="{FF2B5EF4-FFF2-40B4-BE49-F238E27FC236}">
                <a16:creationId xmlns:a16="http://schemas.microsoft.com/office/drawing/2014/main" id="{3B036C03-0FF9-4C32-AF39-6229834A0B8C}"/>
              </a:ext>
            </a:extLst>
          </p:cNvPr>
          <p:cNvSpPr>
            <a:spLocks noChangeArrowheads="1"/>
          </p:cNvSpPr>
          <p:nvPr/>
        </p:nvSpPr>
        <p:spPr bwMode="auto">
          <a:xfrm>
            <a:off x="5595939" y="2065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099" name="Oval 547">
            <a:extLst>
              <a:ext uri="{FF2B5EF4-FFF2-40B4-BE49-F238E27FC236}">
                <a16:creationId xmlns:a16="http://schemas.microsoft.com/office/drawing/2014/main" id="{6CBA785D-12BD-4BCD-8867-34EFBBB5CB18}"/>
              </a:ext>
            </a:extLst>
          </p:cNvPr>
          <p:cNvSpPr>
            <a:spLocks noChangeArrowheads="1"/>
          </p:cNvSpPr>
          <p:nvPr/>
        </p:nvSpPr>
        <p:spPr bwMode="auto">
          <a:xfrm>
            <a:off x="5229226" y="210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00" name="Oval 548">
            <a:extLst>
              <a:ext uri="{FF2B5EF4-FFF2-40B4-BE49-F238E27FC236}">
                <a16:creationId xmlns:a16="http://schemas.microsoft.com/office/drawing/2014/main" id="{8DACD145-7BEE-4B16-9D63-D3FE69EBEFB9}"/>
              </a:ext>
            </a:extLst>
          </p:cNvPr>
          <p:cNvSpPr>
            <a:spLocks noChangeArrowheads="1"/>
          </p:cNvSpPr>
          <p:nvPr/>
        </p:nvSpPr>
        <p:spPr bwMode="auto">
          <a:xfrm>
            <a:off x="5457826" y="222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01" name="Oval 549">
            <a:extLst>
              <a:ext uri="{FF2B5EF4-FFF2-40B4-BE49-F238E27FC236}">
                <a16:creationId xmlns:a16="http://schemas.microsoft.com/office/drawing/2014/main" id="{578A190D-3315-4CC3-A011-F2CC1677FEF5}"/>
              </a:ext>
            </a:extLst>
          </p:cNvPr>
          <p:cNvSpPr>
            <a:spLocks noChangeArrowheads="1"/>
          </p:cNvSpPr>
          <p:nvPr/>
        </p:nvSpPr>
        <p:spPr bwMode="auto">
          <a:xfrm>
            <a:off x="4987926" y="1898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02" name="Oval 550">
            <a:extLst>
              <a:ext uri="{FF2B5EF4-FFF2-40B4-BE49-F238E27FC236}">
                <a16:creationId xmlns:a16="http://schemas.microsoft.com/office/drawing/2014/main" id="{D488FDBE-DAB5-4A71-A58C-C7BC154AC931}"/>
              </a:ext>
            </a:extLst>
          </p:cNvPr>
          <p:cNvSpPr>
            <a:spLocks noChangeArrowheads="1"/>
          </p:cNvSpPr>
          <p:nvPr/>
        </p:nvSpPr>
        <p:spPr bwMode="auto">
          <a:xfrm>
            <a:off x="5416551" y="219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03" name="Oval 551">
            <a:extLst>
              <a:ext uri="{FF2B5EF4-FFF2-40B4-BE49-F238E27FC236}">
                <a16:creationId xmlns:a16="http://schemas.microsoft.com/office/drawing/2014/main" id="{A8367CDF-B419-4299-8DA0-95DE8E092955}"/>
              </a:ext>
            </a:extLst>
          </p:cNvPr>
          <p:cNvSpPr>
            <a:spLocks noChangeArrowheads="1"/>
          </p:cNvSpPr>
          <p:nvPr/>
        </p:nvSpPr>
        <p:spPr bwMode="auto">
          <a:xfrm>
            <a:off x="5651501" y="216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04" name="Oval 552">
            <a:extLst>
              <a:ext uri="{FF2B5EF4-FFF2-40B4-BE49-F238E27FC236}">
                <a16:creationId xmlns:a16="http://schemas.microsoft.com/office/drawing/2014/main" id="{39134279-FC9F-4D19-94D4-ACE94D57F6D1}"/>
              </a:ext>
            </a:extLst>
          </p:cNvPr>
          <p:cNvSpPr>
            <a:spLocks noChangeArrowheads="1"/>
          </p:cNvSpPr>
          <p:nvPr/>
        </p:nvSpPr>
        <p:spPr bwMode="auto">
          <a:xfrm>
            <a:off x="5654676" y="208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05" name="Oval 553">
            <a:extLst>
              <a:ext uri="{FF2B5EF4-FFF2-40B4-BE49-F238E27FC236}">
                <a16:creationId xmlns:a16="http://schemas.microsoft.com/office/drawing/2014/main" id="{DD90A8CD-960A-4C39-A179-5097083AD05B}"/>
              </a:ext>
            </a:extLst>
          </p:cNvPr>
          <p:cNvSpPr>
            <a:spLocks noChangeArrowheads="1"/>
          </p:cNvSpPr>
          <p:nvPr/>
        </p:nvSpPr>
        <p:spPr bwMode="auto">
          <a:xfrm>
            <a:off x="5553076" y="216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06" name="Oval 554">
            <a:extLst>
              <a:ext uri="{FF2B5EF4-FFF2-40B4-BE49-F238E27FC236}">
                <a16:creationId xmlns:a16="http://schemas.microsoft.com/office/drawing/2014/main" id="{8CF472D1-DB9E-4226-A45A-8FB2FEB5DC94}"/>
              </a:ext>
            </a:extLst>
          </p:cNvPr>
          <p:cNvSpPr>
            <a:spLocks noChangeArrowheads="1"/>
          </p:cNvSpPr>
          <p:nvPr/>
        </p:nvSpPr>
        <p:spPr bwMode="auto">
          <a:xfrm>
            <a:off x="5715001" y="211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07" name="Oval 555">
            <a:extLst>
              <a:ext uri="{FF2B5EF4-FFF2-40B4-BE49-F238E27FC236}">
                <a16:creationId xmlns:a16="http://schemas.microsoft.com/office/drawing/2014/main" id="{67ECC8DA-DCF0-49DB-9B72-CBC92C8E9884}"/>
              </a:ext>
            </a:extLst>
          </p:cNvPr>
          <p:cNvSpPr>
            <a:spLocks noChangeArrowheads="1"/>
          </p:cNvSpPr>
          <p:nvPr/>
        </p:nvSpPr>
        <p:spPr bwMode="auto">
          <a:xfrm>
            <a:off x="5697539" y="224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08" name="Oval 556">
            <a:extLst>
              <a:ext uri="{FF2B5EF4-FFF2-40B4-BE49-F238E27FC236}">
                <a16:creationId xmlns:a16="http://schemas.microsoft.com/office/drawing/2014/main" id="{81CB0EEA-3584-4B29-AC98-3A57AAE13792}"/>
              </a:ext>
            </a:extLst>
          </p:cNvPr>
          <p:cNvSpPr>
            <a:spLocks noChangeArrowheads="1"/>
          </p:cNvSpPr>
          <p:nvPr/>
        </p:nvSpPr>
        <p:spPr bwMode="auto">
          <a:xfrm>
            <a:off x="3881439" y="205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09" name="Oval 557">
            <a:extLst>
              <a:ext uri="{FF2B5EF4-FFF2-40B4-BE49-F238E27FC236}">
                <a16:creationId xmlns:a16="http://schemas.microsoft.com/office/drawing/2014/main" id="{4F8ECDC6-48D8-4DAC-9A40-17C2E4529BA6}"/>
              </a:ext>
            </a:extLst>
          </p:cNvPr>
          <p:cNvSpPr>
            <a:spLocks noChangeArrowheads="1"/>
          </p:cNvSpPr>
          <p:nvPr/>
        </p:nvSpPr>
        <p:spPr bwMode="auto">
          <a:xfrm>
            <a:off x="2328864" y="2344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10" name="Oval 558">
            <a:extLst>
              <a:ext uri="{FF2B5EF4-FFF2-40B4-BE49-F238E27FC236}">
                <a16:creationId xmlns:a16="http://schemas.microsoft.com/office/drawing/2014/main" id="{87664FF2-93C5-4F3C-9BEA-CD39B9CBD370}"/>
              </a:ext>
            </a:extLst>
          </p:cNvPr>
          <p:cNvSpPr>
            <a:spLocks noChangeArrowheads="1"/>
          </p:cNvSpPr>
          <p:nvPr/>
        </p:nvSpPr>
        <p:spPr bwMode="auto">
          <a:xfrm>
            <a:off x="2182814" y="301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11" name="Oval 559">
            <a:extLst>
              <a:ext uri="{FF2B5EF4-FFF2-40B4-BE49-F238E27FC236}">
                <a16:creationId xmlns:a16="http://schemas.microsoft.com/office/drawing/2014/main" id="{13FC7A1E-D781-4065-BDE5-3A2C2B2D14E8}"/>
              </a:ext>
            </a:extLst>
          </p:cNvPr>
          <p:cNvSpPr>
            <a:spLocks noChangeArrowheads="1"/>
          </p:cNvSpPr>
          <p:nvPr/>
        </p:nvSpPr>
        <p:spPr bwMode="auto">
          <a:xfrm>
            <a:off x="2390776" y="2236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12" name="Oval 560">
            <a:extLst>
              <a:ext uri="{FF2B5EF4-FFF2-40B4-BE49-F238E27FC236}">
                <a16:creationId xmlns:a16="http://schemas.microsoft.com/office/drawing/2014/main" id="{1FA9CF1D-7D22-428E-BF11-61A8474159E7}"/>
              </a:ext>
            </a:extLst>
          </p:cNvPr>
          <p:cNvSpPr>
            <a:spLocks noChangeArrowheads="1"/>
          </p:cNvSpPr>
          <p:nvPr/>
        </p:nvSpPr>
        <p:spPr bwMode="auto">
          <a:xfrm>
            <a:off x="2393951" y="2151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13" name="Oval 561">
            <a:extLst>
              <a:ext uri="{FF2B5EF4-FFF2-40B4-BE49-F238E27FC236}">
                <a16:creationId xmlns:a16="http://schemas.microsoft.com/office/drawing/2014/main" id="{A67ECB0F-A4B3-476B-97F7-734950680ECE}"/>
              </a:ext>
            </a:extLst>
          </p:cNvPr>
          <p:cNvSpPr>
            <a:spLocks noChangeArrowheads="1"/>
          </p:cNvSpPr>
          <p:nvPr/>
        </p:nvSpPr>
        <p:spPr bwMode="auto">
          <a:xfrm>
            <a:off x="2276476" y="2867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14" name="Oval 562">
            <a:extLst>
              <a:ext uri="{FF2B5EF4-FFF2-40B4-BE49-F238E27FC236}">
                <a16:creationId xmlns:a16="http://schemas.microsoft.com/office/drawing/2014/main" id="{AF26DEAD-F238-413E-BE76-128E69D6793A}"/>
              </a:ext>
            </a:extLst>
          </p:cNvPr>
          <p:cNvSpPr>
            <a:spLocks noChangeArrowheads="1"/>
          </p:cNvSpPr>
          <p:nvPr/>
        </p:nvSpPr>
        <p:spPr bwMode="auto">
          <a:xfrm>
            <a:off x="2168526" y="2424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15" name="Oval 563">
            <a:extLst>
              <a:ext uri="{FF2B5EF4-FFF2-40B4-BE49-F238E27FC236}">
                <a16:creationId xmlns:a16="http://schemas.microsoft.com/office/drawing/2014/main" id="{A08943AA-DB12-4D22-B744-A29125F34AB1}"/>
              </a:ext>
            </a:extLst>
          </p:cNvPr>
          <p:cNvSpPr>
            <a:spLocks noChangeArrowheads="1"/>
          </p:cNvSpPr>
          <p:nvPr/>
        </p:nvSpPr>
        <p:spPr bwMode="auto">
          <a:xfrm>
            <a:off x="2222501" y="235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16" name="Oval 564">
            <a:extLst>
              <a:ext uri="{FF2B5EF4-FFF2-40B4-BE49-F238E27FC236}">
                <a16:creationId xmlns:a16="http://schemas.microsoft.com/office/drawing/2014/main" id="{92EE225B-A936-4146-8D5D-BA451F870597}"/>
              </a:ext>
            </a:extLst>
          </p:cNvPr>
          <p:cNvSpPr>
            <a:spLocks noChangeArrowheads="1"/>
          </p:cNvSpPr>
          <p:nvPr/>
        </p:nvSpPr>
        <p:spPr bwMode="auto">
          <a:xfrm>
            <a:off x="2154238" y="21558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17" name="Oval 565">
            <a:extLst>
              <a:ext uri="{FF2B5EF4-FFF2-40B4-BE49-F238E27FC236}">
                <a16:creationId xmlns:a16="http://schemas.microsoft.com/office/drawing/2014/main" id="{A1BA74DF-1B4D-4A20-B053-ADA9D4294E31}"/>
              </a:ext>
            </a:extLst>
          </p:cNvPr>
          <p:cNvSpPr>
            <a:spLocks noChangeArrowheads="1"/>
          </p:cNvSpPr>
          <p:nvPr/>
        </p:nvSpPr>
        <p:spPr bwMode="auto">
          <a:xfrm>
            <a:off x="2292351" y="223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18" name="Oval 566">
            <a:extLst>
              <a:ext uri="{FF2B5EF4-FFF2-40B4-BE49-F238E27FC236}">
                <a16:creationId xmlns:a16="http://schemas.microsoft.com/office/drawing/2014/main" id="{DFCA7F85-AB22-4270-B82B-FECE59BEEE19}"/>
              </a:ext>
            </a:extLst>
          </p:cNvPr>
          <p:cNvSpPr>
            <a:spLocks noChangeArrowheads="1"/>
          </p:cNvSpPr>
          <p:nvPr/>
        </p:nvSpPr>
        <p:spPr bwMode="auto">
          <a:xfrm>
            <a:off x="2413001" y="255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19" name="Oval 567">
            <a:extLst>
              <a:ext uri="{FF2B5EF4-FFF2-40B4-BE49-F238E27FC236}">
                <a16:creationId xmlns:a16="http://schemas.microsoft.com/office/drawing/2014/main" id="{C52DBAC8-BC98-4ACF-ACC4-4DF68F69B1F2}"/>
              </a:ext>
            </a:extLst>
          </p:cNvPr>
          <p:cNvSpPr>
            <a:spLocks noChangeArrowheads="1"/>
          </p:cNvSpPr>
          <p:nvPr/>
        </p:nvSpPr>
        <p:spPr bwMode="auto">
          <a:xfrm>
            <a:off x="2262189"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20" name="Oval 568">
            <a:extLst>
              <a:ext uri="{FF2B5EF4-FFF2-40B4-BE49-F238E27FC236}">
                <a16:creationId xmlns:a16="http://schemas.microsoft.com/office/drawing/2014/main" id="{02E2D5A5-0558-4DF7-BBAC-59AE5B036F84}"/>
              </a:ext>
            </a:extLst>
          </p:cNvPr>
          <p:cNvSpPr>
            <a:spLocks noChangeArrowheads="1"/>
          </p:cNvSpPr>
          <p:nvPr/>
        </p:nvSpPr>
        <p:spPr bwMode="auto">
          <a:xfrm>
            <a:off x="2282826" y="268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21" name="Oval 569">
            <a:extLst>
              <a:ext uri="{FF2B5EF4-FFF2-40B4-BE49-F238E27FC236}">
                <a16:creationId xmlns:a16="http://schemas.microsoft.com/office/drawing/2014/main" id="{0867808A-85E6-423A-AE16-69397D060873}"/>
              </a:ext>
            </a:extLst>
          </p:cNvPr>
          <p:cNvSpPr>
            <a:spLocks noChangeArrowheads="1"/>
          </p:cNvSpPr>
          <p:nvPr/>
        </p:nvSpPr>
        <p:spPr bwMode="auto">
          <a:xfrm>
            <a:off x="2473326" y="242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22" name="Oval 570">
            <a:extLst>
              <a:ext uri="{FF2B5EF4-FFF2-40B4-BE49-F238E27FC236}">
                <a16:creationId xmlns:a16="http://schemas.microsoft.com/office/drawing/2014/main" id="{4643F2F0-85D3-4430-B409-4F11EB073C0F}"/>
              </a:ext>
            </a:extLst>
          </p:cNvPr>
          <p:cNvSpPr>
            <a:spLocks noChangeArrowheads="1"/>
          </p:cNvSpPr>
          <p:nvPr/>
        </p:nvSpPr>
        <p:spPr bwMode="auto">
          <a:xfrm>
            <a:off x="2508251" y="2560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23" name="Oval 571">
            <a:extLst>
              <a:ext uri="{FF2B5EF4-FFF2-40B4-BE49-F238E27FC236}">
                <a16:creationId xmlns:a16="http://schemas.microsoft.com/office/drawing/2014/main" id="{4CB61DBC-F2E6-4023-BD0F-2444324EB98F}"/>
              </a:ext>
            </a:extLst>
          </p:cNvPr>
          <p:cNvSpPr>
            <a:spLocks noChangeArrowheads="1"/>
          </p:cNvSpPr>
          <p:nvPr/>
        </p:nvSpPr>
        <p:spPr bwMode="auto">
          <a:xfrm>
            <a:off x="2535239" y="231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24" name="Oval 572">
            <a:extLst>
              <a:ext uri="{FF2B5EF4-FFF2-40B4-BE49-F238E27FC236}">
                <a16:creationId xmlns:a16="http://schemas.microsoft.com/office/drawing/2014/main" id="{225F5FD2-FD88-4F82-A13C-ABD4EC5F5B17}"/>
              </a:ext>
            </a:extLst>
          </p:cNvPr>
          <p:cNvSpPr>
            <a:spLocks noChangeArrowheads="1"/>
          </p:cNvSpPr>
          <p:nvPr/>
        </p:nvSpPr>
        <p:spPr bwMode="auto">
          <a:xfrm>
            <a:off x="2538414" y="222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25" name="Oval 573">
            <a:extLst>
              <a:ext uri="{FF2B5EF4-FFF2-40B4-BE49-F238E27FC236}">
                <a16:creationId xmlns:a16="http://schemas.microsoft.com/office/drawing/2014/main" id="{5D501763-635F-4227-921E-A8CC6E092BDC}"/>
              </a:ext>
            </a:extLst>
          </p:cNvPr>
          <p:cNvSpPr>
            <a:spLocks noChangeArrowheads="1"/>
          </p:cNvSpPr>
          <p:nvPr/>
        </p:nvSpPr>
        <p:spPr bwMode="auto">
          <a:xfrm>
            <a:off x="2436814" y="2311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26" name="Oval 574">
            <a:extLst>
              <a:ext uri="{FF2B5EF4-FFF2-40B4-BE49-F238E27FC236}">
                <a16:creationId xmlns:a16="http://schemas.microsoft.com/office/drawing/2014/main" id="{48A916C4-5F1A-45D1-B9EE-66F063D8BA0E}"/>
              </a:ext>
            </a:extLst>
          </p:cNvPr>
          <p:cNvSpPr>
            <a:spLocks noChangeArrowheads="1"/>
          </p:cNvSpPr>
          <p:nvPr/>
        </p:nvSpPr>
        <p:spPr bwMode="auto">
          <a:xfrm>
            <a:off x="2513014" y="209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27" name="Oval 575">
            <a:extLst>
              <a:ext uri="{FF2B5EF4-FFF2-40B4-BE49-F238E27FC236}">
                <a16:creationId xmlns:a16="http://schemas.microsoft.com/office/drawing/2014/main" id="{3C38DCD3-4BFA-48EB-8243-093D6FECB894}"/>
              </a:ext>
            </a:extLst>
          </p:cNvPr>
          <p:cNvSpPr>
            <a:spLocks noChangeArrowheads="1"/>
          </p:cNvSpPr>
          <p:nvPr/>
        </p:nvSpPr>
        <p:spPr bwMode="auto">
          <a:xfrm>
            <a:off x="2525714" y="2455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28" name="Oval 576">
            <a:extLst>
              <a:ext uri="{FF2B5EF4-FFF2-40B4-BE49-F238E27FC236}">
                <a16:creationId xmlns:a16="http://schemas.microsoft.com/office/drawing/2014/main" id="{7400E010-ABC1-4F00-8B6D-5A1C1DA0009C}"/>
              </a:ext>
            </a:extLst>
          </p:cNvPr>
          <p:cNvSpPr>
            <a:spLocks noChangeArrowheads="1"/>
          </p:cNvSpPr>
          <p:nvPr/>
        </p:nvSpPr>
        <p:spPr bwMode="auto">
          <a:xfrm>
            <a:off x="3559176" y="220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29" name="Oval 577">
            <a:extLst>
              <a:ext uri="{FF2B5EF4-FFF2-40B4-BE49-F238E27FC236}">
                <a16:creationId xmlns:a16="http://schemas.microsoft.com/office/drawing/2014/main" id="{0516BA7E-987C-40C4-AF0B-8B2E569D53CC}"/>
              </a:ext>
            </a:extLst>
          </p:cNvPr>
          <p:cNvSpPr>
            <a:spLocks noChangeArrowheads="1"/>
          </p:cNvSpPr>
          <p:nvPr/>
        </p:nvSpPr>
        <p:spPr bwMode="auto">
          <a:xfrm>
            <a:off x="3495676" y="2898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30" name="Oval 578">
            <a:extLst>
              <a:ext uri="{FF2B5EF4-FFF2-40B4-BE49-F238E27FC236}">
                <a16:creationId xmlns:a16="http://schemas.microsoft.com/office/drawing/2014/main" id="{AA198997-CEEF-49DB-A2B5-42590A2FE4EA}"/>
              </a:ext>
            </a:extLst>
          </p:cNvPr>
          <p:cNvSpPr>
            <a:spLocks noChangeArrowheads="1"/>
          </p:cNvSpPr>
          <p:nvPr/>
        </p:nvSpPr>
        <p:spPr bwMode="auto">
          <a:xfrm>
            <a:off x="3621089" y="209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31" name="Oval 579">
            <a:extLst>
              <a:ext uri="{FF2B5EF4-FFF2-40B4-BE49-F238E27FC236}">
                <a16:creationId xmlns:a16="http://schemas.microsoft.com/office/drawing/2014/main" id="{67DF2A56-F2CB-4FBC-BCC4-6F31002DF5D0}"/>
              </a:ext>
            </a:extLst>
          </p:cNvPr>
          <p:cNvSpPr>
            <a:spLocks noChangeArrowheads="1"/>
          </p:cNvSpPr>
          <p:nvPr/>
        </p:nvSpPr>
        <p:spPr bwMode="auto">
          <a:xfrm>
            <a:off x="3522664" y="209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32" name="Oval 580">
            <a:extLst>
              <a:ext uri="{FF2B5EF4-FFF2-40B4-BE49-F238E27FC236}">
                <a16:creationId xmlns:a16="http://schemas.microsoft.com/office/drawing/2014/main" id="{50865C98-63CB-45FF-B2F7-D52DB30FB387}"/>
              </a:ext>
            </a:extLst>
          </p:cNvPr>
          <p:cNvSpPr>
            <a:spLocks noChangeArrowheads="1"/>
          </p:cNvSpPr>
          <p:nvPr/>
        </p:nvSpPr>
        <p:spPr bwMode="auto">
          <a:xfrm>
            <a:off x="4116389" y="2809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33" name="Oval 581">
            <a:extLst>
              <a:ext uri="{FF2B5EF4-FFF2-40B4-BE49-F238E27FC236}">
                <a16:creationId xmlns:a16="http://schemas.microsoft.com/office/drawing/2014/main" id="{3835FCCC-5744-4F83-827B-022B69EBB56D}"/>
              </a:ext>
            </a:extLst>
          </p:cNvPr>
          <p:cNvSpPr>
            <a:spLocks noChangeArrowheads="1"/>
          </p:cNvSpPr>
          <p:nvPr/>
        </p:nvSpPr>
        <p:spPr bwMode="auto">
          <a:xfrm>
            <a:off x="3584576" y="2573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34" name="Oval 582">
            <a:extLst>
              <a:ext uri="{FF2B5EF4-FFF2-40B4-BE49-F238E27FC236}">
                <a16:creationId xmlns:a16="http://schemas.microsoft.com/office/drawing/2014/main" id="{CED16C09-3804-44CC-8414-D26180666F56}"/>
              </a:ext>
            </a:extLst>
          </p:cNvPr>
          <p:cNvSpPr>
            <a:spLocks noChangeArrowheads="1"/>
          </p:cNvSpPr>
          <p:nvPr/>
        </p:nvSpPr>
        <p:spPr bwMode="auto">
          <a:xfrm>
            <a:off x="2719389" y="269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35" name="Oval 583">
            <a:extLst>
              <a:ext uri="{FF2B5EF4-FFF2-40B4-BE49-F238E27FC236}">
                <a16:creationId xmlns:a16="http://schemas.microsoft.com/office/drawing/2014/main" id="{CBB3CFF7-7E31-479A-9A0D-1CDC5BF11408}"/>
              </a:ext>
            </a:extLst>
          </p:cNvPr>
          <p:cNvSpPr>
            <a:spLocks noChangeArrowheads="1"/>
          </p:cNvSpPr>
          <p:nvPr/>
        </p:nvSpPr>
        <p:spPr bwMode="auto">
          <a:xfrm>
            <a:off x="3541714" y="2457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36" name="Oval 584">
            <a:extLst>
              <a:ext uri="{FF2B5EF4-FFF2-40B4-BE49-F238E27FC236}">
                <a16:creationId xmlns:a16="http://schemas.microsoft.com/office/drawing/2014/main" id="{14620E18-2361-48A0-8338-96B3041DCC1A}"/>
              </a:ext>
            </a:extLst>
          </p:cNvPr>
          <p:cNvSpPr>
            <a:spLocks noChangeArrowheads="1"/>
          </p:cNvSpPr>
          <p:nvPr/>
        </p:nvSpPr>
        <p:spPr bwMode="auto">
          <a:xfrm>
            <a:off x="3643314" y="2409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37" name="Oval 585">
            <a:extLst>
              <a:ext uri="{FF2B5EF4-FFF2-40B4-BE49-F238E27FC236}">
                <a16:creationId xmlns:a16="http://schemas.microsoft.com/office/drawing/2014/main" id="{185B641C-E9FA-44B7-A5CE-EE481782F3C7}"/>
              </a:ext>
            </a:extLst>
          </p:cNvPr>
          <p:cNvSpPr>
            <a:spLocks noChangeArrowheads="1"/>
          </p:cNvSpPr>
          <p:nvPr/>
        </p:nvSpPr>
        <p:spPr bwMode="auto">
          <a:xfrm>
            <a:off x="3916364" y="3054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38" name="Oval 586">
            <a:extLst>
              <a:ext uri="{FF2B5EF4-FFF2-40B4-BE49-F238E27FC236}">
                <a16:creationId xmlns:a16="http://schemas.microsoft.com/office/drawing/2014/main" id="{8F258529-DEFC-4E8C-8B74-3F7C06C8376D}"/>
              </a:ext>
            </a:extLst>
          </p:cNvPr>
          <p:cNvSpPr>
            <a:spLocks noChangeArrowheads="1"/>
          </p:cNvSpPr>
          <p:nvPr/>
        </p:nvSpPr>
        <p:spPr bwMode="auto">
          <a:xfrm>
            <a:off x="3703639" y="227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39" name="Oval 587">
            <a:extLst>
              <a:ext uri="{FF2B5EF4-FFF2-40B4-BE49-F238E27FC236}">
                <a16:creationId xmlns:a16="http://schemas.microsoft.com/office/drawing/2014/main" id="{D03C83E4-8337-4FF0-9496-0FF8B590FA41}"/>
              </a:ext>
            </a:extLst>
          </p:cNvPr>
          <p:cNvSpPr>
            <a:spLocks noChangeArrowheads="1"/>
          </p:cNvSpPr>
          <p:nvPr/>
        </p:nvSpPr>
        <p:spPr bwMode="auto">
          <a:xfrm>
            <a:off x="3738564" y="2419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40" name="Oval 588">
            <a:extLst>
              <a:ext uri="{FF2B5EF4-FFF2-40B4-BE49-F238E27FC236}">
                <a16:creationId xmlns:a16="http://schemas.microsoft.com/office/drawing/2014/main" id="{956BCD1F-2FE0-4661-BCAE-D1E1D9BBAF1E}"/>
              </a:ext>
            </a:extLst>
          </p:cNvPr>
          <p:cNvSpPr>
            <a:spLocks noChangeArrowheads="1"/>
          </p:cNvSpPr>
          <p:nvPr/>
        </p:nvSpPr>
        <p:spPr bwMode="auto">
          <a:xfrm>
            <a:off x="3765551"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41" name="Oval 589">
            <a:extLst>
              <a:ext uri="{FF2B5EF4-FFF2-40B4-BE49-F238E27FC236}">
                <a16:creationId xmlns:a16="http://schemas.microsoft.com/office/drawing/2014/main" id="{EBF6B169-0043-4865-A455-2DEAA6472DC3}"/>
              </a:ext>
            </a:extLst>
          </p:cNvPr>
          <p:cNvSpPr>
            <a:spLocks noChangeArrowheads="1"/>
          </p:cNvSpPr>
          <p:nvPr/>
        </p:nvSpPr>
        <p:spPr bwMode="auto">
          <a:xfrm>
            <a:off x="3768726" y="208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42" name="Oval 590">
            <a:extLst>
              <a:ext uri="{FF2B5EF4-FFF2-40B4-BE49-F238E27FC236}">
                <a16:creationId xmlns:a16="http://schemas.microsoft.com/office/drawing/2014/main" id="{2E4D036A-0CAB-41B0-8256-32916059FBC0}"/>
              </a:ext>
            </a:extLst>
          </p:cNvPr>
          <p:cNvSpPr>
            <a:spLocks noChangeArrowheads="1"/>
          </p:cNvSpPr>
          <p:nvPr/>
        </p:nvSpPr>
        <p:spPr bwMode="auto">
          <a:xfrm>
            <a:off x="3667126" y="2170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43" name="Oval 591">
            <a:extLst>
              <a:ext uri="{FF2B5EF4-FFF2-40B4-BE49-F238E27FC236}">
                <a16:creationId xmlns:a16="http://schemas.microsoft.com/office/drawing/2014/main" id="{02EB85BB-F48C-4BCC-83FB-C5B187E02C15}"/>
              </a:ext>
            </a:extLst>
          </p:cNvPr>
          <p:cNvSpPr>
            <a:spLocks noChangeArrowheads="1"/>
          </p:cNvSpPr>
          <p:nvPr/>
        </p:nvSpPr>
        <p:spPr bwMode="auto">
          <a:xfrm>
            <a:off x="3367089" y="2484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44" name="Oval 592">
            <a:extLst>
              <a:ext uri="{FF2B5EF4-FFF2-40B4-BE49-F238E27FC236}">
                <a16:creationId xmlns:a16="http://schemas.microsoft.com/office/drawing/2014/main" id="{6C1DDB56-9728-4129-98E7-DB43DF97C50C}"/>
              </a:ext>
            </a:extLst>
          </p:cNvPr>
          <p:cNvSpPr>
            <a:spLocks noChangeArrowheads="1"/>
          </p:cNvSpPr>
          <p:nvPr/>
        </p:nvSpPr>
        <p:spPr bwMode="auto">
          <a:xfrm>
            <a:off x="3660776" y="291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45" name="Oval 593">
            <a:extLst>
              <a:ext uri="{FF2B5EF4-FFF2-40B4-BE49-F238E27FC236}">
                <a16:creationId xmlns:a16="http://schemas.microsoft.com/office/drawing/2014/main" id="{C1E84D83-40BF-4990-8210-179F438F48C1}"/>
              </a:ext>
            </a:extLst>
          </p:cNvPr>
          <p:cNvSpPr>
            <a:spLocks noChangeArrowheads="1"/>
          </p:cNvSpPr>
          <p:nvPr/>
        </p:nvSpPr>
        <p:spPr bwMode="auto">
          <a:xfrm>
            <a:off x="3654426" y="258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46" name="Oval 594">
            <a:extLst>
              <a:ext uri="{FF2B5EF4-FFF2-40B4-BE49-F238E27FC236}">
                <a16:creationId xmlns:a16="http://schemas.microsoft.com/office/drawing/2014/main" id="{925EB105-A322-4F97-86ED-495AA85894BD}"/>
              </a:ext>
            </a:extLst>
          </p:cNvPr>
          <p:cNvSpPr>
            <a:spLocks noChangeArrowheads="1"/>
          </p:cNvSpPr>
          <p:nvPr/>
        </p:nvSpPr>
        <p:spPr bwMode="auto">
          <a:xfrm>
            <a:off x="3756026" y="231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47" name="Oval 595">
            <a:extLst>
              <a:ext uri="{FF2B5EF4-FFF2-40B4-BE49-F238E27FC236}">
                <a16:creationId xmlns:a16="http://schemas.microsoft.com/office/drawing/2014/main" id="{7A703914-13DB-44BB-87D4-E390DB605A04}"/>
              </a:ext>
            </a:extLst>
          </p:cNvPr>
          <p:cNvSpPr>
            <a:spLocks noChangeArrowheads="1"/>
          </p:cNvSpPr>
          <p:nvPr/>
        </p:nvSpPr>
        <p:spPr bwMode="auto">
          <a:xfrm>
            <a:off x="2670176" y="227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48" name="Oval 596">
            <a:extLst>
              <a:ext uri="{FF2B5EF4-FFF2-40B4-BE49-F238E27FC236}">
                <a16:creationId xmlns:a16="http://schemas.microsoft.com/office/drawing/2014/main" id="{04F59FDA-C0A9-4FE8-9706-E7C8926A6F2A}"/>
              </a:ext>
            </a:extLst>
          </p:cNvPr>
          <p:cNvSpPr>
            <a:spLocks noChangeArrowheads="1"/>
          </p:cNvSpPr>
          <p:nvPr/>
        </p:nvSpPr>
        <p:spPr bwMode="auto">
          <a:xfrm>
            <a:off x="2705101" y="2414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49" name="Oval 597">
            <a:extLst>
              <a:ext uri="{FF2B5EF4-FFF2-40B4-BE49-F238E27FC236}">
                <a16:creationId xmlns:a16="http://schemas.microsoft.com/office/drawing/2014/main" id="{262928A6-4F58-44E4-9298-FB588CA5A868}"/>
              </a:ext>
            </a:extLst>
          </p:cNvPr>
          <p:cNvSpPr>
            <a:spLocks noChangeArrowheads="1"/>
          </p:cNvSpPr>
          <p:nvPr/>
        </p:nvSpPr>
        <p:spPr bwMode="auto">
          <a:xfrm>
            <a:off x="2732089" y="216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50" name="Oval 598">
            <a:extLst>
              <a:ext uri="{FF2B5EF4-FFF2-40B4-BE49-F238E27FC236}">
                <a16:creationId xmlns:a16="http://schemas.microsoft.com/office/drawing/2014/main" id="{10134CF3-C018-4286-9880-0CE26C9620AB}"/>
              </a:ext>
            </a:extLst>
          </p:cNvPr>
          <p:cNvSpPr>
            <a:spLocks noChangeArrowheads="1"/>
          </p:cNvSpPr>
          <p:nvPr/>
        </p:nvSpPr>
        <p:spPr bwMode="auto">
          <a:xfrm>
            <a:off x="2735264" y="208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51" name="Oval 599">
            <a:extLst>
              <a:ext uri="{FF2B5EF4-FFF2-40B4-BE49-F238E27FC236}">
                <a16:creationId xmlns:a16="http://schemas.microsoft.com/office/drawing/2014/main" id="{ED0FEB3C-D9F0-4433-9688-28DE9313D715}"/>
              </a:ext>
            </a:extLst>
          </p:cNvPr>
          <p:cNvSpPr>
            <a:spLocks noChangeArrowheads="1"/>
          </p:cNvSpPr>
          <p:nvPr/>
        </p:nvSpPr>
        <p:spPr bwMode="auto">
          <a:xfrm>
            <a:off x="2633664" y="216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52" name="Oval 600">
            <a:extLst>
              <a:ext uri="{FF2B5EF4-FFF2-40B4-BE49-F238E27FC236}">
                <a16:creationId xmlns:a16="http://schemas.microsoft.com/office/drawing/2014/main" id="{5D07A4C0-97EA-4E74-B2EA-CA0FAAC8428B}"/>
              </a:ext>
            </a:extLst>
          </p:cNvPr>
          <p:cNvSpPr>
            <a:spLocks noChangeArrowheads="1"/>
          </p:cNvSpPr>
          <p:nvPr/>
        </p:nvSpPr>
        <p:spPr bwMode="auto">
          <a:xfrm>
            <a:off x="2719389" y="257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53" name="Oval 601">
            <a:extLst>
              <a:ext uri="{FF2B5EF4-FFF2-40B4-BE49-F238E27FC236}">
                <a16:creationId xmlns:a16="http://schemas.microsoft.com/office/drawing/2014/main" id="{85AAC911-82DC-474A-8E3B-B0216D055F15}"/>
              </a:ext>
            </a:extLst>
          </p:cNvPr>
          <p:cNvSpPr>
            <a:spLocks noChangeArrowheads="1"/>
          </p:cNvSpPr>
          <p:nvPr/>
        </p:nvSpPr>
        <p:spPr bwMode="auto">
          <a:xfrm>
            <a:off x="2620964" y="257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54" name="Oval 602">
            <a:extLst>
              <a:ext uri="{FF2B5EF4-FFF2-40B4-BE49-F238E27FC236}">
                <a16:creationId xmlns:a16="http://schemas.microsoft.com/office/drawing/2014/main" id="{E22F0B07-A900-4F87-9D84-F3EA88C21413}"/>
              </a:ext>
            </a:extLst>
          </p:cNvPr>
          <p:cNvSpPr>
            <a:spLocks noChangeArrowheads="1"/>
          </p:cNvSpPr>
          <p:nvPr/>
        </p:nvSpPr>
        <p:spPr bwMode="auto">
          <a:xfrm>
            <a:off x="3100389" y="265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55" name="Oval 603">
            <a:extLst>
              <a:ext uri="{FF2B5EF4-FFF2-40B4-BE49-F238E27FC236}">
                <a16:creationId xmlns:a16="http://schemas.microsoft.com/office/drawing/2014/main" id="{D46C33AB-7F3C-4416-88FF-CD2FBD53DCCE}"/>
              </a:ext>
            </a:extLst>
          </p:cNvPr>
          <p:cNvSpPr>
            <a:spLocks noChangeArrowheads="1"/>
          </p:cNvSpPr>
          <p:nvPr/>
        </p:nvSpPr>
        <p:spPr bwMode="auto">
          <a:xfrm>
            <a:off x="2603501" y="237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56" name="Oval 604">
            <a:extLst>
              <a:ext uri="{FF2B5EF4-FFF2-40B4-BE49-F238E27FC236}">
                <a16:creationId xmlns:a16="http://schemas.microsoft.com/office/drawing/2014/main" id="{3A86914A-07B8-474D-BECC-42D9E0047416}"/>
              </a:ext>
            </a:extLst>
          </p:cNvPr>
          <p:cNvSpPr>
            <a:spLocks noChangeArrowheads="1"/>
          </p:cNvSpPr>
          <p:nvPr/>
        </p:nvSpPr>
        <p:spPr bwMode="auto">
          <a:xfrm>
            <a:off x="3884614" y="300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57" name="Oval 605">
            <a:extLst>
              <a:ext uri="{FF2B5EF4-FFF2-40B4-BE49-F238E27FC236}">
                <a16:creationId xmlns:a16="http://schemas.microsoft.com/office/drawing/2014/main" id="{F2EE6017-2C87-4922-81A3-53B573C74B15}"/>
              </a:ext>
            </a:extLst>
          </p:cNvPr>
          <p:cNvSpPr>
            <a:spLocks noChangeArrowheads="1"/>
          </p:cNvSpPr>
          <p:nvPr/>
        </p:nvSpPr>
        <p:spPr bwMode="auto">
          <a:xfrm>
            <a:off x="2624139" y="288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58" name="Oval 606">
            <a:extLst>
              <a:ext uri="{FF2B5EF4-FFF2-40B4-BE49-F238E27FC236}">
                <a16:creationId xmlns:a16="http://schemas.microsoft.com/office/drawing/2014/main" id="{D2B1DD2F-00FA-4FD9-BE6F-D2EF5AF023A7}"/>
              </a:ext>
            </a:extLst>
          </p:cNvPr>
          <p:cNvSpPr>
            <a:spLocks noChangeArrowheads="1"/>
          </p:cNvSpPr>
          <p:nvPr/>
        </p:nvSpPr>
        <p:spPr bwMode="auto">
          <a:xfrm>
            <a:off x="3633789" y="283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59" name="Oval 607">
            <a:extLst>
              <a:ext uri="{FF2B5EF4-FFF2-40B4-BE49-F238E27FC236}">
                <a16:creationId xmlns:a16="http://schemas.microsoft.com/office/drawing/2014/main" id="{8D80BB9E-C410-4ED5-906C-33096E4C81EC}"/>
              </a:ext>
            </a:extLst>
          </p:cNvPr>
          <p:cNvSpPr>
            <a:spLocks noChangeArrowheads="1"/>
          </p:cNvSpPr>
          <p:nvPr/>
        </p:nvSpPr>
        <p:spPr bwMode="auto">
          <a:xfrm>
            <a:off x="2876551" y="224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60" name="Oval 608">
            <a:extLst>
              <a:ext uri="{FF2B5EF4-FFF2-40B4-BE49-F238E27FC236}">
                <a16:creationId xmlns:a16="http://schemas.microsoft.com/office/drawing/2014/main" id="{0D39872E-D1F8-4233-8139-D4C01DD865F7}"/>
              </a:ext>
            </a:extLst>
          </p:cNvPr>
          <p:cNvSpPr>
            <a:spLocks noChangeArrowheads="1"/>
          </p:cNvSpPr>
          <p:nvPr/>
        </p:nvSpPr>
        <p:spPr bwMode="auto">
          <a:xfrm>
            <a:off x="2879726" y="215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61" name="Oval 609">
            <a:extLst>
              <a:ext uri="{FF2B5EF4-FFF2-40B4-BE49-F238E27FC236}">
                <a16:creationId xmlns:a16="http://schemas.microsoft.com/office/drawing/2014/main" id="{E6160D2D-C764-4514-B56C-FCC531431E13}"/>
              </a:ext>
            </a:extLst>
          </p:cNvPr>
          <p:cNvSpPr>
            <a:spLocks noChangeArrowheads="1"/>
          </p:cNvSpPr>
          <p:nvPr/>
        </p:nvSpPr>
        <p:spPr bwMode="auto">
          <a:xfrm>
            <a:off x="2778126" y="224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62" name="Oval 610">
            <a:extLst>
              <a:ext uri="{FF2B5EF4-FFF2-40B4-BE49-F238E27FC236}">
                <a16:creationId xmlns:a16="http://schemas.microsoft.com/office/drawing/2014/main" id="{9E7DE51B-35BC-448A-BF09-6E2711A8500A}"/>
              </a:ext>
            </a:extLst>
          </p:cNvPr>
          <p:cNvSpPr>
            <a:spLocks noChangeArrowheads="1"/>
          </p:cNvSpPr>
          <p:nvPr/>
        </p:nvSpPr>
        <p:spPr bwMode="auto">
          <a:xfrm>
            <a:off x="3032126" y="2757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63" name="Oval 611">
            <a:extLst>
              <a:ext uri="{FF2B5EF4-FFF2-40B4-BE49-F238E27FC236}">
                <a16:creationId xmlns:a16="http://schemas.microsoft.com/office/drawing/2014/main" id="{07E7F365-E097-4415-9B8C-B3BDC1D6F628}"/>
              </a:ext>
            </a:extLst>
          </p:cNvPr>
          <p:cNvSpPr>
            <a:spLocks noChangeArrowheads="1"/>
          </p:cNvSpPr>
          <p:nvPr/>
        </p:nvSpPr>
        <p:spPr bwMode="auto">
          <a:xfrm>
            <a:off x="2736851" y="300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64" name="Oval 612">
            <a:extLst>
              <a:ext uri="{FF2B5EF4-FFF2-40B4-BE49-F238E27FC236}">
                <a16:creationId xmlns:a16="http://schemas.microsoft.com/office/drawing/2014/main" id="{5B45091F-E36C-4C92-AAD4-B1E2CBCD56F2}"/>
              </a:ext>
            </a:extLst>
          </p:cNvPr>
          <p:cNvSpPr>
            <a:spLocks noChangeArrowheads="1"/>
          </p:cNvSpPr>
          <p:nvPr/>
        </p:nvSpPr>
        <p:spPr bwMode="auto">
          <a:xfrm>
            <a:off x="2962276" y="257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65" name="Oval 613">
            <a:extLst>
              <a:ext uri="{FF2B5EF4-FFF2-40B4-BE49-F238E27FC236}">
                <a16:creationId xmlns:a16="http://schemas.microsoft.com/office/drawing/2014/main" id="{ABE94F75-ECD5-4FBF-AE18-B619CBD98B61}"/>
              </a:ext>
            </a:extLst>
          </p:cNvPr>
          <p:cNvSpPr>
            <a:spLocks noChangeArrowheads="1"/>
          </p:cNvSpPr>
          <p:nvPr/>
        </p:nvSpPr>
        <p:spPr bwMode="auto">
          <a:xfrm>
            <a:off x="2989264" y="233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66" name="Oval 614">
            <a:extLst>
              <a:ext uri="{FF2B5EF4-FFF2-40B4-BE49-F238E27FC236}">
                <a16:creationId xmlns:a16="http://schemas.microsoft.com/office/drawing/2014/main" id="{F552B2F1-E623-470F-A40C-5219F6B84B02}"/>
              </a:ext>
            </a:extLst>
          </p:cNvPr>
          <p:cNvSpPr>
            <a:spLocks noChangeArrowheads="1"/>
          </p:cNvSpPr>
          <p:nvPr/>
        </p:nvSpPr>
        <p:spPr bwMode="auto">
          <a:xfrm>
            <a:off x="2992439" y="224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67" name="Oval 615">
            <a:extLst>
              <a:ext uri="{FF2B5EF4-FFF2-40B4-BE49-F238E27FC236}">
                <a16:creationId xmlns:a16="http://schemas.microsoft.com/office/drawing/2014/main" id="{76BA7B86-278D-487B-946A-D92DE14995B1}"/>
              </a:ext>
            </a:extLst>
          </p:cNvPr>
          <p:cNvSpPr>
            <a:spLocks noChangeArrowheads="1"/>
          </p:cNvSpPr>
          <p:nvPr/>
        </p:nvSpPr>
        <p:spPr bwMode="auto">
          <a:xfrm>
            <a:off x="2908301" y="220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68" name="Oval 616">
            <a:extLst>
              <a:ext uri="{FF2B5EF4-FFF2-40B4-BE49-F238E27FC236}">
                <a16:creationId xmlns:a16="http://schemas.microsoft.com/office/drawing/2014/main" id="{6D5B6635-84B6-44E8-9D79-C05F147BF0A2}"/>
              </a:ext>
            </a:extLst>
          </p:cNvPr>
          <p:cNvSpPr>
            <a:spLocks noChangeArrowheads="1"/>
          </p:cNvSpPr>
          <p:nvPr/>
        </p:nvSpPr>
        <p:spPr bwMode="auto">
          <a:xfrm>
            <a:off x="2967039" y="211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69" name="Oval 617">
            <a:extLst>
              <a:ext uri="{FF2B5EF4-FFF2-40B4-BE49-F238E27FC236}">
                <a16:creationId xmlns:a16="http://schemas.microsoft.com/office/drawing/2014/main" id="{7689BDB5-1168-4C07-82A6-C76DCB266FE2}"/>
              </a:ext>
            </a:extLst>
          </p:cNvPr>
          <p:cNvSpPr>
            <a:spLocks noChangeArrowheads="1"/>
          </p:cNvSpPr>
          <p:nvPr/>
        </p:nvSpPr>
        <p:spPr bwMode="auto">
          <a:xfrm>
            <a:off x="2800351" y="242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70" name="Oval 618">
            <a:extLst>
              <a:ext uri="{FF2B5EF4-FFF2-40B4-BE49-F238E27FC236}">
                <a16:creationId xmlns:a16="http://schemas.microsoft.com/office/drawing/2014/main" id="{591D3322-CBD4-400E-A84C-B6711F9D27DF}"/>
              </a:ext>
            </a:extLst>
          </p:cNvPr>
          <p:cNvSpPr>
            <a:spLocks noChangeArrowheads="1"/>
          </p:cNvSpPr>
          <p:nvPr/>
        </p:nvSpPr>
        <p:spPr bwMode="auto">
          <a:xfrm>
            <a:off x="307181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71" name="Oval 619">
            <a:extLst>
              <a:ext uri="{FF2B5EF4-FFF2-40B4-BE49-F238E27FC236}">
                <a16:creationId xmlns:a16="http://schemas.microsoft.com/office/drawing/2014/main" id="{C9A40181-AC27-46A3-BDE3-C36581ADBA2D}"/>
              </a:ext>
            </a:extLst>
          </p:cNvPr>
          <p:cNvSpPr>
            <a:spLocks noChangeArrowheads="1"/>
          </p:cNvSpPr>
          <p:nvPr/>
        </p:nvSpPr>
        <p:spPr bwMode="auto">
          <a:xfrm>
            <a:off x="2933701" y="268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72" name="Oval 620">
            <a:extLst>
              <a:ext uri="{FF2B5EF4-FFF2-40B4-BE49-F238E27FC236}">
                <a16:creationId xmlns:a16="http://schemas.microsoft.com/office/drawing/2014/main" id="{81DAF79A-5411-4A7E-8893-70B15141232C}"/>
              </a:ext>
            </a:extLst>
          </p:cNvPr>
          <p:cNvSpPr>
            <a:spLocks noChangeArrowheads="1"/>
          </p:cNvSpPr>
          <p:nvPr/>
        </p:nvSpPr>
        <p:spPr bwMode="auto">
          <a:xfrm>
            <a:off x="3136901" y="232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73" name="Oval 621">
            <a:extLst>
              <a:ext uri="{FF2B5EF4-FFF2-40B4-BE49-F238E27FC236}">
                <a16:creationId xmlns:a16="http://schemas.microsoft.com/office/drawing/2014/main" id="{630E92C0-5515-4008-B199-647208A4B0FD}"/>
              </a:ext>
            </a:extLst>
          </p:cNvPr>
          <p:cNvSpPr>
            <a:spLocks noChangeArrowheads="1"/>
          </p:cNvSpPr>
          <p:nvPr/>
        </p:nvSpPr>
        <p:spPr bwMode="auto">
          <a:xfrm>
            <a:off x="2930526"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74" name="Oval 622">
            <a:extLst>
              <a:ext uri="{FF2B5EF4-FFF2-40B4-BE49-F238E27FC236}">
                <a16:creationId xmlns:a16="http://schemas.microsoft.com/office/drawing/2014/main" id="{BB246849-89E6-462D-BA27-25120F85BDF8}"/>
              </a:ext>
            </a:extLst>
          </p:cNvPr>
          <p:cNvSpPr>
            <a:spLocks noChangeArrowheads="1"/>
          </p:cNvSpPr>
          <p:nvPr/>
        </p:nvSpPr>
        <p:spPr bwMode="auto">
          <a:xfrm>
            <a:off x="3111501" y="2192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75" name="Oval 623">
            <a:extLst>
              <a:ext uri="{FF2B5EF4-FFF2-40B4-BE49-F238E27FC236}">
                <a16:creationId xmlns:a16="http://schemas.microsoft.com/office/drawing/2014/main" id="{E885E457-18D1-42FE-97FE-1A60AAAA49CD}"/>
              </a:ext>
            </a:extLst>
          </p:cNvPr>
          <p:cNvSpPr>
            <a:spLocks noChangeArrowheads="1"/>
          </p:cNvSpPr>
          <p:nvPr/>
        </p:nvSpPr>
        <p:spPr bwMode="auto">
          <a:xfrm>
            <a:off x="3167064" y="2097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76" name="Oval 624">
            <a:extLst>
              <a:ext uri="{FF2B5EF4-FFF2-40B4-BE49-F238E27FC236}">
                <a16:creationId xmlns:a16="http://schemas.microsoft.com/office/drawing/2014/main" id="{153FC774-85AB-4A68-8900-9BCE120512DD}"/>
              </a:ext>
            </a:extLst>
          </p:cNvPr>
          <p:cNvSpPr>
            <a:spLocks noChangeArrowheads="1"/>
          </p:cNvSpPr>
          <p:nvPr/>
        </p:nvSpPr>
        <p:spPr bwMode="auto">
          <a:xfrm>
            <a:off x="3124201" y="2549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77" name="Oval 625">
            <a:extLst>
              <a:ext uri="{FF2B5EF4-FFF2-40B4-BE49-F238E27FC236}">
                <a16:creationId xmlns:a16="http://schemas.microsoft.com/office/drawing/2014/main" id="{DCC19C0F-3839-4878-BF67-39C211BD3F2A}"/>
              </a:ext>
            </a:extLst>
          </p:cNvPr>
          <p:cNvSpPr>
            <a:spLocks noChangeArrowheads="1"/>
          </p:cNvSpPr>
          <p:nvPr/>
        </p:nvSpPr>
        <p:spPr bwMode="auto">
          <a:xfrm>
            <a:off x="3095626" y="2287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78" name="Oval 626">
            <a:extLst>
              <a:ext uri="{FF2B5EF4-FFF2-40B4-BE49-F238E27FC236}">
                <a16:creationId xmlns:a16="http://schemas.microsoft.com/office/drawing/2014/main" id="{FED39CD3-F290-4DCC-A655-7A0B0EA8EED7}"/>
              </a:ext>
            </a:extLst>
          </p:cNvPr>
          <p:cNvSpPr>
            <a:spLocks noChangeArrowheads="1"/>
          </p:cNvSpPr>
          <p:nvPr/>
        </p:nvSpPr>
        <p:spPr bwMode="auto">
          <a:xfrm>
            <a:off x="2592389" y="301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79" name="Oval 627">
            <a:extLst>
              <a:ext uri="{FF2B5EF4-FFF2-40B4-BE49-F238E27FC236}">
                <a16:creationId xmlns:a16="http://schemas.microsoft.com/office/drawing/2014/main" id="{75057C53-2C08-43C1-BEEB-CDE8D0E1A61B}"/>
              </a:ext>
            </a:extLst>
          </p:cNvPr>
          <p:cNvSpPr>
            <a:spLocks noChangeArrowheads="1"/>
          </p:cNvSpPr>
          <p:nvPr/>
        </p:nvSpPr>
        <p:spPr bwMode="auto">
          <a:xfrm>
            <a:off x="3330576" y="2260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80" name="Oval 628">
            <a:extLst>
              <a:ext uri="{FF2B5EF4-FFF2-40B4-BE49-F238E27FC236}">
                <a16:creationId xmlns:a16="http://schemas.microsoft.com/office/drawing/2014/main" id="{E79240D8-BEE3-4088-8B42-F8D8F7BAAC98}"/>
              </a:ext>
            </a:extLst>
          </p:cNvPr>
          <p:cNvSpPr>
            <a:spLocks noChangeArrowheads="1"/>
          </p:cNvSpPr>
          <p:nvPr/>
        </p:nvSpPr>
        <p:spPr bwMode="auto">
          <a:xfrm>
            <a:off x="3333751" y="217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81" name="Oval 629">
            <a:extLst>
              <a:ext uri="{FF2B5EF4-FFF2-40B4-BE49-F238E27FC236}">
                <a16:creationId xmlns:a16="http://schemas.microsoft.com/office/drawing/2014/main" id="{DAAD37FD-8575-4E10-897E-48A919639C49}"/>
              </a:ext>
            </a:extLst>
          </p:cNvPr>
          <p:cNvSpPr>
            <a:spLocks noChangeArrowheads="1"/>
          </p:cNvSpPr>
          <p:nvPr/>
        </p:nvSpPr>
        <p:spPr bwMode="auto">
          <a:xfrm>
            <a:off x="3249614" y="213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82" name="Oval 630">
            <a:extLst>
              <a:ext uri="{FF2B5EF4-FFF2-40B4-BE49-F238E27FC236}">
                <a16:creationId xmlns:a16="http://schemas.microsoft.com/office/drawing/2014/main" id="{7665D553-CA95-4DFA-8F57-D72A7479EDC0}"/>
              </a:ext>
            </a:extLst>
          </p:cNvPr>
          <p:cNvSpPr>
            <a:spLocks noChangeArrowheads="1"/>
          </p:cNvSpPr>
          <p:nvPr/>
        </p:nvSpPr>
        <p:spPr bwMode="auto">
          <a:xfrm>
            <a:off x="3232151" y="225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83" name="Oval 631">
            <a:extLst>
              <a:ext uri="{FF2B5EF4-FFF2-40B4-BE49-F238E27FC236}">
                <a16:creationId xmlns:a16="http://schemas.microsoft.com/office/drawing/2014/main" id="{C91B240F-5B2D-4DF5-9AC7-57344CA2E6B8}"/>
              </a:ext>
            </a:extLst>
          </p:cNvPr>
          <p:cNvSpPr>
            <a:spLocks noChangeArrowheads="1"/>
          </p:cNvSpPr>
          <p:nvPr/>
        </p:nvSpPr>
        <p:spPr bwMode="auto">
          <a:xfrm>
            <a:off x="3213101" y="2667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84" name="Oval 632">
            <a:extLst>
              <a:ext uri="{FF2B5EF4-FFF2-40B4-BE49-F238E27FC236}">
                <a16:creationId xmlns:a16="http://schemas.microsoft.com/office/drawing/2014/main" id="{1EC29564-D1DA-4652-8551-EFF1286C5423}"/>
              </a:ext>
            </a:extLst>
          </p:cNvPr>
          <p:cNvSpPr>
            <a:spLocks noChangeArrowheads="1"/>
          </p:cNvSpPr>
          <p:nvPr/>
        </p:nvSpPr>
        <p:spPr bwMode="auto">
          <a:xfrm>
            <a:off x="3201989" y="2471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85" name="Oval 633">
            <a:extLst>
              <a:ext uri="{FF2B5EF4-FFF2-40B4-BE49-F238E27FC236}">
                <a16:creationId xmlns:a16="http://schemas.microsoft.com/office/drawing/2014/main" id="{5C52719A-F195-4C76-8D9E-7C51BA7CDBC7}"/>
              </a:ext>
            </a:extLst>
          </p:cNvPr>
          <p:cNvSpPr>
            <a:spLocks noChangeArrowheads="1"/>
          </p:cNvSpPr>
          <p:nvPr/>
        </p:nvSpPr>
        <p:spPr bwMode="auto">
          <a:xfrm>
            <a:off x="4114801" y="2955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86" name="Oval 634">
            <a:extLst>
              <a:ext uri="{FF2B5EF4-FFF2-40B4-BE49-F238E27FC236}">
                <a16:creationId xmlns:a16="http://schemas.microsoft.com/office/drawing/2014/main" id="{3E4A3AB2-9CA8-486F-89BD-F17CE7D6B85B}"/>
              </a:ext>
            </a:extLst>
          </p:cNvPr>
          <p:cNvSpPr>
            <a:spLocks noChangeArrowheads="1"/>
          </p:cNvSpPr>
          <p:nvPr/>
        </p:nvSpPr>
        <p:spPr bwMode="auto">
          <a:xfrm>
            <a:off x="4772026" y="2813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87" name="Oval 635">
            <a:extLst>
              <a:ext uri="{FF2B5EF4-FFF2-40B4-BE49-F238E27FC236}">
                <a16:creationId xmlns:a16="http://schemas.microsoft.com/office/drawing/2014/main" id="{040D796C-FDF5-411B-B63D-B55844C26464}"/>
              </a:ext>
            </a:extLst>
          </p:cNvPr>
          <p:cNvSpPr>
            <a:spLocks noChangeArrowheads="1"/>
          </p:cNvSpPr>
          <p:nvPr/>
        </p:nvSpPr>
        <p:spPr bwMode="auto">
          <a:xfrm>
            <a:off x="3448051" y="2584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88" name="Oval 636">
            <a:extLst>
              <a:ext uri="{FF2B5EF4-FFF2-40B4-BE49-F238E27FC236}">
                <a16:creationId xmlns:a16="http://schemas.microsoft.com/office/drawing/2014/main" id="{E3662936-7B90-4FAD-BB25-6075B3A8426D}"/>
              </a:ext>
            </a:extLst>
          </p:cNvPr>
          <p:cNvSpPr>
            <a:spLocks noChangeArrowheads="1"/>
          </p:cNvSpPr>
          <p:nvPr/>
        </p:nvSpPr>
        <p:spPr bwMode="auto">
          <a:xfrm>
            <a:off x="3465514" y="2984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89" name="Oval 637">
            <a:extLst>
              <a:ext uri="{FF2B5EF4-FFF2-40B4-BE49-F238E27FC236}">
                <a16:creationId xmlns:a16="http://schemas.microsoft.com/office/drawing/2014/main" id="{79056EA7-21D3-4A76-8CA4-11DEA2C6C628}"/>
              </a:ext>
            </a:extLst>
          </p:cNvPr>
          <p:cNvSpPr>
            <a:spLocks noChangeArrowheads="1"/>
          </p:cNvSpPr>
          <p:nvPr/>
        </p:nvSpPr>
        <p:spPr bwMode="auto">
          <a:xfrm>
            <a:off x="3478214" y="225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90" name="Oval 638">
            <a:extLst>
              <a:ext uri="{FF2B5EF4-FFF2-40B4-BE49-F238E27FC236}">
                <a16:creationId xmlns:a16="http://schemas.microsoft.com/office/drawing/2014/main" id="{7CF703FF-24A0-4BA8-B1AD-A178FAE4BAE1}"/>
              </a:ext>
            </a:extLst>
          </p:cNvPr>
          <p:cNvSpPr>
            <a:spLocks noChangeArrowheads="1"/>
          </p:cNvSpPr>
          <p:nvPr/>
        </p:nvSpPr>
        <p:spPr bwMode="auto">
          <a:xfrm>
            <a:off x="3394076" y="220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91" name="Oval 639">
            <a:extLst>
              <a:ext uri="{FF2B5EF4-FFF2-40B4-BE49-F238E27FC236}">
                <a16:creationId xmlns:a16="http://schemas.microsoft.com/office/drawing/2014/main" id="{207E62B5-C1B1-48E5-9CB9-D045D3EAEE7D}"/>
              </a:ext>
            </a:extLst>
          </p:cNvPr>
          <p:cNvSpPr>
            <a:spLocks noChangeArrowheads="1"/>
          </p:cNvSpPr>
          <p:nvPr/>
        </p:nvSpPr>
        <p:spPr bwMode="auto">
          <a:xfrm>
            <a:off x="3376614" y="233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92" name="Oval 640">
            <a:extLst>
              <a:ext uri="{FF2B5EF4-FFF2-40B4-BE49-F238E27FC236}">
                <a16:creationId xmlns:a16="http://schemas.microsoft.com/office/drawing/2014/main" id="{048DFF68-DD84-49CA-9786-9174386727D8}"/>
              </a:ext>
            </a:extLst>
          </p:cNvPr>
          <p:cNvSpPr>
            <a:spLocks noChangeArrowheads="1"/>
          </p:cNvSpPr>
          <p:nvPr/>
        </p:nvSpPr>
        <p:spPr bwMode="auto">
          <a:xfrm>
            <a:off x="3452814" y="212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93" name="Oval 641">
            <a:extLst>
              <a:ext uri="{FF2B5EF4-FFF2-40B4-BE49-F238E27FC236}">
                <a16:creationId xmlns:a16="http://schemas.microsoft.com/office/drawing/2014/main" id="{C5C0009A-252F-411F-A8D0-05F3DCE2CB07}"/>
              </a:ext>
            </a:extLst>
          </p:cNvPr>
          <p:cNvSpPr>
            <a:spLocks noChangeArrowheads="1"/>
          </p:cNvSpPr>
          <p:nvPr/>
        </p:nvSpPr>
        <p:spPr bwMode="auto">
          <a:xfrm>
            <a:off x="3519489" y="2379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94" name="Oval 642">
            <a:extLst>
              <a:ext uri="{FF2B5EF4-FFF2-40B4-BE49-F238E27FC236}">
                <a16:creationId xmlns:a16="http://schemas.microsoft.com/office/drawing/2014/main" id="{3088AA63-6E75-4F5F-95A5-C9260A5CE338}"/>
              </a:ext>
            </a:extLst>
          </p:cNvPr>
          <p:cNvSpPr>
            <a:spLocks noChangeArrowheads="1"/>
          </p:cNvSpPr>
          <p:nvPr/>
        </p:nvSpPr>
        <p:spPr bwMode="auto">
          <a:xfrm>
            <a:off x="3870326" y="257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95" name="Oval 643">
            <a:extLst>
              <a:ext uri="{FF2B5EF4-FFF2-40B4-BE49-F238E27FC236}">
                <a16:creationId xmlns:a16="http://schemas.microsoft.com/office/drawing/2014/main" id="{F4FE29F2-DF7C-46AC-9C64-D85A46D31D05}"/>
              </a:ext>
            </a:extLst>
          </p:cNvPr>
          <p:cNvSpPr>
            <a:spLocks noChangeArrowheads="1"/>
          </p:cNvSpPr>
          <p:nvPr/>
        </p:nvSpPr>
        <p:spPr bwMode="auto">
          <a:xfrm>
            <a:off x="3824289" y="2471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96" name="Oval 644">
            <a:extLst>
              <a:ext uri="{FF2B5EF4-FFF2-40B4-BE49-F238E27FC236}">
                <a16:creationId xmlns:a16="http://schemas.microsoft.com/office/drawing/2014/main" id="{C81CE5D1-C4B8-4D9E-9550-A06A18FAAA43}"/>
              </a:ext>
            </a:extLst>
          </p:cNvPr>
          <p:cNvSpPr>
            <a:spLocks noChangeArrowheads="1"/>
          </p:cNvSpPr>
          <p:nvPr/>
        </p:nvSpPr>
        <p:spPr bwMode="auto">
          <a:xfrm>
            <a:off x="2211389" y="359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97" name="Oval 645">
            <a:extLst>
              <a:ext uri="{FF2B5EF4-FFF2-40B4-BE49-F238E27FC236}">
                <a16:creationId xmlns:a16="http://schemas.microsoft.com/office/drawing/2014/main" id="{6DE6650E-C53F-489C-8D9D-2C6FE3A135AE}"/>
              </a:ext>
            </a:extLst>
          </p:cNvPr>
          <p:cNvSpPr>
            <a:spLocks noChangeArrowheads="1"/>
          </p:cNvSpPr>
          <p:nvPr/>
        </p:nvSpPr>
        <p:spPr bwMode="auto">
          <a:xfrm>
            <a:off x="2119314" y="2794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98" name="Oval 646">
            <a:extLst>
              <a:ext uri="{FF2B5EF4-FFF2-40B4-BE49-F238E27FC236}">
                <a16:creationId xmlns:a16="http://schemas.microsoft.com/office/drawing/2014/main" id="{00A0026D-78C5-40DF-9331-D1A67E449786}"/>
              </a:ext>
            </a:extLst>
          </p:cNvPr>
          <p:cNvSpPr>
            <a:spLocks noChangeArrowheads="1"/>
          </p:cNvSpPr>
          <p:nvPr/>
        </p:nvSpPr>
        <p:spPr bwMode="auto">
          <a:xfrm>
            <a:off x="3284539" y="358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99" name="Oval 647">
            <a:extLst>
              <a:ext uri="{FF2B5EF4-FFF2-40B4-BE49-F238E27FC236}">
                <a16:creationId xmlns:a16="http://schemas.microsoft.com/office/drawing/2014/main" id="{DDED4117-3269-47D0-9C86-29B3A1E73723}"/>
              </a:ext>
            </a:extLst>
          </p:cNvPr>
          <p:cNvSpPr>
            <a:spLocks noChangeArrowheads="1"/>
          </p:cNvSpPr>
          <p:nvPr/>
        </p:nvSpPr>
        <p:spPr bwMode="auto">
          <a:xfrm>
            <a:off x="3297239" y="3381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00" name="Oval 648">
            <a:extLst>
              <a:ext uri="{FF2B5EF4-FFF2-40B4-BE49-F238E27FC236}">
                <a16:creationId xmlns:a16="http://schemas.microsoft.com/office/drawing/2014/main" id="{AEDABC38-5B33-43F3-AE13-3EA89B0C9123}"/>
              </a:ext>
            </a:extLst>
          </p:cNvPr>
          <p:cNvSpPr>
            <a:spLocks noChangeArrowheads="1"/>
          </p:cNvSpPr>
          <p:nvPr/>
        </p:nvSpPr>
        <p:spPr bwMode="auto">
          <a:xfrm>
            <a:off x="3211513" y="34210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01" name="Oval 649">
            <a:extLst>
              <a:ext uri="{FF2B5EF4-FFF2-40B4-BE49-F238E27FC236}">
                <a16:creationId xmlns:a16="http://schemas.microsoft.com/office/drawing/2014/main" id="{BE87DF45-CC9C-43B4-9D4D-D3A527F6FA51}"/>
              </a:ext>
            </a:extLst>
          </p:cNvPr>
          <p:cNvSpPr>
            <a:spLocks noChangeArrowheads="1"/>
          </p:cNvSpPr>
          <p:nvPr/>
        </p:nvSpPr>
        <p:spPr bwMode="auto">
          <a:xfrm>
            <a:off x="3192464" y="3303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02" name="Oval 650">
            <a:extLst>
              <a:ext uri="{FF2B5EF4-FFF2-40B4-BE49-F238E27FC236}">
                <a16:creationId xmlns:a16="http://schemas.microsoft.com/office/drawing/2014/main" id="{CD1BCA3B-DE76-4426-89C6-335E44E68EA3}"/>
              </a:ext>
            </a:extLst>
          </p:cNvPr>
          <p:cNvSpPr>
            <a:spLocks noChangeArrowheads="1"/>
          </p:cNvSpPr>
          <p:nvPr/>
        </p:nvSpPr>
        <p:spPr bwMode="auto">
          <a:xfrm>
            <a:off x="2809876" y="272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03" name="Oval 651">
            <a:extLst>
              <a:ext uri="{FF2B5EF4-FFF2-40B4-BE49-F238E27FC236}">
                <a16:creationId xmlns:a16="http://schemas.microsoft.com/office/drawing/2014/main" id="{9099F05D-5125-464D-B980-D280D52A118F}"/>
              </a:ext>
            </a:extLst>
          </p:cNvPr>
          <p:cNvSpPr>
            <a:spLocks noChangeArrowheads="1"/>
          </p:cNvSpPr>
          <p:nvPr/>
        </p:nvSpPr>
        <p:spPr bwMode="auto">
          <a:xfrm>
            <a:off x="3287714" y="3235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04" name="Oval 652">
            <a:extLst>
              <a:ext uri="{FF2B5EF4-FFF2-40B4-BE49-F238E27FC236}">
                <a16:creationId xmlns:a16="http://schemas.microsoft.com/office/drawing/2014/main" id="{3D7CBE5D-6CB8-482B-86EB-A12999AA2EB7}"/>
              </a:ext>
            </a:extLst>
          </p:cNvPr>
          <p:cNvSpPr>
            <a:spLocks noChangeArrowheads="1"/>
          </p:cNvSpPr>
          <p:nvPr/>
        </p:nvSpPr>
        <p:spPr bwMode="auto">
          <a:xfrm>
            <a:off x="3221039" y="319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05" name="Oval 653">
            <a:extLst>
              <a:ext uri="{FF2B5EF4-FFF2-40B4-BE49-F238E27FC236}">
                <a16:creationId xmlns:a16="http://schemas.microsoft.com/office/drawing/2014/main" id="{EFF4200D-C2C5-494F-9A13-5CFA12B16613}"/>
              </a:ext>
            </a:extLst>
          </p:cNvPr>
          <p:cNvSpPr>
            <a:spLocks noChangeArrowheads="1"/>
          </p:cNvSpPr>
          <p:nvPr/>
        </p:nvSpPr>
        <p:spPr bwMode="auto">
          <a:xfrm>
            <a:off x="3322639"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06" name="Oval 654">
            <a:extLst>
              <a:ext uri="{FF2B5EF4-FFF2-40B4-BE49-F238E27FC236}">
                <a16:creationId xmlns:a16="http://schemas.microsoft.com/office/drawing/2014/main" id="{01AD1ED6-C882-47D7-B29D-B55E2B95A39D}"/>
              </a:ext>
            </a:extLst>
          </p:cNvPr>
          <p:cNvSpPr>
            <a:spLocks noChangeArrowheads="1"/>
          </p:cNvSpPr>
          <p:nvPr/>
        </p:nvSpPr>
        <p:spPr bwMode="auto">
          <a:xfrm>
            <a:off x="2903539" y="312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07" name="Oval 655">
            <a:extLst>
              <a:ext uri="{FF2B5EF4-FFF2-40B4-BE49-F238E27FC236}">
                <a16:creationId xmlns:a16="http://schemas.microsoft.com/office/drawing/2014/main" id="{7F7874B9-3E18-4044-ADFD-E54AFB8A038F}"/>
              </a:ext>
            </a:extLst>
          </p:cNvPr>
          <p:cNvSpPr>
            <a:spLocks noChangeArrowheads="1"/>
          </p:cNvSpPr>
          <p:nvPr/>
        </p:nvSpPr>
        <p:spPr bwMode="auto">
          <a:xfrm>
            <a:off x="333375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08" name="Oval 656">
            <a:extLst>
              <a:ext uri="{FF2B5EF4-FFF2-40B4-BE49-F238E27FC236}">
                <a16:creationId xmlns:a16="http://schemas.microsoft.com/office/drawing/2014/main" id="{0E95E6C3-4DFF-4393-835D-A2615EA296B9}"/>
              </a:ext>
            </a:extLst>
          </p:cNvPr>
          <p:cNvSpPr>
            <a:spLocks noChangeArrowheads="1"/>
          </p:cNvSpPr>
          <p:nvPr/>
        </p:nvSpPr>
        <p:spPr bwMode="auto">
          <a:xfrm>
            <a:off x="2384426" y="314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09" name="Oval 657">
            <a:extLst>
              <a:ext uri="{FF2B5EF4-FFF2-40B4-BE49-F238E27FC236}">
                <a16:creationId xmlns:a16="http://schemas.microsoft.com/office/drawing/2014/main" id="{182D164A-FC7D-4EC4-B7AD-64A887C977A3}"/>
              </a:ext>
            </a:extLst>
          </p:cNvPr>
          <p:cNvSpPr>
            <a:spLocks noChangeArrowheads="1"/>
          </p:cNvSpPr>
          <p:nvPr/>
        </p:nvSpPr>
        <p:spPr bwMode="auto">
          <a:xfrm>
            <a:off x="2303464" y="3375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10" name="Oval 658">
            <a:extLst>
              <a:ext uri="{FF2B5EF4-FFF2-40B4-BE49-F238E27FC236}">
                <a16:creationId xmlns:a16="http://schemas.microsoft.com/office/drawing/2014/main" id="{4ED02729-6A33-4661-92C3-64DB7230439D}"/>
              </a:ext>
            </a:extLst>
          </p:cNvPr>
          <p:cNvSpPr>
            <a:spLocks noChangeArrowheads="1"/>
          </p:cNvSpPr>
          <p:nvPr/>
        </p:nvSpPr>
        <p:spPr bwMode="auto">
          <a:xfrm>
            <a:off x="2374901" y="337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11" name="Oval 659">
            <a:extLst>
              <a:ext uri="{FF2B5EF4-FFF2-40B4-BE49-F238E27FC236}">
                <a16:creationId xmlns:a16="http://schemas.microsoft.com/office/drawing/2014/main" id="{8E27CBDB-76D4-4539-921B-4009F14C11F3}"/>
              </a:ext>
            </a:extLst>
          </p:cNvPr>
          <p:cNvSpPr>
            <a:spLocks noChangeArrowheads="1"/>
          </p:cNvSpPr>
          <p:nvPr/>
        </p:nvSpPr>
        <p:spPr bwMode="auto">
          <a:xfrm>
            <a:off x="2398714" y="330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12" name="Oval 660">
            <a:extLst>
              <a:ext uri="{FF2B5EF4-FFF2-40B4-BE49-F238E27FC236}">
                <a16:creationId xmlns:a16="http://schemas.microsoft.com/office/drawing/2014/main" id="{31A0FEE2-FD1F-4AB9-9382-8CD0AD4E69B7}"/>
              </a:ext>
            </a:extLst>
          </p:cNvPr>
          <p:cNvSpPr>
            <a:spLocks noChangeArrowheads="1"/>
          </p:cNvSpPr>
          <p:nvPr/>
        </p:nvSpPr>
        <p:spPr bwMode="auto">
          <a:xfrm>
            <a:off x="2608264" y="275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13" name="Oval 661">
            <a:extLst>
              <a:ext uri="{FF2B5EF4-FFF2-40B4-BE49-F238E27FC236}">
                <a16:creationId xmlns:a16="http://schemas.microsoft.com/office/drawing/2014/main" id="{A2DE8B2F-DD4E-4DCB-9DD7-FE08CBC88285}"/>
              </a:ext>
            </a:extLst>
          </p:cNvPr>
          <p:cNvSpPr>
            <a:spLocks noChangeArrowheads="1"/>
          </p:cNvSpPr>
          <p:nvPr/>
        </p:nvSpPr>
        <p:spPr bwMode="auto">
          <a:xfrm>
            <a:off x="2433639" y="321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14" name="Oval 662">
            <a:extLst>
              <a:ext uri="{FF2B5EF4-FFF2-40B4-BE49-F238E27FC236}">
                <a16:creationId xmlns:a16="http://schemas.microsoft.com/office/drawing/2014/main" id="{E82BC8D7-2F78-4255-A428-B0404B96E333}"/>
              </a:ext>
            </a:extLst>
          </p:cNvPr>
          <p:cNvSpPr>
            <a:spLocks noChangeArrowheads="1"/>
          </p:cNvSpPr>
          <p:nvPr/>
        </p:nvSpPr>
        <p:spPr bwMode="auto">
          <a:xfrm>
            <a:off x="2282826" y="3113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15" name="Oval 663">
            <a:extLst>
              <a:ext uri="{FF2B5EF4-FFF2-40B4-BE49-F238E27FC236}">
                <a16:creationId xmlns:a16="http://schemas.microsoft.com/office/drawing/2014/main" id="{22898C40-5232-47F0-81D2-A458EEA75B55}"/>
              </a:ext>
            </a:extLst>
          </p:cNvPr>
          <p:cNvSpPr>
            <a:spLocks noChangeArrowheads="1"/>
          </p:cNvSpPr>
          <p:nvPr/>
        </p:nvSpPr>
        <p:spPr bwMode="auto">
          <a:xfrm>
            <a:off x="2528889" y="322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16" name="Oval 664">
            <a:extLst>
              <a:ext uri="{FF2B5EF4-FFF2-40B4-BE49-F238E27FC236}">
                <a16:creationId xmlns:a16="http://schemas.microsoft.com/office/drawing/2014/main" id="{EFC84CB1-6F31-433A-A6B0-7EDCCAA71AFE}"/>
              </a:ext>
            </a:extLst>
          </p:cNvPr>
          <p:cNvSpPr>
            <a:spLocks noChangeArrowheads="1"/>
          </p:cNvSpPr>
          <p:nvPr/>
        </p:nvSpPr>
        <p:spPr bwMode="auto">
          <a:xfrm>
            <a:off x="2552701" y="352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17" name="Oval 665">
            <a:extLst>
              <a:ext uri="{FF2B5EF4-FFF2-40B4-BE49-F238E27FC236}">
                <a16:creationId xmlns:a16="http://schemas.microsoft.com/office/drawing/2014/main" id="{E0F410BE-F6BA-47F8-8824-1795E5187D09}"/>
              </a:ext>
            </a:extLst>
          </p:cNvPr>
          <p:cNvSpPr>
            <a:spLocks noChangeArrowheads="1"/>
          </p:cNvSpPr>
          <p:nvPr/>
        </p:nvSpPr>
        <p:spPr bwMode="auto">
          <a:xfrm>
            <a:off x="2466976" y="35687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18" name="Oval 666">
            <a:extLst>
              <a:ext uri="{FF2B5EF4-FFF2-40B4-BE49-F238E27FC236}">
                <a16:creationId xmlns:a16="http://schemas.microsoft.com/office/drawing/2014/main" id="{91B8A71A-81CF-4772-8C25-3FE965A423D7}"/>
              </a:ext>
            </a:extLst>
          </p:cNvPr>
          <p:cNvSpPr>
            <a:spLocks noChangeArrowheads="1"/>
          </p:cNvSpPr>
          <p:nvPr/>
        </p:nvSpPr>
        <p:spPr bwMode="auto">
          <a:xfrm>
            <a:off x="2455864" y="3500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19" name="Oval 667">
            <a:extLst>
              <a:ext uri="{FF2B5EF4-FFF2-40B4-BE49-F238E27FC236}">
                <a16:creationId xmlns:a16="http://schemas.microsoft.com/office/drawing/2014/main" id="{03FAD573-B8D1-4035-A42C-CEFDFCFC6AB4}"/>
              </a:ext>
            </a:extLst>
          </p:cNvPr>
          <p:cNvSpPr>
            <a:spLocks noChangeArrowheads="1"/>
          </p:cNvSpPr>
          <p:nvPr/>
        </p:nvSpPr>
        <p:spPr bwMode="auto">
          <a:xfrm>
            <a:off x="2519364" y="345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20" name="Oval 668">
            <a:extLst>
              <a:ext uri="{FF2B5EF4-FFF2-40B4-BE49-F238E27FC236}">
                <a16:creationId xmlns:a16="http://schemas.microsoft.com/office/drawing/2014/main" id="{9FD54872-46C7-4860-AB4E-1637FEB808EC}"/>
              </a:ext>
            </a:extLst>
          </p:cNvPr>
          <p:cNvSpPr>
            <a:spLocks noChangeArrowheads="1"/>
          </p:cNvSpPr>
          <p:nvPr/>
        </p:nvSpPr>
        <p:spPr bwMode="auto">
          <a:xfrm>
            <a:off x="2543176" y="338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21" name="Oval 669">
            <a:extLst>
              <a:ext uri="{FF2B5EF4-FFF2-40B4-BE49-F238E27FC236}">
                <a16:creationId xmlns:a16="http://schemas.microsoft.com/office/drawing/2014/main" id="{F99FA1B7-74A6-4EF9-B71B-6445AAD050E3}"/>
              </a:ext>
            </a:extLst>
          </p:cNvPr>
          <p:cNvSpPr>
            <a:spLocks noChangeArrowheads="1"/>
          </p:cNvSpPr>
          <p:nvPr/>
        </p:nvSpPr>
        <p:spPr bwMode="auto">
          <a:xfrm>
            <a:off x="2444751" y="338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22" name="Oval 670">
            <a:extLst>
              <a:ext uri="{FF2B5EF4-FFF2-40B4-BE49-F238E27FC236}">
                <a16:creationId xmlns:a16="http://schemas.microsoft.com/office/drawing/2014/main" id="{FEACDC48-48AF-497B-BF27-1D4C65E4B062}"/>
              </a:ext>
            </a:extLst>
          </p:cNvPr>
          <p:cNvSpPr>
            <a:spLocks noChangeArrowheads="1"/>
          </p:cNvSpPr>
          <p:nvPr/>
        </p:nvSpPr>
        <p:spPr bwMode="auto">
          <a:xfrm>
            <a:off x="2606676" y="3173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23" name="Oval 671">
            <a:extLst>
              <a:ext uri="{FF2B5EF4-FFF2-40B4-BE49-F238E27FC236}">
                <a16:creationId xmlns:a16="http://schemas.microsoft.com/office/drawing/2014/main" id="{04C54824-34C0-411B-BD03-25645D2BF154}"/>
              </a:ext>
            </a:extLst>
          </p:cNvPr>
          <p:cNvSpPr>
            <a:spLocks noChangeArrowheads="1"/>
          </p:cNvSpPr>
          <p:nvPr/>
        </p:nvSpPr>
        <p:spPr bwMode="auto">
          <a:xfrm>
            <a:off x="2641601" y="3313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24" name="Oval 672">
            <a:extLst>
              <a:ext uri="{FF2B5EF4-FFF2-40B4-BE49-F238E27FC236}">
                <a16:creationId xmlns:a16="http://schemas.microsoft.com/office/drawing/2014/main" id="{BB6A64F7-274A-40FB-9E63-59D68FB9E616}"/>
              </a:ext>
            </a:extLst>
          </p:cNvPr>
          <p:cNvSpPr>
            <a:spLocks noChangeArrowheads="1"/>
          </p:cNvSpPr>
          <p:nvPr/>
        </p:nvSpPr>
        <p:spPr bwMode="auto">
          <a:xfrm>
            <a:off x="2632076" y="354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25" name="Oval 673">
            <a:extLst>
              <a:ext uri="{FF2B5EF4-FFF2-40B4-BE49-F238E27FC236}">
                <a16:creationId xmlns:a16="http://schemas.microsoft.com/office/drawing/2014/main" id="{0AAB1F28-D294-492A-8E16-71078424BDD8}"/>
              </a:ext>
            </a:extLst>
          </p:cNvPr>
          <p:cNvSpPr>
            <a:spLocks noChangeArrowheads="1"/>
          </p:cNvSpPr>
          <p:nvPr/>
        </p:nvSpPr>
        <p:spPr bwMode="auto">
          <a:xfrm>
            <a:off x="2655889" y="347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26" name="Oval 674">
            <a:extLst>
              <a:ext uri="{FF2B5EF4-FFF2-40B4-BE49-F238E27FC236}">
                <a16:creationId xmlns:a16="http://schemas.microsoft.com/office/drawing/2014/main" id="{29A53842-BEF2-4737-84BB-90DD7C976EFE}"/>
              </a:ext>
            </a:extLst>
          </p:cNvPr>
          <p:cNvSpPr>
            <a:spLocks noChangeArrowheads="1"/>
          </p:cNvSpPr>
          <p:nvPr/>
        </p:nvSpPr>
        <p:spPr bwMode="auto">
          <a:xfrm>
            <a:off x="2690814" y="337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27" name="Oval 675">
            <a:extLst>
              <a:ext uri="{FF2B5EF4-FFF2-40B4-BE49-F238E27FC236}">
                <a16:creationId xmlns:a16="http://schemas.microsoft.com/office/drawing/2014/main" id="{A9510B56-D47E-4B93-BAC5-31FF21DC43ED}"/>
              </a:ext>
            </a:extLst>
          </p:cNvPr>
          <p:cNvSpPr>
            <a:spLocks noChangeArrowheads="1"/>
          </p:cNvSpPr>
          <p:nvPr/>
        </p:nvSpPr>
        <p:spPr bwMode="auto">
          <a:xfrm>
            <a:off x="2778126" y="319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28" name="Oval 676">
            <a:extLst>
              <a:ext uri="{FF2B5EF4-FFF2-40B4-BE49-F238E27FC236}">
                <a16:creationId xmlns:a16="http://schemas.microsoft.com/office/drawing/2014/main" id="{D66228F0-E096-437F-9024-03D5DB1386CB}"/>
              </a:ext>
            </a:extLst>
          </p:cNvPr>
          <p:cNvSpPr>
            <a:spLocks noChangeArrowheads="1"/>
          </p:cNvSpPr>
          <p:nvPr/>
        </p:nvSpPr>
        <p:spPr bwMode="auto">
          <a:xfrm>
            <a:off x="2751139" y="324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29" name="Oval 677">
            <a:extLst>
              <a:ext uri="{FF2B5EF4-FFF2-40B4-BE49-F238E27FC236}">
                <a16:creationId xmlns:a16="http://schemas.microsoft.com/office/drawing/2014/main" id="{4D0108D2-A15B-45A2-A043-E01D3884BFA5}"/>
              </a:ext>
            </a:extLst>
          </p:cNvPr>
          <p:cNvSpPr>
            <a:spLocks noChangeArrowheads="1"/>
          </p:cNvSpPr>
          <p:nvPr/>
        </p:nvSpPr>
        <p:spPr bwMode="auto">
          <a:xfrm>
            <a:off x="2786064" y="338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30" name="Oval 678">
            <a:extLst>
              <a:ext uri="{FF2B5EF4-FFF2-40B4-BE49-F238E27FC236}">
                <a16:creationId xmlns:a16="http://schemas.microsoft.com/office/drawing/2014/main" id="{DD8ECF5F-915E-4F05-A961-30F59CBDA7DC}"/>
              </a:ext>
            </a:extLst>
          </p:cNvPr>
          <p:cNvSpPr>
            <a:spLocks noChangeArrowheads="1"/>
          </p:cNvSpPr>
          <p:nvPr/>
        </p:nvSpPr>
        <p:spPr bwMode="auto">
          <a:xfrm>
            <a:off x="2794001" y="2906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31" name="Oval 679">
            <a:extLst>
              <a:ext uri="{FF2B5EF4-FFF2-40B4-BE49-F238E27FC236}">
                <a16:creationId xmlns:a16="http://schemas.microsoft.com/office/drawing/2014/main" id="{7D2B91CF-36C1-4659-B344-1D03ED7CCDE6}"/>
              </a:ext>
            </a:extLst>
          </p:cNvPr>
          <p:cNvSpPr>
            <a:spLocks noChangeArrowheads="1"/>
          </p:cNvSpPr>
          <p:nvPr/>
        </p:nvSpPr>
        <p:spPr bwMode="auto">
          <a:xfrm>
            <a:off x="2714626" y="314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32" name="Oval 680">
            <a:extLst>
              <a:ext uri="{FF2B5EF4-FFF2-40B4-BE49-F238E27FC236}">
                <a16:creationId xmlns:a16="http://schemas.microsoft.com/office/drawing/2014/main" id="{E0D29C31-32B4-460E-BB49-69D4407F47DE}"/>
              </a:ext>
            </a:extLst>
          </p:cNvPr>
          <p:cNvSpPr>
            <a:spLocks noChangeArrowheads="1"/>
          </p:cNvSpPr>
          <p:nvPr/>
        </p:nvSpPr>
        <p:spPr bwMode="auto">
          <a:xfrm>
            <a:off x="2800351" y="354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33" name="Oval 681">
            <a:extLst>
              <a:ext uri="{FF2B5EF4-FFF2-40B4-BE49-F238E27FC236}">
                <a16:creationId xmlns:a16="http://schemas.microsoft.com/office/drawing/2014/main" id="{2836AFBE-534F-46EB-BA8D-16A022C8196D}"/>
              </a:ext>
            </a:extLst>
          </p:cNvPr>
          <p:cNvSpPr>
            <a:spLocks noChangeArrowheads="1"/>
          </p:cNvSpPr>
          <p:nvPr/>
        </p:nvSpPr>
        <p:spPr bwMode="auto">
          <a:xfrm>
            <a:off x="2701926" y="355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34" name="Oval 682">
            <a:extLst>
              <a:ext uri="{FF2B5EF4-FFF2-40B4-BE49-F238E27FC236}">
                <a16:creationId xmlns:a16="http://schemas.microsoft.com/office/drawing/2014/main" id="{5EAB77E8-9EFE-4DC8-B2A7-CFD74BB065BA}"/>
              </a:ext>
            </a:extLst>
          </p:cNvPr>
          <p:cNvSpPr>
            <a:spLocks noChangeArrowheads="1"/>
          </p:cNvSpPr>
          <p:nvPr/>
        </p:nvSpPr>
        <p:spPr bwMode="auto">
          <a:xfrm>
            <a:off x="2803526" y="3284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35" name="Oval 683">
            <a:extLst>
              <a:ext uri="{FF2B5EF4-FFF2-40B4-BE49-F238E27FC236}">
                <a16:creationId xmlns:a16="http://schemas.microsoft.com/office/drawing/2014/main" id="{17F6953C-80D2-412E-9F2E-BF2063117785}"/>
              </a:ext>
            </a:extLst>
          </p:cNvPr>
          <p:cNvSpPr>
            <a:spLocks noChangeArrowheads="1"/>
          </p:cNvSpPr>
          <p:nvPr/>
        </p:nvSpPr>
        <p:spPr bwMode="auto">
          <a:xfrm>
            <a:off x="2982914" y="324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36" name="Oval 684">
            <a:extLst>
              <a:ext uri="{FF2B5EF4-FFF2-40B4-BE49-F238E27FC236}">
                <a16:creationId xmlns:a16="http://schemas.microsoft.com/office/drawing/2014/main" id="{906783D9-54F1-4747-881C-A75730A80D02}"/>
              </a:ext>
            </a:extLst>
          </p:cNvPr>
          <p:cNvSpPr>
            <a:spLocks noChangeArrowheads="1"/>
          </p:cNvSpPr>
          <p:nvPr/>
        </p:nvSpPr>
        <p:spPr bwMode="auto">
          <a:xfrm>
            <a:off x="3006726" y="354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37" name="Oval 685">
            <a:extLst>
              <a:ext uri="{FF2B5EF4-FFF2-40B4-BE49-F238E27FC236}">
                <a16:creationId xmlns:a16="http://schemas.microsoft.com/office/drawing/2014/main" id="{A873FB15-9F9C-44E7-B184-7A49834FF098}"/>
              </a:ext>
            </a:extLst>
          </p:cNvPr>
          <p:cNvSpPr>
            <a:spLocks noChangeArrowheads="1"/>
          </p:cNvSpPr>
          <p:nvPr/>
        </p:nvSpPr>
        <p:spPr bwMode="auto">
          <a:xfrm>
            <a:off x="2921001" y="35861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38" name="Oval 686">
            <a:extLst>
              <a:ext uri="{FF2B5EF4-FFF2-40B4-BE49-F238E27FC236}">
                <a16:creationId xmlns:a16="http://schemas.microsoft.com/office/drawing/2014/main" id="{BBC94553-9865-43EC-BB14-6D8EF5E9B87B}"/>
              </a:ext>
            </a:extLst>
          </p:cNvPr>
          <p:cNvSpPr>
            <a:spLocks noChangeArrowheads="1"/>
          </p:cNvSpPr>
          <p:nvPr/>
        </p:nvSpPr>
        <p:spPr bwMode="auto">
          <a:xfrm>
            <a:off x="3343276" y="2944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39" name="Oval 687">
            <a:extLst>
              <a:ext uri="{FF2B5EF4-FFF2-40B4-BE49-F238E27FC236}">
                <a16:creationId xmlns:a16="http://schemas.microsoft.com/office/drawing/2014/main" id="{C1DFE51B-21B4-4038-8DA7-7080C7D78A7D}"/>
              </a:ext>
            </a:extLst>
          </p:cNvPr>
          <p:cNvSpPr>
            <a:spLocks noChangeArrowheads="1"/>
          </p:cNvSpPr>
          <p:nvPr/>
        </p:nvSpPr>
        <p:spPr bwMode="auto">
          <a:xfrm>
            <a:off x="3522664" y="267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40" name="Oval 688">
            <a:extLst>
              <a:ext uri="{FF2B5EF4-FFF2-40B4-BE49-F238E27FC236}">
                <a16:creationId xmlns:a16="http://schemas.microsoft.com/office/drawing/2014/main" id="{2FB3994F-9570-4DFE-A5BF-4675AC049298}"/>
              </a:ext>
            </a:extLst>
          </p:cNvPr>
          <p:cNvSpPr>
            <a:spLocks noChangeArrowheads="1"/>
          </p:cNvSpPr>
          <p:nvPr/>
        </p:nvSpPr>
        <p:spPr bwMode="auto">
          <a:xfrm>
            <a:off x="2800351" y="280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41" name="Oval 689">
            <a:extLst>
              <a:ext uri="{FF2B5EF4-FFF2-40B4-BE49-F238E27FC236}">
                <a16:creationId xmlns:a16="http://schemas.microsoft.com/office/drawing/2014/main" id="{0A8F476E-3079-4AA5-93FE-71F827240352}"/>
              </a:ext>
            </a:extLst>
          </p:cNvPr>
          <p:cNvSpPr>
            <a:spLocks noChangeArrowheads="1"/>
          </p:cNvSpPr>
          <p:nvPr/>
        </p:nvSpPr>
        <p:spPr bwMode="auto">
          <a:xfrm>
            <a:off x="2898776" y="3405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42" name="Oval 690">
            <a:extLst>
              <a:ext uri="{FF2B5EF4-FFF2-40B4-BE49-F238E27FC236}">
                <a16:creationId xmlns:a16="http://schemas.microsoft.com/office/drawing/2014/main" id="{BFEE8617-52C5-41B5-B440-8DA082A29D58}"/>
              </a:ext>
            </a:extLst>
          </p:cNvPr>
          <p:cNvSpPr>
            <a:spLocks noChangeArrowheads="1"/>
          </p:cNvSpPr>
          <p:nvPr/>
        </p:nvSpPr>
        <p:spPr bwMode="auto">
          <a:xfrm>
            <a:off x="3032126" y="330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43" name="Oval 691">
            <a:extLst>
              <a:ext uri="{FF2B5EF4-FFF2-40B4-BE49-F238E27FC236}">
                <a16:creationId xmlns:a16="http://schemas.microsoft.com/office/drawing/2014/main" id="{6242256C-5CD0-49C1-9439-34FC0A06A366}"/>
              </a:ext>
            </a:extLst>
          </p:cNvPr>
          <p:cNvSpPr>
            <a:spLocks noChangeArrowheads="1"/>
          </p:cNvSpPr>
          <p:nvPr/>
        </p:nvSpPr>
        <p:spPr bwMode="auto">
          <a:xfrm>
            <a:off x="2892426" y="330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44" name="Oval 692">
            <a:extLst>
              <a:ext uri="{FF2B5EF4-FFF2-40B4-BE49-F238E27FC236}">
                <a16:creationId xmlns:a16="http://schemas.microsoft.com/office/drawing/2014/main" id="{C8BEDF96-8940-48F2-873F-50C42D49C253}"/>
              </a:ext>
            </a:extLst>
          </p:cNvPr>
          <p:cNvSpPr>
            <a:spLocks noChangeArrowheads="1"/>
          </p:cNvSpPr>
          <p:nvPr/>
        </p:nvSpPr>
        <p:spPr bwMode="auto">
          <a:xfrm>
            <a:off x="2514601" y="289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45" name="Oval 693">
            <a:extLst>
              <a:ext uri="{FF2B5EF4-FFF2-40B4-BE49-F238E27FC236}">
                <a16:creationId xmlns:a16="http://schemas.microsoft.com/office/drawing/2014/main" id="{7CB2CFAF-A404-49B4-B636-5E3A58FCBC11}"/>
              </a:ext>
            </a:extLst>
          </p:cNvPr>
          <p:cNvSpPr>
            <a:spLocks noChangeArrowheads="1"/>
          </p:cNvSpPr>
          <p:nvPr/>
        </p:nvSpPr>
        <p:spPr bwMode="auto">
          <a:xfrm>
            <a:off x="3092451" y="317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46" name="Oval 694">
            <a:extLst>
              <a:ext uri="{FF2B5EF4-FFF2-40B4-BE49-F238E27FC236}">
                <a16:creationId xmlns:a16="http://schemas.microsoft.com/office/drawing/2014/main" id="{9AB3F679-43B6-468A-B3E6-B9BC295802EE}"/>
              </a:ext>
            </a:extLst>
          </p:cNvPr>
          <p:cNvSpPr>
            <a:spLocks noChangeArrowheads="1"/>
          </p:cNvSpPr>
          <p:nvPr/>
        </p:nvSpPr>
        <p:spPr bwMode="auto">
          <a:xfrm>
            <a:off x="3127376"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47" name="Oval 695">
            <a:extLst>
              <a:ext uri="{FF2B5EF4-FFF2-40B4-BE49-F238E27FC236}">
                <a16:creationId xmlns:a16="http://schemas.microsoft.com/office/drawing/2014/main" id="{AFB3BDAC-7D3B-45FD-8224-D0F2C20B84FA}"/>
              </a:ext>
            </a:extLst>
          </p:cNvPr>
          <p:cNvSpPr>
            <a:spLocks noChangeArrowheads="1"/>
          </p:cNvSpPr>
          <p:nvPr/>
        </p:nvSpPr>
        <p:spPr bwMode="auto">
          <a:xfrm>
            <a:off x="3390901" y="2657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48" name="Oval 696">
            <a:extLst>
              <a:ext uri="{FF2B5EF4-FFF2-40B4-BE49-F238E27FC236}">
                <a16:creationId xmlns:a16="http://schemas.microsoft.com/office/drawing/2014/main" id="{97F6AD41-CB7F-44B6-9FB7-B89D58777062}"/>
              </a:ext>
            </a:extLst>
          </p:cNvPr>
          <p:cNvSpPr>
            <a:spLocks noChangeArrowheads="1"/>
          </p:cNvSpPr>
          <p:nvPr/>
        </p:nvSpPr>
        <p:spPr bwMode="auto">
          <a:xfrm>
            <a:off x="3070226" y="3032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49" name="Oval 697">
            <a:extLst>
              <a:ext uri="{FF2B5EF4-FFF2-40B4-BE49-F238E27FC236}">
                <a16:creationId xmlns:a16="http://schemas.microsoft.com/office/drawing/2014/main" id="{6745FD4A-7048-489C-B46D-772A9AFCF012}"/>
              </a:ext>
            </a:extLst>
          </p:cNvPr>
          <p:cNvSpPr>
            <a:spLocks noChangeArrowheads="1"/>
          </p:cNvSpPr>
          <p:nvPr/>
        </p:nvSpPr>
        <p:spPr bwMode="auto">
          <a:xfrm>
            <a:off x="3141664" y="347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50" name="Oval 698">
            <a:extLst>
              <a:ext uri="{FF2B5EF4-FFF2-40B4-BE49-F238E27FC236}">
                <a16:creationId xmlns:a16="http://schemas.microsoft.com/office/drawing/2014/main" id="{666D59BA-F9B6-4476-8FE0-FDF93C551F22}"/>
              </a:ext>
            </a:extLst>
          </p:cNvPr>
          <p:cNvSpPr>
            <a:spLocks noChangeArrowheads="1"/>
          </p:cNvSpPr>
          <p:nvPr/>
        </p:nvSpPr>
        <p:spPr bwMode="auto">
          <a:xfrm>
            <a:off x="3055939" y="2871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51" name="Oval 699">
            <a:extLst>
              <a:ext uri="{FF2B5EF4-FFF2-40B4-BE49-F238E27FC236}">
                <a16:creationId xmlns:a16="http://schemas.microsoft.com/office/drawing/2014/main" id="{5652FC2C-2A26-4813-8455-7C48A4B592CE}"/>
              </a:ext>
            </a:extLst>
          </p:cNvPr>
          <p:cNvSpPr>
            <a:spLocks noChangeArrowheads="1"/>
          </p:cNvSpPr>
          <p:nvPr/>
        </p:nvSpPr>
        <p:spPr bwMode="auto">
          <a:xfrm>
            <a:off x="3198814" y="3114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52" name="Oval 700">
            <a:extLst>
              <a:ext uri="{FF2B5EF4-FFF2-40B4-BE49-F238E27FC236}">
                <a16:creationId xmlns:a16="http://schemas.microsoft.com/office/drawing/2014/main" id="{733046C9-30C2-49F7-8BD5-27C099CCFFB9}"/>
              </a:ext>
            </a:extLst>
          </p:cNvPr>
          <p:cNvSpPr>
            <a:spLocks noChangeArrowheads="1"/>
          </p:cNvSpPr>
          <p:nvPr/>
        </p:nvSpPr>
        <p:spPr bwMode="auto">
          <a:xfrm>
            <a:off x="3325814" y="280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53" name="Oval 701">
            <a:extLst>
              <a:ext uri="{FF2B5EF4-FFF2-40B4-BE49-F238E27FC236}">
                <a16:creationId xmlns:a16="http://schemas.microsoft.com/office/drawing/2014/main" id="{858F5097-DC1C-458A-8A85-AE6383408F87}"/>
              </a:ext>
            </a:extLst>
          </p:cNvPr>
          <p:cNvSpPr>
            <a:spLocks noChangeArrowheads="1"/>
          </p:cNvSpPr>
          <p:nvPr/>
        </p:nvSpPr>
        <p:spPr bwMode="auto">
          <a:xfrm>
            <a:off x="3433764" y="327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54" name="Oval 702">
            <a:extLst>
              <a:ext uri="{FF2B5EF4-FFF2-40B4-BE49-F238E27FC236}">
                <a16:creationId xmlns:a16="http://schemas.microsoft.com/office/drawing/2014/main" id="{0BD7E9F2-A01E-4DC9-AB51-DF330138B267}"/>
              </a:ext>
            </a:extLst>
          </p:cNvPr>
          <p:cNvSpPr>
            <a:spLocks noChangeArrowheads="1"/>
          </p:cNvSpPr>
          <p:nvPr/>
        </p:nvSpPr>
        <p:spPr bwMode="auto">
          <a:xfrm>
            <a:off x="3457576" y="357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55" name="Oval 703">
            <a:extLst>
              <a:ext uri="{FF2B5EF4-FFF2-40B4-BE49-F238E27FC236}">
                <a16:creationId xmlns:a16="http://schemas.microsoft.com/office/drawing/2014/main" id="{806F5591-61D7-4A76-93F9-4633253ED8F0}"/>
              </a:ext>
            </a:extLst>
          </p:cNvPr>
          <p:cNvSpPr>
            <a:spLocks noChangeArrowheads="1"/>
          </p:cNvSpPr>
          <p:nvPr/>
        </p:nvSpPr>
        <p:spPr bwMode="auto">
          <a:xfrm>
            <a:off x="3352801" y="349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56" name="Oval 704">
            <a:extLst>
              <a:ext uri="{FF2B5EF4-FFF2-40B4-BE49-F238E27FC236}">
                <a16:creationId xmlns:a16="http://schemas.microsoft.com/office/drawing/2014/main" id="{8CA13F4E-B22D-4DC0-896A-12DA8B6BA2BB}"/>
              </a:ext>
            </a:extLst>
          </p:cNvPr>
          <p:cNvSpPr>
            <a:spLocks noChangeArrowheads="1"/>
          </p:cNvSpPr>
          <p:nvPr/>
        </p:nvSpPr>
        <p:spPr bwMode="auto">
          <a:xfrm>
            <a:off x="4024314" y="2943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57" name="Oval 705">
            <a:extLst>
              <a:ext uri="{FF2B5EF4-FFF2-40B4-BE49-F238E27FC236}">
                <a16:creationId xmlns:a16="http://schemas.microsoft.com/office/drawing/2014/main" id="{FE1C61F4-EC11-45D6-B1F7-48CF640C22B8}"/>
              </a:ext>
            </a:extLst>
          </p:cNvPr>
          <p:cNvSpPr>
            <a:spLocks noChangeArrowheads="1"/>
          </p:cNvSpPr>
          <p:nvPr/>
        </p:nvSpPr>
        <p:spPr bwMode="auto">
          <a:xfrm>
            <a:off x="3448051" y="342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58" name="Oval 706">
            <a:extLst>
              <a:ext uri="{FF2B5EF4-FFF2-40B4-BE49-F238E27FC236}">
                <a16:creationId xmlns:a16="http://schemas.microsoft.com/office/drawing/2014/main" id="{1AD11A82-B19C-4E52-BA22-13F4F4425248}"/>
              </a:ext>
            </a:extLst>
          </p:cNvPr>
          <p:cNvSpPr>
            <a:spLocks noChangeArrowheads="1"/>
          </p:cNvSpPr>
          <p:nvPr/>
        </p:nvSpPr>
        <p:spPr bwMode="auto">
          <a:xfrm>
            <a:off x="3222626" y="2855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59" name="Oval 707">
            <a:extLst>
              <a:ext uri="{FF2B5EF4-FFF2-40B4-BE49-F238E27FC236}">
                <a16:creationId xmlns:a16="http://schemas.microsoft.com/office/drawing/2014/main" id="{DF093045-FA42-4F45-A254-11A1FA303322}"/>
              </a:ext>
            </a:extLst>
          </p:cNvPr>
          <p:cNvSpPr>
            <a:spLocks noChangeArrowheads="1"/>
          </p:cNvSpPr>
          <p:nvPr/>
        </p:nvSpPr>
        <p:spPr bwMode="auto">
          <a:xfrm>
            <a:off x="3482976" y="3338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60" name="Oval 708">
            <a:extLst>
              <a:ext uri="{FF2B5EF4-FFF2-40B4-BE49-F238E27FC236}">
                <a16:creationId xmlns:a16="http://schemas.microsoft.com/office/drawing/2014/main" id="{C27C6795-AB79-4EBF-9AA8-BF8D71B3FB17}"/>
              </a:ext>
            </a:extLst>
          </p:cNvPr>
          <p:cNvSpPr>
            <a:spLocks noChangeArrowheads="1"/>
          </p:cNvSpPr>
          <p:nvPr/>
        </p:nvSpPr>
        <p:spPr bwMode="auto">
          <a:xfrm>
            <a:off x="3390901" y="321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61" name="Oval 709">
            <a:extLst>
              <a:ext uri="{FF2B5EF4-FFF2-40B4-BE49-F238E27FC236}">
                <a16:creationId xmlns:a16="http://schemas.microsoft.com/office/drawing/2014/main" id="{18879EB3-66CB-4B7C-A282-35712091B084}"/>
              </a:ext>
            </a:extLst>
          </p:cNvPr>
          <p:cNvSpPr>
            <a:spLocks noChangeArrowheads="1"/>
          </p:cNvSpPr>
          <p:nvPr/>
        </p:nvSpPr>
        <p:spPr bwMode="auto">
          <a:xfrm>
            <a:off x="4826001" y="316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62" name="Oval 710">
            <a:extLst>
              <a:ext uri="{FF2B5EF4-FFF2-40B4-BE49-F238E27FC236}">
                <a16:creationId xmlns:a16="http://schemas.microsoft.com/office/drawing/2014/main" id="{CD9A3C63-9FA4-49EE-B524-09226E90E878}"/>
              </a:ext>
            </a:extLst>
          </p:cNvPr>
          <p:cNvSpPr>
            <a:spLocks noChangeArrowheads="1"/>
          </p:cNvSpPr>
          <p:nvPr/>
        </p:nvSpPr>
        <p:spPr bwMode="auto">
          <a:xfrm>
            <a:off x="3543301" y="320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63" name="Oval 711">
            <a:extLst>
              <a:ext uri="{FF2B5EF4-FFF2-40B4-BE49-F238E27FC236}">
                <a16:creationId xmlns:a16="http://schemas.microsoft.com/office/drawing/2014/main" id="{D52748F7-7CD9-477A-9870-3C4B43E91AFB}"/>
              </a:ext>
            </a:extLst>
          </p:cNvPr>
          <p:cNvSpPr>
            <a:spLocks noChangeArrowheads="1"/>
          </p:cNvSpPr>
          <p:nvPr/>
        </p:nvSpPr>
        <p:spPr bwMode="auto">
          <a:xfrm>
            <a:off x="3238501" y="301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64" name="Oval 712">
            <a:extLst>
              <a:ext uri="{FF2B5EF4-FFF2-40B4-BE49-F238E27FC236}">
                <a16:creationId xmlns:a16="http://schemas.microsoft.com/office/drawing/2014/main" id="{BA527EF3-0FD8-4E93-9D53-F74B1B74020E}"/>
              </a:ext>
            </a:extLst>
          </p:cNvPr>
          <p:cNvSpPr>
            <a:spLocks noChangeArrowheads="1"/>
          </p:cNvSpPr>
          <p:nvPr/>
        </p:nvSpPr>
        <p:spPr bwMode="auto">
          <a:xfrm>
            <a:off x="3605214" y="310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65" name="Oval 713">
            <a:extLst>
              <a:ext uri="{FF2B5EF4-FFF2-40B4-BE49-F238E27FC236}">
                <a16:creationId xmlns:a16="http://schemas.microsoft.com/office/drawing/2014/main" id="{5FE0C548-B85F-454B-8CAE-3EBBBE317F9F}"/>
              </a:ext>
            </a:extLst>
          </p:cNvPr>
          <p:cNvSpPr>
            <a:spLocks noChangeArrowheads="1"/>
          </p:cNvSpPr>
          <p:nvPr/>
        </p:nvSpPr>
        <p:spPr bwMode="auto">
          <a:xfrm>
            <a:off x="3506789" y="309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66" name="Oval 714">
            <a:extLst>
              <a:ext uri="{FF2B5EF4-FFF2-40B4-BE49-F238E27FC236}">
                <a16:creationId xmlns:a16="http://schemas.microsoft.com/office/drawing/2014/main" id="{86EF9054-40E7-438C-8BDB-00CA258D51FD}"/>
              </a:ext>
            </a:extLst>
          </p:cNvPr>
          <p:cNvSpPr>
            <a:spLocks noChangeArrowheads="1"/>
          </p:cNvSpPr>
          <p:nvPr/>
        </p:nvSpPr>
        <p:spPr bwMode="auto">
          <a:xfrm>
            <a:off x="3568701" y="357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67" name="Oval 715">
            <a:extLst>
              <a:ext uri="{FF2B5EF4-FFF2-40B4-BE49-F238E27FC236}">
                <a16:creationId xmlns:a16="http://schemas.microsoft.com/office/drawing/2014/main" id="{1B0F10AE-94EF-4265-801D-1E692C5F99C1}"/>
              </a:ext>
            </a:extLst>
          </p:cNvPr>
          <p:cNvSpPr>
            <a:spLocks noChangeArrowheads="1"/>
          </p:cNvSpPr>
          <p:nvPr/>
        </p:nvSpPr>
        <p:spPr bwMode="auto">
          <a:xfrm>
            <a:off x="3592514" y="350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68" name="Oval 716">
            <a:extLst>
              <a:ext uri="{FF2B5EF4-FFF2-40B4-BE49-F238E27FC236}">
                <a16:creationId xmlns:a16="http://schemas.microsoft.com/office/drawing/2014/main" id="{6C2DC4D2-9CA6-4C40-8996-94812EBB5CF2}"/>
              </a:ext>
            </a:extLst>
          </p:cNvPr>
          <p:cNvSpPr>
            <a:spLocks noChangeArrowheads="1"/>
          </p:cNvSpPr>
          <p:nvPr/>
        </p:nvSpPr>
        <p:spPr bwMode="auto">
          <a:xfrm>
            <a:off x="3494089" y="350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69" name="Oval 717">
            <a:extLst>
              <a:ext uri="{FF2B5EF4-FFF2-40B4-BE49-F238E27FC236}">
                <a16:creationId xmlns:a16="http://schemas.microsoft.com/office/drawing/2014/main" id="{14CF995A-88C5-4829-B155-C673B83498D5}"/>
              </a:ext>
            </a:extLst>
          </p:cNvPr>
          <p:cNvSpPr>
            <a:spLocks noChangeArrowheads="1"/>
          </p:cNvSpPr>
          <p:nvPr/>
        </p:nvSpPr>
        <p:spPr bwMode="auto">
          <a:xfrm>
            <a:off x="3617914" y="318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70" name="Oval 718">
            <a:extLst>
              <a:ext uri="{FF2B5EF4-FFF2-40B4-BE49-F238E27FC236}">
                <a16:creationId xmlns:a16="http://schemas.microsoft.com/office/drawing/2014/main" id="{DAD17AD1-3085-468E-861B-7D5EA6BE8A73}"/>
              </a:ext>
            </a:extLst>
          </p:cNvPr>
          <p:cNvSpPr>
            <a:spLocks noChangeArrowheads="1"/>
          </p:cNvSpPr>
          <p:nvPr/>
        </p:nvSpPr>
        <p:spPr bwMode="auto">
          <a:xfrm>
            <a:off x="3656014" y="3295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71" name="Oval 719">
            <a:extLst>
              <a:ext uri="{FF2B5EF4-FFF2-40B4-BE49-F238E27FC236}">
                <a16:creationId xmlns:a16="http://schemas.microsoft.com/office/drawing/2014/main" id="{121670FC-43ED-4D4E-8DCA-5A4D4B2F1BC7}"/>
              </a:ext>
            </a:extLst>
          </p:cNvPr>
          <p:cNvSpPr>
            <a:spLocks noChangeArrowheads="1"/>
          </p:cNvSpPr>
          <p:nvPr/>
        </p:nvSpPr>
        <p:spPr bwMode="auto">
          <a:xfrm>
            <a:off x="3690939" y="343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72" name="Oval 720">
            <a:extLst>
              <a:ext uri="{FF2B5EF4-FFF2-40B4-BE49-F238E27FC236}">
                <a16:creationId xmlns:a16="http://schemas.microsoft.com/office/drawing/2014/main" id="{7F6E47BB-5626-4669-A6A2-D35CCE16D4FC}"/>
              </a:ext>
            </a:extLst>
          </p:cNvPr>
          <p:cNvSpPr>
            <a:spLocks noChangeArrowheads="1"/>
          </p:cNvSpPr>
          <p:nvPr/>
        </p:nvSpPr>
        <p:spPr bwMode="auto">
          <a:xfrm>
            <a:off x="3717926" y="3187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73" name="Oval 721">
            <a:extLst>
              <a:ext uri="{FF2B5EF4-FFF2-40B4-BE49-F238E27FC236}">
                <a16:creationId xmlns:a16="http://schemas.microsoft.com/office/drawing/2014/main" id="{C78D83C1-61FD-4C39-94DB-BB33758BF8B9}"/>
              </a:ext>
            </a:extLst>
          </p:cNvPr>
          <p:cNvSpPr>
            <a:spLocks noChangeArrowheads="1"/>
          </p:cNvSpPr>
          <p:nvPr/>
        </p:nvSpPr>
        <p:spPr bwMode="auto">
          <a:xfrm>
            <a:off x="3721101" y="310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74" name="Oval 722">
            <a:extLst>
              <a:ext uri="{FF2B5EF4-FFF2-40B4-BE49-F238E27FC236}">
                <a16:creationId xmlns:a16="http://schemas.microsoft.com/office/drawing/2014/main" id="{09FF3189-0F75-47A1-ABF6-42AF72FD15DF}"/>
              </a:ext>
            </a:extLst>
          </p:cNvPr>
          <p:cNvSpPr>
            <a:spLocks noChangeArrowheads="1"/>
          </p:cNvSpPr>
          <p:nvPr/>
        </p:nvSpPr>
        <p:spPr bwMode="auto">
          <a:xfrm>
            <a:off x="3705226" y="359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75" name="Oval 723">
            <a:extLst>
              <a:ext uri="{FF2B5EF4-FFF2-40B4-BE49-F238E27FC236}">
                <a16:creationId xmlns:a16="http://schemas.microsoft.com/office/drawing/2014/main" id="{D0434D4D-7540-451A-B210-4A836C2496E6}"/>
              </a:ext>
            </a:extLst>
          </p:cNvPr>
          <p:cNvSpPr>
            <a:spLocks noChangeArrowheads="1"/>
          </p:cNvSpPr>
          <p:nvPr/>
        </p:nvSpPr>
        <p:spPr bwMode="auto">
          <a:xfrm>
            <a:off x="3740151" y="3502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76" name="Oval 724">
            <a:extLst>
              <a:ext uri="{FF2B5EF4-FFF2-40B4-BE49-F238E27FC236}">
                <a16:creationId xmlns:a16="http://schemas.microsoft.com/office/drawing/2014/main" id="{883CC7CF-C7A5-4CD1-B316-31BDCC164D06}"/>
              </a:ext>
            </a:extLst>
          </p:cNvPr>
          <p:cNvSpPr>
            <a:spLocks noChangeArrowheads="1"/>
          </p:cNvSpPr>
          <p:nvPr/>
        </p:nvSpPr>
        <p:spPr bwMode="auto">
          <a:xfrm>
            <a:off x="3786189" y="2906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77" name="Oval 725">
            <a:extLst>
              <a:ext uri="{FF2B5EF4-FFF2-40B4-BE49-F238E27FC236}">
                <a16:creationId xmlns:a16="http://schemas.microsoft.com/office/drawing/2014/main" id="{504FFD2B-3868-4DCC-948D-8AB885241453}"/>
              </a:ext>
            </a:extLst>
          </p:cNvPr>
          <p:cNvSpPr>
            <a:spLocks noChangeArrowheads="1"/>
          </p:cNvSpPr>
          <p:nvPr/>
        </p:nvSpPr>
        <p:spPr bwMode="auto">
          <a:xfrm>
            <a:off x="3800476" y="337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78" name="Oval 726">
            <a:extLst>
              <a:ext uri="{FF2B5EF4-FFF2-40B4-BE49-F238E27FC236}">
                <a16:creationId xmlns:a16="http://schemas.microsoft.com/office/drawing/2014/main" id="{89B73A46-31EF-4DA5-B49F-C05D87A478F9}"/>
              </a:ext>
            </a:extLst>
          </p:cNvPr>
          <p:cNvSpPr>
            <a:spLocks noChangeArrowheads="1"/>
          </p:cNvSpPr>
          <p:nvPr/>
        </p:nvSpPr>
        <p:spPr bwMode="auto">
          <a:xfrm>
            <a:off x="3835401" y="351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79" name="Oval 727">
            <a:extLst>
              <a:ext uri="{FF2B5EF4-FFF2-40B4-BE49-F238E27FC236}">
                <a16:creationId xmlns:a16="http://schemas.microsoft.com/office/drawing/2014/main" id="{70C62365-918C-4151-B68D-61BE92B1EA97}"/>
              </a:ext>
            </a:extLst>
          </p:cNvPr>
          <p:cNvSpPr>
            <a:spLocks noChangeArrowheads="1"/>
          </p:cNvSpPr>
          <p:nvPr/>
        </p:nvSpPr>
        <p:spPr bwMode="auto">
          <a:xfrm>
            <a:off x="3754439" y="273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80" name="Oval 728">
            <a:extLst>
              <a:ext uri="{FF2B5EF4-FFF2-40B4-BE49-F238E27FC236}">
                <a16:creationId xmlns:a16="http://schemas.microsoft.com/office/drawing/2014/main" id="{54443FA8-98B5-4EE1-A9F7-2F8164414441}"/>
              </a:ext>
            </a:extLst>
          </p:cNvPr>
          <p:cNvSpPr>
            <a:spLocks noChangeArrowheads="1"/>
          </p:cNvSpPr>
          <p:nvPr/>
        </p:nvSpPr>
        <p:spPr bwMode="auto">
          <a:xfrm>
            <a:off x="3925889" y="328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81" name="Oval 729">
            <a:extLst>
              <a:ext uri="{FF2B5EF4-FFF2-40B4-BE49-F238E27FC236}">
                <a16:creationId xmlns:a16="http://schemas.microsoft.com/office/drawing/2014/main" id="{4EB81CFE-9E9E-4B5F-A2F6-7C5EFC4476A2}"/>
              </a:ext>
            </a:extLst>
          </p:cNvPr>
          <p:cNvSpPr>
            <a:spLocks noChangeArrowheads="1"/>
          </p:cNvSpPr>
          <p:nvPr/>
        </p:nvSpPr>
        <p:spPr bwMode="auto">
          <a:xfrm>
            <a:off x="3852864" y="340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82" name="Oval 730">
            <a:extLst>
              <a:ext uri="{FF2B5EF4-FFF2-40B4-BE49-F238E27FC236}">
                <a16:creationId xmlns:a16="http://schemas.microsoft.com/office/drawing/2014/main" id="{F44B1335-EE4D-4934-AA39-ED05F84FD13D}"/>
              </a:ext>
            </a:extLst>
          </p:cNvPr>
          <p:cNvSpPr>
            <a:spLocks noChangeArrowheads="1"/>
          </p:cNvSpPr>
          <p:nvPr/>
        </p:nvSpPr>
        <p:spPr bwMode="auto">
          <a:xfrm>
            <a:off x="3824289"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83" name="Oval 731">
            <a:extLst>
              <a:ext uri="{FF2B5EF4-FFF2-40B4-BE49-F238E27FC236}">
                <a16:creationId xmlns:a16="http://schemas.microsoft.com/office/drawing/2014/main" id="{43C9949D-B45B-46C9-8F71-97C3EE356325}"/>
              </a:ext>
            </a:extLst>
          </p:cNvPr>
          <p:cNvSpPr>
            <a:spLocks noChangeArrowheads="1"/>
          </p:cNvSpPr>
          <p:nvPr/>
        </p:nvSpPr>
        <p:spPr bwMode="auto">
          <a:xfrm>
            <a:off x="2058989" y="322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84" name="Oval 732">
            <a:extLst>
              <a:ext uri="{FF2B5EF4-FFF2-40B4-BE49-F238E27FC236}">
                <a16:creationId xmlns:a16="http://schemas.microsoft.com/office/drawing/2014/main" id="{1CF8A46F-5433-4C6F-B93E-665B04D17607}"/>
              </a:ext>
            </a:extLst>
          </p:cNvPr>
          <p:cNvSpPr>
            <a:spLocks noChangeArrowheads="1"/>
          </p:cNvSpPr>
          <p:nvPr/>
        </p:nvSpPr>
        <p:spPr bwMode="auto">
          <a:xfrm>
            <a:off x="2082801" y="3532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85" name="Oval 733">
            <a:extLst>
              <a:ext uri="{FF2B5EF4-FFF2-40B4-BE49-F238E27FC236}">
                <a16:creationId xmlns:a16="http://schemas.microsoft.com/office/drawing/2014/main" id="{DD27EB07-ADFF-490C-8D42-A8EC6DC30815}"/>
              </a:ext>
            </a:extLst>
          </p:cNvPr>
          <p:cNvSpPr>
            <a:spLocks noChangeArrowheads="1"/>
          </p:cNvSpPr>
          <p:nvPr/>
        </p:nvSpPr>
        <p:spPr bwMode="auto">
          <a:xfrm>
            <a:off x="2049464" y="345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86" name="Oval 734">
            <a:extLst>
              <a:ext uri="{FF2B5EF4-FFF2-40B4-BE49-F238E27FC236}">
                <a16:creationId xmlns:a16="http://schemas.microsoft.com/office/drawing/2014/main" id="{1926C33E-5A1B-4D37-8D1E-E60FDDEC2C7B}"/>
              </a:ext>
            </a:extLst>
          </p:cNvPr>
          <p:cNvSpPr>
            <a:spLocks noChangeArrowheads="1"/>
          </p:cNvSpPr>
          <p:nvPr/>
        </p:nvSpPr>
        <p:spPr bwMode="auto">
          <a:xfrm>
            <a:off x="2073276" y="338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87" name="Oval 735">
            <a:extLst>
              <a:ext uri="{FF2B5EF4-FFF2-40B4-BE49-F238E27FC236}">
                <a16:creationId xmlns:a16="http://schemas.microsoft.com/office/drawing/2014/main" id="{80F6763B-2319-432A-AF41-E5891613DA10}"/>
              </a:ext>
            </a:extLst>
          </p:cNvPr>
          <p:cNvSpPr>
            <a:spLocks noChangeArrowheads="1"/>
          </p:cNvSpPr>
          <p:nvPr/>
        </p:nvSpPr>
        <p:spPr bwMode="auto">
          <a:xfrm>
            <a:off x="2076451" y="312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88" name="Oval 736">
            <a:extLst>
              <a:ext uri="{FF2B5EF4-FFF2-40B4-BE49-F238E27FC236}">
                <a16:creationId xmlns:a16="http://schemas.microsoft.com/office/drawing/2014/main" id="{733B23A8-83FF-4690-8F55-D7FA16F0EFE6}"/>
              </a:ext>
            </a:extLst>
          </p:cNvPr>
          <p:cNvSpPr>
            <a:spLocks noChangeArrowheads="1"/>
          </p:cNvSpPr>
          <p:nvPr/>
        </p:nvSpPr>
        <p:spPr bwMode="auto">
          <a:xfrm>
            <a:off x="2190751" y="338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89" name="Oval 737">
            <a:extLst>
              <a:ext uri="{FF2B5EF4-FFF2-40B4-BE49-F238E27FC236}">
                <a16:creationId xmlns:a16="http://schemas.microsoft.com/office/drawing/2014/main" id="{EAE7A499-7012-43D6-B5A5-38A88093430D}"/>
              </a:ext>
            </a:extLst>
          </p:cNvPr>
          <p:cNvSpPr>
            <a:spLocks noChangeArrowheads="1"/>
          </p:cNvSpPr>
          <p:nvPr/>
        </p:nvSpPr>
        <p:spPr bwMode="auto">
          <a:xfrm>
            <a:off x="2144714" y="328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90" name="Oval 738">
            <a:extLst>
              <a:ext uri="{FF2B5EF4-FFF2-40B4-BE49-F238E27FC236}">
                <a16:creationId xmlns:a16="http://schemas.microsoft.com/office/drawing/2014/main" id="{B25DD3F6-6D27-4825-9712-1BD59BDCED7B}"/>
              </a:ext>
            </a:extLst>
          </p:cNvPr>
          <p:cNvSpPr>
            <a:spLocks noChangeArrowheads="1"/>
          </p:cNvSpPr>
          <p:nvPr/>
        </p:nvSpPr>
        <p:spPr bwMode="auto">
          <a:xfrm>
            <a:off x="2181226" y="3492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91" name="Oval 739">
            <a:extLst>
              <a:ext uri="{FF2B5EF4-FFF2-40B4-BE49-F238E27FC236}">
                <a16:creationId xmlns:a16="http://schemas.microsoft.com/office/drawing/2014/main" id="{D17799E7-9B10-42E9-A3E9-2C85C3717466}"/>
              </a:ext>
            </a:extLst>
          </p:cNvPr>
          <p:cNvSpPr>
            <a:spLocks noChangeArrowheads="1"/>
          </p:cNvSpPr>
          <p:nvPr/>
        </p:nvSpPr>
        <p:spPr bwMode="auto">
          <a:xfrm>
            <a:off x="2212976"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92" name="Oval 740">
            <a:extLst>
              <a:ext uri="{FF2B5EF4-FFF2-40B4-BE49-F238E27FC236}">
                <a16:creationId xmlns:a16="http://schemas.microsoft.com/office/drawing/2014/main" id="{C9304BC8-996B-440F-82E4-0B0EB8A490C6}"/>
              </a:ext>
            </a:extLst>
          </p:cNvPr>
          <p:cNvSpPr>
            <a:spLocks noChangeArrowheads="1"/>
          </p:cNvSpPr>
          <p:nvPr/>
        </p:nvSpPr>
        <p:spPr bwMode="auto">
          <a:xfrm>
            <a:off x="2336801" y="60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93" name="Oval 741">
            <a:extLst>
              <a:ext uri="{FF2B5EF4-FFF2-40B4-BE49-F238E27FC236}">
                <a16:creationId xmlns:a16="http://schemas.microsoft.com/office/drawing/2014/main" id="{1F2BC008-D4D5-407A-AB60-D2B5BA9ED69F}"/>
              </a:ext>
            </a:extLst>
          </p:cNvPr>
          <p:cNvSpPr>
            <a:spLocks noChangeArrowheads="1"/>
          </p:cNvSpPr>
          <p:nvPr/>
        </p:nvSpPr>
        <p:spPr bwMode="auto">
          <a:xfrm>
            <a:off x="3890964"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94" name="Oval 742">
            <a:extLst>
              <a:ext uri="{FF2B5EF4-FFF2-40B4-BE49-F238E27FC236}">
                <a16:creationId xmlns:a16="http://schemas.microsoft.com/office/drawing/2014/main" id="{1349DF39-A92E-4409-865E-19ADC273B502}"/>
              </a:ext>
            </a:extLst>
          </p:cNvPr>
          <p:cNvSpPr>
            <a:spLocks noChangeArrowheads="1"/>
          </p:cNvSpPr>
          <p:nvPr/>
        </p:nvSpPr>
        <p:spPr bwMode="auto">
          <a:xfrm>
            <a:off x="3992564" y="242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95" name="Oval 743">
            <a:extLst>
              <a:ext uri="{FF2B5EF4-FFF2-40B4-BE49-F238E27FC236}">
                <a16:creationId xmlns:a16="http://schemas.microsoft.com/office/drawing/2014/main" id="{A359F8C3-B60D-40A4-8901-D8A230B7A1EF}"/>
              </a:ext>
            </a:extLst>
          </p:cNvPr>
          <p:cNvSpPr>
            <a:spLocks noChangeArrowheads="1"/>
          </p:cNvSpPr>
          <p:nvPr/>
        </p:nvSpPr>
        <p:spPr bwMode="auto">
          <a:xfrm>
            <a:off x="3848101" y="67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96" name="Oval 746">
            <a:extLst>
              <a:ext uri="{FF2B5EF4-FFF2-40B4-BE49-F238E27FC236}">
                <a16:creationId xmlns:a16="http://schemas.microsoft.com/office/drawing/2014/main" id="{0407F5B8-50EF-4C8F-AA69-AACC7AAB045F}"/>
              </a:ext>
            </a:extLst>
          </p:cNvPr>
          <p:cNvSpPr>
            <a:spLocks noChangeArrowheads="1"/>
          </p:cNvSpPr>
          <p:nvPr/>
        </p:nvSpPr>
        <p:spPr bwMode="auto">
          <a:xfrm>
            <a:off x="2297114" y="384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97" name="Oval 747">
            <a:extLst>
              <a:ext uri="{FF2B5EF4-FFF2-40B4-BE49-F238E27FC236}">
                <a16:creationId xmlns:a16="http://schemas.microsoft.com/office/drawing/2014/main" id="{CC107342-BE79-4A9D-90D8-3D3A01FEADC3}"/>
              </a:ext>
            </a:extLst>
          </p:cNvPr>
          <p:cNvSpPr>
            <a:spLocks noChangeArrowheads="1"/>
          </p:cNvSpPr>
          <p:nvPr/>
        </p:nvSpPr>
        <p:spPr bwMode="auto">
          <a:xfrm>
            <a:off x="2293939" y="378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98" name="Oval 748">
            <a:extLst>
              <a:ext uri="{FF2B5EF4-FFF2-40B4-BE49-F238E27FC236}">
                <a16:creationId xmlns:a16="http://schemas.microsoft.com/office/drawing/2014/main" id="{46E602F9-EA22-4685-A290-FA08CB7141A5}"/>
              </a:ext>
            </a:extLst>
          </p:cNvPr>
          <p:cNvSpPr>
            <a:spLocks noChangeArrowheads="1"/>
          </p:cNvSpPr>
          <p:nvPr/>
        </p:nvSpPr>
        <p:spPr bwMode="auto">
          <a:xfrm>
            <a:off x="2195514" y="374808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99" name="Oval 749">
            <a:extLst>
              <a:ext uri="{FF2B5EF4-FFF2-40B4-BE49-F238E27FC236}">
                <a16:creationId xmlns:a16="http://schemas.microsoft.com/office/drawing/2014/main" id="{F9FFA1F6-AE41-4538-B0AD-0DB1F2275A9B}"/>
              </a:ext>
            </a:extLst>
          </p:cNvPr>
          <p:cNvSpPr>
            <a:spLocks noChangeArrowheads="1"/>
          </p:cNvSpPr>
          <p:nvPr/>
        </p:nvSpPr>
        <p:spPr bwMode="auto">
          <a:xfrm>
            <a:off x="2200276" y="3833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00" name="Oval 750">
            <a:extLst>
              <a:ext uri="{FF2B5EF4-FFF2-40B4-BE49-F238E27FC236}">
                <a16:creationId xmlns:a16="http://schemas.microsoft.com/office/drawing/2014/main" id="{EF82F83F-CA83-4331-8373-BDB9B4FF4FDB}"/>
              </a:ext>
            </a:extLst>
          </p:cNvPr>
          <p:cNvSpPr>
            <a:spLocks noChangeArrowheads="1"/>
          </p:cNvSpPr>
          <p:nvPr/>
        </p:nvSpPr>
        <p:spPr bwMode="auto">
          <a:xfrm>
            <a:off x="2427289" y="3689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01" name="Oval 751">
            <a:extLst>
              <a:ext uri="{FF2B5EF4-FFF2-40B4-BE49-F238E27FC236}">
                <a16:creationId xmlns:a16="http://schemas.microsoft.com/office/drawing/2014/main" id="{2DC1A251-07F2-43BB-A69B-2B35828C1E28}"/>
              </a:ext>
            </a:extLst>
          </p:cNvPr>
          <p:cNvSpPr>
            <a:spLocks noChangeArrowheads="1"/>
          </p:cNvSpPr>
          <p:nvPr/>
        </p:nvSpPr>
        <p:spPr bwMode="auto">
          <a:xfrm>
            <a:off x="2081214" y="291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02" name="Oval 752">
            <a:extLst>
              <a:ext uri="{FF2B5EF4-FFF2-40B4-BE49-F238E27FC236}">
                <a16:creationId xmlns:a16="http://schemas.microsoft.com/office/drawing/2014/main" id="{01F11A97-BDD2-4038-B5BC-11AD3D09D35F}"/>
              </a:ext>
            </a:extLst>
          </p:cNvPr>
          <p:cNvSpPr>
            <a:spLocks noChangeArrowheads="1"/>
          </p:cNvSpPr>
          <p:nvPr/>
        </p:nvSpPr>
        <p:spPr bwMode="auto">
          <a:xfrm>
            <a:off x="2522539" y="369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03" name="Oval 757">
            <a:extLst>
              <a:ext uri="{FF2B5EF4-FFF2-40B4-BE49-F238E27FC236}">
                <a16:creationId xmlns:a16="http://schemas.microsoft.com/office/drawing/2014/main" id="{0AB7A8F0-7B9D-4F38-BE48-0E3E6055AF52}"/>
              </a:ext>
            </a:extLst>
          </p:cNvPr>
          <p:cNvSpPr>
            <a:spLocks noChangeArrowheads="1"/>
          </p:cNvSpPr>
          <p:nvPr/>
        </p:nvSpPr>
        <p:spPr bwMode="auto">
          <a:xfrm>
            <a:off x="2536826" y="385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04" name="Oval 758">
            <a:extLst>
              <a:ext uri="{FF2B5EF4-FFF2-40B4-BE49-F238E27FC236}">
                <a16:creationId xmlns:a16="http://schemas.microsoft.com/office/drawing/2014/main" id="{5301DCF0-564C-4C66-BBAA-5558CC9925D1}"/>
              </a:ext>
            </a:extLst>
          </p:cNvPr>
          <p:cNvSpPr>
            <a:spLocks noChangeArrowheads="1"/>
          </p:cNvSpPr>
          <p:nvPr/>
        </p:nvSpPr>
        <p:spPr bwMode="auto">
          <a:xfrm>
            <a:off x="2525714" y="3805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05" name="Oval 760">
            <a:extLst>
              <a:ext uri="{FF2B5EF4-FFF2-40B4-BE49-F238E27FC236}">
                <a16:creationId xmlns:a16="http://schemas.microsoft.com/office/drawing/2014/main" id="{811E31F6-5B71-42AA-82D6-928CEE2CC906}"/>
              </a:ext>
            </a:extLst>
          </p:cNvPr>
          <p:cNvSpPr>
            <a:spLocks noChangeArrowheads="1"/>
          </p:cNvSpPr>
          <p:nvPr/>
        </p:nvSpPr>
        <p:spPr bwMode="auto">
          <a:xfrm>
            <a:off x="3632201" y="378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06" name="Oval 761">
            <a:extLst>
              <a:ext uri="{FF2B5EF4-FFF2-40B4-BE49-F238E27FC236}">
                <a16:creationId xmlns:a16="http://schemas.microsoft.com/office/drawing/2014/main" id="{118D5ED1-7273-45AD-A54D-C8D05A54C08A}"/>
              </a:ext>
            </a:extLst>
          </p:cNvPr>
          <p:cNvSpPr>
            <a:spLocks noChangeArrowheads="1"/>
          </p:cNvSpPr>
          <p:nvPr/>
        </p:nvSpPr>
        <p:spPr bwMode="auto">
          <a:xfrm>
            <a:off x="3546476" y="38242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07" name="Oval 762">
            <a:extLst>
              <a:ext uri="{FF2B5EF4-FFF2-40B4-BE49-F238E27FC236}">
                <a16:creationId xmlns:a16="http://schemas.microsoft.com/office/drawing/2014/main" id="{CA3D2931-7470-48FD-BAC9-CA89A37B7B3E}"/>
              </a:ext>
            </a:extLst>
          </p:cNvPr>
          <p:cNvSpPr>
            <a:spLocks noChangeArrowheads="1"/>
          </p:cNvSpPr>
          <p:nvPr/>
        </p:nvSpPr>
        <p:spPr bwMode="auto">
          <a:xfrm>
            <a:off x="3527426" y="370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08" name="Oval 763">
            <a:extLst>
              <a:ext uri="{FF2B5EF4-FFF2-40B4-BE49-F238E27FC236}">
                <a16:creationId xmlns:a16="http://schemas.microsoft.com/office/drawing/2014/main" id="{A09E98B0-9B3C-4BB3-B041-1FF836A47B5C}"/>
              </a:ext>
            </a:extLst>
          </p:cNvPr>
          <p:cNvSpPr>
            <a:spLocks noChangeArrowheads="1"/>
          </p:cNvSpPr>
          <p:nvPr/>
        </p:nvSpPr>
        <p:spPr bwMode="auto">
          <a:xfrm>
            <a:off x="3598864" y="3711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09" name="Oval 764">
            <a:extLst>
              <a:ext uri="{FF2B5EF4-FFF2-40B4-BE49-F238E27FC236}">
                <a16:creationId xmlns:a16="http://schemas.microsoft.com/office/drawing/2014/main" id="{ED0059E8-D31E-4EA9-9EC4-85E31CCE9A6A}"/>
              </a:ext>
            </a:extLst>
          </p:cNvPr>
          <p:cNvSpPr>
            <a:spLocks noChangeArrowheads="1"/>
          </p:cNvSpPr>
          <p:nvPr/>
        </p:nvSpPr>
        <p:spPr bwMode="auto">
          <a:xfrm>
            <a:off x="3622676" y="3638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10" name="Oval 766">
            <a:extLst>
              <a:ext uri="{FF2B5EF4-FFF2-40B4-BE49-F238E27FC236}">
                <a16:creationId xmlns:a16="http://schemas.microsoft.com/office/drawing/2014/main" id="{7216A732-5023-43C9-A37E-5296A97E9AB0}"/>
              </a:ext>
            </a:extLst>
          </p:cNvPr>
          <p:cNvSpPr>
            <a:spLocks noChangeArrowheads="1"/>
          </p:cNvSpPr>
          <p:nvPr/>
        </p:nvSpPr>
        <p:spPr bwMode="auto">
          <a:xfrm>
            <a:off x="3776664" y="3860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11" name="Oval 768">
            <a:extLst>
              <a:ext uri="{FF2B5EF4-FFF2-40B4-BE49-F238E27FC236}">
                <a16:creationId xmlns:a16="http://schemas.microsoft.com/office/drawing/2014/main" id="{1C0A28C0-2CC8-4CD3-BA5A-9A7B36C2E52D}"/>
              </a:ext>
            </a:extLst>
          </p:cNvPr>
          <p:cNvSpPr>
            <a:spLocks noChangeArrowheads="1"/>
          </p:cNvSpPr>
          <p:nvPr/>
        </p:nvSpPr>
        <p:spPr bwMode="auto">
          <a:xfrm>
            <a:off x="3865564" y="385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12" name="Oval 769">
            <a:extLst>
              <a:ext uri="{FF2B5EF4-FFF2-40B4-BE49-F238E27FC236}">
                <a16:creationId xmlns:a16="http://schemas.microsoft.com/office/drawing/2014/main" id="{6314AFA8-F000-43EC-9F8B-60649AACF8F5}"/>
              </a:ext>
            </a:extLst>
          </p:cNvPr>
          <p:cNvSpPr>
            <a:spLocks noChangeArrowheads="1"/>
          </p:cNvSpPr>
          <p:nvPr/>
        </p:nvSpPr>
        <p:spPr bwMode="auto">
          <a:xfrm>
            <a:off x="3767139" y="371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13" name="Oval 770">
            <a:extLst>
              <a:ext uri="{FF2B5EF4-FFF2-40B4-BE49-F238E27FC236}">
                <a16:creationId xmlns:a16="http://schemas.microsoft.com/office/drawing/2014/main" id="{C6F62F7A-D302-4574-8F5E-7784C7D78522}"/>
              </a:ext>
            </a:extLst>
          </p:cNvPr>
          <p:cNvSpPr>
            <a:spLocks noChangeArrowheads="1"/>
          </p:cNvSpPr>
          <p:nvPr/>
        </p:nvSpPr>
        <p:spPr bwMode="auto">
          <a:xfrm>
            <a:off x="3668714" y="371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14" name="Oval 772">
            <a:extLst>
              <a:ext uri="{FF2B5EF4-FFF2-40B4-BE49-F238E27FC236}">
                <a16:creationId xmlns:a16="http://schemas.microsoft.com/office/drawing/2014/main" id="{07834053-2C3D-4C95-A595-0C754F04F358}"/>
              </a:ext>
            </a:extLst>
          </p:cNvPr>
          <p:cNvSpPr>
            <a:spLocks noChangeArrowheads="1"/>
          </p:cNvSpPr>
          <p:nvPr/>
        </p:nvSpPr>
        <p:spPr bwMode="auto">
          <a:xfrm>
            <a:off x="2743201" y="385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15" name="Oval 774">
            <a:extLst>
              <a:ext uri="{FF2B5EF4-FFF2-40B4-BE49-F238E27FC236}">
                <a16:creationId xmlns:a16="http://schemas.microsoft.com/office/drawing/2014/main" id="{0C382584-C3E7-4AA5-96E3-A439070A092D}"/>
              </a:ext>
            </a:extLst>
          </p:cNvPr>
          <p:cNvSpPr>
            <a:spLocks noChangeArrowheads="1"/>
          </p:cNvSpPr>
          <p:nvPr/>
        </p:nvSpPr>
        <p:spPr bwMode="auto">
          <a:xfrm>
            <a:off x="2638426" y="377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16" name="Oval 775">
            <a:extLst>
              <a:ext uri="{FF2B5EF4-FFF2-40B4-BE49-F238E27FC236}">
                <a16:creationId xmlns:a16="http://schemas.microsoft.com/office/drawing/2014/main" id="{86949B17-C238-479E-8B48-4F8C2A7CC780}"/>
              </a:ext>
            </a:extLst>
          </p:cNvPr>
          <p:cNvSpPr>
            <a:spLocks noChangeArrowheads="1"/>
          </p:cNvSpPr>
          <p:nvPr/>
        </p:nvSpPr>
        <p:spPr bwMode="auto">
          <a:xfrm>
            <a:off x="2709864" y="378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17" name="Oval 776">
            <a:extLst>
              <a:ext uri="{FF2B5EF4-FFF2-40B4-BE49-F238E27FC236}">
                <a16:creationId xmlns:a16="http://schemas.microsoft.com/office/drawing/2014/main" id="{D369A02F-52A8-4E9B-BA21-9AD49A8B26D5}"/>
              </a:ext>
            </a:extLst>
          </p:cNvPr>
          <p:cNvSpPr>
            <a:spLocks noChangeArrowheads="1"/>
          </p:cNvSpPr>
          <p:nvPr/>
        </p:nvSpPr>
        <p:spPr bwMode="auto">
          <a:xfrm>
            <a:off x="2733676" y="370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18" name="Oval 777">
            <a:extLst>
              <a:ext uri="{FF2B5EF4-FFF2-40B4-BE49-F238E27FC236}">
                <a16:creationId xmlns:a16="http://schemas.microsoft.com/office/drawing/2014/main" id="{9C5B3CA5-AB12-4666-845E-7310C06A56D7}"/>
              </a:ext>
            </a:extLst>
          </p:cNvPr>
          <p:cNvSpPr>
            <a:spLocks noChangeArrowheads="1"/>
          </p:cNvSpPr>
          <p:nvPr/>
        </p:nvSpPr>
        <p:spPr bwMode="auto">
          <a:xfrm>
            <a:off x="2635251" y="371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19" name="Oval 778">
            <a:extLst>
              <a:ext uri="{FF2B5EF4-FFF2-40B4-BE49-F238E27FC236}">
                <a16:creationId xmlns:a16="http://schemas.microsoft.com/office/drawing/2014/main" id="{A75D8EEC-D1CB-47E9-81C8-3097852582E8}"/>
              </a:ext>
            </a:extLst>
          </p:cNvPr>
          <p:cNvSpPr>
            <a:spLocks noChangeArrowheads="1"/>
          </p:cNvSpPr>
          <p:nvPr/>
        </p:nvSpPr>
        <p:spPr bwMode="auto">
          <a:xfrm>
            <a:off x="2863851" y="362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20" name="Oval 781">
            <a:extLst>
              <a:ext uri="{FF2B5EF4-FFF2-40B4-BE49-F238E27FC236}">
                <a16:creationId xmlns:a16="http://schemas.microsoft.com/office/drawing/2014/main" id="{DBDA239D-4CD0-41EC-BC33-9599349D1032}"/>
              </a:ext>
            </a:extLst>
          </p:cNvPr>
          <p:cNvSpPr>
            <a:spLocks noChangeArrowheads="1"/>
          </p:cNvSpPr>
          <p:nvPr/>
        </p:nvSpPr>
        <p:spPr bwMode="auto">
          <a:xfrm>
            <a:off x="2854326" y="385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21" name="Oval 782">
            <a:extLst>
              <a:ext uri="{FF2B5EF4-FFF2-40B4-BE49-F238E27FC236}">
                <a16:creationId xmlns:a16="http://schemas.microsoft.com/office/drawing/2014/main" id="{FAA3C70C-BA38-42EB-A1F7-A160E54A7F51}"/>
              </a:ext>
            </a:extLst>
          </p:cNvPr>
          <p:cNvSpPr>
            <a:spLocks noChangeArrowheads="1"/>
          </p:cNvSpPr>
          <p:nvPr/>
        </p:nvSpPr>
        <p:spPr bwMode="auto">
          <a:xfrm>
            <a:off x="2878139" y="378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22" name="Oval 783">
            <a:extLst>
              <a:ext uri="{FF2B5EF4-FFF2-40B4-BE49-F238E27FC236}">
                <a16:creationId xmlns:a16="http://schemas.microsoft.com/office/drawing/2014/main" id="{72770901-DF89-48A1-BAC1-35D61431AB0F}"/>
              </a:ext>
            </a:extLst>
          </p:cNvPr>
          <p:cNvSpPr>
            <a:spLocks noChangeArrowheads="1"/>
          </p:cNvSpPr>
          <p:nvPr/>
        </p:nvSpPr>
        <p:spPr bwMode="auto">
          <a:xfrm>
            <a:off x="2779714" y="379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23" name="Oval 784">
            <a:extLst>
              <a:ext uri="{FF2B5EF4-FFF2-40B4-BE49-F238E27FC236}">
                <a16:creationId xmlns:a16="http://schemas.microsoft.com/office/drawing/2014/main" id="{82A7F0DF-B37D-4DE6-8100-A7452FF63F4C}"/>
              </a:ext>
            </a:extLst>
          </p:cNvPr>
          <p:cNvSpPr>
            <a:spLocks noChangeArrowheads="1"/>
          </p:cNvSpPr>
          <p:nvPr/>
        </p:nvSpPr>
        <p:spPr bwMode="auto">
          <a:xfrm>
            <a:off x="2976564" y="371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24" name="Oval 788">
            <a:extLst>
              <a:ext uri="{FF2B5EF4-FFF2-40B4-BE49-F238E27FC236}">
                <a16:creationId xmlns:a16="http://schemas.microsoft.com/office/drawing/2014/main" id="{1EFA1C1C-EB29-43CD-8D3E-335F7C7996F3}"/>
              </a:ext>
            </a:extLst>
          </p:cNvPr>
          <p:cNvSpPr>
            <a:spLocks noChangeArrowheads="1"/>
          </p:cNvSpPr>
          <p:nvPr/>
        </p:nvSpPr>
        <p:spPr bwMode="auto">
          <a:xfrm>
            <a:off x="3025776" y="378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25" name="Oval 789">
            <a:extLst>
              <a:ext uri="{FF2B5EF4-FFF2-40B4-BE49-F238E27FC236}">
                <a16:creationId xmlns:a16="http://schemas.microsoft.com/office/drawing/2014/main" id="{D3A0277C-976C-466C-BDAD-8732C2C8BE85}"/>
              </a:ext>
            </a:extLst>
          </p:cNvPr>
          <p:cNvSpPr>
            <a:spLocks noChangeArrowheads="1"/>
          </p:cNvSpPr>
          <p:nvPr/>
        </p:nvSpPr>
        <p:spPr bwMode="auto">
          <a:xfrm>
            <a:off x="3086101" y="365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26" name="Oval 790">
            <a:extLst>
              <a:ext uri="{FF2B5EF4-FFF2-40B4-BE49-F238E27FC236}">
                <a16:creationId xmlns:a16="http://schemas.microsoft.com/office/drawing/2014/main" id="{2A8AB1BD-3502-49A8-9A98-EDF0F83D7DF7}"/>
              </a:ext>
            </a:extLst>
          </p:cNvPr>
          <p:cNvSpPr>
            <a:spLocks noChangeArrowheads="1"/>
          </p:cNvSpPr>
          <p:nvPr/>
        </p:nvSpPr>
        <p:spPr bwMode="auto">
          <a:xfrm>
            <a:off x="3121026" y="379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27" name="Oval 792">
            <a:extLst>
              <a:ext uri="{FF2B5EF4-FFF2-40B4-BE49-F238E27FC236}">
                <a16:creationId xmlns:a16="http://schemas.microsoft.com/office/drawing/2014/main" id="{D90DCD13-5C68-4D1C-9BAD-CD0BC511E5E3}"/>
              </a:ext>
            </a:extLst>
          </p:cNvPr>
          <p:cNvSpPr>
            <a:spLocks noChangeArrowheads="1"/>
          </p:cNvSpPr>
          <p:nvPr/>
        </p:nvSpPr>
        <p:spPr bwMode="auto">
          <a:xfrm>
            <a:off x="3138489" y="3687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28" name="Oval 793">
            <a:extLst>
              <a:ext uri="{FF2B5EF4-FFF2-40B4-BE49-F238E27FC236}">
                <a16:creationId xmlns:a16="http://schemas.microsoft.com/office/drawing/2014/main" id="{212F03E0-56D7-4BEB-96A2-C383436398A0}"/>
              </a:ext>
            </a:extLst>
          </p:cNvPr>
          <p:cNvSpPr>
            <a:spLocks noChangeArrowheads="1"/>
          </p:cNvSpPr>
          <p:nvPr/>
        </p:nvSpPr>
        <p:spPr bwMode="auto">
          <a:xfrm>
            <a:off x="3317876" y="364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29" name="Oval 798">
            <a:extLst>
              <a:ext uri="{FF2B5EF4-FFF2-40B4-BE49-F238E27FC236}">
                <a16:creationId xmlns:a16="http://schemas.microsoft.com/office/drawing/2014/main" id="{F9A9E7B2-543E-4015-B434-73A4FB65F634}"/>
              </a:ext>
            </a:extLst>
          </p:cNvPr>
          <p:cNvSpPr>
            <a:spLocks noChangeArrowheads="1"/>
          </p:cNvSpPr>
          <p:nvPr/>
        </p:nvSpPr>
        <p:spPr bwMode="auto">
          <a:xfrm>
            <a:off x="3332164" y="380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30" name="Oval 799">
            <a:extLst>
              <a:ext uri="{FF2B5EF4-FFF2-40B4-BE49-F238E27FC236}">
                <a16:creationId xmlns:a16="http://schemas.microsoft.com/office/drawing/2014/main" id="{B2E1E5B0-F16C-4C6F-8E3F-E03AA39F8093}"/>
              </a:ext>
            </a:extLst>
          </p:cNvPr>
          <p:cNvSpPr>
            <a:spLocks noChangeArrowheads="1"/>
          </p:cNvSpPr>
          <p:nvPr/>
        </p:nvSpPr>
        <p:spPr bwMode="auto">
          <a:xfrm>
            <a:off x="3233739" y="3808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31" name="Oval 800">
            <a:extLst>
              <a:ext uri="{FF2B5EF4-FFF2-40B4-BE49-F238E27FC236}">
                <a16:creationId xmlns:a16="http://schemas.microsoft.com/office/drawing/2014/main" id="{1F20B058-71B3-42B2-918A-B0500CCB68D5}"/>
              </a:ext>
            </a:extLst>
          </p:cNvPr>
          <p:cNvSpPr>
            <a:spLocks noChangeArrowheads="1"/>
          </p:cNvSpPr>
          <p:nvPr/>
        </p:nvSpPr>
        <p:spPr bwMode="auto">
          <a:xfrm>
            <a:off x="3367089" y="3713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32" name="Oval 801">
            <a:extLst>
              <a:ext uri="{FF2B5EF4-FFF2-40B4-BE49-F238E27FC236}">
                <a16:creationId xmlns:a16="http://schemas.microsoft.com/office/drawing/2014/main" id="{651B2AB3-15E3-4417-9A7C-65C26C922A92}"/>
              </a:ext>
            </a:extLst>
          </p:cNvPr>
          <p:cNvSpPr>
            <a:spLocks noChangeArrowheads="1"/>
          </p:cNvSpPr>
          <p:nvPr/>
        </p:nvSpPr>
        <p:spPr bwMode="auto">
          <a:xfrm>
            <a:off x="3462339" y="372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33" name="Oval 806">
            <a:extLst>
              <a:ext uri="{FF2B5EF4-FFF2-40B4-BE49-F238E27FC236}">
                <a16:creationId xmlns:a16="http://schemas.microsoft.com/office/drawing/2014/main" id="{A6A6F339-41B1-4F33-9913-48386C1847C2}"/>
              </a:ext>
            </a:extLst>
          </p:cNvPr>
          <p:cNvSpPr>
            <a:spLocks noChangeArrowheads="1"/>
          </p:cNvSpPr>
          <p:nvPr/>
        </p:nvSpPr>
        <p:spPr bwMode="auto">
          <a:xfrm>
            <a:off x="3887789" y="363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34" name="Oval 807">
            <a:extLst>
              <a:ext uri="{FF2B5EF4-FFF2-40B4-BE49-F238E27FC236}">
                <a16:creationId xmlns:a16="http://schemas.microsoft.com/office/drawing/2014/main" id="{380851C3-F1B0-461C-BF18-9BE5F0CF6950}"/>
              </a:ext>
            </a:extLst>
          </p:cNvPr>
          <p:cNvSpPr>
            <a:spLocks noChangeArrowheads="1"/>
          </p:cNvSpPr>
          <p:nvPr/>
        </p:nvSpPr>
        <p:spPr bwMode="auto">
          <a:xfrm>
            <a:off x="3922714" y="377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35" name="Oval 811">
            <a:extLst>
              <a:ext uri="{FF2B5EF4-FFF2-40B4-BE49-F238E27FC236}">
                <a16:creationId xmlns:a16="http://schemas.microsoft.com/office/drawing/2014/main" id="{9E88F658-416D-4FBA-9FA4-864B7D283EEA}"/>
              </a:ext>
            </a:extLst>
          </p:cNvPr>
          <p:cNvSpPr>
            <a:spLocks noChangeArrowheads="1"/>
          </p:cNvSpPr>
          <p:nvPr/>
        </p:nvSpPr>
        <p:spPr bwMode="auto">
          <a:xfrm>
            <a:off x="3940176" y="3665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36" name="Oval 813">
            <a:extLst>
              <a:ext uri="{FF2B5EF4-FFF2-40B4-BE49-F238E27FC236}">
                <a16:creationId xmlns:a16="http://schemas.microsoft.com/office/drawing/2014/main" id="{7705B40E-0731-4934-AD1E-6A0C003A187F}"/>
              </a:ext>
            </a:extLst>
          </p:cNvPr>
          <p:cNvSpPr>
            <a:spLocks noChangeArrowheads="1"/>
          </p:cNvSpPr>
          <p:nvPr/>
        </p:nvSpPr>
        <p:spPr bwMode="auto">
          <a:xfrm>
            <a:off x="5032376" y="334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37" name="Oval 815">
            <a:extLst>
              <a:ext uri="{FF2B5EF4-FFF2-40B4-BE49-F238E27FC236}">
                <a16:creationId xmlns:a16="http://schemas.microsoft.com/office/drawing/2014/main" id="{C7292A04-0D4E-491F-9C35-BF00A7FF6943}"/>
              </a:ext>
            </a:extLst>
          </p:cNvPr>
          <p:cNvSpPr>
            <a:spLocks noChangeArrowheads="1"/>
          </p:cNvSpPr>
          <p:nvPr/>
        </p:nvSpPr>
        <p:spPr bwMode="auto">
          <a:xfrm>
            <a:off x="4927601" y="377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38" name="Oval 816">
            <a:extLst>
              <a:ext uri="{FF2B5EF4-FFF2-40B4-BE49-F238E27FC236}">
                <a16:creationId xmlns:a16="http://schemas.microsoft.com/office/drawing/2014/main" id="{698DD400-D1AA-47B5-98D4-99ACBD94DB0D}"/>
              </a:ext>
            </a:extLst>
          </p:cNvPr>
          <p:cNvSpPr>
            <a:spLocks noChangeArrowheads="1"/>
          </p:cNvSpPr>
          <p:nvPr/>
        </p:nvSpPr>
        <p:spPr bwMode="auto">
          <a:xfrm>
            <a:off x="5019676" y="310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39" name="Oval 817">
            <a:extLst>
              <a:ext uri="{FF2B5EF4-FFF2-40B4-BE49-F238E27FC236}">
                <a16:creationId xmlns:a16="http://schemas.microsoft.com/office/drawing/2014/main" id="{48E872F6-AFCA-4EF0-84B7-4425647D60F2}"/>
              </a:ext>
            </a:extLst>
          </p:cNvPr>
          <p:cNvSpPr>
            <a:spLocks noChangeArrowheads="1"/>
          </p:cNvSpPr>
          <p:nvPr/>
        </p:nvSpPr>
        <p:spPr bwMode="auto">
          <a:xfrm>
            <a:off x="4956176" y="366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40" name="Oval 818">
            <a:extLst>
              <a:ext uri="{FF2B5EF4-FFF2-40B4-BE49-F238E27FC236}">
                <a16:creationId xmlns:a16="http://schemas.microsoft.com/office/drawing/2014/main" id="{0C2A5E45-6475-401D-978E-DD53C806625E}"/>
              </a:ext>
            </a:extLst>
          </p:cNvPr>
          <p:cNvSpPr>
            <a:spLocks noChangeArrowheads="1"/>
          </p:cNvSpPr>
          <p:nvPr/>
        </p:nvSpPr>
        <p:spPr bwMode="auto">
          <a:xfrm>
            <a:off x="5068889" y="379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41" name="Oval 819">
            <a:extLst>
              <a:ext uri="{FF2B5EF4-FFF2-40B4-BE49-F238E27FC236}">
                <a16:creationId xmlns:a16="http://schemas.microsoft.com/office/drawing/2014/main" id="{77C64D5A-A93B-4225-8AFA-D8BF14D0B9AA}"/>
              </a:ext>
            </a:extLst>
          </p:cNvPr>
          <p:cNvSpPr>
            <a:spLocks noChangeArrowheads="1"/>
          </p:cNvSpPr>
          <p:nvPr/>
        </p:nvSpPr>
        <p:spPr bwMode="auto">
          <a:xfrm>
            <a:off x="4119564" y="362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42" name="Oval 822">
            <a:extLst>
              <a:ext uri="{FF2B5EF4-FFF2-40B4-BE49-F238E27FC236}">
                <a16:creationId xmlns:a16="http://schemas.microsoft.com/office/drawing/2014/main" id="{AA0D3C9D-C018-49D5-B02B-FB589AB97613}"/>
              </a:ext>
            </a:extLst>
          </p:cNvPr>
          <p:cNvSpPr>
            <a:spLocks noChangeArrowheads="1"/>
          </p:cNvSpPr>
          <p:nvPr/>
        </p:nvSpPr>
        <p:spPr bwMode="auto">
          <a:xfrm>
            <a:off x="4038601" y="3849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43" name="Oval 823">
            <a:extLst>
              <a:ext uri="{FF2B5EF4-FFF2-40B4-BE49-F238E27FC236}">
                <a16:creationId xmlns:a16="http://schemas.microsoft.com/office/drawing/2014/main" id="{7C645426-C81C-4E4E-8EC5-6035E30DC425}"/>
              </a:ext>
            </a:extLst>
          </p:cNvPr>
          <p:cNvSpPr>
            <a:spLocks noChangeArrowheads="1"/>
          </p:cNvSpPr>
          <p:nvPr/>
        </p:nvSpPr>
        <p:spPr bwMode="auto">
          <a:xfrm>
            <a:off x="4133851" y="378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44" name="Oval 824">
            <a:extLst>
              <a:ext uri="{FF2B5EF4-FFF2-40B4-BE49-F238E27FC236}">
                <a16:creationId xmlns:a16="http://schemas.microsoft.com/office/drawing/2014/main" id="{DB62CD54-B871-4DCA-8CEE-4DFB33A71CB7}"/>
              </a:ext>
            </a:extLst>
          </p:cNvPr>
          <p:cNvSpPr>
            <a:spLocks noChangeArrowheads="1"/>
          </p:cNvSpPr>
          <p:nvPr/>
        </p:nvSpPr>
        <p:spPr bwMode="auto">
          <a:xfrm>
            <a:off x="4035426" y="378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45" name="Oval 825">
            <a:extLst>
              <a:ext uri="{FF2B5EF4-FFF2-40B4-BE49-F238E27FC236}">
                <a16:creationId xmlns:a16="http://schemas.microsoft.com/office/drawing/2014/main" id="{CAA5C405-A402-433A-8957-2FE33AC4C2FF}"/>
              </a:ext>
            </a:extLst>
          </p:cNvPr>
          <p:cNvSpPr>
            <a:spLocks noChangeArrowheads="1"/>
          </p:cNvSpPr>
          <p:nvPr/>
        </p:nvSpPr>
        <p:spPr bwMode="auto">
          <a:xfrm>
            <a:off x="4168776" y="369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46" name="Oval 826">
            <a:extLst>
              <a:ext uri="{FF2B5EF4-FFF2-40B4-BE49-F238E27FC236}">
                <a16:creationId xmlns:a16="http://schemas.microsoft.com/office/drawing/2014/main" id="{7CC90301-CCFE-4C2C-8C20-240029796AE7}"/>
              </a:ext>
            </a:extLst>
          </p:cNvPr>
          <p:cNvSpPr>
            <a:spLocks noChangeArrowheads="1"/>
          </p:cNvSpPr>
          <p:nvPr/>
        </p:nvSpPr>
        <p:spPr bwMode="auto">
          <a:xfrm>
            <a:off x="4264026" y="3700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47" name="Oval 831">
            <a:extLst>
              <a:ext uri="{FF2B5EF4-FFF2-40B4-BE49-F238E27FC236}">
                <a16:creationId xmlns:a16="http://schemas.microsoft.com/office/drawing/2014/main" id="{FD174067-389D-4224-9926-27ED7DDF4B7F}"/>
              </a:ext>
            </a:extLst>
          </p:cNvPr>
          <p:cNvSpPr>
            <a:spLocks noChangeArrowheads="1"/>
          </p:cNvSpPr>
          <p:nvPr/>
        </p:nvSpPr>
        <p:spPr bwMode="auto">
          <a:xfrm>
            <a:off x="4278314" y="385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48" name="Oval 832">
            <a:extLst>
              <a:ext uri="{FF2B5EF4-FFF2-40B4-BE49-F238E27FC236}">
                <a16:creationId xmlns:a16="http://schemas.microsoft.com/office/drawing/2014/main" id="{3B6AA529-6397-4C86-A676-A9A2865E3739}"/>
              </a:ext>
            </a:extLst>
          </p:cNvPr>
          <p:cNvSpPr>
            <a:spLocks noChangeArrowheads="1"/>
          </p:cNvSpPr>
          <p:nvPr/>
        </p:nvSpPr>
        <p:spPr bwMode="auto">
          <a:xfrm>
            <a:off x="4341814" y="364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49" name="Oval 833">
            <a:extLst>
              <a:ext uri="{FF2B5EF4-FFF2-40B4-BE49-F238E27FC236}">
                <a16:creationId xmlns:a16="http://schemas.microsoft.com/office/drawing/2014/main" id="{76E55F0C-6486-4DA5-B608-5243DD11E08E}"/>
              </a:ext>
            </a:extLst>
          </p:cNvPr>
          <p:cNvSpPr>
            <a:spLocks noChangeArrowheads="1"/>
          </p:cNvSpPr>
          <p:nvPr/>
        </p:nvSpPr>
        <p:spPr bwMode="auto">
          <a:xfrm>
            <a:off x="4376739" y="3787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50" name="Oval 837">
            <a:extLst>
              <a:ext uri="{FF2B5EF4-FFF2-40B4-BE49-F238E27FC236}">
                <a16:creationId xmlns:a16="http://schemas.microsoft.com/office/drawing/2014/main" id="{0B188C37-25E0-423C-94E4-85160EC12224}"/>
              </a:ext>
            </a:extLst>
          </p:cNvPr>
          <p:cNvSpPr>
            <a:spLocks noChangeArrowheads="1"/>
          </p:cNvSpPr>
          <p:nvPr/>
        </p:nvSpPr>
        <p:spPr bwMode="auto">
          <a:xfrm>
            <a:off x="4413251" y="306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51" name="Oval 838">
            <a:extLst>
              <a:ext uri="{FF2B5EF4-FFF2-40B4-BE49-F238E27FC236}">
                <a16:creationId xmlns:a16="http://schemas.microsoft.com/office/drawing/2014/main" id="{9B6DFE3D-E036-4ABF-955A-862FFF98545B}"/>
              </a:ext>
            </a:extLst>
          </p:cNvPr>
          <p:cNvSpPr>
            <a:spLocks noChangeArrowheads="1"/>
          </p:cNvSpPr>
          <p:nvPr/>
        </p:nvSpPr>
        <p:spPr bwMode="auto">
          <a:xfrm>
            <a:off x="4513264" y="366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52" name="Oval 839">
            <a:extLst>
              <a:ext uri="{FF2B5EF4-FFF2-40B4-BE49-F238E27FC236}">
                <a16:creationId xmlns:a16="http://schemas.microsoft.com/office/drawing/2014/main" id="{950DE428-B075-44C0-81CA-46047A9445A6}"/>
              </a:ext>
            </a:extLst>
          </p:cNvPr>
          <p:cNvSpPr>
            <a:spLocks noChangeArrowheads="1"/>
          </p:cNvSpPr>
          <p:nvPr/>
        </p:nvSpPr>
        <p:spPr bwMode="auto">
          <a:xfrm>
            <a:off x="4530726" y="295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53" name="Oval 840">
            <a:extLst>
              <a:ext uri="{FF2B5EF4-FFF2-40B4-BE49-F238E27FC236}">
                <a16:creationId xmlns:a16="http://schemas.microsoft.com/office/drawing/2014/main" id="{993C0133-C99D-4DAB-B028-7610FA6C209C}"/>
              </a:ext>
            </a:extLst>
          </p:cNvPr>
          <p:cNvSpPr>
            <a:spLocks noChangeArrowheads="1"/>
          </p:cNvSpPr>
          <p:nvPr/>
        </p:nvSpPr>
        <p:spPr bwMode="auto">
          <a:xfrm>
            <a:off x="4521201" y="386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54" name="Oval 843">
            <a:extLst>
              <a:ext uri="{FF2B5EF4-FFF2-40B4-BE49-F238E27FC236}">
                <a16:creationId xmlns:a16="http://schemas.microsoft.com/office/drawing/2014/main" id="{D720572F-CEB8-43C1-B932-1B6A65073C50}"/>
              </a:ext>
            </a:extLst>
          </p:cNvPr>
          <p:cNvSpPr>
            <a:spLocks noChangeArrowheads="1"/>
          </p:cNvSpPr>
          <p:nvPr/>
        </p:nvSpPr>
        <p:spPr bwMode="auto">
          <a:xfrm>
            <a:off x="4535489" y="330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55" name="Oval 844">
            <a:extLst>
              <a:ext uri="{FF2B5EF4-FFF2-40B4-BE49-F238E27FC236}">
                <a16:creationId xmlns:a16="http://schemas.microsoft.com/office/drawing/2014/main" id="{B0456E7C-8416-4FF5-8B8D-FEE049C25EE6}"/>
              </a:ext>
            </a:extLst>
          </p:cNvPr>
          <p:cNvSpPr>
            <a:spLocks noChangeArrowheads="1"/>
          </p:cNvSpPr>
          <p:nvPr/>
        </p:nvSpPr>
        <p:spPr bwMode="auto">
          <a:xfrm>
            <a:off x="4538664" y="3759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56" name="Oval 845">
            <a:extLst>
              <a:ext uri="{FF2B5EF4-FFF2-40B4-BE49-F238E27FC236}">
                <a16:creationId xmlns:a16="http://schemas.microsoft.com/office/drawing/2014/main" id="{6EC43530-883C-465E-82A9-C641DE7926EA}"/>
              </a:ext>
            </a:extLst>
          </p:cNvPr>
          <p:cNvSpPr>
            <a:spLocks noChangeArrowheads="1"/>
          </p:cNvSpPr>
          <p:nvPr/>
        </p:nvSpPr>
        <p:spPr bwMode="auto">
          <a:xfrm>
            <a:off x="4718051" y="371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57" name="Oval 850">
            <a:extLst>
              <a:ext uri="{FF2B5EF4-FFF2-40B4-BE49-F238E27FC236}">
                <a16:creationId xmlns:a16="http://schemas.microsoft.com/office/drawing/2014/main" id="{54B6E75F-D3E5-46BA-99E0-1B3CD61B772D}"/>
              </a:ext>
            </a:extLst>
          </p:cNvPr>
          <p:cNvSpPr>
            <a:spLocks noChangeArrowheads="1"/>
          </p:cNvSpPr>
          <p:nvPr/>
        </p:nvSpPr>
        <p:spPr bwMode="auto">
          <a:xfrm>
            <a:off x="4767264" y="378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58" name="Oval 851">
            <a:extLst>
              <a:ext uri="{FF2B5EF4-FFF2-40B4-BE49-F238E27FC236}">
                <a16:creationId xmlns:a16="http://schemas.microsoft.com/office/drawing/2014/main" id="{AE4F85D9-FC71-4A23-9429-B161EBA480AF}"/>
              </a:ext>
            </a:extLst>
          </p:cNvPr>
          <p:cNvSpPr>
            <a:spLocks noChangeArrowheads="1"/>
          </p:cNvSpPr>
          <p:nvPr/>
        </p:nvSpPr>
        <p:spPr bwMode="auto">
          <a:xfrm>
            <a:off x="4479926" y="290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59" name="Oval 852">
            <a:extLst>
              <a:ext uri="{FF2B5EF4-FFF2-40B4-BE49-F238E27FC236}">
                <a16:creationId xmlns:a16="http://schemas.microsoft.com/office/drawing/2014/main" id="{7443F778-3022-468E-8967-5A479E938380}"/>
              </a:ext>
            </a:extLst>
          </p:cNvPr>
          <p:cNvSpPr>
            <a:spLocks noChangeArrowheads="1"/>
          </p:cNvSpPr>
          <p:nvPr/>
        </p:nvSpPr>
        <p:spPr bwMode="auto">
          <a:xfrm>
            <a:off x="4827589" y="3654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60" name="Oval 853">
            <a:extLst>
              <a:ext uri="{FF2B5EF4-FFF2-40B4-BE49-F238E27FC236}">
                <a16:creationId xmlns:a16="http://schemas.microsoft.com/office/drawing/2014/main" id="{F6970F40-9AD1-482B-8C91-EAFBC09AE3D4}"/>
              </a:ext>
            </a:extLst>
          </p:cNvPr>
          <p:cNvSpPr>
            <a:spLocks noChangeArrowheads="1"/>
          </p:cNvSpPr>
          <p:nvPr/>
        </p:nvSpPr>
        <p:spPr bwMode="auto">
          <a:xfrm>
            <a:off x="4862514" y="379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61" name="Oval 864">
            <a:extLst>
              <a:ext uri="{FF2B5EF4-FFF2-40B4-BE49-F238E27FC236}">
                <a16:creationId xmlns:a16="http://schemas.microsoft.com/office/drawing/2014/main" id="{7952B103-F2F5-4DC9-803B-A6A6BEFC421B}"/>
              </a:ext>
            </a:extLst>
          </p:cNvPr>
          <p:cNvSpPr>
            <a:spLocks noChangeArrowheads="1"/>
          </p:cNvSpPr>
          <p:nvPr/>
        </p:nvSpPr>
        <p:spPr bwMode="auto">
          <a:xfrm>
            <a:off x="5688014" y="3724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62" name="Oval 868">
            <a:extLst>
              <a:ext uri="{FF2B5EF4-FFF2-40B4-BE49-F238E27FC236}">
                <a16:creationId xmlns:a16="http://schemas.microsoft.com/office/drawing/2014/main" id="{B5FBDA73-6A3F-4BE7-A020-A9274FD9BF86}"/>
              </a:ext>
            </a:extLst>
          </p:cNvPr>
          <p:cNvSpPr>
            <a:spLocks noChangeArrowheads="1"/>
          </p:cNvSpPr>
          <p:nvPr/>
        </p:nvSpPr>
        <p:spPr bwMode="auto">
          <a:xfrm>
            <a:off x="5173664" y="302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63" name="Oval 869">
            <a:extLst>
              <a:ext uri="{FF2B5EF4-FFF2-40B4-BE49-F238E27FC236}">
                <a16:creationId xmlns:a16="http://schemas.microsoft.com/office/drawing/2014/main" id="{BBF56F7E-1C7A-43E3-A569-36F37B08A45E}"/>
              </a:ext>
            </a:extLst>
          </p:cNvPr>
          <p:cNvSpPr>
            <a:spLocks noChangeArrowheads="1"/>
          </p:cNvSpPr>
          <p:nvPr/>
        </p:nvSpPr>
        <p:spPr bwMode="auto">
          <a:xfrm>
            <a:off x="5278439" y="368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64" name="Oval 870">
            <a:extLst>
              <a:ext uri="{FF2B5EF4-FFF2-40B4-BE49-F238E27FC236}">
                <a16:creationId xmlns:a16="http://schemas.microsoft.com/office/drawing/2014/main" id="{D4F53BCD-B57B-4A7B-AB09-1CC726FD1E81}"/>
              </a:ext>
            </a:extLst>
          </p:cNvPr>
          <p:cNvSpPr>
            <a:spLocks noChangeArrowheads="1"/>
          </p:cNvSpPr>
          <p:nvPr/>
        </p:nvSpPr>
        <p:spPr bwMode="auto">
          <a:xfrm>
            <a:off x="5313364" y="3822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65" name="Oval 873">
            <a:extLst>
              <a:ext uri="{FF2B5EF4-FFF2-40B4-BE49-F238E27FC236}">
                <a16:creationId xmlns:a16="http://schemas.microsoft.com/office/drawing/2014/main" id="{23A9D9C5-A163-48F2-B3F3-D685BDF4A6AB}"/>
              </a:ext>
            </a:extLst>
          </p:cNvPr>
          <p:cNvSpPr>
            <a:spLocks noChangeArrowheads="1"/>
          </p:cNvSpPr>
          <p:nvPr/>
        </p:nvSpPr>
        <p:spPr bwMode="auto">
          <a:xfrm>
            <a:off x="5092701" y="347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66" name="Oval 874">
            <a:extLst>
              <a:ext uri="{FF2B5EF4-FFF2-40B4-BE49-F238E27FC236}">
                <a16:creationId xmlns:a16="http://schemas.microsoft.com/office/drawing/2014/main" id="{479A184D-A70D-401E-9DF2-6CE550A20538}"/>
              </a:ext>
            </a:extLst>
          </p:cNvPr>
          <p:cNvSpPr>
            <a:spLocks noChangeArrowheads="1"/>
          </p:cNvSpPr>
          <p:nvPr/>
        </p:nvSpPr>
        <p:spPr bwMode="auto">
          <a:xfrm>
            <a:off x="5353051" y="3660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67" name="Oval 875">
            <a:extLst>
              <a:ext uri="{FF2B5EF4-FFF2-40B4-BE49-F238E27FC236}">
                <a16:creationId xmlns:a16="http://schemas.microsoft.com/office/drawing/2014/main" id="{27897A9A-36E4-489D-A7C7-8F4628C9B6CA}"/>
              </a:ext>
            </a:extLst>
          </p:cNvPr>
          <p:cNvSpPr>
            <a:spLocks noChangeArrowheads="1"/>
          </p:cNvSpPr>
          <p:nvPr/>
        </p:nvSpPr>
        <p:spPr bwMode="auto">
          <a:xfrm>
            <a:off x="5391151" y="377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68" name="Oval 877">
            <a:extLst>
              <a:ext uri="{FF2B5EF4-FFF2-40B4-BE49-F238E27FC236}">
                <a16:creationId xmlns:a16="http://schemas.microsoft.com/office/drawing/2014/main" id="{BFB76EEF-25FE-45C4-A5DF-13B66476B4C1}"/>
              </a:ext>
            </a:extLst>
          </p:cNvPr>
          <p:cNvSpPr>
            <a:spLocks noChangeArrowheads="1"/>
          </p:cNvSpPr>
          <p:nvPr/>
        </p:nvSpPr>
        <p:spPr bwMode="auto">
          <a:xfrm>
            <a:off x="5453064" y="3662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69" name="Oval 880">
            <a:extLst>
              <a:ext uri="{FF2B5EF4-FFF2-40B4-BE49-F238E27FC236}">
                <a16:creationId xmlns:a16="http://schemas.microsoft.com/office/drawing/2014/main" id="{3E2797E2-FCFF-471B-862C-C953587E1435}"/>
              </a:ext>
            </a:extLst>
          </p:cNvPr>
          <p:cNvSpPr>
            <a:spLocks noChangeArrowheads="1"/>
          </p:cNvSpPr>
          <p:nvPr/>
        </p:nvSpPr>
        <p:spPr bwMode="auto">
          <a:xfrm>
            <a:off x="5535614" y="384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70" name="Oval 882">
            <a:extLst>
              <a:ext uri="{FF2B5EF4-FFF2-40B4-BE49-F238E27FC236}">
                <a16:creationId xmlns:a16="http://schemas.microsoft.com/office/drawing/2014/main" id="{CAF2BDF2-7D70-424B-A240-FD8B5A80B732}"/>
              </a:ext>
            </a:extLst>
          </p:cNvPr>
          <p:cNvSpPr>
            <a:spLocks noChangeArrowheads="1"/>
          </p:cNvSpPr>
          <p:nvPr/>
        </p:nvSpPr>
        <p:spPr bwMode="auto">
          <a:xfrm>
            <a:off x="5597526" y="3738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71" name="Oval 883">
            <a:extLst>
              <a:ext uri="{FF2B5EF4-FFF2-40B4-BE49-F238E27FC236}">
                <a16:creationId xmlns:a16="http://schemas.microsoft.com/office/drawing/2014/main" id="{C8627DF0-E729-4726-B431-0677A6243B52}"/>
              </a:ext>
            </a:extLst>
          </p:cNvPr>
          <p:cNvSpPr>
            <a:spLocks noChangeArrowheads="1"/>
          </p:cNvSpPr>
          <p:nvPr/>
        </p:nvSpPr>
        <p:spPr bwMode="auto">
          <a:xfrm>
            <a:off x="5600701" y="365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72" name="Oval 884">
            <a:extLst>
              <a:ext uri="{FF2B5EF4-FFF2-40B4-BE49-F238E27FC236}">
                <a16:creationId xmlns:a16="http://schemas.microsoft.com/office/drawing/2014/main" id="{18F1B983-AE6C-4B70-8958-144DBC8C2E85}"/>
              </a:ext>
            </a:extLst>
          </p:cNvPr>
          <p:cNvSpPr>
            <a:spLocks noChangeArrowheads="1"/>
          </p:cNvSpPr>
          <p:nvPr/>
        </p:nvSpPr>
        <p:spPr bwMode="auto">
          <a:xfrm>
            <a:off x="5499101" y="3736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73" name="Oval 886">
            <a:extLst>
              <a:ext uri="{FF2B5EF4-FFF2-40B4-BE49-F238E27FC236}">
                <a16:creationId xmlns:a16="http://schemas.microsoft.com/office/drawing/2014/main" id="{0C8E3C55-5C1D-4248-AAAC-C90BBEBE1B6B}"/>
              </a:ext>
            </a:extLst>
          </p:cNvPr>
          <p:cNvSpPr>
            <a:spLocks noChangeArrowheads="1"/>
          </p:cNvSpPr>
          <p:nvPr/>
        </p:nvSpPr>
        <p:spPr bwMode="auto">
          <a:xfrm>
            <a:off x="5767389" y="384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74" name="Oval 891">
            <a:extLst>
              <a:ext uri="{FF2B5EF4-FFF2-40B4-BE49-F238E27FC236}">
                <a16:creationId xmlns:a16="http://schemas.microsoft.com/office/drawing/2014/main" id="{0543E4B1-BEE3-49AE-9E1D-213D1270F888}"/>
              </a:ext>
            </a:extLst>
          </p:cNvPr>
          <p:cNvSpPr>
            <a:spLocks noChangeArrowheads="1"/>
          </p:cNvSpPr>
          <p:nvPr/>
        </p:nvSpPr>
        <p:spPr bwMode="auto">
          <a:xfrm>
            <a:off x="5665789" y="380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75" name="Oval 892">
            <a:extLst>
              <a:ext uri="{FF2B5EF4-FFF2-40B4-BE49-F238E27FC236}">
                <a16:creationId xmlns:a16="http://schemas.microsoft.com/office/drawing/2014/main" id="{EDD9744D-C4E8-423D-BCD7-DE909C04ED8B}"/>
              </a:ext>
            </a:extLst>
          </p:cNvPr>
          <p:cNvSpPr>
            <a:spLocks noChangeArrowheads="1"/>
          </p:cNvSpPr>
          <p:nvPr/>
        </p:nvSpPr>
        <p:spPr bwMode="auto">
          <a:xfrm>
            <a:off x="5784851" y="3735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76" name="Oval 1208">
            <a:extLst>
              <a:ext uri="{FF2B5EF4-FFF2-40B4-BE49-F238E27FC236}">
                <a16:creationId xmlns:a16="http://schemas.microsoft.com/office/drawing/2014/main" id="{AD9E853B-19FD-40AF-B60F-7CCE4AA73AFD}"/>
              </a:ext>
            </a:extLst>
          </p:cNvPr>
          <p:cNvSpPr>
            <a:spLocks noChangeArrowheads="1"/>
          </p:cNvSpPr>
          <p:nvPr/>
        </p:nvSpPr>
        <p:spPr bwMode="auto">
          <a:xfrm>
            <a:off x="3849689" y="374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77" name="Freeform 1453">
            <a:extLst>
              <a:ext uri="{FF2B5EF4-FFF2-40B4-BE49-F238E27FC236}">
                <a16:creationId xmlns:a16="http://schemas.microsoft.com/office/drawing/2014/main" id="{3BD7626D-DD87-4A1D-924B-05EAB7B38394}"/>
              </a:ext>
            </a:extLst>
          </p:cNvPr>
          <p:cNvSpPr>
            <a:spLocks/>
          </p:cNvSpPr>
          <p:nvPr/>
        </p:nvSpPr>
        <p:spPr bwMode="auto">
          <a:xfrm>
            <a:off x="2551113" y="615951"/>
            <a:ext cx="1649412" cy="1262063"/>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378" name="Freeform 1454">
            <a:extLst>
              <a:ext uri="{FF2B5EF4-FFF2-40B4-BE49-F238E27FC236}">
                <a16:creationId xmlns:a16="http://schemas.microsoft.com/office/drawing/2014/main" id="{72A9D02D-7AD6-4FEF-99AE-7C3C4BFE66EC}"/>
              </a:ext>
            </a:extLst>
          </p:cNvPr>
          <p:cNvSpPr>
            <a:spLocks/>
          </p:cNvSpPr>
          <p:nvPr/>
        </p:nvSpPr>
        <p:spPr bwMode="auto">
          <a:xfrm>
            <a:off x="2416176" y="2173289"/>
            <a:ext cx="1954213" cy="1544637"/>
          </a:xfrm>
          <a:custGeom>
            <a:avLst/>
            <a:gdLst>
              <a:gd name="T0" fmla="*/ 2147483646 w 1231"/>
              <a:gd name="T1" fmla="*/ 2147483646 h 973"/>
              <a:gd name="T2" fmla="*/ 2147483646 w 1231"/>
              <a:gd name="T3" fmla="*/ 2147483646 h 973"/>
              <a:gd name="T4" fmla="*/ 2147483646 w 1231"/>
              <a:gd name="T5" fmla="*/ 2147483646 h 973"/>
              <a:gd name="T6" fmla="*/ 2147483646 w 1231"/>
              <a:gd name="T7" fmla="*/ 2147483646 h 973"/>
              <a:gd name="T8" fmla="*/ 2147483646 w 1231"/>
              <a:gd name="T9" fmla="*/ 2147483646 h 973"/>
              <a:gd name="T10" fmla="*/ 2147483646 w 1231"/>
              <a:gd name="T11" fmla="*/ 2147483646 h 973"/>
              <a:gd name="T12" fmla="*/ 2147483646 w 1231"/>
              <a:gd name="T13" fmla="*/ 2147483646 h 973"/>
              <a:gd name="T14" fmla="*/ 2147483646 w 1231"/>
              <a:gd name="T15" fmla="*/ 2147483646 h 973"/>
              <a:gd name="T16" fmla="*/ 2147483646 w 1231"/>
              <a:gd name="T17" fmla="*/ 2147483646 h 973"/>
              <a:gd name="T18" fmla="*/ 2147483646 w 1231"/>
              <a:gd name="T19" fmla="*/ 2147483646 h 973"/>
              <a:gd name="T20" fmla="*/ 2147483646 w 1231"/>
              <a:gd name="T21" fmla="*/ 2147483646 h 973"/>
              <a:gd name="T22" fmla="*/ 2147483646 w 1231"/>
              <a:gd name="T23" fmla="*/ 2147483646 h 9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1"/>
              <a:gd name="T37" fmla="*/ 0 h 973"/>
              <a:gd name="T38" fmla="*/ 1231 w 1231"/>
              <a:gd name="T39" fmla="*/ 973 h 9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1" h="973">
                <a:moveTo>
                  <a:pt x="150" y="47"/>
                </a:moveTo>
                <a:cubicBezTo>
                  <a:pt x="82" y="85"/>
                  <a:pt x="54" y="138"/>
                  <a:pt x="32" y="242"/>
                </a:cubicBezTo>
                <a:cubicBezTo>
                  <a:pt x="10" y="346"/>
                  <a:pt x="0" y="568"/>
                  <a:pt x="17" y="672"/>
                </a:cubicBezTo>
                <a:cubicBezTo>
                  <a:pt x="34" y="776"/>
                  <a:pt x="63" y="819"/>
                  <a:pt x="135" y="867"/>
                </a:cubicBezTo>
                <a:cubicBezTo>
                  <a:pt x="207" y="915"/>
                  <a:pt x="310" y="947"/>
                  <a:pt x="447" y="960"/>
                </a:cubicBezTo>
                <a:cubicBezTo>
                  <a:pt x="584" y="973"/>
                  <a:pt x="833" y="971"/>
                  <a:pt x="955" y="944"/>
                </a:cubicBezTo>
                <a:cubicBezTo>
                  <a:pt x="1077" y="917"/>
                  <a:pt x="1136" y="861"/>
                  <a:pt x="1181" y="795"/>
                </a:cubicBezTo>
                <a:cubicBezTo>
                  <a:pt x="1226" y="729"/>
                  <a:pt x="1228" y="653"/>
                  <a:pt x="1227" y="549"/>
                </a:cubicBezTo>
                <a:cubicBezTo>
                  <a:pt x="1226" y="445"/>
                  <a:pt x="1231" y="257"/>
                  <a:pt x="1176" y="170"/>
                </a:cubicBezTo>
                <a:cubicBezTo>
                  <a:pt x="1121" y="83"/>
                  <a:pt x="1021" y="52"/>
                  <a:pt x="899" y="26"/>
                </a:cubicBezTo>
                <a:cubicBezTo>
                  <a:pt x="777" y="0"/>
                  <a:pt x="567" y="8"/>
                  <a:pt x="442" y="11"/>
                </a:cubicBezTo>
                <a:cubicBezTo>
                  <a:pt x="317" y="14"/>
                  <a:pt x="218" y="9"/>
                  <a:pt x="150" y="47"/>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379" name="Oval 1457">
            <a:extLst>
              <a:ext uri="{FF2B5EF4-FFF2-40B4-BE49-F238E27FC236}">
                <a16:creationId xmlns:a16="http://schemas.microsoft.com/office/drawing/2014/main" id="{F885B93C-8807-4E4B-8C93-1B09F3F1AC5B}"/>
              </a:ext>
            </a:extLst>
          </p:cNvPr>
          <p:cNvSpPr>
            <a:spLocks noChangeArrowheads="1"/>
          </p:cNvSpPr>
          <p:nvPr/>
        </p:nvSpPr>
        <p:spPr bwMode="auto">
          <a:xfrm>
            <a:off x="2808289" y="155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80" name="Oval 1458">
            <a:extLst>
              <a:ext uri="{FF2B5EF4-FFF2-40B4-BE49-F238E27FC236}">
                <a16:creationId xmlns:a16="http://schemas.microsoft.com/office/drawing/2014/main" id="{6CB7EFDB-B5A0-4D64-8F2E-E8EF733F88D9}"/>
              </a:ext>
            </a:extLst>
          </p:cNvPr>
          <p:cNvSpPr>
            <a:spLocks noChangeArrowheads="1"/>
          </p:cNvSpPr>
          <p:nvPr/>
        </p:nvSpPr>
        <p:spPr bwMode="auto">
          <a:xfrm>
            <a:off x="3167064"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81" name="Oval 1459">
            <a:extLst>
              <a:ext uri="{FF2B5EF4-FFF2-40B4-BE49-F238E27FC236}">
                <a16:creationId xmlns:a16="http://schemas.microsoft.com/office/drawing/2014/main" id="{92C25D48-89CB-45D9-923E-C32975BD566B}"/>
              </a:ext>
            </a:extLst>
          </p:cNvPr>
          <p:cNvSpPr>
            <a:spLocks noChangeArrowheads="1"/>
          </p:cNvSpPr>
          <p:nvPr/>
        </p:nvSpPr>
        <p:spPr bwMode="auto">
          <a:xfrm>
            <a:off x="3209926" y="150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82" name="Oval 1460">
            <a:extLst>
              <a:ext uri="{FF2B5EF4-FFF2-40B4-BE49-F238E27FC236}">
                <a16:creationId xmlns:a16="http://schemas.microsoft.com/office/drawing/2014/main" id="{49045E0A-EC2B-47B2-99F5-7C50228F05FA}"/>
              </a:ext>
            </a:extLst>
          </p:cNvPr>
          <p:cNvSpPr>
            <a:spLocks noChangeArrowheads="1"/>
          </p:cNvSpPr>
          <p:nvPr/>
        </p:nvSpPr>
        <p:spPr bwMode="auto">
          <a:xfrm>
            <a:off x="3294064" y="161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83" name="Oval 1461">
            <a:extLst>
              <a:ext uri="{FF2B5EF4-FFF2-40B4-BE49-F238E27FC236}">
                <a16:creationId xmlns:a16="http://schemas.microsoft.com/office/drawing/2014/main" id="{B6DE902C-3EB0-4C1C-A302-0D5D960F1DCE}"/>
              </a:ext>
            </a:extLst>
          </p:cNvPr>
          <p:cNvSpPr>
            <a:spLocks noChangeArrowheads="1"/>
          </p:cNvSpPr>
          <p:nvPr/>
        </p:nvSpPr>
        <p:spPr bwMode="auto">
          <a:xfrm>
            <a:off x="3176589" y="145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84" name="Oval 1462">
            <a:extLst>
              <a:ext uri="{FF2B5EF4-FFF2-40B4-BE49-F238E27FC236}">
                <a16:creationId xmlns:a16="http://schemas.microsoft.com/office/drawing/2014/main" id="{89F1AD13-E625-4C6E-B75B-19E1AD0A6333}"/>
              </a:ext>
            </a:extLst>
          </p:cNvPr>
          <p:cNvSpPr>
            <a:spLocks noChangeArrowheads="1"/>
          </p:cNvSpPr>
          <p:nvPr/>
        </p:nvSpPr>
        <p:spPr bwMode="auto">
          <a:xfrm>
            <a:off x="2919414" y="1668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85" name="Oval 1463">
            <a:extLst>
              <a:ext uri="{FF2B5EF4-FFF2-40B4-BE49-F238E27FC236}">
                <a16:creationId xmlns:a16="http://schemas.microsoft.com/office/drawing/2014/main" id="{275AD90A-2087-4E10-96D1-95FFE85DB33D}"/>
              </a:ext>
            </a:extLst>
          </p:cNvPr>
          <p:cNvSpPr>
            <a:spLocks noChangeArrowheads="1"/>
          </p:cNvSpPr>
          <p:nvPr/>
        </p:nvSpPr>
        <p:spPr bwMode="auto">
          <a:xfrm>
            <a:off x="2852739" y="141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86" name="Oval 1464">
            <a:extLst>
              <a:ext uri="{FF2B5EF4-FFF2-40B4-BE49-F238E27FC236}">
                <a16:creationId xmlns:a16="http://schemas.microsoft.com/office/drawing/2014/main" id="{D75977E6-530A-4DFB-ABB7-1E846BED14F4}"/>
              </a:ext>
            </a:extLst>
          </p:cNvPr>
          <p:cNvSpPr>
            <a:spLocks noChangeArrowheads="1"/>
          </p:cNvSpPr>
          <p:nvPr/>
        </p:nvSpPr>
        <p:spPr bwMode="auto">
          <a:xfrm>
            <a:off x="3049589" y="1592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87" name="Oval 1465">
            <a:extLst>
              <a:ext uri="{FF2B5EF4-FFF2-40B4-BE49-F238E27FC236}">
                <a16:creationId xmlns:a16="http://schemas.microsoft.com/office/drawing/2014/main" id="{FE571318-E103-4FBF-B625-27509C1D0319}"/>
              </a:ext>
            </a:extLst>
          </p:cNvPr>
          <p:cNvSpPr>
            <a:spLocks noChangeArrowheads="1"/>
          </p:cNvSpPr>
          <p:nvPr/>
        </p:nvSpPr>
        <p:spPr bwMode="auto">
          <a:xfrm>
            <a:off x="3067051"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88" name="Oval 1466">
            <a:extLst>
              <a:ext uri="{FF2B5EF4-FFF2-40B4-BE49-F238E27FC236}">
                <a16:creationId xmlns:a16="http://schemas.microsoft.com/office/drawing/2014/main" id="{12FBE49D-14E2-4D40-81C5-90B3374E7081}"/>
              </a:ext>
            </a:extLst>
          </p:cNvPr>
          <p:cNvSpPr>
            <a:spLocks noChangeArrowheads="1"/>
          </p:cNvSpPr>
          <p:nvPr/>
        </p:nvSpPr>
        <p:spPr bwMode="auto">
          <a:xfrm>
            <a:off x="2982914" y="161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89" name="Oval 1467">
            <a:extLst>
              <a:ext uri="{FF2B5EF4-FFF2-40B4-BE49-F238E27FC236}">
                <a16:creationId xmlns:a16="http://schemas.microsoft.com/office/drawing/2014/main" id="{8EAAAA7D-C784-4A9F-AA2A-365FB9CE0BDE}"/>
              </a:ext>
            </a:extLst>
          </p:cNvPr>
          <p:cNvSpPr>
            <a:spLocks noChangeArrowheads="1"/>
          </p:cNvSpPr>
          <p:nvPr/>
        </p:nvSpPr>
        <p:spPr bwMode="auto">
          <a:xfrm>
            <a:off x="2965451" y="174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90" name="Oval 1468">
            <a:extLst>
              <a:ext uri="{FF2B5EF4-FFF2-40B4-BE49-F238E27FC236}">
                <a16:creationId xmlns:a16="http://schemas.microsoft.com/office/drawing/2014/main" id="{5E2EA791-C993-46E8-87BA-C2E36651D0A5}"/>
              </a:ext>
            </a:extLst>
          </p:cNvPr>
          <p:cNvSpPr>
            <a:spLocks noChangeArrowheads="1"/>
          </p:cNvSpPr>
          <p:nvPr/>
        </p:nvSpPr>
        <p:spPr bwMode="auto">
          <a:xfrm>
            <a:off x="3041651" y="153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91" name="Oval 1469">
            <a:extLst>
              <a:ext uri="{FF2B5EF4-FFF2-40B4-BE49-F238E27FC236}">
                <a16:creationId xmlns:a16="http://schemas.microsoft.com/office/drawing/2014/main" id="{5CC8F198-22DB-4917-B66E-712ED0D31AC3}"/>
              </a:ext>
            </a:extLst>
          </p:cNvPr>
          <p:cNvSpPr>
            <a:spLocks noChangeArrowheads="1"/>
          </p:cNvSpPr>
          <p:nvPr/>
        </p:nvSpPr>
        <p:spPr bwMode="auto">
          <a:xfrm>
            <a:off x="3178176" y="73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92" name="Oval 1470">
            <a:extLst>
              <a:ext uri="{FF2B5EF4-FFF2-40B4-BE49-F238E27FC236}">
                <a16:creationId xmlns:a16="http://schemas.microsoft.com/office/drawing/2014/main" id="{A2FADD4D-3D3A-422D-AC1C-9CEC02BB36D5}"/>
              </a:ext>
            </a:extLst>
          </p:cNvPr>
          <p:cNvSpPr>
            <a:spLocks noChangeArrowheads="1"/>
          </p:cNvSpPr>
          <p:nvPr/>
        </p:nvSpPr>
        <p:spPr bwMode="auto">
          <a:xfrm>
            <a:off x="3213101" y="87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93" name="Oval 1471">
            <a:extLst>
              <a:ext uri="{FF2B5EF4-FFF2-40B4-BE49-F238E27FC236}">
                <a16:creationId xmlns:a16="http://schemas.microsoft.com/office/drawing/2014/main" id="{AE0F3EB5-AAF2-446C-A48F-6713607724CA}"/>
              </a:ext>
            </a:extLst>
          </p:cNvPr>
          <p:cNvSpPr>
            <a:spLocks noChangeArrowheads="1"/>
          </p:cNvSpPr>
          <p:nvPr/>
        </p:nvSpPr>
        <p:spPr bwMode="auto">
          <a:xfrm>
            <a:off x="3224214" y="137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94" name="Oval 1472">
            <a:extLst>
              <a:ext uri="{FF2B5EF4-FFF2-40B4-BE49-F238E27FC236}">
                <a16:creationId xmlns:a16="http://schemas.microsoft.com/office/drawing/2014/main" id="{0617CB2A-5567-4BFA-9BAD-BDF868584EBA}"/>
              </a:ext>
            </a:extLst>
          </p:cNvPr>
          <p:cNvSpPr>
            <a:spLocks noChangeArrowheads="1"/>
          </p:cNvSpPr>
          <p:nvPr/>
        </p:nvSpPr>
        <p:spPr bwMode="auto">
          <a:xfrm>
            <a:off x="3236914" y="117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95" name="Oval 1473">
            <a:extLst>
              <a:ext uri="{FF2B5EF4-FFF2-40B4-BE49-F238E27FC236}">
                <a16:creationId xmlns:a16="http://schemas.microsoft.com/office/drawing/2014/main" id="{4D4EE649-FF4A-4B77-BA7E-23E36826F6D5}"/>
              </a:ext>
            </a:extLst>
          </p:cNvPr>
          <p:cNvSpPr>
            <a:spLocks noChangeArrowheads="1"/>
          </p:cNvSpPr>
          <p:nvPr/>
        </p:nvSpPr>
        <p:spPr bwMode="auto">
          <a:xfrm>
            <a:off x="3151188" y="12176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96" name="Oval 1474">
            <a:extLst>
              <a:ext uri="{FF2B5EF4-FFF2-40B4-BE49-F238E27FC236}">
                <a16:creationId xmlns:a16="http://schemas.microsoft.com/office/drawing/2014/main" id="{128ED7C8-C9C5-4253-9B05-636F9EECF394}"/>
              </a:ext>
            </a:extLst>
          </p:cNvPr>
          <p:cNvSpPr>
            <a:spLocks noChangeArrowheads="1"/>
          </p:cNvSpPr>
          <p:nvPr/>
        </p:nvSpPr>
        <p:spPr bwMode="auto">
          <a:xfrm>
            <a:off x="3132139" y="110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97" name="Oval 1475">
            <a:extLst>
              <a:ext uri="{FF2B5EF4-FFF2-40B4-BE49-F238E27FC236}">
                <a16:creationId xmlns:a16="http://schemas.microsoft.com/office/drawing/2014/main" id="{F801F9CE-AFDA-4815-A3E4-11D98FED807A}"/>
              </a:ext>
            </a:extLst>
          </p:cNvPr>
          <p:cNvSpPr>
            <a:spLocks noChangeArrowheads="1"/>
          </p:cNvSpPr>
          <p:nvPr/>
        </p:nvSpPr>
        <p:spPr bwMode="auto">
          <a:xfrm>
            <a:off x="3203576" y="1104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98" name="Oval 1476">
            <a:extLst>
              <a:ext uri="{FF2B5EF4-FFF2-40B4-BE49-F238E27FC236}">
                <a16:creationId xmlns:a16="http://schemas.microsoft.com/office/drawing/2014/main" id="{261ACC4E-6559-4EFD-9B3A-AAA8527428E9}"/>
              </a:ext>
            </a:extLst>
          </p:cNvPr>
          <p:cNvSpPr>
            <a:spLocks noChangeArrowheads="1"/>
          </p:cNvSpPr>
          <p:nvPr/>
        </p:nvSpPr>
        <p:spPr bwMode="auto">
          <a:xfrm>
            <a:off x="3227389" y="103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99" name="Oval 1477">
            <a:extLst>
              <a:ext uri="{FF2B5EF4-FFF2-40B4-BE49-F238E27FC236}">
                <a16:creationId xmlns:a16="http://schemas.microsoft.com/office/drawing/2014/main" id="{DA5DEDC1-3795-43D4-A98F-CB0995CE9489}"/>
              </a:ext>
            </a:extLst>
          </p:cNvPr>
          <p:cNvSpPr>
            <a:spLocks noChangeArrowheads="1"/>
          </p:cNvSpPr>
          <p:nvPr/>
        </p:nvSpPr>
        <p:spPr bwMode="auto">
          <a:xfrm>
            <a:off x="3160714"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00" name="Oval 1478">
            <a:extLst>
              <a:ext uri="{FF2B5EF4-FFF2-40B4-BE49-F238E27FC236}">
                <a16:creationId xmlns:a16="http://schemas.microsoft.com/office/drawing/2014/main" id="{9A241B4D-BBED-4344-B49A-F2A0838E7307}"/>
              </a:ext>
            </a:extLst>
          </p:cNvPr>
          <p:cNvSpPr>
            <a:spLocks noChangeArrowheads="1"/>
          </p:cNvSpPr>
          <p:nvPr/>
        </p:nvSpPr>
        <p:spPr bwMode="auto">
          <a:xfrm>
            <a:off x="3262314"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01" name="Oval 1479">
            <a:extLst>
              <a:ext uri="{FF2B5EF4-FFF2-40B4-BE49-F238E27FC236}">
                <a16:creationId xmlns:a16="http://schemas.microsoft.com/office/drawing/2014/main" id="{D01D6861-0FA9-4C53-8216-95F94BBC9311}"/>
              </a:ext>
            </a:extLst>
          </p:cNvPr>
          <p:cNvSpPr>
            <a:spLocks noChangeArrowheads="1"/>
          </p:cNvSpPr>
          <p:nvPr/>
        </p:nvSpPr>
        <p:spPr bwMode="auto">
          <a:xfrm>
            <a:off x="3230564" y="76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02" name="Oval 1480">
            <a:extLst>
              <a:ext uri="{FF2B5EF4-FFF2-40B4-BE49-F238E27FC236}">
                <a16:creationId xmlns:a16="http://schemas.microsoft.com/office/drawing/2014/main" id="{9B3E2324-3A24-4305-9FC5-0F478933CE39}"/>
              </a:ext>
            </a:extLst>
          </p:cNvPr>
          <p:cNvSpPr>
            <a:spLocks noChangeArrowheads="1"/>
          </p:cNvSpPr>
          <p:nvPr/>
        </p:nvSpPr>
        <p:spPr bwMode="auto">
          <a:xfrm>
            <a:off x="3273426" y="111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03" name="Oval 1481">
            <a:extLst>
              <a:ext uri="{FF2B5EF4-FFF2-40B4-BE49-F238E27FC236}">
                <a16:creationId xmlns:a16="http://schemas.microsoft.com/office/drawing/2014/main" id="{1625F73F-2B62-4B31-BA88-4FDA8391060F}"/>
              </a:ext>
            </a:extLst>
          </p:cNvPr>
          <p:cNvSpPr>
            <a:spLocks noChangeArrowheads="1"/>
          </p:cNvSpPr>
          <p:nvPr/>
        </p:nvSpPr>
        <p:spPr bwMode="auto">
          <a:xfrm>
            <a:off x="2922589" y="103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04" name="Oval 1482">
            <a:extLst>
              <a:ext uri="{FF2B5EF4-FFF2-40B4-BE49-F238E27FC236}">
                <a16:creationId xmlns:a16="http://schemas.microsoft.com/office/drawing/2014/main" id="{2699F621-4528-43FA-913D-4AB21FE43782}"/>
              </a:ext>
            </a:extLst>
          </p:cNvPr>
          <p:cNvSpPr>
            <a:spLocks noChangeArrowheads="1"/>
          </p:cNvSpPr>
          <p:nvPr/>
        </p:nvSpPr>
        <p:spPr bwMode="auto">
          <a:xfrm>
            <a:off x="2949576" y="792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05" name="Oval 1483">
            <a:extLst>
              <a:ext uri="{FF2B5EF4-FFF2-40B4-BE49-F238E27FC236}">
                <a16:creationId xmlns:a16="http://schemas.microsoft.com/office/drawing/2014/main" id="{2A65B319-FFED-4D1E-B67D-43150938F47E}"/>
              </a:ext>
            </a:extLst>
          </p:cNvPr>
          <p:cNvSpPr>
            <a:spLocks noChangeArrowheads="1"/>
          </p:cNvSpPr>
          <p:nvPr/>
        </p:nvSpPr>
        <p:spPr bwMode="auto">
          <a:xfrm>
            <a:off x="2946401" y="1343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06" name="Oval 1484">
            <a:extLst>
              <a:ext uri="{FF2B5EF4-FFF2-40B4-BE49-F238E27FC236}">
                <a16:creationId xmlns:a16="http://schemas.microsoft.com/office/drawing/2014/main" id="{3D2538BF-6A85-4982-AA0A-D3C33C0F9689}"/>
              </a:ext>
            </a:extLst>
          </p:cNvPr>
          <p:cNvSpPr>
            <a:spLocks noChangeArrowheads="1"/>
          </p:cNvSpPr>
          <p:nvPr/>
        </p:nvSpPr>
        <p:spPr bwMode="auto">
          <a:xfrm>
            <a:off x="2913064" y="1270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07" name="Oval 1485">
            <a:extLst>
              <a:ext uri="{FF2B5EF4-FFF2-40B4-BE49-F238E27FC236}">
                <a16:creationId xmlns:a16="http://schemas.microsoft.com/office/drawing/2014/main" id="{783878BF-680E-44E3-AC20-B9FB008C8636}"/>
              </a:ext>
            </a:extLst>
          </p:cNvPr>
          <p:cNvSpPr>
            <a:spLocks noChangeArrowheads="1"/>
          </p:cNvSpPr>
          <p:nvPr/>
        </p:nvSpPr>
        <p:spPr bwMode="auto">
          <a:xfrm>
            <a:off x="3041651" y="1198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08" name="Oval 1486">
            <a:extLst>
              <a:ext uri="{FF2B5EF4-FFF2-40B4-BE49-F238E27FC236}">
                <a16:creationId xmlns:a16="http://schemas.microsoft.com/office/drawing/2014/main" id="{C96D303B-E85A-4F39-8C55-BB1E4C97D496}"/>
              </a:ext>
            </a:extLst>
          </p:cNvPr>
          <p:cNvSpPr>
            <a:spLocks noChangeArrowheads="1"/>
          </p:cNvSpPr>
          <p:nvPr/>
        </p:nvSpPr>
        <p:spPr bwMode="auto">
          <a:xfrm>
            <a:off x="2971801" y="110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09" name="Oval 1487">
            <a:extLst>
              <a:ext uri="{FF2B5EF4-FFF2-40B4-BE49-F238E27FC236}">
                <a16:creationId xmlns:a16="http://schemas.microsoft.com/office/drawing/2014/main" id="{A9AACEBA-464C-4E28-A35E-7EDCE74AB9AB}"/>
              </a:ext>
            </a:extLst>
          </p:cNvPr>
          <p:cNvSpPr>
            <a:spLocks noChangeArrowheads="1"/>
          </p:cNvSpPr>
          <p:nvPr/>
        </p:nvSpPr>
        <p:spPr bwMode="auto">
          <a:xfrm>
            <a:off x="2940051" y="935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10" name="Oval 1488">
            <a:extLst>
              <a:ext uri="{FF2B5EF4-FFF2-40B4-BE49-F238E27FC236}">
                <a16:creationId xmlns:a16="http://schemas.microsoft.com/office/drawing/2014/main" id="{5F7BC675-B331-4A3C-AD29-387B55C355A8}"/>
              </a:ext>
            </a:extLst>
          </p:cNvPr>
          <p:cNvSpPr>
            <a:spLocks noChangeArrowheads="1"/>
          </p:cNvSpPr>
          <p:nvPr/>
        </p:nvSpPr>
        <p:spPr bwMode="auto">
          <a:xfrm>
            <a:off x="3032126" y="97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11" name="Oval 1489">
            <a:extLst>
              <a:ext uri="{FF2B5EF4-FFF2-40B4-BE49-F238E27FC236}">
                <a16:creationId xmlns:a16="http://schemas.microsoft.com/office/drawing/2014/main" id="{A0B35E90-B64B-4689-884E-87AA6BB969FF}"/>
              </a:ext>
            </a:extLst>
          </p:cNvPr>
          <p:cNvSpPr>
            <a:spLocks noChangeArrowheads="1"/>
          </p:cNvSpPr>
          <p:nvPr/>
        </p:nvSpPr>
        <p:spPr bwMode="auto">
          <a:xfrm>
            <a:off x="3067051" y="111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12" name="Oval 1490">
            <a:extLst>
              <a:ext uri="{FF2B5EF4-FFF2-40B4-BE49-F238E27FC236}">
                <a16:creationId xmlns:a16="http://schemas.microsoft.com/office/drawing/2014/main" id="{BD747479-9F01-450F-9C0C-7DF605E18160}"/>
              </a:ext>
            </a:extLst>
          </p:cNvPr>
          <p:cNvSpPr>
            <a:spLocks noChangeArrowheads="1"/>
          </p:cNvSpPr>
          <p:nvPr/>
        </p:nvSpPr>
        <p:spPr bwMode="auto">
          <a:xfrm>
            <a:off x="3094039" y="86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13" name="Oval 1491">
            <a:extLst>
              <a:ext uri="{FF2B5EF4-FFF2-40B4-BE49-F238E27FC236}">
                <a16:creationId xmlns:a16="http://schemas.microsoft.com/office/drawing/2014/main" id="{214CB1AB-9993-48B0-AAAC-AEF6E57C036A}"/>
              </a:ext>
            </a:extLst>
          </p:cNvPr>
          <p:cNvSpPr>
            <a:spLocks noChangeArrowheads="1"/>
          </p:cNvSpPr>
          <p:nvPr/>
        </p:nvSpPr>
        <p:spPr bwMode="auto">
          <a:xfrm>
            <a:off x="3097214" y="78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14" name="Oval 1492">
            <a:extLst>
              <a:ext uri="{FF2B5EF4-FFF2-40B4-BE49-F238E27FC236}">
                <a16:creationId xmlns:a16="http://schemas.microsoft.com/office/drawing/2014/main" id="{94A8A9A4-3BEA-4EE9-AC05-90B45CF07E6F}"/>
              </a:ext>
            </a:extLst>
          </p:cNvPr>
          <p:cNvSpPr>
            <a:spLocks noChangeArrowheads="1"/>
          </p:cNvSpPr>
          <p:nvPr/>
        </p:nvSpPr>
        <p:spPr bwMode="auto">
          <a:xfrm>
            <a:off x="3013076" y="74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15" name="Oval 1493">
            <a:extLst>
              <a:ext uri="{FF2B5EF4-FFF2-40B4-BE49-F238E27FC236}">
                <a16:creationId xmlns:a16="http://schemas.microsoft.com/office/drawing/2014/main" id="{E4BC8C37-0494-4F29-B794-C49CB9250332}"/>
              </a:ext>
            </a:extLst>
          </p:cNvPr>
          <p:cNvSpPr>
            <a:spLocks noChangeArrowheads="1"/>
          </p:cNvSpPr>
          <p:nvPr/>
        </p:nvSpPr>
        <p:spPr bwMode="auto">
          <a:xfrm>
            <a:off x="2995614"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16" name="Oval 1494">
            <a:extLst>
              <a:ext uri="{FF2B5EF4-FFF2-40B4-BE49-F238E27FC236}">
                <a16:creationId xmlns:a16="http://schemas.microsoft.com/office/drawing/2014/main" id="{8BC2ED14-07AC-4534-BD0A-59C3C5B20785}"/>
              </a:ext>
            </a:extLst>
          </p:cNvPr>
          <p:cNvSpPr>
            <a:spLocks noChangeArrowheads="1"/>
          </p:cNvSpPr>
          <p:nvPr/>
        </p:nvSpPr>
        <p:spPr bwMode="auto">
          <a:xfrm>
            <a:off x="3090864" y="141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17" name="Oval 1495">
            <a:extLst>
              <a:ext uri="{FF2B5EF4-FFF2-40B4-BE49-F238E27FC236}">
                <a16:creationId xmlns:a16="http://schemas.microsoft.com/office/drawing/2014/main" id="{F449D00A-8E4E-4CF0-A0E1-1E5EE543154E}"/>
              </a:ext>
            </a:extLst>
          </p:cNvPr>
          <p:cNvSpPr>
            <a:spLocks noChangeArrowheads="1"/>
          </p:cNvSpPr>
          <p:nvPr/>
        </p:nvSpPr>
        <p:spPr bwMode="auto">
          <a:xfrm>
            <a:off x="2994026" y="139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18" name="Oval 1496">
            <a:extLst>
              <a:ext uri="{FF2B5EF4-FFF2-40B4-BE49-F238E27FC236}">
                <a16:creationId xmlns:a16="http://schemas.microsoft.com/office/drawing/2014/main" id="{A0BA42C0-17C2-4E93-AF75-07532842BEE7}"/>
              </a:ext>
            </a:extLst>
          </p:cNvPr>
          <p:cNvSpPr>
            <a:spLocks noChangeArrowheads="1"/>
          </p:cNvSpPr>
          <p:nvPr/>
        </p:nvSpPr>
        <p:spPr bwMode="auto">
          <a:xfrm>
            <a:off x="3135314" y="134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19" name="Oval 1497">
            <a:extLst>
              <a:ext uri="{FF2B5EF4-FFF2-40B4-BE49-F238E27FC236}">
                <a16:creationId xmlns:a16="http://schemas.microsoft.com/office/drawing/2014/main" id="{95CE950F-44CA-4229-B836-334A2166EFBD}"/>
              </a:ext>
            </a:extLst>
          </p:cNvPr>
          <p:cNvSpPr>
            <a:spLocks noChangeArrowheads="1"/>
          </p:cNvSpPr>
          <p:nvPr/>
        </p:nvSpPr>
        <p:spPr bwMode="auto">
          <a:xfrm>
            <a:off x="3081339" y="127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20" name="Oval 1498">
            <a:extLst>
              <a:ext uri="{FF2B5EF4-FFF2-40B4-BE49-F238E27FC236}">
                <a16:creationId xmlns:a16="http://schemas.microsoft.com/office/drawing/2014/main" id="{430BABB2-6D01-46FD-8A18-0B062F9038C7}"/>
              </a:ext>
            </a:extLst>
          </p:cNvPr>
          <p:cNvSpPr>
            <a:spLocks noChangeArrowheads="1"/>
          </p:cNvSpPr>
          <p:nvPr/>
        </p:nvSpPr>
        <p:spPr bwMode="auto">
          <a:xfrm>
            <a:off x="2982914" y="1277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21" name="Oval 1499">
            <a:extLst>
              <a:ext uri="{FF2B5EF4-FFF2-40B4-BE49-F238E27FC236}">
                <a16:creationId xmlns:a16="http://schemas.microsoft.com/office/drawing/2014/main" id="{63D9DAD9-479A-405F-B4C2-46A39645BC22}"/>
              </a:ext>
            </a:extLst>
          </p:cNvPr>
          <p:cNvSpPr>
            <a:spLocks noChangeArrowheads="1"/>
          </p:cNvSpPr>
          <p:nvPr/>
        </p:nvSpPr>
        <p:spPr bwMode="auto">
          <a:xfrm>
            <a:off x="3138489"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22" name="Oval 1500">
            <a:extLst>
              <a:ext uri="{FF2B5EF4-FFF2-40B4-BE49-F238E27FC236}">
                <a16:creationId xmlns:a16="http://schemas.microsoft.com/office/drawing/2014/main" id="{EA2933D5-55FF-4DD8-9CC7-84CED662AD4E}"/>
              </a:ext>
            </a:extLst>
          </p:cNvPr>
          <p:cNvSpPr>
            <a:spLocks noChangeArrowheads="1"/>
          </p:cNvSpPr>
          <p:nvPr/>
        </p:nvSpPr>
        <p:spPr bwMode="auto">
          <a:xfrm>
            <a:off x="2909888" y="14922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23" name="Oval 1501">
            <a:extLst>
              <a:ext uri="{FF2B5EF4-FFF2-40B4-BE49-F238E27FC236}">
                <a16:creationId xmlns:a16="http://schemas.microsoft.com/office/drawing/2014/main" id="{A532EC6F-34D7-4320-901E-4746076F0443}"/>
              </a:ext>
            </a:extLst>
          </p:cNvPr>
          <p:cNvSpPr>
            <a:spLocks noChangeArrowheads="1"/>
          </p:cNvSpPr>
          <p:nvPr/>
        </p:nvSpPr>
        <p:spPr bwMode="auto">
          <a:xfrm>
            <a:off x="3370264" y="1697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24" name="Oval 1502">
            <a:extLst>
              <a:ext uri="{FF2B5EF4-FFF2-40B4-BE49-F238E27FC236}">
                <a16:creationId xmlns:a16="http://schemas.microsoft.com/office/drawing/2014/main" id="{531F1331-0FB3-4093-80F5-7220DB2AC93A}"/>
              </a:ext>
            </a:extLst>
          </p:cNvPr>
          <p:cNvSpPr>
            <a:spLocks noChangeArrowheads="1"/>
          </p:cNvSpPr>
          <p:nvPr/>
        </p:nvSpPr>
        <p:spPr bwMode="auto">
          <a:xfrm>
            <a:off x="2798764" y="1435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25" name="Oval 1503">
            <a:extLst>
              <a:ext uri="{FF2B5EF4-FFF2-40B4-BE49-F238E27FC236}">
                <a16:creationId xmlns:a16="http://schemas.microsoft.com/office/drawing/2014/main" id="{ECD55324-13EB-448F-BB35-0F966F5D4D74}"/>
              </a:ext>
            </a:extLst>
          </p:cNvPr>
          <p:cNvSpPr>
            <a:spLocks noChangeArrowheads="1"/>
          </p:cNvSpPr>
          <p:nvPr/>
        </p:nvSpPr>
        <p:spPr bwMode="auto">
          <a:xfrm>
            <a:off x="3271839" y="169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26" name="Oval 1504">
            <a:extLst>
              <a:ext uri="{FF2B5EF4-FFF2-40B4-BE49-F238E27FC236}">
                <a16:creationId xmlns:a16="http://schemas.microsoft.com/office/drawing/2014/main" id="{6E4270DF-5FDC-4122-9629-D168B15A596B}"/>
              </a:ext>
            </a:extLst>
          </p:cNvPr>
          <p:cNvSpPr>
            <a:spLocks noChangeArrowheads="1"/>
          </p:cNvSpPr>
          <p:nvPr/>
        </p:nvSpPr>
        <p:spPr bwMode="auto">
          <a:xfrm>
            <a:off x="3517901"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27" name="Oval 1505">
            <a:extLst>
              <a:ext uri="{FF2B5EF4-FFF2-40B4-BE49-F238E27FC236}">
                <a16:creationId xmlns:a16="http://schemas.microsoft.com/office/drawing/2014/main" id="{D15B12B7-3B84-40E7-959E-ED3B593E9A45}"/>
              </a:ext>
            </a:extLst>
          </p:cNvPr>
          <p:cNvSpPr>
            <a:spLocks noChangeArrowheads="1"/>
          </p:cNvSpPr>
          <p:nvPr/>
        </p:nvSpPr>
        <p:spPr bwMode="auto">
          <a:xfrm>
            <a:off x="3546476"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28" name="Oval 1506">
            <a:extLst>
              <a:ext uri="{FF2B5EF4-FFF2-40B4-BE49-F238E27FC236}">
                <a16:creationId xmlns:a16="http://schemas.microsoft.com/office/drawing/2014/main" id="{59AAE7AC-5CD1-4DD3-9D10-562EE5537E29}"/>
              </a:ext>
            </a:extLst>
          </p:cNvPr>
          <p:cNvSpPr>
            <a:spLocks noChangeArrowheads="1"/>
          </p:cNvSpPr>
          <p:nvPr/>
        </p:nvSpPr>
        <p:spPr bwMode="auto">
          <a:xfrm>
            <a:off x="3486151" y="163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29" name="Oval 1507">
            <a:extLst>
              <a:ext uri="{FF2B5EF4-FFF2-40B4-BE49-F238E27FC236}">
                <a16:creationId xmlns:a16="http://schemas.microsoft.com/office/drawing/2014/main" id="{DCE0B5B1-8078-467B-BF50-8E0E06AA91EC}"/>
              </a:ext>
            </a:extLst>
          </p:cNvPr>
          <p:cNvSpPr>
            <a:spLocks noChangeArrowheads="1"/>
          </p:cNvSpPr>
          <p:nvPr/>
        </p:nvSpPr>
        <p:spPr bwMode="auto">
          <a:xfrm>
            <a:off x="3749676" y="1722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30" name="Oval 1508">
            <a:extLst>
              <a:ext uri="{FF2B5EF4-FFF2-40B4-BE49-F238E27FC236}">
                <a16:creationId xmlns:a16="http://schemas.microsoft.com/office/drawing/2014/main" id="{8E05DB33-E056-46F7-8DB9-C393C9BDF43B}"/>
              </a:ext>
            </a:extLst>
          </p:cNvPr>
          <p:cNvSpPr>
            <a:spLocks noChangeArrowheads="1"/>
          </p:cNvSpPr>
          <p:nvPr/>
        </p:nvSpPr>
        <p:spPr bwMode="auto">
          <a:xfrm>
            <a:off x="3709989" y="162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31" name="Oval 1509">
            <a:extLst>
              <a:ext uri="{FF2B5EF4-FFF2-40B4-BE49-F238E27FC236}">
                <a16:creationId xmlns:a16="http://schemas.microsoft.com/office/drawing/2014/main" id="{F73DE511-EE38-4C70-B661-6B61A9498995}"/>
              </a:ext>
            </a:extLst>
          </p:cNvPr>
          <p:cNvSpPr>
            <a:spLocks noChangeArrowheads="1"/>
          </p:cNvSpPr>
          <p:nvPr/>
        </p:nvSpPr>
        <p:spPr bwMode="auto">
          <a:xfrm>
            <a:off x="3338514" y="92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32" name="Oval 1510">
            <a:extLst>
              <a:ext uri="{FF2B5EF4-FFF2-40B4-BE49-F238E27FC236}">
                <a16:creationId xmlns:a16="http://schemas.microsoft.com/office/drawing/2014/main" id="{B2F4AF9A-C4E9-485C-A96A-4B9E71E7DF5D}"/>
              </a:ext>
            </a:extLst>
          </p:cNvPr>
          <p:cNvSpPr>
            <a:spLocks noChangeArrowheads="1"/>
          </p:cNvSpPr>
          <p:nvPr/>
        </p:nvSpPr>
        <p:spPr bwMode="auto">
          <a:xfrm>
            <a:off x="3373439" y="106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33" name="Oval 1511">
            <a:extLst>
              <a:ext uri="{FF2B5EF4-FFF2-40B4-BE49-F238E27FC236}">
                <a16:creationId xmlns:a16="http://schemas.microsoft.com/office/drawing/2014/main" id="{661DC9DF-FEBC-4A6E-86D1-5BAAA90A1BC4}"/>
              </a:ext>
            </a:extLst>
          </p:cNvPr>
          <p:cNvSpPr>
            <a:spLocks noChangeArrowheads="1"/>
          </p:cNvSpPr>
          <p:nvPr/>
        </p:nvSpPr>
        <p:spPr bwMode="auto">
          <a:xfrm>
            <a:off x="3379789" y="149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34" name="Oval 1512">
            <a:extLst>
              <a:ext uri="{FF2B5EF4-FFF2-40B4-BE49-F238E27FC236}">
                <a16:creationId xmlns:a16="http://schemas.microsoft.com/office/drawing/2014/main" id="{40E02776-1965-4439-8AF7-FF7416FC36D8}"/>
              </a:ext>
            </a:extLst>
          </p:cNvPr>
          <p:cNvSpPr>
            <a:spLocks noChangeArrowheads="1"/>
          </p:cNvSpPr>
          <p:nvPr/>
        </p:nvSpPr>
        <p:spPr bwMode="auto">
          <a:xfrm>
            <a:off x="3397251" y="1371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35" name="Oval 1513">
            <a:extLst>
              <a:ext uri="{FF2B5EF4-FFF2-40B4-BE49-F238E27FC236}">
                <a16:creationId xmlns:a16="http://schemas.microsoft.com/office/drawing/2014/main" id="{429DF64C-EC6A-4B5F-A050-0A8D88FDA0A4}"/>
              </a:ext>
            </a:extLst>
          </p:cNvPr>
          <p:cNvSpPr>
            <a:spLocks noChangeArrowheads="1"/>
          </p:cNvSpPr>
          <p:nvPr/>
        </p:nvSpPr>
        <p:spPr bwMode="auto">
          <a:xfrm>
            <a:off x="3311526" y="14112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36" name="Oval 1514">
            <a:extLst>
              <a:ext uri="{FF2B5EF4-FFF2-40B4-BE49-F238E27FC236}">
                <a16:creationId xmlns:a16="http://schemas.microsoft.com/office/drawing/2014/main" id="{34DCBEF7-9E71-4E27-9EA7-9537EC697A40}"/>
              </a:ext>
            </a:extLst>
          </p:cNvPr>
          <p:cNvSpPr>
            <a:spLocks noChangeArrowheads="1"/>
          </p:cNvSpPr>
          <p:nvPr/>
        </p:nvSpPr>
        <p:spPr bwMode="auto">
          <a:xfrm>
            <a:off x="3292476" y="1293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37" name="Oval 1515">
            <a:extLst>
              <a:ext uri="{FF2B5EF4-FFF2-40B4-BE49-F238E27FC236}">
                <a16:creationId xmlns:a16="http://schemas.microsoft.com/office/drawing/2014/main" id="{7D1F980B-36ED-4163-98D9-02D71D867E90}"/>
              </a:ext>
            </a:extLst>
          </p:cNvPr>
          <p:cNvSpPr>
            <a:spLocks noChangeArrowheads="1"/>
          </p:cNvSpPr>
          <p:nvPr/>
        </p:nvSpPr>
        <p:spPr bwMode="auto">
          <a:xfrm>
            <a:off x="3363914" y="1298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38" name="Oval 1516">
            <a:extLst>
              <a:ext uri="{FF2B5EF4-FFF2-40B4-BE49-F238E27FC236}">
                <a16:creationId xmlns:a16="http://schemas.microsoft.com/office/drawing/2014/main" id="{D4520EED-8DF4-4563-B490-3B8C872A84C0}"/>
              </a:ext>
            </a:extLst>
          </p:cNvPr>
          <p:cNvSpPr>
            <a:spLocks noChangeArrowheads="1"/>
          </p:cNvSpPr>
          <p:nvPr/>
        </p:nvSpPr>
        <p:spPr bwMode="auto">
          <a:xfrm>
            <a:off x="3387726" y="1225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39" name="Oval 1517">
            <a:extLst>
              <a:ext uri="{FF2B5EF4-FFF2-40B4-BE49-F238E27FC236}">
                <a16:creationId xmlns:a16="http://schemas.microsoft.com/office/drawing/2014/main" id="{63252188-9110-44C3-895F-546A063ECA73}"/>
              </a:ext>
            </a:extLst>
          </p:cNvPr>
          <p:cNvSpPr>
            <a:spLocks noChangeArrowheads="1"/>
          </p:cNvSpPr>
          <p:nvPr/>
        </p:nvSpPr>
        <p:spPr bwMode="auto">
          <a:xfrm>
            <a:off x="3289301" y="123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40" name="Oval 1518">
            <a:extLst>
              <a:ext uri="{FF2B5EF4-FFF2-40B4-BE49-F238E27FC236}">
                <a16:creationId xmlns:a16="http://schemas.microsoft.com/office/drawing/2014/main" id="{C73C1EBD-4E08-4B1E-9157-ECD8F740F497}"/>
              </a:ext>
            </a:extLst>
          </p:cNvPr>
          <p:cNvSpPr>
            <a:spLocks noChangeArrowheads="1"/>
          </p:cNvSpPr>
          <p:nvPr/>
        </p:nvSpPr>
        <p:spPr bwMode="auto">
          <a:xfrm>
            <a:off x="3422651" y="1135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41" name="Oval 1519">
            <a:extLst>
              <a:ext uri="{FF2B5EF4-FFF2-40B4-BE49-F238E27FC236}">
                <a16:creationId xmlns:a16="http://schemas.microsoft.com/office/drawing/2014/main" id="{DFEBBDD6-9C00-4EF4-B63F-F9769E3796E0}"/>
              </a:ext>
            </a:extLst>
          </p:cNvPr>
          <p:cNvSpPr>
            <a:spLocks noChangeArrowheads="1"/>
          </p:cNvSpPr>
          <p:nvPr/>
        </p:nvSpPr>
        <p:spPr bwMode="auto">
          <a:xfrm>
            <a:off x="3271839" y="103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42" name="Oval 1520">
            <a:extLst>
              <a:ext uri="{FF2B5EF4-FFF2-40B4-BE49-F238E27FC236}">
                <a16:creationId xmlns:a16="http://schemas.microsoft.com/office/drawing/2014/main" id="{1A142BA6-9318-401D-B283-4EDFC4122FD0}"/>
              </a:ext>
            </a:extLst>
          </p:cNvPr>
          <p:cNvSpPr>
            <a:spLocks noChangeArrowheads="1"/>
          </p:cNvSpPr>
          <p:nvPr/>
        </p:nvSpPr>
        <p:spPr bwMode="auto">
          <a:xfrm>
            <a:off x="3390901" y="96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43" name="Oval 1521">
            <a:extLst>
              <a:ext uri="{FF2B5EF4-FFF2-40B4-BE49-F238E27FC236}">
                <a16:creationId xmlns:a16="http://schemas.microsoft.com/office/drawing/2014/main" id="{8FDE5A78-6BC9-4EC1-9F28-04E6C69FAF2E}"/>
              </a:ext>
            </a:extLst>
          </p:cNvPr>
          <p:cNvSpPr>
            <a:spLocks noChangeArrowheads="1"/>
          </p:cNvSpPr>
          <p:nvPr/>
        </p:nvSpPr>
        <p:spPr bwMode="auto">
          <a:xfrm>
            <a:off x="3482976" y="94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44" name="Oval 1522">
            <a:extLst>
              <a:ext uri="{FF2B5EF4-FFF2-40B4-BE49-F238E27FC236}">
                <a16:creationId xmlns:a16="http://schemas.microsoft.com/office/drawing/2014/main" id="{6F720587-F89A-4268-BD57-ACA3EE343220}"/>
              </a:ext>
            </a:extLst>
          </p:cNvPr>
          <p:cNvSpPr>
            <a:spLocks noChangeArrowheads="1"/>
          </p:cNvSpPr>
          <p:nvPr/>
        </p:nvSpPr>
        <p:spPr bwMode="auto">
          <a:xfrm>
            <a:off x="3517901" y="1144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45" name="Oval 1523">
            <a:extLst>
              <a:ext uri="{FF2B5EF4-FFF2-40B4-BE49-F238E27FC236}">
                <a16:creationId xmlns:a16="http://schemas.microsoft.com/office/drawing/2014/main" id="{167F3CC5-A60A-468A-9FF9-8129E69CE456}"/>
              </a:ext>
            </a:extLst>
          </p:cNvPr>
          <p:cNvSpPr>
            <a:spLocks noChangeArrowheads="1"/>
          </p:cNvSpPr>
          <p:nvPr/>
        </p:nvSpPr>
        <p:spPr bwMode="auto">
          <a:xfrm>
            <a:off x="3544889" y="89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46" name="Oval 1524">
            <a:extLst>
              <a:ext uri="{FF2B5EF4-FFF2-40B4-BE49-F238E27FC236}">
                <a16:creationId xmlns:a16="http://schemas.microsoft.com/office/drawing/2014/main" id="{7F9D40B2-D8D3-4901-84FA-73C6ED7D4C03}"/>
              </a:ext>
            </a:extLst>
          </p:cNvPr>
          <p:cNvSpPr>
            <a:spLocks noChangeArrowheads="1"/>
          </p:cNvSpPr>
          <p:nvPr/>
        </p:nvSpPr>
        <p:spPr bwMode="auto">
          <a:xfrm>
            <a:off x="3446464" y="89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47" name="Oval 1525">
            <a:extLst>
              <a:ext uri="{FF2B5EF4-FFF2-40B4-BE49-F238E27FC236}">
                <a16:creationId xmlns:a16="http://schemas.microsoft.com/office/drawing/2014/main" id="{71A8ECF4-1070-4F10-A570-5E9BAE2F8B3A}"/>
              </a:ext>
            </a:extLst>
          </p:cNvPr>
          <p:cNvSpPr>
            <a:spLocks noChangeArrowheads="1"/>
          </p:cNvSpPr>
          <p:nvPr/>
        </p:nvSpPr>
        <p:spPr bwMode="auto">
          <a:xfrm>
            <a:off x="3951289"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48" name="Oval 1526">
            <a:extLst>
              <a:ext uri="{FF2B5EF4-FFF2-40B4-BE49-F238E27FC236}">
                <a16:creationId xmlns:a16="http://schemas.microsoft.com/office/drawing/2014/main" id="{3BA67381-A1B4-4181-BF38-B1036E312D08}"/>
              </a:ext>
            </a:extLst>
          </p:cNvPr>
          <p:cNvSpPr>
            <a:spLocks noChangeArrowheads="1"/>
          </p:cNvSpPr>
          <p:nvPr/>
        </p:nvSpPr>
        <p:spPr bwMode="auto">
          <a:xfrm>
            <a:off x="3455988" y="14874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49" name="Oval 1527">
            <a:extLst>
              <a:ext uri="{FF2B5EF4-FFF2-40B4-BE49-F238E27FC236}">
                <a16:creationId xmlns:a16="http://schemas.microsoft.com/office/drawing/2014/main" id="{784879FE-87FA-4CBC-8972-6688565DD4D6}"/>
              </a:ext>
            </a:extLst>
          </p:cNvPr>
          <p:cNvSpPr>
            <a:spLocks noChangeArrowheads="1"/>
          </p:cNvSpPr>
          <p:nvPr/>
        </p:nvSpPr>
        <p:spPr bwMode="auto">
          <a:xfrm>
            <a:off x="3363914" y="140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50" name="Oval 1528">
            <a:extLst>
              <a:ext uri="{FF2B5EF4-FFF2-40B4-BE49-F238E27FC236}">
                <a16:creationId xmlns:a16="http://schemas.microsoft.com/office/drawing/2014/main" id="{250F72FF-5EB8-4607-A52A-D05D77FF9449}"/>
              </a:ext>
            </a:extLst>
          </p:cNvPr>
          <p:cNvSpPr>
            <a:spLocks noChangeArrowheads="1"/>
          </p:cNvSpPr>
          <p:nvPr/>
        </p:nvSpPr>
        <p:spPr bwMode="auto">
          <a:xfrm>
            <a:off x="3508376" y="1374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51" name="Oval 1529">
            <a:extLst>
              <a:ext uri="{FF2B5EF4-FFF2-40B4-BE49-F238E27FC236}">
                <a16:creationId xmlns:a16="http://schemas.microsoft.com/office/drawing/2014/main" id="{E7BB4D8C-9278-4656-A4C6-C9F39F619F16}"/>
              </a:ext>
            </a:extLst>
          </p:cNvPr>
          <p:cNvSpPr>
            <a:spLocks noChangeArrowheads="1"/>
          </p:cNvSpPr>
          <p:nvPr/>
        </p:nvSpPr>
        <p:spPr bwMode="auto">
          <a:xfrm>
            <a:off x="3532189" y="130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52" name="Oval 1530">
            <a:extLst>
              <a:ext uri="{FF2B5EF4-FFF2-40B4-BE49-F238E27FC236}">
                <a16:creationId xmlns:a16="http://schemas.microsoft.com/office/drawing/2014/main" id="{F4FE3C2C-45FC-45FD-98BB-CD1FE58855ED}"/>
              </a:ext>
            </a:extLst>
          </p:cNvPr>
          <p:cNvSpPr>
            <a:spLocks noChangeArrowheads="1"/>
          </p:cNvSpPr>
          <p:nvPr/>
        </p:nvSpPr>
        <p:spPr bwMode="auto">
          <a:xfrm>
            <a:off x="3433764" y="130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53" name="Oval 1531">
            <a:extLst>
              <a:ext uri="{FF2B5EF4-FFF2-40B4-BE49-F238E27FC236}">
                <a16:creationId xmlns:a16="http://schemas.microsoft.com/office/drawing/2014/main" id="{6AD09359-93CA-46B6-931B-773558BB2498}"/>
              </a:ext>
            </a:extLst>
          </p:cNvPr>
          <p:cNvSpPr>
            <a:spLocks noChangeArrowheads="1"/>
          </p:cNvSpPr>
          <p:nvPr/>
        </p:nvSpPr>
        <p:spPr bwMode="auto">
          <a:xfrm>
            <a:off x="3557589" y="982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54" name="Oval 1532">
            <a:extLst>
              <a:ext uri="{FF2B5EF4-FFF2-40B4-BE49-F238E27FC236}">
                <a16:creationId xmlns:a16="http://schemas.microsoft.com/office/drawing/2014/main" id="{27F36F82-B40E-4A95-9DBD-FA0B66B297DD}"/>
              </a:ext>
            </a:extLst>
          </p:cNvPr>
          <p:cNvSpPr>
            <a:spLocks noChangeArrowheads="1"/>
          </p:cNvSpPr>
          <p:nvPr/>
        </p:nvSpPr>
        <p:spPr bwMode="auto">
          <a:xfrm>
            <a:off x="3595689" y="109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55" name="Oval 1533">
            <a:extLst>
              <a:ext uri="{FF2B5EF4-FFF2-40B4-BE49-F238E27FC236}">
                <a16:creationId xmlns:a16="http://schemas.microsoft.com/office/drawing/2014/main" id="{0C32A41D-0B75-489F-8A78-27C314C5B9E6}"/>
              </a:ext>
            </a:extLst>
          </p:cNvPr>
          <p:cNvSpPr>
            <a:spLocks noChangeArrowheads="1"/>
          </p:cNvSpPr>
          <p:nvPr/>
        </p:nvSpPr>
        <p:spPr bwMode="auto">
          <a:xfrm>
            <a:off x="3462339" y="1217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56" name="Oval 1534">
            <a:extLst>
              <a:ext uri="{FF2B5EF4-FFF2-40B4-BE49-F238E27FC236}">
                <a16:creationId xmlns:a16="http://schemas.microsoft.com/office/drawing/2014/main" id="{F7CB50D8-5964-45F7-83F2-0894AF9E6EB6}"/>
              </a:ext>
            </a:extLst>
          </p:cNvPr>
          <p:cNvSpPr>
            <a:spLocks noChangeArrowheads="1"/>
          </p:cNvSpPr>
          <p:nvPr/>
        </p:nvSpPr>
        <p:spPr bwMode="auto">
          <a:xfrm>
            <a:off x="2765426" y="92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57" name="Oval 1535">
            <a:extLst>
              <a:ext uri="{FF2B5EF4-FFF2-40B4-BE49-F238E27FC236}">
                <a16:creationId xmlns:a16="http://schemas.microsoft.com/office/drawing/2014/main" id="{8A0B2780-309F-46D1-BCAD-3A46787424BF}"/>
              </a:ext>
            </a:extLst>
          </p:cNvPr>
          <p:cNvSpPr>
            <a:spLocks noChangeArrowheads="1"/>
          </p:cNvSpPr>
          <p:nvPr/>
        </p:nvSpPr>
        <p:spPr bwMode="auto">
          <a:xfrm>
            <a:off x="3660776" y="89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58" name="Oval 1536">
            <a:extLst>
              <a:ext uri="{FF2B5EF4-FFF2-40B4-BE49-F238E27FC236}">
                <a16:creationId xmlns:a16="http://schemas.microsoft.com/office/drawing/2014/main" id="{458B8A08-8880-4471-84CC-FE950E34F485}"/>
              </a:ext>
            </a:extLst>
          </p:cNvPr>
          <p:cNvSpPr>
            <a:spLocks noChangeArrowheads="1"/>
          </p:cNvSpPr>
          <p:nvPr/>
        </p:nvSpPr>
        <p:spPr bwMode="auto">
          <a:xfrm>
            <a:off x="3576639"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59" name="Oval 1537">
            <a:extLst>
              <a:ext uri="{FF2B5EF4-FFF2-40B4-BE49-F238E27FC236}">
                <a16:creationId xmlns:a16="http://schemas.microsoft.com/office/drawing/2014/main" id="{D9FD6816-F06C-4668-B01B-02D5AAF056ED}"/>
              </a:ext>
            </a:extLst>
          </p:cNvPr>
          <p:cNvSpPr>
            <a:spLocks noChangeArrowheads="1"/>
          </p:cNvSpPr>
          <p:nvPr/>
        </p:nvSpPr>
        <p:spPr bwMode="auto">
          <a:xfrm>
            <a:off x="3540126" y="156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60" name="Oval 1538">
            <a:extLst>
              <a:ext uri="{FF2B5EF4-FFF2-40B4-BE49-F238E27FC236}">
                <a16:creationId xmlns:a16="http://schemas.microsoft.com/office/drawing/2014/main" id="{204246C1-F128-4E38-BBA7-DA2DA5BC411C}"/>
              </a:ext>
            </a:extLst>
          </p:cNvPr>
          <p:cNvSpPr>
            <a:spLocks noChangeArrowheads="1"/>
          </p:cNvSpPr>
          <p:nvPr/>
        </p:nvSpPr>
        <p:spPr bwMode="auto">
          <a:xfrm>
            <a:off x="3621089" y="1462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61" name="Oval 1539">
            <a:extLst>
              <a:ext uri="{FF2B5EF4-FFF2-40B4-BE49-F238E27FC236}">
                <a16:creationId xmlns:a16="http://schemas.microsoft.com/office/drawing/2014/main" id="{0C5316F7-EBD7-4951-A87D-03CA161A67CB}"/>
              </a:ext>
            </a:extLst>
          </p:cNvPr>
          <p:cNvSpPr>
            <a:spLocks noChangeArrowheads="1"/>
          </p:cNvSpPr>
          <p:nvPr/>
        </p:nvSpPr>
        <p:spPr bwMode="auto">
          <a:xfrm>
            <a:off x="3644901" y="138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62" name="Oval 1540">
            <a:extLst>
              <a:ext uri="{FF2B5EF4-FFF2-40B4-BE49-F238E27FC236}">
                <a16:creationId xmlns:a16="http://schemas.microsoft.com/office/drawing/2014/main" id="{8AECD570-3A7A-4F1C-89F9-F0CF0D8437F6}"/>
              </a:ext>
            </a:extLst>
          </p:cNvPr>
          <p:cNvSpPr>
            <a:spLocks noChangeArrowheads="1"/>
          </p:cNvSpPr>
          <p:nvPr/>
        </p:nvSpPr>
        <p:spPr bwMode="auto">
          <a:xfrm>
            <a:off x="3714751" y="136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63" name="Oval 1541">
            <a:extLst>
              <a:ext uri="{FF2B5EF4-FFF2-40B4-BE49-F238E27FC236}">
                <a16:creationId xmlns:a16="http://schemas.microsoft.com/office/drawing/2014/main" id="{969229CF-7503-4F29-9396-5743C6F8D15B}"/>
              </a:ext>
            </a:extLst>
          </p:cNvPr>
          <p:cNvSpPr>
            <a:spLocks noChangeArrowheads="1"/>
          </p:cNvSpPr>
          <p:nvPr/>
        </p:nvSpPr>
        <p:spPr bwMode="auto">
          <a:xfrm>
            <a:off x="2819401" y="110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64" name="Oval 1542">
            <a:extLst>
              <a:ext uri="{FF2B5EF4-FFF2-40B4-BE49-F238E27FC236}">
                <a16:creationId xmlns:a16="http://schemas.microsoft.com/office/drawing/2014/main" id="{DDD397C4-4B0D-40A6-987F-2904239A63EB}"/>
              </a:ext>
            </a:extLst>
          </p:cNvPr>
          <p:cNvSpPr>
            <a:spLocks noChangeArrowheads="1"/>
          </p:cNvSpPr>
          <p:nvPr/>
        </p:nvSpPr>
        <p:spPr bwMode="auto">
          <a:xfrm>
            <a:off x="3756026" y="110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65" name="Oval 1543">
            <a:extLst>
              <a:ext uri="{FF2B5EF4-FFF2-40B4-BE49-F238E27FC236}">
                <a16:creationId xmlns:a16="http://schemas.microsoft.com/office/drawing/2014/main" id="{CE142C92-1A97-4672-AB75-2C2A4B9C08E9}"/>
              </a:ext>
            </a:extLst>
          </p:cNvPr>
          <p:cNvSpPr>
            <a:spLocks noChangeArrowheads="1"/>
          </p:cNvSpPr>
          <p:nvPr/>
        </p:nvSpPr>
        <p:spPr bwMode="auto">
          <a:xfrm>
            <a:off x="3124201" y="154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66" name="Oval 1544">
            <a:extLst>
              <a:ext uri="{FF2B5EF4-FFF2-40B4-BE49-F238E27FC236}">
                <a16:creationId xmlns:a16="http://schemas.microsoft.com/office/drawing/2014/main" id="{18AB6FA5-5097-446F-8C6E-724B11DEFDF9}"/>
              </a:ext>
            </a:extLst>
          </p:cNvPr>
          <p:cNvSpPr>
            <a:spLocks noChangeArrowheads="1"/>
          </p:cNvSpPr>
          <p:nvPr/>
        </p:nvSpPr>
        <p:spPr bwMode="auto">
          <a:xfrm>
            <a:off x="3802064" y="106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67" name="Oval 1545">
            <a:extLst>
              <a:ext uri="{FF2B5EF4-FFF2-40B4-BE49-F238E27FC236}">
                <a16:creationId xmlns:a16="http://schemas.microsoft.com/office/drawing/2014/main" id="{2F710F30-3C6F-481D-8C72-A24995A2FFF3}"/>
              </a:ext>
            </a:extLst>
          </p:cNvPr>
          <p:cNvSpPr>
            <a:spLocks noChangeArrowheads="1"/>
          </p:cNvSpPr>
          <p:nvPr/>
        </p:nvSpPr>
        <p:spPr bwMode="auto">
          <a:xfrm>
            <a:off x="3805239"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68" name="Oval 1546">
            <a:extLst>
              <a:ext uri="{FF2B5EF4-FFF2-40B4-BE49-F238E27FC236}">
                <a16:creationId xmlns:a16="http://schemas.microsoft.com/office/drawing/2014/main" id="{6F9B2AB9-F7CD-4E3D-8C1C-B371F65979AB}"/>
              </a:ext>
            </a:extLst>
          </p:cNvPr>
          <p:cNvSpPr>
            <a:spLocks noChangeArrowheads="1"/>
          </p:cNvSpPr>
          <p:nvPr/>
        </p:nvSpPr>
        <p:spPr bwMode="auto">
          <a:xfrm>
            <a:off x="3703639" y="105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69" name="Oval 1547">
            <a:extLst>
              <a:ext uri="{FF2B5EF4-FFF2-40B4-BE49-F238E27FC236}">
                <a16:creationId xmlns:a16="http://schemas.microsoft.com/office/drawing/2014/main" id="{C9DABC11-3AE9-445D-BBAD-141120DA87EB}"/>
              </a:ext>
            </a:extLst>
          </p:cNvPr>
          <p:cNvSpPr>
            <a:spLocks noChangeArrowheads="1"/>
          </p:cNvSpPr>
          <p:nvPr/>
        </p:nvSpPr>
        <p:spPr bwMode="auto">
          <a:xfrm>
            <a:off x="3694114" y="153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70" name="Oval 1548">
            <a:extLst>
              <a:ext uri="{FF2B5EF4-FFF2-40B4-BE49-F238E27FC236}">
                <a16:creationId xmlns:a16="http://schemas.microsoft.com/office/drawing/2014/main" id="{33F35C6E-A232-4E9A-9324-7EDF6AA24195}"/>
              </a:ext>
            </a:extLst>
          </p:cNvPr>
          <p:cNvSpPr>
            <a:spLocks noChangeArrowheads="1"/>
          </p:cNvSpPr>
          <p:nvPr/>
        </p:nvSpPr>
        <p:spPr bwMode="auto">
          <a:xfrm>
            <a:off x="3765551" y="153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71" name="Oval 1549">
            <a:extLst>
              <a:ext uri="{FF2B5EF4-FFF2-40B4-BE49-F238E27FC236}">
                <a16:creationId xmlns:a16="http://schemas.microsoft.com/office/drawing/2014/main" id="{9BDFD176-0982-40D0-919F-09B03C548301}"/>
              </a:ext>
            </a:extLst>
          </p:cNvPr>
          <p:cNvSpPr>
            <a:spLocks noChangeArrowheads="1"/>
          </p:cNvSpPr>
          <p:nvPr/>
        </p:nvSpPr>
        <p:spPr bwMode="auto">
          <a:xfrm>
            <a:off x="3789364" y="146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72" name="Oval 1550">
            <a:extLst>
              <a:ext uri="{FF2B5EF4-FFF2-40B4-BE49-F238E27FC236}">
                <a16:creationId xmlns:a16="http://schemas.microsoft.com/office/drawing/2014/main" id="{860CEB46-B8CF-4BD7-A2B4-3D3DED4A61C9}"/>
              </a:ext>
            </a:extLst>
          </p:cNvPr>
          <p:cNvSpPr>
            <a:spLocks noChangeArrowheads="1"/>
          </p:cNvSpPr>
          <p:nvPr/>
        </p:nvSpPr>
        <p:spPr bwMode="auto">
          <a:xfrm>
            <a:off x="3690939" y="147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73" name="Oval 1551">
            <a:extLst>
              <a:ext uri="{FF2B5EF4-FFF2-40B4-BE49-F238E27FC236}">
                <a16:creationId xmlns:a16="http://schemas.microsoft.com/office/drawing/2014/main" id="{13DB0366-F341-46A9-9002-B41CA288B062}"/>
              </a:ext>
            </a:extLst>
          </p:cNvPr>
          <p:cNvSpPr>
            <a:spLocks noChangeArrowheads="1"/>
          </p:cNvSpPr>
          <p:nvPr/>
        </p:nvSpPr>
        <p:spPr bwMode="auto">
          <a:xfrm>
            <a:off x="3525839"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74" name="Oval 1552">
            <a:extLst>
              <a:ext uri="{FF2B5EF4-FFF2-40B4-BE49-F238E27FC236}">
                <a16:creationId xmlns:a16="http://schemas.microsoft.com/office/drawing/2014/main" id="{750090E7-13D4-4CCE-8E8E-9E5C1CA8B28B}"/>
              </a:ext>
            </a:extLst>
          </p:cNvPr>
          <p:cNvSpPr>
            <a:spLocks noChangeArrowheads="1"/>
          </p:cNvSpPr>
          <p:nvPr/>
        </p:nvSpPr>
        <p:spPr bwMode="auto">
          <a:xfrm>
            <a:off x="3763964"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75" name="Oval 1553">
            <a:extLst>
              <a:ext uri="{FF2B5EF4-FFF2-40B4-BE49-F238E27FC236}">
                <a16:creationId xmlns:a16="http://schemas.microsoft.com/office/drawing/2014/main" id="{555EA1A5-8BF2-4B32-89AB-9409897BCBBC}"/>
              </a:ext>
            </a:extLst>
          </p:cNvPr>
          <p:cNvSpPr>
            <a:spLocks noChangeArrowheads="1"/>
          </p:cNvSpPr>
          <p:nvPr/>
        </p:nvSpPr>
        <p:spPr bwMode="auto">
          <a:xfrm>
            <a:off x="3303589" y="822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76" name="Oval 1554">
            <a:extLst>
              <a:ext uri="{FF2B5EF4-FFF2-40B4-BE49-F238E27FC236}">
                <a16:creationId xmlns:a16="http://schemas.microsoft.com/office/drawing/2014/main" id="{7633442B-4D6F-4E69-B4BF-1697EE4D44BD}"/>
              </a:ext>
            </a:extLst>
          </p:cNvPr>
          <p:cNvSpPr>
            <a:spLocks noChangeArrowheads="1"/>
          </p:cNvSpPr>
          <p:nvPr/>
        </p:nvSpPr>
        <p:spPr bwMode="auto">
          <a:xfrm>
            <a:off x="3395664" y="86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77" name="Oval 1555">
            <a:extLst>
              <a:ext uri="{FF2B5EF4-FFF2-40B4-BE49-F238E27FC236}">
                <a16:creationId xmlns:a16="http://schemas.microsoft.com/office/drawing/2014/main" id="{68066FD4-37C5-4BA8-9CF6-5D9EA2C6CA1F}"/>
              </a:ext>
            </a:extLst>
          </p:cNvPr>
          <p:cNvSpPr>
            <a:spLocks noChangeArrowheads="1"/>
          </p:cNvSpPr>
          <p:nvPr/>
        </p:nvSpPr>
        <p:spPr bwMode="auto">
          <a:xfrm>
            <a:off x="3390901" y="808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78" name="Oval 1556">
            <a:extLst>
              <a:ext uri="{FF2B5EF4-FFF2-40B4-BE49-F238E27FC236}">
                <a16:creationId xmlns:a16="http://schemas.microsoft.com/office/drawing/2014/main" id="{936FE94C-CA14-427B-8C9D-BE21BB9B2867}"/>
              </a:ext>
            </a:extLst>
          </p:cNvPr>
          <p:cNvSpPr>
            <a:spLocks noChangeArrowheads="1"/>
          </p:cNvSpPr>
          <p:nvPr/>
        </p:nvSpPr>
        <p:spPr bwMode="auto">
          <a:xfrm>
            <a:off x="2862264" y="88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79" name="Oval 1557">
            <a:extLst>
              <a:ext uri="{FF2B5EF4-FFF2-40B4-BE49-F238E27FC236}">
                <a16:creationId xmlns:a16="http://schemas.microsoft.com/office/drawing/2014/main" id="{4B0A31A7-44E3-439F-A0FB-91898268F205}"/>
              </a:ext>
            </a:extLst>
          </p:cNvPr>
          <p:cNvSpPr>
            <a:spLocks noChangeArrowheads="1"/>
          </p:cNvSpPr>
          <p:nvPr/>
        </p:nvSpPr>
        <p:spPr bwMode="auto">
          <a:xfrm>
            <a:off x="3155951" y="827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80" name="Oval 1558">
            <a:extLst>
              <a:ext uri="{FF2B5EF4-FFF2-40B4-BE49-F238E27FC236}">
                <a16:creationId xmlns:a16="http://schemas.microsoft.com/office/drawing/2014/main" id="{05B0A732-6C64-41DB-A6CB-6763B6722384}"/>
              </a:ext>
            </a:extLst>
          </p:cNvPr>
          <p:cNvSpPr>
            <a:spLocks noChangeArrowheads="1"/>
          </p:cNvSpPr>
          <p:nvPr/>
        </p:nvSpPr>
        <p:spPr bwMode="auto">
          <a:xfrm>
            <a:off x="3467101" y="79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81" name="Oval 1559">
            <a:extLst>
              <a:ext uri="{FF2B5EF4-FFF2-40B4-BE49-F238E27FC236}">
                <a16:creationId xmlns:a16="http://schemas.microsoft.com/office/drawing/2014/main" id="{57A0E58D-4BFF-480C-BD71-031D8C1D4955}"/>
              </a:ext>
            </a:extLst>
          </p:cNvPr>
          <p:cNvSpPr>
            <a:spLocks noChangeArrowheads="1"/>
          </p:cNvSpPr>
          <p:nvPr/>
        </p:nvSpPr>
        <p:spPr bwMode="auto">
          <a:xfrm>
            <a:off x="3573464" y="75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82" name="Oval 1560">
            <a:extLst>
              <a:ext uri="{FF2B5EF4-FFF2-40B4-BE49-F238E27FC236}">
                <a16:creationId xmlns:a16="http://schemas.microsoft.com/office/drawing/2014/main" id="{52A8E20B-1EF2-4245-B629-B75F3D4BAEBA}"/>
              </a:ext>
            </a:extLst>
          </p:cNvPr>
          <p:cNvSpPr>
            <a:spLocks noChangeArrowheads="1"/>
          </p:cNvSpPr>
          <p:nvPr/>
        </p:nvSpPr>
        <p:spPr bwMode="auto">
          <a:xfrm>
            <a:off x="3717926" y="83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83" name="Oval 1561">
            <a:extLst>
              <a:ext uri="{FF2B5EF4-FFF2-40B4-BE49-F238E27FC236}">
                <a16:creationId xmlns:a16="http://schemas.microsoft.com/office/drawing/2014/main" id="{B5B5EE3E-0134-47B9-9D99-A0CE4078F3D5}"/>
              </a:ext>
            </a:extLst>
          </p:cNvPr>
          <p:cNvSpPr>
            <a:spLocks noChangeArrowheads="1"/>
          </p:cNvSpPr>
          <p:nvPr/>
        </p:nvSpPr>
        <p:spPr bwMode="auto">
          <a:xfrm>
            <a:off x="3676651" y="80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84" name="Oval 1562">
            <a:extLst>
              <a:ext uri="{FF2B5EF4-FFF2-40B4-BE49-F238E27FC236}">
                <a16:creationId xmlns:a16="http://schemas.microsoft.com/office/drawing/2014/main" id="{D9517E13-C2F1-4A50-9573-90FAAA86731D}"/>
              </a:ext>
            </a:extLst>
          </p:cNvPr>
          <p:cNvSpPr>
            <a:spLocks noChangeArrowheads="1"/>
          </p:cNvSpPr>
          <p:nvPr/>
        </p:nvSpPr>
        <p:spPr bwMode="auto">
          <a:xfrm>
            <a:off x="3813176" y="77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85" name="Oval 1563">
            <a:extLst>
              <a:ext uri="{FF2B5EF4-FFF2-40B4-BE49-F238E27FC236}">
                <a16:creationId xmlns:a16="http://schemas.microsoft.com/office/drawing/2014/main" id="{41CB0384-3F5C-40E3-A7BC-27AB98A14BF4}"/>
              </a:ext>
            </a:extLst>
          </p:cNvPr>
          <p:cNvSpPr>
            <a:spLocks noChangeArrowheads="1"/>
          </p:cNvSpPr>
          <p:nvPr/>
        </p:nvSpPr>
        <p:spPr bwMode="auto">
          <a:xfrm>
            <a:off x="3711576" y="91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86" name="Oval 1564">
            <a:extLst>
              <a:ext uri="{FF2B5EF4-FFF2-40B4-BE49-F238E27FC236}">
                <a16:creationId xmlns:a16="http://schemas.microsoft.com/office/drawing/2014/main" id="{3951C73F-2D49-443B-8964-E94F867C2D23}"/>
              </a:ext>
            </a:extLst>
          </p:cNvPr>
          <p:cNvSpPr>
            <a:spLocks noChangeArrowheads="1"/>
          </p:cNvSpPr>
          <p:nvPr/>
        </p:nvSpPr>
        <p:spPr bwMode="auto">
          <a:xfrm>
            <a:off x="3722689"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87" name="Oval 1565">
            <a:extLst>
              <a:ext uri="{FF2B5EF4-FFF2-40B4-BE49-F238E27FC236}">
                <a16:creationId xmlns:a16="http://schemas.microsoft.com/office/drawing/2014/main" id="{20A3EC61-7939-4516-A29D-F1E2E80EBE4E}"/>
              </a:ext>
            </a:extLst>
          </p:cNvPr>
          <p:cNvSpPr>
            <a:spLocks noChangeArrowheads="1"/>
          </p:cNvSpPr>
          <p:nvPr/>
        </p:nvSpPr>
        <p:spPr bwMode="auto">
          <a:xfrm>
            <a:off x="3859214" y="118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88" name="Oval 1566">
            <a:extLst>
              <a:ext uri="{FF2B5EF4-FFF2-40B4-BE49-F238E27FC236}">
                <a16:creationId xmlns:a16="http://schemas.microsoft.com/office/drawing/2014/main" id="{15A226FA-59CD-489A-A7EB-D83B1E656350}"/>
              </a:ext>
            </a:extLst>
          </p:cNvPr>
          <p:cNvSpPr>
            <a:spLocks noChangeArrowheads="1"/>
          </p:cNvSpPr>
          <p:nvPr/>
        </p:nvSpPr>
        <p:spPr bwMode="auto">
          <a:xfrm>
            <a:off x="3641726" y="13271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89" name="Oval 1567">
            <a:extLst>
              <a:ext uri="{FF2B5EF4-FFF2-40B4-BE49-F238E27FC236}">
                <a16:creationId xmlns:a16="http://schemas.microsoft.com/office/drawing/2014/main" id="{FBD540FF-8357-412B-BE21-05150C934A58}"/>
              </a:ext>
            </a:extLst>
          </p:cNvPr>
          <p:cNvSpPr>
            <a:spLocks noChangeArrowheads="1"/>
          </p:cNvSpPr>
          <p:nvPr/>
        </p:nvSpPr>
        <p:spPr bwMode="auto">
          <a:xfrm>
            <a:off x="3630614" y="113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90" name="Oval 1568">
            <a:extLst>
              <a:ext uri="{FF2B5EF4-FFF2-40B4-BE49-F238E27FC236}">
                <a16:creationId xmlns:a16="http://schemas.microsoft.com/office/drawing/2014/main" id="{61800D98-E91F-479D-8C2E-A53EE3B72ABC}"/>
              </a:ext>
            </a:extLst>
          </p:cNvPr>
          <p:cNvSpPr>
            <a:spLocks noChangeArrowheads="1"/>
          </p:cNvSpPr>
          <p:nvPr/>
        </p:nvSpPr>
        <p:spPr bwMode="auto">
          <a:xfrm>
            <a:off x="3644901" y="108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91" name="Oval 1569">
            <a:extLst>
              <a:ext uri="{FF2B5EF4-FFF2-40B4-BE49-F238E27FC236}">
                <a16:creationId xmlns:a16="http://schemas.microsoft.com/office/drawing/2014/main" id="{AA6ECE76-9C1D-4BC2-A992-80FA23276BA1}"/>
              </a:ext>
            </a:extLst>
          </p:cNvPr>
          <p:cNvSpPr>
            <a:spLocks noChangeArrowheads="1"/>
          </p:cNvSpPr>
          <p:nvPr/>
        </p:nvSpPr>
        <p:spPr bwMode="auto">
          <a:xfrm>
            <a:off x="3228976" y="1265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92" name="Oval 1570">
            <a:extLst>
              <a:ext uri="{FF2B5EF4-FFF2-40B4-BE49-F238E27FC236}">
                <a16:creationId xmlns:a16="http://schemas.microsoft.com/office/drawing/2014/main" id="{3C26ECAC-3CA1-4BCC-944A-DBC3DF7833D3}"/>
              </a:ext>
            </a:extLst>
          </p:cNvPr>
          <p:cNvSpPr>
            <a:spLocks noChangeArrowheads="1"/>
          </p:cNvSpPr>
          <p:nvPr/>
        </p:nvSpPr>
        <p:spPr bwMode="auto">
          <a:xfrm>
            <a:off x="3659189"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93" name="Oval 1571">
            <a:extLst>
              <a:ext uri="{FF2B5EF4-FFF2-40B4-BE49-F238E27FC236}">
                <a16:creationId xmlns:a16="http://schemas.microsoft.com/office/drawing/2014/main" id="{7E9DB915-6390-4CBF-B08C-4C4840A9D296}"/>
              </a:ext>
            </a:extLst>
          </p:cNvPr>
          <p:cNvSpPr>
            <a:spLocks noChangeArrowheads="1"/>
          </p:cNvSpPr>
          <p:nvPr/>
        </p:nvSpPr>
        <p:spPr bwMode="auto">
          <a:xfrm>
            <a:off x="2884489" y="1136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94" name="Oval 1572">
            <a:extLst>
              <a:ext uri="{FF2B5EF4-FFF2-40B4-BE49-F238E27FC236}">
                <a16:creationId xmlns:a16="http://schemas.microsoft.com/office/drawing/2014/main" id="{B652A3D7-20AB-469E-A422-222181E4EB0D}"/>
              </a:ext>
            </a:extLst>
          </p:cNvPr>
          <p:cNvSpPr>
            <a:spLocks noChangeArrowheads="1"/>
          </p:cNvSpPr>
          <p:nvPr/>
        </p:nvSpPr>
        <p:spPr bwMode="auto">
          <a:xfrm>
            <a:off x="2782889"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95" name="Oval 1573">
            <a:extLst>
              <a:ext uri="{FF2B5EF4-FFF2-40B4-BE49-F238E27FC236}">
                <a16:creationId xmlns:a16="http://schemas.microsoft.com/office/drawing/2014/main" id="{CC6ED814-DA7B-4D11-9B5C-D2500F1FD11D}"/>
              </a:ext>
            </a:extLst>
          </p:cNvPr>
          <p:cNvSpPr>
            <a:spLocks noChangeArrowheads="1"/>
          </p:cNvSpPr>
          <p:nvPr/>
        </p:nvSpPr>
        <p:spPr bwMode="auto">
          <a:xfrm>
            <a:off x="2803526"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96" name="Oval 1574">
            <a:extLst>
              <a:ext uri="{FF2B5EF4-FFF2-40B4-BE49-F238E27FC236}">
                <a16:creationId xmlns:a16="http://schemas.microsoft.com/office/drawing/2014/main" id="{C293EB9E-3671-4FD9-B2EF-B6E8DBEB345F}"/>
              </a:ext>
            </a:extLst>
          </p:cNvPr>
          <p:cNvSpPr>
            <a:spLocks noChangeArrowheads="1"/>
          </p:cNvSpPr>
          <p:nvPr/>
        </p:nvSpPr>
        <p:spPr bwMode="auto">
          <a:xfrm>
            <a:off x="3808414" y="14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97" name="Oval 1575">
            <a:extLst>
              <a:ext uri="{FF2B5EF4-FFF2-40B4-BE49-F238E27FC236}">
                <a16:creationId xmlns:a16="http://schemas.microsoft.com/office/drawing/2014/main" id="{F6D5FFF4-7074-49CD-A289-0145AD325701}"/>
              </a:ext>
            </a:extLst>
          </p:cNvPr>
          <p:cNvSpPr>
            <a:spLocks noChangeArrowheads="1"/>
          </p:cNvSpPr>
          <p:nvPr/>
        </p:nvSpPr>
        <p:spPr bwMode="auto">
          <a:xfrm>
            <a:off x="3270251" y="145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98" name="Oval 1576">
            <a:extLst>
              <a:ext uri="{FF2B5EF4-FFF2-40B4-BE49-F238E27FC236}">
                <a16:creationId xmlns:a16="http://schemas.microsoft.com/office/drawing/2014/main" id="{BEDA0B21-DF18-41FC-BDA3-C9A32418E9C7}"/>
              </a:ext>
            </a:extLst>
          </p:cNvPr>
          <p:cNvSpPr>
            <a:spLocks noChangeArrowheads="1"/>
          </p:cNvSpPr>
          <p:nvPr/>
        </p:nvSpPr>
        <p:spPr bwMode="auto">
          <a:xfrm>
            <a:off x="3582989" y="138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99" name="Oval 1577">
            <a:extLst>
              <a:ext uri="{FF2B5EF4-FFF2-40B4-BE49-F238E27FC236}">
                <a16:creationId xmlns:a16="http://schemas.microsoft.com/office/drawing/2014/main" id="{561D3734-8F97-4D03-BB96-5FF36A0DC5F9}"/>
              </a:ext>
            </a:extLst>
          </p:cNvPr>
          <p:cNvSpPr>
            <a:spLocks noChangeArrowheads="1"/>
          </p:cNvSpPr>
          <p:nvPr/>
        </p:nvSpPr>
        <p:spPr bwMode="auto">
          <a:xfrm>
            <a:off x="3636964" y="94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00" name="Oval 1578">
            <a:extLst>
              <a:ext uri="{FF2B5EF4-FFF2-40B4-BE49-F238E27FC236}">
                <a16:creationId xmlns:a16="http://schemas.microsoft.com/office/drawing/2014/main" id="{37DB6E40-06BE-46B8-98CD-80C186EFE315}"/>
              </a:ext>
            </a:extLst>
          </p:cNvPr>
          <p:cNvSpPr>
            <a:spLocks noChangeArrowheads="1"/>
          </p:cNvSpPr>
          <p:nvPr/>
        </p:nvSpPr>
        <p:spPr bwMode="auto">
          <a:xfrm>
            <a:off x="3879851"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01" name="Oval 1579">
            <a:extLst>
              <a:ext uri="{FF2B5EF4-FFF2-40B4-BE49-F238E27FC236}">
                <a16:creationId xmlns:a16="http://schemas.microsoft.com/office/drawing/2014/main" id="{2637E0FB-E26C-450C-8DEB-4DBB60CAEF48}"/>
              </a:ext>
            </a:extLst>
          </p:cNvPr>
          <p:cNvSpPr>
            <a:spLocks noChangeArrowheads="1"/>
          </p:cNvSpPr>
          <p:nvPr/>
        </p:nvSpPr>
        <p:spPr bwMode="auto">
          <a:xfrm>
            <a:off x="3871914" y="110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02" name="Oval 1580">
            <a:extLst>
              <a:ext uri="{FF2B5EF4-FFF2-40B4-BE49-F238E27FC236}">
                <a16:creationId xmlns:a16="http://schemas.microsoft.com/office/drawing/2014/main" id="{D5E35206-9355-49E0-ACBF-F8CC628BA6B8}"/>
              </a:ext>
            </a:extLst>
          </p:cNvPr>
          <p:cNvSpPr>
            <a:spLocks noChangeArrowheads="1"/>
          </p:cNvSpPr>
          <p:nvPr/>
        </p:nvSpPr>
        <p:spPr bwMode="auto">
          <a:xfrm>
            <a:off x="3895726" y="140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03" name="Oval 1581">
            <a:extLst>
              <a:ext uri="{FF2B5EF4-FFF2-40B4-BE49-F238E27FC236}">
                <a16:creationId xmlns:a16="http://schemas.microsoft.com/office/drawing/2014/main" id="{A736D56B-80A7-42C1-8058-52AF051A632C}"/>
              </a:ext>
            </a:extLst>
          </p:cNvPr>
          <p:cNvSpPr>
            <a:spLocks noChangeArrowheads="1"/>
          </p:cNvSpPr>
          <p:nvPr/>
        </p:nvSpPr>
        <p:spPr bwMode="auto">
          <a:xfrm>
            <a:off x="3871913" y="16017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04" name="Oval 1582">
            <a:extLst>
              <a:ext uri="{FF2B5EF4-FFF2-40B4-BE49-F238E27FC236}">
                <a16:creationId xmlns:a16="http://schemas.microsoft.com/office/drawing/2014/main" id="{838DB183-B797-409A-BCD3-804833956396}"/>
              </a:ext>
            </a:extLst>
          </p:cNvPr>
          <p:cNvSpPr>
            <a:spLocks noChangeArrowheads="1"/>
          </p:cNvSpPr>
          <p:nvPr/>
        </p:nvSpPr>
        <p:spPr bwMode="auto">
          <a:xfrm>
            <a:off x="2846389" y="126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05" name="Oval 1583">
            <a:extLst>
              <a:ext uri="{FF2B5EF4-FFF2-40B4-BE49-F238E27FC236}">
                <a16:creationId xmlns:a16="http://schemas.microsoft.com/office/drawing/2014/main" id="{81385C2E-8BFE-465C-88FC-29BE376D07C4}"/>
              </a:ext>
            </a:extLst>
          </p:cNvPr>
          <p:cNvSpPr>
            <a:spLocks noChangeArrowheads="1"/>
          </p:cNvSpPr>
          <p:nvPr/>
        </p:nvSpPr>
        <p:spPr bwMode="auto">
          <a:xfrm>
            <a:off x="3862389" y="133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06" name="Oval 1584">
            <a:extLst>
              <a:ext uri="{FF2B5EF4-FFF2-40B4-BE49-F238E27FC236}">
                <a16:creationId xmlns:a16="http://schemas.microsoft.com/office/drawing/2014/main" id="{86B86999-385E-41DF-B7FC-4366D02A03B9}"/>
              </a:ext>
            </a:extLst>
          </p:cNvPr>
          <p:cNvSpPr>
            <a:spLocks noChangeArrowheads="1"/>
          </p:cNvSpPr>
          <p:nvPr/>
        </p:nvSpPr>
        <p:spPr bwMode="auto">
          <a:xfrm>
            <a:off x="3438526" y="171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07" name="Oval 1585">
            <a:extLst>
              <a:ext uri="{FF2B5EF4-FFF2-40B4-BE49-F238E27FC236}">
                <a16:creationId xmlns:a16="http://schemas.microsoft.com/office/drawing/2014/main" id="{624C3955-B767-496E-9BCD-3106EFDEAF9A}"/>
              </a:ext>
            </a:extLst>
          </p:cNvPr>
          <p:cNvSpPr>
            <a:spLocks noChangeArrowheads="1"/>
          </p:cNvSpPr>
          <p:nvPr/>
        </p:nvSpPr>
        <p:spPr bwMode="auto">
          <a:xfrm>
            <a:off x="3757614" y="1287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08" name="Oval 1586">
            <a:extLst>
              <a:ext uri="{FF2B5EF4-FFF2-40B4-BE49-F238E27FC236}">
                <a16:creationId xmlns:a16="http://schemas.microsoft.com/office/drawing/2014/main" id="{4B20B0F4-FB08-42FB-80FB-A79B2DBD23C4}"/>
              </a:ext>
            </a:extLst>
          </p:cNvPr>
          <p:cNvSpPr>
            <a:spLocks noChangeArrowheads="1"/>
          </p:cNvSpPr>
          <p:nvPr/>
        </p:nvSpPr>
        <p:spPr bwMode="auto">
          <a:xfrm>
            <a:off x="3924301" y="106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09" name="Oval 1587">
            <a:extLst>
              <a:ext uri="{FF2B5EF4-FFF2-40B4-BE49-F238E27FC236}">
                <a16:creationId xmlns:a16="http://schemas.microsoft.com/office/drawing/2014/main" id="{2E1FDCA7-C920-4E2D-8145-7A69A397BDB1}"/>
              </a:ext>
            </a:extLst>
          </p:cNvPr>
          <p:cNvSpPr>
            <a:spLocks noChangeArrowheads="1"/>
          </p:cNvSpPr>
          <p:nvPr/>
        </p:nvSpPr>
        <p:spPr bwMode="auto">
          <a:xfrm>
            <a:off x="3470276" y="106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10" name="Oval 1588">
            <a:extLst>
              <a:ext uri="{FF2B5EF4-FFF2-40B4-BE49-F238E27FC236}">
                <a16:creationId xmlns:a16="http://schemas.microsoft.com/office/drawing/2014/main" id="{3CF03A54-15AD-4ABD-93FE-589C5696CC6D}"/>
              </a:ext>
            </a:extLst>
          </p:cNvPr>
          <p:cNvSpPr>
            <a:spLocks noChangeArrowheads="1"/>
          </p:cNvSpPr>
          <p:nvPr/>
        </p:nvSpPr>
        <p:spPr bwMode="auto">
          <a:xfrm>
            <a:off x="3889376" y="100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11" name="Oval 1589">
            <a:extLst>
              <a:ext uri="{FF2B5EF4-FFF2-40B4-BE49-F238E27FC236}">
                <a16:creationId xmlns:a16="http://schemas.microsoft.com/office/drawing/2014/main" id="{7355B85E-C171-475B-985E-D149FA78C06B}"/>
              </a:ext>
            </a:extLst>
          </p:cNvPr>
          <p:cNvSpPr>
            <a:spLocks noChangeArrowheads="1"/>
          </p:cNvSpPr>
          <p:nvPr/>
        </p:nvSpPr>
        <p:spPr bwMode="auto">
          <a:xfrm>
            <a:off x="3648076" y="74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12" name="Oval 1590">
            <a:extLst>
              <a:ext uri="{FF2B5EF4-FFF2-40B4-BE49-F238E27FC236}">
                <a16:creationId xmlns:a16="http://schemas.microsoft.com/office/drawing/2014/main" id="{1BC21ED2-9548-4841-BA81-D55219AE820C}"/>
              </a:ext>
            </a:extLst>
          </p:cNvPr>
          <p:cNvSpPr>
            <a:spLocks noChangeArrowheads="1"/>
          </p:cNvSpPr>
          <p:nvPr/>
        </p:nvSpPr>
        <p:spPr bwMode="auto">
          <a:xfrm>
            <a:off x="4016376" y="118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13" name="Oval 1591">
            <a:extLst>
              <a:ext uri="{FF2B5EF4-FFF2-40B4-BE49-F238E27FC236}">
                <a16:creationId xmlns:a16="http://schemas.microsoft.com/office/drawing/2014/main" id="{AA3F06E2-8D58-4A3F-94D7-6838DF7F5E43}"/>
              </a:ext>
            </a:extLst>
          </p:cNvPr>
          <p:cNvSpPr>
            <a:spLocks noChangeArrowheads="1"/>
          </p:cNvSpPr>
          <p:nvPr/>
        </p:nvSpPr>
        <p:spPr bwMode="auto">
          <a:xfrm>
            <a:off x="3944939" y="93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14" name="Oval 1592">
            <a:extLst>
              <a:ext uri="{FF2B5EF4-FFF2-40B4-BE49-F238E27FC236}">
                <a16:creationId xmlns:a16="http://schemas.microsoft.com/office/drawing/2014/main" id="{2F7F6D69-80F5-453A-8B36-63982F4C1BB4}"/>
              </a:ext>
            </a:extLst>
          </p:cNvPr>
          <p:cNvSpPr>
            <a:spLocks noChangeArrowheads="1"/>
          </p:cNvSpPr>
          <p:nvPr/>
        </p:nvSpPr>
        <p:spPr bwMode="auto">
          <a:xfrm>
            <a:off x="3957639"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15" name="Oval 1593">
            <a:extLst>
              <a:ext uri="{FF2B5EF4-FFF2-40B4-BE49-F238E27FC236}">
                <a16:creationId xmlns:a16="http://schemas.microsoft.com/office/drawing/2014/main" id="{D9E1393B-08F7-4DE4-9571-9747B8E75E6C}"/>
              </a:ext>
            </a:extLst>
          </p:cNvPr>
          <p:cNvSpPr>
            <a:spLocks noChangeArrowheads="1"/>
          </p:cNvSpPr>
          <p:nvPr/>
        </p:nvSpPr>
        <p:spPr bwMode="auto">
          <a:xfrm>
            <a:off x="4006851" y="141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16" name="Oval 1594">
            <a:extLst>
              <a:ext uri="{FF2B5EF4-FFF2-40B4-BE49-F238E27FC236}">
                <a16:creationId xmlns:a16="http://schemas.microsoft.com/office/drawing/2014/main" id="{33CB41F5-85DD-4D86-A03A-8B55A7858D45}"/>
              </a:ext>
            </a:extLst>
          </p:cNvPr>
          <p:cNvSpPr>
            <a:spLocks noChangeArrowheads="1"/>
          </p:cNvSpPr>
          <p:nvPr/>
        </p:nvSpPr>
        <p:spPr bwMode="auto">
          <a:xfrm>
            <a:off x="3968751"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17" name="Oval 1595">
            <a:extLst>
              <a:ext uri="{FF2B5EF4-FFF2-40B4-BE49-F238E27FC236}">
                <a16:creationId xmlns:a16="http://schemas.microsoft.com/office/drawing/2014/main" id="{52504595-5012-45C1-A1E4-383EC9A67C14}"/>
              </a:ext>
            </a:extLst>
          </p:cNvPr>
          <p:cNvSpPr>
            <a:spLocks noChangeArrowheads="1"/>
          </p:cNvSpPr>
          <p:nvPr/>
        </p:nvSpPr>
        <p:spPr bwMode="auto">
          <a:xfrm>
            <a:off x="3081339" y="102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18" name="Oval 1596">
            <a:extLst>
              <a:ext uri="{FF2B5EF4-FFF2-40B4-BE49-F238E27FC236}">
                <a16:creationId xmlns:a16="http://schemas.microsoft.com/office/drawing/2014/main" id="{83144126-DFB9-4F48-9901-9E4A54D7783F}"/>
              </a:ext>
            </a:extLst>
          </p:cNvPr>
          <p:cNvSpPr>
            <a:spLocks noChangeArrowheads="1"/>
          </p:cNvSpPr>
          <p:nvPr/>
        </p:nvSpPr>
        <p:spPr bwMode="auto">
          <a:xfrm>
            <a:off x="2800351" y="854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19" name="Oval 1597">
            <a:extLst>
              <a:ext uri="{FF2B5EF4-FFF2-40B4-BE49-F238E27FC236}">
                <a16:creationId xmlns:a16="http://schemas.microsoft.com/office/drawing/2014/main" id="{AA8DA6BF-3F15-4A50-9FA4-AE34875D29AA}"/>
              </a:ext>
            </a:extLst>
          </p:cNvPr>
          <p:cNvSpPr>
            <a:spLocks noChangeArrowheads="1"/>
          </p:cNvSpPr>
          <p:nvPr/>
        </p:nvSpPr>
        <p:spPr bwMode="auto">
          <a:xfrm>
            <a:off x="2932114" y="1196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20" name="Oval 1598">
            <a:extLst>
              <a:ext uri="{FF2B5EF4-FFF2-40B4-BE49-F238E27FC236}">
                <a16:creationId xmlns:a16="http://schemas.microsoft.com/office/drawing/2014/main" id="{FC777F42-BDC7-43AF-BC55-5882E6F5DE67}"/>
              </a:ext>
            </a:extLst>
          </p:cNvPr>
          <p:cNvSpPr>
            <a:spLocks noChangeArrowheads="1"/>
          </p:cNvSpPr>
          <p:nvPr/>
        </p:nvSpPr>
        <p:spPr bwMode="auto">
          <a:xfrm>
            <a:off x="2717801" y="154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21" name="Oval 1599">
            <a:extLst>
              <a:ext uri="{FF2B5EF4-FFF2-40B4-BE49-F238E27FC236}">
                <a16:creationId xmlns:a16="http://schemas.microsoft.com/office/drawing/2014/main" id="{4077FC1C-B92F-4001-AAF9-8887EBA568B4}"/>
              </a:ext>
            </a:extLst>
          </p:cNvPr>
          <p:cNvSpPr>
            <a:spLocks noChangeArrowheads="1"/>
          </p:cNvSpPr>
          <p:nvPr/>
        </p:nvSpPr>
        <p:spPr bwMode="auto">
          <a:xfrm>
            <a:off x="2646364" y="133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22" name="Oval 1600">
            <a:extLst>
              <a:ext uri="{FF2B5EF4-FFF2-40B4-BE49-F238E27FC236}">
                <a16:creationId xmlns:a16="http://schemas.microsoft.com/office/drawing/2014/main" id="{3675C0C1-6E18-4823-ABB5-F9276128192A}"/>
              </a:ext>
            </a:extLst>
          </p:cNvPr>
          <p:cNvSpPr>
            <a:spLocks noChangeArrowheads="1"/>
          </p:cNvSpPr>
          <p:nvPr/>
        </p:nvSpPr>
        <p:spPr bwMode="auto">
          <a:xfrm>
            <a:off x="3535363" y="14859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23" name="Oval 1601">
            <a:extLst>
              <a:ext uri="{FF2B5EF4-FFF2-40B4-BE49-F238E27FC236}">
                <a16:creationId xmlns:a16="http://schemas.microsoft.com/office/drawing/2014/main" id="{9AA0E061-1901-4594-9F1C-3852D88D7C5F}"/>
              </a:ext>
            </a:extLst>
          </p:cNvPr>
          <p:cNvSpPr>
            <a:spLocks noChangeArrowheads="1"/>
          </p:cNvSpPr>
          <p:nvPr/>
        </p:nvSpPr>
        <p:spPr bwMode="auto">
          <a:xfrm>
            <a:off x="3895726" y="1476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24" name="Oval 1602">
            <a:extLst>
              <a:ext uri="{FF2B5EF4-FFF2-40B4-BE49-F238E27FC236}">
                <a16:creationId xmlns:a16="http://schemas.microsoft.com/office/drawing/2014/main" id="{F615BB90-C733-4B90-A06B-CD9975531B08}"/>
              </a:ext>
            </a:extLst>
          </p:cNvPr>
          <p:cNvSpPr>
            <a:spLocks noChangeArrowheads="1"/>
          </p:cNvSpPr>
          <p:nvPr/>
        </p:nvSpPr>
        <p:spPr bwMode="auto">
          <a:xfrm>
            <a:off x="4032251" y="134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25" name="Oval 1603">
            <a:extLst>
              <a:ext uri="{FF2B5EF4-FFF2-40B4-BE49-F238E27FC236}">
                <a16:creationId xmlns:a16="http://schemas.microsoft.com/office/drawing/2014/main" id="{4471AABC-AD7D-427D-BE88-4E7C7E3A9F8C}"/>
              </a:ext>
            </a:extLst>
          </p:cNvPr>
          <p:cNvSpPr>
            <a:spLocks noChangeArrowheads="1"/>
          </p:cNvSpPr>
          <p:nvPr/>
        </p:nvSpPr>
        <p:spPr bwMode="auto">
          <a:xfrm>
            <a:off x="4030664" y="938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26" name="Oval 1604">
            <a:extLst>
              <a:ext uri="{FF2B5EF4-FFF2-40B4-BE49-F238E27FC236}">
                <a16:creationId xmlns:a16="http://schemas.microsoft.com/office/drawing/2014/main" id="{5E4CDB2E-0962-49CB-AA09-CB8EBE77D6C6}"/>
              </a:ext>
            </a:extLst>
          </p:cNvPr>
          <p:cNvSpPr>
            <a:spLocks noChangeArrowheads="1"/>
          </p:cNvSpPr>
          <p:nvPr/>
        </p:nvSpPr>
        <p:spPr bwMode="auto">
          <a:xfrm>
            <a:off x="3860801" y="914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27" name="Line 1605">
            <a:extLst>
              <a:ext uri="{FF2B5EF4-FFF2-40B4-BE49-F238E27FC236}">
                <a16:creationId xmlns:a16="http://schemas.microsoft.com/office/drawing/2014/main" id="{DC821112-698B-4CD4-95F0-E6037048EC96}"/>
              </a:ext>
            </a:extLst>
          </p:cNvPr>
          <p:cNvSpPr>
            <a:spLocks noChangeShapeType="1"/>
          </p:cNvSpPr>
          <p:nvPr/>
        </p:nvSpPr>
        <p:spPr bwMode="auto">
          <a:xfrm flipH="1">
            <a:off x="3619500" y="1265238"/>
            <a:ext cx="920750"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2528" name="Text Box 1608">
            <a:extLst>
              <a:ext uri="{FF2B5EF4-FFF2-40B4-BE49-F238E27FC236}">
                <a16:creationId xmlns:a16="http://schemas.microsoft.com/office/drawing/2014/main" id="{AE156786-749A-43A2-ACFA-8BBD0B8B0FA7}"/>
              </a:ext>
            </a:extLst>
          </p:cNvPr>
          <p:cNvSpPr txBox="1">
            <a:spLocks noChangeArrowheads="1"/>
          </p:cNvSpPr>
          <p:nvPr/>
        </p:nvSpPr>
        <p:spPr bwMode="auto">
          <a:xfrm>
            <a:off x="4475164" y="1071563"/>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H</a:t>
            </a:r>
            <a:r>
              <a:rPr lang="cs-CZ" altLang="cs-CZ" sz="2400" b="1" baseline="-25000">
                <a:latin typeface="Times New Roman" panose="02020603050405020304" pitchFamily="18" charset="0"/>
              </a:rPr>
              <a:t>2</a:t>
            </a:r>
            <a:r>
              <a:rPr lang="cs-CZ" altLang="cs-CZ" sz="2400" b="1">
                <a:latin typeface="Times New Roman" panose="02020603050405020304" pitchFamily="18" charset="0"/>
              </a:rPr>
              <a:t>O</a:t>
            </a:r>
            <a:endParaRPr lang="cs-CZ" altLang="cs-CZ" sz="2400">
              <a:latin typeface="Times New Roman" panose="02020603050405020304" pitchFamily="18" charset="0"/>
            </a:endParaRPr>
          </a:p>
        </p:txBody>
      </p:sp>
      <p:sp>
        <p:nvSpPr>
          <p:cNvPr id="152529" name="Text Box 1609">
            <a:extLst>
              <a:ext uri="{FF2B5EF4-FFF2-40B4-BE49-F238E27FC236}">
                <a16:creationId xmlns:a16="http://schemas.microsoft.com/office/drawing/2014/main" id="{FDB7AEE3-D86A-45BE-B4BF-5B9F6B89E40F}"/>
              </a:ext>
            </a:extLst>
          </p:cNvPr>
          <p:cNvSpPr txBox="1">
            <a:spLocks noChangeArrowheads="1"/>
          </p:cNvSpPr>
          <p:nvPr/>
        </p:nvSpPr>
        <p:spPr bwMode="auto">
          <a:xfrm>
            <a:off x="3630614" y="63501"/>
            <a:ext cx="5602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800" b="1">
                <a:latin typeface="Times New Roman" panose="02020603050405020304" pitchFamily="18" charset="0"/>
              </a:rPr>
              <a:t>b) Buňka v hypotonickém prostředí</a:t>
            </a:r>
            <a:endParaRPr lang="cs-CZ" altLang="cs-CZ" sz="2400">
              <a:latin typeface="Times New Roman" panose="02020603050405020304" pitchFamily="18" charset="0"/>
            </a:endParaRPr>
          </a:p>
        </p:txBody>
      </p:sp>
      <p:sp>
        <p:nvSpPr>
          <p:cNvPr id="152530" name="Text Box 1610">
            <a:extLst>
              <a:ext uri="{FF2B5EF4-FFF2-40B4-BE49-F238E27FC236}">
                <a16:creationId xmlns:a16="http://schemas.microsoft.com/office/drawing/2014/main" id="{3F7BA61E-D704-4D3E-AED5-0DCC9B5EBF59}"/>
              </a:ext>
            </a:extLst>
          </p:cNvPr>
          <p:cNvSpPr txBox="1">
            <a:spLocks noChangeArrowheads="1"/>
          </p:cNvSpPr>
          <p:nvPr/>
        </p:nvSpPr>
        <p:spPr bwMode="auto">
          <a:xfrm>
            <a:off x="5991226" y="1028700"/>
            <a:ext cx="4314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Osmotický přesun vody do buňky</a:t>
            </a:r>
          </a:p>
        </p:txBody>
      </p:sp>
      <p:sp>
        <p:nvSpPr>
          <p:cNvPr id="152531" name="Text Box 1611">
            <a:extLst>
              <a:ext uri="{FF2B5EF4-FFF2-40B4-BE49-F238E27FC236}">
                <a16:creationId xmlns:a16="http://schemas.microsoft.com/office/drawing/2014/main" id="{982AF018-0173-437F-9CE8-B204B3B40DA8}"/>
              </a:ext>
            </a:extLst>
          </p:cNvPr>
          <p:cNvSpPr txBox="1">
            <a:spLocks noChangeArrowheads="1"/>
          </p:cNvSpPr>
          <p:nvPr/>
        </p:nvSpPr>
        <p:spPr bwMode="auto">
          <a:xfrm>
            <a:off x="5949951" y="2632075"/>
            <a:ext cx="3059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Zvětšení objemu buňky</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Oval 2">
            <a:extLst>
              <a:ext uri="{FF2B5EF4-FFF2-40B4-BE49-F238E27FC236}">
                <a16:creationId xmlns:a16="http://schemas.microsoft.com/office/drawing/2014/main" id="{90B09001-8F11-4008-AEDE-177969CA1D4D}"/>
              </a:ext>
            </a:extLst>
          </p:cNvPr>
          <p:cNvSpPr>
            <a:spLocks noChangeArrowheads="1"/>
          </p:cNvSpPr>
          <p:nvPr/>
        </p:nvSpPr>
        <p:spPr bwMode="auto">
          <a:xfrm>
            <a:off x="2384426" y="1425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03" name="Oval 3">
            <a:extLst>
              <a:ext uri="{FF2B5EF4-FFF2-40B4-BE49-F238E27FC236}">
                <a16:creationId xmlns:a16="http://schemas.microsoft.com/office/drawing/2014/main" id="{1F8DC07A-2018-4124-A37E-FE404055CFD8}"/>
              </a:ext>
            </a:extLst>
          </p:cNvPr>
          <p:cNvSpPr>
            <a:spLocks noChangeArrowheads="1"/>
          </p:cNvSpPr>
          <p:nvPr/>
        </p:nvSpPr>
        <p:spPr bwMode="auto">
          <a:xfrm>
            <a:off x="2446339" y="131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04" name="Oval 4">
            <a:extLst>
              <a:ext uri="{FF2B5EF4-FFF2-40B4-BE49-F238E27FC236}">
                <a16:creationId xmlns:a16="http://schemas.microsoft.com/office/drawing/2014/main" id="{840A4098-9004-40C1-8838-C158E2466628}"/>
              </a:ext>
            </a:extLst>
          </p:cNvPr>
          <p:cNvSpPr>
            <a:spLocks noChangeArrowheads="1"/>
          </p:cNvSpPr>
          <p:nvPr/>
        </p:nvSpPr>
        <p:spPr bwMode="auto">
          <a:xfrm>
            <a:off x="2301876" y="10287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05" name="Oval 5">
            <a:extLst>
              <a:ext uri="{FF2B5EF4-FFF2-40B4-BE49-F238E27FC236}">
                <a16:creationId xmlns:a16="http://schemas.microsoft.com/office/drawing/2014/main" id="{E4567F67-56AA-491B-A356-94A0946EA532}"/>
              </a:ext>
            </a:extLst>
          </p:cNvPr>
          <p:cNvSpPr>
            <a:spLocks noChangeArrowheads="1"/>
          </p:cNvSpPr>
          <p:nvPr/>
        </p:nvSpPr>
        <p:spPr bwMode="auto">
          <a:xfrm>
            <a:off x="2341564" y="2419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06" name="Oval 6">
            <a:extLst>
              <a:ext uri="{FF2B5EF4-FFF2-40B4-BE49-F238E27FC236}">
                <a16:creationId xmlns:a16="http://schemas.microsoft.com/office/drawing/2014/main" id="{CCD57702-719D-439F-9CA9-0AC99C9DC9EA}"/>
              </a:ext>
            </a:extLst>
          </p:cNvPr>
          <p:cNvSpPr>
            <a:spLocks noChangeArrowheads="1"/>
          </p:cNvSpPr>
          <p:nvPr/>
        </p:nvSpPr>
        <p:spPr bwMode="auto">
          <a:xfrm>
            <a:off x="2224089" y="1504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07" name="Oval 7">
            <a:extLst>
              <a:ext uri="{FF2B5EF4-FFF2-40B4-BE49-F238E27FC236}">
                <a16:creationId xmlns:a16="http://schemas.microsoft.com/office/drawing/2014/main" id="{59CF5F0F-C4FA-4B3A-BC2B-0DADFECD8782}"/>
              </a:ext>
            </a:extLst>
          </p:cNvPr>
          <p:cNvSpPr>
            <a:spLocks noChangeArrowheads="1"/>
          </p:cNvSpPr>
          <p:nvPr/>
        </p:nvSpPr>
        <p:spPr bwMode="auto">
          <a:xfrm>
            <a:off x="2303464" y="198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08" name="Oval 8">
            <a:extLst>
              <a:ext uri="{FF2B5EF4-FFF2-40B4-BE49-F238E27FC236}">
                <a16:creationId xmlns:a16="http://schemas.microsoft.com/office/drawing/2014/main" id="{8BFB317A-89EE-4B85-8F55-685F0830300A}"/>
              </a:ext>
            </a:extLst>
          </p:cNvPr>
          <p:cNvSpPr>
            <a:spLocks noChangeArrowheads="1"/>
          </p:cNvSpPr>
          <p:nvPr/>
        </p:nvSpPr>
        <p:spPr bwMode="auto">
          <a:xfrm>
            <a:off x="2278064" y="143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09" name="Oval 9">
            <a:extLst>
              <a:ext uri="{FF2B5EF4-FFF2-40B4-BE49-F238E27FC236}">
                <a16:creationId xmlns:a16="http://schemas.microsoft.com/office/drawing/2014/main" id="{77AC981C-0D9A-442D-8817-1D605B0F8884}"/>
              </a:ext>
            </a:extLst>
          </p:cNvPr>
          <p:cNvSpPr>
            <a:spLocks noChangeArrowheads="1"/>
          </p:cNvSpPr>
          <p:nvPr/>
        </p:nvSpPr>
        <p:spPr bwMode="auto">
          <a:xfrm>
            <a:off x="2209801" y="12366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10" name="Oval 10">
            <a:extLst>
              <a:ext uri="{FF2B5EF4-FFF2-40B4-BE49-F238E27FC236}">
                <a16:creationId xmlns:a16="http://schemas.microsoft.com/office/drawing/2014/main" id="{20692AD9-4883-4F30-A79D-87052633E206}"/>
              </a:ext>
            </a:extLst>
          </p:cNvPr>
          <p:cNvSpPr>
            <a:spLocks noChangeArrowheads="1"/>
          </p:cNvSpPr>
          <p:nvPr/>
        </p:nvSpPr>
        <p:spPr bwMode="auto">
          <a:xfrm>
            <a:off x="2347914" y="131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11" name="Oval 11">
            <a:extLst>
              <a:ext uri="{FF2B5EF4-FFF2-40B4-BE49-F238E27FC236}">
                <a16:creationId xmlns:a16="http://schemas.microsoft.com/office/drawing/2014/main" id="{DAC33FA1-E778-4DC1-9F9B-3E798E7FEBAC}"/>
              </a:ext>
            </a:extLst>
          </p:cNvPr>
          <p:cNvSpPr>
            <a:spLocks noChangeArrowheads="1"/>
          </p:cNvSpPr>
          <p:nvPr/>
        </p:nvSpPr>
        <p:spPr bwMode="auto">
          <a:xfrm>
            <a:off x="2281239" y="113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12" name="Oval 12">
            <a:extLst>
              <a:ext uri="{FF2B5EF4-FFF2-40B4-BE49-F238E27FC236}">
                <a16:creationId xmlns:a16="http://schemas.microsoft.com/office/drawing/2014/main" id="{CC19E4E1-8B2B-4E87-AD98-EFFF791D603F}"/>
              </a:ext>
            </a:extLst>
          </p:cNvPr>
          <p:cNvSpPr>
            <a:spLocks noChangeArrowheads="1"/>
          </p:cNvSpPr>
          <p:nvPr/>
        </p:nvSpPr>
        <p:spPr bwMode="auto">
          <a:xfrm>
            <a:off x="2424114" y="110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13" name="Oval 13">
            <a:extLst>
              <a:ext uri="{FF2B5EF4-FFF2-40B4-BE49-F238E27FC236}">
                <a16:creationId xmlns:a16="http://schemas.microsoft.com/office/drawing/2014/main" id="{FE713792-5875-4B9B-B6C7-E257100FEA41}"/>
              </a:ext>
            </a:extLst>
          </p:cNvPr>
          <p:cNvSpPr>
            <a:spLocks noChangeArrowheads="1"/>
          </p:cNvSpPr>
          <p:nvPr/>
        </p:nvSpPr>
        <p:spPr bwMode="auto">
          <a:xfrm>
            <a:off x="2384426" y="1008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14" name="Oval 14">
            <a:extLst>
              <a:ext uri="{FF2B5EF4-FFF2-40B4-BE49-F238E27FC236}">
                <a16:creationId xmlns:a16="http://schemas.microsoft.com/office/drawing/2014/main" id="{2F6308C5-C568-423C-8600-3DC70ED9BD73}"/>
              </a:ext>
            </a:extLst>
          </p:cNvPr>
          <p:cNvSpPr>
            <a:spLocks noChangeArrowheads="1"/>
          </p:cNvSpPr>
          <p:nvPr/>
        </p:nvSpPr>
        <p:spPr bwMode="auto">
          <a:xfrm>
            <a:off x="2443164" y="1868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15" name="Oval 15">
            <a:extLst>
              <a:ext uri="{FF2B5EF4-FFF2-40B4-BE49-F238E27FC236}">
                <a16:creationId xmlns:a16="http://schemas.microsoft.com/office/drawing/2014/main" id="{FF197E13-424C-4AF6-97BB-8C0DC127285A}"/>
              </a:ext>
            </a:extLst>
          </p:cNvPr>
          <p:cNvSpPr>
            <a:spLocks noChangeArrowheads="1"/>
          </p:cNvSpPr>
          <p:nvPr/>
        </p:nvSpPr>
        <p:spPr bwMode="auto">
          <a:xfrm>
            <a:off x="2286001" y="1844676"/>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16" name="Oval 16">
            <a:extLst>
              <a:ext uri="{FF2B5EF4-FFF2-40B4-BE49-F238E27FC236}">
                <a16:creationId xmlns:a16="http://schemas.microsoft.com/office/drawing/2014/main" id="{8848875B-E108-49BB-AAFC-76725807CBBC}"/>
              </a:ext>
            </a:extLst>
          </p:cNvPr>
          <p:cNvSpPr>
            <a:spLocks noChangeArrowheads="1"/>
          </p:cNvSpPr>
          <p:nvPr/>
        </p:nvSpPr>
        <p:spPr bwMode="auto">
          <a:xfrm>
            <a:off x="2357438" y="19081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17" name="Oval 17">
            <a:extLst>
              <a:ext uri="{FF2B5EF4-FFF2-40B4-BE49-F238E27FC236}">
                <a16:creationId xmlns:a16="http://schemas.microsoft.com/office/drawing/2014/main" id="{9086E944-1BA3-439D-8AAD-7079E9C7A517}"/>
              </a:ext>
            </a:extLst>
          </p:cNvPr>
          <p:cNvSpPr>
            <a:spLocks noChangeArrowheads="1"/>
          </p:cNvSpPr>
          <p:nvPr/>
        </p:nvSpPr>
        <p:spPr bwMode="auto">
          <a:xfrm>
            <a:off x="2338389" y="179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18" name="Oval 18">
            <a:extLst>
              <a:ext uri="{FF2B5EF4-FFF2-40B4-BE49-F238E27FC236}">
                <a16:creationId xmlns:a16="http://schemas.microsoft.com/office/drawing/2014/main" id="{467E6133-57CF-4B72-8639-763E4C82BDCC}"/>
              </a:ext>
            </a:extLst>
          </p:cNvPr>
          <p:cNvSpPr>
            <a:spLocks noChangeArrowheads="1"/>
          </p:cNvSpPr>
          <p:nvPr/>
        </p:nvSpPr>
        <p:spPr bwMode="auto">
          <a:xfrm>
            <a:off x="2409826" y="1795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19" name="Oval 19">
            <a:extLst>
              <a:ext uri="{FF2B5EF4-FFF2-40B4-BE49-F238E27FC236}">
                <a16:creationId xmlns:a16="http://schemas.microsoft.com/office/drawing/2014/main" id="{2BB08846-77C8-415A-B2EE-1A4C33C4DA8C}"/>
              </a:ext>
            </a:extLst>
          </p:cNvPr>
          <p:cNvSpPr>
            <a:spLocks noChangeArrowheads="1"/>
          </p:cNvSpPr>
          <p:nvPr/>
        </p:nvSpPr>
        <p:spPr bwMode="auto">
          <a:xfrm>
            <a:off x="2433639" y="1722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20" name="Oval 20">
            <a:extLst>
              <a:ext uri="{FF2B5EF4-FFF2-40B4-BE49-F238E27FC236}">
                <a16:creationId xmlns:a16="http://schemas.microsoft.com/office/drawing/2014/main" id="{DA44E8CD-22D9-4C8E-8C3F-5E019D3DBA61}"/>
              </a:ext>
            </a:extLst>
          </p:cNvPr>
          <p:cNvSpPr>
            <a:spLocks noChangeArrowheads="1"/>
          </p:cNvSpPr>
          <p:nvPr/>
        </p:nvSpPr>
        <p:spPr bwMode="auto">
          <a:xfrm>
            <a:off x="2236789" y="277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21" name="Oval 21">
            <a:extLst>
              <a:ext uri="{FF2B5EF4-FFF2-40B4-BE49-F238E27FC236}">
                <a16:creationId xmlns:a16="http://schemas.microsoft.com/office/drawing/2014/main" id="{D6198256-205E-4D9D-B73D-CFEC47688180}"/>
              </a:ext>
            </a:extLst>
          </p:cNvPr>
          <p:cNvSpPr>
            <a:spLocks noChangeArrowheads="1"/>
          </p:cNvSpPr>
          <p:nvPr/>
        </p:nvSpPr>
        <p:spPr bwMode="auto">
          <a:xfrm>
            <a:off x="2236789" y="169068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22" name="Oval 22">
            <a:extLst>
              <a:ext uri="{FF2B5EF4-FFF2-40B4-BE49-F238E27FC236}">
                <a16:creationId xmlns:a16="http://schemas.microsoft.com/office/drawing/2014/main" id="{3C74726D-C89E-4948-9002-7FFE5DF0BF05}"/>
              </a:ext>
            </a:extLst>
          </p:cNvPr>
          <p:cNvSpPr>
            <a:spLocks noChangeArrowheads="1"/>
          </p:cNvSpPr>
          <p:nvPr/>
        </p:nvSpPr>
        <p:spPr bwMode="auto">
          <a:xfrm>
            <a:off x="2241551" y="1776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23" name="Oval 23">
            <a:extLst>
              <a:ext uri="{FF2B5EF4-FFF2-40B4-BE49-F238E27FC236}">
                <a16:creationId xmlns:a16="http://schemas.microsoft.com/office/drawing/2014/main" id="{C2C1AAFC-CB5F-4712-A363-619CE500C4DE}"/>
              </a:ext>
            </a:extLst>
          </p:cNvPr>
          <p:cNvSpPr>
            <a:spLocks noChangeArrowheads="1"/>
          </p:cNvSpPr>
          <p:nvPr/>
        </p:nvSpPr>
        <p:spPr bwMode="auto">
          <a:xfrm>
            <a:off x="2468564" y="1631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24" name="Oval 24">
            <a:extLst>
              <a:ext uri="{FF2B5EF4-FFF2-40B4-BE49-F238E27FC236}">
                <a16:creationId xmlns:a16="http://schemas.microsoft.com/office/drawing/2014/main" id="{0F19B80E-BA29-4CF4-B0ED-45B3B2F3E63E}"/>
              </a:ext>
            </a:extLst>
          </p:cNvPr>
          <p:cNvSpPr>
            <a:spLocks noChangeArrowheads="1"/>
          </p:cNvSpPr>
          <p:nvPr/>
        </p:nvSpPr>
        <p:spPr bwMode="auto">
          <a:xfrm>
            <a:off x="2317751" y="1595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25" name="Oval 25">
            <a:extLst>
              <a:ext uri="{FF2B5EF4-FFF2-40B4-BE49-F238E27FC236}">
                <a16:creationId xmlns:a16="http://schemas.microsoft.com/office/drawing/2014/main" id="{F0C09E5F-821E-43D1-A475-B6855F9F593D}"/>
              </a:ext>
            </a:extLst>
          </p:cNvPr>
          <p:cNvSpPr>
            <a:spLocks noChangeArrowheads="1"/>
          </p:cNvSpPr>
          <p:nvPr/>
        </p:nvSpPr>
        <p:spPr bwMode="auto">
          <a:xfrm>
            <a:off x="2436814" y="146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26" name="Oval 26">
            <a:extLst>
              <a:ext uri="{FF2B5EF4-FFF2-40B4-BE49-F238E27FC236}">
                <a16:creationId xmlns:a16="http://schemas.microsoft.com/office/drawing/2014/main" id="{36B0AC0A-19A1-4348-99DB-467745B4CBFA}"/>
              </a:ext>
            </a:extLst>
          </p:cNvPr>
          <p:cNvSpPr>
            <a:spLocks noChangeArrowheads="1"/>
          </p:cNvSpPr>
          <p:nvPr/>
        </p:nvSpPr>
        <p:spPr bwMode="auto">
          <a:xfrm>
            <a:off x="2528889" y="150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27" name="Oval 27">
            <a:extLst>
              <a:ext uri="{FF2B5EF4-FFF2-40B4-BE49-F238E27FC236}">
                <a16:creationId xmlns:a16="http://schemas.microsoft.com/office/drawing/2014/main" id="{D0C39876-2651-4A99-AECD-3921EDFB5D17}"/>
              </a:ext>
            </a:extLst>
          </p:cNvPr>
          <p:cNvSpPr>
            <a:spLocks noChangeArrowheads="1"/>
          </p:cNvSpPr>
          <p:nvPr/>
        </p:nvSpPr>
        <p:spPr bwMode="auto">
          <a:xfrm>
            <a:off x="2563814" y="164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28" name="Oval 28">
            <a:extLst>
              <a:ext uri="{FF2B5EF4-FFF2-40B4-BE49-F238E27FC236}">
                <a16:creationId xmlns:a16="http://schemas.microsoft.com/office/drawing/2014/main" id="{F2828830-3675-41F7-859E-8638368F019F}"/>
              </a:ext>
            </a:extLst>
          </p:cNvPr>
          <p:cNvSpPr>
            <a:spLocks noChangeArrowheads="1"/>
          </p:cNvSpPr>
          <p:nvPr/>
        </p:nvSpPr>
        <p:spPr bwMode="auto">
          <a:xfrm>
            <a:off x="2590801" y="1393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29" name="Oval 29">
            <a:extLst>
              <a:ext uri="{FF2B5EF4-FFF2-40B4-BE49-F238E27FC236}">
                <a16:creationId xmlns:a16="http://schemas.microsoft.com/office/drawing/2014/main" id="{52FF7FE0-7E8E-4024-A2AE-59E2C7E43894}"/>
              </a:ext>
            </a:extLst>
          </p:cNvPr>
          <p:cNvSpPr>
            <a:spLocks noChangeArrowheads="1"/>
          </p:cNvSpPr>
          <p:nvPr/>
        </p:nvSpPr>
        <p:spPr bwMode="auto">
          <a:xfrm>
            <a:off x="2593976" y="130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30" name="Oval 30">
            <a:extLst>
              <a:ext uri="{FF2B5EF4-FFF2-40B4-BE49-F238E27FC236}">
                <a16:creationId xmlns:a16="http://schemas.microsoft.com/office/drawing/2014/main" id="{2928DD72-1178-4C0B-A8E8-FB5229AB6F51}"/>
              </a:ext>
            </a:extLst>
          </p:cNvPr>
          <p:cNvSpPr>
            <a:spLocks noChangeArrowheads="1"/>
          </p:cNvSpPr>
          <p:nvPr/>
        </p:nvSpPr>
        <p:spPr bwMode="auto">
          <a:xfrm>
            <a:off x="3005139" y="107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31" name="Oval 31">
            <a:extLst>
              <a:ext uri="{FF2B5EF4-FFF2-40B4-BE49-F238E27FC236}">
                <a16:creationId xmlns:a16="http://schemas.microsoft.com/office/drawing/2014/main" id="{57916395-2DAF-43D9-B157-38BD3E442612}"/>
              </a:ext>
            </a:extLst>
          </p:cNvPr>
          <p:cNvSpPr>
            <a:spLocks noChangeArrowheads="1"/>
          </p:cNvSpPr>
          <p:nvPr/>
        </p:nvSpPr>
        <p:spPr bwMode="auto">
          <a:xfrm>
            <a:off x="2584451" y="97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32" name="Oval 32">
            <a:extLst>
              <a:ext uri="{FF2B5EF4-FFF2-40B4-BE49-F238E27FC236}">
                <a16:creationId xmlns:a16="http://schemas.microsoft.com/office/drawing/2014/main" id="{D204F8ED-5F14-4636-BE98-D4EFE80E6F20}"/>
              </a:ext>
            </a:extLst>
          </p:cNvPr>
          <p:cNvSpPr>
            <a:spLocks noChangeArrowheads="1"/>
          </p:cNvSpPr>
          <p:nvPr/>
        </p:nvSpPr>
        <p:spPr bwMode="auto">
          <a:xfrm>
            <a:off x="2492376" y="1392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33" name="Oval 33">
            <a:extLst>
              <a:ext uri="{FF2B5EF4-FFF2-40B4-BE49-F238E27FC236}">
                <a16:creationId xmlns:a16="http://schemas.microsoft.com/office/drawing/2014/main" id="{942030AA-0271-40E2-ADCD-F86DAF67F155}"/>
              </a:ext>
            </a:extLst>
          </p:cNvPr>
          <p:cNvSpPr>
            <a:spLocks noChangeArrowheads="1"/>
          </p:cNvSpPr>
          <p:nvPr/>
        </p:nvSpPr>
        <p:spPr bwMode="auto">
          <a:xfrm>
            <a:off x="2568576" y="117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34" name="Oval 34">
            <a:extLst>
              <a:ext uri="{FF2B5EF4-FFF2-40B4-BE49-F238E27FC236}">
                <a16:creationId xmlns:a16="http://schemas.microsoft.com/office/drawing/2014/main" id="{F5D03FCB-03C8-4E94-8708-BDEF1AA2E755}"/>
              </a:ext>
            </a:extLst>
          </p:cNvPr>
          <p:cNvSpPr>
            <a:spLocks noChangeArrowheads="1"/>
          </p:cNvSpPr>
          <p:nvPr/>
        </p:nvSpPr>
        <p:spPr bwMode="auto">
          <a:xfrm>
            <a:off x="2528889"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35" name="Oval 35">
            <a:extLst>
              <a:ext uri="{FF2B5EF4-FFF2-40B4-BE49-F238E27FC236}">
                <a16:creationId xmlns:a16="http://schemas.microsoft.com/office/drawing/2014/main" id="{A471C3C2-2BDC-4EA2-A130-F1C0EBB29902}"/>
              </a:ext>
            </a:extLst>
          </p:cNvPr>
          <p:cNvSpPr>
            <a:spLocks noChangeArrowheads="1"/>
          </p:cNvSpPr>
          <p:nvPr/>
        </p:nvSpPr>
        <p:spPr bwMode="auto">
          <a:xfrm>
            <a:off x="2587626" y="194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36" name="Oval 36">
            <a:extLst>
              <a:ext uri="{FF2B5EF4-FFF2-40B4-BE49-F238E27FC236}">
                <a16:creationId xmlns:a16="http://schemas.microsoft.com/office/drawing/2014/main" id="{73F36A68-AAA9-41B2-B6D8-FB334F525F16}"/>
              </a:ext>
            </a:extLst>
          </p:cNvPr>
          <p:cNvSpPr>
            <a:spLocks noChangeArrowheads="1"/>
          </p:cNvSpPr>
          <p:nvPr/>
        </p:nvSpPr>
        <p:spPr bwMode="auto">
          <a:xfrm>
            <a:off x="2501901" y="19843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37" name="Oval 37">
            <a:extLst>
              <a:ext uri="{FF2B5EF4-FFF2-40B4-BE49-F238E27FC236}">
                <a16:creationId xmlns:a16="http://schemas.microsoft.com/office/drawing/2014/main" id="{57F3EFE5-39B0-4D8B-9BDF-958E8DE1BAEA}"/>
              </a:ext>
            </a:extLst>
          </p:cNvPr>
          <p:cNvSpPr>
            <a:spLocks noChangeArrowheads="1"/>
          </p:cNvSpPr>
          <p:nvPr/>
        </p:nvSpPr>
        <p:spPr bwMode="auto">
          <a:xfrm>
            <a:off x="2778126" y="203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38" name="Oval 38">
            <a:extLst>
              <a:ext uri="{FF2B5EF4-FFF2-40B4-BE49-F238E27FC236}">
                <a16:creationId xmlns:a16="http://schemas.microsoft.com/office/drawing/2014/main" id="{D2F2F0AC-D103-48C9-8185-D700E09D7030}"/>
              </a:ext>
            </a:extLst>
          </p:cNvPr>
          <p:cNvSpPr>
            <a:spLocks noChangeArrowheads="1"/>
          </p:cNvSpPr>
          <p:nvPr/>
        </p:nvSpPr>
        <p:spPr bwMode="auto">
          <a:xfrm>
            <a:off x="2554289" y="187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39" name="Oval 39">
            <a:extLst>
              <a:ext uri="{FF2B5EF4-FFF2-40B4-BE49-F238E27FC236}">
                <a16:creationId xmlns:a16="http://schemas.microsoft.com/office/drawing/2014/main" id="{3A2AD8C8-0DC0-45C5-B9E6-71B8258496E6}"/>
              </a:ext>
            </a:extLst>
          </p:cNvPr>
          <p:cNvSpPr>
            <a:spLocks noChangeArrowheads="1"/>
          </p:cNvSpPr>
          <p:nvPr/>
        </p:nvSpPr>
        <p:spPr bwMode="auto">
          <a:xfrm>
            <a:off x="2578101" y="179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40" name="Oval 40">
            <a:extLst>
              <a:ext uri="{FF2B5EF4-FFF2-40B4-BE49-F238E27FC236}">
                <a16:creationId xmlns:a16="http://schemas.microsoft.com/office/drawing/2014/main" id="{06DEB3D1-AC10-46EE-BB84-9F481C95CF74}"/>
              </a:ext>
            </a:extLst>
          </p:cNvPr>
          <p:cNvSpPr>
            <a:spLocks noChangeArrowheads="1"/>
          </p:cNvSpPr>
          <p:nvPr/>
        </p:nvSpPr>
        <p:spPr bwMode="auto">
          <a:xfrm>
            <a:off x="2566989" y="174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41" name="Oval 41">
            <a:extLst>
              <a:ext uri="{FF2B5EF4-FFF2-40B4-BE49-F238E27FC236}">
                <a16:creationId xmlns:a16="http://schemas.microsoft.com/office/drawing/2014/main" id="{C0C67E91-2208-45AD-8485-B418BE50A992}"/>
              </a:ext>
            </a:extLst>
          </p:cNvPr>
          <p:cNvSpPr>
            <a:spLocks noChangeArrowheads="1"/>
          </p:cNvSpPr>
          <p:nvPr/>
        </p:nvSpPr>
        <p:spPr bwMode="auto">
          <a:xfrm>
            <a:off x="2581276" y="153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42" name="Oval 42">
            <a:extLst>
              <a:ext uri="{FF2B5EF4-FFF2-40B4-BE49-F238E27FC236}">
                <a16:creationId xmlns:a16="http://schemas.microsoft.com/office/drawing/2014/main" id="{0956F3CA-7DC9-41F1-9D56-9731D2DD23E4}"/>
              </a:ext>
            </a:extLst>
          </p:cNvPr>
          <p:cNvSpPr>
            <a:spLocks noChangeArrowheads="1"/>
          </p:cNvSpPr>
          <p:nvPr/>
        </p:nvSpPr>
        <p:spPr bwMode="auto">
          <a:xfrm>
            <a:off x="3676651" y="117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43" name="Oval 43">
            <a:extLst>
              <a:ext uri="{FF2B5EF4-FFF2-40B4-BE49-F238E27FC236}">
                <a16:creationId xmlns:a16="http://schemas.microsoft.com/office/drawing/2014/main" id="{F18F1C6B-4087-44A6-B4A6-6F35DA54A3B2}"/>
              </a:ext>
            </a:extLst>
          </p:cNvPr>
          <p:cNvSpPr>
            <a:spLocks noChangeArrowheads="1"/>
          </p:cNvSpPr>
          <p:nvPr/>
        </p:nvSpPr>
        <p:spPr bwMode="auto">
          <a:xfrm>
            <a:off x="3595689" y="104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44" name="Oval 44">
            <a:extLst>
              <a:ext uri="{FF2B5EF4-FFF2-40B4-BE49-F238E27FC236}">
                <a16:creationId xmlns:a16="http://schemas.microsoft.com/office/drawing/2014/main" id="{0C3C3F0A-7DBE-462D-A7C4-9B4B25E4D875}"/>
              </a:ext>
            </a:extLst>
          </p:cNvPr>
          <p:cNvSpPr>
            <a:spLocks noChangeArrowheads="1"/>
          </p:cNvSpPr>
          <p:nvPr/>
        </p:nvSpPr>
        <p:spPr bwMode="auto">
          <a:xfrm>
            <a:off x="3448051" y="100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45" name="Oval 45">
            <a:extLst>
              <a:ext uri="{FF2B5EF4-FFF2-40B4-BE49-F238E27FC236}">
                <a16:creationId xmlns:a16="http://schemas.microsoft.com/office/drawing/2014/main" id="{BB7E9E30-8298-4293-B701-68717DF47A61}"/>
              </a:ext>
            </a:extLst>
          </p:cNvPr>
          <p:cNvSpPr>
            <a:spLocks noChangeArrowheads="1"/>
          </p:cNvSpPr>
          <p:nvPr/>
        </p:nvSpPr>
        <p:spPr bwMode="auto">
          <a:xfrm>
            <a:off x="3660776"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46" name="Oval 46">
            <a:extLst>
              <a:ext uri="{FF2B5EF4-FFF2-40B4-BE49-F238E27FC236}">
                <a16:creationId xmlns:a16="http://schemas.microsoft.com/office/drawing/2014/main" id="{B00C6FDC-D93E-4BCD-AF74-8C866EBBBE6E}"/>
              </a:ext>
            </a:extLst>
          </p:cNvPr>
          <p:cNvSpPr>
            <a:spLocks noChangeArrowheads="1"/>
          </p:cNvSpPr>
          <p:nvPr/>
        </p:nvSpPr>
        <p:spPr bwMode="auto">
          <a:xfrm>
            <a:off x="3578226"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47" name="Oval 47">
            <a:extLst>
              <a:ext uri="{FF2B5EF4-FFF2-40B4-BE49-F238E27FC236}">
                <a16:creationId xmlns:a16="http://schemas.microsoft.com/office/drawing/2014/main" id="{1AB98A2B-715C-4589-A332-662F8BAFE014}"/>
              </a:ext>
            </a:extLst>
          </p:cNvPr>
          <p:cNvSpPr>
            <a:spLocks noChangeArrowheads="1"/>
          </p:cNvSpPr>
          <p:nvPr/>
        </p:nvSpPr>
        <p:spPr bwMode="auto">
          <a:xfrm>
            <a:off x="3736976" y="101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48" name="Oval 48">
            <a:extLst>
              <a:ext uri="{FF2B5EF4-FFF2-40B4-BE49-F238E27FC236}">
                <a16:creationId xmlns:a16="http://schemas.microsoft.com/office/drawing/2014/main" id="{960F2203-3D8C-418C-AD7B-5772D8D7967A}"/>
              </a:ext>
            </a:extLst>
          </p:cNvPr>
          <p:cNvSpPr>
            <a:spLocks noChangeArrowheads="1"/>
          </p:cNvSpPr>
          <p:nvPr/>
        </p:nvSpPr>
        <p:spPr bwMode="auto">
          <a:xfrm>
            <a:off x="3614739"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49" name="Oval 49">
            <a:extLst>
              <a:ext uri="{FF2B5EF4-FFF2-40B4-BE49-F238E27FC236}">
                <a16:creationId xmlns:a16="http://schemas.microsoft.com/office/drawing/2014/main" id="{0DD641AE-31D9-4BE2-BB7B-74B4C01B49A7}"/>
              </a:ext>
            </a:extLst>
          </p:cNvPr>
          <p:cNvSpPr>
            <a:spLocks noChangeArrowheads="1"/>
          </p:cNvSpPr>
          <p:nvPr/>
        </p:nvSpPr>
        <p:spPr bwMode="auto">
          <a:xfrm>
            <a:off x="3673476" y="172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50" name="Oval 50">
            <a:extLst>
              <a:ext uri="{FF2B5EF4-FFF2-40B4-BE49-F238E27FC236}">
                <a16:creationId xmlns:a16="http://schemas.microsoft.com/office/drawing/2014/main" id="{9EDE1AC2-EF3E-4250-A9A2-949B86B2C1ED}"/>
              </a:ext>
            </a:extLst>
          </p:cNvPr>
          <p:cNvSpPr>
            <a:spLocks noChangeArrowheads="1"/>
          </p:cNvSpPr>
          <p:nvPr/>
        </p:nvSpPr>
        <p:spPr bwMode="auto">
          <a:xfrm>
            <a:off x="3640139" y="165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51" name="Oval 51">
            <a:extLst>
              <a:ext uri="{FF2B5EF4-FFF2-40B4-BE49-F238E27FC236}">
                <a16:creationId xmlns:a16="http://schemas.microsoft.com/office/drawing/2014/main" id="{8F730572-DB64-40D7-8A6B-3CEE2DC8EC39}"/>
              </a:ext>
            </a:extLst>
          </p:cNvPr>
          <p:cNvSpPr>
            <a:spLocks noChangeArrowheads="1"/>
          </p:cNvSpPr>
          <p:nvPr/>
        </p:nvSpPr>
        <p:spPr bwMode="auto">
          <a:xfrm>
            <a:off x="3597276" y="153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52" name="Oval 52">
            <a:extLst>
              <a:ext uri="{FF2B5EF4-FFF2-40B4-BE49-F238E27FC236}">
                <a16:creationId xmlns:a16="http://schemas.microsoft.com/office/drawing/2014/main" id="{7A3EE80B-983F-48BE-9A3D-4DF42EA2B2BA}"/>
              </a:ext>
            </a:extLst>
          </p:cNvPr>
          <p:cNvSpPr>
            <a:spLocks noChangeArrowheads="1"/>
          </p:cNvSpPr>
          <p:nvPr/>
        </p:nvSpPr>
        <p:spPr bwMode="auto">
          <a:xfrm>
            <a:off x="3852864" y="151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53" name="Oval 53">
            <a:extLst>
              <a:ext uri="{FF2B5EF4-FFF2-40B4-BE49-F238E27FC236}">
                <a16:creationId xmlns:a16="http://schemas.microsoft.com/office/drawing/2014/main" id="{71C2A99F-FA73-48E6-932F-491D074FF156}"/>
              </a:ext>
            </a:extLst>
          </p:cNvPr>
          <p:cNvSpPr>
            <a:spLocks noChangeArrowheads="1"/>
          </p:cNvSpPr>
          <p:nvPr/>
        </p:nvSpPr>
        <p:spPr bwMode="auto">
          <a:xfrm>
            <a:off x="3195639" y="1101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54" name="Oval 54">
            <a:extLst>
              <a:ext uri="{FF2B5EF4-FFF2-40B4-BE49-F238E27FC236}">
                <a16:creationId xmlns:a16="http://schemas.microsoft.com/office/drawing/2014/main" id="{D1393D86-C3F1-4291-84B9-FFC15C382E93}"/>
              </a:ext>
            </a:extLst>
          </p:cNvPr>
          <p:cNvSpPr>
            <a:spLocks noChangeArrowheads="1"/>
          </p:cNvSpPr>
          <p:nvPr/>
        </p:nvSpPr>
        <p:spPr bwMode="auto">
          <a:xfrm>
            <a:off x="3835401" y="100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55" name="Oval 55">
            <a:extLst>
              <a:ext uri="{FF2B5EF4-FFF2-40B4-BE49-F238E27FC236}">
                <a16:creationId xmlns:a16="http://schemas.microsoft.com/office/drawing/2014/main" id="{3ECA72FC-124B-40A5-B9FE-5179BA96CF24}"/>
              </a:ext>
            </a:extLst>
          </p:cNvPr>
          <p:cNvSpPr>
            <a:spLocks noChangeArrowheads="1"/>
          </p:cNvSpPr>
          <p:nvPr/>
        </p:nvSpPr>
        <p:spPr bwMode="auto">
          <a:xfrm>
            <a:off x="3733801" y="199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56" name="Oval 56">
            <a:extLst>
              <a:ext uri="{FF2B5EF4-FFF2-40B4-BE49-F238E27FC236}">
                <a16:creationId xmlns:a16="http://schemas.microsoft.com/office/drawing/2014/main" id="{0A513832-D129-47B9-AB86-05CF39CA9F9E}"/>
              </a:ext>
            </a:extLst>
          </p:cNvPr>
          <p:cNvSpPr>
            <a:spLocks noChangeArrowheads="1"/>
          </p:cNvSpPr>
          <p:nvPr/>
        </p:nvSpPr>
        <p:spPr bwMode="auto">
          <a:xfrm>
            <a:off x="2703514" y="108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57" name="Oval 57">
            <a:extLst>
              <a:ext uri="{FF2B5EF4-FFF2-40B4-BE49-F238E27FC236}">
                <a16:creationId xmlns:a16="http://schemas.microsoft.com/office/drawing/2014/main" id="{FABF5CAF-BBCB-40D9-90EB-A07E33990703}"/>
              </a:ext>
            </a:extLst>
          </p:cNvPr>
          <p:cNvSpPr>
            <a:spLocks noChangeArrowheads="1"/>
          </p:cNvSpPr>
          <p:nvPr/>
        </p:nvSpPr>
        <p:spPr bwMode="auto">
          <a:xfrm>
            <a:off x="3817939" y="1803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58" name="Oval 58">
            <a:extLst>
              <a:ext uri="{FF2B5EF4-FFF2-40B4-BE49-F238E27FC236}">
                <a16:creationId xmlns:a16="http://schemas.microsoft.com/office/drawing/2014/main" id="{C6B883D1-52D7-4FC2-BD44-DDB6ED47195F}"/>
              </a:ext>
            </a:extLst>
          </p:cNvPr>
          <p:cNvSpPr>
            <a:spLocks noChangeArrowheads="1"/>
          </p:cNvSpPr>
          <p:nvPr/>
        </p:nvSpPr>
        <p:spPr bwMode="auto">
          <a:xfrm>
            <a:off x="3732213" y="18430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59" name="Oval 59">
            <a:extLst>
              <a:ext uri="{FF2B5EF4-FFF2-40B4-BE49-F238E27FC236}">
                <a16:creationId xmlns:a16="http://schemas.microsoft.com/office/drawing/2014/main" id="{71A07AEF-3C66-4D49-802A-93F994888EB6}"/>
              </a:ext>
            </a:extLst>
          </p:cNvPr>
          <p:cNvSpPr>
            <a:spLocks noChangeArrowheads="1"/>
          </p:cNvSpPr>
          <p:nvPr/>
        </p:nvSpPr>
        <p:spPr bwMode="auto">
          <a:xfrm>
            <a:off x="3906839" y="1795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60" name="Oval 60">
            <a:extLst>
              <a:ext uri="{FF2B5EF4-FFF2-40B4-BE49-F238E27FC236}">
                <a16:creationId xmlns:a16="http://schemas.microsoft.com/office/drawing/2014/main" id="{1BBD6571-2618-45F3-9370-1E5F130ACEE3}"/>
              </a:ext>
            </a:extLst>
          </p:cNvPr>
          <p:cNvSpPr>
            <a:spLocks noChangeArrowheads="1"/>
          </p:cNvSpPr>
          <p:nvPr/>
        </p:nvSpPr>
        <p:spPr bwMode="auto">
          <a:xfrm>
            <a:off x="3808414"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61" name="Oval 61">
            <a:extLst>
              <a:ext uri="{FF2B5EF4-FFF2-40B4-BE49-F238E27FC236}">
                <a16:creationId xmlns:a16="http://schemas.microsoft.com/office/drawing/2014/main" id="{7CEFBC10-7FD9-4151-BF42-E80C2800C395}"/>
              </a:ext>
            </a:extLst>
          </p:cNvPr>
          <p:cNvSpPr>
            <a:spLocks noChangeArrowheads="1"/>
          </p:cNvSpPr>
          <p:nvPr/>
        </p:nvSpPr>
        <p:spPr bwMode="auto">
          <a:xfrm>
            <a:off x="2725739" y="135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62" name="Oval 62">
            <a:extLst>
              <a:ext uri="{FF2B5EF4-FFF2-40B4-BE49-F238E27FC236}">
                <a16:creationId xmlns:a16="http://schemas.microsoft.com/office/drawing/2014/main" id="{C9B5FE2C-95F0-41D2-B66D-BE347D84A903}"/>
              </a:ext>
            </a:extLst>
          </p:cNvPr>
          <p:cNvSpPr>
            <a:spLocks noChangeArrowheads="1"/>
          </p:cNvSpPr>
          <p:nvPr/>
        </p:nvSpPr>
        <p:spPr bwMode="auto">
          <a:xfrm>
            <a:off x="2760664" y="149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63" name="Oval 63">
            <a:extLst>
              <a:ext uri="{FF2B5EF4-FFF2-40B4-BE49-F238E27FC236}">
                <a16:creationId xmlns:a16="http://schemas.microsoft.com/office/drawing/2014/main" id="{2AFF3BE2-4544-47B9-A1F2-20B07289A7DD}"/>
              </a:ext>
            </a:extLst>
          </p:cNvPr>
          <p:cNvSpPr>
            <a:spLocks noChangeArrowheads="1"/>
          </p:cNvSpPr>
          <p:nvPr/>
        </p:nvSpPr>
        <p:spPr bwMode="auto">
          <a:xfrm>
            <a:off x="2790826" y="1162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64" name="Oval 64">
            <a:extLst>
              <a:ext uri="{FF2B5EF4-FFF2-40B4-BE49-F238E27FC236}">
                <a16:creationId xmlns:a16="http://schemas.microsoft.com/office/drawing/2014/main" id="{0AB1155D-41A0-4DF1-B009-055F21AC145C}"/>
              </a:ext>
            </a:extLst>
          </p:cNvPr>
          <p:cNvSpPr>
            <a:spLocks noChangeArrowheads="1"/>
          </p:cNvSpPr>
          <p:nvPr/>
        </p:nvSpPr>
        <p:spPr bwMode="auto">
          <a:xfrm>
            <a:off x="2643188" y="9588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65" name="Oval 65">
            <a:extLst>
              <a:ext uri="{FF2B5EF4-FFF2-40B4-BE49-F238E27FC236}">
                <a16:creationId xmlns:a16="http://schemas.microsoft.com/office/drawing/2014/main" id="{7571BE15-2D7D-4DEC-8EC1-625E969024DC}"/>
              </a:ext>
            </a:extLst>
          </p:cNvPr>
          <p:cNvSpPr>
            <a:spLocks noChangeArrowheads="1"/>
          </p:cNvSpPr>
          <p:nvPr/>
        </p:nvSpPr>
        <p:spPr bwMode="auto">
          <a:xfrm>
            <a:off x="3324226"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66" name="Oval 66">
            <a:extLst>
              <a:ext uri="{FF2B5EF4-FFF2-40B4-BE49-F238E27FC236}">
                <a16:creationId xmlns:a16="http://schemas.microsoft.com/office/drawing/2014/main" id="{52B929E8-6129-46E5-9CDD-4AC35997CFBE}"/>
              </a:ext>
            </a:extLst>
          </p:cNvPr>
          <p:cNvSpPr>
            <a:spLocks noChangeArrowheads="1"/>
          </p:cNvSpPr>
          <p:nvPr/>
        </p:nvSpPr>
        <p:spPr bwMode="auto">
          <a:xfrm>
            <a:off x="2767014" y="192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67" name="Oval 67">
            <a:extLst>
              <a:ext uri="{FF2B5EF4-FFF2-40B4-BE49-F238E27FC236}">
                <a16:creationId xmlns:a16="http://schemas.microsoft.com/office/drawing/2014/main" id="{8704D541-8245-4982-A73B-2316FCB1059D}"/>
              </a:ext>
            </a:extLst>
          </p:cNvPr>
          <p:cNvSpPr>
            <a:spLocks noChangeArrowheads="1"/>
          </p:cNvSpPr>
          <p:nvPr/>
        </p:nvSpPr>
        <p:spPr bwMode="auto">
          <a:xfrm>
            <a:off x="2689226" y="124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68" name="Oval 68">
            <a:extLst>
              <a:ext uri="{FF2B5EF4-FFF2-40B4-BE49-F238E27FC236}">
                <a16:creationId xmlns:a16="http://schemas.microsoft.com/office/drawing/2014/main" id="{11000451-3111-4542-8F74-2E0B31EA6F47}"/>
              </a:ext>
            </a:extLst>
          </p:cNvPr>
          <p:cNvSpPr>
            <a:spLocks noChangeArrowheads="1"/>
          </p:cNvSpPr>
          <p:nvPr/>
        </p:nvSpPr>
        <p:spPr bwMode="auto">
          <a:xfrm>
            <a:off x="2765426" y="103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69" name="Oval 69">
            <a:extLst>
              <a:ext uri="{FF2B5EF4-FFF2-40B4-BE49-F238E27FC236}">
                <a16:creationId xmlns:a16="http://schemas.microsoft.com/office/drawing/2014/main" id="{7E14295F-AC86-4A72-80A1-568251C9C549}"/>
              </a:ext>
            </a:extLst>
          </p:cNvPr>
          <p:cNvSpPr>
            <a:spLocks noChangeArrowheads="1"/>
          </p:cNvSpPr>
          <p:nvPr/>
        </p:nvSpPr>
        <p:spPr bwMode="auto">
          <a:xfrm>
            <a:off x="2652714"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70" name="Oval 70">
            <a:extLst>
              <a:ext uri="{FF2B5EF4-FFF2-40B4-BE49-F238E27FC236}">
                <a16:creationId xmlns:a16="http://schemas.microsoft.com/office/drawing/2014/main" id="{C6FF6FB9-0715-478A-A6B7-D0CFEEC5D555}"/>
              </a:ext>
            </a:extLst>
          </p:cNvPr>
          <p:cNvSpPr>
            <a:spLocks noChangeArrowheads="1"/>
          </p:cNvSpPr>
          <p:nvPr/>
        </p:nvSpPr>
        <p:spPr bwMode="auto">
          <a:xfrm>
            <a:off x="2784476" y="179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71" name="Oval 71">
            <a:extLst>
              <a:ext uri="{FF2B5EF4-FFF2-40B4-BE49-F238E27FC236}">
                <a16:creationId xmlns:a16="http://schemas.microsoft.com/office/drawing/2014/main" id="{3A8FB905-7AAD-4435-8799-49C5BFCC3381}"/>
              </a:ext>
            </a:extLst>
          </p:cNvPr>
          <p:cNvSpPr>
            <a:spLocks noChangeArrowheads="1"/>
          </p:cNvSpPr>
          <p:nvPr/>
        </p:nvSpPr>
        <p:spPr bwMode="auto">
          <a:xfrm>
            <a:off x="2698751" y="18383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72" name="Oval 72">
            <a:extLst>
              <a:ext uri="{FF2B5EF4-FFF2-40B4-BE49-F238E27FC236}">
                <a16:creationId xmlns:a16="http://schemas.microsoft.com/office/drawing/2014/main" id="{A09575D6-3C6A-4D49-A63D-0F14101303D6}"/>
              </a:ext>
            </a:extLst>
          </p:cNvPr>
          <p:cNvSpPr>
            <a:spLocks noChangeArrowheads="1"/>
          </p:cNvSpPr>
          <p:nvPr/>
        </p:nvSpPr>
        <p:spPr bwMode="auto">
          <a:xfrm>
            <a:off x="2679701" y="1720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73" name="Oval 73">
            <a:extLst>
              <a:ext uri="{FF2B5EF4-FFF2-40B4-BE49-F238E27FC236}">
                <a16:creationId xmlns:a16="http://schemas.microsoft.com/office/drawing/2014/main" id="{228CCB55-B8A6-4EF3-AEB5-9913213267B9}"/>
              </a:ext>
            </a:extLst>
          </p:cNvPr>
          <p:cNvSpPr>
            <a:spLocks noChangeArrowheads="1"/>
          </p:cNvSpPr>
          <p:nvPr/>
        </p:nvSpPr>
        <p:spPr bwMode="auto">
          <a:xfrm>
            <a:off x="2751139"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74" name="Oval 74">
            <a:extLst>
              <a:ext uri="{FF2B5EF4-FFF2-40B4-BE49-F238E27FC236}">
                <a16:creationId xmlns:a16="http://schemas.microsoft.com/office/drawing/2014/main" id="{A7B344CB-7331-49DF-9B0F-2D2795695096}"/>
              </a:ext>
            </a:extLst>
          </p:cNvPr>
          <p:cNvSpPr>
            <a:spLocks noChangeArrowheads="1"/>
          </p:cNvSpPr>
          <p:nvPr/>
        </p:nvSpPr>
        <p:spPr bwMode="auto">
          <a:xfrm>
            <a:off x="2774951" y="1652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75" name="Oval 75">
            <a:extLst>
              <a:ext uri="{FF2B5EF4-FFF2-40B4-BE49-F238E27FC236}">
                <a16:creationId xmlns:a16="http://schemas.microsoft.com/office/drawing/2014/main" id="{B74442F8-81CA-4291-9650-4CE6CF9F20CD}"/>
              </a:ext>
            </a:extLst>
          </p:cNvPr>
          <p:cNvSpPr>
            <a:spLocks noChangeArrowheads="1"/>
          </p:cNvSpPr>
          <p:nvPr/>
        </p:nvSpPr>
        <p:spPr bwMode="auto">
          <a:xfrm>
            <a:off x="2676526"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76" name="Oval 76">
            <a:extLst>
              <a:ext uri="{FF2B5EF4-FFF2-40B4-BE49-F238E27FC236}">
                <a16:creationId xmlns:a16="http://schemas.microsoft.com/office/drawing/2014/main" id="{70067F79-F611-4DA2-B533-D32AB3D97D49}"/>
              </a:ext>
            </a:extLst>
          </p:cNvPr>
          <p:cNvSpPr>
            <a:spLocks noChangeArrowheads="1"/>
          </p:cNvSpPr>
          <p:nvPr/>
        </p:nvSpPr>
        <p:spPr bwMode="auto">
          <a:xfrm>
            <a:off x="2659064" y="145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77" name="Oval 77">
            <a:extLst>
              <a:ext uri="{FF2B5EF4-FFF2-40B4-BE49-F238E27FC236}">
                <a16:creationId xmlns:a16="http://schemas.microsoft.com/office/drawing/2014/main" id="{6B8DB003-F1DD-4EEF-883C-A50BA45AE14A}"/>
              </a:ext>
            </a:extLst>
          </p:cNvPr>
          <p:cNvSpPr>
            <a:spLocks noChangeArrowheads="1"/>
          </p:cNvSpPr>
          <p:nvPr/>
        </p:nvSpPr>
        <p:spPr bwMode="auto">
          <a:xfrm>
            <a:off x="2905126" y="157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78" name="Oval 78">
            <a:extLst>
              <a:ext uri="{FF2B5EF4-FFF2-40B4-BE49-F238E27FC236}">
                <a16:creationId xmlns:a16="http://schemas.microsoft.com/office/drawing/2014/main" id="{D840A8E0-D6D9-40AD-A703-9813CF5706EB}"/>
              </a:ext>
            </a:extLst>
          </p:cNvPr>
          <p:cNvSpPr>
            <a:spLocks noChangeArrowheads="1"/>
          </p:cNvSpPr>
          <p:nvPr/>
        </p:nvSpPr>
        <p:spPr bwMode="auto">
          <a:xfrm>
            <a:off x="2695576" y="115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79" name="Oval 79">
            <a:extLst>
              <a:ext uri="{FF2B5EF4-FFF2-40B4-BE49-F238E27FC236}">
                <a16:creationId xmlns:a16="http://schemas.microsoft.com/office/drawing/2014/main" id="{DCAC14CD-9061-495E-974E-055218AFA43A}"/>
              </a:ext>
            </a:extLst>
          </p:cNvPr>
          <p:cNvSpPr>
            <a:spLocks noChangeArrowheads="1"/>
          </p:cNvSpPr>
          <p:nvPr/>
        </p:nvSpPr>
        <p:spPr bwMode="auto">
          <a:xfrm>
            <a:off x="2222501" y="102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80" name="Oval 80">
            <a:extLst>
              <a:ext uri="{FF2B5EF4-FFF2-40B4-BE49-F238E27FC236}">
                <a16:creationId xmlns:a16="http://schemas.microsoft.com/office/drawing/2014/main" id="{965B50B9-258D-4C2C-8979-A34D23E1B0E1}"/>
              </a:ext>
            </a:extLst>
          </p:cNvPr>
          <p:cNvSpPr>
            <a:spLocks noChangeArrowheads="1"/>
          </p:cNvSpPr>
          <p:nvPr/>
        </p:nvSpPr>
        <p:spPr bwMode="auto">
          <a:xfrm>
            <a:off x="2833689" y="132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81" name="Oval 81">
            <a:extLst>
              <a:ext uri="{FF2B5EF4-FFF2-40B4-BE49-F238E27FC236}">
                <a16:creationId xmlns:a16="http://schemas.microsoft.com/office/drawing/2014/main" id="{BA8B5559-82B0-4815-B16A-BC05E3CA2F83}"/>
              </a:ext>
            </a:extLst>
          </p:cNvPr>
          <p:cNvSpPr>
            <a:spLocks noChangeArrowheads="1"/>
          </p:cNvSpPr>
          <p:nvPr/>
        </p:nvSpPr>
        <p:spPr bwMode="auto">
          <a:xfrm>
            <a:off x="2870201" y="1014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82" name="Oval 82">
            <a:extLst>
              <a:ext uri="{FF2B5EF4-FFF2-40B4-BE49-F238E27FC236}">
                <a16:creationId xmlns:a16="http://schemas.microsoft.com/office/drawing/2014/main" id="{9C8C8503-1593-4B56-B55D-61EDB47D6444}"/>
              </a:ext>
            </a:extLst>
          </p:cNvPr>
          <p:cNvSpPr>
            <a:spLocks noChangeArrowheads="1"/>
          </p:cNvSpPr>
          <p:nvPr/>
        </p:nvSpPr>
        <p:spPr bwMode="auto">
          <a:xfrm>
            <a:off x="2928939" y="187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83" name="Oval 83">
            <a:extLst>
              <a:ext uri="{FF2B5EF4-FFF2-40B4-BE49-F238E27FC236}">
                <a16:creationId xmlns:a16="http://schemas.microsoft.com/office/drawing/2014/main" id="{CB1002F0-2B2F-4288-83B8-2E50BAA0D539}"/>
              </a:ext>
            </a:extLst>
          </p:cNvPr>
          <p:cNvSpPr>
            <a:spLocks noChangeArrowheads="1"/>
          </p:cNvSpPr>
          <p:nvPr/>
        </p:nvSpPr>
        <p:spPr bwMode="auto">
          <a:xfrm>
            <a:off x="2843213" y="19145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84" name="Oval 84">
            <a:extLst>
              <a:ext uri="{FF2B5EF4-FFF2-40B4-BE49-F238E27FC236}">
                <a16:creationId xmlns:a16="http://schemas.microsoft.com/office/drawing/2014/main" id="{48942EE6-6F6C-479F-A122-339446A5853C}"/>
              </a:ext>
            </a:extLst>
          </p:cNvPr>
          <p:cNvSpPr>
            <a:spLocks noChangeArrowheads="1"/>
          </p:cNvSpPr>
          <p:nvPr/>
        </p:nvSpPr>
        <p:spPr bwMode="auto">
          <a:xfrm>
            <a:off x="2895601" y="1801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85" name="Oval 85">
            <a:extLst>
              <a:ext uri="{FF2B5EF4-FFF2-40B4-BE49-F238E27FC236}">
                <a16:creationId xmlns:a16="http://schemas.microsoft.com/office/drawing/2014/main" id="{6B2350F2-3EA7-4B76-8D19-E8FF793468C9}"/>
              </a:ext>
            </a:extLst>
          </p:cNvPr>
          <p:cNvSpPr>
            <a:spLocks noChangeArrowheads="1"/>
          </p:cNvSpPr>
          <p:nvPr/>
        </p:nvSpPr>
        <p:spPr bwMode="auto">
          <a:xfrm>
            <a:off x="2820989"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86" name="Oval 86">
            <a:extLst>
              <a:ext uri="{FF2B5EF4-FFF2-40B4-BE49-F238E27FC236}">
                <a16:creationId xmlns:a16="http://schemas.microsoft.com/office/drawing/2014/main" id="{6FD6073C-0E00-4DA0-A419-A0B4BEBE4ACF}"/>
              </a:ext>
            </a:extLst>
          </p:cNvPr>
          <p:cNvSpPr>
            <a:spLocks noChangeArrowheads="1"/>
          </p:cNvSpPr>
          <p:nvPr/>
        </p:nvSpPr>
        <p:spPr bwMode="auto">
          <a:xfrm>
            <a:off x="2944814" y="140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87" name="Oval 87">
            <a:extLst>
              <a:ext uri="{FF2B5EF4-FFF2-40B4-BE49-F238E27FC236}">
                <a16:creationId xmlns:a16="http://schemas.microsoft.com/office/drawing/2014/main" id="{29BF9D2F-4A26-4D2A-BA16-47CE8CB6502C}"/>
              </a:ext>
            </a:extLst>
          </p:cNvPr>
          <p:cNvSpPr>
            <a:spLocks noChangeArrowheads="1"/>
          </p:cNvSpPr>
          <p:nvPr/>
        </p:nvSpPr>
        <p:spPr bwMode="auto">
          <a:xfrm>
            <a:off x="3017839"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88" name="Oval 88">
            <a:extLst>
              <a:ext uri="{FF2B5EF4-FFF2-40B4-BE49-F238E27FC236}">
                <a16:creationId xmlns:a16="http://schemas.microsoft.com/office/drawing/2014/main" id="{906A1F2B-6ED3-4CB9-9512-0028A4281017}"/>
              </a:ext>
            </a:extLst>
          </p:cNvPr>
          <p:cNvSpPr>
            <a:spLocks noChangeArrowheads="1"/>
          </p:cNvSpPr>
          <p:nvPr/>
        </p:nvSpPr>
        <p:spPr bwMode="auto">
          <a:xfrm>
            <a:off x="3048001" y="132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89" name="Oval 89">
            <a:extLst>
              <a:ext uri="{FF2B5EF4-FFF2-40B4-BE49-F238E27FC236}">
                <a16:creationId xmlns:a16="http://schemas.microsoft.com/office/drawing/2014/main" id="{2541884D-A40A-4AE3-A9E2-7E3B0E4117E5}"/>
              </a:ext>
            </a:extLst>
          </p:cNvPr>
          <p:cNvSpPr>
            <a:spLocks noChangeArrowheads="1"/>
          </p:cNvSpPr>
          <p:nvPr/>
        </p:nvSpPr>
        <p:spPr bwMode="auto">
          <a:xfrm>
            <a:off x="2927351" y="1995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90" name="Oval 90">
            <a:extLst>
              <a:ext uri="{FF2B5EF4-FFF2-40B4-BE49-F238E27FC236}">
                <a16:creationId xmlns:a16="http://schemas.microsoft.com/office/drawing/2014/main" id="{A1E828E8-8F0D-450A-B7E4-4BA40ADDC482}"/>
              </a:ext>
            </a:extLst>
          </p:cNvPr>
          <p:cNvSpPr>
            <a:spLocks noChangeArrowheads="1"/>
          </p:cNvSpPr>
          <p:nvPr/>
        </p:nvSpPr>
        <p:spPr bwMode="auto">
          <a:xfrm>
            <a:off x="4662489" y="201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91" name="Oval 91">
            <a:extLst>
              <a:ext uri="{FF2B5EF4-FFF2-40B4-BE49-F238E27FC236}">
                <a16:creationId xmlns:a16="http://schemas.microsoft.com/office/drawing/2014/main" id="{48213BD5-7711-4912-8378-0B55EDEAB8B8}"/>
              </a:ext>
            </a:extLst>
          </p:cNvPr>
          <p:cNvSpPr>
            <a:spLocks noChangeArrowheads="1"/>
          </p:cNvSpPr>
          <p:nvPr/>
        </p:nvSpPr>
        <p:spPr bwMode="auto">
          <a:xfrm>
            <a:off x="3032126" y="181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92" name="Oval 92">
            <a:extLst>
              <a:ext uri="{FF2B5EF4-FFF2-40B4-BE49-F238E27FC236}">
                <a16:creationId xmlns:a16="http://schemas.microsoft.com/office/drawing/2014/main" id="{D968D611-5BE0-4904-9D28-605B98142966}"/>
              </a:ext>
            </a:extLst>
          </p:cNvPr>
          <p:cNvSpPr>
            <a:spLocks noChangeArrowheads="1"/>
          </p:cNvSpPr>
          <p:nvPr/>
        </p:nvSpPr>
        <p:spPr bwMode="auto">
          <a:xfrm>
            <a:off x="3067051"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93" name="Oval 93">
            <a:extLst>
              <a:ext uri="{FF2B5EF4-FFF2-40B4-BE49-F238E27FC236}">
                <a16:creationId xmlns:a16="http://schemas.microsoft.com/office/drawing/2014/main" id="{FF037197-055D-4848-A3C1-8DCF8A9CF91F}"/>
              </a:ext>
            </a:extLst>
          </p:cNvPr>
          <p:cNvSpPr>
            <a:spLocks noChangeArrowheads="1"/>
          </p:cNvSpPr>
          <p:nvPr/>
        </p:nvSpPr>
        <p:spPr bwMode="auto">
          <a:xfrm>
            <a:off x="3162301"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94" name="Oval 94">
            <a:extLst>
              <a:ext uri="{FF2B5EF4-FFF2-40B4-BE49-F238E27FC236}">
                <a16:creationId xmlns:a16="http://schemas.microsoft.com/office/drawing/2014/main" id="{38F4A3F7-4B84-4694-B6EC-941C6A0E7BED}"/>
              </a:ext>
            </a:extLst>
          </p:cNvPr>
          <p:cNvSpPr>
            <a:spLocks noChangeArrowheads="1"/>
          </p:cNvSpPr>
          <p:nvPr/>
        </p:nvSpPr>
        <p:spPr bwMode="auto">
          <a:xfrm>
            <a:off x="3090864" y="148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95" name="Oval 95">
            <a:extLst>
              <a:ext uri="{FF2B5EF4-FFF2-40B4-BE49-F238E27FC236}">
                <a16:creationId xmlns:a16="http://schemas.microsoft.com/office/drawing/2014/main" id="{4D217192-F4A4-47AD-9923-49E636D685D6}"/>
              </a:ext>
            </a:extLst>
          </p:cNvPr>
          <p:cNvSpPr>
            <a:spLocks noChangeArrowheads="1"/>
          </p:cNvSpPr>
          <p:nvPr/>
        </p:nvSpPr>
        <p:spPr bwMode="auto">
          <a:xfrm>
            <a:off x="3167064" y="127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96" name="Oval 96">
            <a:extLst>
              <a:ext uri="{FF2B5EF4-FFF2-40B4-BE49-F238E27FC236}">
                <a16:creationId xmlns:a16="http://schemas.microsoft.com/office/drawing/2014/main" id="{AD16516D-167F-4806-A1D5-74962537094B}"/>
              </a:ext>
            </a:extLst>
          </p:cNvPr>
          <p:cNvSpPr>
            <a:spLocks noChangeArrowheads="1"/>
          </p:cNvSpPr>
          <p:nvPr/>
        </p:nvSpPr>
        <p:spPr bwMode="auto">
          <a:xfrm>
            <a:off x="3127376" y="117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97" name="Oval 97">
            <a:extLst>
              <a:ext uri="{FF2B5EF4-FFF2-40B4-BE49-F238E27FC236}">
                <a16:creationId xmlns:a16="http://schemas.microsoft.com/office/drawing/2014/main" id="{46B0BFF0-BBA6-43D2-94DA-014182862E29}"/>
              </a:ext>
            </a:extLst>
          </p:cNvPr>
          <p:cNvSpPr>
            <a:spLocks noChangeArrowheads="1"/>
          </p:cNvSpPr>
          <p:nvPr/>
        </p:nvSpPr>
        <p:spPr bwMode="auto">
          <a:xfrm>
            <a:off x="3081339" y="1960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98" name="Oval 98">
            <a:extLst>
              <a:ext uri="{FF2B5EF4-FFF2-40B4-BE49-F238E27FC236}">
                <a16:creationId xmlns:a16="http://schemas.microsoft.com/office/drawing/2014/main" id="{81A85313-2274-4082-BEAA-3F301010BFB9}"/>
              </a:ext>
            </a:extLst>
          </p:cNvPr>
          <p:cNvSpPr>
            <a:spLocks noChangeArrowheads="1"/>
          </p:cNvSpPr>
          <p:nvPr/>
        </p:nvSpPr>
        <p:spPr bwMode="auto">
          <a:xfrm>
            <a:off x="3152776" y="1965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99" name="Oval 99">
            <a:extLst>
              <a:ext uri="{FF2B5EF4-FFF2-40B4-BE49-F238E27FC236}">
                <a16:creationId xmlns:a16="http://schemas.microsoft.com/office/drawing/2014/main" id="{E83793C5-D3A9-4576-AA1D-369019A38FB6}"/>
              </a:ext>
            </a:extLst>
          </p:cNvPr>
          <p:cNvSpPr>
            <a:spLocks noChangeArrowheads="1"/>
          </p:cNvSpPr>
          <p:nvPr/>
        </p:nvSpPr>
        <p:spPr bwMode="auto">
          <a:xfrm>
            <a:off x="3176589" y="189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00" name="Oval 100">
            <a:extLst>
              <a:ext uri="{FF2B5EF4-FFF2-40B4-BE49-F238E27FC236}">
                <a16:creationId xmlns:a16="http://schemas.microsoft.com/office/drawing/2014/main" id="{9B059F5D-7381-4708-8025-2B1427B45F0E}"/>
              </a:ext>
            </a:extLst>
          </p:cNvPr>
          <p:cNvSpPr>
            <a:spLocks noChangeArrowheads="1"/>
          </p:cNvSpPr>
          <p:nvPr/>
        </p:nvSpPr>
        <p:spPr bwMode="auto">
          <a:xfrm>
            <a:off x="3078164" y="189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01" name="Oval 101">
            <a:extLst>
              <a:ext uri="{FF2B5EF4-FFF2-40B4-BE49-F238E27FC236}">
                <a16:creationId xmlns:a16="http://schemas.microsoft.com/office/drawing/2014/main" id="{CD850F7E-0296-4E8C-BE3C-86A0EDB4CB8C}"/>
              </a:ext>
            </a:extLst>
          </p:cNvPr>
          <p:cNvSpPr>
            <a:spLocks noChangeArrowheads="1"/>
          </p:cNvSpPr>
          <p:nvPr/>
        </p:nvSpPr>
        <p:spPr bwMode="auto">
          <a:xfrm>
            <a:off x="3179764" y="163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02" name="Oval 102">
            <a:extLst>
              <a:ext uri="{FF2B5EF4-FFF2-40B4-BE49-F238E27FC236}">
                <a16:creationId xmlns:a16="http://schemas.microsoft.com/office/drawing/2014/main" id="{253DA42E-D2A8-48AD-AA41-8F126F72F0FF}"/>
              </a:ext>
            </a:extLst>
          </p:cNvPr>
          <p:cNvSpPr>
            <a:spLocks noChangeArrowheads="1"/>
          </p:cNvSpPr>
          <p:nvPr/>
        </p:nvSpPr>
        <p:spPr bwMode="auto">
          <a:xfrm>
            <a:off x="3359151" y="158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03" name="Oval 103">
            <a:extLst>
              <a:ext uri="{FF2B5EF4-FFF2-40B4-BE49-F238E27FC236}">
                <a16:creationId xmlns:a16="http://schemas.microsoft.com/office/drawing/2014/main" id="{4A69BFBC-0052-448D-8EF5-B58061E5CAAA}"/>
              </a:ext>
            </a:extLst>
          </p:cNvPr>
          <p:cNvSpPr>
            <a:spLocks noChangeArrowheads="1"/>
          </p:cNvSpPr>
          <p:nvPr/>
        </p:nvSpPr>
        <p:spPr bwMode="auto">
          <a:xfrm>
            <a:off x="3243264" y="201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04" name="Oval 104">
            <a:extLst>
              <a:ext uri="{FF2B5EF4-FFF2-40B4-BE49-F238E27FC236}">
                <a16:creationId xmlns:a16="http://schemas.microsoft.com/office/drawing/2014/main" id="{14359D22-0DDC-4100-B40E-23FFB48EA277}"/>
              </a:ext>
            </a:extLst>
          </p:cNvPr>
          <p:cNvSpPr>
            <a:spLocks noChangeArrowheads="1"/>
          </p:cNvSpPr>
          <p:nvPr/>
        </p:nvSpPr>
        <p:spPr bwMode="auto">
          <a:xfrm>
            <a:off x="3287714" y="133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05" name="Oval 105">
            <a:extLst>
              <a:ext uri="{FF2B5EF4-FFF2-40B4-BE49-F238E27FC236}">
                <a16:creationId xmlns:a16="http://schemas.microsoft.com/office/drawing/2014/main" id="{AE5CD58C-FD05-4D5A-9454-740ECFDC3E05}"/>
              </a:ext>
            </a:extLst>
          </p:cNvPr>
          <p:cNvSpPr>
            <a:spLocks noChangeArrowheads="1"/>
          </p:cNvSpPr>
          <p:nvPr/>
        </p:nvSpPr>
        <p:spPr bwMode="auto">
          <a:xfrm>
            <a:off x="3363914"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06" name="Oval 106">
            <a:extLst>
              <a:ext uri="{FF2B5EF4-FFF2-40B4-BE49-F238E27FC236}">
                <a16:creationId xmlns:a16="http://schemas.microsoft.com/office/drawing/2014/main" id="{037F1D71-FCB0-46C4-A84A-DC111C3F01D5}"/>
              </a:ext>
            </a:extLst>
          </p:cNvPr>
          <p:cNvSpPr>
            <a:spLocks noChangeArrowheads="1"/>
          </p:cNvSpPr>
          <p:nvPr/>
        </p:nvSpPr>
        <p:spPr bwMode="auto">
          <a:xfrm>
            <a:off x="3382964" y="189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07" name="Oval 107">
            <a:extLst>
              <a:ext uri="{FF2B5EF4-FFF2-40B4-BE49-F238E27FC236}">
                <a16:creationId xmlns:a16="http://schemas.microsoft.com/office/drawing/2014/main" id="{9B0B606A-803E-4656-85C9-01E7B707A6E3}"/>
              </a:ext>
            </a:extLst>
          </p:cNvPr>
          <p:cNvSpPr>
            <a:spLocks noChangeArrowheads="1"/>
          </p:cNvSpPr>
          <p:nvPr/>
        </p:nvSpPr>
        <p:spPr bwMode="auto">
          <a:xfrm>
            <a:off x="3278189" y="1814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08" name="Oval 108">
            <a:extLst>
              <a:ext uri="{FF2B5EF4-FFF2-40B4-BE49-F238E27FC236}">
                <a16:creationId xmlns:a16="http://schemas.microsoft.com/office/drawing/2014/main" id="{56A32911-DA39-4B42-BF75-E72AC059DF53}"/>
              </a:ext>
            </a:extLst>
          </p:cNvPr>
          <p:cNvSpPr>
            <a:spLocks noChangeArrowheads="1"/>
          </p:cNvSpPr>
          <p:nvPr/>
        </p:nvSpPr>
        <p:spPr bwMode="auto">
          <a:xfrm>
            <a:off x="3349626" y="1819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09" name="Oval 109">
            <a:extLst>
              <a:ext uri="{FF2B5EF4-FFF2-40B4-BE49-F238E27FC236}">
                <a16:creationId xmlns:a16="http://schemas.microsoft.com/office/drawing/2014/main" id="{AF75E3A3-7704-4039-A4A6-9D1E1ADA9D4F}"/>
              </a:ext>
            </a:extLst>
          </p:cNvPr>
          <p:cNvSpPr>
            <a:spLocks noChangeArrowheads="1"/>
          </p:cNvSpPr>
          <p:nvPr/>
        </p:nvSpPr>
        <p:spPr bwMode="auto">
          <a:xfrm>
            <a:off x="3373439" y="174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10" name="Oval 110">
            <a:extLst>
              <a:ext uri="{FF2B5EF4-FFF2-40B4-BE49-F238E27FC236}">
                <a16:creationId xmlns:a16="http://schemas.microsoft.com/office/drawing/2014/main" id="{48452700-7D76-4C1C-87B9-CD58887BBEBA}"/>
              </a:ext>
            </a:extLst>
          </p:cNvPr>
          <p:cNvSpPr>
            <a:spLocks noChangeArrowheads="1"/>
          </p:cNvSpPr>
          <p:nvPr/>
        </p:nvSpPr>
        <p:spPr bwMode="auto">
          <a:xfrm>
            <a:off x="3257551" y="155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11" name="Oval 111">
            <a:extLst>
              <a:ext uri="{FF2B5EF4-FFF2-40B4-BE49-F238E27FC236}">
                <a16:creationId xmlns:a16="http://schemas.microsoft.com/office/drawing/2014/main" id="{F952D3C7-415D-46A4-B17F-456863BEC4A8}"/>
              </a:ext>
            </a:extLst>
          </p:cNvPr>
          <p:cNvSpPr>
            <a:spLocks noChangeArrowheads="1"/>
          </p:cNvSpPr>
          <p:nvPr/>
        </p:nvSpPr>
        <p:spPr bwMode="auto">
          <a:xfrm>
            <a:off x="3468689" y="152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12" name="Oval 112">
            <a:extLst>
              <a:ext uri="{FF2B5EF4-FFF2-40B4-BE49-F238E27FC236}">
                <a16:creationId xmlns:a16="http://schemas.microsoft.com/office/drawing/2014/main" id="{F1D97114-3738-49C2-8C93-14407B5D0B8B}"/>
              </a:ext>
            </a:extLst>
          </p:cNvPr>
          <p:cNvSpPr>
            <a:spLocks noChangeArrowheads="1"/>
          </p:cNvSpPr>
          <p:nvPr/>
        </p:nvSpPr>
        <p:spPr bwMode="auto">
          <a:xfrm>
            <a:off x="3419476" y="1587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13" name="Oval 113">
            <a:extLst>
              <a:ext uri="{FF2B5EF4-FFF2-40B4-BE49-F238E27FC236}">
                <a16:creationId xmlns:a16="http://schemas.microsoft.com/office/drawing/2014/main" id="{EA68C831-6ADA-474D-9AB1-B7D34309DED3}"/>
              </a:ext>
            </a:extLst>
          </p:cNvPr>
          <p:cNvSpPr>
            <a:spLocks noChangeArrowheads="1"/>
          </p:cNvSpPr>
          <p:nvPr/>
        </p:nvSpPr>
        <p:spPr bwMode="auto">
          <a:xfrm>
            <a:off x="3530601"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14" name="Oval 114">
            <a:extLst>
              <a:ext uri="{FF2B5EF4-FFF2-40B4-BE49-F238E27FC236}">
                <a16:creationId xmlns:a16="http://schemas.microsoft.com/office/drawing/2014/main" id="{49868524-4000-4EA8-9569-16C36D613898}"/>
              </a:ext>
            </a:extLst>
          </p:cNvPr>
          <p:cNvSpPr>
            <a:spLocks noChangeArrowheads="1"/>
          </p:cNvSpPr>
          <p:nvPr/>
        </p:nvSpPr>
        <p:spPr bwMode="auto">
          <a:xfrm>
            <a:off x="3556001" y="1220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15" name="Oval 115">
            <a:extLst>
              <a:ext uri="{FF2B5EF4-FFF2-40B4-BE49-F238E27FC236}">
                <a16:creationId xmlns:a16="http://schemas.microsoft.com/office/drawing/2014/main" id="{A0D54CE2-E023-4929-B819-E968B75D01FA}"/>
              </a:ext>
            </a:extLst>
          </p:cNvPr>
          <p:cNvSpPr>
            <a:spLocks noChangeArrowheads="1"/>
          </p:cNvSpPr>
          <p:nvPr/>
        </p:nvSpPr>
        <p:spPr bwMode="auto">
          <a:xfrm>
            <a:off x="3527426" y="196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16" name="Oval 116">
            <a:extLst>
              <a:ext uri="{FF2B5EF4-FFF2-40B4-BE49-F238E27FC236}">
                <a16:creationId xmlns:a16="http://schemas.microsoft.com/office/drawing/2014/main" id="{1529D7C1-21DB-4D5F-889C-37F7ED4E20B6}"/>
              </a:ext>
            </a:extLst>
          </p:cNvPr>
          <p:cNvSpPr>
            <a:spLocks noChangeArrowheads="1"/>
          </p:cNvSpPr>
          <p:nvPr/>
        </p:nvSpPr>
        <p:spPr bwMode="auto">
          <a:xfrm>
            <a:off x="3441701" y="20081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17" name="Oval 117">
            <a:extLst>
              <a:ext uri="{FF2B5EF4-FFF2-40B4-BE49-F238E27FC236}">
                <a16:creationId xmlns:a16="http://schemas.microsoft.com/office/drawing/2014/main" id="{44DE2481-C259-44C7-A517-C4DA0D63B4AE}"/>
              </a:ext>
            </a:extLst>
          </p:cNvPr>
          <p:cNvSpPr>
            <a:spLocks noChangeArrowheads="1"/>
          </p:cNvSpPr>
          <p:nvPr/>
        </p:nvSpPr>
        <p:spPr bwMode="auto">
          <a:xfrm>
            <a:off x="3494089" y="1895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18" name="Oval 118">
            <a:extLst>
              <a:ext uri="{FF2B5EF4-FFF2-40B4-BE49-F238E27FC236}">
                <a16:creationId xmlns:a16="http://schemas.microsoft.com/office/drawing/2014/main" id="{68F4E9B4-0EB3-46F6-8D1B-B17CBFBF4093}"/>
              </a:ext>
            </a:extLst>
          </p:cNvPr>
          <p:cNvSpPr>
            <a:spLocks noChangeArrowheads="1"/>
          </p:cNvSpPr>
          <p:nvPr/>
        </p:nvSpPr>
        <p:spPr bwMode="auto">
          <a:xfrm>
            <a:off x="3517901" y="182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19" name="Oval 119">
            <a:extLst>
              <a:ext uri="{FF2B5EF4-FFF2-40B4-BE49-F238E27FC236}">
                <a16:creationId xmlns:a16="http://schemas.microsoft.com/office/drawing/2014/main" id="{60431964-2E02-4C9B-92B4-54F01C1D1966}"/>
              </a:ext>
            </a:extLst>
          </p:cNvPr>
          <p:cNvSpPr>
            <a:spLocks noChangeArrowheads="1"/>
          </p:cNvSpPr>
          <p:nvPr/>
        </p:nvSpPr>
        <p:spPr bwMode="auto">
          <a:xfrm>
            <a:off x="3419476" y="1827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20" name="Oval 120">
            <a:extLst>
              <a:ext uri="{FF2B5EF4-FFF2-40B4-BE49-F238E27FC236}">
                <a16:creationId xmlns:a16="http://schemas.microsoft.com/office/drawing/2014/main" id="{A244B712-2D56-4192-9AB2-AF06857D0E75}"/>
              </a:ext>
            </a:extLst>
          </p:cNvPr>
          <p:cNvSpPr>
            <a:spLocks noChangeArrowheads="1"/>
          </p:cNvSpPr>
          <p:nvPr/>
        </p:nvSpPr>
        <p:spPr bwMode="auto">
          <a:xfrm>
            <a:off x="3963989" y="171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21" name="Oval 121">
            <a:extLst>
              <a:ext uri="{FF2B5EF4-FFF2-40B4-BE49-F238E27FC236}">
                <a16:creationId xmlns:a16="http://schemas.microsoft.com/office/drawing/2014/main" id="{35EBBBA1-2B64-4486-B3AC-64AF32258070}"/>
              </a:ext>
            </a:extLst>
          </p:cNvPr>
          <p:cNvSpPr>
            <a:spLocks noChangeArrowheads="1"/>
          </p:cNvSpPr>
          <p:nvPr/>
        </p:nvSpPr>
        <p:spPr bwMode="auto">
          <a:xfrm>
            <a:off x="3990976" y="146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22" name="Oval 122">
            <a:extLst>
              <a:ext uri="{FF2B5EF4-FFF2-40B4-BE49-F238E27FC236}">
                <a16:creationId xmlns:a16="http://schemas.microsoft.com/office/drawing/2014/main" id="{21081D04-A372-4899-AD3A-23B0BF73F502}"/>
              </a:ext>
            </a:extLst>
          </p:cNvPr>
          <p:cNvSpPr>
            <a:spLocks noChangeArrowheads="1"/>
          </p:cNvSpPr>
          <p:nvPr/>
        </p:nvSpPr>
        <p:spPr bwMode="auto">
          <a:xfrm>
            <a:off x="3290889" y="76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23" name="Oval 123">
            <a:extLst>
              <a:ext uri="{FF2B5EF4-FFF2-40B4-BE49-F238E27FC236}">
                <a16:creationId xmlns:a16="http://schemas.microsoft.com/office/drawing/2014/main" id="{9542192E-5126-4BFB-B690-4E566110B102}"/>
              </a:ext>
            </a:extLst>
          </p:cNvPr>
          <p:cNvSpPr>
            <a:spLocks noChangeArrowheads="1"/>
          </p:cNvSpPr>
          <p:nvPr/>
        </p:nvSpPr>
        <p:spPr bwMode="auto">
          <a:xfrm>
            <a:off x="3911601" y="132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24" name="Oval 124">
            <a:extLst>
              <a:ext uri="{FF2B5EF4-FFF2-40B4-BE49-F238E27FC236}">
                <a16:creationId xmlns:a16="http://schemas.microsoft.com/office/drawing/2014/main" id="{DFCCB682-9B6F-4C66-9577-F91C167270F8}"/>
              </a:ext>
            </a:extLst>
          </p:cNvPr>
          <p:cNvSpPr>
            <a:spLocks noChangeArrowheads="1"/>
          </p:cNvSpPr>
          <p:nvPr/>
        </p:nvSpPr>
        <p:spPr bwMode="auto">
          <a:xfrm>
            <a:off x="3987801" y="201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25" name="Oval 125">
            <a:extLst>
              <a:ext uri="{FF2B5EF4-FFF2-40B4-BE49-F238E27FC236}">
                <a16:creationId xmlns:a16="http://schemas.microsoft.com/office/drawing/2014/main" id="{6EA1ED3F-C8E3-43E4-BDB9-2C16173E9F69}"/>
              </a:ext>
            </a:extLst>
          </p:cNvPr>
          <p:cNvSpPr>
            <a:spLocks noChangeArrowheads="1"/>
          </p:cNvSpPr>
          <p:nvPr/>
        </p:nvSpPr>
        <p:spPr bwMode="auto">
          <a:xfrm>
            <a:off x="3954464" y="194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26" name="Oval 126">
            <a:extLst>
              <a:ext uri="{FF2B5EF4-FFF2-40B4-BE49-F238E27FC236}">
                <a16:creationId xmlns:a16="http://schemas.microsoft.com/office/drawing/2014/main" id="{D8C385E0-D6BF-4840-A73A-AC4E33F7BB7C}"/>
              </a:ext>
            </a:extLst>
          </p:cNvPr>
          <p:cNvSpPr>
            <a:spLocks noChangeArrowheads="1"/>
          </p:cNvSpPr>
          <p:nvPr/>
        </p:nvSpPr>
        <p:spPr bwMode="auto">
          <a:xfrm>
            <a:off x="3978276" y="187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27" name="Oval 127">
            <a:extLst>
              <a:ext uri="{FF2B5EF4-FFF2-40B4-BE49-F238E27FC236}">
                <a16:creationId xmlns:a16="http://schemas.microsoft.com/office/drawing/2014/main" id="{29486E5D-9936-4937-ADC7-B8F8DF464B80}"/>
              </a:ext>
            </a:extLst>
          </p:cNvPr>
          <p:cNvSpPr>
            <a:spLocks noChangeArrowheads="1"/>
          </p:cNvSpPr>
          <p:nvPr/>
        </p:nvSpPr>
        <p:spPr bwMode="auto">
          <a:xfrm>
            <a:off x="3829051" y="192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28" name="Oval 128">
            <a:extLst>
              <a:ext uri="{FF2B5EF4-FFF2-40B4-BE49-F238E27FC236}">
                <a16:creationId xmlns:a16="http://schemas.microsoft.com/office/drawing/2014/main" id="{AA7673D5-25FE-44EC-8B2B-F77125A33480}"/>
              </a:ext>
            </a:extLst>
          </p:cNvPr>
          <p:cNvSpPr>
            <a:spLocks noChangeArrowheads="1"/>
          </p:cNvSpPr>
          <p:nvPr/>
        </p:nvSpPr>
        <p:spPr bwMode="auto">
          <a:xfrm>
            <a:off x="3981451" y="1608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29" name="Oval 129">
            <a:extLst>
              <a:ext uri="{FF2B5EF4-FFF2-40B4-BE49-F238E27FC236}">
                <a16:creationId xmlns:a16="http://schemas.microsoft.com/office/drawing/2014/main" id="{DEC2C554-4CB5-4F22-8828-81DA04747E21}"/>
              </a:ext>
            </a:extLst>
          </p:cNvPr>
          <p:cNvSpPr>
            <a:spLocks noChangeArrowheads="1"/>
          </p:cNvSpPr>
          <p:nvPr/>
        </p:nvSpPr>
        <p:spPr bwMode="auto">
          <a:xfrm>
            <a:off x="5060951" y="2000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30" name="Oval 130">
            <a:extLst>
              <a:ext uri="{FF2B5EF4-FFF2-40B4-BE49-F238E27FC236}">
                <a16:creationId xmlns:a16="http://schemas.microsoft.com/office/drawing/2014/main" id="{808FA9B4-29D3-42A3-9F84-9EF470E8111A}"/>
              </a:ext>
            </a:extLst>
          </p:cNvPr>
          <p:cNvSpPr>
            <a:spLocks noChangeArrowheads="1"/>
          </p:cNvSpPr>
          <p:nvPr/>
        </p:nvSpPr>
        <p:spPr bwMode="auto">
          <a:xfrm>
            <a:off x="5073651" y="179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31" name="Oval 131">
            <a:extLst>
              <a:ext uri="{FF2B5EF4-FFF2-40B4-BE49-F238E27FC236}">
                <a16:creationId xmlns:a16="http://schemas.microsoft.com/office/drawing/2014/main" id="{D30095A3-5DD4-4EAF-B42E-4986D2CC85B9}"/>
              </a:ext>
            </a:extLst>
          </p:cNvPr>
          <p:cNvSpPr>
            <a:spLocks noChangeArrowheads="1"/>
          </p:cNvSpPr>
          <p:nvPr/>
        </p:nvSpPr>
        <p:spPr bwMode="auto">
          <a:xfrm>
            <a:off x="4997451" y="1609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32" name="Oval 132">
            <a:extLst>
              <a:ext uri="{FF2B5EF4-FFF2-40B4-BE49-F238E27FC236}">
                <a16:creationId xmlns:a16="http://schemas.microsoft.com/office/drawing/2014/main" id="{D553C4C2-AAFE-4EAA-A5C7-BC88E4040C6F}"/>
              </a:ext>
            </a:extLst>
          </p:cNvPr>
          <p:cNvSpPr>
            <a:spLocks noChangeArrowheads="1"/>
          </p:cNvSpPr>
          <p:nvPr/>
        </p:nvSpPr>
        <p:spPr bwMode="auto">
          <a:xfrm>
            <a:off x="5099051"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33" name="Oval 133">
            <a:extLst>
              <a:ext uri="{FF2B5EF4-FFF2-40B4-BE49-F238E27FC236}">
                <a16:creationId xmlns:a16="http://schemas.microsoft.com/office/drawing/2014/main" id="{6FAED588-5F1B-46D4-BA80-C5FBE2131337}"/>
              </a:ext>
            </a:extLst>
          </p:cNvPr>
          <p:cNvSpPr>
            <a:spLocks noChangeArrowheads="1"/>
          </p:cNvSpPr>
          <p:nvPr/>
        </p:nvSpPr>
        <p:spPr bwMode="auto">
          <a:xfrm>
            <a:off x="5110164"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34" name="Oval 134">
            <a:extLst>
              <a:ext uri="{FF2B5EF4-FFF2-40B4-BE49-F238E27FC236}">
                <a16:creationId xmlns:a16="http://schemas.microsoft.com/office/drawing/2014/main" id="{66F12814-3F35-43F8-A02F-CF8E74F06EE3}"/>
              </a:ext>
            </a:extLst>
          </p:cNvPr>
          <p:cNvSpPr>
            <a:spLocks noChangeArrowheads="1"/>
          </p:cNvSpPr>
          <p:nvPr/>
        </p:nvSpPr>
        <p:spPr bwMode="auto">
          <a:xfrm>
            <a:off x="4125914" y="142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35" name="Oval 135">
            <a:extLst>
              <a:ext uri="{FF2B5EF4-FFF2-40B4-BE49-F238E27FC236}">
                <a16:creationId xmlns:a16="http://schemas.microsoft.com/office/drawing/2014/main" id="{40D2C942-7617-4407-B307-FC450DE3E9ED}"/>
              </a:ext>
            </a:extLst>
          </p:cNvPr>
          <p:cNvSpPr>
            <a:spLocks noChangeArrowheads="1"/>
          </p:cNvSpPr>
          <p:nvPr/>
        </p:nvSpPr>
        <p:spPr bwMode="auto">
          <a:xfrm>
            <a:off x="4160839" y="156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36" name="Oval 136">
            <a:extLst>
              <a:ext uri="{FF2B5EF4-FFF2-40B4-BE49-F238E27FC236}">
                <a16:creationId xmlns:a16="http://schemas.microsoft.com/office/drawing/2014/main" id="{D710ABCC-6E5A-48F9-80B6-4C2DCC6E2ABA}"/>
              </a:ext>
            </a:extLst>
          </p:cNvPr>
          <p:cNvSpPr>
            <a:spLocks noChangeArrowheads="1"/>
          </p:cNvSpPr>
          <p:nvPr/>
        </p:nvSpPr>
        <p:spPr bwMode="auto">
          <a:xfrm>
            <a:off x="4187826" y="131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37" name="Oval 137">
            <a:extLst>
              <a:ext uri="{FF2B5EF4-FFF2-40B4-BE49-F238E27FC236}">
                <a16:creationId xmlns:a16="http://schemas.microsoft.com/office/drawing/2014/main" id="{7833393D-C7A4-408B-A651-360D5975D814}"/>
              </a:ext>
            </a:extLst>
          </p:cNvPr>
          <p:cNvSpPr>
            <a:spLocks noChangeArrowheads="1"/>
          </p:cNvSpPr>
          <p:nvPr/>
        </p:nvSpPr>
        <p:spPr bwMode="auto">
          <a:xfrm>
            <a:off x="4191001"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38" name="Oval 138">
            <a:extLst>
              <a:ext uri="{FF2B5EF4-FFF2-40B4-BE49-F238E27FC236}">
                <a16:creationId xmlns:a16="http://schemas.microsoft.com/office/drawing/2014/main" id="{1D19722F-A418-4208-B335-571C24CF39B8}"/>
              </a:ext>
            </a:extLst>
          </p:cNvPr>
          <p:cNvSpPr>
            <a:spLocks noChangeArrowheads="1"/>
          </p:cNvSpPr>
          <p:nvPr/>
        </p:nvSpPr>
        <p:spPr bwMode="auto">
          <a:xfrm>
            <a:off x="4089401" y="131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39" name="Oval 139">
            <a:extLst>
              <a:ext uri="{FF2B5EF4-FFF2-40B4-BE49-F238E27FC236}">
                <a16:creationId xmlns:a16="http://schemas.microsoft.com/office/drawing/2014/main" id="{88B57F32-0917-424A-8A33-629C130AD341}"/>
              </a:ext>
            </a:extLst>
          </p:cNvPr>
          <p:cNvSpPr>
            <a:spLocks noChangeArrowheads="1"/>
          </p:cNvSpPr>
          <p:nvPr/>
        </p:nvSpPr>
        <p:spPr bwMode="auto">
          <a:xfrm>
            <a:off x="4184651" y="187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40" name="Oval 140">
            <a:extLst>
              <a:ext uri="{FF2B5EF4-FFF2-40B4-BE49-F238E27FC236}">
                <a16:creationId xmlns:a16="http://schemas.microsoft.com/office/drawing/2014/main" id="{642557D5-777B-4791-8059-017255834630}"/>
              </a:ext>
            </a:extLst>
          </p:cNvPr>
          <p:cNvSpPr>
            <a:spLocks noChangeArrowheads="1"/>
          </p:cNvSpPr>
          <p:nvPr/>
        </p:nvSpPr>
        <p:spPr bwMode="auto">
          <a:xfrm>
            <a:off x="3249614"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41" name="Oval 141">
            <a:extLst>
              <a:ext uri="{FF2B5EF4-FFF2-40B4-BE49-F238E27FC236}">
                <a16:creationId xmlns:a16="http://schemas.microsoft.com/office/drawing/2014/main" id="{28694C34-30B9-4A97-97EF-40DA7E48B6EE}"/>
              </a:ext>
            </a:extLst>
          </p:cNvPr>
          <p:cNvSpPr>
            <a:spLocks noChangeArrowheads="1"/>
          </p:cNvSpPr>
          <p:nvPr/>
        </p:nvSpPr>
        <p:spPr bwMode="auto">
          <a:xfrm>
            <a:off x="4151314" y="1797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42" name="Oval 142">
            <a:extLst>
              <a:ext uri="{FF2B5EF4-FFF2-40B4-BE49-F238E27FC236}">
                <a16:creationId xmlns:a16="http://schemas.microsoft.com/office/drawing/2014/main" id="{9F73849B-A2B9-4FA7-A1F4-3F5BB543F2E9}"/>
              </a:ext>
            </a:extLst>
          </p:cNvPr>
          <p:cNvSpPr>
            <a:spLocks noChangeArrowheads="1"/>
          </p:cNvSpPr>
          <p:nvPr/>
        </p:nvSpPr>
        <p:spPr bwMode="auto">
          <a:xfrm>
            <a:off x="4076701" y="172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43" name="Oval 143">
            <a:extLst>
              <a:ext uri="{FF2B5EF4-FFF2-40B4-BE49-F238E27FC236}">
                <a16:creationId xmlns:a16="http://schemas.microsoft.com/office/drawing/2014/main" id="{DFB3EDBD-0212-4361-963A-8FFD74217CB5}"/>
              </a:ext>
            </a:extLst>
          </p:cNvPr>
          <p:cNvSpPr>
            <a:spLocks noChangeArrowheads="1"/>
          </p:cNvSpPr>
          <p:nvPr/>
        </p:nvSpPr>
        <p:spPr bwMode="auto">
          <a:xfrm>
            <a:off x="4210051" y="163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44" name="Oval 144">
            <a:extLst>
              <a:ext uri="{FF2B5EF4-FFF2-40B4-BE49-F238E27FC236}">
                <a16:creationId xmlns:a16="http://schemas.microsoft.com/office/drawing/2014/main" id="{9CAE25AD-3CB4-4601-8BDF-AE4D2F494104}"/>
              </a:ext>
            </a:extLst>
          </p:cNvPr>
          <p:cNvSpPr>
            <a:spLocks noChangeArrowheads="1"/>
          </p:cNvSpPr>
          <p:nvPr/>
        </p:nvSpPr>
        <p:spPr bwMode="auto">
          <a:xfrm>
            <a:off x="4059239" y="153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45" name="Oval 145">
            <a:extLst>
              <a:ext uri="{FF2B5EF4-FFF2-40B4-BE49-F238E27FC236}">
                <a16:creationId xmlns:a16="http://schemas.microsoft.com/office/drawing/2014/main" id="{BF3F1A38-885D-47F4-BF3B-60BBFFC7BEE6}"/>
              </a:ext>
            </a:extLst>
          </p:cNvPr>
          <p:cNvSpPr>
            <a:spLocks noChangeArrowheads="1"/>
          </p:cNvSpPr>
          <p:nvPr/>
        </p:nvSpPr>
        <p:spPr bwMode="auto">
          <a:xfrm>
            <a:off x="2322514" y="87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46" name="Oval 146">
            <a:extLst>
              <a:ext uri="{FF2B5EF4-FFF2-40B4-BE49-F238E27FC236}">
                <a16:creationId xmlns:a16="http://schemas.microsoft.com/office/drawing/2014/main" id="{5277A754-5022-4DC1-B954-EDA528D039FA}"/>
              </a:ext>
            </a:extLst>
          </p:cNvPr>
          <p:cNvSpPr>
            <a:spLocks noChangeArrowheads="1"/>
          </p:cNvSpPr>
          <p:nvPr/>
        </p:nvSpPr>
        <p:spPr bwMode="auto">
          <a:xfrm>
            <a:off x="4270376" y="150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47" name="Oval 147">
            <a:extLst>
              <a:ext uri="{FF2B5EF4-FFF2-40B4-BE49-F238E27FC236}">
                <a16:creationId xmlns:a16="http://schemas.microsoft.com/office/drawing/2014/main" id="{CA9D9364-CEE7-47FA-8B72-F299642B3DEE}"/>
              </a:ext>
            </a:extLst>
          </p:cNvPr>
          <p:cNvSpPr>
            <a:spLocks noChangeArrowheads="1"/>
          </p:cNvSpPr>
          <p:nvPr/>
        </p:nvSpPr>
        <p:spPr bwMode="auto">
          <a:xfrm>
            <a:off x="4305301" y="164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48" name="Oval 148">
            <a:extLst>
              <a:ext uri="{FF2B5EF4-FFF2-40B4-BE49-F238E27FC236}">
                <a16:creationId xmlns:a16="http://schemas.microsoft.com/office/drawing/2014/main" id="{8A2280EE-B5D2-49C7-A131-DAC50D1E0463}"/>
              </a:ext>
            </a:extLst>
          </p:cNvPr>
          <p:cNvSpPr>
            <a:spLocks noChangeArrowheads="1"/>
          </p:cNvSpPr>
          <p:nvPr/>
        </p:nvSpPr>
        <p:spPr bwMode="auto">
          <a:xfrm>
            <a:off x="4332289" y="139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49" name="Oval 149">
            <a:extLst>
              <a:ext uri="{FF2B5EF4-FFF2-40B4-BE49-F238E27FC236}">
                <a16:creationId xmlns:a16="http://schemas.microsoft.com/office/drawing/2014/main" id="{E33F9E52-90E9-402F-B9E5-2D7D865A5D22}"/>
              </a:ext>
            </a:extLst>
          </p:cNvPr>
          <p:cNvSpPr>
            <a:spLocks noChangeArrowheads="1"/>
          </p:cNvSpPr>
          <p:nvPr/>
        </p:nvSpPr>
        <p:spPr bwMode="auto">
          <a:xfrm>
            <a:off x="4335464" y="1309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50" name="Oval 150">
            <a:extLst>
              <a:ext uri="{FF2B5EF4-FFF2-40B4-BE49-F238E27FC236}">
                <a16:creationId xmlns:a16="http://schemas.microsoft.com/office/drawing/2014/main" id="{44C27D27-F4C1-46EF-9298-CD476C98AD0F}"/>
              </a:ext>
            </a:extLst>
          </p:cNvPr>
          <p:cNvSpPr>
            <a:spLocks noChangeArrowheads="1"/>
          </p:cNvSpPr>
          <p:nvPr/>
        </p:nvSpPr>
        <p:spPr bwMode="auto">
          <a:xfrm>
            <a:off x="4233864" y="1393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51" name="Oval 151">
            <a:extLst>
              <a:ext uri="{FF2B5EF4-FFF2-40B4-BE49-F238E27FC236}">
                <a16:creationId xmlns:a16="http://schemas.microsoft.com/office/drawing/2014/main" id="{3304EB86-5CC2-4C8C-9B27-FA6086161A22}"/>
              </a:ext>
            </a:extLst>
          </p:cNvPr>
          <p:cNvSpPr>
            <a:spLocks noChangeArrowheads="1"/>
          </p:cNvSpPr>
          <p:nvPr/>
        </p:nvSpPr>
        <p:spPr bwMode="auto">
          <a:xfrm>
            <a:off x="4329114" y="194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52" name="Oval 152">
            <a:extLst>
              <a:ext uri="{FF2B5EF4-FFF2-40B4-BE49-F238E27FC236}">
                <a16:creationId xmlns:a16="http://schemas.microsoft.com/office/drawing/2014/main" id="{E102634F-4900-4E83-BE9D-BA213384E32F}"/>
              </a:ext>
            </a:extLst>
          </p:cNvPr>
          <p:cNvSpPr>
            <a:spLocks noChangeArrowheads="1"/>
          </p:cNvSpPr>
          <p:nvPr/>
        </p:nvSpPr>
        <p:spPr bwMode="auto">
          <a:xfrm>
            <a:off x="4295776" y="187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53" name="Oval 153">
            <a:extLst>
              <a:ext uri="{FF2B5EF4-FFF2-40B4-BE49-F238E27FC236}">
                <a16:creationId xmlns:a16="http://schemas.microsoft.com/office/drawing/2014/main" id="{D93B1E65-8860-45D2-A827-B8E4264AFA85}"/>
              </a:ext>
            </a:extLst>
          </p:cNvPr>
          <p:cNvSpPr>
            <a:spLocks noChangeArrowheads="1"/>
          </p:cNvSpPr>
          <p:nvPr/>
        </p:nvSpPr>
        <p:spPr bwMode="auto">
          <a:xfrm>
            <a:off x="4319589" y="1800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54" name="Oval 154">
            <a:extLst>
              <a:ext uri="{FF2B5EF4-FFF2-40B4-BE49-F238E27FC236}">
                <a16:creationId xmlns:a16="http://schemas.microsoft.com/office/drawing/2014/main" id="{F60863F5-41CB-4C31-AAC7-F1839FC1240C}"/>
              </a:ext>
            </a:extLst>
          </p:cNvPr>
          <p:cNvSpPr>
            <a:spLocks noChangeArrowheads="1"/>
          </p:cNvSpPr>
          <p:nvPr/>
        </p:nvSpPr>
        <p:spPr bwMode="auto">
          <a:xfrm>
            <a:off x="3424239" y="155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55" name="Oval 155">
            <a:extLst>
              <a:ext uri="{FF2B5EF4-FFF2-40B4-BE49-F238E27FC236}">
                <a16:creationId xmlns:a16="http://schemas.microsoft.com/office/drawing/2014/main" id="{A9C281D5-75A9-4654-9DFB-146E60098412}"/>
              </a:ext>
            </a:extLst>
          </p:cNvPr>
          <p:cNvSpPr>
            <a:spLocks noChangeArrowheads="1"/>
          </p:cNvSpPr>
          <p:nvPr/>
        </p:nvSpPr>
        <p:spPr bwMode="auto">
          <a:xfrm>
            <a:off x="4383089" y="159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56" name="Oval 156">
            <a:extLst>
              <a:ext uri="{FF2B5EF4-FFF2-40B4-BE49-F238E27FC236}">
                <a16:creationId xmlns:a16="http://schemas.microsoft.com/office/drawing/2014/main" id="{F47D5990-B1A2-4EAC-BC36-91E1C115C9AA}"/>
              </a:ext>
            </a:extLst>
          </p:cNvPr>
          <p:cNvSpPr>
            <a:spLocks noChangeArrowheads="1"/>
          </p:cNvSpPr>
          <p:nvPr/>
        </p:nvSpPr>
        <p:spPr bwMode="auto">
          <a:xfrm>
            <a:off x="4418014" y="173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57" name="Oval 157">
            <a:extLst>
              <a:ext uri="{FF2B5EF4-FFF2-40B4-BE49-F238E27FC236}">
                <a16:creationId xmlns:a16="http://schemas.microsoft.com/office/drawing/2014/main" id="{E5D2F45A-A8E6-4D51-B28C-8ECB1D861512}"/>
              </a:ext>
            </a:extLst>
          </p:cNvPr>
          <p:cNvSpPr>
            <a:spLocks noChangeArrowheads="1"/>
          </p:cNvSpPr>
          <p:nvPr/>
        </p:nvSpPr>
        <p:spPr bwMode="auto">
          <a:xfrm>
            <a:off x="4445001" y="1482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58" name="Oval 158">
            <a:extLst>
              <a:ext uri="{FF2B5EF4-FFF2-40B4-BE49-F238E27FC236}">
                <a16:creationId xmlns:a16="http://schemas.microsoft.com/office/drawing/2014/main" id="{36614D28-75B2-494C-AFD3-226BA58C67BC}"/>
              </a:ext>
            </a:extLst>
          </p:cNvPr>
          <p:cNvSpPr>
            <a:spLocks noChangeArrowheads="1"/>
          </p:cNvSpPr>
          <p:nvPr/>
        </p:nvSpPr>
        <p:spPr bwMode="auto">
          <a:xfrm>
            <a:off x="4448176" y="1397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59" name="Oval 159">
            <a:extLst>
              <a:ext uri="{FF2B5EF4-FFF2-40B4-BE49-F238E27FC236}">
                <a16:creationId xmlns:a16="http://schemas.microsoft.com/office/drawing/2014/main" id="{9801A2D8-57A4-4F07-B89D-73974DB178D3}"/>
              </a:ext>
            </a:extLst>
          </p:cNvPr>
          <p:cNvSpPr>
            <a:spLocks noChangeArrowheads="1"/>
          </p:cNvSpPr>
          <p:nvPr/>
        </p:nvSpPr>
        <p:spPr bwMode="auto">
          <a:xfrm>
            <a:off x="4364039" y="135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60" name="Oval 160">
            <a:extLst>
              <a:ext uri="{FF2B5EF4-FFF2-40B4-BE49-F238E27FC236}">
                <a16:creationId xmlns:a16="http://schemas.microsoft.com/office/drawing/2014/main" id="{73494399-960C-4035-8C56-3C5136F36136}"/>
              </a:ext>
            </a:extLst>
          </p:cNvPr>
          <p:cNvSpPr>
            <a:spLocks noChangeArrowheads="1"/>
          </p:cNvSpPr>
          <p:nvPr/>
        </p:nvSpPr>
        <p:spPr bwMode="auto">
          <a:xfrm>
            <a:off x="4327526" y="206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61" name="Oval 161">
            <a:extLst>
              <a:ext uri="{FF2B5EF4-FFF2-40B4-BE49-F238E27FC236}">
                <a16:creationId xmlns:a16="http://schemas.microsoft.com/office/drawing/2014/main" id="{9F1A89D5-D9CD-4F86-949E-B5335806D356}"/>
              </a:ext>
            </a:extLst>
          </p:cNvPr>
          <p:cNvSpPr>
            <a:spLocks noChangeArrowheads="1"/>
          </p:cNvSpPr>
          <p:nvPr/>
        </p:nvSpPr>
        <p:spPr bwMode="auto">
          <a:xfrm>
            <a:off x="4910139" y="280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62" name="Oval 162">
            <a:extLst>
              <a:ext uri="{FF2B5EF4-FFF2-40B4-BE49-F238E27FC236}">
                <a16:creationId xmlns:a16="http://schemas.microsoft.com/office/drawing/2014/main" id="{EAD10FEB-EA03-4B1F-8949-C39017BADE99}"/>
              </a:ext>
            </a:extLst>
          </p:cNvPr>
          <p:cNvSpPr>
            <a:spLocks noChangeArrowheads="1"/>
          </p:cNvSpPr>
          <p:nvPr/>
        </p:nvSpPr>
        <p:spPr bwMode="auto">
          <a:xfrm>
            <a:off x="4778376" y="2655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63" name="Oval 163">
            <a:extLst>
              <a:ext uri="{FF2B5EF4-FFF2-40B4-BE49-F238E27FC236}">
                <a16:creationId xmlns:a16="http://schemas.microsoft.com/office/drawing/2014/main" id="{EF5DA273-B3DC-45EE-A7AF-D0B21D3BCC5D}"/>
              </a:ext>
            </a:extLst>
          </p:cNvPr>
          <p:cNvSpPr>
            <a:spLocks noChangeArrowheads="1"/>
          </p:cNvSpPr>
          <p:nvPr/>
        </p:nvSpPr>
        <p:spPr bwMode="auto">
          <a:xfrm>
            <a:off x="4467226" y="1797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64" name="Oval 164">
            <a:extLst>
              <a:ext uri="{FF2B5EF4-FFF2-40B4-BE49-F238E27FC236}">
                <a16:creationId xmlns:a16="http://schemas.microsoft.com/office/drawing/2014/main" id="{9FD6C0A0-9D94-49DD-9558-CF02A3F3D7BB}"/>
              </a:ext>
            </a:extLst>
          </p:cNvPr>
          <p:cNvSpPr>
            <a:spLocks noChangeArrowheads="1"/>
          </p:cNvSpPr>
          <p:nvPr/>
        </p:nvSpPr>
        <p:spPr bwMode="auto">
          <a:xfrm>
            <a:off x="4554539" y="161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65" name="Oval 165">
            <a:extLst>
              <a:ext uri="{FF2B5EF4-FFF2-40B4-BE49-F238E27FC236}">
                <a16:creationId xmlns:a16="http://schemas.microsoft.com/office/drawing/2014/main" id="{416E08DE-7FA6-4405-B589-71660C6C1D1D}"/>
              </a:ext>
            </a:extLst>
          </p:cNvPr>
          <p:cNvSpPr>
            <a:spLocks noChangeArrowheads="1"/>
          </p:cNvSpPr>
          <p:nvPr/>
        </p:nvSpPr>
        <p:spPr bwMode="auto">
          <a:xfrm>
            <a:off x="4527551" y="1666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66" name="Oval 166">
            <a:extLst>
              <a:ext uri="{FF2B5EF4-FFF2-40B4-BE49-F238E27FC236}">
                <a16:creationId xmlns:a16="http://schemas.microsoft.com/office/drawing/2014/main" id="{F73E7D0D-1DA8-4197-9D4A-24234259D498}"/>
              </a:ext>
            </a:extLst>
          </p:cNvPr>
          <p:cNvSpPr>
            <a:spLocks noChangeArrowheads="1"/>
          </p:cNvSpPr>
          <p:nvPr/>
        </p:nvSpPr>
        <p:spPr bwMode="auto">
          <a:xfrm>
            <a:off x="4562476" y="180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67" name="Oval 167">
            <a:extLst>
              <a:ext uri="{FF2B5EF4-FFF2-40B4-BE49-F238E27FC236}">
                <a16:creationId xmlns:a16="http://schemas.microsoft.com/office/drawing/2014/main" id="{1048556C-76F5-4490-8DEB-096791E7A017}"/>
              </a:ext>
            </a:extLst>
          </p:cNvPr>
          <p:cNvSpPr>
            <a:spLocks noChangeArrowheads="1"/>
          </p:cNvSpPr>
          <p:nvPr/>
        </p:nvSpPr>
        <p:spPr bwMode="auto">
          <a:xfrm>
            <a:off x="4589464" y="155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68" name="Oval 168">
            <a:extLst>
              <a:ext uri="{FF2B5EF4-FFF2-40B4-BE49-F238E27FC236}">
                <a16:creationId xmlns:a16="http://schemas.microsoft.com/office/drawing/2014/main" id="{806C02AD-4080-4F90-A15D-FD2B35EDE3F3}"/>
              </a:ext>
            </a:extLst>
          </p:cNvPr>
          <p:cNvSpPr>
            <a:spLocks noChangeArrowheads="1"/>
          </p:cNvSpPr>
          <p:nvPr/>
        </p:nvSpPr>
        <p:spPr bwMode="auto">
          <a:xfrm>
            <a:off x="4491039" y="155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69" name="Oval 169">
            <a:extLst>
              <a:ext uri="{FF2B5EF4-FFF2-40B4-BE49-F238E27FC236}">
                <a16:creationId xmlns:a16="http://schemas.microsoft.com/office/drawing/2014/main" id="{51CCD946-019A-4FFD-9702-F9B422710D8A}"/>
              </a:ext>
            </a:extLst>
          </p:cNvPr>
          <p:cNvSpPr>
            <a:spLocks noChangeArrowheads="1"/>
          </p:cNvSpPr>
          <p:nvPr/>
        </p:nvSpPr>
        <p:spPr bwMode="auto">
          <a:xfrm>
            <a:off x="4481514" y="203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70" name="Oval 170">
            <a:extLst>
              <a:ext uri="{FF2B5EF4-FFF2-40B4-BE49-F238E27FC236}">
                <a16:creationId xmlns:a16="http://schemas.microsoft.com/office/drawing/2014/main" id="{E4494A33-23BD-4FB0-BBC0-C99AF9D62424}"/>
              </a:ext>
            </a:extLst>
          </p:cNvPr>
          <p:cNvSpPr>
            <a:spLocks noChangeArrowheads="1"/>
          </p:cNvSpPr>
          <p:nvPr/>
        </p:nvSpPr>
        <p:spPr bwMode="auto">
          <a:xfrm>
            <a:off x="4724401" y="214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71" name="Oval 171">
            <a:extLst>
              <a:ext uri="{FF2B5EF4-FFF2-40B4-BE49-F238E27FC236}">
                <a16:creationId xmlns:a16="http://schemas.microsoft.com/office/drawing/2014/main" id="{375A6138-8B34-4B8D-BC56-D6DA08645AFB}"/>
              </a:ext>
            </a:extLst>
          </p:cNvPr>
          <p:cNvSpPr>
            <a:spLocks noChangeArrowheads="1"/>
          </p:cNvSpPr>
          <p:nvPr/>
        </p:nvSpPr>
        <p:spPr bwMode="auto">
          <a:xfrm>
            <a:off x="4576764" y="1963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72" name="Oval 172">
            <a:extLst>
              <a:ext uri="{FF2B5EF4-FFF2-40B4-BE49-F238E27FC236}">
                <a16:creationId xmlns:a16="http://schemas.microsoft.com/office/drawing/2014/main" id="{ABE79A24-6B04-4A43-BAC0-94E359B66B1C}"/>
              </a:ext>
            </a:extLst>
          </p:cNvPr>
          <p:cNvSpPr>
            <a:spLocks noChangeArrowheads="1"/>
          </p:cNvSpPr>
          <p:nvPr/>
        </p:nvSpPr>
        <p:spPr bwMode="auto">
          <a:xfrm>
            <a:off x="4478339" y="196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73" name="Oval 173">
            <a:extLst>
              <a:ext uri="{FF2B5EF4-FFF2-40B4-BE49-F238E27FC236}">
                <a16:creationId xmlns:a16="http://schemas.microsoft.com/office/drawing/2014/main" id="{62F70F79-815A-4E21-9450-96A00E25A715}"/>
              </a:ext>
            </a:extLst>
          </p:cNvPr>
          <p:cNvSpPr>
            <a:spLocks noChangeArrowheads="1"/>
          </p:cNvSpPr>
          <p:nvPr/>
        </p:nvSpPr>
        <p:spPr bwMode="auto">
          <a:xfrm>
            <a:off x="4759326" y="166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74" name="Oval 174">
            <a:extLst>
              <a:ext uri="{FF2B5EF4-FFF2-40B4-BE49-F238E27FC236}">
                <a16:creationId xmlns:a16="http://schemas.microsoft.com/office/drawing/2014/main" id="{CCCB5BE5-4B83-4771-BF23-8547E0A0741F}"/>
              </a:ext>
            </a:extLst>
          </p:cNvPr>
          <p:cNvSpPr>
            <a:spLocks noChangeArrowheads="1"/>
          </p:cNvSpPr>
          <p:nvPr/>
        </p:nvSpPr>
        <p:spPr bwMode="auto">
          <a:xfrm>
            <a:off x="4783139" y="1963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75" name="Oval 175">
            <a:extLst>
              <a:ext uri="{FF2B5EF4-FFF2-40B4-BE49-F238E27FC236}">
                <a16:creationId xmlns:a16="http://schemas.microsoft.com/office/drawing/2014/main" id="{3B9D45E3-6ED6-4DE9-AD88-C81E24DB892C}"/>
              </a:ext>
            </a:extLst>
          </p:cNvPr>
          <p:cNvSpPr>
            <a:spLocks noChangeArrowheads="1"/>
          </p:cNvSpPr>
          <p:nvPr/>
        </p:nvSpPr>
        <p:spPr bwMode="auto">
          <a:xfrm>
            <a:off x="4579938" y="24257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76" name="Oval 176">
            <a:extLst>
              <a:ext uri="{FF2B5EF4-FFF2-40B4-BE49-F238E27FC236}">
                <a16:creationId xmlns:a16="http://schemas.microsoft.com/office/drawing/2014/main" id="{B8ADCE9B-913F-424D-8BE6-C1FB816F2119}"/>
              </a:ext>
            </a:extLst>
          </p:cNvPr>
          <p:cNvSpPr>
            <a:spLocks noChangeArrowheads="1"/>
          </p:cNvSpPr>
          <p:nvPr/>
        </p:nvSpPr>
        <p:spPr bwMode="auto">
          <a:xfrm>
            <a:off x="4678364" y="188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77" name="Oval 177">
            <a:extLst>
              <a:ext uri="{FF2B5EF4-FFF2-40B4-BE49-F238E27FC236}">
                <a16:creationId xmlns:a16="http://schemas.microsoft.com/office/drawing/2014/main" id="{14C0EF56-B8CF-41F5-8C85-DCFFE018044C}"/>
              </a:ext>
            </a:extLst>
          </p:cNvPr>
          <p:cNvSpPr>
            <a:spLocks noChangeArrowheads="1"/>
          </p:cNvSpPr>
          <p:nvPr/>
        </p:nvSpPr>
        <p:spPr bwMode="auto">
          <a:xfrm>
            <a:off x="4705351" y="251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78" name="Oval 178">
            <a:extLst>
              <a:ext uri="{FF2B5EF4-FFF2-40B4-BE49-F238E27FC236}">
                <a16:creationId xmlns:a16="http://schemas.microsoft.com/office/drawing/2014/main" id="{2B799E8A-9F49-428D-AA52-73B257805FA9}"/>
              </a:ext>
            </a:extLst>
          </p:cNvPr>
          <p:cNvSpPr>
            <a:spLocks noChangeArrowheads="1"/>
          </p:cNvSpPr>
          <p:nvPr/>
        </p:nvSpPr>
        <p:spPr bwMode="auto">
          <a:xfrm>
            <a:off x="4773614" y="1817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79" name="Oval 179">
            <a:extLst>
              <a:ext uri="{FF2B5EF4-FFF2-40B4-BE49-F238E27FC236}">
                <a16:creationId xmlns:a16="http://schemas.microsoft.com/office/drawing/2014/main" id="{CAED694B-49B2-41D2-9097-97C351FA329B}"/>
              </a:ext>
            </a:extLst>
          </p:cNvPr>
          <p:cNvSpPr>
            <a:spLocks noChangeArrowheads="1"/>
          </p:cNvSpPr>
          <p:nvPr/>
        </p:nvSpPr>
        <p:spPr bwMode="auto">
          <a:xfrm>
            <a:off x="4675189" y="182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80" name="Oval 180">
            <a:extLst>
              <a:ext uri="{FF2B5EF4-FFF2-40B4-BE49-F238E27FC236}">
                <a16:creationId xmlns:a16="http://schemas.microsoft.com/office/drawing/2014/main" id="{2349CC6B-9B66-42E7-978A-EECBABAC56E0}"/>
              </a:ext>
            </a:extLst>
          </p:cNvPr>
          <p:cNvSpPr>
            <a:spLocks noChangeArrowheads="1"/>
          </p:cNvSpPr>
          <p:nvPr/>
        </p:nvSpPr>
        <p:spPr bwMode="auto">
          <a:xfrm>
            <a:off x="4808539" y="172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81" name="Oval 181">
            <a:extLst>
              <a:ext uri="{FF2B5EF4-FFF2-40B4-BE49-F238E27FC236}">
                <a16:creationId xmlns:a16="http://schemas.microsoft.com/office/drawing/2014/main" id="{51815597-9371-4C2A-A75F-9A5B0B9ED003}"/>
              </a:ext>
            </a:extLst>
          </p:cNvPr>
          <p:cNvSpPr>
            <a:spLocks noChangeArrowheads="1"/>
          </p:cNvSpPr>
          <p:nvPr/>
        </p:nvSpPr>
        <p:spPr bwMode="auto">
          <a:xfrm>
            <a:off x="4657726" y="1624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82" name="Oval 182">
            <a:extLst>
              <a:ext uri="{FF2B5EF4-FFF2-40B4-BE49-F238E27FC236}">
                <a16:creationId xmlns:a16="http://schemas.microsoft.com/office/drawing/2014/main" id="{D2BC8C24-2567-42B0-8944-528431892678}"/>
              </a:ext>
            </a:extLst>
          </p:cNvPr>
          <p:cNvSpPr>
            <a:spLocks noChangeArrowheads="1"/>
          </p:cNvSpPr>
          <p:nvPr/>
        </p:nvSpPr>
        <p:spPr bwMode="auto">
          <a:xfrm>
            <a:off x="4776789" y="1555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83" name="Oval 183">
            <a:extLst>
              <a:ext uri="{FF2B5EF4-FFF2-40B4-BE49-F238E27FC236}">
                <a16:creationId xmlns:a16="http://schemas.microsoft.com/office/drawing/2014/main" id="{20D0732A-8DB1-4405-9541-265725EE76FB}"/>
              </a:ext>
            </a:extLst>
          </p:cNvPr>
          <p:cNvSpPr>
            <a:spLocks noChangeArrowheads="1"/>
          </p:cNvSpPr>
          <p:nvPr/>
        </p:nvSpPr>
        <p:spPr bwMode="auto">
          <a:xfrm>
            <a:off x="4868864" y="1597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84" name="Oval 184">
            <a:extLst>
              <a:ext uri="{FF2B5EF4-FFF2-40B4-BE49-F238E27FC236}">
                <a16:creationId xmlns:a16="http://schemas.microsoft.com/office/drawing/2014/main" id="{F7ECC4D9-D3F7-43B3-A597-526A6AAFE37E}"/>
              </a:ext>
            </a:extLst>
          </p:cNvPr>
          <p:cNvSpPr>
            <a:spLocks noChangeArrowheads="1"/>
          </p:cNvSpPr>
          <p:nvPr/>
        </p:nvSpPr>
        <p:spPr bwMode="auto">
          <a:xfrm>
            <a:off x="4903789" y="173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85" name="Oval 185">
            <a:extLst>
              <a:ext uri="{FF2B5EF4-FFF2-40B4-BE49-F238E27FC236}">
                <a16:creationId xmlns:a16="http://schemas.microsoft.com/office/drawing/2014/main" id="{1E358A0C-9B26-4CD7-AF95-485803610121}"/>
              </a:ext>
            </a:extLst>
          </p:cNvPr>
          <p:cNvSpPr>
            <a:spLocks noChangeArrowheads="1"/>
          </p:cNvSpPr>
          <p:nvPr/>
        </p:nvSpPr>
        <p:spPr bwMode="auto">
          <a:xfrm>
            <a:off x="4927601" y="203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86" name="Oval 186">
            <a:extLst>
              <a:ext uri="{FF2B5EF4-FFF2-40B4-BE49-F238E27FC236}">
                <a16:creationId xmlns:a16="http://schemas.microsoft.com/office/drawing/2014/main" id="{6B9F629A-6E0E-40C6-9F5F-543D2319A16F}"/>
              </a:ext>
            </a:extLst>
          </p:cNvPr>
          <p:cNvSpPr>
            <a:spLocks noChangeArrowheads="1"/>
          </p:cNvSpPr>
          <p:nvPr/>
        </p:nvSpPr>
        <p:spPr bwMode="auto">
          <a:xfrm>
            <a:off x="4830764" y="201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87" name="Oval 187">
            <a:extLst>
              <a:ext uri="{FF2B5EF4-FFF2-40B4-BE49-F238E27FC236}">
                <a16:creationId xmlns:a16="http://schemas.microsoft.com/office/drawing/2014/main" id="{F3276C71-EABF-4AEA-9A6C-36E483880CAF}"/>
              </a:ext>
            </a:extLst>
          </p:cNvPr>
          <p:cNvSpPr>
            <a:spLocks noChangeArrowheads="1"/>
          </p:cNvSpPr>
          <p:nvPr/>
        </p:nvSpPr>
        <p:spPr bwMode="auto">
          <a:xfrm>
            <a:off x="5402264"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88" name="Oval 188">
            <a:extLst>
              <a:ext uri="{FF2B5EF4-FFF2-40B4-BE49-F238E27FC236}">
                <a16:creationId xmlns:a16="http://schemas.microsoft.com/office/drawing/2014/main" id="{9B22011A-62D3-4222-BB0F-C779288B532B}"/>
              </a:ext>
            </a:extLst>
          </p:cNvPr>
          <p:cNvSpPr>
            <a:spLocks noChangeArrowheads="1"/>
          </p:cNvSpPr>
          <p:nvPr/>
        </p:nvSpPr>
        <p:spPr bwMode="auto">
          <a:xfrm>
            <a:off x="4486276" y="2767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89" name="Oval 189">
            <a:extLst>
              <a:ext uri="{FF2B5EF4-FFF2-40B4-BE49-F238E27FC236}">
                <a16:creationId xmlns:a16="http://schemas.microsoft.com/office/drawing/2014/main" id="{C7DACAC5-6B96-4EA1-8492-EAA7305E09AB}"/>
              </a:ext>
            </a:extLst>
          </p:cNvPr>
          <p:cNvSpPr>
            <a:spLocks noChangeArrowheads="1"/>
          </p:cNvSpPr>
          <p:nvPr/>
        </p:nvSpPr>
        <p:spPr bwMode="auto">
          <a:xfrm>
            <a:off x="4819651" y="1898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90" name="Oval 190">
            <a:extLst>
              <a:ext uri="{FF2B5EF4-FFF2-40B4-BE49-F238E27FC236}">
                <a16:creationId xmlns:a16="http://schemas.microsoft.com/office/drawing/2014/main" id="{F8845DC2-315F-4F9D-8790-8597867AD3A1}"/>
              </a:ext>
            </a:extLst>
          </p:cNvPr>
          <p:cNvSpPr>
            <a:spLocks noChangeArrowheads="1"/>
          </p:cNvSpPr>
          <p:nvPr/>
        </p:nvSpPr>
        <p:spPr bwMode="auto">
          <a:xfrm>
            <a:off x="3930651" y="73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91" name="Oval 191">
            <a:extLst>
              <a:ext uri="{FF2B5EF4-FFF2-40B4-BE49-F238E27FC236}">
                <a16:creationId xmlns:a16="http://schemas.microsoft.com/office/drawing/2014/main" id="{170E7B55-B550-4D32-99A6-863B97969561}"/>
              </a:ext>
            </a:extLst>
          </p:cNvPr>
          <p:cNvSpPr>
            <a:spLocks noChangeArrowheads="1"/>
          </p:cNvSpPr>
          <p:nvPr/>
        </p:nvSpPr>
        <p:spPr bwMode="auto">
          <a:xfrm>
            <a:off x="3994151" y="83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92" name="Oval 192">
            <a:extLst>
              <a:ext uri="{FF2B5EF4-FFF2-40B4-BE49-F238E27FC236}">
                <a16:creationId xmlns:a16="http://schemas.microsoft.com/office/drawing/2014/main" id="{67591688-5208-43BC-A4FD-AFABF603A5CD}"/>
              </a:ext>
            </a:extLst>
          </p:cNvPr>
          <p:cNvSpPr>
            <a:spLocks noChangeArrowheads="1"/>
          </p:cNvSpPr>
          <p:nvPr/>
        </p:nvSpPr>
        <p:spPr bwMode="auto">
          <a:xfrm>
            <a:off x="4021139" y="58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93" name="Oval 193">
            <a:extLst>
              <a:ext uri="{FF2B5EF4-FFF2-40B4-BE49-F238E27FC236}">
                <a16:creationId xmlns:a16="http://schemas.microsoft.com/office/drawing/2014/main" id="{17211931-D3D0-4C52-826D-C45AF18B138B}"/>
              </a:ext>
            </a:extLst>
          </p:cNvPr>
          <p:cNvSpPr>
            <a:spLocks noChangeArrowheads="1"/>
          </p:cNvSpPr>
          <p:nvPr/>
        </p:nvSpPr>
        <p:spPr bwMode="auto">
          <a:xfrm>
            <a:off x="3922714" y="58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94" name="Oval 194">
            <a:extLst>
              <a:ext uri="{FF2B5EF4-FFF2-40B4-BE49-F238E27FC236}">
                <a16:creationId xmlns:a16="http://schemas.microsoft.com/office/drawing/2014/main" id="{94B583D5-8A2F-4635-AEF4-57E19F0CBEE6}"/>
              </a:ext>
            </a:extLst>
          </p:cNvPr>
          <p:cNvSpPr>
            <a:spLocks noChangeArrowheads="1"/>
          </p:cNvSpPr>
          <p:nvPr/>
        </p:nvSpPr>
        <p:spPr bwMode="auto">
          <a:xfrm>
            <a:off x="40465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95" name="Oval 195">
            <a:extLst>
              <a:ext uri="{FF2B5EF4-FFF2-40B4-BE49-F238E27FC236}">
                <a16:creationId xmlns:a16="http://schemas.microsoft.com/office/drawing/2014/main" id="{738CE616-E5AD-441D-92D8-BC5E6CE6F63F}"/>
              </a:ext>
            </a:extLst>
          </p:cNvPr>
          <p:cNvSpPr>
            <a:spLocks noChangeArrowheads="1"/>
          </p:cNvSpPr>
          <p:nvPr/>
        </p:nvSpPr>
        <p:spPr bwMode="auto">
          <a:xfrm>
            <a:off x="3932238" y="11795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96" name="Oval 196">
            <a:extLst>
              <a:ext uri="{FF2B5EF4-FFF2-40B4-BE49-F238E27FC236}">
                <a16:creationId xmlns:a16="http://schemas.microsoft.com/office/drawing/2014/main" id="{E6BCA52C-6D54-4FDD-AC74-F0378F5C069D}"/>
              </a:ext>
            </a:extLst>
          </p:cNvPr>
          <p:cNvSpPr>
            <a:spLocks noChangeArrowheads="1"/>
          </p:cNvSpPr>
          <p:nvPr/>
        </p:nvSpPr>
        <p:spPr bwMode="auto">
          <a:xfrm>
            <a:off x="3984626" y="106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97" name="Oval 197">
            <a:extLst>
              <a:ext uri="{FF2B5EF4-FFF2-40B4-BE49-F238E27FC236}">
                <a16:creationId xmlns:a16="http://schemas.microsoft.com/office/drawing/2014/main" id="{3062E188-6135-4F0D-8FA9-101D176084CB}"/>
              </a:ext>
            </a:extLst>
          </p:cNvPr>
          <p:cNvSpPr>
            <a:spLocks noChangeArrowheads="1"/>
          </p:cNvSpPr>
          <p:nvPr/>
        </p:nvSpPr>
        <p:spPr bwMode="auto">
          <a:xfrm>
            <a:off x="4011614" y="102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98" name="Oval 198">
            <a:extLst>
              <a:ext uri="{FF2B5EF4-FFF2-40B4-BE49-F238E27FC236}">
                <a16:creationId xmlns:a16="http://schemas.microsoft.com/office/drawing/2014/main" id="{61117DFA-99C3-4EEC-8558-FAF68AE50D3D}"/>
              </a:ext>
            </a:extLst>
          </p:cNvPr>
          <p:cNvSpPr>
            <a:spLocks noChangeArrowheads="1"/>
          </p:cNvSpPr>
          <p:nvPr/>
        </p:nvSpPr>
        <p:spPr bwMode="auto">
          <a:xfrm>
            <a:off x="4011614" y="73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99" name="Oval 199">
            <a:extLst>
              <a:ext uri="{FF2B5EF4-FFF2-40B4-BE49-F238E27FC236}">
                <a16:creationId xmlns:a16="http://schemas.microsoft.com/office/drawing/2014/main" id="{2D8F2199-C12B-4EE2-933F-E29F2D0A361A}"/>
              </a:ext>
            </a:extLst>
          </p:cNvPr>
          <p:cNvSpPr>
            <a:spLocks noChangeArrowheads="1"/>
          </p:cNvSpPr>
          <p:nvPr/>
        </p:nvSpPr>
        <p:spPr bwMode="auto">
          <a:xfrm>
            <a:off x="5080001" y="619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00" name="Oval 200">
            <a:extLst>
              <a:ext uri="{FF2B5EF4-FFF2-40B4-BE49-F238E27FC236}">
                <a16:creationId xmlns:a16="http://schemas.microsoft.com/office/drawing/2014/main" id="{C27AF905-FED6-4947-8D96-94179897E298}"/>
              </a:ext>
            </a:extLst>
          </p:cNvPr>
          <p:cNvSpPr>
            <a:spLocks noChangeArrowheads="1"/>
          </p:cNvSpPr>
          <p:nvPr/>
        </p:nvSpPr>
        <p:spPr bwMode="auto">
          <a:xfrm>
            <a:off x="5103814" y="922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01" name="Oval 201">
            <a:extLst>
              <a:ext uri="{FF2B5EF4-FFF2-40B4-BE49-F238E27FC236}">
                <a16:creationId xmlns:a16="http://schemas.microsoft.com/office/drawing/2014/main" id="{C98C007C-0329-412A-8682-583248DB5920}"/>
              </a:ext>
            </a:extLst>
          </p:cNvPr>
          <p:cNvSpPr>
            <a:spLocks noChangeArrowheads="1"/>
          </p:cNvSpPr>
          <p:nvPr/>
        </p:nvSpPr>
        <p:spPr bwMode="auto">
          <a:xfrm>
            <a:off x="5018088" y="9620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02" name="Oval 202">
            <a:extLst>
              <a:ext uri="{FF2B5EF4-FFF2-40B4-BE49-F238E27FC236}">
                <a16:creationId xmlns:a16="http://schemas.microsoft.com/office/drawing/2014/main" id="{202FAAC5-A919-4948-966F-792A279A19A2}"/>
              </a:ext>
            </a:extLst>
          </p:cNvPr>
          <p:cNvSpPr>
            <a:spLocks noChangeArrowheads="1"/>
          </p:cNvSpPr>
          <p:nvPr/>
        </p:nvSpPr>
        <p:spPr bwMode="auto">
          <a:xfrm>
            <a:off x="2863851" y="149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03" name="Oval 203">
            <a:extLst>
              <a:ext uri="{FF2B5EF4-FFF2-40B4-BE49-F238E27FC236}">
                <a16:creationId xmlns:a16="http://schemas.microsoft.com/office/drawing/2014/main" id="{EA1F4F59-F45D-4258-84E1-5590057AEE58}"/>
              </a:ext>
            </a:extLst>
          </p:cNvPr>
          <p:cNvSpPr>
            <a:spLocks noChangeArrowheads="1"/>
          </p:cNvSpPr>
          <p:nvPr/>
        </p:nvSpPr>
        <p:spPr bwMode="auto">
          <a:xfrm>
            <a:off x="4710114" y="66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04" name="Oval 204">
            <a:extLst>
              <a:ext uri="{FF2B5EF4-FFF2-40B4-BE49-F238E27FC236}">
                <a16:creationId xmlns:a16="http://schemas.microsoft.com/office/drawing/2014/main" id="{F313E72C-1CBE-4A89-8F2A-F3B5BA273CEE}"/>
              </a:ext>
            </a:extLst>
          </p:cNvPr>
          <p:cNvSpPr>
            <a:spLocks noChangeArrowheads="1"/>
          </p:cNvSpPr>
          <p:nvPr/>
        </p:nvSpPr>
        <p:spPr bwMode="auto">
          <a:xfrm>
            <a:off x="5140326"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05" name="Oval 205">
            <a:extLst>
              <a:ext uri="{FF2B5EF4-FFF2-40B4-BE49-F238E27FC236}">
                <a16:creationId xmlns:a16="http://schemas.microsoft.com/office/drawing/2014/main" id="{001C9D0F-74E2-4F6C-95C7-DD01436B458C}"/>
              </a:ext>
            </a:extLst>
          </p:cNvPr>
          <p:cNvSpPr>
            <a:spLocks noChangeArrowheads="1"/>
          </p:cNvSpPr>
          <p:nvPr/>
        </p:nvSpPr>
        <p:spPr bwMode="auto">
          <a:xfrm>
            <a:off x="4156076" y="550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06" name="Oval 206">
            <a:extLst>
              <a:ext uri="{FF2B5EF4-FFF2-40B4-BE49-F238E27FC236}">
                <a16:creationId xmlns:a16="http://schemas.microsoft.com/office/drawing/2014/main" id="{B547ACD4-35F2-4EB7-8DD5-D00C19019D51}"/>
              </a:ext>
            </a:extLst>
          </p:cNvPr>
          <p:cNvSpPr>
            <a:spLocks noChangeArrowheads="1"/>
          </p:cNvSpPr>
          <p:nvPr/>
        </p:nvSpPr>
        <p:spPr bwMode="auto">
          <a:xfrm>
            <a:off x="4191001" y="690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07" name="Oval 207">
            <a:extLst>
              <a:ext uri="{FF2B5EF4-FFF2-40B4-BE49-F238E27FC236}">
                <a16:creationId xmlns:a16="http://schemas.microsoft.com/office/drawing/2014/main" id="{3ACDDC65-C13C-400F-91F0-988BFAA88D19}"/>
              </a:ext>
            </a:extLst>
          </p:cNvPr>
          <p:cNvSpPr>
            <a:spLocks noChangeArrowheads="1"/>
          </p:cNvSpPr>
          <p:nvPr/>
        </p:nvSpPr>
        <p:spPr bwMode="auto">
          <a:xfrm>
            <a:off x="4214814" y="993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08" name="Oval 208">
            <a:extLst>
              <a:ext uri="{FF2B5EF4-FFF2-40B4-BE49-F238E27FC236}">
                <a16:creationId xmlns:a16="http://schemas.microsoft.com/office/drawing/2014/main" id="{266380C4-8D7A-4965-BEA0-1C79B7EE3401}"/>
              </a:ext>
            </a:extLst>
          </p:cNvPr>
          <p:cNvSpPr>
            <a:spLocks noChangeArrowheads="1"/>
          </p:cNvSpPr>
          <p:nvPr/>
        </p:nvSpPr>
        <p:spPr bwMode="auto">
          <a:xfrm>
            <a:off x="4129088" y="10334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09" name="Oval 209">
            <a:extLst>
              <a:ext uri="{FF2B5EF4-FFF2-40B4-BE49-F238E27FC236}">
                <a16:creationId xmlns:a16="http://schemas.microsoft.com/office/drawing/2014/main" id="{601797ED-B4ED-4D14-BC88-86F48729C8D0}"/>
              </a:ext>
            </a:extLst>
          </p:cNvPr>
          <p:cNvSpPr>
            <a:spLocks noChangeArrowheads="1"/>
          </p:cNvSpPr>
          <p:nvPr/>
        </p:nvSpPr>
        <p:spPr bwMode="auto">
          <a:xfrm>
            <a:off x="4110039" y="91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10" name="Oval 210">
            <a:extLst>
              <a:ext uri="{FF2B5EF4-FFF2-40B4-BE49-F238E27FC236}">
                <a16:creationId xmlns:a16="http://schemas.microsoft.com/office/drawing/2014/main" id="{319E3A64-0B4D-4A97-80BC-DAA47868D411}"/>
              </a:ext>
            </a:extLst>
          </p:cNvPr>
          <p:cNvSpPr>
            <a:spLocks noChangeArrowheads="1"/>
          </p:cNvSpPr>
          <p:nvPr/>
        </p:nvSpPr>
        <p:spPr bwMode="auto">
          <a:xfrm>
            <a:off x="4181476" y="92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11" name="Oval 211">
            <a:extLst>
              <a:ext uri="{FF2B5EF4-FFF2-40B4-BE49-F238E27FC236}">
                <a16:creationId xmlns:a16="http://schemas.microsoft.com/office/drawing/2014/main" id="{FB3C9058-4116-40E2-9DCE-4B682EB83AAB}"/>
              </a:ext>
            </a:extLst>
          </p:cNvPr>
          <p:cNvSpPr>
            <a:spLocks noChangeArrowheads="1"/>
          </p:cNvSpPr>
          <p:nvPr/>
        </p:nvSpPr>
        <p:spPr bwMode="auto">
          <a:xfrm>
            <a:off x="4205289"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12" name="Oval 212">
            <a:extLst>
              <a:ext uri="{FF2B5EF4-FFF2-40B4-BE49-F238E27FC236}">
                <a16:creationId xmlns:a16="http://schemas.microsoft.com/office/drawing/2014/main" id="{97890343-8A88-4ED8-947F-BCA52A53D8EE}"/>
              </a:ext>
            </a:extLst>
          </p:cNvPr>
          <p:cNvSpPr>
            <a:spLocks noChangeArrowheads="1"/>
          </p:cNvSpPr>
          <p:nvPr/>
        </p:nvSpPr>
        <p:spPr bwMode="auto">
          <a:xfrm>
            <a:off x="4106864"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13" name="Oval 213">
            <a:extLst>
              <a:ext uri="{FF2B5EF4-FFF2-40B4-BE49-F238E27FC236}">
                <a16:creationId xmlns:a16="http://schemas.microsoft.com/office/drawing/2014/main" id="{B8026382-E47D-4EE1-834E-50455D684769}"/>
              </a:ext>
            </a:extLst>
          </p:cNvPr>
          <p:cNvSpPr>
            <a:spLocks noChangeArrowheads="1"/>
          </p:cNvSpPr>
          <p:nvPr/>
        </p:nvSpPr>
        <p:spPr bwMode="auto">
          <a:xfrm>
            <a:off x="4240214" y="75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14" name="Oval 214">
            <a:extLst>
              <a:ext uri="{FF2B5EF4-FFF2-40B4-BE49-F238E27FC236}">
                <a16:creationId xmlns:a16="http://schemas.microsoft.com/office/drawing/2014/main" id="{F0EB050C-4A41-4ADD-BED2-64E32885D3A3}"/>
              </a:ext>
            </a:extLst>
          </p:cNvPr>
          <p:cNvSpPr>
            <a:spLocks noChangeArrowheads="1"/>
          </p:cNvSpPr>
          <p:nvPr/>
        </p:nvSpPr>
        <p:spPr bwMode="auto">
          <a:xfrm>
            <a:off x="4089401" y="65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15" name="Oval 215">
            <a:extLst>
              <a:ext uri="{FF2B5EF4-FFF2-40B4-BE49-F238E27FC236}">
                <a16:creationId xmlns:a16="http://schemas.microsoft.com/office/drawing/2014/main" id="{6F153BBB-54E0-4248-98DB-8ADF1312BA2F}"/>
              </a:ext>
            </a:extLst>
          </p:cNvPr>
          <p:cNvSpPr>
            <a:spLocks noChangeArrowheads="1"/>
          </p:cNvSpPr>
          <p:nvPr/>
        </p:nvSpPr>
        <p:spPr bwMode="auto">
          <a:xfrm>
            <a:off x="4300539" y="62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16" name="Oval 216">
            <a:extLst>
              <a:ext uri="{FF2B5EF4-FFF2-40B4-BE49-F238E27FC236}">
                <a16:creationId xmlns:a16="http://schemas.microsoft.com/office/drawing/2014/main" id="{8B41838F-6B25-48F2-85AA-BD8823739447}"/>
              </a:ext>
            </a:extLst>
          </p:cNvPr>
          <p:cNvSpPr>
            <a:spLocks noChangeArrowheads="1"/>
          </p:cNvSpPr>
          <p:nvPr/>
        </p:nvSpPr>
        <p:spPr bwMode="auto">
          <a:xfrm>
            <a:off x="4335464" y="76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17" name="Oval 217">
            <a:extLst>
              <a:ext uri="{FF2B5EF4-FFF2-40B4-BE49-F238E27FC236}">
                <a16:creationId xmlns:a16="http://schemas.microsoft.com/office/drawing/2014/main" id="{806CE615-10D3-425E-9A26-B54A4166ED41}"/>
              </a:ext>
            </a:extLst>
          </p:cNvPr>
          <p:cNvSpPr>
            <a:spLocks noChangeArrowheads="1"/>
          </p:cNvSpPr>
          <p:nvPr/>
        </p:nvSpPr>
        <p:spPr bwMode="auto">
          <a:xfrm>
            <a:off x="4359276" y="106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18" name="Oval 218">
            <a:extLst>
              <a:ext uri="{FF2B5EF4-FFF2-40B4-BE49-F238E27FC236}">
                <a16:creationId xmlns:a16="http://schemas.microsoft.com/office/drawing/2014/main" id="{6B66E700-CB70-4939-9F85-19C9DDD2F2BF}"/>
              </a:ext>
            </a:extLst>
          </p:cNvPr>
          <p:cNvSpPr>
            <a:spLocks noChangeArrowheads="1"/>
          </p:cNvSpPr>
          <p:nvPr/>
        </p:nvSpPr>
        <p:spPr bwMode="auto">
          <a:xfrm>
            <a:off x="4262439" y="1041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19" name="Oval 219">
            <a:extLst>
              <a:ext uri="{FF2B5EF4-FFF2-40B4-BE49-F238E27FC236}">
                <a16:creationId xmlns:a16="http://schemas.microsoft.com/office/drawing/2014/main" id="{1F7676D0-51A4-4DCE-8693-E93733A7E3B7}"/>
              </a:ext>
            </a:extLst>
          </p:cNvPr>
          <p:cNvSpPr>
            <a:spLocks noChangeArrowheads="1"/>
          </p:cNvSpPr>
          <p:nvPr/>
        </p:nvSpPr>
        <p:spPr bwMode="auto">
          <a:xfrm>
            <a:off x="4325939" y="99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20" name="Oval 220">
            <a:extLst>
              <a:ext uri="{FF2B5EF4-FFF2-40B4-BE49-F238E27FC236}">
                <a16:creationId xmlns:a16="http://schemas.microsoft.com/office/drawing/2014/main" id="{5993A50B-C9C3-48B1-AB48-2563854F2226}"/>
              </a:ext>
            </a:extLst>
          </p:cNvPr>
          <p:cNvSpPr>
            <a:spLocks noChangeArrowheads="1"/>
          </p:cNvSpPr>
          <p:nvPr/>
        </p:nvSpPr>
        <p:spPr bwMode="auto">
          <a:xfrm>
            <a:off x="4349751" y="92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21" name="Oval 221">
            <a:extLst>
              <a:ext uri="{FF2B5EF4-FFF2-40B4-BE49-F238E27FC236}">
                <a16:creationId xmlns:a16="http://schemas.microsoft.com/office/drawing/2014/main" id="{66169A1E-DFD6-4D29-A899-C1547ADA13DE}"/>
              </a:ext>
            </a:extLst>
          </p:cNvPr>
          <p:cNvSpPr>
            <a:spLocks noChangeArrowheads="1"/>
          </p:cNvSpPr>
          <p:nvPr/>
        </p:nvSpPr>
        <p:spPr bwMode="auto">
          <a:xfrm>
            <a:off x="4251326" y="92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22" name="Oval 222">
            <a:extLst>
              <a:ext uri="{FF2B5EF4-FFF2-40B4-BE49-F238E27FC236}">
                <a16:creationId xmlns:a16="http://schemas.microsoft.com/office/drawing/2014/main" id="{7C0FD1FB-28C9-41F5-9FE6-F5F725C712D3}"/>
              </a:ext>
            </a:extLst>
          </p:cNvPr>
          <p:cNvSpPr>
            <a:spLocks noChangeArrowheads="1"/>
          </p:cNvSpPr>
          <p:nvPr/>
        </p:nvSpPr>
        <p:spPr bwMode="auto">
          <a:xfrm>
            <a:off x="4375151" y="60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23" name="Oval 223">
            <a:extLst>
              <a:ext uri="{FF2B5EF4-FFF2-40B4-BE49-F238E27FC236}">
                <a16:creationId xmlns:a16="http://schemas.microsoft.com/office/drawing/2014/main" id="{6D212E00-4084-4E05-BD54-13B02D0E61B5}"/>
              </a:ext>
            </a:extLst>
          </p:cNvPr>
          <p:cNvSpPr>
            <a:spLocks noChangeArrowheads="1"/>
          </p:cNvSpPr>
          <p:nvPr/>
        </p:nvSpPr>
        <p:spPr bwMode="auto">
          <a:xfrm>
            <a:off x="4413251" y="714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24" name="Oval 224">
            <a:extLst>
              <a:ext uri="{FF2B5EF4-FFF2-40B4-BE49-F238E27FC236}">
                <a16:creationId xmlns:a16="http://schemas.microsoft.com/office/drawing/2014/main" id="{B1E4EB0B-9A5D-4852-A5A3-F6D16F710135}"/>
              </a:ext>
            </a:extLst>
          </p:cNvPr>
          <p:cNvSpPr>
            <a:spLocks noChangeArrowheads="1"/>
          </p:cNvSpPr>
          <p:nvPr/>
        </p:nvSpPr>
        <p:spPr bwMode="auto">
          <a:xfrm>
            <a:off x="4448176" y="854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25" name="Oval 225">
            <a:extLst>
              <a:ext uri="{FF2B5EF4-FFF2-40B4-BE49-F238E27FC236}">
                <a16:creationId xmlns:a16="http://schemas.microsoft.com/office/drawing/2014/main" id="{1F51ACC1-4CED-41A1-BCCE-8EBB6A1A0857}"/>
              </a:ext>
            </a:extLst>
          </p:cNvPr>
          <p:cNvSpPr>
            <a:spLocks noChangeArrowheads="1"/>
          </p:cNvSpPr>
          <p:nvPr/>
        </p:nvSpPr>
        <p:spPr bwMode="auto">
          <a:xfrm>
            <a:off x="4475164" y="606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26" name="Oval 226">
            <a:extLst>
              <a:ext uri="{FF2B5EF4-FFF2-40B4-BE49-F238E27FC236}">
                <a16:creationId xmlns:a16="http://schemas.microsoft.com/office/drawing/2014/main" id="{E574D797-5A87-43F2-8941-6172E530630A}"/>
              </a:ext>
            </a:extLst>
          </p:cNvPr>
          <p:cNvSpPr>
            <a:spLocks noChangeArrowheads="1"/>
          </p:cNvSpPr>
          <p:nvPr/>
        </p:nvSpPr>
        <p:spPr bwMode="auto">
          <a:xfrm>
            <a:off x="4357689" y="1190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27" name="Oval 227">
            <a:extLst>
              <a:ext uri="{FF2B5EF4-FFF2-40B4-BE49-F238E27FC236}">
                <a16:creationId xmlns:a16="http://schemas.microsoft.com/office/drawing/2014/main" id="{C2067D33-A559-44A5-BDCD-47CB30B9C5F7}"/>
              </a:ext>
            </a:extLst>
          </p:cNvPr>
          <p:cNvSpPr>
            <a:spLocks noChangeArrowheads="1"/>
          </p:cNvSpPr>
          <p:nvPr/>
        </p:nvSpPr>
        <p:spPr bwMode="auto">
          <a:xfrm>
            <a:off x="4438651"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28" name="Oval 228">
            <a:extLst>
              <a:ext uri="{FF2B5EF4-FFF2-40B4-BE49-F238E27FC236}">
                <a16:creationId xmlns:a16="http://schemas.microsoft.com/office/drawing/2014/main" id="{CED186A8-BA80-4D6B-8EBF-551C7F165127}"/>
              </a:ext>
            </a:extLst>
          </p:cNvPr>
          <p:cNvSpPr>
            <a:spLocks noChangeArrowheads="1"/>
          </p:cNvSpPr>
          <p:nvPr/>
        </p:nvSpPr>
        <p:spPr bwMode="auto">
          <a:xfrm>
            <a:off x="4462464" y="101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29" name="Oval 229">
            <a:extLst>
              <a:ext uri="{FF2B5EF4-FFF2-40B4-BE49-F238E27FC236}">
                <a16:creationId xmlns:a16="http://schemas.microsoft.com/office/drawing/2014/main" id="{3B4504C7-8C2B-423A-98F9-0C71BD631EFC}"/>
              </a:ext>
            </a:extLst>
          </p:cNvPr>
          <p:cNvSpPr>
            <a:spLocks noChangeArrowheads="1"/>
          </p:cNvSpPr>
          <p:nvPr/>
        </p:nvSpPr>
        <p:spPr bwMode="auto">
          <a:xfrm>
            <a:off x="4497389" y="92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30" name="Oval 230">
            <a:extLst>
              <a:ext uri="{FF2B5EF4-FFF2-40B4-BE49-F238E27FC236}">
                <a16:creationId xmlns:a16="http://schemas.microsoft.com/office/drawing/2014/main" id="{01D56A77-4EA7-4844-AAE4-041A031C6DD3}"/>
              </a:ext>
            </a:extLst>
          </p:cNvPr>
          <p:cNvSpPr>
            <a:spLocks noChangeArrowheads="1"/>
          </p:cNvSpPr>
          <p:nvPr/>
        </p:nvSpPr>
        <p:spPr bwMode="auto">
          <a:xfrm>
            <a:off x="4584701" y="73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31" name="Oval 231">
            <a:extLst>
              <a:ext uri="{FF2B5EF4-FFF2-40B4-BE49-F238E27FC236}">
                <a16:creationId xmlns:a16="http://schemas.microsoft.com/office/drawing/2014/main" id="{C9C871C3-CBB9-4544-BA9F-67AF5585FACC}"/>
              </a:ext>
            </a:extLst>
          </p:cNvPr>
          <p:cNvSpPr>
            <a:spLocks noChangeArrowheads="1"/>
          </p:cNvSpPr>
          <p:nvPr/>
        </p:nvSpPr>
        <p:spPr bwMode="auto">
          <a:xfrm>
            <a:off x="4592639" y="93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32" name="Oval 232">
            <a:extLst>
              <a:ext uri="{FF2B5EF4-FFF2-40B4-BE49-F238E27FC236}">
                <a16:creationId xmlns:a16="http://schemas.microsoft.com/office/drawing/2014/main" id="{FDC5055C-BFF5-4CAB-B923-186CE0FFF7C0}"/>
              </a:ext>
            </a:extLst>
          </p:cNvPr>
          <p:cNvSpPr>
            <a:spLocks noChangeArrowheads="1"/>
          </p:cNvSpPr>
          <p:nvPr/>
        </p:nvSpPr>
        <p:spPr bwMode="auto">
          <a:xfrm>
            <a:off x="4521201" y="681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33" name="Oval 233">
            <a:extLst>
              <a:ext uri="{FF2B5EF4-FFF2-40B4-BE49-F238E27FC236}">
                <a16:creationId xmlns:a16="http://schemas.microsoft.com/office/drawing/2014/main" id="{96DCFCB8-2F89-41BE-938E-6C209465C238}"/>
              </a:ext>
            </a:extLst>
          </p:cNvPr>
          <p:cNvSpPr>
            <a:spLocks noChangeArrowheads="1"/>
          </p:cNvSpPr>
          <p:nvPr/>
        </p:nvSpPr>
        <p:spPr bwMode="auto">
          <a:xfrm>
            <a:off x="5105401" y="110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34" name="Oval 234">
            <a:extLst>
              <a:ext uri="{FF2B5EF4-FFF2-40B4-BE49-F238E27FC236}">
                <a16:creationId xmlns:a16="http://schemas.microsoft.com/office/drawing/2014/main" id="{CA30C7FE-7A06-4A3A-BDE5-9069C4956594}"/>
              </a:ext>
            </a:extLst>
          </p:cNvPr>
          <p:cNvSpPr>
            <a:spLocks noChangeArrowheads="1"/>
          </p:cNvSpPr>
          <p:nvPr/>
        </p:nvSpPr>
        <p:spPr bwMode="auto">
          <a:xfrm>
            <a:off x="4508501" y="109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35" name="Oval 235">
            <a:extLst>
              <a:ext uri="{FF2B5EF4-FFF2-40B4-BE49-F238E27FC236}">
                <a16:creationId xmlns:a16="http://schemas.microsoft.com/office/drawing/2014/main" id="{E6C2C73F-F896-40DD-BD85-E982D3B74095}"/>
              </a:ext>
            </a:extLst>
          </p:cNvPr>
          <p:cNvSpPr>
            <a:spLocks noChangeArrowheads="1"/>
          </p:cNvSpPr>
          <p:nvPr/>
        </p:nvSpPr>
        <p:spPr bwMode="auto">
          <a:xfrm>
            <a:off x="4610101" y="82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36" name="Oval 236">
            <a:extLst>
              <a:ext uri="{FF2B5EF4-FFF2-40B4-BE49-F238E27FC236}">
                <a16:creationId xmlns:a16="http://schemas.microsoft.com/office/drawing/2014/main" id="{F0DB0AFC-B4E5-4B44-9109-E860C7A25196}"/>
              </a:ext>
            </a:extLst>
          </p:cNvPr>
          <p:cNvSpPr>
            <a:spLocks noChangeArrowheads="1"/>
          </p:cNvSpPr>
          <p:nvPr/>
        </p:nvSpPr>
        <p:spPr bwMode="auto">
          <a:xfrm>
            <a:off x="4581526" y="56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37" name="Oval 237">
            <a:extLst>
              <a:ext uri="{FF2B5EF4-FFF2-40B4-BE49-F238E27FC236}">
                <a16:creationId xmlns:a16="http://schemas.microsoft.com/office/drawing/2014/main" id="{A9946E4F-232C-4E49-BEA1-7DCF716C783B}"/>
              </a:ext>
            </a:extLst>
          </p:cNvPr>
          <p:cNvSpPr>
            <a:spLocks noChangeArrowheads="1"/>
          </p:cNvSpPr>
          <p:nvPr/>
        </p:nvSpPr>
        <p:spPr bwMode="auto">
          <a:xfrm>
            <a:off x="4789489" y="78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38" name="Oval 238">
            <a:extLst>
              <a:ext uri="{FF2B5EF4-FFF2-40B4-BE49-F238E27FC236}">
                <a16:creationId xmlns:a16="http://schemas.microsoft.com/office/drawing/2014/main" id="{31B16752-6593-46CB-96EA-5B773ABF796E}"/>
              </a:ext>
            </a:extLst>
          </p:cNvPr>
          <p:cNvSpPr>
            <a:spLocks noChangeArrowheads="1"/>
          </p:cNvSpPr>
          <p:nvPr/>
        </p:nvSpPr>
        <p:spPr bwMode="auto">
          <a:xfrm>
            <a:off x="4816476" y="53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39" name="Oval 239">
            <a:extLst>
              <a:ext uri="{FF2B5EF4-FFF2-40B4-BE49-F238E27FC236}">
                <a16:creationId xmlns:a16="http://schemas.microsoft.com/office/drawing/2014/main" id="{6966E857-7002-4E04-9087-3EBF06A1947D}"/>
              </a:ext>
            </a:extLst>
          </p:cNvPr>
          <p:cNvSpPr>
            <a:spLocks noChangeArrowheads="1"/>
          </p:cNvSpPr>
          <p:nvPr/>
        </p:nvSpPr>
        <p:spPr bwMode="auto">
          <a:xfrm>
            <a:off x="4718051" y="53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40" name="Oval 240">
            <a:extLst>
              <a:ext uri="{FF2B5EF4-FFF2-40B4-BE49-F238E27FC236}">
                <a16:creationId xmlns:a16="http://schemas.microsoft.com/office/drawing/2014/main" id="{23B90F42-FE56-4C22-A8DC-C25885100FA7}"/>
              </a:ext>
            </a:extLst>
          </p:cNvPr>
          <p:cNvSpPr>
            <a:spLocks noChangeArrowheads="1"/>
          </p:cNvSpPr>
          <p:nvPr/>
        </p:nvSpPr>
        <p:spPr bwMode="auto">
          <a:xfrm>
            <a:off x="4708526" y="100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41" name="Oval 241">
            <a:extLst>
              <a:ext uri="{FF2B5EF4-FFF2-40B4-BE49-F238E27FC236}">
                <a16:creationId xmlns:a16="http://schemas.microsoft.com/office/drawing/2014/main" id="{A8979C0A-40D4-4D88-B436-30666E9351ED}"/>
              </a:ext>
            </a:extLst>
          </p:cNvPr>
          <p:cNvSpPr>
            <a:spLocks noChangeArrowheads="1"/>
          </p:cNvSpPr>
          <p:nvPr/>
        </p:nvSpPr>
        <p:spPr bwMode="auto">
          <a:xfrm>
            <a:off x="4779964" y="1014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42" name="Oval 242">
            <a:extLst>
              <a:ext uri="{FF2B5EF4-FFF2-40B4-BE49-F238E27FC236}">
                <a16:creationId xmlns:a16="http://schemas.microsoft.com/office/drawing/2014/main" id="{7D83B90F-2810-460B-A1D1-EE832D117069}"/>
              </a:ext>
            </a:extLst>
          </p:cNvPr>
          <p:cNvSpPr>
            <a:spLocks noChangeArrowheads="1"/>
          </p:cNvSpPr>
          <p:nvPr/>
        </p:nvSpPr>
        <p:spPr bwMode="auto">
          <a:xfrm>
            <a:off x="4803776"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43" name="Oval 243">
            <a:extLst>
              <a:ext uri="{FF2B5EF4-FFF2-40B4-BE49-F238E27FC236}">
                <a16:creationId xmlns:a16="http://schemas.microsoft.com/office/drawing/2014/main" id="{9CD10C37-19E3-4EA3-9ACF-3D6670D8841A}"/>
              </a:ext>
            </a:extLst>
          </p:cNvPr>
          <p:cNvSpPr>
            <a:spLocks noChangeArrowheads="1"/>
          </p:cNvSpPr>
          <p:nvPr/>
        </p:nvSpPr>
        <p:spPr bwMode="auto">
          <a:xfrm>
            <a:off x="4705351" y="94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44" name="Oval 244">
            <a:extLst>
              <a:ext uri="{FF2B5EF4-FFF2-40B4-BE49-F238E27FC236}">
                <a16:creationId xmlns:a16="http://schemas.microsoft.com/office/drawing/2014/main" id="{05621893-7C51-468A-8F07-46DB153A689F}"/>
              </a:ext>
            </a:extLst>
          </p:cNvPr>
          <p:cNvSpPr>
            <a:spLocks noChangeArrowheads="1"/>
          </p:cNvSpPr>
          <p:nvPr/>
        </p:nvSpPr>
        <p:spPr bwMode="auto">
          <a:xfrm>
            <a:off x="4838701" y="85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45" name="Oval 245">
            <a:extLst>
              <a:ext uri="{FF2B5EF4-FFF2-40B4-BE49-F238E27FC236}">
                <a16:creationId xmlns:a16="http://schemas.microsoft.com/office/drawing/2014/main" id="{F599749C-CB3D-4B60-B19D-750B56179639}"/>
              </a:ext>
            </a:extLst>
          </p:cNvPr>
          <p:cNvSpPr>
            <a:spLocks noChangeArrowheads="1"/>
          </p:cNvSpPr>
          <p:nvPr/>
        </p:nvSpPr>
        <p:spPr bwMode="auto">
          <a:xfrm>
            <a:off x="4687889" y="74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46" name="Oval 246">
            <a:extLst>
              <a:ext uri="{FF2B5EF4-FFF2-40B4-BE49-F238E27FC236}">
                <a16:creationId xmlns:a16="http://schemas.microsoft.com/office/drawing/2014/main" id="{F4CCA146-D720-47F7-A0F5-F742594FFD12}"/>
              </a:ext>
            </a:extLst>
          </p:cNvPr>
          <p:cNvSpPr>
            <a:spLocks noChangeArrowheads="1"/>
          </p:cNvSpPr>
          <p:nvPr/>
        </p:nvSpPr>
        <p:spPr bwMode="auto">
          <a:xfrm>
            <a:off x="4806951" y="67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47" name="Oval 247">
            <a:extLst>
              <a:ext uri="{FF2B5EF4-FFF2-40B4-BE49-F238E27FC236}">
                <a16:creationId xmlns:a16="http://schemas.microsoft.com/office/drawing/2014/main" id="{C537E404-B675-4FC6-9B61-27F7F1E09673}"/>
              </a:ext>
            </a:extLst>
          </p:cNvPr>
          <p:cNvSpPr>
            <a:spLocks noChangeArrowheads="1"/>
          </p:cNvSpPr>
          <p:nvPr/>
        </p:nvSpPr>
        <p:spPr bwMode="auto">
          <a:xfrm>
            <a:off x="4899026" y="72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48" name="Oval 248">
            <a:extLst>
              <a:ext uri="{FF2B5EF4-FFF2-40B4-BE49-F238E27FC236}">
                <a16:creationId xmlns:a16="http://schemas.microsoft.com/office/drawing/2014/main" id="{681FEEF1-A0FA-4ECF-8530-3FC450639ECB}"/>
              </a:ext>
            </a:extLst>
          </p:cNvPr>
          <p:cNvSpPr>
            <a:spLocks noChangeArrowheads="1"/>
          </p:cNvSpPr>
          <p:nvPr/>
        </p:nvSpPr>
        <p:spPr bwMode="auto">
          <a:xfrm>
            <a:off x="4933951" y="860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49" name="Oval 249">
            <a:extLst>
              <a:ext uri="{FF2B5EF4-FFF2-40B4-BE49-F238E27FC236}">
                <a16:creationId xmlns:a16="http://schemas.microsoft.com/office/drawing/2014/main" id="{E1AE7C4A-DAC6-4AD2-A195-6CAD7F5B244E}"/>
              </a:ext>
            </a:extLst>
          </p:cNvPr>
          <p:cNvSpPr>
            <a:spLocks noChangeArrowheads="1"/>
          </p:cNvSpPr>
          <p:nvPr/>
        </p:nvSpPr>
        <p:spPr bwMode="auto">
          <a:xfrm>
            <a:off x="4960939" y="61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50" name="Oval 250">
            <a:extLst>
              <a:ext uri="{FF2B5EF4-FFF2-40B4-BE49-F238E27FC236}">
                <a16:creationId xmlns:a16="http://schemas.microsoft.com/office/drawing/2014/main" id="{08CC7587-D9FD-4161-BE45-6723EB1F6D0E}"/>
              </a:ext>
            </a:extLst>
          </p:cNvPr>
          <p:cNvSpPr>
            <a:spLocks noChangeArrowheads="1"/>
          </p:cNvSpPr>
          <p:nvPr/>
        </p:nvSpPr>
        <p:spPr bwMode="auto">
          <a:xfrm>
            <a:off x="4862514" y="61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51" name="Oval 251">
            <a:extLst>
              <a:ext uri="{FF2B5EF4-FFF2-40B4-BE49-F238E27FC236}">
                <a16:creationId xmlns:a16="http://schemas.microsoft.com/office/drawing/2014/main" id="{7A120FA9-53E5-44CA-93B8-57ADE3C31B2C}"/>
              </a:ext>
            </a:extLst>
          </p:cNvPr>
          <p:cNvSpPr>
            <a:spLocks noChangeArrowheads="1"/>
          </p:cNvSpPr>
          <p:nvPr/>
        </p:nvSpPr>
        <p:spPr bwMode="auto">
          <a:xfrm>
            <a:off x="4948239" y="1017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52" name="Oval 252">
            <a:extLst>
              <a:ext uri="{FF2B5EF4-FFF2-40B4-BE49-F238E27FC236}">
                <a16:creationId xmlns:a16="http://schemas.microsoft.com/office/drawing/2014/main" id="{62FC7D5C-7CFA-4C94-BA37-40A0AA4E6714}"/>
              </a:ext>
            </a:extLst>
          </p:cNvPr>
          <p:cNvSpPr>
            <a:spLocks noChangeArrowheads="1"/>
          </p:cNvSpPr>
          <p:nvPr/>
        </p:nvSpPr>
        <p:spPr bwMode="auto">
          <a:xfrm>
            <a:off x="4849814" y="102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53" name="Oval 253">
            <a:extLst>
              <a:ext uri="{FF2B5EF4-FFF2-40B4-BE49-F238E27FC236}">
                <a16:creationId xmlns:a16="http://schemas.microsoft.com/office/drawing/2014/main" id="{3C5A1CEF-DF56-4E39-A4B6-4F51029C369D}"/>
              </a:ext>
            </a:extLst>
          </p:cNvPr>
          <p:cNvSpPr>
            <a:spLocks noChangeArrowheads="1"/>
          </p:cNvSpPr>
          <p:nvPr/>
        </p:nvSpPr>
        <p:spPr bwMode="auto">
          <a:xfrm>
            <a:off x="5005389" y="65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54" name="Oval 254">
            <a:extLst>
              <a:ext uri="{FF2B5EF4-FFF2-40B4-BE49-F238E27FC236}">
                <a16:creationId xmlns:a16="http://schemas.microsoft.com/office/drawing/2014/main" id="{68B6276A-7EAA-4A4A-83FB-22B9692AFAE8}"/>
              </a:ext>
            </a:extLst>
          </p:cNvPr>
          <p:cNvSpPr>
            <a:spLocks noChangeArrowheads="1"/>
          </p:cNvSpPr>
          <p:nvPr/>
        </p:nvSpPr>
        <p:spPr bwMode="auto">
          <a:xfrm>
            <a:off x="2406651" y="692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55" name="Oval 255">
            <a:extLst>
              <a:ext uri="{FF2B5EF4-FFF2-40B4-BE49-F238E27FC236}">
                <a16:creationId xmlns:a16="http://schemas.microsoft.com/office/drawing/2014/main" id="{92E458E0-A881-4C77-B28A-6F453BB086CF}"/>
              </a:ext>
            </a:extLst>
          </p:cNvPr>
          <p:cNvSpPr>
            <a:spLocks noChangeArrowheads="1"/>
          </p:cNvSpPr>
          <p:nvPr/>
        </p:nvSpPr>
        <p:spPr bwMode="auto">
          <a:xfrm>
            <a:off x="2441576" y="83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56" name="Oval 256">
            <a:extLst>
              <a:ext uri="{FF2B5EF4-FFF2-40B4-BE49-F238E27FC236}">
                <a16:creationId xmlns:a16="http://schemas.microsoft.com/office/drawing/2014/main" id="{B7AF163D-AFAB-4899-8246-E16ADEBED354}"/>
              </a:ext>
            </a:extLst>
          </p:cNvPr>
          <p:cNvSpPr>
            <a:spLocks noChangeArrowheads="1"/>
          </p:cNvSpPr>
          <p:nvPr/>
        </p:nvSpPr>
        <p:spPr bwMode="auto">
          <a:xfrm>
            <a:off x="2468564" y="58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57" name="Oval 257">
            <a:extLst>
              <a:ext uri="{FF2B5EF4-FFF2-40B4-BE49-F238E27FC236}">
                <a16:creationId xmlns:a16="http://schemas.microsoft.com/office/drawing/2014/main" id="{4F7063AB-06AF-4B4E-A158-DBFB8ACA1D9D}"/>
              </a:ext>
            </a:extLst>
          </p:cNvPr>
          <p:cNvSpPr>
            <a:spLocks noChangeArrowheads="1"/>
          </p:cNvSpPr>
          <p:nvPr/>
        </p:nvSpPr>
        <p:spPr bwMode="auto">
          <a:xfrm>
            <a:off x="2305051" y="351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58" name="Oval 258">
            <a:extLst>
              <a:ext uri="{FF2B5EF4-FFF2-40B4-BE49-F238E27FC236}">
                <a16:creationId xmlns:a16="http://schemas.microsoft.com/office/drawing/2014/main" id="{2998DC56-0070-4EB7-8CF5-5C73E8F407BE}"/>
              </a:ext>
            </a:extLst>
          </p:cNvPr>
          <p:cNvSpPr>
            <a:spLocks noChangeArrowheads="1"/>
          </p:cNvSpPr>
          <p:nvPr/>
        </p:nvSpPr>
        <p:spPr bwMode="auto">
          <a:xfrm>
            <a:off x="3527426" y="614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59" name="Oval 259">
            <a:extLst>
              <a:ext uri="{FF2B5EF4-FFF2-40B4-BE49-F238E27FC236}">
                <a16:creationId xmlns:a16="http://schemas.microsoft.com/office/drawing/2014/main" id="{8A7F2E21-AF93-4EE5-AAE2-4397C1A9FFF7}"/>
              </a:ext>
            </a:extLst>
          </p:cNvPr>
          <p:cNvSpPr>
            <a:spLocks noChangeArrowheads="1"/>
          </p:cNvSpPr>
          <p:nvPr/>
        </p:nvSpPr>
        <p:spPr bwMode="auto">
          <a:xfrm>
            <a:off x="3446464" y="83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60" name="Oval 260">
            <a:extLst>
              <a:ext uri="{FF2B5EF4-FFF2-40B4-BE49-F238E27FC236}">
                <a16:creationId xmlns:a16="http://schemas.microsoft.com/office/drawing/2014/main" id="{A149C000-8881-4559-A1B2-F05F1A1AA9BA}"/>
              </a:ext>
            </a:extLst>
          </p:cNvPr>
          <p:cNvSpPr>
            <a:spLocks noChangeArrowheads="1"/>
          </p:cNvSpPr>
          <p:nvPr/>
        </p:nvSpPr>
        <p:spPr bwMode="auto">
          <a:xfrm>
            <a:off x="3475039" y="72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61" name="Oval 261">
            <a:extLst>
              <a:ext uri="{FF2B5EF4-FFF2-40B4-BE49-F238E27FC236}">
                <a16:creationId xmlns:a16="http://schemas.microsoft.com/office/drawing/2014/main" id="{4BC3F673-9371-44D9-BB21-5FFB971DD896}"/>
              </a:ext>
            </a:extLst>
          </p:cNvPr>
          <p:cNvSpPr>
            <a:spLocks noChangeArrowheads="1"/>
          </p:cNvSpPr>
          <p:nvPr/>
        </p:nvSpPr>
        <p:spPr bwMode="auto">
          <a:xfrm>
            <a:off x="3157539"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62" name="Oval 262">
            <a:extLst>
              <a:ext uri="{FF2B5EF4-FFF2-40B4-BE49-F238E27FC236}">
                <a16:creationId xmlns:a16="http://schemas.microsoft.com/office/drawing/2014/main" id="{E048F63E-90D7-4C65-8A71-1A777DD694E2}"/>
              </a:ext>
            </a:extLst>
          </p:cNvPr>
          <p:cNvSpPr>
            <a:spLocks noChangeArrowheads="1"/>
          </p:cNvSpPr>
          <p:nvPr/>
        </p:nvSpPr>
        <p:spPr bwMode="auto">
          <a:xfrm>
            <a:off x="2603501" y="54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63" name="Oval 263">
            <a:extLst>
              <a:ext uri="{FF2B5EF4-FFF2-40B4-BE49-F238E27FC236}">
                <a16:creationId xmlns:a16="http://schemas.microsoft.com/office/drawing/2014/main" id="{980152E2-1808-4252-90E9-265048F28247}"/>
              </a:ext>
            </a:extLst>
          </p:cNvPr>
          <p:cNvSpPr>
            <a:spLocks noChangeArrowheads="1"/>
          </p:cNvSpPr>
          <p:nvPr/>
        </p:nvSpPr>
        <p:spPr bwMode="auto">
          <a:xfrm>
            <a:off x="2638426" y="68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64" name="Oval 264">
            <a:extLst>
              <a:ext uri="{FF2B5EF4-FFF2-40B4-BE49-F238E27FC236}">
                <a16:creationId xmlns:a16="http://schemas.microsoft.com/office/drawing/2014/main" id="{A2B22903-6A26-41F6-8BB4-C36374C2C5A2}"/>
              </a:ext>
            </a:extLst>
          </p:cNvPr>
          <p:cNvSpPr>
            <a:spLocks noChangeArrowheads="1"/>
          </p:cNvSpPr>
          <p:nvPr/>
        </p:nvSpPr>
        <p:spPr bwMode="auto">
          <a:xfrm>
            <a:off x="2557464"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65" name="Oval 265">
            <a:extLst>
              <a:ext uri="{FF2B5EF4-FFF2-40B4-BE49-F238E27FC236}">
                <a16:creationId xmlns:a16="http://schemas.microsoft.com/office/drawing/2014/main" id="{72AE26A5-7AF3-4D9F-BED1-654DA6202B8D}"/>
              </a:ext>
            </a:extLst>
          </p:cNvPr>
          <p:cNvSpPr>
            <a:spLocks noChangeArrowheads="1"/>
          </p:cNvSpPr>
          <p:nvPr/>
        </p:nvSpPr>
        <p:spPr bwMode="auto">
          <a:xfrm>
            <a:off x="3186114" y="91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66" name="Oval 266">
            <a:extLst>
              <a:ext uri="{FF2B5EF4-FFF2-40B4-BE49-F238E27FC236}">
                <a16:creationId xmlns:a16="http://schemas.microsoft.com/office/drawing/2014/main" id="{BD3102F4-B955-4E26-8D0B-0AFBE2662CEE}"/>
              </a:ext>
            </a:extLst>
          </p:cNvPr>
          <p:cNvSpPr>
            <a:spLocks noChangeArrowheads="1"/>
          </p:cNvSpPr>
          <p:nvPr/>
        </p:nvSpPr>
        <p:spPr bwMode="auto">
          <a:xfrm>
            <a:off x="3451226" y="143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67" name="Oval 267">
            <a:extLst>
              <a:ext uri="{FF2B5EF4-FFF2-40B4-BE49-F238E27FC236}">
                <a16:creationId xmlns:a16="http://schemas.microsoft.com/office/drawing/2014/main" id="{C116C9F8-3095-40D4-8AF3-B30D2E73464E}"/>
              </a:ext>
            </a:extLst>
          </p:cNvPr>
          <p:cNvSpPr>
            <a:spLocks noChangeArrowheads="1"/>
          </p:cNvSpPr>
          <p:nvPr/>
        </p:nvSpPr>
        <p:spPr bwMode="auto">
          <a:xfrm>
            <a:off x="2554289"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68" name="Oval 268">
            <a:extLst>
              <a:ext uri="{FF2B5EF4-FFF2-40B4-BE49-F238E27FC236}">
                <a16:creationId xmlns:a16="http://schemas.microsoft.com/office/drawing/2014/main" id="{DBEB9656-F387-4E9D-933F-042C95ECB5B0}"/>
              </a:ext>
            </a:extLst>
          </p:cNvPr>
          <p:cNvSpPr>
            <a:spLocks noChangeArrowheads="1"/>
          </p:cNvSpPr>
          <p:nvPr/>
        </p:nvSpPr>
        <p:spPr bwMode="auto">
          <a:xfrm>
            <a:off x="2687639" y="75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69" name="Oval 269">
            <a:extLst>
              <a:ext uri="{FF2B5EF4-FFF2-40B4-BE49-F238E27FC236}">
                <a16:creationId xmlns:a16="http://schemas.microsoft.com/office/drawing/2014/main" id="{E2A8C59E-6B16-427E-A91A-335E79FC80BA}"/>
              </a:ext>
            </a:extLst>
          </p:cNvPr>
          <p:cNvSpPr>
            <a:spLocks noChangeArrowheads="1"/>
          </p:cNvSpPr>
          <p:nvPr/>
        </p:nvSpPr>
        <p:spPr bwMode="auto">
          <a:xfrm>
            <a:off x="2536826" y="64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70" name="Oval 270">
            <a:extLst>
              <a:ext uri="{FF2B5EF4-FFF2-40B4-BE49-F238E27FC236}">
                <a16:creationId xmlns:a16="http://schemas.microsoft.com/office/drawing/2014/main" id="{A9A51EB9-BD6F-44BB-A9ED-57518299CA44}"/>
              </a:ext>
            </a:extLst>
          </p:cNvPr>
          <p:cNvSpPr>
            <a:spLocks noChangeArrowheads="1"/>
          </p:cNvSpPr>
          <p:nvPr/>
        </p:nvSpPr>
        <p:spPr bwMode="auto">
          <a:xfrm>
            <a:off x="2655889" y="58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71" name="Oval 271">
            <a:extLst>
              <a:ext uri="{FF2B5EF4-FFF2-40B4-BE49-F238E27FC236}">
                <a16:creationId xmlns:a16="http://schemas.microsoft.com/office/drawing/2014/main" id="{47EF9F91-D313-429F-BAF3-7445FDADE4CD}"/>
              </a:ext>
            </a:extLst>
          </p:cNvPr>
          <p:cNvSpPr>
            <a:spLocks noChangeArrowheads="1"/>
          </p:cNvSpPr>
          <p:nvPr/>
        </p:nvSpPr>
        <p:spPr bwMode="auto">
          <a:xfrm>
            <a:off x="2747964"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72" name="Oval 272">
            <a:extLst>
              <a:ext uri="{FF2B5EF4-FFF2-40B4-BE49-F238E27FC236}">
                <a16:creationId xmlns:a16="http://schemas.microsoft.com/office/drawing/2014/main" id="{266C0C95-69BE-4447-B8F6-CD5DB4D8BE70}"/>
              </a:ext>
            </a:extLst>
          </p:cNvPr>
          <p:cNvSpPr>
            <a:spLocks noChangeArrowheads="1"/>
          </p:cNvSpPr>
          <p:nvPr/>
        </p:nvSpPr>
        <p:spPr bwMode="auto">
          <a:xfrm>
            <a:off x="2782889" y="76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73" name="Oval 273">
            <a:extLst>
              <a:ext uri="{FF2B5EF4-FFF2-40B4-BE49-F238E27FC236}">
                <a16:creationId xmlns:a16="http://schemas.microsoft.com/office/drawing/2014/main" id="{99354DCC-2A18-4756-B9B5-198820D1754B}"/>
              </a:ext>
            </a:extLst>
          </p:cNvPr>
          <p:cNvSpPr>
            <a:spLocks noChangeArrowheads="1"/>
          </p:cNvSpPr>
          <p:nvPr/>
        </p:nvSpPr>
        <p:spPr bwMode="auto">
          <a:xfrm>
            <a:off x="2236789" y="70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74" name="Oval 274">
            <a:extLst>
              <a:ext uri="{FF2B5EF4-FFF2-40B4-BE49-F238E27FC236}">
                <a16:creationId xmlns:a16="http://schemas.microsoft.com/office/drawing/2014/main" id="{1871C631-607D-4089-9D03-065DDDBFBE87}"/>
              </a:ext>
            </a:extLst>
          </p:cNvPr>
          <p:cNvSpPr>
            <a:spLocks noChangeArrowheads="1"/>
          </p:cNvSpPr>
          <p:nvPr/>
        </p:nvSpPr>
        <p:spPr bwMode="auto">
          <a:xfrm>
            <a:off x="2822576" y="60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75" name="Oval 275">
            <a:extLst>
              <a:ext uri="{FF2B5EF4-FFF2-40B4-BE49-F238E27FC236}">
                <a16:creationId xmlns:a16="http://schemas.microsoft.com/office/drawing/2014/main" id="{A87B7FF7-11B2-45F3-ABE6-57E02CD3CD5E}"/>
              </a:ext>
            </a:extLst>
          </p:cNvPr>
          <p:cNvSpPr>
            <a:spLocks noChangeArrowheads="1"/>
          </p:cNvSpPr>
          <p:nvPr/>
        </p:nvSpPr>
        <p:spPr bwMode="auto">
          <a:xfrm>
            <a:off x="2860676" y="70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76" name="Oval 276">
            <a:extLst>
              <a:ext uri="{FF2B5EF4-FFF2-40B4-BE49-F238E27FC236}">
                <a16:creationId xmlns:a16="http://schemas.microsoft.com/office/drawing/2014/main" id="{E148CA57-B850-4E5D-A302-39DA8E65FB52}"/>
              </a:ext>
            </a:extLst>
          </p:cNvPr>
          <p:cNvSpPr>
            <a:spLocks noChangeArrowheads="1"/>
          </p:cNvSpPr>
          <p:nvPr/>
        </p:nvSpPr>
        <p:spPr bwMode="auto">
          <a:xfrm>
            <a:off x="2895601"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77" name="Oval 277">
            <a:extLst>
              <a:ext uri="{FF2B5EF4-FFF2-40B4-BE49-F238E27FC236}">
                <a16:creationId xmlns:a16="http://schemas.microsoft.com/office/drawing/2014/main" id="{41024F9B-CD01-46B9-91F0-150DDD5D86ED}"/>
              </a:ext>
            </a:extLst>
          </p:cNvPr>
          <p:cNvSpPr>
            <a:spLocks noChangeArrowheads="1"/>
          </p:cNvSpPr>
          <p:nvPr/>
        </p:nvSpPr>
        <p:spPr bwMode="auto">
          <a:xfrm>
            <a:off x="2922589" y="60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78" name="Oval 278">
            <a:extLst>
              <a:ext uri="{FF2B5EF4-FFF2-40B4-BE49-F238E27FC236}">
                <a16:creationId xmlns:a16="http://schemas.microsoft.com/office/drawing/2014/main" id="{EE96DEB6-82BD-40FC-89B0-7868D9C3F10A}"/>
              </a:ext>
            </a:extLst>
          </p:cNvPr>
          <p:cNvSpPr>
            <a:spLocks noChangeArrowheads="1"/>
          </p:cNvSpPr>
          <p:nvPr/>
        </p:nvSpPr>
        <p:spPr bwMode="auto">
          <a:xfrm>
            <a:off x="3067051" y="67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79" name="Oval 279">
            <a:extLst>
              <a:ext uri="{FF2B5EF4-FFF2-40B4-BE49-F238E27FC236}">
                <a16:creationId xmlns:a16="http://schemas.microsoft.com/office/drawing/2014/main" id="{8BD41334-5190-499A-A231-E6D94E67FCC0}"/>
              </a:ext>
            </a:extLst>
          </p:cNvPr>
          <p:cNvSpPr>
            <a:spLocks noChangeArrowheads="1"/>
          </p:cNvSpPr>
          <p:nvPr/>
        </p:nvSpPr>
        <p:spPr bwMode="auto">
          <a:xfrm>
            <a:off x="3070226"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80" name="Oval 280">
            <a:extLst>
              <a:ext uri="{FF2B5EF4-FFF2-40B4-BE49-F238E27FC236}">
                <a16:creationId xmlns:a16="http://schemas.microsoft.com/office/drawing/2014/main" id="{336EC737-1E14-4C6E-8BDA-A2D28929762E}"/>
              </a:ext>
            </a:extLst>
          </p:cNvPr>
          <p:cNvSpPr>
            <a:spLocks noChangeArrowheads="1"/>
          </p:cNvSpPr>
          <p:nvPr/>
        </p:nvSpPr>
        <p:spPr bwMode="auto">
          <a:xfrm>
            <a:off x="2968626" y="67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81" name="Oval 281">
            <a:extLst>
              <a:ext uri="{FF2B5EF4-FFF2-40B4-BE49-F238E27FC236}">
                <a16:creationId xmlns:a16="http://schemas.microsoft.com/office/drawing/2014/main" id="{94F48FE1-F538-4461-8115-C27120E301E3}"/>
              </a:ext>
            </a:extLst>
          </p:cNvPr>
          <p:cNvSpPr>
            <a:spLocks noChangeArrowheads="1"/>
          </p:cNvSpPr>
          <p:nvPr/>
        </p:nvSpPr>
        <p:spPr bwMode="auto">
          <a:xfrm>
            <a:off x="3028951" y="55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82" name="Oval 282">
            <a:extLst>
              <a:ext uri="{FF2B5EF4-FFF2-40B4-BE49-F238E27FC236}">
                <a16:creationId xmlns:a16="http://schemas.microsoft.com/office/drawing/2014/main" id="{30E379CC-C471-44B8-9113-C46ED1BDF577}"/>
              </a:ext>
            </a:extLst>
          </p:cNvPr>
          <p:cNvSpPr>
            <a:spLocks noChangeArrowheads="1"/>
          </p:cNvSpPr>
          <p:nvPr/>
        </p:nvSpPr>
        <p:spPr bwMode="auto">
          <a:xfrm>
            <a:off x="3236914" y="77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83" name="Oval 283">
            <a:extLst>
              <a:ext uri="{FF2B5EF4-FFF2-40B4-BE49-F238E27FC236}">
                <a16:creationId xmlns:a16="http://schemas.microsoft.com/office/drawing/2014/main" id="{759C053F-6874-4D9B-8983-6D66C738216E}"/>
              </a:ext>
            </a:extLst>
          </p:cNvPr>
          <p:cNvSpPr>
            <a:spLocks noChangeArrowheads="1"/>
          </p:cNvSpPr>
          <p:nvPr/>
        </p:nvSpPr>
        <p:spPr bwMode="auto">
          <a:xfrm>
            <a:off x="3656014" y="67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84" name="Oval 284">
            <a:extLst>
              <a:ext uri="{FF2B5EF4-FFF2-40B4-BE49-F238E27FC236}">
                <a16:creationId xmlns:a16="http://schemas.microsoft.com/office/drawing/2014/main" id="{455A5AD3-E656-48A9-BCCA-8404D36F012C}"/>
              </a:ext>
            </a:extLst>
          </p:cNvPr>
          <p:cNvSpPr>
            <a:spLocks noChangeArrowheads="1"/>
          </p:cNvSpPr>
          <p:nvPr/>
        </p:nvSpPr>
        <p:spPr bwMode="auto">
          <a:xfrm>
            <a:off x="3135314" y="74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85" name="Oval 285">
            <a:extLst>
              <a:ext uri="{FF2B5EF4-FFF2-40B4-BE49-F238E27FC236}">
                <a16:creationId xmlns:a16="http://schemas.microsoft.com/office/drawing/2014/main" id="{F74D607B-6B45-4A69-8E1C-E6C11FD494E3}"/>
              </a:ext>
            </a:extLst>
          </p:cNvPr>
          <p:cNvSpPr>
            <a:spLocks noChangeArrowheads="1"/>
          </p:cNvSpPr>
          <p:nvPr/>
        </p:nvSpPr>
        <p:spPr bwMode="auto">
          <a:xfrm>
            <a:off x="3254376" y="67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86" name="Oval 286">
            <a:extLst>
              <a:ext uri="{FF2B5EF4-FFF2-40B4-BE49-F238E27FC236}">
                <a16:creationId xmlns:a16="http://schemas.microsoft.com/office/drawing/2014/main" id="{20C8396E-0860-42EC-BF1F-007C01305C6C}"/>
              </a:ext>
            </a:extLst>
          </p:cNvPr>
          <p:cNvSpPr>
            <a:spLocks noChangeArrowheads="1"/>
          </p:cNvSpPr>
          <p:nvPr/>
        </p:nvSpPr>
        <p:spPr bwMode="auto">
          <a:xfrm>
            <a:off x="3346451" y="71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87" name="Oval 287">
            <a:extLst>
              <a:ext uri="{FF2B5EF4-FFF2-40B4-BE49-F238E27FC236}">
                <a16:creationId xmlns:a16="http://schemas.microsoft.com/office/drawing/2014/main" id="{01E193B1-AE61-46F2-A7A3-D6D6B8C7B968}"/>
              </a:ext>
            </a:extLst>
          </p:cNvPr>
          <p:cNvSpPr>
            <a:spLocks noChangeArrowheads="1"/>
          </p:cNvSpPr>
          <p:nvPr/>
        </p:nvSpPr>
        <p:spPr bwMode="auto">
          <a:xfrm>
            <a:off x="3408364" y="60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88" name="Oval 288">
            <a:extLst>
              <a:ext uri="{FF2B5EF4-FFF2-40B4-BE49-F238E27FC236}">
                <a16:creationId xmlns:a16="http://schemas.microsoft.com/office/drawing/2014/main" id="{54C2A9B0-EA6A-49AF-8366-10CFCB08EDF0}"/>
              </a:ext>
            </a:extLst>
          </p:cNvPr>
          <p:cNvSpPr>
            <a:spLocks noChangeArrowheads="1"/>
          </p:cNvSpPr>
          <p:nvPr/>
        </p:nvSpPr>
        <p:spPr bwMode="auto">
          <a:xfrm>
            <a:off x="3663951" y="60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89" name="Oval 289">
            <a:extLst>
              <a:ext uri="{FF2B5EF4-FFF2-40B4-BE49-F238E27FC236}">
                <a16:creationId xmlns:a16="http://schemas.microsoft.com/office/drawing/2014/main" id="{79F21422-D18A-4310-9B1F-BBC57EB4F3C2}"/>
              </a:ext>
            </a:extLst>
          </p:cNvPr>
          <p:cNvSpPr>
            <a:spLocks noChangeArrowheads="1"/>
          </p:cNvSpPr>
          <p:nvPr/>
        </p:nvSpPr>
        <p:spPr bwMode="auto">
          <a:xfrm>
            <a:off x="3309939" y="606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90" name="Oval 290">
            <a:extLst>
              <a:ext uri="{FF2B5EF4-FFF2-40B4-BE49-F238E27FC236}">
                <a16:creationId xmlns:a16="http://schemas.microsoft.com/office/drawing/2014/main" id="{6AC711FB-7EE8-4D5D-8ED9-BA5A5C275032}"/>
              </a:ext>
            </a:extLst>
          </p:cNvPr>
          <p:cNvSpPr>
            <a:spLocks noChangeArrowheads="1"/>
          </p:cNvSpPr>
          <p:nvPr/>
        </p:nvSpPr>
        <p:spPr bwMode="auto">
          <a:xfrm>
            <a:off x="3452814" y="65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91" name="Oval 291">
            <a:extLst>
              <a:ext uri="{FF2B5EF4-FFF2-40B4-BE49-F238E27FC236}">
                <a16:creationId xmlns:a16="http://schemas.microsoft.com/office/drawing/2014/main" id="{B693C3A3-D76E-4783-BFF8-5A098C8FB6F3}"/>
              </a:ext>
            </a:extLst>
          </p:cNvPr>
          <p:cNvSpPr>
            <a:spLocks noChangeArrowheads="1"/>
          </p:cNvSpPr>
          <p:nvPr/>
        </p:nvSpPr>
        <p:spPr bwMode="auto">
          <a:xfrm>
            <a:off x="3765551" y="763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92" name="Oval 292">
            <a:extLst>
              <a:ext uri="{FF2B5EF4-FFF2-40B4-BE49-F238E27FC236}">
                <a16:creationId xmlns:a16="http://schemas.microsoft.com/office/drawing/2014/main" id="{CFBF73D1-7CB8-4493-B46E-86F80C9EBE5F}"/>
              </a:ext>
            </a:extLst>
          </p:cNvPr>
          <p:cNvSpPr>
            <a:spLocks noChangeArrowheads="1"/>
          </p:cNvSpPr>
          <p:nvPr/>
        </p:nvSpPr>
        <p:spPr bwMode="auto">
          <a:xfrm>
            <a:off x="3733801" y="65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93" name="Oval 293">
            <a:extLst>
              <a:ext uri="{FF2B5EF4-FFF2-40B4-BE49-F238E27FC236}">
                <a16:creationId xmlns:a16="http://schemas.microsoft.com/office/drawing/2014/main" id="{12C8F93D-5DC2-475E-87C3-3D13E6E61E12}"/>
              </a:ext>
            </a:extLst>
          </p:cNvPr>
          <p:cNvSpPr>
            <a:spLocks noChangeArrowheads="1"/>
          </p:cNvSpPr>
          <p:nvPr/>
        </p:nvSpPr>
        <p:spPr bwMode="auto">
          <a:xfrm>
            <a:off x="3797301" y="85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94" name="Oval 294">
            <a:extLst>
              <a:ext uri="{FF2B5EF4-FFF2-40B4-BE49-F238E27FC236}">
                <a16:creationId xmlns:a16="http://schemas.microsoft.com/office/drawing/2014/main" id="{8941DF54-A757-4851-9E1B-9E007CAA187A}"/>
              </a:ext>
            </a:extLst>
          </p:cNvPr>
          <p:cNvSpPr>
            <a:spLocks noChangeArrowheads="1"/>
          </p:cNvSpPr>
          <p:nvPr/>
        </p:nvSpPr>
        <p:spPr bwMode="auto">
          <a:xfrm>
            <a:off x="3914776" y="890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95" name="Oval 295">
            <a:extLst>
              <a:ext uri="{FF2B5EF4-FFF2-40B4-BE49-F238E27FC236}">
                <a16:creationId xmlns:a16="http://schemas.microsoft.com/office/drawing/2014/main" id="{6B641343-F431-43C7-A12C-102AD56D9CC4}"/>
              </a:ext>
            </a:extLst>
          </p:cNvPr>
          <p:cNvSpPr>
            <a:spLocks noChangeArrowheads="1"/>
          </p:cNvSpPr>
          <p:nvPr/>
        </p:nvSpPr>
        <p:spPr bwMode="auto">
          <a:xfrm>
            <a:off x="2933701"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96" name="Oval 296">
            <a:extLst>
              <a:ext uri="{FF2B5EF4-FFF2-40B4-BE49-F238E27FC236}">
                <a16:creationId xmlns:a16="http://schemas.microsoft.com/office/drawing/2014/main" id="{8196C59D-23E2-44D9-9FC7-14FBA3D13BC5}"/>
              </a:ext>
            </a:extLst>
          </p:cNvPr>
          <p:cNvSpPr>
            <a:spLocks noChangeArrowheads="1"/>
          </p:cNvSpPr>
          <p:nvPr/>
        </p:nvSpPr>
        <p:spPr bwMode="auto">
          <a:xfrm>
            <a:off x="3313114" y="205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97" name="Oval 297">
            <a:extLst>
              <a:ext uri="{FF2B5EF4-FFF2-40B4-BE49-F238E27FC236}">
                <a16:creationId xmlns:a16="http://schemas.microsoft.com/office/drawing/2014/main" id="{00446F24-8B5E-4AE7-B41B-FF5887164FC6}"/>
              </a:ext>
            </a:extLst>
          </p:cNvPr>
          <p:cNvSpPr>
            <a:spLocks noChangeArrowheads="1"/>
          </p:cNvSpPr>
          <p:nvPr/>
        </p:nvSpPr>
        <p:spPr bwMode="auto">
          <a:xfrm>
            <a:off x="3057526" y="2065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98" name="Oval 298">
            <a:extLst>
              <a:ext uri="{FF2B5EF4-FFF2-40B4-BE49-F238E27FC236}">
                <a16:creationId xmlns:a16="http://schemas.microsoft.com/office/drawing/2014/main" id="{76BADED3-BD4A-4B03-BC3A-FD011A13A22A}"/>
              </a:ext>
            </a:extLst>
          </p:cNvPr>
          <p:cNvSpPr>
            <a:spLocks noChangeArrowheads="1"/>
          </p:cNvSpPr>
          <p:nvPr/>
        </p:nvSpPr>
        <p:spPr bwMode="auto">
          <a:xfrm>
            <a:off x="2879726" y="20478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99" name="Oval 299">
            <a:extLst>
              <a:ext uri="{FF2B5EF4-FFF2-40B4-BE49-F238E27FC236}">
                <a16:creationId xmlns:a16="http://schemas.microsoft.com/office/drawing/2014/main" id="{BD50E51E-8874-468C-B326-9D3D4C4C3364}"/>
              </a:ext>
            </a:extLst>
          </p:cNvPr>
          <p:cNvSpPr>
            <a:spLocks noChangeArrowheads="1"/>
          </p:cNvSpPr>
          <p:nvPr/>
        </p:nvSpPr>
        <p:spPr bwMode="auto">
          <a:xfrm>
            <a:off x="2651126" y="203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00" name="Oval 300">
            <a:extLst>
              <a:ext uri="{FF2B5EF4-FFF2-40B4-BE49-F238E27FC236}">
                <a16:creationId xmlns:a16="http://schemas.microsoft.com/office/drawing/2014/main" id="{1C54078C-7812-488B-841E-C0C3D62831D4}"/>
              </a:ext>
            </a:extLst>
          </p:cNvPr>
          <p:cNvSpPr>
            <a:spLocks noChangeArrowheads="1"/>
          </p:cNvSpPr>
          <p:nvPr/>
        </p:nvSpPr>
        <p:spPr bwMode="auto">
          <a:xfrm>
            <a:off x="2386013" y="20399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01" name="Oval 301">
            <a:extLst>
              <a:ext uri="{FF2B5EF4-FFF2-40B4-BE49-F238E27FC236}">
                <a16:creationId xmlns:a16="http://schemas.microsoft.com/office/drawing/2014/main" id="{3680EA13-44A8-4249-82B7-BA16357FD965}"/>
              </a:ext>
            </a:extLst>
          </p:cNvPr>
          <p:cNvSpPr>
            <a:spLocks noChangeArrowheads="1"/>
          </p:cNvSpPr>
          <p:nvPr/>
        </p:nvSpPr>
        <p:spPr bwMode="auto">
          <a:xfrm>
            <a:off x="5729289" y="1666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02" name="Oval 302">
            <a:extLst>
              <a:ext uri="{FF2B5EF4-FFF2-40B4-BE49-F238E27FC236}">
                <a16:creationId xmlns:a16="http://schemas.microsoft.com/office/drawing/2014/main" id="{58F261B9-3A6B-40E3-93D7-8F9FB0C44085}"/>
              </a:ext>
            </a:extLst>
          </p:cNvPr>
          <p:cNvSpPr>
            <a:spLocks noChangeArrowheads="1"/>
          </p:cNvSpPr>
          <p:nvPr/>
        </p:nvSpPr>
        <p:spPr bwMode="auto">
          <a:xfrm>
            <a:off x="5210176" y="168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03" name="Oval 303">
            <a:extLst>
              <a:ext uri="{FF2B5EF4-FFF2-40B4-BE49-F238E27FC236}">
                <a16:creationId xmlns:a16="http://schemas.microsoft.com/office/drawing/2014/main" id="{9AA8374B-5399-4851-9609-1B3649A46FA4}"/>
              </a:ext>
            </a:extLst>
          </p:cNvPr>
          <p:cNvSpPr>
            <a:spLocks noChangeArrowheads="1"/>
          </p:cNvSpPr>
          <p:nvPr/>
        </p:nvSpPr>
        <p:spPr bwMode="auto">
          <a:xfrm>
            <a:off x="5240339" y="135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04" name="Oval 304">
            <a:extLst>
              <a:ext uri="{FF2B5EF4-FFF2-40B4-BE49-F238E27FC236}">
                <a16:creationId xmlns:a16="http://schemas.microsoft.com/office/drawing/2014/main" id="{B2EEF0C2-27F8-4FA7-B7A9-48DD48EA7397}"/>
              </a:ext>
            </a:extLst>
          </p:cNvPr>
          <p:cNvSpPr>
            <a:spLocks noChangeArrowheads="1"/>
          </p:cNvSpPr>
          <p:nvPr/>
        </p:nvSpPr>
        <p:spPr bwMode="auto">
          <a:xfrm>
            <a:off x="5233989" y="199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05" name="Oval 305">
            <a:extLst>
              <a:ext uri="{FF2B5EF4-FFF2-40B4-BE49-F238E27FC236}">
                <a16:creationId xmlns:a16="http://schemas.microsoft.com/office/drawing/2014/main" id="{6A1C2D98-E685-4BE6-B4A2-9DB548371BAB}"/>
              </a:ext>
            </a:extLst>
          </p:cNvPr>
          <p:cNvSpPr>
            <a:spLocks noChangeArrowheads="1"/>
          </p:cNvSpPr>
          <p:nvPr/>
        </p:nvSpPr>
        <p:spPr bwMode="auto">
          <a:xfrm>
            <a:off x="5129214" y="191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06" name="Oval 306">
            <a:extLst>
              <a:ext uri="{FF2B5EF4-FFF2-40B4-BE49-F238E27FC236}">
                <a16:creationId xmlns:a16="http://schemas.microsoft.com/office/drawing/2014/main" id="{6BCDE09E-12AC-469A-94B0-DC96C0EB72F6}"/>
              </a:ext>
            </a:extLst>
          </p:cNvPr>
          <p:cNvSpPr>
            <a:spLocks noChangeArrowheads="1"/>
          </p:cNvSpPr>
          <p:nvPr/>
        </p:nvSpPr>
        <p:spPr bwMode="auto">
          <a:xfrm>
            <a:off x="5200651" y="191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07" name="Oval 307">
            <a:extLst>
              <a:ext uri="{FF2B5EF4-FFF2-40B4-BE49-F238E27FC236}">
                <a16:creationId xmlns:a16="http://schemas.microsoft.com/office/drawing/2014/main" id="{14F5848E-E670-4CBE-AD30-74B619E53BB0}"/>
              </a:ext>
            </a:extLst>
          </p:cNvPr>
          <p:cNvSpPr>
            <a:spLocks noChangeArrowheads="1"/>
          </p:cNvSpPr>
          <p:nvPr/>
        </p:nvSpPr>
        <p:spPr bwMode="auto">
          <a:xfrm>
            <a:off x="5224464" y="184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08" name="Oval 308">
            <a:extLst>
              <a:ext uri="{FF2B5EF4-FFF2-40B4-BE49-F238E27FC236}">
                <a16:creationId xmlns:a16="http://schemas.microsoft.com/office/drawing/2014/main" id="{A887C2E1-C862-4271-9564-0351E0FF5DF9}"/>
              </a:ext>
            </a:extLst>
          </p:cNvPr>
          <p:cNvSpPr>
            <a:spLocks noChangeArrowheads="1"/>
          </p:cNvSpPr>
          <p:nvPr/>
        </p:nvSpPr>
        <p:spPr bwMode="auto">
          <a:xfrm>
            <a:off x="5126039" y="185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09" name="Oval 309">
            <a:extLst>
              <a:ext uri="{FF2B5EF4-FFF2-40B4-BE49-F238E27FC236}">
                <a16:creationId xmlns:a16="http://schemas.microsoft.com/office/drawing/2014/main" id="{3170845B-13CD-4ECA-BCF3-74E739F3845E}"/>
              </a:ext>
            </a:extLst>
          </p:cNvPr>
          <p:cNvSpPr>
            <a:spLocks noChangeArrowheads="1"/>
          </p:cNvSpPr>
          <p:nvPr/>
        </p:nvSpPr>
        <p:spPr bwMode="auto">
          <a:xfrm>
            <a:off x="5259389" y="175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10" name="Oval 310">
            <a:extLst>
              <a:ext uri="{FF2B5EF4-FFF2-40B4-BE49-F238E27FC236}">
                <a16:creationId xmlns:a16="http://schemas.microsoft.com/office/drawing/2014/main" id="{C63DFFE8-B5B7-494A-8A01-C3824F7FC532}"/>
              </a:ext>
            </a:extLst>
          </p:cNvPr>
          <p:cNvSpPr>
            <a:spLocks noChangeArrowheads="1"/>
          </p:cNvSpPr>
          <p:nvPr/>
        </p:nvSpPr>
        <p:spPr bwMode="auto">
          <a:xfrm>
            <a:off x="5227639" y="158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11" name="Oval 311">
            <a:extLst>
              <a:ext uri="{FF2B5EF4-FFF2-40B4-BE49-F238E27FC236}">
                <a16:creationId xmlns:a16="http://schemas.microsoft.com/office/drawing/2014/main" id="{FB65FE79-51D3-44F7-A21E-DE1828F6E962}"/>
              </a:ext>
            </a:extLst>
          </p:cNvPr>
          <p:cNvSpPr>
            <a:spLocks noChangeArrowheads="1"/>
          </p:cNvSpPr>
          <p:nvPr/>
        </p:nvSpPr>
        <p:spPr bwMode="auto">
          <a:xfrm>
            <a:off x="5319714" y="162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12" name="Oval 312">
            <a:extLst>
              <a:ext uri="{FF2B5EF4-FFF2-40B4-BE49-F238E27FC236}">
                <a16:creationId xmlns:a16="http://schemas.microsoft.com/office/drawing/2014/main" id="{9D0F3374-4059-4925-B46E-A41390DE81FF}"/>
              </a:ext>
            </a:extLst>
          </p:cNvPr>
          <p:cNvSpPr>
            <a:spLocks noChangeArrowheads="1"/>
          </p:cNvSpPr>
          <p:nvPr/>
        </p:nvSpPr>
        <p:spPr bwMode="auto">
          <a:xfrm>
            <a:off x="5354639" y="176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13" name="Oval 313">
            <a:extLst>
              <a:ext uri="{FF2B5EF4-FFF2-40B4-BE49-F238E27FC236}">
                <a16:creationId xmlns:a16="http://schemas.microsoft.com/office/drawing/2014/main" id="{3EABEA1A-BC33-4024-ABC2-62F61C689C64}"/>
              </a:ext>
            </a:extLst>
          </p:cNvPr>
          <p:cNvSpPr>
            <a:spLocks noChangeArrowheads="1"/>
          </p:cNvSpPr>
          <p:nvPr/>
        </p:nvSpPr>
        <p:spPr bwMode="auto">
          <a:xfrm>
            <a:off x="5381626" y="151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14" name="Oval 314">
            <a:extLst>
              <a:ext uri="{FF2B5EF4-FFF2-40B4-BE49-F238E27FC236}">
                <a16:creationId xmlns:a16="http://schemas.microsoft.com/office/drawing/2014/main" id="{82C3BB9A-96BE-4F85-B269-34B58F3207E1}"/>
              </a:ext>
            </a:extLst>
          </p:cNvPr>
          <p:cNvSpPr>
            <a:spLocks noChangeArrowheads="1"/>
          </p:cNvSpPr>
          <p:nvPr/>
        </p:nvSpPr>
        <p:spPr bwMode="auto">
          <a:xfrm>
            <a:off x="5384801" y="143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15" name="Oval 315">
            <a:extLst>
              <a:ext uri="{FF2B5EF4-FFF2-40B4-BE49-F238E27FC236}">
                <a16:creationId xmlns:a16="http://schemas.microsoft.com/office/drawing/2014/main" id="{26D5B326-8BC6-4A16-9BBE-4D964573CA2D}"/>
              </a:ext>
            </a:extLst>
          </p:cNvPr>
          <p:cNvSpPr>
            <a:spLocks noChangeArrowheads="1"/>
          </p:cNvSpPr>
          <p:nvPr/>
        </p:nvSpPr>
        <p:spPr bwMode="auto">
          <a:xfrm>
            <a:off x="5283201" y="1516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16" name="Oval 316">
            <a:extLst>
              <a:ext uri="{FF2B5EF4-FFF2-40B4-BE49-F238E27FC236}">
                <a16:creationId xmlns:a16="http://schemas.microsoft.com/office/drawing/2014/main" id="{4B4BC1C3-40F3-428A-ABE0-C9E7BEA50C7D}"/>
              </a:ext>
            </a:extLst>
          </p:cNvPr>
          <p:cNvSpPr>
            <a:spLocks noChangeArrowheads="1"/>
          </p:cNvSpPr>
          <p:nvPr/>
        </p:nvSpPr>
        <p:spPr bwMode="auto">
          <a:xfrm>
            <a:off x="5368926" y="192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17" name="Oval 317">
            <a:extLst>
              <a:ext uri="{FF2B5EF4-FFF2-40B4-BE49-F238E27FC236}">
                <a16:creationId xmlns:a16="http://schemas.microsoft.com/office/drawing/2014/main" id="{978C8DFB-944E-4988-9F22-CF454EBCA789}"/>
              </a:ext>
            </a:extLst>
          </p:cNvPr>
          <p:cNvSpPr>
            <a:spLocks noChangeArrowheads="1"/>
          </p:cNvSpPr>
          <p:nvPr/>
        </p:nvSpPr>
        <p:spPr bwMode="auto">
          <a:xfrm>
            <a:off x="5270501" y="192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18" name="Oval 318">
            <a:extLst>
              <a:ext uri="{FF2B5EF4-FFF2-40B4-BE49-F238E27FC236}">
                <a16:creationId xmlns:a16="http://schemas.microsoft.com/office/drawing/2014/main" id="{0AC5104B-B224-4887-BAA5-C2F1291A2B0A}"/>
              </a:ext>
            </a:extLst>
          </p:cNvPr>
          <p:cNvSpPr>
            <a:spLocks noChangeArrowheads="1"/>
          </p:cNvSpPr>
          <p:nvPr/>
        </p:nvSpPr>
        <p:spPr bwMode="auto">
          <a:xfrm>
            <a:off x="5394326" y="160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19" name="Oval 319">
            <a:extLst>
              <a:ext uri="{FF2B5EF4-FFF2-40B4-BE49-F238E27FC236}">
                <a16:creationId xmlns:a16="http://schemas.microsoft.com/office/drawing/2014/main" id="{301A5F75-F9B7-4E5A-B99B-A6B3F6AF4F37}"/>
              </a:ext>
            </a:extLst>
          </p:cNvPr>
          <p:cNvSpPr>
            <a:spLocks noChangeArrowheads="1"/>
          </p:cNvSpPr>
          <p:nvPr/>
        </p:nvSpPr>
        <p:spPr bwMode="auto">
          <a:xfrm>
            <a:off x="5432426" y="171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20" name="Oval 320">
            <a:extLst>
              <a:ext uri="{FF2B5EF4-FFF2-40B4-BE49-F238E27FC236}">
                <a16:creationId xmlns:a16="http://schemas.microsoft.com/office/drawing/2014/main" id="{B7B5A740-6080-42A3-A463-E1AB3A34FEB0}"/>
              </a:ext>
            </a:extLst>
          </p:cNvPr>
          <p:cNvSpPr>
            <a:spLocks noChangeArrowheads="1"/>
          </p:cNvSpPr>
          <p:nvPr/>
        </p:nvSpPr>
        <p:spPr bwMode="auto">
          <a:xfrm>
            <a:off x="5467351" y="185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21" name="Oval 321">
            <a:extLst>
              <a:ext uri="{FF2B5EF4-FFF2-40B4-BE49-F238E27FC236}">
                <a16:creationId xmlns:a16="http://schemas.microsoft.com/office/drawing/2014/main" id="{31EDF640-38EA-45B3-806F-AFB014332889}"/>
              </a:ext>
            </a:extLst>
          </p:cNvPr>
          <p:cNvSpPr>
            <a:spLocks noChangeArrowheads="1"/>
          </p:cNvSpPr>
          <p:nvPr/>
        </p:nvSpPr>
        <p:spPr bwMode="auto">
          <a:xfrm>
            <a:off x="5494339" y="1604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22" name="Oval 322">
            <a:extLst>
              <a:ext uri="{FF2B5EF4-FFF2-40B4-BE49-F238E27FC236}">
                <a16:creationId xmlns:a16="http://schemas.microsoft.com/office/drawing/2014/main" id="{4AEA5A31-C4AF-4A18-8C57-C95C3C7D8F3A}"/>
              </a:ext>
            </a:extLst>
          </p:cNvPr>
          <p:cNvSpPr>
            <a:spLocks noChangeArrowheads="1"/>
          </p:cNvSpPr>
          <p:nvPr/>
        </p:nvSpPr>
        <p:spPr bwMode="auto">
          <a:xfrm>
            <a:off x="5497514" y="1519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23" name="Oval 323">
            <a:extLst>
              <a:ext uri="{FF2B5EF4-FFF2-40B4-BE49-F238E27FC236}">
                <a16:creationId xmlns:a16="http://schemas.microsoft.com/office/drawing/2014/main" id="{BBBE66BA-D875-48F8-90BB-7EA304692396}"/>
              </a:ext>
            </a:extLst>
          </p:cNvPr>
          <p:cNvSpPr>
            <a:spLocks noChangeArrowheads="1"/>
          </p:cNvSpPr>
          <p:nvPr/>
        </p:nvSpPr>
        <p:spPr bwMode="auto">
          <a:xfrm>
            <a:off x="5413376" y="1477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24" name="Oval 324">
            <a:extLst>
              <a:ext uri="{FF2B5EF4-FFF2-40B4-BE49-F238E27FC236}">
                <a16:creationId xmlns:a16="http://schemas.microsoft.com/office/drawing/2014/main" id="{3E9DD9F3-5D84-41E1-9FA1-77B3A4AE9598}"/>
              </a:ext>
            </a:extLst>
          </p:cNvPr>
          <p:cNvSpPr>
            <a:spLocks noChangeArrowheads="1"/>
          </p:cNvSpPr>
          <p:nvPr/>
        </p:nvSpPr>
        <p:spPr bwMode="auto">
          <a:xfrm>
            <a:off x="5472114" y="139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25" name="Oval 325">
            <a:extLst>
              <a:ext uri="{FF2B5EF4-FFF2-40B4-BE49-F238E27FC236}">
                <a16:creationId xmlns:a16="http://schemas.microsoft.com/office/drawing/2014/main" id="{958FB964-0A8A-4B88-8B87-75BEC97B4E8C}"/>
              </a:ext>
            </a:extLst>
          </p:cNvPr>
          <p:cNvSpPr>
            <a:spLocks noChangeArrowheads="1"/>
          </p:cNvSpPr>
          <p:nvPr/>
        </p:nvSpPr>
        <p:spPr bwMode="auto">
          <a:xfrm>
            <a:off x="5481639" y="200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26" name="Oval 326">
            <a:extLst>
              <a:ext uri="{FF2B5EF4-FFF2-40B4-BE49-F238E27FC236}">
                <a16:creationId xmlns:a16="http://schemas.microsoft.com/office/drawing/2014/main" id="{B525365F-53DE-4124-86BA-606CBD9F01C6}"/>
              </a:ext>
            </a:extLst>
          </p:cNvPr>
          <p:cNvSpPr>
            <a:spLocks noChangeArrowheads="1"/>
          </p:cNvSpPr>
          <p:nvPr/>
        </p:nvSpPr>
        <p:spPr bwMode="auto">
          <a:xfrm>
            <a:off x="5516564" y="191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27" name="Oval 327">
            <a:extLst>
              <a:ext uri="{FF2B5EF4-FFF2-40B4-BE49-F238E27FC236}">
                <a16:creationId xmlns:a16="http://schemas.microsoft.com/office/drawing/2014/main" id="{42F5CAEC-37F1-45A8-A338-2C1575B652E9}"/>
              </a:ext>
            </a:extLst>
          </p:cNvPr>
          <p:cNvSpPr>
            <a:spLocks noChangeArrowheads="1"/>
          </p:cNvSpPr>
          <p:nvPr/>
        </p:nvSpPr>
        <p:spPr bwMode="auto">
          <a:xfrm>
            <a:off x="5603876"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28" name="Oval 328">
            <a:extLst>
              <a:ext uri="{FF2B5EF4-FFF2-40B4-BE49-F238E27FC236}">
                <a16:creationId xmlns:a16="http://schemas.microsoft.com/office/drawing/2014/main" id="{AE5F9197-C86C-450A-AF99-C31ABFF0E276}"/>
              </a:ext>
            </a:extLst>
          </p:cNvPr>
          <p:cNvSpPr>
            <a:spLocks noChangeArrowheads="1"/>
          </p:cNvSpPr>
          <p:nvPr/>
        </p:nvSpPr>
        <p:spPr bwMode="auto">
          <a:xfrm>
            <a:off x="5576889" y="178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29" name="Oval 329">
            <a:extLst>
              <a:ext uri="{FF2B5EF4-FFF2-40B4-BE49-F238E27FC236}">
                <a16:creationId xmlns:a16="http://schemas.microsoft.com/office/drawing/2014/main" id="{AE7F69FE-74A2-4178-A9F4-A1334C205871}"/>
              </a:ext>
            </a:extLst>
          </p:cNvPr>
          <p:cNvSpPr>
            <a:spLocks noChangeArrowheads="1"/>
          </p:cNvSpPr>
          <p:nvPr/>
        </p:nvSpPr>
        <p:spPr bwMode="auto">
          <a:xfrm>
            <a:off x="5611814"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30" name="Oval 330">
            <a:extLst>
              <a:ext uri="{FF2B5EF4-FFF2-40B4-BE49-F238E27FC236}">
                <a16:creationId xmlns:a16="http://schemas.microsoft.com/office/drawing/2014/main" id="{1BBF9E26-BD32-4D9F-BAC2-BA1C13B40540}"/>
              </a:ext>
            </a:extLst>
          </p:cNvPr>
          <p:cNvSpPr>
            <a:spLocks noChangeArrowheads="1"/>
          </p:cNvSpPr>
          <p:nvPr/>
        </p:nvSpPr>
        <p:spPr bwMode="auto">
          <a:xfrm>
            <a:off x="5641976" y="1595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31" name="Oval 331">
            <a:extLst>
              <a:ext uri="{FF2B5EF4-FFF2-40B4-BE49-F238E27FC236}">
                <a16:creationId xmlns:a16="http://schemas.microsoft.com/office/drawing/2014/main" id="{268CB19D-C5F3-47E9-841D-D8ABA2BFB57D}"/>
              </a:ext>
            </a:extLst>
          </p:cNvPr>
          <p:cNvSpPr>
            <a:spLocks noChangeArrowheads="1"/>
          </p:cNvSpPr>
          <p:nvPr/>
        </p:nvSpPr>
        <p:spPr bwMode="auto">
          <a:xfrm>
            <a:off x="5540376" y="167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32" name="Oval 332">
            <a:extLst>
              <a:ext uri="{FF2B5EF4-FFF2-40B4-BE49-F238E27FC236}">
                <a16:creationId xmlns:a16="http://schemas.microsoft.com/office/drawing/2014/main" id="{548B0296-97C5-49B8-B279-470206AC112D}"/>
              </a:ext>
            </a:extLst>
          </p:cNvPr>
          <p:cNvSpPr>
            <a:spLocks noChangeArrowheads="1"/>
          </p:cNvSpPr>
          <p:nvPr/>
        </p:nvSpPr>
        <p:spPr bwMode="auto">
          <a:xfrm>
            <a:off x="5616576" y="1466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33" name="Oval 333">
            <a:extLst>
              <a:ext uri="{FF2B5EF4-FFF2-40B4-BE49-F238E27FC236}">
                <a16:creationId xmlns:a16="http://schemas.microsoft.com/office/drawing/2014/main" id="{28180FA2-B916-434C-BC3D-170060119423}"/>
              </a:ext>
            </a:extLst>
          </p:cNvPr>
          <p:cNvSpPr>
            <a:spLocks noChangeArrowheads="1"/>
          </p:cNvSpPr>
          <p:nvPr/>
        </p:nvSpPr>
        <p:spPr bwMode="auto">
          <a:xfrm>
            <a:off x="5576889" y="1371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34" name="Oval 334">
            <a:extLst>
              <a:ext uri="{FF2B5EF4-FFF2-40B4-BE49-F238E27FC236}">
                <a16:creationId xmlns:a16="http://schemas.microsoft.com/office/drawing/2014/main" id="{E800FFED-8837-458E-A45E-12C20606013A}"/>
              </a:ext>
            </a:extLst>
          </p:cNvPr>
          <p:cNvSpPr>
            <a:spLocks noChangeArrowheads="1"/>
          </p:cNvSpPr>
          <p:nvPr/>
        </p:nvSpPr>
        <p:spPr bwMode="auto">
          <a:xfrm>
            <a:off x="5600701"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35" name="Oval 335">
            <a:extLst>
              <a:ext uri="{FF2B5EF4-FFF2-40B4-BE49-F238E27FC236}">
                <a16:creationId xmlns:a16="http://schemas.microsoft.com/office/drawing/2014/main" id="{563BDA0E-5C09-4F18-9DCA-0ECE9AE0FEDD}"/>
              </a:ext>
            </a:extLst>
          </p:cNvPr>
          <p:cNvSpPr>
            <a:spLocks noChangeArrowheads="1"/>
          </p:cNvSpPr>
          <p:nvPr/>
        </p:nvSpPr>
        <p:spPr bwMode="auto">
          <a:xfrm>
            <a:off x="5754689" y="140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36" name="Oval 336">
            <a:extLst>
              <a:ext uri="{FF2B5EF4-FFF2-40B4-BE49-F238E27FC236}">
                <a16:creationId xmlns:a16="http://schemas.microsoft.com/office/drawing/2014/main" id="{4BD4FC82-4E1F-4B1B-A151-FB466BF8F93D}"/>
              </a:ext>
            </a:extLst>
          </p:cNvPr>
          <p:cNvSpPr>
            <a:spLocks noChangeArrowheads="1"/>
          </p:cNvSpPr>
          <p:nvPr/>
        </p:nvSpPr>
        <p:spPr bwMode="auto">
          <a:xfrm>
            <a:off x="5737226" y="153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37" name="Oval 337">
            <a:extLst>
              <a:ext uri="{FF2B5EF4-FFF2-40B4-BE49-F238E27FC236}">
                <a16:creationId xmlns:a16="http://schemas.microsoft.com/office/drawing/2014/main" id="{F3C53DA7-04AA-477C-AA3A-3D134624267C}"/>
              </a:ext>
            </a:extLst>
          </p:cNvPr>
          <p:cNvSpPr>
            <a:spLocks noChangeArrowheads="1"/>
          </p:cNvSpPr>
          <p:nvPr/>
        </p:nvSpPr>
        <p:spPr bwMode="auto">
          <a:xfrm>
            <a:off x="5727701" y="2008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38" name="Oval 338">
            <a:extLst>
              <a:ext uri="{FF2B5EF4-FFF2-40B4-BE49-F238E27FC236}">
                <a16:creationId xmlns:a16="http://schemas.microsoft.com/office/drawing/2014/main" id="{461F8399-3CB1-4B8A-8BC3-36E32FD0E36B}"/>
              </a:ext>
            </a:extLst>
          </p:cNvPr>
          <p:cNvSpPr>
            <a:spLocks noChangeArrowheads="1"/>
          </p:cNvSpPr>
          <p:nvPr/>
        </p:nvSpPr>
        <p:spPr bwMode="auto">
          <a:xfrm>
            <a:off x="5724526" y="194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39" name="Oval 339">
            <a:extLst>
              <a:ext uri="{FF2B5EF4-FFF2-40B4-BE49-F238E27FC236}">
                <a16:creationId xmlns:a16="http://schemas.microsoft.com/office/drawing/2014/main" id="{8745992B-EC7F-4361-9F27-AD243B05DAF8}"/>
              </a:ext>
            </a:extLst>
          </p:cNvPr>
          <p:cNvSpPr>
            <a:spLocks noChangeArrowheads="1"/>
          </p:cNvSpPr>
          <p:nvPr/>
        </p:nvSpPr>
        <p:spPr bwMode="auto">
          <a:xfrm>
            <a:off x="5707064" y="174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40" name="Oval 340">
            <a:extLst>
              <a:ext uri="{FF2B5EF4-FFF2-40B4-BE49-F238E27FC236}">
                <a16:creationId xmlns:a16="http://schemas.microsoft.com/office/drawing/2014/main" id="{22FB410F-3244-4078-8FBF-ABFC28ECE755}"/>
              </a:ext>
            </a:extLst>
          </p:cNvPr>
          <p:cNvSpPr>
            <a:spLocks noChangeArrowheads="1"/>
          </p:cNvSpPr>
          <p:nvPr/>
        </p:nvSpPr>
        <p:spPr bwMode="auto">
          <a:xfrm>
            <a:off x="5759451" y="79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41" name="Oval 341">
            <a:extLst>
              <a:ext uri="{FF2B5EF4-FFF2-40B4-BE49-F238E27FC236}">
                <a16:creationId xmlns:a16="http://schemas.microsoft.com/office/drawing/2014/main" id="{309902AC-32F6-4BF5-ADAD-AC89F5343FDD}"/>
              </a:ext>
            </a:extLst>
          </p:cNvPr>
          <p:cNvSpPr>
            <a:spLocks noChangeArrowheads="1"/>
          </p:cNvSpPr>
          <p:nvPr/>
        </p:nvSpPr>
        <p:spPr bwMode="auto">
          <a:xfrm>
            <a:off x="5205414" y="67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42" name="Oval 342">
            <a:extLst>
              <a:ext uri="{FF2B5EF4-FFF2-40B4-BE49-F238E27FC236}">
                <a16:creationId xmlns:a16="http://schemas.microsoft.com/office/drawing/2014/main" id="{26718C0C-400F-420F-B2F3-241729C28C7A}"/>
              </a:ext>
            </a:extLst>
          </p:cNvPr>
          <p:cNvSpPr>
            <a:spLocks noChangeArrowheads="1"/>
          </p:cNvSpPr>
          <p:nvPr/>
        </p:nvSpPr>
        <p:spPr bwMode="auto">
          <a:xfrm>
            <a:off x="5240339" y="81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43" name="Oval 343">
            <a:extLst>
              <a:ext uri="{FF2B5EF4-FFF2-40B4-BE49-F238E27FC236}">
                <a16:creationId xmlns:a16="http://schemas.microsoft.com/office/drawing/2014/main" id="{70E9E0A1-4B13-4E40-97E0-887B94569B41}"/>
              </a:ext>
            </a:extLst>
          </p:cNvPr>
          <p:cNvSpPr>
            <a:spLocks noChangeArrowheads="1"/>
          </p:cNvSpPr>
          <p:nvPr/>
        </p:nvSpPr>
        <p:spPr bwMode="auto">
          <a:xfrm>
            <a:off x="5246689" y="123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44" name="Oval 344">
            <a:extLst>
              <a:ext uri="{FF2B5EF4-FFF2-40B4-BE49-F238E27FC236}">
                <a16:creationId xmlns:a16="http://schemas.microsoft.com/office/drawing/2014/main" id="{8F8E99AA-09FA-4B4D-B541-AFB7724D9790}"/>
              </a:ext>
            </a:extLst>
          </p:cNvPr>
          <p:cNvSpPr>
            <a:spLocks noChangeArrowheads="1"/>
          </p:cNvSpPr>
          <p:nvPr/>
        </p:nvSpPr>
        <p:spPr bwMode="auto">
          <a:xfrm>
            <a:off x="5264151" y="111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45" name="Oval 345">
            <a:extLst>
              <a:ext uri="{FF2B5EF4-FFF2-40B4-BE49-F238E27FC236}">
                <a16:creationId xmlns:a16="http://schemas.microsoft.com/office/drawing/2014/main" id="{E84427EA-F4B7-4289-8698-A2330BED91C6}"/>
              </a:ext>
            </a:extLst>
          </p:cNvPr>
          <p:cNvSpPr>
            <a:spLocks noChangeArrowheads="1"/>
          </p:cNvSpPr>
          <p:nvPr/>
        </p:nvSpPr>
        <p:spPr bwMode="auto">
          <a:xfrm>
            <a:off x="5159376" y="103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46" name="Oval 346">
            <a:extLst>
              <a:ext uri="{FF2B5EF4-FFF2-40B4-BE49-F238E27FC236}">
                <a16:creationId xmlns:a16="http://schemas.microsoft.com/office/drawing/2014/main" id="{938EB085-549F-42F2-8ED0-460FC927DC66}"/>
              </a:ext>
            </a:extLst>
          </p:cNvPr>
          <p:cNvSpPr>
            <a:spLocks noChangeArrowheads="1"/>
          </p:cNvSpPr>
          <p:nvPr/>
        </p:nvSpPr>
        <p:spPr bwMode="auto">
          <a:xfrm>
            <a:off x="5254626" y="96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47" name="Oval 347">
            <a:extLst>
              <a:ext uri="{FF2B5EF4-FFF2-40B4-BE49-F238E27FC236}">
                <a16:creationId xmlns:a16="http://schemas.microsoft.com/office/drawing/2014/main" id="{D630C03B-66BB-46AA-B656-3A1972FD4BD3}"/>
              </a:ext>
            </a:extLst>
          </p:cNvPr>
          <p:cNvSpPr>
            <a:spLocks noChangeArrowheads="1"/>
          </p:cNvSpPr>
          <p:nvPr/>
        </p:nvSpPr>
        <p:spPr bwMode="auto">
          <a:xfrm>
            <a:off x="5156201"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48" name="Oval 348">
            <a:extLst>
              <a:ext uri="{FF2B5EF4-FFF2-40B4-BE49-F238E27FC236}">
                <a16:creationId xmlns:a16="http://schemas.microsoft.com/office/drawing/2014/main" id="{1F5B87E9-C82B-43E7-B657-A118B07A08A3}"/>
              </a:ext>
            </a:extLst>
          </p:cNvPr>
          <p:cNvSpPr>
            <a:spLocks noChangeArrowheads="1"/>
          </p:cNvSpPr>
          <p:nvPr/>
        </p:nvSpPr>
        <p:spPr bwMode="auto">
          <a:xfrm>
            <a:off x="5289551" y="87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49" name="Oval 349">
            <a:extLst>
              <a:ext uri="{FF2B5EF4-FFF2-40B4-BE49-F238E27FC236}">
                <a16:creationId xmlns:a16="http://schemas.microsoft.com/office/drawing/2014/main" id="{253BEAA7-AEA0-4A4E-A339-337D6DDB7728}"/>
              </a:ext>
            </a:extLst>
          </p:cNvPr>
          <p:cNvSpPr>
            <a:spLocks noChangeArrowheads="1"/>
          </p:cNvSpPr>
          <p:nvPr/>
        </p:nvSpPr>
        <p:spPr bwMode="auto">
          <a:xfrm>
            <a:off x="5138739" y="77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50" name="Oval 350">
            <a:extLst>
              <a:ext uri="{FF2B5EF4-FFF2-40B4-BE49-F238E27FC236}">
                <a16:creationId xmlns:a16="http://schemas.microsoft.com/office/drawing/2014/main" id="{56DF96A1-EE6A-450B-96E6-98BA354FE62D}"/>
              </a:ext>
            </a:extLst>
          </p:cNvPr>
          <p:cNvSpPr>
            <a:spLocks noChangeArrowheads="1"/>
          </p:cNvSpPr>
          <p:nvPr/>
        </p:nvSpPr>
        <p:spPr bwMode="auto">
          <a:xfrm>
            <a:off x="5257801" y="708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51" name="Oval 351">
            <a:extLst>
              <a:ext uri="{FF2B5EF4-FFF2-40B4-BE49-F238E27FC236}">
                <a16:creationId xmlns:a16="http://schemas.microsoft.com/office/drawing/2014/main" id="{25C71D0A-E7F3-483C-B22D-93E0CB61AD91}"/>
              </a:ext>
            </a:extLst>
          </p:cNvPr>
          <p:cNvSpPr>
            <a:spLocks noChangeArrowheads="1"/>
          </p:cNvSpPr>
          <p:nvPr/>
        </p:nvSpPr>
        <p:spPr bwMode="auto">
          <a:xfrm>
            <a:off x="5349876" y="74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52" name="Oval 352">
            <a:extLst>
              <a:ext uri="{FF2B5EF4-FFF2-40B4-BE49-F238E27FC236}">
                <a16:creationId xmlns:a16="http://schemas.microsoft.com/office/drawing/2014/main" id="{848479CD-6057-40DE-B32E-6018A565A0E1}"/>
              </a:ext>
            </a:extLst>
          </p:cNvPr>
          <p:cNvSpPr>
            <a:spLocks noChangeArrowheads="1"/>
          </p:cNvSpPr>
          <p:nvPr/>
        </p:nvSpPr>
        <p:spPr bwMode="auto">
          <a:xfrm>
            <a:off x="5384801" y="88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53" name="Oval 353">
            <a:extLst>
              <a:ext uri="{FF2B5EF4-FFF2-40B4-BE49-F238E27FC236}">
                <a16:creationId xmlns:a16="http://schemas.microsoft.com/office/drawing/2014/main" id="{800C701A-6889-4078-98F9-8DFA402DCDD9}"/>
              </a:ext>
            </a:extLst>
          </p:cNvPr>
          <p:cNvSpPr>
            <a:spLocks noChangeArrowheads="1"/>
          </p:cNvSpPr>
          <p:nvPr/>
        </p:nvSpPr>
        <p:spPr bwMode="auto">
          <a:xfrm>
            <a:off x="5411789" y="64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54" name="Oval 354">
            <a:extLst>
              <a:ext uri="{FF2B5EF4-FFF2-40B4-BE49-F238E27FC236}">
                <a16:creationId xmlns:a16="http://schemas.microsoft.com/office/drawing/2014/main" id="{45E317AC-FF49-4BD1-BF89-7F8BED4228A7}"/>
              </a:ext>
            </a:extLst>
          </p:cNvPr>
          <p:cNvSpPr>
            <a:spLocks noChangeArrowheads="1"/>
          </p:cNvSpPr>
          <p:nvPr/>
        </p:nvSpPr>
        <p:spPr bwMode="auto">
          <a:xfrm>
            <a:off x="5313364" y="63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55" name="Oval 355">
            <a:extLst>
              <a:ext uri="{FF2B5EF4-FFF2-40B4-BE49-F238E27FC236}">
                <a16:creationId xmlns:a16="http://schemas.microsoft.com/office/drawing/2014/main" id="{7FA22DA4-6784-404A-81E5-ADA014D171E3}"/>
              </a:ext>
            </a:extLst>
          </p:cNvPr>
          <p:cNvSpPr>
            <a:spLocks noChangeArrowheads="1"/>
          </p:cNvSpPr>
          <p:nvPr/>
        </p:nvSpPr>
        <p:spPr bwMode="auto">
          <a:xfrm>
            <a:off x="5408614" y="1192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56" name="Oval 356">
            <a:extLst>
              <a:ext uri="{FF2B5EF4-FFF2-40B4-BE49-F238E27FC236}">
                <a16:creationId xmlns:a16="http://schemas.microsoft.com/office/drawing/2014/main" id="{D87430EB-4A21-4C23-B77D-A31552ACABEC}"/>
              </a:ext>
            </a:extLst>
          </p:cNvPr>
          <p:cNvSpPr>
            <a:spLocks noChangeArrowheads="1"/>
          </p:cNvSpPr>
          <p:nvPr/>
        </p:nvSpPr>
        <p:spPr bwMode="auto">
          <a:xfrm>
            <a:off x="5322888" y="12319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57" name="Oval 357">
            <a:extLst>
              <a:ext uri="{FF2B5EF4-FFF2-40B4-BE49-F238E27FC236}">
                <a16:creationId xmlns:a16="http://schemas.microsoft.com/office/drawing/2014/main" id="{EB789D7C-D032-4681-884A-CE2D8B2FA049}"/>
              </a:ext>
            </a:extLst>
          </p:cNvPr>
          <p:cNvSpPr>
            <a:spLocks noChangeArrowheads="1"/>
          </p:cNvSpPr>
          <p:nvPr/>
        </p:nvSpPr>
        <p:spPr bwMode="auto">
          <a:xfrm>
            <a:off x="5375276" y="1119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58" name="Oval 358">
            <a:extLst>
              <a:ext uri="{FF2B5EF4-FFF2-40B4-BE49-F238E27FC236}">
                <a16:creationId xmlns:a16="http://schemas.microsoft.com/office/drawing/2014/main" id="{66D15199-F921-4480-A30E-D35BA13B75A3}"/>
              </a:ext>
            </a:extLst>
          </p:cNvPr>
          <p:cNvSpPr>
            <a:spLocks noChangeArrowheads="1"/>
          </p:cNvSpPr>
          <p:nvPr/>
        </p:nvSpPr>
        <p:spPr bwMode="auto">
          <a:xfrm>
            <a:off x="5399089" y="104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59" name="Oval 359">
            <a:extLst>
              <a:ext uri="{FF2B5EF4-FFF2-40B4-BE49-F238E27FC236}">
                <a16:creationId xmlns:a16="http://schemas.microsoft.com/office/drawing/2014/main" id="{FBA8ED83-19BC-4D58-B6F6-BEC157F6E162}"/>
              </a:ext>
            </a:extLst>
          </p:cNvPr>
          <p:cNvSpPr>
            <a:spLocks noChangeArrowheads="1"/>
          </p:cNvSpPr>
          <p:nvPr/>
        </p:nvSpPr>
        <p:spPr bwMode="auto">
          <a:xfrm>
            <a:off x="5300664" y="105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60" name="Oval 360">
            <a:extLst>
              <a:ext uri="{FF2B5EF4-FFF2-40B4-BE49-F238E27FC236}">
                <a16:creationId xmlns:a16="http://schemas.microsoft.com/office/drawing/2014/main" id="{5F2E3DA3-21AB-4B64-B44C-6212E85BB924}"/>
              </a:ext>
            </a:extLst>
          </p:cNvPr>
          <p:cNvSpPr>
            <a:spLocks noChangeArrowheads="1"/>
          </p:cNvSpPr>
          <p:nvPr/>
        </p:nvSpPr>
        <p:spPr bwMode="auto">
          <a:xfrm>
            <a:off x="5424489" y="72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61" name="Oval 361">
            <a:extLst>
              <a:ext uri="{FF2B5EF4-FFF2-40B4-BE49-F238E27FC236}">
                <a16:creationId xmlns:a16="http://schemas.microsoft.com/office/drawing/2014/main" id="{E48B5789-6BDC-4172-A6CD-0DB4617A6243}"/>
              </a:ext>
            </a:extLst>
          </p:cNvPr>
          <p:cNvSpPr>
            <a:spLocks noChangeArrowheads="1"/>
          </p:cNvSpPr>
          <p:nvPr/>
        </p:nvSpPr>
        <p:spPr bwMode="auto">
          <a:xfrm>
            <a:off x="5462589" y="83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62" name="Oval 362">
            <a:extLst>
              <a:ext uri="{FF2B5EF4-FFF2-40B4-BE49-F238E27FC236}">
                <a16:creationId xmlns:a16="http://schemas.microsoft.com/office/drawing/2014/main" id="{00270B4E-C60B-4DBE-A64B-0049748C6031}"/>
              </a:ext>
            </a:extLst>
          </p:cNvPr>
          <p:cNvSpPr>
            <a:spLocks noChangeArrowheads="1"/>
          </p:cNvSpPr>
          <p:nvPr/>
        </p:nvSpPr>
        <p:spPr bwMode="auto">
          <a:xfrm>
            <a:off x="5497514" y="97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63" name="Oval 363">
            <a:extLst>
              <a:ext uri="{FF2B5EF4-FFF2-40B4-BE49-F238E27FC236}">
                <a16:creationId xmlns:a16="http://schemas.microsoft.com/office/drawing/2014/main" id="{A0116A5F-3765-463E-9441-1ABAF7968BC2}"/>
              </a:ext>
            </a:extLst>
          </p:cNvPr>
          <p:cNvSpPr>
            <a:spLocks noChangeArrowheads="1"/>
          </p:cNvSpPr>
          <p:nvPr/>
        </p:nvSpPr>
        <p:spPr bwMode="auto">
          <a:xfrm>
            <a:off x="5524501" y="72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64" name="Oval 364">
            <a:extLst>
              <a:ext uri="{FF2B5EF4-FFF2-40B4-BE49-F238E27FC236}">
                <a16:creationId xmlns:a16="http://schemas.microsoft.com/office/drawing/2014/main" id="{C4FD37E7-08C7-41DC-8D78-A9483BE5A9B8}"/>
              </a:ext>
            </a:extLst>
          </p:cNvPr>
          <p:cNvSpPr>
            <a:spLocks noChangeArrowheads="1"/>
          </p:cNvSpPr>
          <p:nvPr/>
        </p:nvSpPr>
        <p:spPr bwMode="auto">
          <a:xfrm>
            <a:off x="5527676" y="64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65" name="Oval 365">
            <a:extLst>
              <a:ext uri="{FF2B5EF4-FFF2-40B4-BE49-F238E27FC236}">
                <a16:creationId xmlns:a16="http://schemas.microsoft.com/office/drawing/2014/main" id="{1BA9DECD-132E-4CD9-AE0B-3E4F95D6DC67}"/>
              </a:ext>
            </a:extLst>
          </p:cNvPr>
          <p:cNvSpPr>
            <a:spLocks noChangeArrowheads="1"/>
          </p:cNvSpPr>
          <p:nvPr/>
        </p:nvSpPr>
        <p:spPr bwMode="auto">
          <a:xfrm>
            <a:off x="5407026" y="131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66" name="Oval 366">
            <a:extLst>
              <a:ext uri="{FF2B5EF4-FFF2-40B4-BE49-F238E27FC236}">
                <a16:creationId xmlns:a16="http://schemas.microsoft.com/office/drawing/2014/main" id="{D764D850-889C-42A3-8A29-BC715B615F3E}"/>
              </a:ext>
            </a:extLst>
          </p:cNvPr>
          <p:cNvSpPr>
            <a:spLocks noChangeArrowheads="1"/>
          </p:cNvSpPr>
          <p:nvPr/>
        </p:nvSpPr>
        <p:spPr bwMode="auto">
          <a:xfrm>
            <a:off x="5487989" y="1206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67" name="Oval 367">
            <a:extLst>
              <a:ext uri="{FF2B5EF4-FFF2-40B4-BE49-F238E27FC236}">
                <a16:creationId xmlns:a16="http://schemas.microsoft.com/office/drawing/2014/main" id="{46C5C34D-8B64-41DE-9F54-4F5AC83AB6DC}"/>
              </a:ext>
            </a:extLst>
          </p:cNvPr>
          <p:cNvSpPr>
            <a:spLocks noChangeArrowheads="1"/>
          </p:cNvSpPr>
          <p:nvPr/>
        </p:nvSpPr>
        <p:spPr bwMode="auto">
          <a:xfrm>
            <a:off x="5511801" y="1133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68" name="Oval 368">
            <a:extLst>
              <a:ext uri="{FF2B5EF4-FFF2-40B4-BE49-F238E27FC236}">
                <a16:creationId xmlns:a16="http://schemas.microsoft.com/office/drawing/2014/main" id="{4BACA34B-9275-476D-8192-F61078B0E4DC}"/>
              </a:ext>
            </a:extLst>
          </p:cNvPr>
          <p:cNvSpPr>
            <a:spLocks noChangeArrowheads="1"/>
          </p:cNvSpPr>
          <p:nvPr/>
        </p:nvSpPr>
        <p:spPr bwMode="auto">
          <a:xfrm>
            <a:off x="5546726" y="104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69" name="Oval 369">
            <a:extLst>
              <a:ext uri="{FF2B5EF4-FFF2-40B4-BE49-F238E27FC236}">
                <a16:creationId xmlns:a16="http://schemas.microsoft.com/office/drawing/2014/main" id="{86F1D1C2-0421-4861-A542-63500E7FE68E}"/>
              </a:ext>
            </a:extLst>
          </p:cNvPr>
          <p:cNvSpPr>
            <a:spLocks noChangeArrowheads="1"/>
          </p:cNvSpPr>
          <p:nvPr/>
        </p:nvSpPr>
        <p:spPr bwMode="auto">
          <a:xfrm>
            <a:off x="5634039"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70" name="Oval 370">
            <a:extLst>
              <a:ext uri="{FF2B5EF4-FFF2-40B4-BE49-F238E27FC236}">
                <a16:creationId xmlns:a16="http://schemas.microsoft.com/office/drawing/2014/main" id="{CC4BE2FB-DC55-4186-B31A-D95463D2C385}"/>
              </a:ext>
            </a:extLst>
          </p:cNvPr>
          <p:cNvSpPr>
            <a:spLocks noChangeArrowheads="1"/>
          </p:cNvSpPr>
          <p:nvPr/>
        </p:nvSpPr>
        <p:spPr bwMode="auto">
          <a:xfrm>
            <a:off x="5607051" y="91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71" name="Oval 371">
            <a:extLst>
              <a:ext uri="{FF2B5EF4-FFF2-40B4-BE49-F238E27FC236}">
                <a16:creationId xmlns:a16="http://schemas.microsoft.com/office/drawing/2014/main" id="{DB63D2EA-2675-43D3-9D23-4CBCE75A51E4}"/>
              </a:ext>
            </a:extLst>
          </p:cNvPr>
          <p:cNvSpPr>
            <a:spLocks noChangeArrowheads="1"/>
          </p:cNvSpPr>
          <p:nvPr/>
        </p:nvSpPr>
        <p:spPr bwMode="auto">
          <a:xfrm>
            <a:off x="5641976"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72" name="Oval 372">
            <a:extLst>
              <a:ext uri="{FF2B5EF4-FFF2-40B4-BE49-F238E27FC236}">
                <a16:creationId xmlns:a16="http://schemas.microsoft.com/office/drawing/2014/main" id="{097DF15D-DC60-436F-9D20-64905EC9C4DE}"/>
              </a:ext>
            </a:extLst>
          </p:cNvPr>
          <p:cNvSpPr>
            <a:spLocks noChangeArrowheads="1"/>
          </p:cNvSpPr>
          <p:nvPr/>
        </p:nvSpPr>
        <p:spPr bwMode="auto">
          <a:xfrm>
            <a:off x="5561014" y="1277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73" name="Oval 373">
            <a:extLst>
              <a:ext uri="{FF2B5EF4-FFF2-40B4-BE49-F238E27FC236}">
                <a16:creationId xmlns:a16="http://schemas.microsoft.com/office/drawing/2014/main" id="{C347C44A-397D-4881-AB31-82B2017B016F}"/>
              </a:ext>
            </a:extLst>
          </p:cNvPr>
          <p:cNvSpPr>
            <a:spLocks noChangeArrowheads="1"/>
          </p:cNvSpPr>
          <p:nvPr/>
        </p:nvSpPr>
        <p:spPr bwMode="auto">
          <a:xfrm>
            <a:off x="5632451" y="1282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74" name="Oval 374">
            <a:extLst>
              <a:ext uri="{FF2B5EF4-FFF2-40B4-BE49-F238E27FC236}">
                <a16:creationId xmlns:a16="http://schemas.microsoft.com/office/drawing/2014/main" id="{82BBC053-CD04-464A-9E1E-2F41897A3216}"/>
              </a:ext>
            </a:extLst>
          </p:cNvPr>
          <p:cNvSpPr>
            <a:spLocks noChangeArrowheads="1"/>
          </p:cNvSpPr>
          <p:nvPr/>
        </p:nvSpPr>
        <p:spPr bwMode="auto">
          <a:xfrm>
            <a:off x="5656264" y="1209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75" name="Oval 375">
            <a:extLst>
              <a:ext uri="{FF2B5EF4-FFF2-40B4-BE49-F238E27FC236}">
                <a16:creationId xmlns:a16="http://schemas.microsoft.com/office/drawing/2014/main" id="{8A9A1BDB-B350-4F51-B832-85E7A480B2F1}"/>
              </a:ext>
            </a:extLst>
          </p:cNvPr>
          <p:cNvSpPr>
            <a:spLocks noChangeArrowheads="1"/>
          </p:cNvSpPr>
          <p:nvPr/>
        </p:nvSpPr>
        <p:spPr bwMode="auto">
          <a:xfrm>
            <a:off x="5557839" y="1214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76" name="Oval 376">
            <a:extLst>
              <a:ext uri="{FF2B5EF4-FFF2-40B4-BE49-F238E27FC236}">
                <a16:creationId xmlns:a16="http://schemas.microsoft.com/office/drawing/2014/main" id="{226BA096-455E-4537-8FD3-F311A5DEC2BC}"/>
              </a:ext>
            </a:extLst>
          </p:cNvPr>
          <p:cNvSpPr>
            <a:spLocks noChangeArrowheads="1"/>
          </p:cNvSpPr>
          <p:nvPr/>
        </p:nvSpPr>
        <p:spPr bwMode="auto">
          <a:xfrm>
            <a:off x="5659439" y="94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77" name="Oval 377">
            <a:extLst>
              <a:ext uri="{FF2B5EF4-FFF2-40B4-BE49-F238E27FC236}">
                <a16:creationId xmlns:a16="http://schemas.microsoft.com/office/drawing/2014/main" id="{BC1A2B78-C1B7-4791-8216-872547D04A83}"/>
              </a:ext>
            </a:extLst>
          </p:cNvPr>
          <p:cNvSpPr>
            <a:spLocks noChangeArrowheads="1"/>
          </p:cNvSpPr>
          <p:nvPr/>
        </p:nvSpPr>
        <p:spPr bwMode="auto">
          <a:xfrm>
            <a:off x="5767389" y="65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78" name="Oval 378">
            <a:extLst>
              <a:ext uri="{FF2B5EF4-FFF2-40B4-BE49-F238E27FC236}">
                <a16:creationId xmlns:a16="http://schemas.microsoft.com/office/drawing/2014/main" id="{29380652-D76E-4203-A16C-2EA23CB96FF8}"/>
              </a:ext>
            </a:extLst>
          </p:cNvPr>
          <p:cNvSpPr>
            <a:spLocks noChangeArrowheads="1"/>
          </p:cNvSpPr>
          <p:nvPr/>
        </p:nvSpPr>
        <p:spPr bwMode="auto">
          <a:xfrm>
            <a:off x="5776913" y="12493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79" name="Oval 379">
            <a:extLst>
              <a:ext uri="{FF2B5EF4-FFF2-40B4-BE49-F238E27FC236}">
                <a16:creationId xmlns:a16="http://schemas.microsoft.com/office/drawing/2014/main" id="{979EC960-E456-4162-811C-93EE9CD41138}"/>
              </a:ext>
            </a:extLst>
          </p:cNvPr>
          <p:cNvSpPr>
            <a:spLocks noChangeArrowheads="1"/>
          </p:cNvSpPr>
          <p:nvPr/>
        </p:nvSpPr>
        <p:spPr bwMode="auto">
          <a:xfrm>
            <a:off x="5757864" y="1131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80" name="Oval 380">
            <a:extLst>
              <a:ext uri="{FF2B5EF4-FFF2-40B4-BE49-F238E27FC236}">
                <a16:creationId xmlns:a16="http://schemas.microsoft.com/office/drawing/2014/main" id="{44B76240-C775-44AF-9ACB-5F11E53B7B5F}"/>
              </a:ext>
            </a:extLst>
          </p:cNvPr>
          <p:cNvSpPr>
            <a:spLocks noChangeArrowheads="1"/>
          </p:cNvSpPr>
          <p:nvPr/>
        </p:nvSpPr>
        <p:spPr bwMode="auto">
          <a:xfrm>
            <a:off x="5754689" y="106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81" name="Oval 381">
            <a:extLst>
              <a:ext uri="{FF2B5EF4-FFF2-40B4-BE49-F238E27FC236}">
                <a16:creationId xmlns:a16="http://schemas.microsoft.com/office/drawing/2014/main" id="{76826E4A-8895-4ED1-A5E2-2B2E33B59C1A}"/>
              </a:ext>
            </a:extLst>
          </p:cNvPr>
          <p:cNvSpPr>
            <a:spLocks noChangeArrowheads="1"/>
          </p:cNvSpPr>
          <p:nvPr/>
        </p:nvSpPr>
        <p:spPr bwMode="auto">
          <a:xfrm>
            <a:off x="5737226" y="86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82" name="Oval 382">
            <a:extLst>
              <a:ext uri="{FF2B5EF4-FFF2-40B4-BE49-F238E27FC236}">
                <a16:creationId xmlns:a16="http://schemas.microsoft.com/office/drawing/2014/main" id="{F4CA5B51-8D0A-49E0-B2ED-4DBCCB1473B6}"/>
              </a:ext>
            </a:extLst>
          </p:cNvPr>
          <p:cNvSpPr>
            <a:spLocks noChangeArrowheads="1"/>
          </p:cNvSpPr>
          <p:nvPr/>
        </p:nvSpPr>
        <p:spPr bwMode="auto">
          <a:xfrm>
            <a:off x="5584826" y="57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83" name="Oval 383">
            <a:extLst>
              <a:ext uri="{FF2B5EF4-FFF2-40B4-BE49-F238E27FC236}">
                <a16:creationId xmlns:a16="http://schemas.microsoft.com/office/drawing/2014/main" id="{A49450AD-5563-416A-875C-66C7E68FCDA6}"/>
              </a:ext>
            </a:extLst>
          </p:cNvPr>
          <p:cNvSpPr>
            <a:spLocks noChangeArrowheads="1"/>
          </p:cNvSpPr>
          <p:nvPr/>
        </p:nvSpPr>
        <p:spPr bwMode="auto">
          <a:xfrm>
            <a:off x="5543551" y="544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84" name="Oval 384">
            <a:extLst>
              <a:ext uri="{FF2B5EF4-FFF2-40B4-BE49-F238E27FC236}">
                <a16:creationId xmlns:a16="http://schemas.microsoft.com/office/drawing/2014/main" id="{05EC874F-A307-4ECC-8C91-4C942B88DB53}"/>
              </a:ext>
            </a:extLst>
          </p:cNvPr>
          <p:cNvSpPr>
            <a:spLocks noChangeArrowheads="1"/>
          </p:cNvSpPr>
          <p:nvPr/>
        </p:nvSpPr>
        <p:spPr bwMode="auto">
          <a:xfrm>
            <a:off x="4946651" y="344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85" name="Oval 385">
            <a:extLst>
              <a:ext uri="{FF2B5EF4-FFF2-40B4-BE49-F238E27FC236}">
                <a16:creationId xmlns:a16="http://schemas.microsoft.com/office/drawing/2014/main" id="{DBAB146D-5865-4313-9CC2-9F1CECD37C3B}"/>
              </a:ext>
            </a:extLst>
          </p:cNvPr>
          <p:cNvSpPr>
            <a:spLocks noChangeArrowheads="1"/>
          </p:cNvSpPr>
          <p:nvPr/>
        </p:nvSpPr>
        <p:spPr bwMode="auto">
          <a:xfrm>
            <a:off x="4729164" y="2974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86" name="Oval 386">
            <a:extLst>
              <a:ext uri="{FF2B5EF4-FFF2-40B4-BE49-F238E27FC236}">
                <a16:creationId xmlns:a16="http://schemas.microsoft.com/office/drawing/2014/main" id="{FEC344AE-944C-474A-9EAD-DEE306430659}"/>
              </a:ext>
            </a:extLst>
          </p:cNvPr>
          <p:cNvSpPr>
            <a:spLocks noChangeArrowheads="1"/>
          </p:cNvSpPr>
          <p:nvPr/>
        </p:nvSpPr>
        <p:spPr bwMode="auto">
          <a:xfrm>
            <a:off x="4937126" y="330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87" name="Oval 387">
            <a:extLst>
              <a:ext uri="{FF2B5EF4-FFF2-40B4-BE49-F238E27FC236}">
                <a16:creationId xmlns:a16="http://schemas.microsoft.com/office/drawing/2014/main" id="{975D1F16-7D29-4EE9-89B5-CE266262973B}"/>
              </a:ext>
            </a:extLst>
          </p:cNvPr>
          <p:cNvSpPr>
            <a:spLocks noChangeArrowheads="1"/>
          </p:cNvSpPr>
          <p:nvPr/>
        </p:nvSpPr>
        <p:spPr bwMode="auto">
          <a:xfrm>
            <a:off x="4972051" y="321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88" name="Oval 388">
            <a:extLst>
              <a:ext uri="{FF2B5EF4-FFF2-40B4-BE49-F238E27FC236}">
                <a16:creationId xmlns:a16="http://schemas.microsoft.com/office/drawing/2014/main" id="{296668AF-A88E-4F6E-AE6F-0071BDA4A9F6}"/>
              </a:ext>
            </a:extLst>
          </p:cNvPr>
          <p:cNvSpPr>
            <a:spLocks noChangeArrowheads="1"/>
          </p:cNvSpPr>
          <p:nvPr/>
        </p:nvSpPr>
        <p:spPr bwMode="auto">
          <a:xfrm>
            <a:off x="4584701" y="294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89" name="Oval 389">
            <a:extLst>
              <a:ext uri="{FF2B5EF4-FFF2-40B4-BE49-F238E27FC236}">
                <a16:creationId xmlns:a16="http://schemas.microsoft.com/office/drawing/2014/main" id="{EE28908B-B803-4547-A0D9-E407A79CDFCB}"/>
              </a:ext>
            </a:extLst>
          </p:cNvPr>
          <p:cNvSpPr>
            <a:spLocks noChangeArrowheads="1"/>
          </p:cNvSpPr>
          <p:nvPr/>
        </p:nvSpPr>
        <p:spPr bwMode="auto">
          <a:xfrm>
            <a:off x="4033839" y="321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90" name="Oval 390">
            <a:extLst>
              <a:ext uri="{FF2B5EF4-FFF2-40B4-BE49-F238E27FC236}">
                <a16:creationId xmlns:a16="http://schemas.microsoft.com/office/drawing/2014/main" id="{4814836D-190D-473B-804B-0F0B0C40BAD3}"/>
              </a:ext>
            </a:extLst>
          </p:cNvPr>
          <p:cNvSpPr>
            <a:spLocks noChangeArrowheads="1"/>
          </p:cNvSpPr>
          <p:nvPr/>
        </p:nvSpPr>
        <p:spPr bwMode="auto">
          <a:xfrm>
            <a:off x="4057651" y="351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91" name="Oval 391">
            <a:extLst>
              <a:ext uri="{FF2B5EF4-FFF2-40B4-BE49-F238E27FC236}">
                <a16:creationId xmlns:a16="http://schemas.microsoft.com/office/drawing/2014/main" id="{BE5D6027-5FBF-4F40-89EB-27ABEDF48615}"/>
              </a:ext>
            </a:extLst>
          </p:cNvPr>
          <p:cNvSpPr>
            <a:spLocks noChangeArrowheads="1"/>
          </p:cNvSpPr>
          <p:nvPr/>
        </p:nvSpPr>
        <p:spPr bwMode="auto">
          <a:xfrm>
            <a:off x="3971926" y="35591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92" name="Oval 392">
            <a:extLst>
              <a:ext uri="{FF2B5EF4-FFF2-40B4-BE49-F238E27FC236}">
                <a16:creationId xmlns:a16="http://schemas.microsoft.com/office/drawing/2014/main" id="{1E2FCF89-63D0-4BF6-B8E0-73AC5E3B3C5E}"/>
              </a:ext>
            </a:extLst>
          </p:cNvPr>
          <p:cNvSpPr>
            <a:spLocks noChangeArrowheads="1"/>
          </p:cNvSpPr>
          <p:nvPr/>
        </p:nvSpPr>
        <p:spPr bwMode="auto">
          <a:xfrm>
            <a:off x="3952876" y="344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93" name="Oval 393">
            <a:extLst>
              <a:ext uri="{FF2B5EF4-FFF2-40B4-BE49-F238E27FC236}">
                <a16:creationId xmlns:a16="http://schemas.microsoft.com/office/drawing/2014/main" id="{224E8C8C-BD9B-4581-A9E5-56F6895743A6}"/>
              </a:ext>
            </a:extLst>
          </p:cNvPr>
          <p:cNvSpPr>
            <a:spLocks noChangeArrowheads="1"/>
          </p:cNvSpPr>
          <p:nvPr/>
        </p:nvSpPr>
        <p:spPr bwMode="auto">
          <a:xfrm>
            <a:off x="4090989"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94" name="Oval 394">
            <a:extLst>
              <a:ext uri="{FF2B5EF4-FFF2-40B4-BE49-F238E27FC236}">
                <a16:creationId xmlns:a16="http://schemas.microsoft.com/office/drawing/2014/main" id="{29B21908-56EA-4A52-8C2A-20AD851CF355}"/>
              </a:ext>
            </a:extLst>
          </p:cNvPr>
          <p:cNvSpPr>
            <a:spLocks noChangeArrowheads="1"/>
          </p:cNvSpPr>
          <p:nvPr/>
        </p:nvSpPr>
        <p:spPr bwMode="auto">
          <a:xfrm>
            <a:off x="3657601" y="3043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95" name="Oval 395">
            <a:extLst>
              <a:ext uri="{FF2B5EF4-FFF2-40B4-BE49-F238E27FC236}">
                <a16:creationId xmlns:a16="http://schemas.microsoft.com/office/drawing/2014/main" id="{F42CDD64-EA21-4A73-802E-F9E716E8B516}"/>
              </a:ext>
            </a:extLst>
          </p:cNvPr>
          <p:cNvSpPr>
            <a:spLocks noChangeArrowheads="1"/>
          </p:cNvSpPr>
          <p:nvPr/>
        </p:nvSpPr>
        <p:spPr bwMode="auto">
          <a:xfrm>
            <a:off x="3949701" y="337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96" name="Oval 396">
            <a:extLst>
              <a:ext uri="{FF2B5EF4-FFF2-40B4-BE49-F238E27FC236}">
                <a16:creationId xmlns:a16="http://schemas.microsoft.com/office/drawing/2014/main" id="{4F94C993-59CA-4DEA-B49F-BCA683CE3857}"/>
              </a:ext>
            </a:extLst>
          </p:cNvPr>
          <p:cNvSpPr>
            <a:spLocks noChangeArrowheads="1"/>
          </p:cNvSpPr>
          <p:nvPr/>
        </p:nvSpPr>
        <p:spPr bwMode="auto">
          <a:xfrm>
            <a:off x="3810001" y="321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97" name="Oval 397">
            <a:extLst>
              <a:ext uri="{FF2B5EF4-FFF2-40B4-BE49-F238E27FC236}">
                <a16:creationId xmlns:a16="http://schemas.microsoft.com/office/drawing/2014/main" id="{D998EE23-6B2A-4B63-8278-9361B107B0F6}"/>
              </a:ext>
            </a:extLst>
          </p:cNvPr>
          <p:cNvSpPr>
            <a:spLocks noChangeArrowheads="1"/>
          </p:cNvSpPr>
          <p:nvPr/>
        </p:nvSpPr>
        <p:spPr bwMode="auto">
          <a:xfrm>
            <a:off x="4119564" y="267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98" name="Oval 398">
            <a:extLst>
              <a:ext uri="{FF2B5EF4-FFF2-40B4-BE49-F238E27FC236}">
                <a16:creationId xmlns:a16="http://schemas.microsoft.com/office/drawing/2014/main" id="{E5C2ABD8-710F-49EF-8920-B0CFAA90C180}"/>
              </a:ext>
            </a:extLst>
          </p:cNvPr>
          <p:cNvSpPr>
            <a:spLocks noChangeArrowheads="1"/>
          </p:cNvSpPr>
          <p:nvPr/>
        </p:nvSpPr>
        <p:spPr bwMode="auto">
          <a:xfrm>
            <a:off x="3895726" y="274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99" name="Oval 399">
            <a:extLst>
              <a:ext uri="{FF2B5EF4-FFF2-40B4-BE49-F238E27FC236}">
                <a16:creationId xmlns:a16="http://schemas.microsoft.com/office/drawing/2014/main" id="{0DD5EDAB-6153-440B-A23A-82C35D7B354C}"/>
              </a:ext>
            </a:extLst>
          </p:cNvPr>
          <p:cNvSpPr>
            <a:spLocks noChangeArrowheads="1"/>
          </p:cNvSpPr>
          <p:nvPr/>
        </p:nvSpPr>
        <p:spPr bwMode="auto">
          <a:xfrm>
            <a:off x="4143376" y="315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00" name="Oval 400">
            <a:extLst>
              <a:ext uri="{FF2B5EF4-FFF2-40B4-BE49-F238E27FC236}">
                <a16:creationId xmlns:a16="http://schemas.microsoft.com/office/drawing/2014/main" id="{AE4FF2A2-6216-4984-A7E2-1DE6561D7652}"/>
              </a:ext>
            </a:extLst>
          </p:cNvPr>
          <p:cNvSpPr>
            <a:spLocks noChangeArrowheads="1"/>
          </p:cNvSpPr>
          <p:nvPr/>
        </p:nvSpPr>
        <p:spPr bwMode="auto">
          <a:xfrm>
            <a:off x="4178301" y="329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01" name="Oval 401">
            <a:extLst>
              <a:ext uri="{FF2B5EF4-FFF2-40B4-BE49-F238E27FC236}">
                <a16:creationId xmlns:a16="http://schemas.microsoft.com/office/drawing/2014/main" id="{F4728C2D-846D-446F-8AA6-58E14CEE9517}"/>
              </a:ext>
            </a:extLst>
          </p:cNvPr>
          <p:cNvSpPr>
            <a:spLocks noChangeArrowheads="1"/>
          </p:cNvSpPr>
          <p:nvPr/>
        </p:nvSpPr>
        <p:spPr bwMode="auto">
          <a:xfrm>
            <a:off x="4105276" y="356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02" name="Oval 402">
            <a:extLst>
              <a:ext uri="{FF2B5EF4-FFF2-40B4-BE49-F238E27FC236}">
                <a16:creationId xmlns:a16="http://schemas.microsoft.com/office/drawing/2014/main" id="{44EBB729-7ABF-4C59-A368-DD5F82C93466}"/>
              </a:ext>
            </a:extLst>
          </p:cNvPr>
          <p:cNvSpPr>
            <a:spLocks noChangeArrowheads="1"/>
          </p:cNvSpPr>
          <p:nvPr/>
        </p:nvSpPr>
        <p:spPr bwMode="auto">
          <a:xfrm>
            <a:off x="4168776" y="3522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03" name="Oval 403">
            <a:extLst>
              <a:ext uri="{FF2B5EF4-FFF2-40B4-BE49-F238E27FC236}">
                <a16:creationId xmlns:a16="http://schemas.microsoft.com/office/drawing/2014/main" id="{573FEBBC-9F39-4303-98C0-45158E2B42D9}"/>
              </a:ext>
            </a:extLst>
          </p:cNvPr>
          <p:cNvSpPr>
            <a:spLocks noChangeArrowheads="1"/>
          </p:cNvSpPr>
          <p:nvPr/>
        </p:nvSpPr>
        <p:spPr bwMode="auto">
          <a:xfrm>
            <a:off x="4192589" y="344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04" name="Oval 404">
            <a:extLst>
              <a:ext uri="{FF2B5EF4-FFF2-40B4-BE49-F238E27FC236}">
                <a16:creationId xmlns:a16="http://schemas.microsoft.com/office/drawing/2014/main" id="{6080914D-F968-4C80-8778-7D36122EFE2F}"/>
              </a:ext>
            </a:extLst>
          </p:cNvPr>
          <p:cNvSpPr>
            <a:spLocks noChangeArrowheads="1"/>
          </p:cNvSpPr>
          <p:nvPr/>
        </p:nvSpPr>
        <p:spPr bwMode="auto">
          <a:xfrm>
            <a:off x="4094164" y="3454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05" name="Oval 405">
            <a:extLst>
              <a:ext uri="{FF2B5EF4-FFF2-40B4-BE49-F238E27FC236}">
                <a16:creationId xmlns:a16="http://schemas.microsoft.com/office/drawing/2014/main" id="{F59B70B7-2E24-4A0F-9588-7AEF8CF1E9CD}"/>
              </a:ext>
            </a:extLst>
          </p:cNvPr>
          <p:cNvSpPr>
            <a:spLocks noChangeArrowheads="1"/>
          </p:cNvSpPr>
          <p:nvPr/>
        </p:nvSpPr>
        <p:spPr bwMode="auto">
          <a:xfrm>
            <a:off x="4217989"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06" name="Oval 406">
            <a:extLst>
              <a:ext uri="{FF2B5EF4-FFF2-40B4-BE49-F238E27FC236}">
                <a16:creationId xmlns:a16="http://schemas.microsoft.com/office/drawing/2014/main" id="{B575D26E-62A4-4EC3-BF7B-41C1E090A37D}"/>
              </a:ext>
            </a:extLst>
          </p:cNvPr>
          <p:cNvSpPr>
            <a:spLocks noChangeArrowheads="1"/>
          </p:cNvSpPr>
          <p:nvPr/>
        </p:nvSpPr>
        <p:spPr bwMode="auto">
          <a:xfrm>
            <a:off x="4256089" y="324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07" name="Oval 407">
            <a:extLst>
              <a:ext uri="{FF2B5EF4-FFF2-40B4-BE49-F238E27FC236}">
                <a16:creationId xmlns:a16="http://schemas.microsoft.com/office/drawing/2014/main" id="{3CB7ACCD-92FF-4652-BD2E-998DE754B1A3}"/>
              </a:ext>
            </a:extLst>
          </p:cNvPr>
          <p:cNvSpPr>
            <a:spLocks noChangeArrowheads="1"/>
          </p:cNvSpPr>
          <p:nvPr/>
        </p:nvSpPr>
        <p:spPr bwMode="auto">
          <a:xfrm>
            <a:off x="4291014" y="337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08" name="Oval 408">
            <a:extLst>
              <a:ext uri="{FF2B5EF4-FFF2-40B4-BE49-F238E27FC236}">
                <a16:creationId xmlns:a16="http://schemas.microsoft.com/office/drawing/2014/main" id="{A28C6979-01BD-4498-9D2A-63E86A3D91F7}"/>
              </a:ext>
            </a:extLst>
          </p:cNvPr>
          <p:cNvSpPr>
            <a:spLocks noChangeArrowheads="1"/>
          </p:cNvSpPr>
          <p:nvPr/>
        </p:nvSpPr>
        <p:spPr bwMode="auto">
          <a:xfrm>
            <a:off x="4318001" y="313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09" name="Oval 409">
            <a:extLst>
              <a:ext uri="{FF2B5EF4-FFF2-40B4-BE49-F238E27FC236}">
                <a16:creationId xmlns:a16="http://schemas.microsoft.com/office/drawing/2014/main" id="{DB81AA86-733D-408A-B1C2-575918B512DA}"/>
              </a:ext>
            </a:extLst>
          </p:cNvPr>
          <p:cNvSpPr>
            <a:spLocks noChangeArrowheads="1"/>
          </p:cNvSpPr>
          <p:nvPr/>
        </p:nvSpPr>
        <p:spPr bwMode="auto">
          <a:xfrm>
            <a:off x="4305301" y="353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10" name="Oval 410">
            <a:extLst>
              <a:ext uri="{FF2B5EF4-FFF2-40B4-BE49-F238E27FC236}">
                <a16:creationId xmlns:a16="http://schemas.microsoft.com/office/drawing/2014/main" id="{E04AC0F0-5D1C-44A4-8F52-EF8E3BF85550}"/>
              </a:ext>
            </a:extLst>
          </p:cNvPr>
          <p:cNvSpPr>
            <a:spLocks noChangeArrowheads="1"/>
          </p:cNvSpPr>
          <p:nvPr/>
        </p:nvSpPr>
        <p:spPr bwMode="auto">
          <a:xfrm>
            <a:off x="4340226" y="344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11" name="Oval 411">
            <a:extLst>
              <a:ext uri="{FF2B5EF4-FFF2-40B4-BE49-F238E27FC236}">
                <a16:creationId xmlns:a16="http://schemas.microsoft.com/office/drawing/2014/main" id="{2C7A1571-B078-43EA-8C9D-860E63CBE807}"/>
              </a:ext>
            </a:extLst>
          </p:cNvPr>
          <p:cNvSpPr>
            <a:spLocks noChangeArrowheads="1"/>
          </p:cNvSpPr>
          <p:nvPr/>
        </p:nvSpPr>
        <p:spPr bwMode="auto">
          <a:xfrm>
            <a:off x="4624389"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12" name="Oval 412">
            <a:extLst>
              <a:ext uri="{FF2B5EF4-FFF2-40B4-BE49-F238E27FC236}">
                <a16:creationId xmlns:a16="http://schemas.microsoft.com/office/drawing/2014/main" id="{3D7DBE5F-7720-470C-A6A3-6C288115AF74}"/>
              </a:ext>
            </a:extLst>
          </p:cNvPr>
          <p:cNvSpPr>
            <a:spLocks noChangeArrowheads="1"/>
          </p:cNvSpPr>
          <p:nvPr/>
        </p:nvSpPr>
        <p:spPr bwMode="auto">
          <a:xfrm>
            <a:off x="440055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13" name="Oval 413">
            <a:extLst>
              <a:ext uri="{FF2B5EF4-FFF2-40B4-BE49-F238E27FC236}">
                <a16:creationId xmlns:a16="http://schemas.microsoft.com/office/drawing/2014/main" id="{A08466EB-E498-4736-892C-01F42CEE031E}"/>
              </a:ext>
            </a:extLst>
          </p:cNvPr>
          <p:cNvSpPr>
            <a:spLocks noChangeArrowheads="1"/>
          </p:cNvSpPr>
          <p:nvPr/>
        </p:nvSpPr>
        <p:spPr bwMode="auto">
          <a:xfrm>
            <a:off x="4435476" y="345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14" name="Oval 414">
            <a:extLst>
              <a:ext uri="{FF2B5EF4-FFF2-40B4-BE49-F238E27FC236}">
                <a16:creationId xmlns:a16="http://schemas.microsoft.com/office/drawing/2014/main" id="{78A54232-E6F7-4368-A891-CB1924039188}"/>
              </a:ext>
            </a:extLst>
          </p:cNvPr>
          <p:cNvSpPr>
            <a:spLocks noChangeArrowheads="1"/>
          </p:cNvSpPr>
          <p:nvPr/>
        </p:nvSpPr>
        <p:spPr bwMode="auto">
          <a:xfrm>
            <a:off x="4462464" y="320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15" name="Oval 415">
            <a:extLst>
              <a:ext uri="{FF2B5EF4-FFF2-40B4-BE49-F238E27FC236}">
                <a16:creationId xmlns:a16="http://schemas.microsoft.com/office/drawing/2014/main" id="{7918758E-556C-4015-A719-4C04D3F6C6DF}"/>
              </a:ext>
            </a:extLst>
          </p:cNvPr>
          <p:cNvSpPr>
            <a:spLocks noChangeArrowheads="1"/>
          </p:cNvSpPr>
          <p:nvPr/>
        </p:nvSpPr>
        <p:spPr bwMode="auto">
          <a:xfrm>
            <a:off x="4364039" y="3206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16" name="Oval 416">
            <a:extLst>
              <a:ext uri="{FF2B5EF4-FFF2-40B4-BE49-F238E27FC236}">
                <a16:creationId xmlns:a16="http://schemas.microsoft.com/office/drawing/2014/main" id="{CB01C53C-4F86-42BB-9141-1179E42399D1}"/>
              </a:ext>
            </a:extLst>
          </p:cNvPr>
          <p:cNvSpPr>
            <a:spLocks noChangeArrowheads="1"/>
          </p:cNvSpPr>
          <p:nvPr/>
        </p:nvSpPr>
        <p:spPr bwMode="auto">
          <a:xfrm>
            <a:off x="4452939" y="335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17" name="Oval 417">
            <a:extLst>
              <a:ext uri="{FF2B5EF4-FFF2-40B4-BE49-F238E27FC236}">
                <a16:creationId xmlns:a16="http://schemas.microsoft.com/office/drawing/2014/main" id="{62114479-8841-43FE-944D-77B0F4A5D7FD}"/>
              </a:ext>
            </a:extLst>
          </p:cNvPr>
          <p:cNvSpPr>
            <a:spLocks noChangeArrowheads="1"/>
          </p:cNvSpPr>
          <p:nvPr/>
        </p:nvSpPr>
        <p:spPr bwMode="auto">
          <a:xfrm>
            <a:off x="4622801" y="299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18" name="Oval 418">
            <a:extLst>
              <a:ext uri="{FF2B5EF4-FFF2-40B4-BE49-F238E27FC236}">
                <a16:creationId xmlns:a16="http://schemas.microsoft.com/office/drawing/2014/main" id="{9928DF4D-49B0-4F93-8381-268EA6CD6429}"/>
              </a:ext>
            </a:extLst>
          </p:cNvPr>
          <p:cNvSpPr>
            <a:spLocks noChangeArrowheads="1"/>
          </p:cNvSpPr>
          <p:nvPr/>
        </p:nvSpPr>
        <p:spPr bwMode="auto">
          <a:xfrm>
            <a:off x="4622801" y="3540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19" name="Oval 419">
            <a:extLst>
              <a:ext uri="{FF2B5EF4-FFF2-40B4-BE49-F238E27FC236}">
                <a16:creationId xmlns:a16="http://schemas.microsoft.com/office/drawing/2014/main" id="{8A3F36FB-91B3-411F-94C7-53E29EB72B12}"/>
              </a:ext>
            </a:extLst>
          </p:cNvPr>
          <p:cNvSpPr>
            <a:spLocks noChangeArrowheads="1"/>
          </p:cNvSpPr>
          <p:nvPr/>
        </p:nvSpPr>
        <p:spPr bwMode="auto">
          <a:xfrm>
            <a:off x="4646614" y="3467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20" name="Oval 420">
            <a:extLst>
              <a:ext uri="{FF2B5EF4-FFF2-40B4-BE49-F238E27FC236}">
                <a16:creationId xmlns:a16="http://schemas.microsoft.com/office/drawing/2014/main" id="{05304E8E-4ED5-42AB-AA61-926B587DDB40}"/>
              </a:ext>
            </a:extLst>
          </p:cNvPr>
          <p:cNvSpPr>
            <a:spLocks noChangeArrowheads="1"/>
          </p:cNvSpPr>
          <p:nvPr/>
        </p:nvSpPr>
        <p:spPr bwMode="auto">
          <a:xfrm>
            <a:off x="4548189" y="3471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21" name="Oval 421">
            <a:extLst>
              <a:ext uri="{FF2B5EF4-FFF2-40B4-BE49-F238E27FC236}">
                <a16:creationId xmlns:a16="http://schemas.microsoft.com/office/drawing/2014/main" id="{212CD7B8-19EA-4A17-A043-F0C2C51B201D}"/>
              </a:ext>
            </a:extLst>
          </p:cNvPr>
          <p:cNvSpPr>
            <a:spLocks noChangeArrowheads="1"/>
          </p:cNvSpPr>
          <p:nvPr/>
        </p:nvSpPr>
        <p:spPr bwMode="auto">
          <a:xfrm>
            <a:off x="4681539" y="337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22" name="Oval 422">
            <a:extLst>
              <a:ext uri="{FF2B5EF4-FFF2-40B4-BE49-F238E27FC236}">
                <a16:creationId xmlns:a16="http://schemas.microsoft.com/office/drawing/2014/main" id="{99D1F6C3-FF4C-46BE-939C-54E6C7C17956}"/>
              </a:ext>
            </a:extLst>
          </p:cNvPr>
          <p:cNvSpPr>
            <a:spLocks noChangeArrowheads="1"/>
          </p:cNvSpPr>
          <p:nvPr/>
        </p:nvSpPr>
        <p:spPr bwMode="auto">
          <a:xfrm>
            <a:off x="4527551"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23" name="Oval 423">
            <a:extLst>
              <a:ext uri="{FF2B5EF4-FFF2-40B4-BE49-F238E27FC236}">
                <a16:creationId xmlns:a16="http://schemas.microsoft.com/office/drawing/2014/main" id="{8CE5CA99-B84C-418C-A3C7-1E268083624D}"/>
              </a:ext>
            </a:extLst>
          </p:cNvPr>
          <p:cNvSpPr>
            <a:spLocks noChangeArrowheads="1"/>
          </p:cNvSpPr>
          <p:nvPr/>
        </p:nvSpPr>
        <p:spPr bwMode="auto">
          <a:xfrm>
            <a:off x="4649789" y="320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24" name="Oval 424">
            <a:extLst>
              <a:ext uri="{FF2B5EF4-FFF2-40B4-BE49-F238E27FC236}">
                <a16:creationId xmlns:a16="http://schemas.microsoft.com/office/drawing/2014/main" id="{BA4947F9-5CEC-4C9A-97C5-2EB151F95909}"/>
              </a:ext>
            </a:extLst>
          </p:cNvPr>
          <p:cNvSpPr>
            <a:spLocks noChangeArrowheads="1"/>
          </p:cNvSpPr>
          <p:nvPr/>
        </p:nvSpPr>
        <p:spPr bwMode="auto">
          <a:xfrm>
            <a:off x="4833939" y="3043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25" name="Oval 425">
            <a:extLst>
              <a:ext uri="{FF2B5EF4-FFF2-40B4-BE49-F238E27FC236}">
                <a16:creationId xmlns:a16="http://schemas.microsoft.com/office/drawing/2014/main" id="{6E4433C2-6306-40BE-A94F-B3A801006362}"/>
              </a:ext>
            </a:extLst>
          </p:cNvPr>
          <p:cNvSpPr>
            <a:spLocks noChangeArrowheads="1"/>
          </p:cNvSpPr>
          <p:nvPr/>
        </p:nvSpPr>
        <p:spPr bwMode="auto">
          <a:xfrm>
            <a:off x="4845051" y="3294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26" name="Oval 426">
            <a:extLst>
              <a:ext uri="{FF2B5EF4-FFF2-40B4-BE49-F238E27FC236}">
                <a16:creationId xmlns:a16="http://schemas.microsoft.com/office/drawing/2014/main" id="{6E4A35B2-055D-4F7E-8589-D4FB295D76E8}"/>
              </a:ext>
            </a:extLst>
          </p:cNvPr>
          <p:cNvSpPr>
            <a:spLocks noChangeArrowheads="1"/>
          </p:cNvSpPr>
          <p:nvPr/>
        </p:nvSpPr>
        <p:spPr bwMode="auto">
          <a:xfrm>
            <a:off x="4791076" y="354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27" name="Oval 427">
            <a:extLst>
              <a:ext uri="{FF2B5EF4-FFF2-40B4-BE49-F238E27FC236}">
                <a16:creationId xmlns:a16="http://schemas.microsoft.com/office/drawing/2014/main" id="{04D71EFA-B834-4E3F-9ADD-7ED554EB007C}"/>
              </a:ext>
            </a:extLst>
          </p:cNvPr>
          <p:cNvSpPr>
            <a:spLocks noChangeArrowheads="1"/>
          </p:cNvSpPr>
          <p:nvPr/>
        </p:nvSpPr>
        <p:spPr bwMode="auto">
          <a:xfrm>
            <a:off x="4692651" y="3548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28" name="Oval 428">
            <a:extLst>
              <a:ext uri="{FF2B5EF4-FFF2-40B4-BE49-F238E27FC236}">
                <a16:creationId xmlns:a16="http://schemas.microsoft.com/office/drawing/2014/main" id="{5260E3A5-D4B2-40F1-AE66-3CE9AF9D3C0A}"/>
              </a:ext>
            </a:extLst>
          </p:cNvPr>
          <p:cNvSpPr>
            <a:spLocks noChangeArrowheads="1"/>
          </p:cNvSpPr>
          <p:nvPr/>
        </p:nvSpPr>
        <p:spPr bwMode="auto">
          <a:xfrm>
            <a:off x="3894139" y="2238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29" name="Oval 429">
            <a:extLst>
              <a:ext uri="{FF2B5EF4-FFF2-40B4-BE49-F238E27FC236}">
                <a16:creationId xmlns:a16="http://schemas.microsoft.com/office/drawing/2014/main" id="{25E90104-7427-4B45-916F-CAF306798D68}"/>
              </a:ext>
            </a:extLst>
          </p:cNvPr>
          <p:cNvSpPr>
            <a:spLocks noChangeArrowheads="1"/>
          </p:cNvSpPr>
          <p:nvPr/>
        </p:nvSpPr>
        <p:spPr bwMode="auto">
          <a:xfrm>
            <a:off x="3897314" y="215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30" name="Oval 430">
            <a:extLst>
              <a:ext uri="{FF2B5EF4-FFF2-40B4-BE49-F238E27FC236}">
                <a16:creationId xmlns:a16="http://schemas.microsoft.com/office/drawing/2014/main" id="{87E741D6-B285-49C8-9736-02249DA4965A}"/>
              </a:ext>
            </a:extLst>
          </p:cNvPr>
          <p:cNvSpPr>
            <a:spLocks noChangeArrowheads="1"/>
          </p:cNvSpPr>
          <p:nvPr/>
        </p:nvSpPr>
        <p:spPr bwMode="auto">
          <a:xfrm>
            <a:off x="3884614" y="238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31" name="Oval 431">
            <a:extLst>
              <a:ext uri="{FF2B5EF4-FFF2-40B4-BE49-F238E27FC236}">
                <a16:creationId xmlns:a16="http://schemas.microsoft.com/office/drawing/2014/main" id="{03E068BD-F557-42FD-B448-41ADFA677E26}"/>
              </a:ext>
            </a:extLst>
          </p:cNvPr>
          <p:cNvSpPr>
            <a:spLocks noChangeArrowheads="1"/>
          </p:cNvSpPr>
          <p:nvPr/>
        </p:nvSpPr>
        <p:spPr bwMode="auto">
          <a:xfrm>
            <a:off x="4953001" y="2268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32" name="Oval 432">
            <a:extLst>
              <a:ext uri="{FF2B5EF4-FFF2-40B4-BE49-F238E27FC236}">
                <a16:creationId xmlns:a16="http://schemas.microsoft.com/office/drawing/2014/main" id="{69848BE4-0198-452D-95AB-C74DE994FEC9}"/>
              </a:ext>
            </a:extLst>
          </p:cNvPr>
          <p:cNvSpPr>
            <a:spLocks noChangeArrowheads="1"/>
          </p:cNvSpPr>
          <p:nvPr/>
        </p:nvSpPr>
        <p:spPr bwMode="auto">
          <a:xfrm>
            <a:off x="4976814" y="257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33" name="Oval 433">
            <a:extLst>
              <a:ext uri="{FF2B5EF4-FFF2-40B4-BE49-F238E27FC236}">
                <a16:creationId xmlns:a16="http://schemas.microsoft.com/office/drawing/2014/main" id="{63DA2181-B88F-48D6-B349-EB2AC4D3DADC}"/>
              </a:ext>
            </a:extLst>
          </p:cNvPr>
          <p:cNvSpPr>
            <a:spLocks noChangeArrowheads="1"/>
          </p:cNvSpPr>
          <p:nvPr/>
        </p:nvSpPr>
        <p:spPr bwMode="auto">
          <a:xfrm>
            <a:off x="4872039" y="249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34" name="Oval 434">
            <a:extLst>
              <a:ext uri="{FF2B5EF4-FFF2-40B4-BE49-F238E27FC236}">
                <a16:creationId xmlns:a16="http://schemas.microsoft.com/office/drawing/2014/main" id="{6195C752-7C48-4EF3-9D1E-E56BA2646DD0}"/>
              </a:ext>
            </a:extLst>
          </p:cNvPr>
          <p:cNvSpPr>
            <a:spLocks noChangeArrowheads="1"/>
          </p:cNvSpPr>
          <p:nvPr/>
        </p:nvSpPr>
        <p:spPr bwMode="auto">
          <a:xfrm>
            <a:off x="4900614" y="238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35" name="Oval 435">
            <a:extLst>
              <a:ext uri="{FF2B5EF4-FFF2-40B4-BE49-F238E27FC236}">
                <a16:creationId xmlns:a16="http://schemas.microsoft.com/office/drawing/2014/main" id="{B4BDA993-C5A2-4830-A830-522B68D7386E}"/>
              </a:ext>
            </a:extLst>
          </p:cNvPr>
          <p:cNvSpPr>
            <a:spLocks noChangeArrowheads="1"/>
          </p:cNvSpPr>
          <p:nvPr/>
        </p:nvSpPr>
        <p:spPr bwMode="auto">
          <a:xfrm>
            <a:off x="5002214" y="233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36" name="Oval 436">
            <a:extLst>
              <a:ext uri="{FF2B5EF4-FFF2-40B4-BE49-F238E27FC236}">
                <a16:creationId xmlns:a16="http://schemas.microsoft.com/office/drawing/2014/main" id="{7B57B0AF-DA95-4A31-AA99-926B8ED5EF37}"/>
              </a:ext>
            </a:extLst>
          </p:cNvPr>
          <p:cNvSpPr>
            <a:spLocks noChangeArrowheads="1"/>
          </p:cNvSpPr>
          <p:nvPr/>
        </p:nvSpPr>
        <p:spPr bwMode="auto">
          <a:xfrm>
            <a:off x="4583114" y="231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37" name="Oval 437">
            <a:extLst>
              <a:ext uri="{FF2B5EF4-FFF2-40B4-BE49-F238E27FC236}">
                <a16:creationId xmlns:a16="http://schemas.microsoft.com/office/drawing/2014/main" id="{81431C96-BD7B-4896-851C-00E25532D285}"/>
              </a:ext>
            </a:extLst>
          </p:cNvPr>
          <p:cNvSpPr>
            <a:spLocks noChangeArrowheads="1"/>
          </p:cNvSpPr>
          <p:nvPr/>
        </p:nvSpPr>
        <p:spPr bwMode="auto">
          <a:xfrm>
            <a:off x="4029076" y="220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38" name="Oval 438">
            <a:extLst>
              <a:ext uri="{FF2B5EF4-FFF2-40B4-BE49-F238E27FC236}">
                <a16:creationId xmlns:a16="http://schemas.microsoft.com/office/drawing/2014/main" id="{30B64C08-158C-4CF4-8A4C-8F3C1DD45D9E}"/>
              </a:ext>
            </a:extLst>
          </p:cNvPr>
          <p:cNvSpPr>
            <a:spLocks noChangeArrowheads="1"/>
          </p:cNvSpPr>
          <p:nvPr/>
        </p:nvSpPr>
        <p:spPr bwMode="auto">
          <a:xfrm>
            <a:off x="4064001" y="233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39" name="Oval 439">
            <a:extLst>
              <a:ext uri="{FF2B5EF4-FFF2-40B4-BE49-F238E27FC236}">
                <a16:creationId xmlns:a16="http://schemas.microsoft.com/office/drawing/2014/main" id="{EB37DBA4-00E2-462E-9955-CC78821D24EE}"/>
              </a:ext>
            </a:extLst>
          </p:cNvPr>
          <p:cNvSpPr>
            <a:spLocks noChangeArrowheads="1"/>
          </p:cNvSpPr>
          <p:nvPr/>
        </p:nvSpPr>
        <p:spPr bwMode="auto">
          <a:xfrm>
            <a:off x="4090989" y="2092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40" name="Oval 440">
            <a:extLst>
              <a:ext uri="{FF2B5EF4-FFF2-40B4-BE49-F238E27FC236}">
                <a16:creationId xmlns:a16="http://schemas.microsoft.com/office/drawing/2014/main" id="{3D5E70D6-E5EE-4373-AC7F-9E6902FB79C6}"/>
              </a:ext>
            </a:extLst>
          </p:cNvPr>
          <p:cNvSpPr>
            <a:spLocks noChangeArrowheads="1"/>
          </p:cNvSpPr>
          <p:nvPr/>
        </p:nvSpPr>
        <p:spPr bwMode="auto">
          <a:xfrm>
            <a:off x="3992564" y="2090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41" name="Oval 441">
            <a:extLst>
              <a:ext uri="{FF2B5EF4-FFF2-40B4-BE49-F238E27FC236}">
                <a16:creationId xmlns:a16="http://schemas.microsoft.com/office/drawing/2014/main" id="{DBED7AB0-3581-491B-B98F-2E8DB8394425}"/>
              </a:ext>
            </a:extLst>
          </p:cNvPr>
          <p:cNvSpPr>
            <a:spLocks noChangeArrowheads="1"/>
          </p:cNvSpPr>
          <p:nvPr/>
        </p:nvSpPr>
        <p:spPr bwMode="auto">
          <a:xfrm>
            <a:off x="3983039" y="2565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42" name="Oval 442">
            <a:extLst>
              <a:ext uri="{FF2B5EF4-FFF2-40B4-BE49-F238E27FC236}">
                <a16:creationId xmlns:a16="http://schemas.microsoft.com/office/drawing/2014/main" id="{1A22410F-C624-4DBE-997E-C8F887484C68}"/>
              </a:ext>
            </a:extLst>
          </p:cNvPr>
          <p:cNvSpPr>
            <a:spLocks noChangeArrowheads="1"/>
          </p:cNvSpPr>
          <p:nvPr/>
        </p:nvSpPr>
        <p:spPr bwMode="auto">
          <a:xfrm>
            <a:off x="4232276" y="295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43" name="Oval 443">
            <a:extLst>
              <a:ext uri="{FF2B5EF4-FFF2-40B4-BE49-F238E27FC236}">
                <a16:creationId xmlns:a16="http://schemas.microsoft.com/office/drawing/2014/main" id="{D52C8EA1-0F1C-4C3D-9A15-BD7D940ACDCC}"/>
              </a:ext>
            </a:extLst>
          </p:cNvPr>
          <p:cNvSpPr>
            <a:spLocks noChangeArrowheads="1"/>
          </p:cNvSpPr>
          <p:nvPr/>
        </p:nvSpPr>
        <p:spPr bwMode="auto">
          <a:xfrm>
            <a:off x="3897314" y="2862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44" name="Oval 444">
            <a:extLst>
              <a:ext uri="{FF2B5EF4-FFF2-40B4-BE49-F238E27FC236}">
                <a16:creationId xmlns:a16="http://schemas.microsoft.com/office/drawing/2014/main" id="{A1EEFFE9-B4FB-411B-8A94-4DE890ACC5C4}"/>
              </a:ext>
            </a:extLst>
          </p:cNvPr>
          <p:cNvSpPr>
            <a:spLocks noChangeArrowheads="1"/>
          </p:cNvSpPr>
          <p:nvPr/>
        </p:nvSpPr>
        <p:spPr bwMode="auto">
          <a:xfrm>
            <a:off x="3979864" y="2501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45" name="Oval 445">
            <a:extLst>
              <a:ext uri="{FF2B5EF4-FFF2-40B4-BE49-F238E27FC236}">
                <a16:creationId xmlns:a16="http://schemas.microsoft.com/office/drawing/2014/main" id="{DADA5986-6460-4824-94BC-BCFD924C4D88}"/>
              </a:ext>
            </a:extLst>
          </p:cNvPr>
          <p:cNvSpPr>
            <a:spLocks noChangeArrowheads="1"/>
          </p:cNvSpPr>
          <p:nvPr/>
        </p:nvSpPr>
        <p:spPr bwMode="auto">
          <a:xfrm>
            <a:off x="4113214" y="2406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46" name="Oval 446">
            <a:extLst>
              <a:ext uri="{FF2B5EF4-FFF2-40B4-BE49-F238E27FC236}">
                <a16:creationId xmlns:a16="http://schemas.microsoft.com/office/drawing/2014/main" id="{4F73AE4C-A25F-4D99-9474-5AB39785A84B}"/>
              </a:ext>
            </a:extLst>
          </p:cNvPr>
          <p:cNvSpPr>
            <a:spLocks noChangeArrowheads="1"/>
          </p:cNvSpPr>
          <p:nvPr/>
        </p:nvSpPr>
        <p:spPr bwMode="auto">
          <a:xfrm>
            <a:off x="3962401" y="230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47" name="Oval 447">
            <a:extLst>
              <a:ext uri="{FF2B5EF4-FFF2-40B4-BE49-F238E27FC236}">
                <a16:creationId xmlns:a16="http://schemas.microsoft.com/office/drawing/2014/main" id="{54A036DE-31BF-4B60-A495-FBF1DC360E27}"/>
              </a:ext>
            </a:extLst>
          </p:cNvPr>
          <p:cNvSpPr>
            <a:spLocks noChangeArrowheads="1"/>
          </p:cNvSpPr>
          <p:nvPr/>
        </p:nvSpPr>
        <p:spPr bwMode="auto">
          <a:xfrm>
            <a:off x="4081464" y="223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48" name="Oval 448">
            <a:extLst>
              <a:ext uri="{FF2B5EF4-FFF2-40B4-BE49-F238E27FC236}">
                <a16:creationId xmlns:a16="http://schemas.microsoft.com/office/drawing/2014/main" id="{4BB617A1-2163-4353-ADFE-9374B1B71856}"/>
              </a:ext>
            </a:extLst>
          </p:cNvPr>
          <p:cNvSpPr>
            <a:spLocks noChangeArrowheads="1"/>
          </p:cNvSpPr>
          <p:nvPr/>
        </p:nvSpPr>
        <p:spPr bwMode="auto">
          <a:xfrm>
            <a:off x="4173539" y="227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49" name="Oval 449">
            <a:extLst>
              <a:ext uri="{FF2B5EF4-FFF2-40B4-BE49-F238E27FC236}">
                <a16:creationId xmlns:a16="http://schemas.microsoft.com/office/drawing/2014/main" id="{AA2B93B3-B372-4821-A3F1-2CAFAE412C96}"/>
              </a:ext>
            </a:extLst>
          </p:cNvPr>
          <p:cNvSpPr>
            <a:spLocks noChangeArrowheads="1"/>
          </p:cNvSpPr>
          <p:nvPr/>
        </p:nvSpPr>
        <p:spPr bwMode="auto">
          <a:xfrm>
            <a:off x="4208464" y="2416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50" name="Oval 450">
            <a:extLst>
              <a:ext uri="{FF2B5EF4-FFF2-40B4-BE49-F238E27FC236}">
                <a16:creationId xmlns:a16="http://schemas.microsoft.com/office/drawing/2014/main" id="{D8E1FB21-C189-413A-815A-DD4CB1E5709B}"/>
              </a:ext>
            </a:extLst>
          </p:cNvPr>
          <p:cNvSpPr>
            <a:spLocks noChangeArrowheads="1"/>
          </p:cNvSpPr>
          <p:nvPr/>
        </p:nvSpPr>
        <p:spPr bwMode="auto">
          <a:xfrm>
            <a:off x="4235451" y="216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51" name="Oval 451">
            <a:extLst>
              <a:ext uri="{FF2B5EF4-FFF2-40B4-BE49-F238E27FC236}">
                <a16:creationId xmlns:a16="http://schemas.microsoft.com/office/drawing/2014/main" id="{500D7159-3DC2-40B7-8E1A-C5A12F5962AD}"/>
              </a:ext>
            </a:extLst>
          </p:cNvPr>
          <p:cNvSpPr>
            <a:spLocks noChangeArrowheads="1"/>
          </p:cNvSpPr>
          <p:nvPr/>
        </p:nvSpPr>
        <p:spPr bwMode="auto">
          <a:xfrm>
            <a:off x="4238626" y="208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52" name="Oval 452">
            <a:extLst>
              <a:ext uri="{FF2B5EF4-FFF2-40B4-BE49-F238E27FC236}">
                <a16:creationId xmlns:a16="http://schemas.microsoft.com/office/drawing/2014/main" id="{E45260A2-E2CB-4AC3-9E9D-597A9B6DA82F}"/>
              </a:ext>
            </a:extLst>
          </p:cNvPr>
          <p:cNvSpPr>
            <a:spLocks noChangeArrowheads="1"/>
          </p:cNvSpPr>
          <p:nvPr/>
        </p:nvSpPr>
        <p:spPr bwMode="auto">
          <a:xfrm>
            <a:off x="4137026" y="216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53" name="Oval 453">
            <a:extLst>
              <a:ext uri="{FF2B5EF4-FFF2-40B4-BE49-F238E27FC236}">
                <a16:creationId xmlns:a16="http://schemas.microsoft.com/office/drawing/2014/main" id="{7A593BE3-4B25-4462-83EC-8250C40AE3E3}"/>
              </a:ext>
            </a:extLst>
          </p:cNvPr>
          <p:cNvSpPr>
            <a:spLocks noChangeArrowheads="1"/>
          </p:cNvSpPr>
          <p:nvPr/>
        </p:nvSpPr>
        <p:spPr bwMode="auto">
          <a:xfrm>
            <a:off x="4222751" y="2573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54" name="Oval 454">
            <a:extLst>
              <a:ext uri="{FF2B5EF4-FFF2-40B4-BE49-F238E27FC236}">
                <a16:creationId xmlns:a16="http://schemas.microsoft.com/office/drawing/2014/main" id="{D1BECA2D-515C-44F6-8E0F-F4DA3A43CAF0}"/>
              </a:ext>
            </a:extLst>
          </p:cNvPr>
          <p:cNvSpPr>
            <a:spLocks noChangeArrowheads="1"/>
          </p:cNvSpPr>
          <p:nvPr/>
        </p:nvSpPr>
        <p:spPr bwMode="auto">
          <a:xfrm>
            <a:off x="4124326" y="257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55" name="Oval 455">
            <a:extLst>
              <a:ext uri="{FF2B5EF4-FFF2-40B4-BE49-F238E27FC236}">
                <a16:creationId xmlns:a16="http://schemas.microsoft.com/office/drawing/2014/main" id="{90D0EFE6-BBC9-4C79-9E8D-E8B3E951F391}"/>
              </a:ext>
            </a:extLst>
          </p:cNvPr>
          <p:cNvSpPr>
            <a:spLocks noChangeArrowheads="1"/>
          </p:cNvSpPr>
          <p:nvPr/>
        </p:nvSpPr>
        <p:spPr bwMode="auto">
          <a:xfrm>
            <a:off x="4248151" y="2254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56" name="Oval 456">
            <a:extLst>
              <a:ext uri="{FF2B5EF4-FFF2-40B4-BE49-F238E27FC236}">
                <a16:creationId xmlns:a16="http://schemas.microsoft.com/office/drawing/2014/main" id="{85514A19-1479-4501-8C7F-7C4FF84E0301}"/>
              </a:ext>
            </a:extLst>
          </p:cNvPr>
          <p:cNvSpPr>
            <a:spLocks noChangeArrowheads="1"/>
          </p:cNvSpPr>
          <p:nvPr/>
        </p:nvSpPr>
        <p:spPr bwMode="auto">
          <a:xfrm>
            <a:off x="4286251" y="2363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57" name="Oval 457">
            <a:extLst>
              <a:ext uri="{FF2B5EF4-FFF2-40B4-BE49-F238E27FC236}">
                <a16:creationId xmlns:a16="http://schemas.microsoft.com/office/drawing/2014/main" id="{839F9893-4612-4AD2-9484-B850BF1D7049}"/>
              </a:ext>
            </a:extLst>
          </p:cNvPr>
          <p:cNvSpPr>
            <a:spLocks noChangeArrowheads="1"/>
          </p:cNvSpPr>
          <p:nvPr/>
        </p:nvSpPr>
        <p:spPr bwMode="auto">
          <a:xfrm>
            <a:off x="4321176" y="2503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58" name="Oval 458">
            <a:extLst>
              <a:ext uri="{FF2B5EF4-FFF2-40B4-BE49-F238E27FC236}">
                <a16:creationId xmlns:a16="http://schemas.microsoft.com/office/drawing/2014/main" id="{46D407C6-402B-4B6A-B830-012943FC1E89}"/>
              </a:ext>
            </a:extLst>
          </p:cNvPr>
          <p:cNvSpPr>
            <a:spLocks noChangeArrowheads="1"/>
          </p:cNvSpPr>
          <p:nvPr/>
        </p:nvSpPr>
        <p:spPr bwMode="auto">
          <a:xfrm>
            <a:off x="4348164" y="2255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59" name="Oval 459">
            <a:extLst>
              <a:ext uri="{FF2B5EF4-FFF2-40B4-BE49-F238E27FC236}">
                <a16:creationId xmlns:a16="http://schemas.microsoft.com/office/drawing/2014/main" id="{8DD99266-8F7B-4DA4-AE84-691BDC9C0FEE}"/>
              </a:ext>
            </a:extLst>
          </p:cNvPr>
          <p:cNvSpPr>
            <a:spLocks noChangeArrowheads="1"/>
          </p:cNvSpPr>
          <p:nvPr/>
        </p:nvSpPr>
        <p:spPr bwMode="auto">
          <a:xfrm>
            <a:off x="4351339" y="2170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60" name="Oval 460">
            <a:extLst>
              <a:ext uri="{FF2B5EF4-FFF2-40B4-BE49-F238E27FC236}">
                <a16:creationId xmlns:a16="http://schemas.microsoft.com/office/drawing/2014/main" id="{68BA6362-94E2-447C-8A77-752CC23469BB}"/>
              </a:ext>
            </a:extLst>
          </p:cNvPr>
          <p:cNvSpPr>
            <a:spLocks noChangeArrowheads="1"/>
          </p:cNvSpPr>
          <p:nvPr/>
        </p:nvSpPr>
        <p:spPr bwMode="auto">
          <a:xfrm>
            <a:off x="3813176" y="214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61" name="Oval 461">
            <a:extLst>
              <a:ext uri="{FF2B5EF4-FFF2-40B4-BE49-F238E27FC236}">
                <a16:creationId xmlns:a16="http://schemas.microsoft.com/office/drawing/2014/main" id="{D47AD3B3-B83E-418D-BF68-57842C396ED7}"/>
              </a:ext>
            </a:extLst>
          </p:cNvPr>
          <p:cNvSpPr>
            <a:spLocks noChangeArrowheads="1"/>
          </p:cNvSpPr>
          <p:nvPr/>
        </p:nvSpPr>
        <p:spPr bwMode="auto">
          <a:xfrm>
            <a:off x="4370389" y="257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62" name="Oval 462">
            <a:extLst>
              <a:ext uri="{FF2B5EF4-FFF2-40B4-BE49-F238E27FC236}">
                <a16:creationId xmlns:a16="http://schemas.microsoft.com/office/drawing/2014/main" id="{E8EBA7F2-42C9-45B8-99BB-99CCFFF9AED0}"/>
              </a:ext>
            </a:extLst>
          </p:cNvPr>
          <p:cNvSpPr>
            <a:spLocks noChangeArrowheads="1"/>
          </p:cNvSpPr>
          <p:nvPr/>
        </p:nvSpPr>
        <p:spPr bwMode="auto">
          <a:xfrm>
            <a:off x="4457701" y="2384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63" name="Oval 463">
            <a:extLst>
              <a:ext uri="{FF2B5EF4-FFF2-40B4-BE49-F238E27FC236}">
                <a16:creationId xmlns:a16="http://schemas.microsoft.com/office/drawing/2014/main" id="{733A4CB4-1E82-4BAC-ABE2-08BE630DB805}"/>
              </a:ext>
            </a:extLst>
          </p:cNvPr>
          <p:cNvSpPr>
            <a:spLocks noChangeArrowheads="1"/>
          </p:cNvSpPr>
          <p:nvPr/>
        </p:nvSpPr>
        <p:spPr bwMode="auto">
          <a:xfrm>
            <a:off x="4430714" y="243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64" name="Oval 464">
            <a:extLst>
              <a:ext uri="{FF2B5EF4-FFF2-40B4-BE49-F238E27FC236}">
                <a16:creationId xmlns:a16="http://schemas.microsoft.com/office/drawing/2014/main" id="{970B3C7B-ADBA-4EA7-BF6C-E76FE34E6FCC}"/>
              </a:ext>
            </a:extLst>
          </p:cNvPr>
          <p:cNvSpPr>
            <a:spLocks noChangeArrowheads="1"/>
          </p:cNvSpPr>
          <p:nvPr/>
        </p:nvSpPr>
        <p:spPr bwMode="auto">
          <a:xfrm>
            <a:off x="4495801" y="224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65" name="Oval 465">
            <a:extLst>
              <a:ext uri="{FF2B5EF4-FFF2-40B4-BE49-F238E27FC236}">
                <a16:creationId xmlns:a16="http://schemas.microsoft.com/office/drawing/2014/main" id="{73518B52-2CD6-4500-B41A-C21A9FA8367B}"/>
              </a:ext>
            </a:extLst>
          </p:cNvPr>
          <p:cNvSpPr>
            <a:spLocks noChangeArrowheads="1"/>
          </p:cNvSpPr>
          <p:nvPr/>
        </p:nvSpPr>
        <p:spPr bwMode="auto">
          <a:xfrm>
            <a:off x="4394201" y="233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66" name="Oval 466">
            <a:extLst>
              <a:ext uri="{FF2B5EF4-FFF2-40B4-BE49-F238E27FC236}">
                <a16:creationId xmlns:a16="http://schemas.microsoft.com/office/drawing/2014/main" id="{F7F1FCBA-7DF5-456A-A932-107B10544C5B}"/>
              </a:ext>
            </a:extLst>
          </p:cNvPr>
          <p:cNvSpPr>
            <a:spLocks noChangeArrowheads="1"/>
          </p:cNvSpPr>
          <p:nvPr/>
        </p:nvSpPr>
        <p:spPr bwMode="auto">
          <a:xfrm>
            <a:off x="4660901" y="2851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67" name="Oval 467">
            <a:extLst>
              <a:ext uri="{FF2B5EF4-FFF2-40B4-BE49-F238E27FC236}">
                <a16:creationId xmlns:a16="http://schemas.microsoft.com/office/drawing/2014/main" id="{D3A102CD-6307-41A3-8655-D411F68AA8E1}"/>
              </a:ext>
            </a:extLst>
          </p:cNvPr>
          <p:cNvSpPr>
            <a:spLocks noChangeArrowheads="1"/>
          </p:cNvSpPr>
          <p:nvPr/>
        </p:nvSpPr>
        <p:spPr bwMode="auto">
          <a:xfrm>
            <a:off x="3435351" y="280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68" name="Oval 468">
            <a:extLst>
              <a:ext uri="{FF2B5EF4-FFF2-40B4-BE49-F238E27FC236}">
                <a16:creationId xmlns:a16="http://schemas.microsoft.com/office/drawing/2014/main" id="{362C4B06-E994-493E-9C49-F81695617ECB}"/>
              </a:ext>
            </a:extLst>
          </p:cNvPr>
          <p:cNvSpPr>
            <a:spLocks noChangeArrowheads="1"/>
          </p:cNvSpPr>
          <p:nvPr/>
        </p:nvSpPr>
        <p:spPr bwMode="auto">
          <a:xfrm>
            <a:off x="4454526" y="221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69" name="Oval 469">
            <a:extLst>
              <a:ext uri="{FF2B5EF4-FFF2-40B4-BE49-F238E27FC236}">
                <a16:creationId xmlns:a16="http://schemas.microsoft.com/office/drawing/2014/main" id="{EE87B949-7B21-4082-BF80-CE61E92C38B3}"/>
              </a:ext>
            </a:extLst>
          </p:cNvPr>
          <p:cNvSpPr>
            <a:spLocks noChangeArrowheads="1"/>
          </p:cNvSpPr>
          <p:nvPr/>
        </p:nvSpPr>
        <p:spPr bwMode="auto">
          <a:xfrm>
            <a:off x="4591051" y="2184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70" name="Oval 470">
            <a:extLst>
              <a:ext uri="{FF2B5EF4-FFF2-40B4-BE49-F238E27FC236}">
                <a16:creationId xmlns:a16="http://schemas.microsoft.com/office/drawing/2014/main" id="{34CABB0C-B17A-4103-AA75-282A831B89C4}"/>
              </a:ext>
            </a:extLst>
          </p:cNvPr>
          <p:cNvSpPr>
            <a:spLocks noChangeArrowheads="1"/>
          </p:cNvSpPr>
          <p:nvPr/>
        </p:nvSpPr>
        <p:spPr bwMode="auto">
          <a:xfrm>
            <a:off x="4683126" y="272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71" name="Oval 471">
            <a:extLst>
              <a:ext uri="{FF2B5EF4-FFF2-40B4-BE49-F238E27FC236}">
                <a16:creationId xmlns:a16="http://schemas.microsoft.com/office/drawing/2014/main" id="{43503E9E-67CB-4939-A6B4-3D1AECDBA2B4}"/>
              </a:ext>
            </a:extLst>
          </p:cNvPr>
          <p:cNvSpPr>
            <a:spLocks noChangeArrowheads="1"/>
          </p:cNvSpPr>
          <p:nvPr/>
        </p:nvSpPr>
        <p:spPr bwMode="auto">
          <a:xfrm>
            <a:off x="4572001" y="2492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72" name="Oval 472">
            <a:extLst>
              <a:ext uri="{FF2B5EF4-FFF2-40B4-BE49-F238E27FC236}">
                <a16:creationId xmlns:a16="http://schemas.microsoft.com/office/drawing/2014/main" id="{2F13DE3F-29B3-4F2D-84D6-EF34D5652784}"/>
              </a:ext>
            </a:extLst>
          </p:cNvPr>
          <p:cNvSpPr>
            <a:spLocks noChangeArrowheads="1"/>
          </p:cNvSpPr>
          <p:nvPr/>
        </p:nvSpPr>
        <p:spPr bwMode="auto">
          <a:xfrm>
            <a:off x="4679951" y="232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73" name="Oval 473">
            <a:extLst>
              <a:ext uri="{FF2B5EF4-FFF2-40B4-BE49-F238E27FC236}">
                <a16:creationId xmlns:a16="http://schemas.microsoft.com/office/drawing/2014/main" id="{83A3A74E-E99B-4185-A87E-CA0C3DC3ECD3}"/>
              </a:ext>
            </a:extLst>
          </p:cNvPr>
          <p:cNvSpPr>
            <a:spLocks noChangeArrowheads="1"/>
          </p:cNvSpPr>
          <p:nvPr/>
        </p:nvSpPr>
        <p:spPr bwMode="auto">
          <a:xfrm>
            <a:off x="4772026" y="237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74" name="Oval 474">
            <a:extLst>
              <a:ext uri="{FF2B5EF4-FFF2-40B4-BE49-F238E27FC236}">
                <a16:creationId xmlns:a16="http://schemas.microsoft.com/office/drawing/2014/main" id="{22BC6CD4-9D7B-40E9-ACCE-F616C1A95419}"/>
              </a:ext>
            </a:extLst>
          </p:cNvPr>
          <p:cNvSpPr>
            <a:spLocks noChangeArrowheads="1"/>
          </p:cNvSpPr>
          <p:nvPr/>
        </p:nvSpPr>
        <p:spPr bwMode="auto">
          <a:xfrm>
            <a:off x="4806951" y="250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75" name="Oval 475">
            <a:extLst>
              <a:ext uri="{FF2B5EF4-FFF2-40B4-BE49-F238E27FC236}">
                <a16:creationId xmlns:a16="http://schemas.microsoft.com/office/drawing/2014/main" id="{8CA323F6-F880-4BDC-B8F7-54A0488DE12D}"/>
              </a:ext>
            </a:extLst>
          </p:cNvPr>
          <p:cNvSpPr>
            <a:spLocks noChangeArrowheads="1"/>
          </p:cNvSpPr>
          <p:nvPr/>
        </p:nvSpPr>
        <p:spPr bwMode="auto">
          <a:xfrm>
            <a:off x="4833939" y="2262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76" name="Oval 476">
            <a:extLst>
              <a:ext uri="{FF2B5EF4-FFF2-40B4-BE49-F238E27FC236}">
                <a16:creationId xmlns:a16="http://schemas.microsoft.com/office/drawing/2014/main" id="{8171CBD1-D9BA-4653-9204-7ED1F8BA8258}"/>
              </a:ext>
            </a:extLst>
          </p:cNvPr>
          <p:cNvSpPr>
            <a:spLocks noChangeArrowheads="1"/>
          </p:cNvSpPr>
          <p:nvPr/>
        </p:nvSpPr>
        <p:spPr bwMode="auto">
          <a:xfrm>
            <a:off x="4897439" y="297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77" name="Oval 477">
            <a:extLst>
              <a:ext uri="{FF2B5EF4-FFF2-40B4-BE49-F238E27FC236}">
                <a16:creationId xmlns:a16="http://schemas.microsoft.com/office/drawing/2014/main" id="{23EDACE1-9592-4A88-BF2B-4B85246158BD}"/>
              </a:ext>
            </a:extLst>
          </p:cNvPr>
          <p:cNvSpPr>
            <a:spLocks noChangeArrowheads="1"/>
          </p:cNvSpPr>
          <p:nvPr/>
        </p:nvSpPr>
        <p:spPr bwMode="auto">
          <a:xfrm>
            <a:off x="5602289"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78" name="Oval 478">
            <a:extLst>
              <a:ext uri="{FF2B5EF4-FFF2-40B4-BE49-F238E27FC236}">
                <a16:creationId xmlns:a16="http://schemas.microsoft.com/office/drawing/2014/main" id="{D0FA6028-190B-4FF1-8999-A841B4D318D7}"/>
              </a:ext>
            </a:extLst>
          </p:cNvPr>
          <p:cNvSpPr>
            <a:spLocks noChangeArrowheads="1"/>
          </p:cNvSpPr>
          <p:nvPr/>
        </p:nvSpPr>
        <p:spPr bwMode="auto">
          <a:xfrm>
            <a:off x="5145089"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79" name="Oval 479">
            <a:extLst>
              <a:ext uri="{FF2B5EF4-FFF2-40B4-BE49-F238E27FC236}">
                <a16:creationId xmlns:a16="http://schemas.microsoft.com/office/drawing/2014/main" id="{907B6571-47C4-4292-9BEE-7A0F82AD4CC9}"/>
              </a:ext>
            </a:extLst>
          </p:cNvPr>
          <p:cNvSpPr>
            <a:spLocks noChangeArrowheads="1"/>
          </p:cNvSpPr>
          <p:nvPr/>
        </p:nvSpPr>
        <p:spPr bwMode="auto">
          <a:xfrm>
            <a:off x="5002214" y="356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80" name="Oval 480">
            <a:extLst>
              <a:ext uri="{FF2B5EF4-FFF2-40B4-BE49-F238E27FC236}">
                <a16:creationId xmlns:a16="http://schemas.microsoft.com/office/drawing/2014/main" id="{46A386C8-BDCC-4223-B007-DDF5DA11498E}"/>
              </a:ext>
            </a:extLst>
          </p:cNvPr>
          <p:cNvSpPr>
            <a:spLocks noChangeArrowheads="1"/>
          </p:cNvSpPr>
          <p:nvPr/>
        </p:nvSpPr>
        <p:spPr bwMode="auto">
          <a:xfrm>
            <a:off x="5027614" y="291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81" name="Oval 481">
            <a:extLst>
              <a:ext uri="{FF2B5EF4-FFF2-40B4-BE49-F238E27FC236}">
                <a16:creationId xmlns:a16="http://schemas.microsoft.com/office/drawing/2014/main" id="{1877D8F5-EF5F-4FB5-A916-D63DFB94BE1B}"/>
              </a:ext>
            </a:extLst>
          </p:cNvPr>
          <p:cNvSpPr>
            <a:spLocks noChangeArrowheads="1"/>
          </p:cNvSpPr>
          <p:nvPr/>
        </p:nvSpPr>
        <p:spPr bwMode="auto">
          <a:xfrm>
            <a:off x="5227639" y="341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82" name="Oval 482">
            <a:extLst>
              <a:ext uri="{FF2B5EF4-FFF2-40B4-BE49-F238E27FC236}">
                <a16:creationId xmlns:a16="http://schemas.microsoft.com/office/drawing/2014/main" id="{9FFD6602-D457-4191-9A4C-82966BE38975}"/>
              </a:ext>
            </a:extLst>
          </p:cNvPr>
          <p:cNvSpPr>
            <a:spLocks noChangeArrowheads="1"/>
          </p:cNvSpPr>
          <p:nvPr/>
        </p:nvSpPr>
        <p:spPr bwMode="auto">
          <a:xfrm>
            <a:off x="5243514" y="3495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83" name="Oval 483">
            <a:extLst>
              <a:ext uri="{FF2B5EF4-FFF2-40B4-BE49-F238E27FC236}">
                <a16:creationId xmlns:a16="http://schemas.microsoft.com/office/drawing/2014/main" id="{759C7F8B-F4DF-4AA6-8D25-E924FA1BB37D}"/>
              </a:ext>
            </a:extLst>
          </p:cNvPr>
          <p:cNvSpPr>
            <a:spLocks noChangeArrowheads="1"/>
          </p:cNvSpPr>
          <p:nvPr/>
        </p:nvSpPr>
        <p:spPr bwMode="auto">
          <a:xfrm>
            <a:off x="5143501" y="357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84" name="Oval 484">
            <a:extLst>
              <a:ext uri="{FF2B5EF4-FFF2-40B4-BE49-F238E27FC236}">
                <a16:creationId xmlns:a16="http://schemas.microsoft.com/office/drawing/2014/main" id="{4DCAADD5-4B83-4FBC-B976-715AAFF83C95}"/>
              </a:ext>
            </a:extLst>
          </p:cNvPr>
          <p:cNvSpPr>
            <a:spLocks noChangeArrowheads="1"/>
          </p:cNvSpPr>
          <p:nvPr/>
        </p:nvSpPr>
        <p:spPr bwMode="auto">
          <a:xfrm>
            <a:off x="5267326"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85" name="Oval 485">
            <a:extLst>
              <a:ext uri="{FF2B5EF4-FFF2-40B4-BE49-F238E27FC236}">
                <a16:creationId xmlns:a16="http://schemas.microsoft.com/office/drawing/2014/main" id="{E170B474-41F2-4CDE-9CAB-6D974556668F}"/>
              </a:ext>
            </a:extLst>
          </p:cNvPr>
          <p:cNvSpPr>
            <a:spLocks noChangeArrowheads="1"/>
          </p:cNvSpPr>
          <p:nvPr/>
        </p:nvSpPr>
        <p:spPr bwMode="auto">
          <a:xfrm>
            <a:off x="5292726" y="2943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86" name="Oval 486">
            <a:extLst>
              <a:ext uri="{FF2B5EF4-FFF2-40B4-BE49-F238E27FC236}">
                <a16:creationId xmlns:a16="http://schemas.microsoft.com/office/drawing/2014/main" id="{9F3BD180-61E8-407F-B251-3C4CA901B275}"/>
              </a:ext>
            </a:extLst>
          </p:cNvPr>
          <p:cNvSpPr>
            <a:spLocks noChangeArrowheads="1"/>
          </p:cNvSpPr>
          <p:nvPr/>
        </p:nvSpPr>
        <p:spPr bwMode="auto">
          <a:xfrm>
            <a:off x="5340351" y="3502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87" name="Oval 487">
            <a:extLst>
              <a:ext uri="{FF2B5EF4-FFF2-40B4-BE49-F238E27FC236}">
                <a16:creationId xmlns:a16="http://schemas.microsoft.com/office/drawing/2014/main" id="{924F4723-BB73-4717-A310-32C97644AC47}"/>
              </a:ext>
            </a:extLst>
          </p:cNvPr>
          <p:cNvSpPr>
            <a:spLocks noChangeArrowheads="1"/>
          </p:cNvSpPr>
          <p:nvPr/>
        </p:nvSpPr>
        <p:spPr bwMode="auto">
          <a:xfrm>
            <a:off x="5249864" y="280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88" name="Oval 488">
            <a:extLst>
              <a:ext uri="{FF2B5EF4-FFF2-40B4-BE49-F238E27FC236}">
                <a16:creationId xmlns:a16="http://schemas.microsoft.com/office/drawing/2014/main" id="{0CE2B7C6-C769-406F-9BED-DE359A32E916}"/>
              </a:ext>
            </a:extLst>
          </p:cNvPr>
          <p:cNvSpPr>
            <a:spLocks noChangeArrowheads="1"/>
          </p:cNvSpPr>
          <p:nvPr/>
        </p:nvSpPr>
        <p:spPr bwMode="auto">
          <a:xfrm>
            <a:off x="5167314" y="282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89" name="Oval 489">
            <a:extLst>
              <a:ext uri="{FF2B5EF4-FFF2-40B4-BE49-F238E27FC236}">
                <a16:creationId xmlns:a16="http://schemas.microsoft.com/office/drawing/2014/main" id="{0DEF917B-642B-4182-99DD-634AB62A19B4}"/>
              </a:ext>
            </a:extLst>
          </p:cNvPr>
          <p:cNvSpPr>
            <a:spLocks noChangeArrowheads="1"/>
          </p:cNvSpPr>
          <p:nvPr/>
        </p:nvSpPr>
        <p:spPr bwMode="auto">
          <a:xfrm>
            <a:off x="5414964" y="305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90" name="Oval 490">
            <a:extLst>
              <a:ext uri="{FF2B5EF4-FFF2-40B4-BE49-F238E27FC236}">
                <a16:creationId xmlns:a16="http://schemas.microsoft.com/office/drawing/2014/main" id="{9EE82886-738B-40E6-BE75-F09C38612449}"/>
              </a:ext>
            </a:extLst>
          </p:cNvPr>
          <p:cNvSpPr>
            <a:spLocks noChangeArrowheads="1"/>
          </p:cNvSpPr>
          <p:nvPr/>
        </p:nvSpPr>
        <p:spPr bwMode="auto">
          <a:xfrm>
            <a:off x="5484814" y="357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91" name="Oval 491">
            <a:extLst>
              <a:ext uri="{FF2B5EF4-FFF2-40B4-BE49-F238E27FC236}">
                <a16:creationId xmlns:a16="http://schemas.microsoft.com/office/drawing/2014/main" id="{790F2E24-CBF1-40CC-8CA0-3E83A8AA1B3A}"/>
              </a:ext>
            </a:extLst>
          </p:cNvPr>
          <p:cNvSpPr>
            <a:spLocks noChangeArrowheads="1"/>
          </p:cNvSpPr>
          <p:nvPr/>
        </p:nvSpPr>
        <p:spPr bwMode="auto">
          <a:xfrm>
            <a:off x="5511801" y="333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92" name="Oval 492">
            <a:extLst>
              <a:ext uri="{FF2B5EF4-FFF2-40B4-BE49-F238E27FC236}">
                <a16:creationId xmlns:a16="http://schemas.microsoft.com/office/drawing/2014/main" id="{191B02C4-E553-4AB0-8FF3-19579DC3AFBD}"/>
              </a:ext>
            </a:extLst>
          </p:cNvPr>
          <p:cNvSpPr>
            <a:spLocks noChangeArrowheads="1"/>
          </p:cNvSpPr>
          <p:nvPr/>
        </p:nvSpPr>
        <p:spPr bwMode="auto">
          <a:xfrm>
            <a:off x="5508626" y="297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93" name="Oval 493">
            <a:extLst>
              <a:ext uri="{FF2B5EF4-FFF2-40B4-BE49-F238E27FC236}">
                <a16:creationId xmlns:a16="http://schemas.microsoft.com/office/drawing/2014/main" id="{0E786CCF-B794-48F8-B840-64985F872EAB}"/>
              </a:ext>
            </a:extLst>
          </p:cNvPr>
          <p:cNvSpPr>
            <a:spLocks noChangeArrowheads="1"/>
          </p:cNvSpPr>
          <p:nvPr/>
        </p:nvSpPr>
        <p:spPr bwMode="auto">
          <a:xfrm>
            <a:off x="5413376" y="3328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94" name="Oval 494">
            <a:extLst>
              <a:ext uri="{FF2B5EF4-FFF2-40B4-BE49-F238E27FC236}">
                <a16:creationId xmlns:a16="http://schemas.microsoft.com/office/drawing/2014/main" id="{3D81475B-A309-446A-8FE4-38EB1D9A4CA3}"/>
              </a:ext>
            </a:extLst>
          </p:cNvPr>
          <p:cNvSpPr>
            <a:spLocks noChangeArrowheads="1"/>
          </p:cNvSpPr>
          <p:nvPr/>
        </p:nvSpPr>
        <p:spPr bwMode="auto">
          <a:xfrm>
            <a:off x="5502276" y="347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95" name="Oval 495">
            <a:extLst>
              <a:ext uri="{FF2B5EF4-FFF2-40B4-BE49-F238E27FC236}">
                <a16:creationId xmlns:a16="http://schemas.microsoft.com/office/drawing/2014/main" id="{A96694A1-6146-4EBA-B01C-0CB52D5794EB}"/>
              </a:ext>
            </a:extLst>
          </p:cNvPr>
          <p:cNvSpPr>
            <a:spLocks noChangeArrowheads="1"/>
          </p:cNvSpPr>
          <p:nvPr/>
        </p:nvSpPr>
        <p:spPr bwMode="auto">
          <a:xfrm>
            <a:off x="5461001" y="2894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96" name="Oval 496">
            <a:extLst>
              <a:ext uri="{FF2B5EF4-FFF2-40B4-BE49-F238E27FC236}">
                <a16:creationId xmlns:a16="http://schemas.microsoft.com/office/drawing/2014/main" id="{27C77158-9B88-49F4-81B2-D709823EA591}"/>
              </a:ext>
            </a:extLst>
          </p:cNvPr>
          <p:cNvSpPr>
            <a:spLocks noChangeArrowheads="1"/>
          </p:cNvSpPr>
          <p:nvPr/>
        </p:nvSpPr>
        <p:spPr bwMode="auto">
          <a:xfrm>
            <a:off x="5681664" y="343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97" name="Oval 497">
            <a:extLst>
              <a:ext uri="{FF2B5EF4-FFF2-40B4-BE49-F238E27FC236}">
                <a16:creationId xmlns:a16="http://schemas.microsoft.com/office/drawing/2014/main" id="{8FB4DDA1-9384-4AAB-B8EB-9A2C3014513E}"/>
              </a:ext>
            </a:extLst>
          </p:cNvPr>
          <p:cNvSpPr>
            <a:spLocks noChangeArrowheads="1"/>
          </p:cNvSpPr>
          <p:nvPr/>
        </p:nvSpPr>
        <p:spPr bwMode="auto">
          <a:xfrm>
            <a:off x="5708651" y="318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98" name="Oval 498">
            <a:extLst>
              <a:ext uri="{FF2B5EF4-FFF2-40B4-BE49-F238E27FC236}">
                <a16:creationId xmlns:a16="http://schemas.microsoft.com/office/drawing/2014/main" id="{05E4AC88-0874-44CC-A241-8419C17544ED}"/>
              </a:ext>
            </a:extLst>
          </p:cNvPr>
          <p:cNvSpPr>
            <a:spLocks noChangeArrowheads="1"/>
          </p:cNvSpPr>
          <p:nvPr/>
        </p:nvSpPr>
        <p:spPr bwMode="auto">
          <a:xfrm>
            <a:off x="5711826" y="309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99" name="Oval 499">
            <a:extLst>
              <a:ext uri="{FF2B5EF4-FFF2-40B4-BE49-F238E27FC236}">
                <a16:creationId xmlns:a16="http://schemas.microsoft.com/office/drawing/2014/main" id="{B7CF2FB6-8AB8-42C7-B922-12444D9C5E9B}"/>
              </a:ext>
            </a:extLst>
          </p:cNvPr>
          <p:cNvSpPr>
            <a:spLocks noChangeArrowheads="1"/>
          </p:cNvSpPr>
          <p:nvPr/>
        </p:nvSpPr>
        <p:spPr bwMode="auto">
          <a:xfrm>
            <a:off x="5627689" y="305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00" name="Oval 500">
            <a:extLst>
              <a:ext uri="{FF2B5EF4-FFF2-40B4-BE49-F238E27FC236}">
                <a16:creationId xmlns:a16="http://schemas.microsoft.com/office/drawing/2014/main" id="{ABF614F0-6EB4-4D84-B2A2-921E04DB8EA7}"/>
              </a:ext>
            </a:extLst>
          </p:cNvPr>
          <p:cNvSpPr>
            <a:spLocks noChangeArrowheads="1"/>
          </p:cNvSpPr>
          <p:nvPr/>
        </p:nvSpPr>
        <p:spPr bwMode="auto">
          <a:xfrm>
            <a:off x="5610226" y="318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01" name="Oval 501">
            <a:extLst>
              <a:ext uri="{FF2B5EF4-FFF2-40B4-BE49-F238E27FC236}">
                <a16:creationId xmlns:a16="http://schemas.microsoft.com/office/drawing/2014/main" id="{A6BAE8C1-A71D-4124-B6A4-B5809DEF8246}"/>
              </a:ext>
            </a:extLst>
          </p:cNvPr>
          <p:cNvSpPr>
            <a:spLocks noChangeArrowheads="1"/>
          </p:cNvSpPr>
          <p:nvPr/>
        </p:nvSpPr>
        <p:spPr bwMode="auto">
          <a:xfrm>
            <a:off x="5730876" y="3498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02" name="Oval 502">
            <a:extLst>
              <a:ext uri="{FF2B5EF4-FFF2-40B4-BE49-F238E27FC236}">
                <a16:creationId xmlns:a16="http://schemas.microsoft.com/office/drawing/2014/main" id="{8C07CF22-4A7E-4351-8F68-64AA4AAA99FD}"/>
              </a:ext>
            </a:extLst>
          </p:cNvPr>
          <p:cNvSpPr>
            <a:spLocks noChangeArrowheads="1"/>
          </p:cNvSpPr>
          <p:nvPr/>
        </p:nvSpPr>
        <p:spPr bwMode="auto">
          <a:xfrm>
            <a:off x="5580064" y="339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03" name="Oval 503">
            <a:extLst>
              <a:ext uri="{FF2B5EF4-FFF2-40B4-BE49-F238E27FC236}">
                <a16:creationId xmlns:a16="http://schemas.microsoft.com/office/drawing/2014/main" id="{2BD37560-A5ED-4A0A-99EB-6A9DD4165B23}"/>
              </a:ext>
            </a:extLst>
          </p:cNvPr>
          <p:cNvSpPr>
            <a:spLocks noChangeArrowheads="1"/>
          </p:cNvSpPr>
          <p:nvPr/>
        </p:nvSpPr>
        <p:spPr bwMode="auto">
          <a:xfrm>
            <a:off x="5699126" y="3327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04" name="Oval 504">
            <a:extLst>
              <a:ext uri="{FF2B5EF4-FFF2-40B4-BE49-F238E27FC236}">
                <a16:creationId xmlns:a16="http://schemas.microsoft.com/office/drawing/2014/main" id="{8ADEF499-F2FD-4083-AD35-42018668D28E}"/>
              </a:ext>
            </a:extLst>
          </p:cNvPr>
          <p:cNvSpPr>
            <a:spLocks noChangeArrowheads="1"/>
          </p:cNvSpPr>
          <p:nvPr/>
        </p:nvSpPr>
        <p:spPr bwMode="auto">
          <a:xfrm>
            <a:off x="5791201" y="336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05" name="Oval 505">
            <a:extLst>
              <a:ext uri="{FF2B5EF4-FFF2-40B4-BE49-F238E27FC236}">
                <a16:creationId xmlns:a16="http://schemas.microsoft.com/office/drawing/2014/main" id="{E536D1AA-95F4-4CD8-A865-6D1C192E7234}"/>
              </a:ext>
            </a:extLst>
          </p:cNvPr>
          <p:cNvSpPr>
            <a:spLocks noChangeArrowheads="1"/>
          </p:cNvSpPr>
          <p:nvPr/>
        </p:nvSpPr>
        <p:spPr bwMode="auto">
          <a:xfrm>
            <a:off x="5772151" y="313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06" name="Oval 506">
            <a:extLst>
              <a:ext uri="{FF2B5EF4-FFF2-40B4-BE49-F238E27FC236}">
                <a16:creationId xmlns:a16="http://schemas.microsoft.com/office/drawing/2014/main" id="{41974996-AEA1-4F5A-89F3-A2DA0EFDA227}"/>
              </a:ext>
            </a:extLst>
          </p:cNvPr>
          <p:cNvSpPr>
            <a:spLocks noChangeArrowheads="1"/>
          </p:cNvSpPr>
          <p:nvPr/>
        </p:nvSpPr>
        <p:spPr bwMode="auto">
          <a:xfrm>
            <a:off x="5754689" y="325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07" name="Oval 507">
            <a:extLst>
              <a:ext uri="{FF2B5EF4-FFF2-40B4-BE49-F238E27FC236}">
                <a16:creationId xmlns:a16="http://schemas.microsoft.com/office/drawing/2014/main" id="{838A2E9B-BA03-49AD-90D4-AB343357B84D}"/>
              </a:ext>
            </a:extLst>
          </p:cNvPr>
          <p:cNvSpPr>
            <a:spLocks noChangeArrowheads="1"/>
          </p:cNvSpPr>
          <p:nvPr/>
        </p:nvSpPr>
        <p:spPr bwMode="auto">
          <a:xfrm>
            <a:off x="5632451" y="243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08" name="Oval 508">
            <a:extLst>
              <a:ext uri="{FF2B5EF4-FFF2-40B4-BE49-F238E27FC236}">
                <a16:creationId xmlns:a16="http://schemas.microsoft.com/office/drawing/2014/main" id="{D8BBDADF-EEBB-45A7-B2B9-4FC2C4BFCF32}"/>
              </a:ext>
            </a:extLst>
          </p:cNvPr>
          <p:cNvSpPr>
            <a:spLocks noChangeArrowheads="1"/>
          </p:cNvSpPr>
          <p:nvPr/>
        </p:nvSpPr>
        <p:spPr bwMode="auto">
          <a:xfrm>
            <a:off x="5256214"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09" name="Oval 509">
            <a:extLst>
              <a:ext uri="{FF2B5EF4-FFF2-40B4-BE49-F238E27FC236}">
                <a16:creationId xmlns:a16="http://schemas.microsoft.com/office/drawing/2014/main" id="{CC6C3AB7-FBFD-4422-A108-AF8388BD9872}"/>
              </a:ext>
            </a:extLst>
          </p:cNvPr>
          <p:cNvSpPr>
            <a:spLocks noChangeArrowheads="1"/>
          </p:cNvSpPr>
          <p:nvPr/>
        </p:nvSpPr>
        <p:spPr bwMode="auto">
          <a:xfrm>
            <a:off x="5162551" y="2528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10" name="Oval 510">
            <a:extLst>
              <a:ext uri="{FF2B5EF4-FFF2-40B4-BE49-F238E27FC236}">
                <a16:creationId xmlns:a16="http://schemas.microsoft.com/office/drawing/2014/main" id="{73CC6724-7FC6-469A-B95A-3AF3A51E0C14}"/>
              </a:ext>
            </a:extLst>
          </p:cNvPr>
          <p:cNvSpPr>
            <a:spLocks noChangeArrowheads="1"/>
          </p:cNvSpPr>
          <p:nvPr/>
        </p:nvSpPr>
        <p:spPr bwMode="auto">
          <a:xfrm>
            <a:off x="5070476" y="2409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11" name="Oval 511">
            <a:extLst>
              <a:ext uri="{FF2B5EF4-FFF2-40B4-BE49-F238E27FC236}">
                <a16:creationId xmlns:a16="http://schemas.microsoft.com/office/drawing/2014/main" id="{6D9871A0-60CA-4376-B06F-A0B1815627E3}"/>
              </a:ext>
            </a:extLst>
          </p:cNvPr>
          <p:cNvSpPr>
            <a:spLocks noChangeArrowheads="1"/>
          </p:cNvSpPr>
          <p:nvPr/>
        </p:nvSpPr>
        <p:spPr bwMode="auto">
          <a:xfrm>
            <a:off x="5118101" y="267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12" name="Oval 512">
            <a:extLst>
              <a:ext uri="{FF2B5EF4-FFF2-40B4-BE49-F238E27FC236}">
                <a16:creationId xmlns:a16="http://schemas.microsoft.com/office/drawing/2014/main" id="{3F8804F3-F1BB-4EF8-B982-8F8A494308DC}"/>
              </a:ext>
            </a:extLst>
          </p:cNvPr>
          <p:cNvSpPr>
            <a:spLocks noChangeArrowheads="1"/>
          </p:cNvSpPr>
          <p:nvPr/>
        </p:nvSpPr>
        <p:spPr bwMode="auto">
          <a:xfrm>
            <a:off x="5222876" y="239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13" name="Oval 513">
            <a:extLst>
              <a:ext uri="{FF2B5EF4-FFF2-40B4-BE49-F238E27FC236}">
                <a16:creationId xmlns:a16="http://schemas.microsoft.com/office/drawing/2014/main" id="{79BD6F6C-453D-46DC-8164-95E73073878D}"/>
              </a:ext>
            </a:extLst>
          </p:cNvPr>
          <p:cNvSpPr>
            <a:spLocks noChangeArrowheads="1"/>
          </p:cNvSpPr>
          <p:nvPr/>
        </p:nvSpPr>
        <p:spPr bwMode="auto">
          <a:xfrm>
            <a:off x="5257801" y="2538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14" name="Oval 514">
            <a:extLst>
              <a:ext uri="{FF2B5EF4-FFF2-40B4-BE49-F238E27FC236}">
                <a16:creationId xmlns:a16="http://schemas.microsoft.com/office/drawing/2014/main" id="{43294A55-0AAA-4059-8EE7-C012E84A57D0}"/>
              </a:ext>
            </a:extLst>
          </p:cNvPr>
          <p:cNvSpPr>
            <a:spLocks noChangeArrowheads="1"/>
          </p:cNvSpPr>
          <p:nvPr/>
        </p:nvSpPr>
        <p:spPr bwMode="auto">
          <a:xfrm>
            <a:off x="5341939" y="2541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15" name="Oval 515">
            <a:extLst>
              <a:ext uri="{FF2B5EF4-FFF2-40B4-BE49-F238E27FC236}">
                <a16:creationId xmlns:a16="http://schemas.microsoft.com/office/drawing/2014/main" id="{EF20C3E6-BA4C-4AAC-A9CD-B62E63C84FFB}"/>
              </a:ext>
            </a:extLst>
          </p:cNvPr>
          <p:cNvSpPr>
            <a:spLocks noChangeArrowheads="1"/>
          </p:cNvSpPr>
          <p:nvPr/>
        </p:nvSpPr>
        <p:spPr bwMode="auto">
          <a:xfrm>
            <a:off x="5186364" y="2289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16" name="Oval 516">
            <a:extLst>
              <a:ext uri="{FF2B5EF4-FFF2-40B4-BE49-F238E27FC236}">
                <a16:creationId xmlns:a16="http://schemas.microsoft.com/office/drawing/2014/main" id="{BA24455F-D27F-45DD-869F-39D85680E24F}"/>
              </a:ext>
            </a:extLst>
          </p:cNvPr>
          <p:cNvSpPr>
            <a:spLocks noChangeArrowheads="1"/>
          </p:cNvSpPr>
          <p:nvPr/>
        </p:nvSpPr>
        <p:spPr bwMode="auto">
          <a:xfrm>
            <a:off x="5316539" y="2709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17" name="Oval 517">
            <a:extLst>
              <a:ext uri="{FF2B5EF4-FFF2-40B4-BE49-F238E27FC236}">
                <a16:creationId xmlns:a16="http://schemas.microsoft.com/office/drawing/2014/main" id="{682C0FD7-F6A2-47B1-A068-6DB2A4F56F9A}"/>
              </a:ext>
            </a:extLst>
          </p:cNvPr>
          <p:cNvSpPr>
            <a:spLocks noChangeArrowheads="1"/>
          </p:cNvSpPr>
          <p:nvPr/>
        </p:nvSpPr>
        <p:spPr bwMode="auto">
          <a:xfrm>
            <a:off x="5397501" y="237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18" name="Oval 518">
            <a:extLst>
              <a:ext uri="{FF2B5EF4-FFF2-40B4-BE49-F238E27FC236}">
                <a16:creationId xmlns:a16="http://schemas.microsoft.com/office/drawing/2014/main" id="{2B93CD15-FD7D-4559-AD2B-36AA44EDFB1C}"/>
              </a:ext>
            </a:extLst>
          </p:cNvPr>
          <p:cNvSpPr>
            <a:spLocks noChangeArrowheads="1"/>
          </p:cNvSpPr>
          <p:nvPr/>
        </p:nvSpPr>
        <p:spPr bwMode="auto">
          <a:xfrm>
            <a:off x="5400676" y="229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19" name="Oval 519">
            <a:extLst>
              <a:ext uri="{FF2B5EF4-FFF2-40B4-BE49-F238E27FC236}">
                <a16:creationId xmlns:a16="http://schemas.microsoft.com/office/drawing/2014/main" id="{F8AE3556-0AAD-4A47-A192-1D9311D69EA2}"/>
              </a:ext>
            </a:extLst>
          </p:cNvPr>
          <p:cNvSpPr>
            <a:spLocks noChangeArrowheads="1"/>
          </p:cNvSpPr>
          <p:nvPr/>
        </p:nvSpPr>
        <p:spPr bwMode="auto">
          <a:xfrm>
            <a:off x="5316539" y="225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20" name="Oval 520">
            <a:extLst>
              <a:ext uri="{FF2B5EF4-FFF2-40B4-BE49-F238E27FC236}">
                <a16:creationId xmlns:a16="http://schemas.microsoft.com/office/drawing/2014/main" id="{28D95F5B-A750-4987-BBF6-9B80AC1F723C}"/>
              </a:ext>
            </a:extLst>
          </p:cNvPr>
          <p:cNvSpPr>
            <a:spLocks noChangeArrowheads="1"/>
          </p:cNvSpPr>
          <p:nvPr/>
        </p:nvSpPr>
        <p:spPr bwMode="auto">
          <a:xfrm>
            <a:off x="5130801" y="318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21" name="Oval 521">
            <a:extLst>
              <a:ext uri="{FF2B5EF4-FFF2-40B4-BE49-F238E27FC236}">
                <a16:creationId xmlns:a16="http://schemas.microsoft.com/office/drawing/2014/main" id="{8C94EF31-F684-475E-A38B-650EEE701730}"/>
              </a:ext>
            </a:extLst>
          </p:cNvPr>
          <p:cNvSpPr>
            <a:spLocks noChangeArrowheads="1"/>
          </p:cNvSpPr>
          <p:nvPr/>
        </p:nvSpPr>
        <p:spPr bwMode="auto">
          <a:xfrm>
            <a:off x="5480051" y="256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22" name="Oval 522">
            <a:extLst>
              <a:ext uri="{FF2B5EF4-FFF2-40B4-BE49-F238E27FC236}">
                <a16:creationId xmlns:a16="http://schemas.microsoft.com/office/drawing/2014/main" id="{FDFB92D0-6A21-404A-B240-130A0E68BC75}"/>
              </a:ext>
            </a:extLst>
          </p:cNvPr>
          <p:cNvSpPr>
            <a:spLocks noChangeArrowheads="1"/>
          </p:cNvSpPr>
          <p:nvPr/>
        </p:nvSpPr>
        <p:spPr bwMode="auto">
          <a:xfrm>
            <a:off x="5548314" y="2733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23" name="Oval 523">
            <a:extLst>
              <a:ext uri="{FF2B5EF4-FFF2-40B4-BE49-F238E27FC236}">
                <a16:creationId xmlns:a16="http://schemas.microsoft.com/office/drawing/2014/main" id="{B210838E-E3C6-4F7D-B099-3B9B37BF652F}"/>
              </a:ext>
            </a:extLst>
          </p:cNvPr>
          <p:cNvSpPr>
            <a:spLocks noChangeArrowheads="1"/>
          </p:cNvSpPr>
          <p:nvPr/>
        </p:nvSpPr>
        <p:spPr bwMode="auto">
          <a:xfrm>
            <a:off x="5545139" y="2368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24" name="Oval 524">
            <a:extLst>
              <a:ext uri="{FF2B5EF4-FFF2-40B4-BE49-F238E27FC236}">
                <a16:creationId xmlns:a16="http://schemas.microsoft.com/office/drawing/2014/main" id="{DC307CCF-32BC-44C6-8461-76DBC9E2A60C}"/>
              </a:ext>
            </a:extLst>
          </p:cNvPr>
          <p:cNvSpPr>
            <a:spLocks noChangeArrowheads="1"/>
          </p:cNvSpPr>
          <p:nvPr/>
        </p:nvSpPr>
        <p:spPr bwMode="auto">
          <a:xfrm>
            <a:off x="5399089" y="270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25" name="Oval 525">
            <a:extLst>
              <a:ext uri="{FF2B5EF4-FFF2-40B4-BE49-F238E27FC236}">
                <a16:creationId xmlns:a16="http://schemas.microsoft.com/office/drawing/2014/main" id="{1DD5B54D-F63B-44AB-9322-018B47484406}"/>
              </a:ext>
            </a:extLst>
          </p:cNvPr>
          <p:cNvSpPr>
            <a:spLocks noChangeArrowheads="1"/>
          </p:cNvSpPr>
          <p:nvPr/>
        </p:nvSpPr>
        <p:spPr bwMode="auto">
          <a:xfrm>
            <a:off x="5503864" y="233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26" name="Oval 526">
            <a:extLst>
              <a:ext uri="{FF2B5EF4-FFF2-40B4-BE49-F238E27FC236}">
                <a16:creationId xmlns:a16="http://schemas.microsoft.com/office/drawing/2014/main" id="{594F3EBA-D634-4C75-B415-828F6B90EC6F}"/>
              </a:ext>
            </a:extLst>
          </p:cNvPr>
          <p:cNvSpPr>
            <a:spLocks noChangeArrowheads="1"/>
          </p:cNvSpPr>
          <p:nvPr/>
        </p:nvSpPr>
        <p:spPr bwMode="auto">
          <a:xfrm>
            <a:off x="5711826" y="2555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27" name="Oval 527">
            <a:extLst>
              <a:ext uri="{FF2B5EF4-FFF2-40B4-BE49-F238E27FC236}">
                <a16:creationId xmlns:a16="http://schemas.microsoft.com/office/drawing/2014/main" id="{234A2105-A852-4B2A-B763-33CA63AADAA1}"/>
              </a:ext>
            </a:extLst>
          </p:cNvPr>
          <p:cNvSpPr>
            <a:spLocks noChangeArrowheads="1"/>
          </p:cNvSpPr>
          <p:nvPr/>
        </p:nvSpPr>
        <p:spPr bwMode="auto">
          <a:xfrm>
            <a:off x="5738814" y="230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28" name="Oval 528">
            <a:extLst>
              <a:ext uri="{FF2B5EF4-FFF2-40B4-BE49-F238E27FC236}">
                <a16:creationId xmlns:a16="http://schemas.microsoft.com/office/drawing/2014/main" id="{75688E15-6CCB-4B32-AE8C-D216A2B622D0}"/>
              </a:ext>
            </a:extLst>
          </p:cNvPr>
          <p:cNvSpPr>
            <a:spLocks noChangeArrowheads="1"/>
          </p:cNvSpPr>
          <p:nvPr/>
        </p:nvSpPr>
        <p:spPr bwMode="auto">
          <a:xfrm>
            <a:off x="5640389" y="230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29" name="Oval 529">
            <a:extLst>
              <a:ext uri="{FF2B5EF4-FFF2-40B4-BE49-F238E27FC236}">
                <a16:creationId xmlns:a16="http://schemas.microsoft.com/office/drawing/2014/main" id="{1745A4FD-D3C7-4F5E-BAB2-3154D81EB468}"/>
              </a:ext>
            </a:extLst>
          </p:cNvPr>
          <p:cNvSpPr>
            <a:spLocks noChangeArrowheads="1"/>
          </p:cNvSpPr>
          <p:nvPr/>
        </p:nvSpPr>
        <p:spPr bwMode="auto">
          <a:xfrm>
            <a:off x="5735639" y="285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30" name="Oval 530">
            <a:extLst>
              <a:ext uri="{FF2B5EF4-FFF2-40B4-BE49-F238E27FC236}">
                <a16:creationId xmlns:a16="http://schemas.microsoft.com/office/drawing/2014/main" id="{E06B9408-A31B-4A31-A115-4CD0F1F74B90}"/>
              </a:ext>
            </a:extLst>
          </p:cNvPr>
          <p:cNvSpPr>
            <a:spLocks noChangeArrowheads="1"/>
          </p:cNvSpPr>
          <p:nvPr/>
        </p:nvSpPr>
        <p:spPr bwMode="auto">
          <a:xfrm>
            <a:off x="5649913" y="28987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31" name="Oval 531">
            <a:extLst>
              <a:ext uri="{FF2B5EF4-FFF2-40B4-BE49-F238E27FC236}">
                <a16:creationId xmlns:a16="http://schemas.microsoft.com/office/drawing/2014/main" id="{11C625C2-1464-4223-A259-DF872A3412C0}"/>
              </a:ext>
            </a:extLst>
          </p:cNvPr>
          <p:cNvSpPr>
            <a:spLocks noChangeArrowheads="1"/>
          </p:cNvSpPr>
          <p:nvPr/>
        </p:nvSpPr>
        <p:spPr bwMode="auto">
          <a:xfrm>
            <a:off x="5630864" y="2781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32" name="Oval 532">
            <a:extLst>
              <a:ext uri="{FF2B5EF4-FFF2-40B4-BE49-F238E27FC236}">
                <a16:creationId xmlns:a16="http://schemas.microsoft.com/office/drawing/2014/main" id="{C3F4B21C-966A-401F-94DA-9051A559DFD7}"/>
              </a:ext>
            </a:extLst>
          </p:cNvPr>
          <p:cNvSpPr>
            <a:spLocks noChangeArrowheads="1"/>
          </p:cNvSpPr>
          <p:nvPr/>
        </p:nvSpPr>
        <p:spPr bwMode="auto">
          <a:xfrm>
            <a:off x="5702301" y="2786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33" name="Oval 533">
            <a:extLst>
              <a:ext uri="{FF2B5EF4-FFF2-40B4-BE49-F238E27FC236}">
                <a16:creationId xmlns:a16="http://schemas.microsoft.com/office/drawing/2014/main" id="{23993F85-84B4-4683-88B3-017ACA4E2FE7}"/>
              </a:ext>
            </a:extLst>
          </p:cNvPr>
          <p:cNvSpPr>
            <a:spLocks noChangeArrowheads="1"/>
          </p:cNvSpPr>
          <p:nvPr/>
        </p:nvSpPr>
        <p:spPr bwMode="auto">
          <a:xfrm>
            <a:off x="5726114" y="271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34" name="Oval 534">
            <a:extLst>
              <a:ext uri="{FF2B5EF4-FFF2-40B4-BE49-F238E27FC236}">
                <a16:creationId xmlns:a16="http://schemas.microsoft.com/office/drawing/2014/main" id="{E134E446-6022-450C-902D-38C7BC9DA8CE}"/>
              </a:ext>
            </a:extLst>
          </p:cNvPr>
          <p:cNvSpPr>
            <a:spLocks noChangeArrowheads="1"/>
          </p:cNvSpPr>
          <p:nvPr/>
        </p:nvSpPr>
        <p:spPr bwMode="auto">
          <a:xfrm>
            <a:off x="5481639" y="267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35" name="Oval 535">
            <a:extLst>
              <a:ext uri="{FF2B5EF4-FFF2-40B4-BE49-F238E27FC236}">
                <a16:creationId xmlns:a16="http://schemas.microsoft.com/office/drawing/2014/main" id="{59B2A9DF-359B-4B2F-9D41-64177C0C9BEE}"/>
              </a:ext>
            </a:extLst>
          </p:cNvPr>
          <p:cNvSpPr>
            <a:spLocks noChangeArrowheads="1"/>
          </p:cNvSpPr>
          <p:nvPr/>
        </p:nvSpPr>
        <p:spPr bwMode="auto">
          <a:xfrm>
            <a:off x="5761039" y="2622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36" name="Oval 536">
            <a:extLst>
              <a:ext uri="{FF2B5EF4-FFF2-40B4-BE49-F238E27FC236}">
                <a16:creationId xmlns:a16="http://schemas.microsoft.com/office/drawing/2014/main" id="{8EC2D215-AC20-4B4F-9F33-29B24A1D9587}"/>
              </a:ext>
            </a:extLst>
          </p:cNvPr>
          <p:cNvSpPr>
            <a:spLocks noChangeArrowheads="1"/>
          </p:cNvSpPr>
          <p:nvPr/>
        </p:nvSpPr>
        <p:spPr bwMode="auto">
          <a:xfrm>
            <a:off x="5610226" y="251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37" name="Oval 537">
            <a:extLst>
              <a:ext uri="{FF2B5EF4-FFF2-40B4-BE49-F238E27FC236}">
                <a16:creationId xmlns:a16="http://schemas.microsoft.com/office/drawing/2014/main" id="{A8C5BA9A-6813-4852-8F69-C108BB672287}"/>
              </a:ext>
            </a:extLst>
          </p:cNvPr>
          <p:cNvSpPr>
            <a:spLocks noChangeArrowheads="1"/>
          </p:cNvSpPr>
          <p:nvPr/>
        </p:nvSpPr>
        <p:spPr bwMode="auto">
          <a:xfrm>
            <a:off x="5729289" y="245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38" name="Oval 538">
            <a:extLst>
              <a:ext uri="{FF2B5EF4-FFF2-40B4-BE49-F238E27FC236}">
                <a16:creationId xmlns:a16="http://schemas.microsoft.com/office/drawing/2014/main" id="{5EF0A5E4-3075-4D13-BB4A-A331359A0579}"/>
              </a:ext>
            </a:extLst>
          </p:cNvPr>
          <p:cNvSpPr>
            <a:spLocks noChangeArrowheads="1"/>
          </p:cNvSpPr>
          <p:nvPr/>
        </p:nvSpPr>
        <p:spPr bwMode="auto">
          <a:xfrm>
            <a:off x="5784851" y="238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39" name="Oval 539">
            <a:extLst>
              <a:ext uri="{FF2B5EF4-FFF2-40B4-BE49-F238E27FC236}">
                <a16:creationId xmlns:a16="http://schemas.microsoft.com/office/drawing/2014/main" id="{8CB5EEE5-B9B7-4064-B548-0A2E67B82F03}"/>
              </a:ext>
            </a:extLst>
          </p:cNvPr>
          <p:cNvSpPr>
            <a:spLocks noChangeArrowheads="1"/>
          </p:cNvSpPr>
          <p:nvPr/>
        </p:nvSpPr>
        <p:spPr bwMode="auto">
          <a:xfrm>
            <a:off x="5783264" y="2906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40" name="Oval 540">
            <a:extLst>
              <a:ext uri="{FF2B5EF4-FFF2-40B4-BE49-F238E27FC236}">
                <a16:creationId xmlns:a16="http://schemas.microsoft.com/office/drawing/2014/main" id="{2BD1A5B5-3B49-4FE5-88C2-871A0E4AE8CE}"/>
              </a:ext>
            </a:extLst>
          </p:cNvPr>
          <p:cNvSpPr>
            <a:spLocks noChangeArrowheads="1"/>
          </p:cNvSpPr>
          <p:nvPr/>
        </p:nvSpPr>
        <p:spPr bwMode="auto">
          <a:xfrm>
            <a:off x="5772151" y="2794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41" name="Oval 541">
            <a:extLst>
              <a:ext uri="{FF2B5EF4-FFF2-40B4-BE49-F238E27FC236}">
                <a16:creationId xmlns:a16="http://schemas.microsoft.com/office/drawing/2014/main" id="{1CBC1242-5C45-4872-A416-98F2EB247BB2}"/>
              </a:ext>
            </a:extLst>
          </p:cNvPr>
          <p:cNvSpPr>
            <a:spLocks noChangeArrowheads="1"/>
          </p:cNvSpPr>
          <p:nvPr/>
        </p:nvSpPr>
        <p:spPr bwMode="auto">
          <a:xfrm>
            <a:off x="5699126" y="30083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42" name="Oval 542">
            <a:extLst>
              <a:ext uri="{FF2B5EF4-FFF2-40B4-BE49-F238E27FC236}">
                <a16:creationId xmlns:a16="http://schemas.microsoft.com/office/drawing/2014/main" id="{663ADCF4-4316-4EC4-912A-650CF1FBD7BD}"/>
              </a:ext>
            </a:extLst>
          </p:cNvPr>
          <p:cNvSpPr>
            <a:spLocks noChangeArrowheads="1"/>
          </p:cNvSpPr>
          <p:nvPr/>
        </p:nvSpPr>
        <p:spPr bwMode="auto">
          <a:xfrm>
            <a:off x="5053014" y="2073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43" name="Oval 543">
            <a:extLst>
              <a:ext uri="{FF2B5EF4-FFF2-40B4-BE49-F238E27FC236}">
                <a16:creationId xmlns:a16="http://schemas.microsoft.com/office/drawing/2014/main" id="{5830B0F3-9DA9-4F5E-B22D-9F4EBF63D8CA}"/>
              </a:ext>
            </a:extLst>
          </p:cNvPr>
          <p:cNvSpPr>
            <a:spLocks noChangeArrowheads="1"/>
          </p:cNvSpPr>
          <p:nvPr/>
        </p:nvSpPr>
        <p:spPr bwMode="auto">
          <a:xfrm>
            <a:off x="5043489" y="221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44" name="Oval 544">
            <a:extLst>
              <a:ext uri="{FF2B5EF4-FFF2-40B4-BE49-F238E27FC236}">
                <a16:creationId xmlns:a16="http://schemas.microsoft.com/office/drawing/2014/main" id="{323CCD02-18AF-47F6-9609-D6BFD23D8293}"/>
              </a:ext>
            </a:extLst>
          </p:cNvPr>
          <p:cNvSpPr>
            <a:spLocks noChangeArrowheads="1"/>
          </p:cNvSpPr>
          <p:nvPr/>
        </p:nvSpPr>
        <p:spPr bwMode="auto">
          <a:xfrm>
            <a:off x="5135564" y="2257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45" name="Oval 545">
            <a:extLst>
              <a:ext uri="{FF2B5EF4-FFF2-40B4-BE49-F238E27FC236}">
                <a16:creationId xmlns:a16="http://schemas.microsoft.com/office/drawing/2014/main" id="{E0D97664-7E00-499A-A17C-F584C19EDD8A}"/>
              </a:ext>
            </a:extLst>
          </p:cNvPr>
          <p:cNvSpPr>
            <a:spLocks noChangeArrowheads="1"/>
          </p:cNvSpPr>
          <p:nvPr/>
        </p:nvSpPr>
        <p:spPr bwMode="auto">
          <a:xfrm>
            <a:off x="5210176" y="223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46" name="Oval 546">
            <a:extLst>
              <a:ext uri="{FF2B5EF4-FFF2-40B4-BE49-F238E27FC236}">
                <a16:creationId xmlns:a16="http://schemas.microsoft.com/office/drawing/2014/main" id="{736E8A03-E602-436D-9BF8-5AE3182DD7EA}"/>
              </a:ext>
            </a:extLst>
          </p:cNvPr>
          <p:cNvSpPr>
            <a:spLocks noChangeArrowheads="1"/>
          </p:cNvSpPr>
          <p:nvPr/>
        </p:nvSpPr>
        <p:spPr bwMode="auto">
          <a:xfrm>
            <a:off x="5595939" y="2065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47" name="Oval 547">
            <a:extLst>
              <a:ext uri="{FF2B5EF4-FFF2-40B4-BE49-F238E27FC236}">
                <a16:creationId xmlns:a16="http://schemas.microsoft.com/office/drawing/2014/main" id="{4E32547D-1EBC-41D1-B43F-5A4BBBF1B1B3}"/>
              </a:ext>
            </a:extLst>
          </p:cNvPr>
          <p:cNvSpPr>
            <a:spLocks noChangeArrowheads="1"/>
          </p:cNvSpPr>
          <p:nvPr/>
        </p:nvSpPr>
        <p:spPr bwMode="auto">
          <a:xfrm>
            <a:off x="5229226" y="210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48" name="Oval 548">
            <a:extLst>
              <a:ext uri="{FF2B5EF4-FFF2-40B4-BE49-F238E27FC236}">
                <a16:creationId xmlns:a16="http://schemas.microsoft.com/office/drawing/2014/main" id="{BB637D26-28B4-4DA3-B880-0BC39BC4E10B}"/>
              </a:ext>
            </a:extLst>
          </p:cNvPr>
          <p:cNvSpPr>
            <a:spLocks noChangeArrowheads="1"/>
          </p:cNvSpPr>
          <p:nvPr/>
        </p:nvSpPr>
        <p:spPr bwMode="auto">
          <a:xfrm>
            <a:off x="5457826" y="222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49" name="Oval 549">
            <a:extLst>
              <a:ext uri="{FF2B5EF4-FFF2-40B4-BE49-F238E27FC236}">
                <a16:creationId xmlns:a16="http://schemas.microsoft.com/office/drawing/2014/main" id="{32727BA7-EBF8-4910-A136-4C57FB9CE790}"/>
              </a:ext>
            </a:extLst>
          </p:cNvPr>
          <p:cNvSpPr>
            <a:spLocks noChangeArrowheads="1"/>
          </p:cNvSpPr>
          <p:nvPr/>
        </p:nvSpPr>
        <p:spPr bwMode="auto">
          <a:xfrm>
            <a:off x="4987926" y="1898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50" name="Oval 550">
            <a:extLst>
              <a:ext uri="{FF2B5EF4-FFF2-40B4-BE49-F238E27FC236}">
                <a16:creationId xmlns:a16="http://schemas.microsoft.com/office/drawing/2014/main" id="{2FE161C8-9139-4A9B-B33C-55BF4240674F}"/>
              </a:ext>
            </a:extLst>
          </p:cNvPr>
          <p:cNvSpPr>
            <a:spLocks noChangeArrowheads="1"/>
          </p:cNvSpPr>
          <p:nvPr/>
        </p:nvSpPr>
        <p:spPr bwMode="auto">
          <a:xfrm>
            <a:off x="5416551" y="219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51" name="Oval 551">
            <a:extLst>
              <a:ext uri="{FF2B5EF4-FFF2-40B4-BE49-F238E27FC236}">
                <a16:creationId xmlns:a16="http://schemas.microsoft.com/office/drawing/2014/main" id="{58AB67F5-B7E3-40C5-9D9D-D1A6D3D7A46D}"/>
              </a:ext>
            </a:extLst>
          </p:cNvPr>
          <p:cNvSpPr>
            <a:spLocks noChangeArrowheads="1"/>
          </p:cNvSpPr>
          <p:nvPr/>
        </p:nvSpPr>
        <p:spPr bwMode="auto">
          <a:xfrm>
            <a:off x="5651501" y="216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52" name="Oval 552">
            <a:extLst>
              <a:ext uri="{FF2B5EF4-FFF2-40B4-BE49-F238E27FC236}">
                <a16:creationId xmlns:a16="http://schemas.microsoft.com/office/drawing/2014/main" id="{80F7027A-4C43-4C0B-ABFE-86FE5E4916A2}"/>
              </a:ext>
            </a:extLst>
          </p:cNvPr>
          <p:cNvSpPr>
            <a:spLocks noChangeArrowheads="1"/>
          </p:cNvSpPr>
          <p:nvPr/>
        </p:nvSpPr>
        <p:spPr bwMode="auto">
          <a:xfrm>
            <a:off x="5654676" y="208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53" name="Oval 553">
            <a:extLst>
              <a:ext uri="{FF2B5EF4-FFF2-40B4-BE49-F238E27FC236}">
                <a16:creationId xmlns:a16="http://schemas.microsoft.com/office/drawing/2014/main" id="{C6C56BAF-0C46-44DC-B094-4B31346D75A6}"/>
              </a:ext>
            </a:extLst>
          </p:cNvPr>
          <p:cNvSpPr>
            <a:spLocks noChangeArrowheads="1"/>
          </p:cNvSpPr>
          <p:nvPr/>
        </p:nvSpPr>
        <p:spPr bwMode="auto">
          <a:xfrm>
            <a:off x="5553076" y="216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54" name="Oval 554">
            <a:extLst>
              <a:ext uri="{FF2B5EF4-FFF2-40B4-BE49-F238E27FC236}">
                <a16:creationId xmlns:a16="http://schemas.microsoft.com/office/drawing/2014/main" id="{1D78C011-B334-496B-8169-8673C66AA825}"/>
              </a:ext>
            </a:extLst>
          </p:cNvPr>
          <p:cNvSpPr>
            <a:spLocks noChangeArrowheads="1"/>
          </p:cNvSpPr>
          <p:nvPr/>
        </p:nvSpPr>
        <p:spPr bwMode="auto">
          <a:xfrm>
            <a:off x="5715001" y="211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55" name="Oval 555">
            <a:extLst>
              <a:ext uri="{FF2B5EF4-FFF2-40B4-BE49-F238E27FC236}">
                <a16:creationId xmlns:a16="http://schemas.microsoft.com/office/drawing/2014/main" id="{2E155B42-5139-403F-9D63-96BFBB09DE08}"/>
              </a:ext>
            </a:extLst>
          </p:cNvPr>
          <p:cNvSpPr>
            <a:spLocks noChangeArrowheads="1"/>
          </p:cNvSpPr>
          <p:nvPr/>
        </p:nvSpPr>
        <p:spPr bwMode="auto">
          <a:xfrm>
            <a:off x="5697539" y="224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56" name="Oval 556">
            <a:extLst>
              <a:ext uri="{FF2B5EF4-FFF2-40B4-BE49-F238E27FC236}">
                <a16:creationId xmlns:a16="http://schemas.microsoft.com/office/drawing/2014/main" id="{7D0DC43D-A525-484B-9685-5F1367DBCC23}"/>
              </a:ext>
            </a:extLst>
          </p:cNvPr>
          <p:cNvSpPr>
            <a:spLocks noChangeArrowheads="1"/>
          </p:cNvSpPr>
          <p:nvPr/>
        </p:nvSpPr>
        <p:spPr bwMode="auto">
          <a:xfrm>
            <a:off x="3881439" y="205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57" name="Oval 557">
            <a:extLst>
              <a:ext uri="{FF2B5EF4-FFF2-40B4-BE49-F238E27FC236}">
                <a16:creationId xmlns:a16="http://schemas.microsoft.com/office/drawing/2014/main" id="{01343669-3A2F-41AE-9B31-16779517A019}"/>
              </a:ext>
            </a:extLst>
          </p:cNvPr>
          <p:cNvSpPr>
            <a:spLocks noChangeArrowheads="1"/>
          </p:cNvSpPr>
          <p:nvPr/>
        </p:nvSpPr>
        <p:spPr bwMode="auto">
          <a:xfrm>
            <a:off x="2328864" y="2344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58" name="Oval 558">
            <a:extLst>
              <a:ext uri="{FF2B5EF4-FFF2-40B4-BE49-F238E27FC236}">
                <a16:creationId xmlns:a16="http://schemas.microsoft.com/office/drawing/2014/main" id="{7AC17ADF-CD73-4A85-A273-C3F3D30EC148}"/>
              </a:ext>
            </a:extLst>
          </p:cNvPr>
          <p:cNvSpPr>
            <a:spLocks noChangeArrowheads="1"/>
          </p:cNvSpPr>
          <p:nvPr/>
        </p:nvSpPr>
        <p:spPr bwMode="auto">
          <a:xfrm>
            <a:off x="2182814" y="301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59" name="Oval 559">
            <a:extLst>
              <a:ext uri="{FF2B5EF4-FFF2-40B4-BE49-F238E27FC236}">
                <a16:creationId xmlns:a16="http://schemas.microsoft.com/office/drawing/2014/main" id="{7D7F8A12-1A7A-460C-A719-3D0CF0EE5A3F}"/>
              </a:ext>
            </a:extLst>
          </p:cNvPr>
          <p:cNvSpPr>
            <a:spLocks noChangeArrowheads="1"/>
          </p:cNvSpPr>
          <p:nvPr/>
        </p:nvSpPr>
        <p:spPr bwMode="auto">
          <a:xfrm>
            <a:off x="2390776" y="2236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60" name="Oval 560">
            <a:extLst>
              <a:ext uri="{FF2B5EF4-FFF2-40B4-BE49-F238E27FC236}">
                <a16:creationId xmlns:a16="http://schemas.microsoft.com/office/drawing/2014/main" id="{6223F33C-A6FC-4FEB-B376-3C37025E67D2}"/>
              </a:ext>
            </a:extLst>
          </p:cNvPr>
          <p:cNvSpPr>
            <a:spLocks noChangeArrowheads="1"/>
          </p:cNvSpPr>
          <p:nvPr/>
        </p:nvSpPr>
        <p:spPr bwMode="auto">
          <a:xfrm>
            <a:off x="2393951" y="2151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61" name="Oval 561">
            <a:extLst>
              <a:ext uri="{FF2B5EF4-FFF2-40B4-BE49-F238E27FC236}">
                <a16:creationId xmlns:a16="http://schemas.microsoft.com/office/drawing/2014/main" id="{15B5DBE0-5F23-4E53-9296-420C616E973E}"/>
              </a:ext>
            </a:extLst>
          </p:cNvPr>
          <p:cNvSpPr>
            <a:spLocks noChangeArrowheads="1"/>
          </p:cNvSpPr>
          <p:nvPr/>
        </p:nvSpPr>
        <p:spPr bwMode="auto">
          <a:xfrm>
            <a:off x="2276476" y="2867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62" name="Oval 562">
            <a:extLst>
              <a:ext uri="{FF2B5EF4-FFF2-40B4-BE49-F238E27FC236}">
                <a16:creationId xmlns:a16="http://schemas.microsoft.com/office/drawing/2014/main" id="{8FBD827E-A179-40AB-B312-FE6C789BFB79}"/>
              </a:ext>
            </a:extLst>
          </p:cNvPr>
          <p:cNvSpPr>
            <a:spLocks noChangeArrowheads="1"/>
          </p:cNvSpPr>
          <p:nvPr/>
        </p:nvSpPr>
        <p:spPr bwMode="auto">
          <a:xfrm>
            <a:off x="2168526" y="2424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63" name="Oval 563">
            <a:extLst>
              <a:ext uri="{FF2B5EF4-FFF2-40B4-BE49-F238E27FC236}">
                <a16:creationId xmlns:a16="http://schemas.microsoft.com/office/drawing/2014/main" id="{6F631F40-846B-43F4-9A07-951534492C02}"/>
              </a:ext>
            </a:extLst>
          </p:cNvPr>
          <p:cNvSpPr>
            <a:spLocks noChangeArrowheads="1"/>
          </p:cNvSpPr>
          <p:nvPr/>
        </p:nvSpPr>
        <p:spPr bwMode="auto">
          <a:xfrm>
            <a:off x="2222501" y="235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64" name="Oval 564">
            <a:extLst>
              <a:ext uri="{FF2B5EF4-FFF2-40B4-BE49-F238E27FC236}">
                <a16:creationId xmlns:a16="http://schemas.microsoft.com/office/drawing/2014/main" id="{4F9542ED-1C95-49DB-8C0A-5474EAC5F644}"/>
              </a:ext>
            </a:extLst>
          </p:cNvPr>
          <p:cNvSpPr>
            <a:spLocks noChangeArrowheads="1"/>
          </p:cNvSpPr>
          <p:nvPr/>
        </p:nvSpPr>
        <p:spPr bwMode="auto">
          <a:xfrm>
            <a:off x="2154238" y="21558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65" name="Oval 565">
            <a:extLst>
              <a:ext uri="{FF2B5EF4-FFF2-40B4-BE49-F238E27FC236}">
                <a16:creationId xmlns:a16="http://schemas.microsoft.com/office/drawing/2014/main" id="{88E8D188-8963-4F41-9035-3E4A1EECA69A}"/>
              </a:ext>
            </a:extLst>
          </p:cNvPr>
          <p:cNvSpPr>
            <a:spLocks noChangeArrowheads="1"/>
          </p:cNvSpPr>
          <p:nvPr/>
        </p:nvSpPr>
        <p:spPr bwMode="auto">
          <a:xfrm>
            <a:off x="2292351" y="223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66" name="Oval 566">
            <a:extLst>
              <a:ext uri="{FF2B5EF4-FFF2-40B4-BE49-F238E27FC236}">
                <a16:creationId xmlns:a16="http://schemas.microsoft.com/office/drawing/2014/main" id="{B163E587-4522-4606-9E50-8838BAACA59B}"/>
              </a:ext>
            </a:extLst>
          </p:cNvPr>
          <p:cNvSpPr>
            <a:spLocks noChangeArrowheads="1"/>
          </p:cNvSpPr>
          <p:nvPr/>
        </p:nvSpPr>
        <p:spPr bwMode="auto">
          <a:xfrm>
            <a:off x="2413001" y="255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67" name="Oval 567">
            <a:extLst>
              <a:ext uri="{FF2B5EF4-FFF2-40B4-BE49-F238E27FC236}">
                <a16:creationId xmlns:a16="http://schemas.microsoft.com/office/drawing/2014/main" id="{7657F815-75AB-470A-A608-EB21FAF15121}"/>
              </a:ext>
            </a:extLst>
          </p:cNvPr>
          <p:cNvSpPr>
            <a:spLocks noChangeArrowheads="1"/>
          </p:cNvSpPr>
          <p:nvPr/>
        </p:nvSpPr>
        <p:spPr bwMode="auto">
          <a:xfrm>
            <a:off x="2262189"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68" name="Oval 568">
            <a:extLst>
              <a:ext uri="{FF2B5EF4-FFF2-40B4-BE49-F238E27FC236}">
                <a16:creationId xmlns:a16="http://schemas.microsoft.com/office/drawing/2014/main" id="{12AB55D4-C720-45BC-9559-833C779CC162}"/>
              </a:ext>
            </a:extLst>
          </p:cNvPr>
          <p:cNvSpPr>
            <a:spLocks noChangeArrowheads="1"/>
          </p:cNvSpPr>
          <p:nvPr/>
        </p:nvSpPr>
        <p:spPr bwMode="auto">
          <a:xfrm>
            <a:off x="2282826" y="268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69" name="Oval 569">
            <a:extLst>
              <a:ext uri="{FF2B5EF4-FFF2-40B4-BE49-F238E27FC236}">
                <a16:creationId xmlns:a16="http://schemas.microsoft.com/office/drawing/2014/main" id="{DCCE0BE7-9111-4B2C-B10B-5A4D9F097BDF}"/>
              </a:ext>
            </a:extLst>
          </p:cNvPr>
          <p:cNvSpPr>
            <a:spLocks noChangeArrowheads="1"/>
          </p:cNvSpPr>
          <p:nvPr/>
        </p:nvSpPr>
        <p:spPr bwMode="auto">
          <a:xfrm>
            <a:off x="2473326" y="242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70" name="Oval 570">
            <a:extLst>
              <a:ext uri="{FF2B5EF4-FFF2-40B4-BE49-F238E27FC236}">
                <a16:creationId xmlns:a16="http://schemas.microsoft.com/office/drawing/2014/main" id="{295706EA-6A85-428D-A97F-292796F2B4B8}"/>
              </a:ext>
            </a:extLst>
          </p:cNvPr>
          <p:cNvSpPr>
            <a:spLocks noChangeArrowheads="1"/>
          </p:cNvSpPr>
          <p:nvPr/>
        </p:nvSpPr>
        <p:spPr bwMode="auto">
          <a:xfrm>
            <a:off x="2508251" y="2560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71" name="Oval 571">
            <a:extLst>
              <a:ext uri="{FF2B5EF4-FFF2-40B4-BE49-F238E27FC236}">
                <a16:creationId xmlns:a16="http://schemas.microsoft.com/office/drawing/2014/main" id="{5771C5D5-9B92-4D65-9BA2-0C84A0D43BB0}"/>
              </a:ext>
            </a:extLst>
          </p:cNvPr>
          <p:cNvSpPr>
            <a:spLocks noChangeArrowheads="1"/>
          </p:cNvSpPr>
          <p:nvPr/>
        </p:nvSpPr>
        <p:spPr bwMode="auto">
          <a:xfrm>
            <a:off x="2535239" y="231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72" name="Oval 572">
            <a:extLst>
              <a:ext uri="{FF2B5EF4-FFF2-40B4-BE49-F238E27FC236}">
                <a16:creationId xmlns:a16="http://schemas.microsoft.com/office/drawing/2014/main" id="{92707FBB-FDE3-4496-AC06-11CC9DCF41BE}"/>
              </a:ext>
            </a:extLst>
          </p:cNvPr>
          <p:cNvSpPr>
            <a:spLocks noChangeArrowheads="1"/>
          </p:cNvSpPr>
          <p:nvPr/>
        </p:nvSpPr>
        <p:spPr bwMode="auto">
          <a:xfrm>
            <a:off x="2538414" y="222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73" name="Oval 573">
            <a:extLst>
              <a:ext uri="{FF2B5EF4-FFF2-40B4-BE49-F238E27FC236}">
                <a16:creationId xmlns:a16="http://schemas.microsoft.com/office/drawing/2014/main" id="{DBA295F1-09CA-4E4D-B663-87254CC9A273}"/>
              </a:ext>
            </a:extLst>
          </p:cNvPr>
          <p:cNvSpPr>
            <a:spLocks noChangeArrowheads="1"/>
          </p:cNvSpPr>
          <p:nvPr/>
        </p:nvSpPr>
        <p:spPr bwMode="auto">
          <a:xfrm>
            <a:off x="2436814" y="2311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74" name="Oval 574">
            <a:extLst>
              <a:ext uri="{FF2B5EF4-FFF2-40B4-BE49-F238E27FC236}">
                <a16:creationId xmlns:a16="http://schemas.microsoft.com/office/drawing/2014/main" id="{C0D334FE-8EDA-4D32-B57B-C952EAFD78E0}"/>
              </a:ext>
            </a:extLst>
          </p:cNvPr>
          <p:cNvSpPr>
            <a:spLocks noChangeArrowheads="1"/>
          </p:cNvSpPr>
          <p:nvPr/>
        </p:nvSpPr>
        <p:spPr bwMode="auto">
          <a:xfrm>
            <a:off x="2513014" y="209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75" name="Oval 575">
            <a:extLst>
              <a:ext uri="{FF2B5EF4-FFF2-40B4-BE49-F238E27FC236}">
                <a16:creationId xmlns:a16="http://schemas.microsoft.com/office/drawing/2014/main" id="{AB6AD18E-05E7-4DDC-9FB7-D29CA9890F6F}"/>
              </a:ext>
            </a:extLst>
          </p:cNvPr>
          <p:cNvSpPr>
            <a:spLocks noChangeArrowheads="1"/>
          </p:cNvSpPr>
          <p:nvPr/>
        </p:nvSpPr>
        <p:spPr bwMode="auto">
          <a:xfrm>
            <a:off x="2525714" y="2455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76" name="Oval 576">
            <a:extLst>
              <a:ext uri="{FF2B5EF4-FFF2-40B4-BE49-F238E27FC236}">
                <a16:creationId xmlns:a16="http://schemas.microsoft.com/office/drawing/2014/main" id="{F89289FA-F28A-429F-A492-D64766364DA5}"/>
              </a:ext>
            </a:extLst>
          </p:cNvPr>
          <p:cNvSpPr>
            <a:spLocks noChangeArrowheads="1"/>
          </p:cNvSpPr>
          <p:nvPr/>
        </p:nvSpPr>
        <p:spPr bwMode="auto">
          <a:xfrm>
            <a:off x="3559176" y="220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77" name="Oval 577">
            <a:extLst>
              <a:ext uri="{FF2B5EF4-FFF2-40B4-BE49-F238E27FC236}">
                <a16:creationId xmlns:a16="http://schemas.microsoft.com/office/drawing/2014/main" id="{B7B7AE2E-4E4E-418E-8DBA-6C963407FC56}"/>
              </a:ext>
            </a:extLst>
          </p:cNvPr>
          <p:cNvSpPr>
            <a:spLocks noChangeArrowheads="1"/>
          </p:cNvSpPr>
          <p:nvPr/>
        </p:nvSpPr>
        <p:spPr bwMode="auto">
          <a:xfrm>
            <a:off x="3495676" y="2898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78" name="Oval 578">
            <a:extLst>
              <a:ext uri="{FF2B5EF4-FFF2-40B4-BE49-F238E27FC236}">
                <a16:creationId xmlns:a16="http://schemas.microsoft.com/office/drawing/2014/main" id="{4ED6F0DE-9F29-4CA9-95E5-FE9364C9EA17}"/>
              </a:ext>
            </a:extLst>
          </p:cNvPr>
          <p:cNvSpPr>
            <a:spLocks noChangeArrowheads="1"/>
          </p:cNvSpPr>
          <p:nvPr/>
        </p:nvSpPr>
        <p:spPr bwMode="auto">
          <a:xfrm>
            <a:off x="3621089" y="209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79" name="Oval 579">
            <a:extLst>
              <a:ext uri="{FF2B5EF4-FFF2-40B4-BE49-F238E27FC236}">
                <a16:creationId xmlns:a16="http://schemas.microsoft.com/office/drawing/2014/main" id="{0A7C5590-8D13-464F-BE05-491A1C445F36}"/>
              </a:ext>
            </a:extLst>
          </p:cNvPr>
          <p:cNvSpPr>
            <a:spLocks noChangeArrowheads="1"/>
          </p:cNvSpPr>
          <p:nvPr/>
        </p:nvSpPr>
        <p:spPr bwMode="auto">
          <a:xfrm>
            <a:off x="3522664" y="209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80" name="Oval 580">
            <a:extLst>
              <a:ext uri="{FF2B5EF4-FFF2-40B4-BE49-F238E27FC236}">
                <a16:creationId xmlns:a16="http://schemas.microsoft.com/office/drawing/2014/main" id="{745B6543-B36F-49D2-9C39-C7B5E71F593C}"/>
              </a:ext>
            </a:extLst>
          </p:cNvPr>
          <p:cNvSpPr>
            <a:spLocks noChangeArrowheads="1"/>
          </p:cNvSpPr>
          <p:nvPr/>
        </p:nvSpPr>
        <p:spPr bwMode="auto">
          <a:xfrm>
            <a:off x="4116389" y="2809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81" name="Oval 581">
            <a:extLst>
              <a:ext uri="{FF2B5EF4-FFF2-40B4-BE49-F238E27FC236}">
                <a16:creationId xmlns:a16="http://schemas.microsoft.com/office/drawing/2014/main" id="{AED91491-87EF-41B2-8299-F5D0807577E8}"/>
              </a:ext>
            </a:extLst>
          </p:cNvPr>
          <p:cNvSpPr>
            <a:spLocks noChangeArrowheads="1"/>
          </p:cNvSpPr>
          <p:nvPr/>
        </p:nvSpPr>
        <p:spPr bwMode="auto">
          <a:xfrm>
            <a:off x="3584576" y="2573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82" name="Oval 582">
            <a:extLst>
              <a:ext uri="{FF2B5EF4-FFF2-40B4-BE49-F238E27FC236}">
                <a16:creationId xmlns:a16="http://schemas.microsoft.com/office/drawing/2014/main" id="{4A2FC8A0-3045-49AB-B7E7-8507E331CB70}"/>
              </a:ext>
            </a:extLst>
          </p:cNvPr>
          <p:cNvSpPr>
            <a:spLocks noChangeArrowheads="1"/>
          </p:cNvSpPr>
          <p:nvPr/>
        </p:nvSpPr>
        <p:spPr bwMode="auto">
          <a:xfrm>
            <a:off x="2719389" y="269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83" name="Oval 583">
            <a:extLst>
              <a:ext uri="{FF2B5EF4-FFF2-40B4-BE49-F238E27FC236}">
                <a16:creationId xmlns:a16="http://schemas.microsoft.com/office/drawing/2014/main" id="{486A5880-232B-4751-95E9-8E4B5D96C846}"/>
              </a:ext>
            </a:extLst>
          </p:cNvPr>
          <p:cNvSpPr>
            <a:spLocks noChangeArrowheads="1"/>
          </p:cNvSpPr>
          <p:nvPr/>
        </p:nvSpPr>
        <p:spPr bwMode="auto">
          <a:xfrm>
            <a:off x="3541714" y="2457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84" name="Oval 584">
            <a:extLst>
              <a:ext uri="{FF2B5EF4-FFF2-40B4-BE49-F238E27FC236}">
                <a16:creationId xmlns:a16="http://schemas.microsoft.com/office/drawing/2014/main" id="{A7E3CAB1-8C7B-4285-9334-2E49630F57DD}"/>
              </a:ext>
            </a:extLst>
          </p:cNvPr>
          <p:cNvSpPr>
            <a:spLocks noChangeArrowheads="1"/>
          </p:cNvSpPr>
          <p:nvPr/>
        </p:nvSpPr>
        <p:spPr bwMode="auto">
          <a:xfrm>
            <a:off x="3643314" y="2409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85" name="Oval 585">
            <a:extLst>
              <a:ext uri="{FF2B5EF4-FFF2-40B4-BE49-F238E27FC236}">
                <a16:creationId xmlns:a16="http://schemas.microsoft.com/office/drawing/2014/main" id="{7706AF98-359A-4F98-A0DC-494F88869326}"/>
              </a:ext>
            </a:extLst>
          </p:cNvPr>
          <p:cNvSpPr>
            <a:spLocks noChangeArrowheads="1"/>
          </p:cNvSpPr>
          <p:nvPr/>
        </p:nvSpPr>
        <p:spPr bwMode="auto">
          <a:xfrm>
            <a:off x="3916364" y="3054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86" name="Oval 586">
            <a:extLst>
              <a:ext uri="{FF2B5EF4-FFF2-40B4-BE49-F238E27FC236}">
                <a16:creationId xmlns:a16="http://schemas.microsoft.com/office/drawing/2014/main" id="{8430918B-7717-4DC0-B24D-567BD8D67F4A}"/>
              </a:ext>
            </a:extLst>
          </p:cNvPr>
          <p:cNvSpPr>
            <a:spLocks noChangeArrowheads="1"/>
          </p:cNvSpPr>
          <p:nvPr/>
        </p:nvSpPr>
        <p:spPr bwMode="auto">
          <a:xfrm>
            <a:off x="3703639" y="227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87" name="Oval 587">
            <a:extLst>
              <a:ext uri="{FF2B5EF4-FFF2-40B4-BE49-F238E27FC236}">
                <a16:creationId xmlns:a16="http://schemas.microsoft.com/office/drawing/2014/main" id="{03FC0BA5-E550-4CED-8F16-AE65F54C4FC6}"/>
              </a:ext>
            </a:extLst>
          </p:cNvPr>
          <p:cNvSpPr>
            <a:spLocks noChangeArrowheads="1"/>
          </p:cNvSpPr>
          <p:nvPr/>
        </p:nvSpPr>
        <p:spPr bwMode="auto">
          <a:xfrm>
            <a:off x="3738564" y="2419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88" name="Oval 588">
            <a:extLst>
              <a:ext uri="{FF2B5EF4-FFF2-40B4-BE49-F238E27FC236}">
                <a16:creationId xmlns:a16="http://schemas.microsoft.com/office/drawing/2014/main" id="{209FB93A-E964-4FA2-A4AA-0977AB87FE40}"/>
              </a:ext>
            </a:extLst>
          </p:cNvPr>
          <p:cNvSpPr>
            <a:spLocks noChangeArrowheads="1"/>
          </p:cNvSpPr>
          <p:nvPr/>
        </p:nvSpPr>
        <p:spPr bwMode="auto">
          <a:xfrm>
            <a:off x="3765551"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89" name="Oval 589">
            <a:extLst>
              <a:ext uri="{FF2B5EF4-FFF2-40B4-BE49-F238E27FC236}">
                <a16:creationId xmlns:a16="http://schemas.microsoft.com/office/drawing/2014/main" id="{16968FCE-EEA1-414C-8E5A-A28AE240394B}"/>
              </a:ext>
            </a:extLst>
          </p:cNvPr>
          <p:cNvSpPr>
            <a:spLocks noChangeArrowheads="1"/>
          </p:cNvSpPr>
          <p:nvPr/>
        </p:nvSpPr>
        <p:spPr bwMode="auto">
          <a:xfrm>
            <a:off x="3768726" y="208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90" name="Oval 590">
            <a:extLst>
              <a:ext uri="{FF2B5EF4-FFF2-40B4-BE49-F238E27FC236}">
                <a16:creationId xmlns:a16="http://schemas.microsoft.com/office/drawing/2014/main" id="{CC5D2ACE-5017-45BD-A7F6-F15FC9D824E8}"/>
              </a:ext>
            </a:extLst>
          </p:cNvPr>
          <p:cNvSpPr>
            <a:spLocks noChangeArrowheads="1"/>
          </p:cNvSpPr>
          <p:nvPr/>
        </p:nvSpPr>
        <p:spPr bwMode="auto">
          <a:xfrm>
            <a:off x="3667126" y="2170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91" name="Oval 591">
            <a:extLst>
              <a:ext uri="{FF2B5EF4-FFF2-40B4-BE49-F238E27FC236}">
                <a16:creationId xmlns:a16="http://schemas.microsoft.com/office/drawing/2014/main" id="{7F06B5BA-77D2-4D46-A5DD-CF241B72E100}"/>
              </a:ext>
            </a:extLst>
          </p:cNvPr>
          <p:cNvSpPr>
            <a:spLocks noChangeArrowheads="1"/>
          </p:cNvSpPr>
          <p:nvPr/>
        </p:nvSpPr>
        <p:spPr bwMode="auto">
          <a:xfrm>
            <a:off x="3367089" y="2484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92" name="Oval 592">
            <a:extLst>
              <a:ext uri="{FF2B5EF4-FFF2-40B4-BE49-F238E27FC236}">
                <a16:creationId xmlns:a16="http://schemas.microsoft.com/office/drawing/2014/main" id="{B54EADA4-1E88-4B9D-9AF6-0A909C880E92}"/>
              </a:ext>
            </a:extLst>
          </p:cNvPr>
          <p:cNvSpPr>
            <a:spLocks noChangeArrowheads="1"/>
          </p:cNvSpPr>
          <p:nvPr/>
        </p:nvSpPr>
        <p:spPr bwMode="auto">
          <a:xfrm>
            <a:off x="3660776" y="291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93" name="Oval 593">
            <a:extLst>
              <a:ext uri="{FF2B5EF4-FFF2-40B4-BE49-F238E27FC236}">
                <a16:creationId xmlns:a16="http://schemas.microsoft.com/office/drawing/2014/main" id="{D34F25EB-D0E6-4845-BAE1-23B3BEE947EE}"/>
              </a:ext>
            </a:extLst>
          </p:cNvPr>
          <p:cNvSpPr>
            <a:spLocks noChangeArrowheads="1"/>
          </p:cNvSpPr>
          <p:nvPr/>
        </p:nvSpPr>
        <p:spPr bwMode="auto">
          <a:xfrm>
            <a:off x="3654426" y="258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94" name="Oval 594">
            <a:extLst>
              <a:ext uri="{FF2B5EF4-FFF2-40B4-BE49-F238E27FC236}">
                <a16:creationId xmlns:a16="http://schemas.microsoft.com/office/drawing/2014/main" id="{2E604652-9128-4A06-B6EE-743ADE54B857}"/>
              </a:ext>
            </a:extLst>
          </p:cNvPr>
          <p:cNvSpPr>
            <a:spLocks noChangeArrowheads="1"/>
          </p:cNvSpPr>
          <p:nvPr/>
        </p:nvSpPr>
        <p:spPr bwMode="auto">
          <a:xfrm>
            <a:off x="3756026" y="231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95" name="Oval 595">
            <a:extLst>
              <a:ext uri="{FF2B5EF4-FFF2-40B4-BE49-F238E27FC236}">
                <a16:creationId xmlns:a16="http://schemas.microsoft.com/office/drawing/2014/main" id="{7E2672FA-6A93-45B9-829D-1B0B1F6F81BD}"/>
              </a:ext>
            </a:extLst>
          </p:cNvPr>
          <p:cNvSpPr>
            <a:spLocks noChangeArrowheads="1"/>
          </p:cNvSpPr>
          <p:nvPr/>
        </p:nvSpPr>
        <p:spPr bwMode="auto">
          <a:xfrm>
            <a:off x="2670176" y="227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96" name="Oval 596">
            <a:extLst>
              <a:ext uri="{FF2B5EF4-FFF2-40B4-BE49-F238E27FC236}">
                <a16:creationId xmlns:a16="http://schemas.microsoft.com/office/drawing/2014/main" id="{BA9E7D56-7EFF-4B33-8FD6-AE3D67B0D821}"/>
              </a:ext>
            </a:extLst>
          </p:cNvPr>
          <p:cNvSpPr>
            <a:spLocks noChangeArrowheads="1"/>
          </p:cNvSpPr>
          <p:nvPr/>
        </p:nvSpPr>
        <p:spPr bwMode="auto">
          <a:xfrm>
            <a:off x="2705101" y="2414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97" name="Oval 597">
            <a:extLst>
              <a:ext uri="{FF2B5EF4-FFF2-40B4-BE49-F238E27FC236}">
                <a16:creationId xmlns:a16="http://schemas.microsoft.com/office/drawing/2014/main" id="{CFDA733C-E1EE-4A17-9141-6040835D6647}"/>
              </a:ext>
            </a:extLst>
          </p:cNvPr>
          <p:cNvSpPr>
            <a:spLocks noChangeArrowheads="1"/>
          </p:cNvSpPr>
          <p:nvPr/>
        </p:nvSpPr>
        <p:spPr bwMode="auto">
          <a:xfrm>
            <a:off x="2732089" y="216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98" name="Oval 598">
            <a:extLst>
              <a:ext uri="{FF2B5EF4-FFF2-40B4-BE49-F238E27FC236}">
                <a16:creationId xmlns:a16="http://schemas.microsoft.com/office/drawing/2014/main" id="{EB3ADC1A-EC19-4594-9C3F-A2C372852F71}"/>
              </a:ext>
            </a:extLst>
          </p:cNvPr>
          <p:cNvSpPr>
            <a:spLocks noChangeArrowheads="1"/>
          </p:cNvSpPr>
          <p:nvPr/>
        </p:nvSpPr>
        <p:spPr bwMode="auto">
          <a:xfrm>
            <a:off x="2735264" y="208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99" name="Oval 599">
            <a:extLst>
              <a:ext uri="{FF2B5EF4-FFF2-40B4-BE49-F238E27FC236}">
                <a16:creationId xmlns:a16="http://schemas.microsoft.com/office/drawing/2014/main" id="{AB1ED16C-2735-4CBD-9634-74DFF314E99C}"/>
              </a:ext>
            </a:extLst>
          </p:cNvPr>
          <p:cNvSpPr>
            <a:spLocks noChangeArrowheads="1"/>
          </p:cNvSpPr>
          <p:nvPr/>
        </p:nvSpPr>
        <p:spPr bwMode="auto">
          <a:xfrm>
            <a:off x="2633664" y="216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00" name="Oval 600">
            <a:extLst>
              <a:ext uri="{FF2B5EF4-FFF2-40B4-BE49-F238E27FC236}">
                <a16:creationId xmlns:a16="http://schemas.microsoft.com/office/drawing/2014/main" id="{D68A7969-0C52-4A15-AE10-AA3BEA981643}"/>
              </a:ext>
            </a:extLst>
          </p:cNvPr>
          <p:cNvSpPr>
            <a:spLocks noChangeArrowheads="1"/>
          </p:cNvSpPr>
          <p:nvPr/>
        </p:nvSpPr>
        <p:spPr bwMode="auto">
          <a:xfrm>
            <a:off x="2719389" y="257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01" name="Oval 601">
            <a:extLst>
              <a:ext uri="{FF2B5EF4-FFF2-40B4-BE49-F238E27FC236}">
                <a16:creationId xmlns:a16="http://schemas.microsoft.com/office/drawing/2014/main" id="{D7699E55-1A17-44DF-B53B-A746394A610A}"/>
              </a:ext>
            </a:extLst>
          </p:cNvPr>
          <p:cNvSpPr>
            <a:spLocks noChangeArrowheads="1"/>
          </p:cNvSpPr>
          <p:nvPr/>
        </p:nvSpPr>
        <p:spPr bwMode="auto">
          <a:xfrm>
            <a:off x="2620964" y="257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02" name="Oval 602">
            <a:extLst>
              <a:ext uri="{FF2B5EF4-FFF2-40B4-BE49-F238E27FC236}">
                <a16:creationId xmlns:a16="http://schemas.microsoft.com/office/drawing/2014/main" id="{462F3254-F591-4DEB-8B37-8F4A9E57DEBE}"/>
              </a:ext>
            </a:extLst>
          </p:cNvPr>
          <p:cNvSpPr>
            <a:spLocks noChangeArrowheads="1"/>
          </p:cNvSpPr>
          <p:nvPr/>
        </p:nvSpPr>
        <p:spPr bwMode="auto">
          <a:xfrm>
            <a:off x="3100389" y="265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03" name="Oval 603">
            <a:extLst>
              <a:ext uri="{FF2B5EF4-FFF2-40B4-BE49-F238E27FC236}">
                <a16:creationId xmlns:a16="http://schemas.microsoft.com/office/drawing/2014/main" id="{96052572-407C-4563-AE28-2574E2AEA2AF}"/>
              </a:ext>
            </a:extLst>
          </p:cNvPr>
          <p:cNvSpPr>
            <a:spLocks noChangeArrowheads="1"/>
          </p:cNvSpPr>
          <p:nvPr/>
        </p:nvSpPr>
        <p:spPr bwMode="auto">
          <a:xfrm>
            <a:off x="2603501" y="237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04" name="Oval 604">
            <a:extLst>
              <a:ext uri="{FF2B5EF4-FFF2-40B4-BE49-F238E27FC236}">
                <a16:creationId xmlns:a16="http://schemas.microsoft.com/office/drawing/2014/main" id="{346E372E-C9DB-46D3-A3AB-BAB765C928AE}"/>
              </a:ext>
            </a:extLst>
          </p:cNvPr>
          <p:cNvSpPr>
            <a:spLocks noChangeArrowheads="1"/>
          </p:cNvSpPr>
          <p:nvPr/>
        </p:nvSpPr>
        <p:spPr bwMode="auto">
          <a:xfrm>
            <a:off x="3884614" y="300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05" name="Oval 605">
            <a:extLst>
              <a:ext uri="{FF2B5EF4-FFF2-40B4-BE49-F238E27FC236}">
                <a16:creationId xmlns:a16="http://schemas.microsoft.com/office/drawing/2014/main" id="{5BBF3DF4-4CE2-41B0-8FDD-35EA6650351A}"/>
              </a:ext>
            </a:extLst>
          </p:cNvPr>
          <p:cNvSpPr>
            <a:spLocks noChangeArrowheads="1"/>
          </p:cNvSpPr>
          <p:nvPr/>
        </p:nvSpPr>
        <p:spPr bwMode="auto">
          <a:xfrm>
            <a:off x="2624139" y="288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06" name="Oval 606">
            <a:extLst>
              <a:ext uri="{FF2B5EF4-FFF2-40B4-BE49-F238E27FC236}">
                <a16:creationId xmlns:a16="http://schemas.microsoft.com/office/drawing/2014/main" id="{33862395-33A2-4876-957C-6C65AACAD76F}"/>
              </a:ext>
            </a:extLst>
          </p:cNvPr>
          <p:cNvSpPr>
            <a:spLocks noChangeArrowheads="1"/>
          </p:cNvSpPr>
          <p:nvPr/>
        </p:nvSpPr>
        <p:spPr bwMode="auto">
          <a:xfrm>
            <a:off x="3633789" y="283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07" name="Oval 607">
            <a:extLst>
              <a:ext uri="{FF2B5EF4-FFF2-40B4-BE49-F238E27FC236}">
                <a16:creationId xmlns:a16="http://schemas.microsoft.com/office/drawing/2014/main" id="{8A7D6701-8C38-414C-B350-400A5AA4B03E}"/>
              </a:ext>
            </a:extLst>
          </p:cNvPr>
          <p:cNvSpPr>
            <a:spLocks noChangeArrowheads="1"/>
          </p:cNvSpPr>
          <p:nvPr/>
        </p:nvSpPr>
        <p:spPr bwMode="auto">
          <a:xfrm>
            <a:off x="2876551" y="224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08" name="Oval 608">
            <a:extLst>
              <a:ext uri="{FF2B5EF4-FFF2-40B4-BE49-F238E27FC236}">
                <a16:creationId xmlns:a16="http://schemas.microsoft.com/office/drawing/2014/main" id="{A525720A-6564-4528-8009-5A768D055A1D}"/>
              </a:ext>
            </a:extLst>
          </p:cNvPr>
          <p:cNvSpPr>
            <a:spLocks noChangeArrowheads="1"/>
          </p:cNvSpPr>
          <p:nvPr/>
        </p:nvSpPr>
        <p:spPr bwMode="auto">
          <a:xfrm>
            <a:off x="2879726" y="215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09" name="Oval 609">
            <a:extLst>
              <a:ext uri="{FF2B5EF4-FFF2-40B4-BE49-F238E27FC236}">
                <a16:creationId xmlns:a16="http://schemas.microsoft.com/office/drawing/2014/main" id="{01D01918-7974-4A2A-A3A0-5848536D48C1}"/>
              </a:ext>
            </a:extLst>
          </p:cNvPr>
          <p:cNvSpPr>
            <a:spLocks noChangeArrowheads="1"/>
          </p:cNvSpPr>
          <p:nvPr/>
        </p:nvSpPr>
        <p:spPr bwMode="auto">
          <a:xfrm>
            <a:off x="2778126" y="224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10" name="Oval 610">
            <a:extLst>
              <a:ext uri="{FF2B5EF4-FFF2-40B4-BE49-F238E27FC236}">
                <a16:creationId xmlns:a16="http://schemas.microsoft.com/office/drawing/2014/main" id="{FB9FFA0C-2BC2-419F-8BDC-64369EA0B2D2}"/>
              </a:ext>
            </a:extLst>
          </p:cNvPr>
          <p:cNvSpPr>
            <a:spLocks noChangeArrowheads="1"/>
          </p:cNvSpPr>
          <p:nvPr/>
        </p:nvSpPr>
        <p:spPr bwMode="auto">
          <a:xfrm>
            <a:off x="3032126" y="2757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11" name="Oval 611">
            <a:extLst>
              <a:ext uri="{FF2B5EF4-FFF2-40B4-BE49-F238E27FC236}">
                <a16:creationId xmlns:a16="http://schemas.microsoft.com/office/drawing/2014/main" id="{0C89ED14-5487-4DF0-BCEC-DB978E65A4F2}"/>
              </a:ext>
            </a:extLst>
          </p:cNvPr>
          <p:cNvSpPr>
            <a:spLocks noChangeArrowheads="1"/>
          </p:cNvSpPr>
          <p:nvPr/>
        </p:nvSpPr>
        <p:spPr bwMode="auto">
          <a:xfrm>
            <a:off x="2736851" y="300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12" name="Oval 612">
            <a:extLst>
              <a:ext uri="{FF2B5EF4-FFF2-40B4-BE49-F238E27FC236}">
                <a16:creationId xmlns:a16="http://schemas.microsoft.com/office/drawing/2014/main" id="{45504CA3-75B7-4883-B839-DB16D5D9ECDA}"/>
              </a:ext>
            </a:extLst>
          </p:cNvPr>
          <p:cNvSpPr>
            <a:spLocks noChangeArrowheads="1"/>
          </p:cNvSpPr>
          <p:nvPr/>
        </p:nvSpPr>
        <p:spPr bwMode="auto">
          <a:xfrm>
            <a:off x="2962276" y="257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13" name="Oval 613">
            <a:extLst>
              <a:ext uri="{FF2B5EF4-FFF2-40B4-BE49-F238E27FC236}">
                <a16:creationId xmlns:a16="http://schemas.microsoft.com/office/drawing/2014/main" id="{B1E411FC-DC42-4BFF-8233-5DFEF40EA253}"/>
              </a:ext>
            </a:extLst>
          </p:cNvPr>
          <p:cNvSpPr>
            <a:spLocks noChangeArrowheads="1"/>
          </p:cNvSpPr>
          <p:nvPr/>
        </p:nvSpPr>
        <p:spPr bwMode="auto">
          <a:xfrm>
            <a:off x="2989264" y="233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14" name="Oval 614">
            <a:extLst>
              <a:ext uri="{FF2B5EF4-FFF2-40B4-BE49-F238E27FC236}">
                <a16:creationId xmlns:a16="http://schemas.microsoft.com/office/drawing/2014/main" id="{DF8B0A1A-DA47-4C66-AECC-4671C60AEFD3}"/>
              </a:ext>
            </a:extLst>
          </p:cNvPr>
          <p:cNvSpPr>
            <a:spLocks noChangeArrowheads="1"/>
          </p:cNvSpPr>
          <p:nvPr/>
        </p:nvSpPr>
        <p:spPr bwMode="auto">
          <a:xfrm>
            <a:off x="2992439" y="224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15" name="Oval 615">
            <a:extLst>
              <a:ext uri="{FF2B5EF4-FFF2-40B4-BE49-F238E27FC236}">
                <a16:creationId xmlns:a16="http://schemas.microsoft.com/office/drawing/2014/main" id="{C2ADC6B8-AFDF-450C-B4D4-EA9018EBABFA}"/>
              </a:ext>
            </a:extLst>
          </p:cNvPr>
          <p:cNvSpPr>
            <a:spLocks noChangeArrowheads="1"/>
          </p:cNvSpPr>
          <p:nvPr/>
        </p:nvSpPr>
        <p:spPr bwMode="auto">
          <a:xfrm>
            <a:off x="2908301" y="220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16" name="Oval 616">
            <a:extLst>
              <a:ext uri="{FF2B5EF4-FFF2-40B4-BE49-F238E27FC236}">
                <a16:creationId xmlns:a16="http://schemas.microsoft.com/office/drawing/2014/main" id="{E9A54718-ED23-4631-A689-8737C7340E36}"/>
              </a:ext>
            </a:extLst>
          </p:cNvPr>
          <p:cNvSpPr>
            <a:spLocks noChangeArrowheads="1"/>
          </p:cNvSpPr>
          <p:nvPr/>
        </p:nvSpPr>
        <p:spPr bwMode="auto">
          <a:xfrm>
            <a:off x="2967039" y="211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17" name="Oval 617">
            <a:extLst>
              <a:ext uri="{FF2B5EF4-FFF2-40B4-BE49-F238E27FC236}">
                <a16:creationId xmlns:a16="http://schemas.microsoft.com/office/drawing/2014/main" id="{788C292D-E95E-4436-9731-14C0EB82C04F}"/>
              </a:ext>
            </a:extLst>
          </p:cNvPr>
          <p:cNvSpPr>
            <a:spLocks noChangeArrowheads="1"/>
          </p:cNvSpPr>
          <p:nvPr/>
        </p:nvSpPr>
        <p:spPr bwMode="auto">
          <a:xfrm>
            <a:off x="2800351" y="242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18" name="Oval 618">
            <a:extLst>
              <a:ext uri="{FF2B5EF4-FFF2-40B4-BE49-F238E27FC236}">
                <a16:creationId xmlns:a16="http://schemas.microsoft.com/office/drawing/2014/main" id="{91C7899F-21F1-4794-8ED8-D794AF037223}"/>
              </a:ext>
            </a:extLst>
          </p:cNvPr>
          <p:cNvSpPr>
            <a:spLocks noChangeArrowheads="1"/>
          </p:cNvSpPr>
          <p:nvPr/>
        </p:nvSpPr>
        <p:spPr bwMode="auto">
          <a:xfrm>
            <a:off x="307181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19" name="Oval 619">
            <a:extLst>
              <a:ext uri="{FF2B5EF4-FFF2-40B4-BE49-F238E27FC236}">
                <a16:creationId xmlns:a16="http://schemas.microsoft.com/office/drawing/2014/main" id="{3B7D7157-CB1B-430D-A139-0D303466170A}"/>
              </a:ext>
            </a:extLst>
          </p:cNvPr>
          <p:cNvSpPr>
            <a:spLocks noChangeArrowheads="1"/>
          </p:cNvSpPr>
          <p:nvPr/>
        </p:nvSpPr>
        <p:spPr bwMode="auto">
          <a:xfrm>
            <a:off x="2933701" y="268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20" name="Oval 620">
            <a:extLst>
              <a:ext uri="{FF2B5EF4-FFF2-40B4-BE49-F238E27FC236}">
                <a16:creationId xmlns:a16="http://schemas.microsoft.com/office/drawing/2014/main" id="{02AD2FBE-9F27-4429-98D3-EE72C5DA6DA1}"/>
              </a:ext>
            </a:extLst>
          </p:cNvPr>
          <p:cNvSpPr>
            <a:spLocks noChangeArrowheads="1"/>
          </p:cNvSpPr>
          <p:nvPr/>
        </p:nvSpPr>
        <p:spPr bwMode="auto">
          <a:xfrm>
            <a:off x="3136901" y="232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21" name="Oval 621">
            <a:extLst>
              <a:ext uri="{FF2B5EF4-FFF2-40B4-BE49-F238E27FC236}">
                <a16:creationId xmlns:a16="http://schemas.microsoft.com/office/drawing/2014/main" id="{A72580D2-9D31-4E2B-B48F-B72B853756AA}"/>
              </a:ext>
            </a:extLst>
          </p:cNvPr>
          <p:cNvSpPr>
            <a:spLocks noChangeArrowheads="1"/>
          </p:cNvSpPr>
          <p:nvPr/>
        </p:nvSpPr>
        <p:spPr bwMode="auto">
          <a:xfrm>
            <a:off x="2930526"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22" name="Oval 622">
            <a:extLst>
              <a:ext uri="{FF2B5EF4-FFF2-40B4-BE49-F238E27FC236}">
                <a16:creationId xmlns:a16="http://schemas.microsoft.com/office/drawing/2014/main" id="{B746D386-7A12-417F-A246-B5259D8C78CB}"/>
              </a:ext>
            </a:extLst>
          </p:cNvPr>
          <p:cNvSpPr>
            <a:spLocks noChangeArrowheads="1"/>
          </p:cNvSpPr>
          <p:nvPr/>
        </p:nvSpPr>
        <p:spPr bwMode="auto">
          <a:xfrm>
            <a:off x="3111501" y="2192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23" name="Oval 623">
            <a:extLst>
              <a:ext uri="{FF2B5EF4-FFF2-40B4-BE49-F238E27FC236}">
                <a16:creationId xmlns:a16="http://schemas.microsoft.com/office/drawing/2014/main" id="{A155A82D-58CB-4F13-AC4A-AEC79FFA98CB}"/>
              </a:ext>
            </a:extLst>
          </p:cNvPr>
          <p:cNvSpPr>
            <a:spLocks noChangeArrowheads="1"/>
          </p:cNvSpPr>
          <p:nvPr/>
        </p:nvSpPr>
        <p:spPr bwMode="auto">
          <a:xfrm>
            <a:off x="3167064" y="2097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24" name="Oval 624">
            <a:extLst>
              <a:ext uri="{FF2B5EF4-FFF2-40B4-BE49-F238E27FC236}">
                <a16:creationId xmlns:a16="http://schemas.microsoft.com/office/drawing/2014/main" id="{8D09AE6A-A8E3-42C3-8801-615351AE3EA8}"/>
              </a:ext>
            </a:extLst>
          </p:cNvPr>
          <p:cNvSpPr>
            <a:spLocks noChangeArrowheads="1"/>
          </p:cNvSpPr>
          <p:nvPr/>
        </p:nvSpPr>
        <p:spPr bwMode="auto">
          <a:xfrm>
            <a:off x="3124201" y="2549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25" name="Oval 625">
            <a:extLst>
              <a:ext uri="{FF2B5EF4-FFF2-40B4-BE49-F238E27FC236}">
                <a16:creationId xmlns:a16="http://schemas.microsoft.com/office/drawing/2014/main" id="{2F61774A-B084-4793-BDCD-67FB1851C24A}"/>
              </a:ext>
            </a:extLst>
          </p:cNvPr>
          <p:cNvSpPr>
            <a:spLocks noChangeArrowheads="1"/>
          </p:cNvSpPr>
          <p:nvPr/>
        </p:nvSpPr>
        <p:spPr bwMode="auto">
          <a:xfrm>
            <a:off x="3095626" y="2287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26" name="Oval 626">
            <a:extLst>
              <a:ext uri="{FF2B5EF4-FFF2-40B4-BE49-F238E27FC236}">
                <a16:creationId xmlns:a16="http://schemas.microsoft.com/office/drawing/2014/main" id="{A2A9A893-A99F-4AE4-A3A2-657CF0CAF051}"/>
              </a:ext>
            </a:extLst>
          </p:cNvPr>
          <p:cNvSpPr>
            <a:spLocks noChangeArrowheads="1"/>
          </p:cNvSpPr>
          <p:nvPr/>
        </p:nvSpPr>
        <p:spPr bwMode="auto">
          <a:xfrm>
            <a:off x="2592389" y="301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27" name="Oval 627">
            <a:extLst>
              <a:ext uri="{FF2B5EF4-FFF2-40B4-BE49-F238E27FC236}">
                <a16:creationId xmlns:a16="http://schemas.microsoft.com/office/drawing/2014/main" id="{9CC1D3FD-2949-48CB-835D-32BCBDA4F508}"/>
              </a:ext>
            </a:extLst>
          </p:cNvPr>
          <p:cNvSpPr>
            <a:spLocks noChangeArrowheads="1"/>
          </p:cNvSpPr>
          <p:nvPr/>
        </p:nvSpPr>
        <p:spPr bwMode="auto">
          <a:xfrm>
            <a:off x="3330576" y="2260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28" name="Oval 628">
            <a:extLst>
              <a:ext uri="{FF2B5EF4-FFF2-40B4-BE49-F238E27FC236}">
                <a16:creationId xmlns:a16="http://schemas.microsoft.com/office/drawing/2014/main" id="{630A7FE7-0319-488C-A71B-EDEEE2D1F2D7}"/>
              </a:ext>
            </a:extLst>
          </p:cNvPr>
          <p:cNvSpPr>
            <a:spLocks noChangeArrowheads="1"/>
          </p:cNvSpPr>
          <p:nvPr/>
        </p:nvSpPr>
        <p:spPr bwMode="auto">
          <a:xfrm>
            <a:off x="3333751" y="217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29" name="Oval 629">
            <a:extLst>
              <a:ext uri="{FF2B5EF4-FFF2-40B4-BE49-F238E27FC236}">
                <a16:creationId xmlns:a16="http://schemas.microsoft.com/office/drawing/2014/main" id="{7AB98418-14EC-4084-9444-E4F43B08DE62}"/>
              </a:ext>
            </a:extLst>
          </p:cNvPr>
          <p:cNvSpPr>
            <a:spLocks noChangeArrowheads="1"/>
          </p:cNvSpPr>
          <p:nvPr/>
        </p:nvSpPr>
        <p:spPr bwMode="auto">
          <a:xfrm>
            <a:off x="3249614" y="213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30" name="Oval 630">
            <a:extLst>
              <a:ext uri="{FF2B5EF4-FFF2-40B4-BE49-F238E27FC236}">
                <a16:creationId xmlns:a16="http://schemas.microsoft.com/office/drawing/2014/main" id="{45E8D1EC-23F8-4538-8F59-8B2B3902219A}"/>
              </a:ext>
            </a:extLst>
          </p:cNvPr>
          <p:cNvSpPr>
            <a:spLocks noChangeArrowheads="1"/>
          </p:cNvSpPr>
          <p:nvPr/>
        </p:nvSpPr>
        <p:spPr bwMode="auto">
          <a:xfrm>
            <a:off x="3232151" y="225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31" name="Oval 631">
            <a:extLst>
              <a:ext uri="{FF2B5EF4-FFF2-40B4-BE49-F238E27FC236}">
                <a16:creationId xmlns:a16="http://schemas.microsoft.com/office/drawing/2014/main" id="{8E3FF63C-3879-48A2-B60B-B981C2BD8CDF}"/>
              </a:ext>
            </a:extLst>
          </p:cNvPr>
          <p:cNvSpPr>
            <a:spLocks noChangeArrowheads="1"/>
          </p:cNvSpPr>
          <p:nvPr/>
        </p:nvSpPr>
        <p:spPr bwMode="auto">
          <a:xfrm>
            <a:off x="3213101" y="2667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32" name="Oval 632">
            <a:extLst>
              <a:ext uri="{FF2B5EF4-FFF2-40B4-BE49-F238E27FC236}">
                <a16:creationId xmlns:a16="http://schemas.microsoft.com/office/drawing/2014/main" id="{4116941B-6E74-4B36-AFB0-CE11AD7F035A}"/>
              </a:ext>
            </a:extLst>
          </p:cNvPr>
          <p:cNvSpPr>
            <a:spLocks noChangeArrowheads="1"/>
          </p:cNvSpPr>
          <p:nvPr/>
        </p:nvSpPr>
        <p:spPr bwMode="auto">
          <a:xfrm>
            <a:off x="3201989" y="2471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33" name="Oval 633">
            <a:extLst>
              <a:ext uri="{FF2B5EF4-FFF2-40B4-BE49-F238E27FC236}">
                <a16:creationId xmlns:a16="http://schemas.microsoft.com/office/drawing/2014/main" id="{D9089EDC-9F9C-4C47-BA1F-5EE61103057A}"/>
              </a:ext>
            </a:extLst>
          </p:cNvPr>
          <p:cNvSpPr>
            <a:spLocks noChangeArrowheads="1"/>
          </p:cNvSpPr>
          <p:nvPr/>
        </p:nvSpPr>
        <p:spPr bwMode="auto">
          <a:xfrm>
            <a:off x="4114801" y="2955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34" name="Oval 634">
            <a:extLst>
              <a:ext uri="{FF2B5EF4-FFF2-40B4-BE49-F238E27FC236}">
                <a16:creationId xmlns:a16="http://schemas.microsoft.com/office/drawing/2014/main" id="{B33BAC64-B9BC-41E6-9234-215C3FB29B9A}"/>
              </a:ext>
            </a:extLst>
          </p:cNvPr>
          <p:cNvSpPr>
            <a:spLocks noChangeArrowheads="1"/>
          </p:cNvSpPr>
          <p:nvPr/>
        </p:nvSpPr>
        <p:spPr bwMode="auto">
          <a:xfrm>
            <a:off x="4772026" y="2813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35" name="Oval 635">
            <a:extLst>
              <a:ext uri="{FF2B5EF4-FFF2-40B4-BE49-F238E27FC236}">
                <a16:creationId xmlns:a16="http://schemas.microsoft.com/office/drawing/2014/main" id="{90FED4AE-3BBD-4DD7-A1E0-EDC699E3E5A8}"/>
              </a:ext>
            </a:extLst>
          </p:cNvPr>
          <p:cNvSpPr>
            <a:spLocks noChangeArrowheads="1"/>
          </p:cNvSpPr>
          <p:nvPr/>
        </p:nvSpPr>
        <p:spPr bwMode="auto">
          <a:xfrm>
            <a:off x="3448051" y="2584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36" name="Oval 636">
            <a:extLst>
              <a:ext uri="{FF2B5EF4-FFF2-40B4-BE49-F238E27FC236}">
                <a16:creationId xmlns:a16="http://schemas.microsoft.com/office/drawing/2014/main" id="{8F3227E1-7E6A-4C84-9449-E9D47F99DC0C}"/>
              </a:ext>
            </a:extLst>
          </p:cNvPr>
          <p:cNvSpPr>
            <a:spLocks noChangeArrowheads="1"/>
          </p:cNvSpPr>
          <p:nvPr/>
        </p:nvSpPr>
        <p:spPr bwMode="auto">
          <a:xfrm>
            <a:off x="3465514" y="2984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37" name="Oval 637">
            <a:extLst>
              <a:ext uri="{FF2B5EF4-FFF2-40B4-BE49-F238E27FC236}">
                <a16:creationId xmlns:a16="http://schemas.microsoft.com/office/drawing/2014/main" id="{F3DF4D2E-6C0A-4DC3-BD98-C0C4A9F36711}"/>
              </a:ext>
            </a:extLst>
          </p:cNvPr>
          <p:cNvSpPr>
            <a:spLocks noChangeArrowheads="1"/>
          </p:cNvSpPr>
          <p:nvPr/>
        </p:nvSpPr>
        <p:spPr bwMode="auto">
          <a:xfrm>
            <a:off x="3478214" y="225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38" name="Oval 638">
            <a:extLst>
              <a:ext uri="{FF2B5EF4-FFF2-40B4-BE49-F238E27FC236}">
                <a16:creationId xmlns:a16="http://schemas.microsoft.com/office/drawing/2014/main" id="{7FB82012-7236-4924-8C67-2391C5F576DE}"/>
              </a:ext>
            </a:extLst>
          </p:cNvPr>
          <p:cNvSpPr>
            <a:spLocks noChangeArrowheads="1"/>
          </p:cNvSpPr>
          <p:nvPr/>
        </p:nvSpPr>
        <p:spPr bwMode="auto">
          <a:xfrm>
            <a:off x="3394076" y="220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39" name="Oval 639">
            <a:extLst>
              <a:ext uri="{FF2B5EF4-FFF2-40B4-BE49-F238E27FC236}">
                <a16:creationId xmlns:a16="http://schemas.microsoft.com/office/drawing/2014/main" id="{C1225CC8-B2C1-40F0-9F75-C9EF7C8BA6A7}"/>
              </a:ext>
            </a:extLst>
          </p:cNvPr>
          <p:cNvSpPr>
            <a:spLocks noChangeArrowheads="1"/>
          </p:cNvSpPr>
          <p:nvPr/>
        </p:nvSpPr>
        <p:spPr bwMode="auto">
          <a:xfrm>
            <a:off x="3376614" y="233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40" name="Oval 640">
            <a:extLst>
              <a:ext uri="{FF2B5EF4-FFF2-40B4-BE49-F238E27FC236}">
                <a16:creationId xmlns:a16="http://schemas.microsoft.com/office/drawing/2014/main" id="{8014A0DA-3142-4ECB-9421-EB61DE13B285}"/>
              </a:ext>
            </a:extLst>
          </p:cNvPr>
          <p:cNvSpPr>
            <a:spLocks noChangeArrowheads="1"/>
          </p:cNvSpPr>
          <p:nvPr/>
        </p:nvSpPr>
        <p:spPr bwMode="auto">
          <a:xfrm>
            <a:off x="3452814" y="212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41" name="Oval 641">
            <a:extLst>
              <a:ext uri="{FF2B5EF4-FFF2-40B4-BE49-F238E27FC236}">
                <a16:creationId xmlns:a16="http://schemas.microsoft.com/office/drawing/2014/main" id="{10F6C0D5-63AA-4727-80B0-1373FC7B1738}"/>
              </a:ext>
            </a:extLst>
          </p:cNvPr>
          <p:cNvSpPr>
            <a:spLocks noChangeArrowheads="1"/>
          </p:cNvSpPr>
          <p:nvPr/>
        </p:nvSpPr>
        <p:spPr bwMode="auto">
          <a:xfrm>
            <a:off x="3519489" y="2379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42" name="Oval 642">
            <a:extLst>
              <a:ext uri="{FF2B5EF4-FFF2-40B4-BE49-F238E27FC236}">
                <a16:creationId xmlns:a16="http://schemas.microsoft.com/office/drawing/2014/main" id="{FCCB30CB-2128-4DE6-9374-9E1574AABF46}"/>
              </a:ext>
            </a:extLst>
          </p:cNvPr>
          <p:cNvSpPr>
            <a:spLocks noChangeArrowheads="1"/>
          </p:cNvSpPr>
          <p:nvPr/>
        </p:nvSpPr>
        <p:spPr bwMode="auto">
          <a:xfrm>
            <a:off x="3870326" y="257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43" name="Oval 643">
            <a:extLst>
              <a:ext uri="{FF2B5EF4-FFF2-40B4-BE49-F238E27FC236}">
                <a16:creationId xmlns:a16="http://schemas.microsoft.com/office/drawing/2014/main" id="{8DA6A63C-080B-4DAE-B966-1208A1F9C884}"/>
              </a:ext>
            </a:extLst>
          </p:cNvPr>
          <p:cNvSpPr>
            <a:spLocks noChangeArrowheads="1"/>
          </p:cNvSpPr>
          <p:nvPr/>
        </p:nvSpPr>
        <p:spPr bwMode="auto">
          <a:xfrm>
            <a:off x="3824289" y="2471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44" name="Oval 644">
            <a:extLst>
              <a:ext uri="{FF2B5EF4-FFF2-40B4-BE49-F238E27FC236}">
                <a16:creationId xmlns:a16="http://schemas.microsoft.com/office/drawing/2014/main" id="{C28E3EE1-352D-4FFE-8DD1-5E792F83F1A6}"/>
              </a:ext>
            </a:extLst>
          </p:cNvPr>
          <p:cNvSpPr>
            <a:spLocks noChangeArrowheads="1"/>
          </p:cNvSpPr>
          <p:nvPr/>
        </p:nvSpPr>
        <p:spPr bwMode="auto">
          <a:xfrm>
            <a:off x="2211389" y="359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45" name="Oval 645">
            <a:extLst>
              <a:ext uri="{FF2B5EF4-FFF2-40B4-BE49-F238E27FC236}">
                <a16:creationId xmlns:a16="http://schemas.microsoft.com/office/drawing/2014/main" id="{E42C4F29-0E58-4731-A488-B95A3797E3DB}"/>
              </a:ext>
            </a:extLst>
          </p:cNvPr>
          <p:cNvSpPr>
            <a:spLocks noChangeArrowheads="1"/>
          </p:cNvSpPr>
          <p:nvPr/>
        </p:nvSpPr>
        <p:spPr bwMode="auto">
          <a:xfrm>
            <a:off x="2119314" y="2794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46" name="Oval 646">
            <a:extLst>
              <a:ext uri="{FF2B5EF4-FFF2-40B4-BE49-F238E27FC236}">
                <a16:creationId xmlns:a16="http://schemas.microsoft.com/office/drawing/2014/main" id="{779126B0-95B4-4844-A0EB-8E567C9706E1}"/>
              </a:ext>
            </a:extLst>
          </p:cNvPr>
          <p:cNvSpPr>
            <a:spLocks noChangeArrowheads="1"/>
          </p:cNvSpPr>
          <p:nvPr/>
        </p:nvSpPr>
        <p:spPr bwMode="auto">
          <a:xfrm>
            <a:off x="3284539" y="358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47" name="Oval 647">
            <a:extLst>
              <a:ext uri="{FF2B5EF4-FFF2-40B4-BE49-F238E27FC236}">
                <a16:creationId xmlns:a16="http://schemas.microsoft.com/office/drawing/2014/main" id="{F7747025-957F-4EE7-AA91-B9D29A10C804}"/>
              </a:ext>
            </a:extLst>
          </p:cNvPr>
          <p:cNvSpPr>
            <a:spLocks noChangeArrowheads="1"/>
          </p:cNvSpPr>
          <p:nvPr/>
        </p:nvSpPr>
        <p:spPr bwMode="auto">
          <a:xfrm>
            <a:off x="3297239" y="3381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48" name="Oval 648">
            <a:extLst>
              <a:ext uri="{FF2B5EF4-FFF2-40B4-BE49-F238E27FC236}">
                <a16:creationId xmlns:a16="http://schemas.microsoft.com/office/drawing/2014/main" id="{B18306B5-EF72-4E1F-8DAA-D88670FBC155}"/>
              </a:ext>
            </a:extLst>
          </p:cNvPr>
          <p:cNvSpPr>
            <a:spLocks noChangeArrowheads="1"/>
          </p:cNvSpPr>
          <p:nvPr/>
        </p:nvSpPr>
        <p:spPr bwMode="auto">
          <a:xfrm>
            <a:off x="3211513" y="34210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49" name="Oval 649">
            <a:extLst>
              <a:ext uri="{FF2B5EF4-FFF2-40B4-BE49-F238E27FC236}">
                <a16:creationId xmlns:a16="http://schemas.microsoft.com/office/drawing/2014/main" id="{8874354F-1E10-4D8E-92FC-C5CD64CB43BE}"/>
              </a:ext>
            </a:extLst>
          </p:cNvPr>
          <p:cNvSpPr>
            <a:spLocks noChangeArrowheads="1"/>
          </p:cNvSpPr>
          <p:nvPr/>
        </p:nvSpPr>
        <p:spPr bwMode="auto">
          <a:xfrm>
            <a:off x="3192464" y="3303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50" name="Oval 650">
            <a:extLst>
              <a:ext uri="{FF2B5EF4-FFF2-40B4-BE49-F238E27FC236}">
                <a16:creationId xmlns:a16="http://schemas.microsoft.com/office/drawing/2014/main" id="{77B62CF8-9521-4300-8928-3ABBE9C4E4DE}"/>
              </a:ext>
            </a:extLst>
          </p:cNvPr>
          <p:cNvSpPr>
            <a:spLocks noChangeArrowheads="1"/>
          </p:cNvSpPr>
          <p:nvPr/>
        </p:nvSpPr>
        <p:spPr bwMode="auto">
          <a:xfrm>
            <a:off x="2809876" y="272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51" name="Oval 651">
            <a:extLst>
              <a:ext uri="{FF2B5EF4-FFF2-40B4-BE49-F238E27FC236}">
                <a16:creationId xmlns:a16="http://schemas.microsoft.com/office/drawing/2014/main" id="{BC0F5564-AA72-4EA8-8E54-0412CDA497C3}"/>
              </a:ext>
            </a:extLst>
          </p:cNvPr>
          <p:cNvSpPr>
            <a:spLocks noChangeArrowheads="1"/>
          </p:cNvSpPr>
          <p:nvPr/>
        </p:nvSpPr>
        <p:spPr bwMode="auto">
          <a:xfrm>
            <a:off x="3287714" y="3235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52" name="Oval 652">
            <a:extLst>
              <a:ext uri="{FF2B5EF4-FFF2-40B4-BE49-F238E27FC236}">
                <a16:creationId xmlns:a16="http://schemas.microsoft.com/office/drawing/2014/main" id="{6F10F83E-93D3-449D-ABCA-E30C183CACC5}"/>
              </a:ext>
            </a:extLst>
          </p:cNvPr>
          <p:cNvSpPr>
            <a:spLocks noChangeArrowheads="1"/>
          </p:cNvSpPr>
          <p:nvPr/>
        </p:nvSpPr>
        <p:spPr bwMode="auto">
          <a:xfrm>
            <a:off x="3221039" y="319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53" name="Oval 653">
            <a:extLst>
              <a:ext uri="{FF2B5EF4-FFF2-40B4-BE49-F238E27FC236}">
                <a16:creationId xmlns:a16="http://schemas.microsoft.com/office/drawing/2014/main" id="{0560EB1E-EDC7-4B30-B52D-7A2FDCFC4A97}"/>
              </a:ext>
            </a:extLst>
          </p:cNvPr>
          <p:cNvSpPr>
            <a:spLocks noChangeArrowheads="1"/>
          </p:cNvSpPr>
          <p:nvPr/>
        </p:nvSpPr>
        <p:spPr bwMode="auto">
          <a:xfrm>
            <a:off x="3322639"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54" name="Oval 654">
            <a:extLst>
              <a:ext uri="{FF2B5EF4-FFF2-40B4-BE49-F238E27FC236}">
                <a16:creationId xmlns:a16="http://schemas.microsoft.com/office/drawing/2014/main" id="{69DE7895-8073-49B1-AEC2-F1097B269409}"/>
              </a:ext>
            </a:extLst>
          </p:cNvPr>
          <p:cNvSpPr>
            <a:spLocks noChangeArrowheads="1"/>
          </p:cNvSpPr>
          <p:nvPr/>
        </p:nvSpPr>
        <p:spPr bwMode="auto">
          <a:xfrm>
            <a:off x="2903539" y="312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55" name="Oval 655">
            <a:extLst>
              <a:ext uri="{FF2B5EF4-FFF2-40B4-BE49-F238E27FC236}">
                <a16:creationId xmlns:a16="http://schemas.microsoft.com/office/drawing/2014/main" id="{2FC4F914-81C4-4547-8A5A-6551F2DAAE3A}"/>
              </a:ext>
            </a:extLst>
          </p:cNvPr>
          <p:cNvSpPr>
            <a:spLocks noChangeArrowheads="1"/>
          </p:cNvSpPr>
          <p:nvPr/>
        </p:nvSpPr>
        <p:spPr bwMode="auto">
          <a:xfrm>
            <a:off x="333375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56" name="Oval 656">
            <a:extLst>
              <a:ext uri="{FF2B5EF4-FFF2-40B4-BE49-F238E27FC236}">
                <a16:creationId xmlns:a16="http://schemas.microsoft.com/office/drawing/2014/main" id="{79EF6159-82BA-4AF8-B661-94DB258B70F0}"/>
              </a:ext>
            </a:extLst>
          </p:cNvPr>
          <p:cNvSpPr>
            <a:spLocks noChangeArrowheads="1"/>
          </p:cNvSpPr>
          <p:nvPr/>
        </p:nvSpPr>
        <p:spPr bwMode="auto">
          <a:xfrm>
            <a:off x="2384426" y="314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57" name="Oval 657">
            <a:extLst>
              <a:ext uri="{FF2B5EF4-FFF2-40B4-BE49-F238E27FC236}">
                <a16:creationId xmlns:a16="http://schemas.microsoft.com/office/drawing/2014/main" id="{525EA995-61EE-4566-91B6-E9AAFC9356A1}"/>
              </a:ext>
            </a:extLst>
          </p:cNvPr>
          <p:cNvSpPr>
            <a:spLocks noChangeArrowheads="1"/>
          </p:cNvSpPr>
          <p:nvPr/>
        </p:nvSpPr>
        <p:spPr bwMode="auto">
          <a:xfrm>
            <a:off x="2303464" y="3375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58" name="Oval 658">
            <a:extLst>
              <a:ext uri="{FF2B5EF4-FFF2-40B4-BE49-F238E27FC236}">
                <a16:creationId xmlns:a16="http://schemas.microsoft.com/office/drawing/2014/main" id="{9FD2E54C-0BBB-4D06-AFEC-0592BB61865E}"/>
              </a:ext>
            </a:extLst>
          </p:cNvPr>
          <p:cNvSpPr>
            <a:spLocks noChangeArrowheads="1"/>
          </p:cNvSpPr>
          <p:nvPr/>
        </p:nvSpPr>
        <p:spPr bwMode="auto">
          <a:xfrm>
            <a:off x="2374901" y="337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59" name="Oval 659">
            <a:extLst>
              <a:ext uri="{FF2B5EF4-FFF2-40B4-BE49-F238E27FC236}">
                <a16:creationId xmlns:a16="http://schemas.microsoft.com/office/drawing/2014/main" id="{14003155-ADC1-43A4-8EB4-1CDFE4B12F27}"/>
              </a:ext>
            </a:extLst>
          </p:cNvPr>
          <p:cNvSpPr>
            <a:spLocks noChangeArrowheads="1"/>
          </p:cNvSpPr>
          <p:nvPr/>
        </p:nvSpPr>
        <p:spPr bwMode="auto">
          <a:xfrm>
            <a:off x="2398714" y="330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60" name="Oval 660">
            <a:extLst>
              <a:ext uri="{FF2B5EF4-FFF2-40B4-BE49-F238E27FC236}">
                <a16:creationId xmlns:a16="http://schemas.microsoft.com/office/drawing/2014/main" id="{4C5A627B-1F7B-4321-AD62-0F235357CBBA}"/>
              </a:ext>
            </a:extLst>
          </p:cNvPr>
          <p:cNvSpPr>
            <a:spLocks noChangeArrowheads="1"/>
          </p:cNvSpPr>
          <p:nvPr/>
        </p:nvSpPr>
        <p:spPr bwMode="auto">
          <a:xfrm>
            <a:off x="2608264" y="275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61" name="Oval 661">
            <a:extLst>
              <a:ext uri="{FF2B5EF4-FFF2-40B4-BE49-F238E27FC236}">
                <a16:creationId xmlns:a16="http://schemas.microsoft.com/office/drawing/2014/main" id="{40809C51-A709-437F-895B-DC646F11C211}"/>
              </a:ext>
            </a:extLst>
          </p:cNvPr>
          <p:cNvSpPr>
            <a:spLocks noChangeArrowheads="1"/>
          </p:cNvSpPr>
          <p:nvPr/>
        </p:nvSpPr>
        <p:spPr bwMode="auto">
          <a:xfrm>
            <a:off x="2433639" y="321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62" name="Oval 662">
            <a:extLst>
              <a:ext uri="{FF2B5EF4-FFF2-40B4-BE49-F238E27FC236}">
                <a16:creationId xmlns:a16="http://schemas.microsoft.com/office/drawing/2014/main" id="{BAF6C94E-5C1B-4E7D-B5C0-26B466A8B535}"/>
              </a:ext>
            </a:extLst>
          </p:cNvPr>
          <p:cNvSpPr>
            <a:spLocks noChangeArrowheads="1"/>
          </p:cNvSpPr>
          <p:nvPr/>
        </p:nvSpPr>
        <p:spPr bwMode="auto">
          <a:xfrm>
            <a:off x="2282826" y="3113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63" name="Oval 663">
            <a:extLst>
              <a:ext uri="{FF2B5EF4-FFF2-40B4-BE49-F238E27FC236}">
                <a16:creationId xmlns:a16="http://schemas.microsoft.com/office/drawing/2014/main" id="{2BB97F74-3DB2-4D42-B1E6-6D73A1AE345B}"/>
              </a:ext>
            </a:extLst>
          </p:cNvPr>
          <p:cNvSpPr>
            <a:spLocks noChangeArrowheads="1"/>
          </p:cNvSpPr>
          <p:nvPr/>
        </p:nvSpPr>
        <p:spPr bwMode="auto">
          <a:xfrm>
            <a:off x="2528889" y="322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64" name="Oval 664">
            <a:extLst>
              <a:ext uri="{FF2B5EF4-FFF2-40B4-BE49-F238E27FC236}">
                <a16:creationId xmlns:a16="http://schemas.microsoft.com/office/drawing/2014/main" id="{F3F4575C-19C9-4284-8410-5FDFE7D7C9DE}"/>
              </a:ext>
            </a:extLst>
          </p:cNvPr>
          <p:cNvSpPr>
            <a:spLocks noChangeArrowheads="1"/>
          </p:cNvSpPr>
          <p:nvPr/>
        </p:nvSpPr>
        <p:spPr bwMode="auto">
          <a:xfrm>
            <a:off x="2552701" y="352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65" name="Oval 665">
            <a:extLst>
              <a:ext uri="{FF2B5EF4-FFF2-40B4-BE49-F238E27FC236}">
                <a16:creationId xmlns:a16="http://schemas.microsoft.com/office/drawing/2014/main" id="{3C555C9E-F9FA-4F76-87E1-88AC340C4643}"/>
              </a:ext>
            </a:extLst>
          </p:cNvPr>
          <p:cNvSpPr>
            <a:spLocks noChangeArrowheads="1"/>
          </p:cNvSpPr>
          <p:nvPr/>
        </p:nvSpPr>
        <p:spPr bwMode="auto">
          <a:xfrm>
            <a:off x="2466976" y="35687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66" name="Oval 666">
            <a:extLst>
              <a:ext uri="{FF2B5EF4-FFF2-40B4-BE49-F238E27FC236}">
                <a16:creationId xmlns:a16="http://schemas.microsoft.com/office/drawing/2014/main" id="{D14CBB38-3D2C-46EA-B527-ADAAF5913438}"/>
              </a:ext>
            </a:extLst>
          </p:cNvPr>
          <p:cNvSpPr>
            <a:spLocks noChangeArrowheads="1"/>
          </p:cNvSpPr>
          <p:nvPr/>
        </p:nvSpPr>
        <p:spPr bwMode="auto">
          <a:xfrm>
            <a:off x="2455864" y="3500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67" name="Oval 667">
            <a:extLst>
              <a:ext uri="{FF2B5EF4-FFF2-40B4-BE49-F238E27FC236}">
                <a16:creationId xmlns:a16="http://schemas.microsoft.com/office/drawing/2014/main" id="{726F87E7-F40E-4503-9D76-6B36F6F89434}"/>
              </a:ext>
            </a:extLst>
          </p:cNvPr>
          <p:cNvSpPr>
            <a:spLocks noChangeArrowheads="1"/>
          </p:cNvSpPr>
          <p:nvPr/>
        </p:nvSpPr>
        <p:spPr bwMode="auto">
          <a:xfrm>
            <a:off x="2519364" y="345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68" name="Oval 668">
            <a:extLst>
              <a:ext uri="{FF2B5EF4-FFF2-40B4-BE49-F238E27FC236}">
                <a16:creationId xmlns:a16="http://schemas.microsoft.com/office/drawing/2014/main" id="{34FB424E-7B70-4DB6-B030-EFB2D13E8186}"/>
              </a:ext>
            </a:extLst>
          </p:cNvPr>
          <p:cNvSpPr>
            <a:spLocks noChangeArrowheads="1"/>
          </p:cNvSpPr>
          <p:nvPr/>
        </p:nvSpPr>
        <p:spPr bwMode="auto">
          <a:xfrm>
            <a:off x="2543176" y="338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69" name="Oval 669">
            <a:extLst>
              <a:ext uri="{FF2B5EF4-FFF2-40B4-BE49-F238E27FC236}">
                <a16:creationId xmlns:a16="http://schemas.microsoft.com/office/drawing/2014/main" id="{34870039-20B6-4683-97BB-64D9405F5277}"/>
              </a:ext>
            </a:extLst>
          </p:cNvPr>
          <p:cNvSpPr>
            <a:spLocks noChangeArrowheads="1"/>
          </p:cNvSpPr>
          <p:nvPr/>
        </p:nvSpPr>
        <p:spPr bwMode="auto">
          <a:xfrm>
            <a:off x="2444751" y="338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70" name="Oval 670">
            <a:extLst>
              <a:ext uri="{FF2B5EF4-FFF2-40B4-BE49-F238E27FC236}">
                <a16:creationId xmlns:a16="http://schemas.microsoft.com/office/drawing/2014/main" id="{E8AD792B-DEEE-4B95-9008-78DE0DF874A1}"/>
              </a:ext>
            </a:extLst>
          </p:cNvPr>
          <p:cNvSpPr>
            <a:spLocks noChangeArrowheads="1"/>
          </p:cNvSpPr>
          <p:nvPr/>
        </p:nvSpPr>
        <p:spPr bwMode="auto">
          <a:xfrm>
            <a:off x="2606676" y="3173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71" name="Oval 671">
            <a:extLst>
              <a:ext uri="{FF2B5EF4-FFF2-40B4-BE49-F238E27FC236}">
                <a16:creationId xmlns:a16="http://schemas.microsoft.com/office/drawing/2014/main" id="{C4DA5140-EBEB-47FC-96FF-567FF4B211AA}"/>
              </a:ext>
            </a:extLst>
          </p:cNvPr>
          <p:cNvSpPr>
            <a:spLocks noChangeArrowheads="1"/>
          </p:cNvSpPr>
          <p:nvPr/>
        </p:nvSpPr>
        <p:spPr bwMode="auto">
          <a:xfrm>
            <a:off x="2641601" y="3313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72" name="Oval 672">
            <a:extLst>
              <a:ext uri="{FF2B5EF4-FFF2-40B4-BE49-F238E27FC236}">
                <a16:creationId xmlns:a16="http://schemas.microsoft.com/office/drawing/2014/main" id="{C9202017-4F05-4088-BF12-7B4A17493441}"/>
              </a:ext>
            </a:extLst>
          </p:cNvPr>
          <p:cNvSpPr>
            <a:spLocks noChangeArrowheads="1"/>
          </p:cNvSpPr>
          <p:nvPr/>
        </p:nvSpPr>
        <p:spPr bwMode="auto">
          <a:xfrm>
            <a:off x="2632076" y="354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73" name="Oval 673">
            <a:extLst>
              <a:ext uri="{FF2B5EF4-FFF2-40B4-BE49-F238E27FC236}">
                <a16:creationId xmlns:a16="http://schemas.microsoft.com/office/drawing/2014/main" id="{3E5C28D2-BCF4-4081-977F-0F31E2063258}"/>
              </a:ext>
            </a:extLst>
          </p:cNvPr>
          <p:cNvSpPr>
            <a:spLocks noChangeArrowheads="1"/>
          </p:cNvSpPr>
          <p:nvPr/>
        </p:nvSpPr>
        <p:spPr bwMode="auto">
          <a:xfrm>
            <a:off x="2655889" y="347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74" name="Oval 674">
            <a:extLst>
              <a:ext uri="{FF2B5EF4-FFF2-40B4-BE49-F238E27FC236}">
                <a16:creationId xmlns:a16="http://schemas.microsoft.com/office/drawing/2014/main" id="{C5470FBA-A048-47FC-B4FB-2A7755C04288}"/>
              </a:ext>
            </a:extLst>
          </p:cNvPr>
          <p:cNvSpPr>
            <a:spLocks noChangeArrowheads="1"/>
          </p:cNvSpPr>
          <p:nvPr/>
        </p:nvSpPr>
        <p:spPr bwMode="auto">
          <a:xfrm>
            <a:off x="2690814" y="337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75" name="Oval 675">
            <a:extLst>
              <a:ext uri="{FF2B5EF4-FFF2-40B4-BE49-F238E27FC236}">
                <a16:creationId xmlns:a16="http://schemas.microsoft.com/office/drawing/2014/main" id="{EE728FB1-FBC4-4B63-8791-5FFDF0D49C77}"/>
              </a:ext>
            </a:extLst>
          </p:cNvPr>
          <p:cNvSpPr>
            <a:spLocks noChangeArrowheads="1"/>
          </p:cNvSpPr>
          <p:nvPr/>
        </p:nvSpPr>
        <p:spPr bwMode="auto">
          <a:xfrm>
            <a:off x="2778126" y="319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76" name="Oval 676">
            <a:extLst>
              <a:ext uri="{FF2B5EF4-FFF2-40B4-BE49-F238E27FC236}">
                <a16:creationId xmlns:a16="http://schemas.microsoft.com/office/drawing/2014/main" id="{484E5204-20FA-4C42-965E-41B47DDE018A}"/>
              </a:ext>
            </a:extLst>
          </p:cNvPr>
          <p:cNvSpPr>
            <a:spLocks noChangeArrowheads="1"/>
          </p:cNvSpPr>
          <p:nvPr/>
        </p:nvSpPr>
        <p:spPr bwMode="auto">
          <a:xfrm>
            <a:off x="2751139" y="324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77" name="Oval 677">
            <a:extLst>
              <a:ext uri="{FF2B5EF4-FFF2-40B4-BE49-F238E27FC236}">
                <a16:creationId xmlns:a16="http://schemas.microsoft.com/office/drawing/2014/main" id="{38D71C7C-50E9-46EC-8293-090401CC8931}"/>
              </a:ext>
            </a:extLst>
          </p:cNvPr>
          <p:cNvSpPr>
            <a:spLocks noChangeArrowheads="1"/>
          </p:cNvSpPr>
          <p:nvPr/>
        </p:nvSpPr>
        <p:spPr bwMode="auto">
          <a:xfrm>
            <a:off x="2786064" y="338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78" name="Oval 678">
            <a:extLst>
              <a:ext uri="{FF2B5EF4-FFF2-40B4-BE49-F238E27FC236}">
                <a16:creationId xmlns:a16="http://schemas.microsoft.com/office/drawing/2014/main" id="{B7D422AD-393B-4C65-848F-0B4D6420D926}"/>
              </a:ext>
            </a:extLst>
          </p:cNvPr>
          <p:cNvSpPr>
            <a:spLocks noChangeArrowheads="1"/>
          </p:cNvSpPr>
          <p:nvPr/>
        </p:nvSpPr>
        <p:spPr bwMode="auto">
          <a:xfrm>
            <a:off x="2794001" y="2906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79" name="Oval 679">
            <a:extLst>
              <a:ext uri="{FF2B5EF4-FFF2-40B4-BE49-F238E27FC236}">
                <a16:creationId xmlns:a16="http://schemas.microsoft.com/office/drawing/2014/main" id="{B82C8745-683D-4B1B-B0C4-A35FC7203FBD}"/>
              </a:ext>
            </a:extLst>
          </p:cNvPr>
          <p:cNvSpPr>
            <a:spLocks noChangeArrowheads="1"/>
          </p:cNvSpPr>
          <p:nvPr/>
        </p:nvSpPr>
        <p:spPr bwMode="auto">
          <a:xfrm>
            <a:off x="2714626" y="314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80" name="Oval 680">
            <a:extLst>
              <a:ext uri="{FF2B5EF4-FFF2-40B4-BE49-F238E27FC236}">
                <a16:creationId xmlns:a16="http://schemas.microsoft.com/office/drawing/2014/main" id="{F8C852A1-9AAF-43E8-BCA0-9CD438DF114E}"/>
              </a:ext>
            </a:extLst>
          </p:cNvPr>
          <p:cNvSpPr>
            <a:spLocks noChangeArrowheads="1"/>
          </p:cNvSpPr>
          <p:nvPr/>
        </p:nvSpPr>
        <p:spPr bwMode="auto">
          <a:xfrm>
            <a:off x="2800351" y="354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81" name="Oval 681">
            <a:extLst>
              <a:ext uri="{FF2B5EF4-FFF2-40B4-BE49-F238E27FC236}">
                <a16:creationId xmlns:a16="http://schemas.microsoft.com/office/drawing/2014/main" id="{28EF0A42-C619-4E71-93EC-687778E33DB8}"/>
              </a:ext>
            </a:extLst>
          </p:cNvPr>
          <p:cNvSpPr>
            <a:spLocks noChangeArrowheads="1"/>
          </p:cNvSpPr>
          <p:nvPr/>
        </p:nvSpPr>
        <p:spPr bwMode="auto">
          <a:xfrm>
            <a:off x="2701926" y="355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82" name="Oval 682">
            <a:extLst>
              <a:ext uri="{FF2B5EF4-FFF2-40B4-BE49-F238E27FC236}">
                <a16:creationId xmlns:a16="http://schemas.microsoft.com/office/drawing/2014/main" id="{08FBE16A-95C3-4814-AB52-E38605F3A5EB}"/>
              </a:ext>
            </a:extLst>
          </p:cNvPr>
          <p:cNvSpPr>
            <a:spLocks noChangeArrowheads="1"/>
          </p:cNvSpPr>
          <p:nvPr/>
        </p:nvSpPr>
        <p:spPr bwMode="auto">
          <a:xfrm>
            <a:off x="2803526" y="3284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83" name="Oval 683">
            <a:extLst>
              <a:ext uri="{FF2B5EF4-FFF2-40B4-BE49-F238E27FC236}">
                <a16:creationId xmlns:a16="http://schemas.microsoft.com/office/drawing/2014/main" id="{33319BEF-B391-43DD-B091-E15545D02458}"/>
              </a:ext>
            </a:extLst>
          </p:cNvPr>
          <p:cNvSpPr>
            <a:spLocks noChangeArrowheads="1"/>
          </p:cNvSpPr>
          <p:nvPr/>
        </p:nvSpPr>
        <p:spPr bwMode="auto">
          <a:xfrm>
            <a:off x="2982914" y="324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84" name="Oval 684">
            <a:extLst>
              <a:ext uri="{FF2B5EF4-FFF2-40B4-BE49-F238E27FC236}">
                <a16:creationId xmlns:a16="http://schemas.microsoft.com/office/drawing/2014/main" id="{272D9EC2-CDDB-47ED-8878-2BA7F389B40A}"/>
              </a:ext>
            </a:extLst>
          </p:cNvPr>
          <p:cNvSpPr>
            <a:spLocks noChangeArrowheads="1"/>
          </p:cNvSpPr>
          <p:nvPr/>
        </p:nvSpPr>
        <p:spPr bwMode="auto">
          <a:xfrm>
            <a:off x="3006726" y="354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85" name="Oval 685">
            <a:extLst>
              <a:ext uri="{FF2B5EF4-FFF2-40B4-BE49-F238E27FC236}">
                <a16:creationId xmlns:a16="http://schemas.microsoft.com/office/drawing/2014/main" id="{6FDE9A8E-3739-4FB1-82DC-C1C6C16F293F}"/>
              </a:ext>
            </a:extLst>
          </p:cNvPr>
          <p:cNvSpPr>
            <a:spLocks noChangeArrowheads="1"/>
          </p:cNvSpPr>
          <p:nvPr/>
        </p:nvSpPr>
        <p:spPr bwMode="auto">
          <a:xfrm>
            <a:off x="2921001" y="35861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86" name="Oval 686">
            <a:extLst>
              <a:ext uri="{FF2B5EF4-FFF2-40B4-BE49-F238E27FC236}">
                <a16:creationId xmlns:a16="http://schemas.microsoft.com/office/drawing/2014/main" id="{A5B44E14-8FB5-4BB7-A04F-DE234160BD3F}"/>
              </a:ext>
            </a:extLst>
          </p:cNvPr>
          <p:cNvSpPr>
            <a:spLocks noChangeArrowheads="1"/>
          </p:cNvSpPr>
          <p:nvPr/>
        </p:nvSpPr>
        <p:spPr bwMode="auto">
          <a:xfrm>
            <a:off x="3343276" y="2944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87" name="Oval 687">
            <a:extLst>
              <a:ext uri="{FF2B5EF4-FFF2-40B4-BE49-F238E27FC236}">
                <a16:creationId xmlns:a16="http://schemas.microsoft.com/office/drawing/2014/main" id="{FC9B67B4-9388-43C7-B083-C41CCC64DA1B}"/>
              </a:ext>
            </a:extLst>
          </p:cNvPr>
          <p:cNvSpPr>
            <a:spLocks noChangeArrowheads="1"/>
          </p:cNvSpPr>
          <p:nvPr/>
        </p:nvSpPr>
        <p:spPr bwMode="auto">
          <a:xfrm>
            <a:off x="3522664" y="267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88" name="Oval 688">
            <a:extLst>
              <a:ext uri="{FF2B5EF4-FFF2-40B4-BE49-F238E27FC236}">
                <a16:creationId xmlns:a16="http://schemas.microsoft.com/office/drawing/2014/main" id="{F19FEB1C-9AA6-4B19-A5B4-CE1E6D9B4070}"/>
              </a:ext>
            </a:extLst>
          </p:cNvPr>
          <p:cNvSpPr>
            <a:spLocks noChangeArrowheads="1"/>
          </p:cNvSpPr>
          <p:nvPr/>
        </p:nvSpPr>
        <p:spPr bwMode="auto">
          <a:xfrm>
            <a:off x="2800351" y="280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89" name="Oval 689">
            <a:extLst>
              <a:ext uri="{FF2B5EF4-FFF2-40B4-BE49-F238E27FC236}">
                <a16:creationId xmlns:a16="http://schemas.microsoft.com/office/drawing/2014/main" id="{EBB2A01D-A458-4100-9242-D8596BEFD844}"/>
              </a:ext>
            </a:extLst>
          </p:cNvPr>
          <p:cNvSpPr>
            <a:spLocks noChangeArrowheads="1"/>
          </p:cNvSpPr>
          <p:nvPr/>
        </p:nvSpPr>
        <p:spPr bwMode="auto">
          <a:xfrm>
            <a:off x="2898776" y="3405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90" name="Oval 690">
            <a:extLst>
              <a:ext uri="{FF2B5EF4-FFF2-40B4-BE49-F238E27FC236}">
                <a16:creationId xmlns:a16="http://schemas.microsoft.com/office/drawing/2014/main" id="{2DED1CE2-3ED1-4E32-B70E-56AB22F5AF9F}"/>
              </a:ext>
            </a:extLst>
          </p:cNvPr>
          <p:cNvSpPr>
            <a:spLocks noChangeArrowheads="1"/>
          </p:cNvSpPr>
          <p:nvPr/>
        </p:nvSpPr>
        <p:spPr bwMode="auto">
          <a:xfrm>
            <a:off x="3032126" y="330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91" name="Oval 691">
            <a:extLst>
              <a:ext uri="{FF2B5EF4-FFF2-40B4-BE49-F238E27FC236}">
                <a16:creationId xmlns:a16="http://schemas.microsoft.com/office/drawing/2014/main" id="{4E18EC9A-4630-40F9-AABA-5C3201154AE7}"/>
              </a:ext>
            </a:extLst>
          </p:cNvPr>
          <p:cNvSpPr>
            <a:spLocks noChangeArrowheads="1"/>
          </p:cNvSpPr>
          <p:nvPr/>
        </p:nvSpPr>
        <p:spPr bwMode="auto">
          <a:xfrm>
            <a:off x="2892426" y="330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92" name="Oval 692">
            <a:extLst>
              <a:ext uri="{FF2B5EF4-FFF2-40B4-BE49-F238E27FC236}">
                <a16:creationId xmlns:a16="http://schemas.microsoft.com/office/drawing/2014/main" id="{B0A64266-FBA1-4FA3-81B8-D2E66F88AD4C}"/>
              </a:ext>
            </a:extLst>
          </p:cNvPr>
          <p:cNvSpPr>
            <a:spLocks noChangeArrowheads="1"/>
          </p:cNvSpPr>
          <p:nvPr/>
        </p:nvSpPr>
        <p:spPr bwMode="auto">
          <a:xfrm>
            <a:off x="2514601" y="289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93" name="Oval 693">
            <a:extLst>
              <a:ext uri="{FF2B5EF4-FFF2-40B4-BE49-F238E27FC236}">
                <a16:creationId xmlns:a16="http://schemas.microsoft.com/office/drawing/2014/main" id="{8CEFD9BC-228F-4279-9966-22B36F4CEE7D}"/>
              </a:ext>
            </a:extLst>
          </p:cNvPr>
          <p:cNvSpPr>
            <a:spLocks noChangeArrowheads="1"/>
          </p:cNvSpPr>
          <p:nvPr/>
        </p:nvSpPr>
        <p:spPr bwMode="auto">
          <a:xfrm>
            <a:off x="3092451" y="317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94" name="Oval 694">
            <a:extLst>
              <a:ext uri="{FF2B5EF4-FFF2-40B4-BE49-F238E27FC236}">
                <a16:creationId xmlns:a16="http://schemas.microsoft.com/office/drawing/2014/main" id="{B3579BDA-BD98-46A0-9332-42F919055C02}"/>
              </a:ext>
            </a:extLst>
          </p:cNvPr>
          <p:cNvSpPr>
            <a:spLocks noChangeArrowheads="1"/>
          </p:cNvSpPr>
          <p:nvPr/>
        </p:nvSpPr>
        <p:spPr bwMode="auto">
          <a:xfrm>
            <a:off x="3127376"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95" name="Oval 695">
            <a:extLst>
              <a:ext uri="{FF2B5EF4-FFF2-40B4-BE49-F238E27FC236}">
                <a16:creationId xmlns:a16="http://schemas.microsoft.com/office/drawing/2014/main" id="{E13D91AB-B20D-4D7D-9FEB-AB8194B899F6}"/>
              </a:ext>
            </a:extLst>
          </p:cNvPr>
          <p:cNvSpPr>
            <a:spLocks noChangeArrowheads="1"/>
          </p:cNvSpPr>
          <p:nvPr/>
        </p:nvSpPr>
        <p:spPr bwMode="auto">
          <a:xfrm>
            <a:off x="3390901" y="2657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96" name="Oval 696">
            <a:extLst>
              <a:ext uri="{FF2B5EF4-FFF2-40B4-BE49-F238E27FC236}">
                <a16:creationId xmlns:a16="http://schemas.microsoft.com/office/drawing/2014/main" id="{03A28551-860E-4FB7-AEB6-041AC6D409A2}"/>
              </a:ext>
            </a:extLst>
          </p:cNvPr>
          <p:cNvSpPr>
            <a:spLocks noChangeArrowheads="1"/>
          </p:cNvSpPr>
          <p:nvPr/>
        </p:nvSpPr>
        <p:spPr bwMode="auto">
          <a:xfrm>
            <a:off x="3070226" y="3032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97" name="Oval 697">
            <a:extLst>
              <a:ext uri="{FF2B5EF4-FFF2-40B4-BE49-F238E27FC236}">
                <a16:creationId xmlns:a16="http://schemas.microsoft.com/office/drawing/2014/main" id="{76F18929-BEBF-41AA-B9C9-0832202DC5F1}"/>
              </a:ext>
            </a:extLst>
          </p:cNvPr>
          <p:cNvSpPr>
            <a:spLocks noChangeArrowheads="1"/>
          </p:cNvSpPr>
          <p:nvPr/>
        </p:nvSpPr>
        <p:spPr bwMode="auto">
          <a:xfrm>
            <a:off x="3141664" y="347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98" name="Oval 698">
            <a:extLst>
              <a:ext uri="{FF2B5EF4-FFF2-40B4-BE49-F238E27FC236}">
                <a16:creationId xmlns:a16="http://schemas.microsoft.com/office/drawing/2014/main" id="{FCEFFAC7-3941-4248-96C4-B2C44A8C8CE8}"/>
              </a:ext>
            </a:extLst>
          </p:cNvPr>
          <p:cNvSpPr>
            <a:spLocks noChangeArrowheads="1"/>
          </p:cNvSpPr>
          <p:nvPr/>
        </p:nvSpPr>
        <p:spPr bwMode="auto">
          <a:xfrm>
            <a:off x="3055939" y="2871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99" name="Oval 699">
            <a:extLst>
              <a:ext uri="{FF2B5EF4-FFF2-40B4-BE49-F238E27FC236}">
                <a16:creationId xmlns:a16="http://schemas.microsoft.com/office/drawing/2014/main" id="{282B459C-B42F-4152-AE5A-E528005D1F50}"/>
              </a:ext>
            </a:extLst>
          </p:cNvPr>
          <p:cNvSpPr>
            <a:spLocks noChangeArrowheads="1"/>
          </p:cNvSpPr>
          <p:nvPr/>
        </p:nvSpPr>
        <p:spPr bwMode="auto">
          <a:xfrm>
            <a:off x="3198814" y="3114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00" name="Oval 700">
            <a:extLst>
              <a:ext uri="{FF2B5EF4-FFF2-40B4-BE49-F238E27FC236}">
                <a16:creationId xmlns:a16="http://schemas.microsoft.com/office/drawing/2014/main" id="{8EF22BD1-1697-4CB2-9CCD-5F6C79D06548}"/>
              </a:ext>
            </a:extLst>
          </p:cNvPr>
          <p:cNvSpPr>
            <a:spLocks noChangeArrowheads="1"/>
          </p:cNvSpPr>
          <p:nvPr/>
        </p:nvSpPr>
        <p:spPr bwMode="auto">
          <a:xfrm>
            <a:off x="3325814" y="280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01" name="Oval 701">
            <a:extLst>
              <a:ext uri="{FF2B5EF4-FFF2-40B4-BE49-F238E27FC236}">
                <a16:creationId xmlns:a16="http://schemas.microsoft.com/office/drawing/2014/main" id="{1402F5F6-5398-4DAE-B16B-B083DD43673C}"/>
              </a:ext>
            </a:extLst>
          </p:cNvPr>
          <p:cNvSpPr>
            <a:spLocks noChangeArrowheads="1"/>
          </p:cNvSpPr>
          <p:nvPr/>
        </p:nvSpPr>
        <p:spPr bwMode="auto">
          <a:xfrm>
            <a:off x="3433764" y="327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02" name="Oval 702">
            <a:extLst>
              <a:ext uri="{FF2B5EF4-FFF2-40B4-BE49-F238E27FC236}">
                <a16:creationId xmlns:a16="http://schemas.microsoft.com/office/drawing/2014/main" id="{EACBDA07-3146-446B-84BA-4EE2E4DBAA1B}"/>
              </a:ext>
            </a:extLst>
          </p:cNvPr>
          <p:cNvSpPr>
            <a:spLocks noChangeArrowheads="1"/>
          </p:cNvSpPr>
          <p:nvPr/>
        </p:nvSpPr>
        <p:spPr bwMode="auto">
          <a:xfrm>
            <a:off x="3457576" y="357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03" name="Oval 703">
            <a:extLst>
              <a:ext uri="{FF2B5EF4-FFF2-40B4-BE49-F238E27FC236}">
                <a16:creationId xmlns:a16="http://schemas.microsoft.com/office/drawing/2014/main" id="{987F4ED3-C9B0-4A8A-BCA7-23DBC3A0B6B1}"/>
              </a:ext>
            </a:extLst>
          </p:cNvPr>
          <p:cNvSpPr>
            <a:spLocks noChangeArrowheads="1"/>
          </p:cNvSpPr>
          <p:nvPr/>
        </p:nvSpPr>
        <p:spPr bwMode="auto">
          <a:xfrm>
            <a:off x="3352801" y="349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04" name="Oval 704">
            <a:extLst>
              <a:ext uri="{FF2B5EF4-FFF2-40B4-BE49-F238E27FC236}">
                <a16:creationId xmlns:a16="http://schemas.microsoft.com/office/drawing/2014/main" id="{55B3CA67-502E-4680-AD43-589E3B11ABE6}"/>
              </a:ext>
            </a:extLst>
          </p:cNvPr>
          <p:cNvSpPr>
            <a:spLocks noChangeArrowheads="1"/>
          </p:cNvSpPr>
          <p:nvPr/>
        </p:nvSpPr>
        <p:spPr bwMode="auto">
          <a:xfrm>
            <a:off x="4024314" y="2943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05" name="Oval 705">
            <a:extLst>
              <a:ext uri="{FF2B5EF4-FFF2-40B4-BE49-F238E27FC236}">
                <a16:creationId xmlns:a16="http://schemas.microsoft.com/office/drawing/2014/main" id="{23538CD8-CBD8-4D0D-B033-30BD2FDFEAFB}"/>
              </a:ext>
            </a:extLst>
          </p:cNvPr>
          <p:cNvSpPr>
            <a:spLocks noChangeArrowheads="1"/>
          </p:cNvSpPr>
          <p:nvPr/>
        </p:nvSpPr>
        <p:spPr bwMode="auto">
          <a:xfrm>
            <a:off x="3448051" y="342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06" name="Oval 706">
            <a:extLst>
              <a:ext uri="{FF2B5EF4-FFF2-40B4-BE49-F238E27FC236}">
                <a16:creationId xmlns:a16="http://schemas.microsoft.com/office/drawing/2014/main" id="{F8C12428-34C4-4A8B-9D3C-3EED790BE690}"/>
              </a:ext>
            </a:extLst>
          </p:cNvPr>
          <p:cNvSpPr>
            <a:spLocks noChangeArrowheads="1"/>
          </p:cNvSpPr>
          <p:nvPr/>
        </p:nvSpPr>
        <p:spPr bwMode="auto">
          <a:xfrm>
            <a:off x="3222626" y="2855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07" name="Oval 707">
            <a:extLst>
              <a:ext uri="{FF2B5EF4-FFF2-40B4-BE49-F238E27FC236}">
                <a16:creationId xmlns:a16="http://schemas.microsoft.com/office/drawing/2014/main" id="{1AB5B9B3-000D-4775-A7DB-A28F1F2C2C4B}"/>
              </a:ext>
            </a:extLst>
          </p:cNvPr>
          <p:cNvSpPr>
            <a:spLocks noChangeArrowheads="1"/>
          </p:cNvSpPr>
          <p:nvPr/>
        </p:nvSpPr>
        <p:spPr bwMode="auto">
          <a:xfrm>
            <a:off x="3482976" y="3338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08" name="Oval 708">
            <a:extLst>
              <a:ext uri="{FF2B5EF4-FFF2-40B4-BE49-F238E27FC236}">
                <a16:creationId xmlns:a16="http://schemas.microsoft.com/office/drawing/2014/main" id="{D328A3BB-3B88-449F-B6D7-CB9BCAEC0B9D}"/>
              </a:ext>
            </a:extLst>
          </p:cNvPr>
          <p:cNvSpPr>
            <a:spLocks noChangeArrowheads="1"/>
          </p:cNvSpPr>
          <p:nvPr/>
        </p:nvSpPr>
        <p:spPr bwMode="auto">
          <a:xfrm>
            <a:off x="3390901" y="321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09" name="Oval 709">
            <a:extLst>
              <a:ext uri="{FF2B5EF4-FFF2-40B4-BE49-F238E27FC236}">
                <a16:creationId xmlns:a16="http://schemas.microsoft.com/office/drawing/2014/main" id="{8C15D985-2BD2-45E8-9601-AE0D5C070A65}"/>
              </a:ext>
            </a:extLst>
          </p:cNvPr>
          <p:cNvSpPr>
            <a:spLocks noChangeArrowheads="1"/>
          </p:cNvSpPr>
          <p:nvPr/>
        </p:nvSpPr>
        <p:spPr bwMode="auto">
          <a:xfrm>
            <a:off x="4826001" y="316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10" name="Oval 710">
            <a:extLst>
              <a:ext uri="{FF2B5EF4-FFF2-40B4-BE49-F238E27FC236}">
                <a16:creationId xmlns:a16="http://schemas.microsoft.com/office/drawing/2014/main" id="{068FC3AC-BC3C-408B-BC18-EEB98163813F}"/>
              </a:ext>
            </a:extLst>
          </p:cNvPr>
          <p:cNvSpPr>
            <a:spLocks noChangeArrowheads="1"/>
          </p:cNvSpPr>
          <p:nvPr/>
        </p:nvSpPr>
        <p:spPr bwMode="auto">
          <a:xfrm>
            <a:off x="3543301" y="320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11" name="Oval 711">
            <a:extLst>
              <a:ext uri="{FF2B5EF4-FFF2-40B4-BE49-F238E27FC236}">
                <a16:creationId xmlns:a16="http://schemas.microsoft.com/office/drawing/2014/main" id="{D7AA6F40-2E4E-438D-AA85-5449630CFB0D}"/>
              </a:ext>
            </a:extLst>
          </p:cNvPr>
          <p:cNvSpPr>
            <a:spLocks noChangeArrowheads="1"/>
          </p:cNvSpPr>
          <p:nvPr/>
        </p:nvSpPr>
        <p:spPr bwMode="auto">
          <a:xfrm>
            <a:off x="3238501" y="301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12" name="Oval 712">
            <a:extLst>
              <a:ext uri="{FF2B5EF4-FFF2-40B4-BE49-F238E27FC236}">
                <a16:creationId xmlns:a16="http://schemas.microsoft.com/office/drawing/2014/main" id="{87E6CEBE-A7B2-4460-9B50-ED5A1B1F9F1C}"/>
              </a:ext>
            </a:extLst>
          </p:cNvPr>
          <p:cNvSpPr>
            <a:spLocks noChangeArrowheads="1"/>
          </p:cNvSpPr>
          <p:nvPr/>
        </p:nvSpPr>
        <p:spPr bwMode="auto">
          <a:xfrm>
            <a:off x="3605214" y="310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13" name="Oval 713">
            <a:extLst>
              <a:ext uri="{FF2B5EF4-FFF2-40B4-BE49-F238E27FC236}">
                <a16:creationId xmlns:a16="http://schemas.microsoft.com/office/drawing/2014/main" id="{583CFB07-A51F-4AFF-8722-3DAE4CD7343C}"/>
              </a:ext>
            </a:extLst>
          </p:cNvPr>
          <p:cNvSpPr>
            <a:spLocks noChangeArrowheads="1"/>
          </p:cNvSpPr>
          <p:nvPr/>
        </p:nvSpPr>
        <p:spPr bwMode="auto">
          <a:xfrm>
            <a:off x="3506789" y="309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14" name="Oval 714">
            <a:extLst>
              <a:ext uri="{FF2B5EF4-FFF2-40B4-BE49-F238E27FC236}">
                <a16:creationId xmlns:a16="http://schemas.microsoft.com/office/drawing/2014/main" id="{39EDD193-5AAD-4545-A2B2-FBF6F33BEAC5}"/>
              </a:ext>
            </a:extLst>
          </p:cNvPr>
          <p:cNvSpPr>
            <a:spLocks noChangeArrowheads="1"/>
          </p:cNvSpPr>
          <p:nvPr/>
        </p:nvSpPr>
        <p:spPr bwMode="auto">
          <a:xfrm>
            <a:off x="3568701" y="357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15" name="Oval 715">
            <a:extLst>
              <a:ext uri="{FF2B5EF4-FFF2-40B4-BE49-F238E27FC236}">
                <a16:creationId xmlns:a16="http://schemas.microsoft.com/office/drawing/2014/main" id="{F856DF40-B69E-440B-B94E-1C235A4BD87F}"/>
              </a:ext>
            </a:extLst>
          </p:cNvPr>
          <p:cNvSpPr>
            <a:spLocks noChangeArrowheads="1"/>
          </p:cNvSpPr>
          <p:nvPr/>
        </p:nvSpPr>
        <p:spPr bwMode="auto">
          <a:xfrm>
            <a:off x="3592514" y="350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16" name="Oval 716">
            <a:extLst>
              <a:ext uri="{FF2B5EF4-FFF2-40B4-BE49-F238E27FC236}">
                <a16:creationId xmlns:a16="http://schemas.microsoft.com/office/drawing/2014/main" id="{B8FA88AD-400A-4D0B-8BD8-59D922F2A654}"/>
              </a:ext>
            </a:extLst>
          </p:cNvPr>
          <p:cNvSpPr>
            <a:spLocks noChangeArrowheads="1"/>
          </p:cNvSpPr>
          <p:nvPr/>
        </p:nvSpPr>
        <p:spPr bwMode="auto">
          <a:xfrm>
            <a:off x="3494089" y="350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17" name="Oval 717">
            <a:extLst>
              <a:ext uri="{FF2B5EF4-FFF2-40B4-BE49-F238E27FC236}">
                <a16:creationId xmlns:a16="http://schemas.microsoft.com/office/drawing/2014/main" id="{7950643D-B849-4D62-A2AE-352F75B77902}"/>
              </a:ext>
            </a:extLst>
          </p:cNvPr>
          <p:cNvSpPr>
            <a:spLocks noChangeArrowheads="1"/>
          </p:cNvSpPr>
          <p:nvPr/>
        </p:nvSpPr>
        <p:spPr bwMode="auto">
          <a:xfrm>
            <a:off x="3617914" y="318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18" name="Oval 718">
            <a:extLst>
              <a:ext uri="{FF2B5EF4-FFF2-40B4-BE49-F238E27FC236}">
                <a16:creationId xmlns:a16="http://schemas.microsoft.com/office/drawing/2014/main" id="{B09A8D7A-5513-4D14-8AF6-BB93C916A957}"/>
              </a:ext>
            </a:extLst>
          </p:cNvPr>
          <p:cNvSpPr>
            <a:spLocks noChangeArrowheads="1"/>
          </p:cNvSpPr>
          <p:nvPr/>
        </p:nvSpPr>
        <p:spPr bwMode="auto">
          <a:xfrm>
            <a:off x="3656014" y="3295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19" name="Oval 719">
            <a:extLst>
              <a:ext uri="{FF2B5EF4-FFF2-40B4-BE49-F238E27FC236}">
                <a16:creationId xmlns:a16="http://schemas.microsoft.com/office/drawing/2014/main" id="{36273AD5-EDE1-435F-A089-37A7454A4F8C}"/>
              </a:ext>
            </a:extLst>
          </p:cNvPr>
          <p:cNvSpPr>
            <a:spLocks noChangeArrowheads="1"/>
          </p:cNvSpPr>
          <p:nvPr/>
        </p:nvSpPr>
        <p:spPr bwMode="auto">
          <a:xfrm>
            <a:off x="3690939" y="343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20" name="Oval 720">
            <a:extLst>
              <a:ext uri="{FF2B5EF4-FFF2-40B4-BE49-F238E27FC236}">
                <a16:creationId xmlns:a16="http://schemas.microsoft.com/office/drawing/2014/main" id="{34DCE6F0-B16B-4F0B-8F7F-6BC101448ACD}"/>
              </a:ext>
            </a:extLst>
          </p:cNvPr>
          <p:cNvSpPr>
            <a:spLocks noChangeArrowheads="1"/>
          </p:cNvSpPr>
          <p:nvPr/>
        </p:nvSpPr>
        <p:spPr bwMode="auto">
          <a:xfrm>
            <a:off x="3717926" y="3187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21" name="Oval 721">
            <a:extLst>
              <a:ext uri="{FF2B5EF4-FFF2-40B4-BE49-F238E27FC236}">
                <a16:creationId xmlns:a16="http://schemas.microsoft.com/office/drawing/2014/main" id="{EADB7010-D896-4426-B104-A389B0DBE11F}"/>
              </a:ext>
            </a:extLst>
          </p:cNvPr>
          <p:cNvSpPr>
            <a:spLocks noChangeArrowheads="1"/>
          </p:cNvSpPr>
          <p:nvPr/>
        </p:nvSpPr>
        <p:spPr bwMode="auto">
          <a:xfrm>
            <a:off x="3721101" y="310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22" name="Oval 722">
            <a:extLst>
              <a:ext uri="{FF2B5EF4-FFF2-40B4-BE49-F238E27FC236}">
                <a16:creationId xmlns:a16="http://schemas.microsoft.com/office/drawing/2014/main" id="{6DA1788E-C6CD-44F9-BAD1-BB52C6CF3699}"/>
              </a:ext>
            </a:extLst>
          </p:cNvPr>
          <p:cNvSpPr>
            <a:spLocks noChangeArrowheads="1"/>
          </p:cNvSpPr>
          <p:nvPr/>
        </p:nvSpPr>
        <p:spPr bwMode="auto">
          <a:xfrm>
            <a:off x="3705226" y="359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23" name="Oval 723">
            <a:extLst>
              <a:ext uri="{FF2B5EF4-FFF2-40B4-BE49-F238E27FC236}">
                <a16:creationId xmlns:a16="http://schemas.microsoft.com/office/drawing/2014/main" id="{BAE4CF91-017D-49F6-9699-911DAEE36E0A}"/>
              </a:ext>
            </a:extLst>
          </p:cNvPr>
          <p:cNvSpPr>
            <a:spLocks noChangeArrowheads="1"/>
          </p:cNvSpPr>
          <p:nvPr/>
        </p:nvSpPr>
        <p:spPr bwMode="auto">
          <a:xfrm>
            <a:off x="3740151" y="3502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24" name="Oval 724">
            <a:extLst>
              <a:ext uri="{FF2B5EF4-FFF2-40B4-BE49-F238E27FC236}">
                <a16:creationId xmlns:a16="http://schemas.microsoft.com/office/drawing/2014/main" id="{F695FA4B-3E1A-4F37-97B2-357EA27084B2}"/>
              </a:ext>
            </a:extLst>
          </p:cNvPr>
          <p:cNvSpPr>
            <a:spLocks noChangeArrowheads="1"/>
          </p:cNvSpPr>
          <p:nvPr/>
        </p:nvSpPr>
        <p:spPr bwMode="auto">
          <a:xfrm>
            <a:off x="3786189" y="2906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25" name="Oval 725">
            <a:extLst>
              <a:ext uri="{FF2B5EF4-FFF2-40B4-BE49-F238E27FC236}">
                <a16:creationId xmlns:a16="http://schemas.microsoft.com/office/drawing/2014/main" id="{B522FC52-E284-412E-929B-587375E6D0D9}"/>
              </a:ext>
            </a:extLst>
          </p:cNvPr>
          <p:cNvSpPr>
            <a:spLocks noChangeArrowheads="1"/>
          </p:cNvSpPr>
          <p:nvPr/>
        </p:nvSpPr>
        <p:spPr bwMode="auto">
          <a:xfrm>
            <a:off x="3800476" y="337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26" name="Oval 726">
            <a:extLst>
              <a:ext uri="{FF2B5EF4-FFF2-40B4-BE49-F238E27FC236}">
                <a16:creationId xmlns:a16="http://schemas.microsoft.com/office/drawing/2014/main" id="{347187E8-DB31-4A11-A509-A8303F1F3D38}"/>
              </a:ext>
            </a:extLst>
          </p:cNvPr>
          <p:cNvSpPr>
            <a:spLocks noChangeArrowheads="1"/>
          </p:cNvSpPr>
          <p:nvPr/>
        </p:nvSpPr>
        <p:spPr bwMode="auto">
          <a:xfrm>
            <a:off x="3835401" y="351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27" name="Oval 727">
            <a:extLst>
              <a:ext uri="{FF2B5EF4-FFF2-40B4-BE49-F238E27FC236}">
                <a16:creationId xmlns:a16="http://schemas.microsoft.com/office/drawing/2014/main" id="{14D205D6-2EDE-42EB-98A2-14608212276C}"/>
              </a:ext>
            </a:extLst>
          </p:cNvPr>
          <p:cNvSpPr>
            <a:spLocks noChangeArrowheads="1"/>
          </p:cNvSpPr>
          <p:nvPr/>
        </p:nvSpPr>
        <p:spPr bwMode="auto">
          <a:xfrm>
            <a:off x="3754439" y="273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28" name="Oval 728">
            <a:extLst>
              <a:ext uri="{FF2B5EF4-FFF2-40B4-BE49-F238E27FC236}">
                <a16:creationId xmlns:a16="http://schemas.microsoft.com/office/drawing/2014/main" id="{36C6C214-07CB-47D9-8B9F-9E6A828676AF}"/>
              </a:ext>
            </a:extLst>
          </p:cNvPr>
          <p:cNvSpPr>
            <a:spLocks noChangeArrowheads="1"/>
          </p:cNvSpPr>
          <p:nvPr/>
        </p:nvSpPr>
        <p:spPr bwMode="auto">
          <a:xfrm>
            <a:off x="3925889" y="328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29" name="Oval 729">
            <a:extLst>
              <a:ext uri="{FF2B5EF4-FFF2-40B4-BE49-F238E27FC236}">
                <a16:creationId xmlns:a16="http://schemas.microsoft.com/office/drawing/2014/main" id="{7FD3F374-080B-47A6-AC4A-E1A4C377B9AA}"/>
              </a:ext>
            </a:extLst>
          </p:cNvPr>
          <p:cNvSpPr>
            <a:spLocks noChangeArrowheads="1"/>
          </p:cNvSpPr>
          <p:nvPr/>
        </p:nvSpPr>
        <p:spPr bwMode="auto">
          <a:xfrm>
            <a:off x="3852864" y="340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30" name="Oval 730">
            <a:extLst>
              <a:ext uri="{FF2B5EF4-FFF2-40B4-BE49-F238E27FC236}">
                <a16:creationId xmlns:a16="http://schemas.microsoft.com/office/drawing/2014/main" id="{820621C3-B20D-4C22-8561-A9F038CA90D4}"/>
              </a:ext>
            </a:extLst>
          </p:cNvPr>
          <p:cNvSpPr>
            <a:spLocks noChangeArrowheads="1"/>
          </p:cNvSpPr>
          <p:nvPr/>
        </p:nvSpPr>
        <p:spPr bwMode="auto">
          <a:xfrm>
            <a:off x="3824289"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31" name="Oval 731">
            <a:extLst>
              <a:ext uri="{FF2B5EF4-FFF2-40B4-BE49-F238E27FC236}">
                <a16:creationId xmlns:a16="http://schemas.microsoft.com/office/drawing/2014/main" id="{B65D2F14-2103-4FAC-B5EB-EE7611277D4F}"/>
              </a:ext>
            </a:extLst>
          </p:cNvPr>
          <p:cNvSpPr>
            <a:spLocks noChangeArrowheads="1"/>
          </p:cNvSpPr>
          <p:nvPr/>
        </p:nvSpPr>
        <p:spPr bwMode="auto">
          <a:xfrm>
            <a:off x="2058989" y="322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32" name="Oval 732">
            <a:extLst>
              <a:ext uri="{FF2B5EF4-FFF2-40B4-BE49-F238E27FC236}">
                <a16:creationId xmlns:a16="http://schemas.microsoft.com/office/drawing/2014/main" id="{9500FEA4-71BF-429D-B77A-4F5AB9D51D61}"/>
              </a:ext>
            </a:extLst>
          </p:cNvPr>
          <p:cNvSpPr>
            <a:spLocks noChangeArrowheads="1"/>
          </p:cNvSpPr>
          <p:nvPr/>
        </p:nvSpPr>
        <p:spPr bwMode="auto">
          <a:xfrm>
            <a:off x="2082801" y="3532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33" name="Oval 733">
            <a:extLst>
              <a:ext uri="{FF2B5EF4-FFF2-40B4-BE49-F238E27FC236}">
                <a16:creationId xmlns:a16="http://schemas.microsoft.com/office/drawing/2014/main" id="{F5FA917F-BE2B-4BB4-94BC-31C051C6EF1F}"/>
              </a:ext>
            </a:extLst>
          </p:cNvPr>
          <p:cNvSpPr>
            <a:spLocks noChangeArrowheads="1"/>
          </p:cNvSpPr>
          <p:nvPr/>
        </p:nvSpPr>
        <p:spPr bwMode="auto">
          <a:xfrm>
            <a:off x="2049464" y="345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34" name="Oval 734">
            <a:extLst>
              <a:ext uri="{FF2B5EF4-FFF2-40B4-BE49-F238E27FC236}">
                <a16:creationId xmlns:a16="http://schemas.microsoft.com/office/drawing/2014/main" id="{37187DAA-6632-4EBA-97A6-7AE67C4AE308}"/>
              </a:ext>
            </a:extLst>
          </p:cNvPr>
          <p:cNvSpPr>
            <a:spLocks noChangeArrowheads="1"/>
          </p:cNvSpPr>
          <p:nvPr/>
        </p:nvSpPr>
        <p:spPr bwMode="auto">
          <a:xfrm>
            <a:off x="2073276" y="338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35" name="Oval 735">
            <a:extLst>
              <a:ext uri="{FF2B5EF4-FFF2-40B4-BE49-F238E27FC236}">
                <a16:creationId xmlns:a16="http://schemas.microsoft.com/office/drawing/2014/main" id="{630ED0AA-9AFE-4E1F-84E1-3C78EF86F8D9}"/>
              </a:ext>
            </a:extLst>
          </p:cNvPr>
          <p:cNvSpPr>
            <a:spLocks noChangeArrowheads="1"/>
          </p:cNvSpPr>
          <p:nvPr/>
        </p:nvSpPr>
        <p:spPr bwMode="auto">
          <a:xfrm>
            <a:off x="2076451" y="312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36" name="Oval 736">
            <a:extLst>
              <a:ext uri="{FF2B5EF4-FFF2-40B4-BE49-F238E27FC236}">
                <a16:creationId xmlns:a16="http://schemas.microsoft.com/office/drawing/2014/main" id="{C7E2E0E4-92D8-4265-8134-AAD114A674C6}"/>
              </a:ext>
            </a:extLst>
          </p:cNvPr>
          <p:cNvSpPr>
            <a:spLocks noChangeArrowheads="1"/>
          </p:cNvSpPr>
          <p:nvPr/>
        </p:nvSpPr>
        <p:spPr bwMode="auto">
          <a:xfrm>
            <a:off x="2190751" y="338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37" name="Oval 737">
            <a:extLst>
              <a:ext uri="{FF2B5EF4-FFF2-40B4-BE49-F238E27FC236}">
                <a16:creationId xmlns:a16="http://schemas.microsoft.com/office/drawing/2014/main" id="{7D8507EB-66B1-4FEE-911B-E02609CAA4B9}"/>
              </a:ext>
            </a:extLst>
          </p:cNvPr>
          <p:cNvSpPr>
            <a:spLocks noChangeArrowheads="1"/>
          </p:cNvSpPr>
          <p:nvPr/>
        </p:nvSpPr>
        <p:spPr bwMode="auto">
          <a:xfrm>
            <a:off x="2144714" y="328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38" name="Oval 738">
            <a:extLst>
              <a:ext uri="{FF2B5EF4-FFF2-40B4-BE49-F238E27FC236}">
                <a16:creationId xmlns:a16="http://schemas.microsoft.com/office/drawing/2014/main" id="{15241477-BE07-417B-BBC0-973791DCE9D4}"/>
              </a:ext>
            </a:extLst>
          </p:cNvPr>
          <p:cNvSpPr>
            <a:spLocks noChangeArrowheads="1"/>
          </p:cNvSpPr>
          <p:nvPr/>
        </p:nvSpPr>
        <p:spPr bwMode="auto">
          <a:xfrm>
            <a:off x="2181226" y="3492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39" name="Oval 739">
            <a:extLst>
              <a:ext uri="{FF2B5EF4-FFF2-40B4-BE49-F238E27FC236}">
                <a16:creationId xmlns:a16="http://schemas.microsoft.com/office/drawing/2014/main" id="{6C780CEC-5511-4D31-A8D0-4DF6692BDAAD}"/>
              </a:ext>
            </a:extLst>
          </p:cNvPr>
          <p:cNvSpPr>
            <a:spLocks noChangeArrowheads="1"/>
          </p:cNvSpPr>
          <p:nvPr/>
        </p:nvSpPr>
        <p:spPr bwMode="auto">
          <a:xfrm>
            <a:off x="2212976"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40" name="Oval 740">
            <a:extLst>
              <a:ext uri="{FF2B5EF4-FFF2-40B4-BE49-F238E27FC236}">
                <a16:creationId xmlns:a16="http://schemas.microsoft.com/office/drawing/2014/main" id="{40A7B551-A707-419F-8DCA-F83686DF1A4F}"/>
              </a:ext>
            </a:extLst>
          </p:cNvPr>
          <p:cNvSpPr>
            <a:spLocks noChangeArrowheads="1"/>
          </p:cNvSpPr>
          <p:nvPr/>
        </p:nvSpPr>
        <p:spPr bwMode="auto">
          <a:xfrm>
            <a:off x="2336801" y="60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41" name="Oval 741">
            <a:extLst>
              <a:ext uri="{FF2B5EF4-FFF2-40B4-BE49-F238E27FC236}">
                <a16:creationId xmlns:a16="http://schemas.microsoft.com/office/drawing/2014/main" id="{0D83E7DA-8954-465B-8121-CF0442FB74CA}"/>
              </a:ext>
            </a:extLst>
          </p:cNvPr>
          <p:cNvSpPr>
            <a:spLocks noChangeArrowheads="1"/>
          </p:cNvSpPr>
          <p:nvPr/>
        </p:nvSpPr>
        <p:spPr bwMode="auto">
          <a:xfrm>
            <a:off x="3890964"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42" name="Oval 742">
            <a:extLst>
              <a:ext uri="{FF2B5EF4-FFF2-40B4-BE49-F238E27FC236}">
                <a16:creationId xmlns:a16="http://schemas.microsoft.com/office/drawing/2014/main" id="{BE2B04C0-5D78-4315-B88C-93601D475F29}"/>
              </a:ext>
            </a:extLst>
          </p:cNvPr>
          <p:cNvSpPr>
            <a:spLocks noChangeArrowheads="1"/>
          </p:cNvSpPr>
          <p:nvPr/>
        </p:nvSpPr>
        <p:spPr bwMode="auto">
          <a:xfrm>
            <a:off x="3992564" y="242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43" name="Oval 743">
            <a:extLst>
              <a:ext uri="{FF2B5EF4-FFF2-40B4-BE49-F238E27FC236}">
                <a16:creationId xmlns:a16="http://schemas.microsoft.com/office/drawing/2014/main" id="{99652CC2-26F0-40F7-A027-4003DF7A639A}"/>
              </a:ext>
            </a:extLst>
          </p:cNvPr>
          <p:cNvSpPr>
            <a:spLocks noChangeArrowheads="1"/>
          </p:cNvSpPr>
          <p:nvPr/>
        </p:nvSpPr>
        <p:spPr bwMode="auto">
          <a:xfrm>
            <a:off x="3848101" y="67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44" name="Oval 744">
            <a:extLst>
              <a:ext uri="{FF2B5EF4-FFF2-40B4-BE49-F238E27FC236}">
                <a16:creationId xmlns:a16="http://schemas.microsoft.com/office/drawing/2014/main" id="{BC28B83E-C75B-4FB2-B8F9-34499B178232}"/>
              </a:ext>
            </a:extLst>
          </p:cNvPr>
          <p:cNvSpPr>
            <a:spLocks noChangeArrowheads="1"/>
          </p:cNvSpPr>
          <p:nvPr/>
        </p:nvSpPr>
        <p:spPr bwMode="auto">
          <a:xfrm>
            <a:off x="2262189" y="404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45" name="Oval 745">
            <a:extLst>
              <a:ext uri="{FF2B5EF4-FFF2-40B4-BE49-F238E27FC236}">
                <a16:creationId xmlns:a16="http://schemas.microsoft.com/office/drawing/2014/main" id="{219D26CC-0C32-4380-A436-93DE777B16A3}"/>
              </a:ext>
            </a:extLst>
          </p:cNvPr>
          <p:cNvSpPr>
            <a:spLocks noChangeArrowheads="1"/>
          </p:cNvSpPr>
          <p:nvPr/>
        </p:nvSpPr>
        <p:spPr bwMode="auto">
          <a:xfrm>
            <a:off x="2316163" y="39655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46" name="Oval 746">
            <a:extLst>
              <a:ext uri="{FF2B5EF4-FFF2-40B4-BE49-F238E27FC236}">
                <a16:creationId xmlns:a16="http://schemas.microsoft.com/office/drawing/2014/main" id="{1490EB46-DD6E-43FC-B375-BBA7504359B1}"/>
              </a:ext>
            </a:extLst>
          </p:cNvPr>
          <p:cNvSpPr>
            <a:spLocks noChangeArrowheads="1"/>
          </p:cNvSpPr>
          <p:nvPr/>
        </p:nvSpPr>
        <p:spPr bwMode="auto">
          <a:xfrm>
            <a:off x="2297114" y="384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47" name="Oval 747">
            <a:extLst>
              <a:ext uri="{FF2B5EF4-FFF2-40B4-BE49-F238E27FC236}">
                <a16:creationId xmlns:a16="http://schemas.microsoft.com/office/drawing/2014/main" id="{BCB6A555-0675-4EB2-813E-526180BC55CD}"/>
              </a:ext>
            </a:extLst>
          </p:cNvPr>
          <p:cNvSpPr>
            <a:spLocks noChangeArrowheads="1"/>
          </p:cNvSpPr>
          <p:nvPr/>
        </p:nvSpPr>
        <p:spPr bwMode="auto">
          <a:xfrm>
            <a:off x="2293939" y="378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48" name="Oval 748">
            <a:extLst>
              <a:ext uri="{FF2B5EF4-FFF2-40B4-BE49-F238E27FC236}">
                <a16:creationId xmlns:a16="http://schemas.microsoft.com/office/drawing/2014/main" id="{27C71542-901C-4BA2-8C85-C2C9AE04C6F2}"/>
              </a:ext>
            </a:extLst>
          </p:cNvPr>
          <p:cNvSpPr>
            <a:spLocks noChangeArrowheads="1"/>
          </p:cNvSpPr>
          <p:nvPr/>
        </p:nvSpPr>
        <p:spPr bwMode="auto">
          <a:xfrm>
            <a:off x="2195514" y="374808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49" name="Oval 749">
            <a:extLst>
              <a:ext uri="{FF2B5EF4-FFF2-40B4-BE49-F238E27FC236}">
                <a16:creationId xmlns:a16="http://schemas.microsoft.com/office/drawing/2014/main" id="{ED68E586-F3FB-4824-B8F7-AB7BDC4B6BB0}"/>
              </a:ext>
            </a:extLst>
          </p:cNvPr>
          <p:cNvSpPr>
            <a:spLocks noChangeArrowheads="1"/>
          </p:cNvSpPr>
          <p:nvPr/>
        </p:nvSpPr>
        <p:spPr bwMode="auto">
          <a:xfrm>
            <a:off x="2200276" y="3833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50" name="Oval 750">
            <a:extLst>
              <a:ext uri="{FF2B5EF4-FFF2-40B4-BE49-F238E27FC236}">
                <a16:creationId xmlns:a16="http://schemas.microsoft.com/office/drawing/2014/main" id="{380732B6-38FD-49A3-A6AA-C1DD9987D5FE}"/>
              </a:ext>
            </a:extLst>
          </p:cNvPr>
          <p:cNvSpPr>
            <a:spLocks noChangeArrowheads="1"/>
          </p:cNvSpPr>
          <p:nvPr/>
        </p:nvSpPr>
        <p:spPr bwMode="auto">
          <a:xfrm>
            <a:off x="2427289" y="3689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51" name="Oval 751">
            <a:extLst>
              <a:ext uri="{FF2B5EF4-FFF2-40B4-BE49-F238E27FC236}">
                <a16:creationId xmlns:a16="http://schemas.microsoft.com/office/drawing/2014/main" id="{66EA9EEC-EECC-4CEE-B240-76A45EB5BBD7}"/>
              </a:ext>
            </a:extLst>
          </p:cNvPr>
          <p:cNvSpPr>
            <a:spLocks noChangeArrowheads="1"/>
          </p:cNvSpPr>
          <p:nvPr/>
        </p:nvSpPr>
        <p:spPr bwMode="auto">
          <a:xfrm>
            <a:off x="2081214" y="291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52" name="Oval 752">
            <a:extLst>
              <a:ext uri="{FF2B5EF4-FFF2-40B4-BE49-F238E27FC236}">
                <a16:creationId xmlns:a16="http://schemas.microsoft.com/office/drawing/2014/main" id="{1393EC01-2854-42B0-A8AE-2505FC4AE9E3}"/>
              </a:ext>
            </a:extLst>
          </p:cNvPr>
          <p:cNvSpPr>
            <a:spLocks noChangeArrowheads="1"/>
          </p:cNvSpPr>
          <p:nvPr/>
        </p:nvSpPr>
        <p:spPr bwMode="auto">
          <a:xfrm>
            <a:off x="2522539" y="369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53" name="Oval 753">
            <a:extLst>
              <a:ext uri="{FF2B5EF4-FFF2-40B4-BE49-F238E27FC236}">
                <a16:creationId xmlns:a16="http://schemas.microsoft.com/office/drawing/2014/main" id="{7672167E-7BB3-412A-975D-2156E1134094}"/>
              </a:ext>
            </a:extLst>
          </p:cNvPr>
          <p:cNvSpPr>
            <a:spLocks noChangeArrowheads="1"/>
          </p:cNvSpPr>
          <p:nvPr/>
        </p:nvSpPr>
        <p:spPr bwMode="auto">
          <a:xfrm>
            <a:off x="2546351" y="4002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54" name="Oval 754">
            <a:extLst>
              <a:ext uri="{FF2B5EF4-FFF2-40B4-BE49-F238E27FC236}">
                <a16:creationId xmlns:a16="http://schemas.microsoft.com/office/drawing/2014/main" id="{70E4B669-EC26-4815-A18A-FBC6B1028049}"/>
              </a:ext>
            </a:extLst>
          </p:cNvPr>
          <p:cNvSpPr>
            <a:spLocks noChangeArrowheads="1"/>
          </p:cNvSpPr>
          <p:nvPr/>
        </p:nvSpPr>
        <p:spPr bwMode="auto">
          <a:xfrm>
            <a:off x="2460626" y="40417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55" name="Oval 755">
            <a:extLst>
              <a:ext uri="{FF2B5EF4-FFF2-40B4-BE49-F238E27FC236}">
                <a16:creationId xmlns:a16="http://schemas.microsoft.com/office/drawing/2014/main" id="{E7936D10-A630-4C95-88BA-8505D6015EBD}"/>
              </a:ext>
            </a:extLst>
          </p:cNvPr>
          <p:cNvSpPr>
            <a:spLocks noChangeArrowheads="1"/>
          </p:cNvSpPr>
          <p:nvPr/>
        </p:nvSpPr>
        <p:spPr bwMode="auto">
          <a:xfrm>
            <a:off x="2736851" y="409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56" name="Oval 756">
            <a:extLst>
              <a:ext uri="{FF2B5EF4-FFF2-40B4-BE49-F238E27FC236}">
                <a16:creationId xmlns:a16="http://schemas.microsoft.com/office/drawing/2014/main" id="{11F4DFDE-CC45-4F48-A466-DEFF4C04205A}"/>
              </a:ext>
            </a:extLst>
          </p:cNvPr>
          <p:cNvSpPr>
            <a:spLocks noChangeArrowheads="1"/>
          </p:cNvSpPr>
          <p:nvPr/>
        </p:nvSpPr>
        <p:spPr bwMode="auto">
          <a:xfrm>
            <a:off x="2513014" y="392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57" name="Oval 757">
            <a:extLst>
              <a:ext uri="{FF2B5EF4-FFF2-40B4-BE49-F238E27FC236}">
                <a16:creationId xmlns:a16="http://schemas.microsoft.com/office/drawing/2014/main" id="{85909452-A6E1-4935-81A2-D1B1FF875D61}"/>
              </a:ext>
            </a:extLst>
          </p:cNvPr>
          <p:cNvSpPr>
            <a:spLocks noChangeArrowheads="1"/>
          </p:cNvSpPr>
          <p:nvPr/>
        </p:nvSpPr>
        <p:spPr bwMode="auto">
          <a:xfrm>
            <a:off x="2536826" y="385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58" name="Oval 758">
            <a:extLst>
              <a:ext uri="{FF2B5EF4-FFF2-40B4-BE49-F238E27FC236}">
                <a16:creationId xmlns:a16="http://schemas.microsoft.com/office/drawing/2014/main" id="{78522518-9474-40C7-8E25-EE5CA5D15E1F}"/>
              </a:ext>
            </a:extLst>
          </p:cNvPr>
          <p:cNvSpPr>
            <a:spLocks noChangeArrowheads="1"/>
          </p:cNvSpPr>
          <p:nvPr/>
        </p:nvSpPr>
        <p:spPr bwMode="auto">
          <a:xfrm>
            <a:off x="2525714" y="3805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59" name="Oval 759">
            <a:extLst>
              <a:ext uri="{FF2B5EF4-FFF2-40B4-BE49-F238E27FC236}">
                <a16:creationId xmlns:a16="http://schemas.microsoft.com/office/drawing/2014/main" id="{A3FA1A8E-7666-4145-8E1F-59A623BB9606}"/>
              </a:ext>
            </a:extLst>
          </p:cNvPr>
          <p:cNvSpPr>
            <a:spLocks noChangeArrowheads="1"/>
          </p:cNvSpPr>
          <p:nvPr/>
        </p:nvSpPr>
        <p:spPr bwMode="auto">
          <a:xfrm>
            <a:off x="3619501" y="3986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60" name="Oval 760">
            <a:extLst>
              <a:ext uri="{FF2B5EF4-FFF2-40B4-BE49-F238E27FC236}">
                <a16:creationId xmlns:a16="http://schemas.microsoft.com/office/drawing/2014/main" id="{AFBCE225-742E-4863-89C6-EC16C0EF9FB3}"/>
              </a:ext>
            </a:extLst>
          </p:cNvPr>
          <p:cNvSpPr>
            <a:spLocks noChangeArrowheads="1"/>
          </p:cNvSpPr>
          <p:nvPr/>
        </p:nvSpPr>
        <p:spPr bwMode="auto">
          <a:xfrm>
            <a:off x="3632201" y="378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61" name="Oval 761">
            <a:extLst>
              <a:ext uri="{FF2B5EF4-FFF2-40B4-BE49-F238E27FC236}">
                <a16:creationId xmlns:a16="http://schemas.microsoft.com/office/drawing/2014/main" id="{93DE4891-8A99-48FA-9004-D55CF98752A3}"/>
              </a:ext>
            </a:extLst>
          </p:cNvPr>
          <p:cNvSpPr>
            <a:spLocks noChangeArrowheads="1"/>
          </p:cNvSpPr>
          <p:nvPr/>
        </p:nvSpPr>
        <p:spPr bwMode="auto">
          <a:xfrm>
            <a:off x="3546476" y="38242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62" name="Oval 762">
            <a:extLst>
              <a:ext uri="{FF2B5EF4-FFF2-40B4-BE49-F238E27FC236}">
                <a16:creationId xmlns:a16="http://schemas.microsoft.com/office/drawing/2014/main" id="{31792611-0668-4D3B-9D32-B55BF2EF6487}"/>
              </a:ext>
            </a:extLst>
          </p:cNvPr>
          <p:cNvSpPr>
            <a:spLocks noChangeArrowheads="1"/>
          </p:cNvSpPr>
          <p:nvPr/>
        </p:nvSpPr>
        <p:spPr bwMode="auto">
          <a:xfrm>
            <a:off x="3527426" y="370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63" name="Oval 763">
            <a:extLst>
              <a:ext uri="{FF2B5EF4-FFF2-40B4-BE49-F238E27FC236}">
                <a16:creationId xmlns:a16="http://schemas.microsoft.com/office/drawing/2014/main" id="{A902390D-1D71-4A43-8C31-B4676CB34BF7}"/>
              </a:ext>
            </a:extLst>
          </p:cNvPr>
          <p:cNvSpPr>
            <a:spLocks noChangeArrowheads="1"/>
          </p:cNvSpPr>
          <p:nvPr/>
        </p:nvSpPr>
        <p:spPr bwMode="auto">
          <a:xfrm>
            <a:off x="3598864" y="3711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64" name="Oval 764">
            <a:extLst>
              <a:ext uri="{FF2B5EF4-FFF2-40B4-BE49-F238E27FC236}">
                <a16:creationId xmlns:a16="http://schemas.microsoft.com/office/drawing/2014/main" id="{EC4ED3B6-32C8-4845-966E-2D05793EF007}"/>
              </a:ext>
            </a:extLst>
          </p:cNvPr>
          <p:cNvSpPr>
            <a:spLocks noChangeArrowheads="1"/>
          </p:cNvSpPr>
          <p:nvPr/>
        </p:nvSpPr>
        <p:spPr bwMode="auto">
          <a:xfrm>
            <a:off x="3622676" y="3638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65" name="Oval 765">
            <a:extLst>
              <a:ext uri="{FF2B5EF4-FFF2-40B4-BE49-F238E27FC236}">
                <a16:creationId xmlns:a16="http://schemas.microsoft.com/office/drawing/2014/main" id="{BC9763BA-6625-4589-8CA1-8A5269500DFC}"/>
              </a:ext>
            </a:extLst>
          </p:cNvPr>
          <p:cNvSpPr>
            <a:spLocks noChangeArrowheads="1"/>
          </p:cNvSpPr>
          <p:nvPr/>
        </p:nvSpPr>
        <p:spPr bwMode="auto">
          <a:xfrm>
            <a:off x="3381376" y="4335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66" name="Oval 766">
            <a:extLst>
              <a:ext uri="{FF2B5EF4-FFF2-40B4-BE49-F238E27FC236}">
                <a16:creationId xmlns:a16="http://schemas.microsoft.com/office/drawing/2014/main" id="{7E911C26-56A3-4FF7-A0A2-94D4423C9996}"/>
              </a:ext>
            </a:extLst>
          </p:cNvPr>
          <p:cNvSpPr>
            <a:spLocks noChangeArrowheads="1"/>
          </p:cNvSpPr>
          <p:nvPr/>
        </p:nvSpPr>
        <p:spPr bwMode="auto">
          <a:xfrm>
            <a:off x="3776664" y="3860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67" name="Oval 767">
            <a:extLst>
              <a:ext uri="{FF2B5EF4-FFF2-40B4-BE49-F238E27FC236}">
                <a16:creationId xmlns:a16="http://schemas.microsoft.com/office/drawing/2014/main" id="{4A7C9BC9-0CC3-434C-A665-0197DF114A8E}"/>
              </a:ext>
            </a:extLst>
          </p:cNvPr>
          <p:cNvSpPr>
            <a:spLocks noChangeArrowheads="1"/>
          </p:cNvSpPr>
          <p:nvPr/>
        </p:nvSpPr>
        <p:spPr bwMode="auto">
          <a:xfrm>
            <a:off x="3690938" y="39004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68" name="Oval 768">
            <a:extLst>
              <a:ext uri="{FF2B5EF4-FFF2-40B4-BE49-F238E27FC236}">
                <a16:creationId xmlns:a16="http://schemas.microsoft.com/office/drawing/2014/main" id="{060A99E0-8BD4-4B28-849D-F145DD1FF5F9}"/>
              </a:ext>
            </a:extLst>
          </p:cNvPr>
          <p:cNvSpPr>
            <a:spLocks noChangeArrowheads="1"/>
          </p:cNvSpPr>
          <p:nvPr/>
        </p:nvSpPr>
        <p:spPr bwMode="auto">
          <a:xfrm>
            <a:off x="3865564" y="385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69" name="Oval 769">
            <a:extLst>
              <a:ext uri="{FF2B5EF4-FFF2-40B4-BE49-F238E27FC236}">
                <a16:creationId xmlns:a16="http://schemas.microsoft.com/office/drawing/2014/main" id="{4CED90A6-3B07-4D6F-8C03-2D8D375F9B3A}"/>
              </a:ext>
            </a:extLst>
          </p:cNvPr>
          <p:cNvSpPr>
            <a:spLocks noChangeArrowheads="1"/>
          </p:cNvSpPr>
          <p:nvPr/>
        </p:nvSpPr>
        <p:spPr bwMode="auto">
          <a:xfrm>
            <a:off x="3767139" y="371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70" name="Oval 770">
            <a:extLst>
              <a:ext uri="{FF2B5EF4-FFF2-40B4-BE49-F238E27FC236}">
                <a16:creationId xmlns:a16="http://schemas.microsoft.com/office/drawing/2014/main" id="{5F3A8733-B93C-4BED-9CC1-D62FCA8CF11F}"/>
              </a:ext>
            </a:extLst>
          </p:cNvPr>
          <p:cNvSpPr>
            <a:spLocks noChangeArrowheads="1"/>
          </p:cNvSpPr>
          <p:nvPr/>
        </p:nvSpPr>
        <p:spPr bwMode="auto">
          <a:xfrm>
            <a:off x="3668714" y="371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71" name="Oval 771">
            <a:extLst>
              <a:ext uri="{FF2B5EF4-FFF2-40B4-BE49-F238E27FC236}">
                <a16:creationId xmlns:a16="http://schemas.microsoft.com/office/drawing/2014/main" id="{9BD2ABA2-AAB9-4F10-A991-EAFFF67D98D2}"/>
              </a:ext>
            </a:extLst>
          </p:cNvPr>
          <p:cNvSpPr>
            <a:spLocks noChangeArrowheads="1"/>
          </p:cNvSpPr>
          <p:nvPr/>
        </p:nvSpPr>
        <p:spPr bwMode="auto">
          <a:xfrm>
            <a:off x="2725739" y="397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72" name="Oval 772">
            <a:extLst>
              <a:ext uri="{FF2B5EF4-FFF2-40B4-BE49-F238E27FC236}">
                <a16:creationId xmlns:a16="http://schemas.microsoft.com/office/drawing/2014/main" id="{719C522F-3101-441B-9BD9-0C64827067B3}"/>
              </a:ext>
            </a:extLst>
          </p:cNvPr>
          <p:cNvSpPr>
            <a:spLocks noChangeArrowheads="1"/>
          </p:cNvSpPr>
          <p:nvPr/>
        </p:nvSpPr>
        <p:spPr bwMode="auto">
          <a:xfrm>
            <a:off x="2743201" y="385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73" name="Oval 773">
            <a:extLst>
              <a:ext uri="{FF2B5EF4-FFF2-40B4-BE49-F238E27FC236}">
                <a16:creationId xmlns:a16="http://schemas.microsoft.com/office/drawing/2014/main" id="{4E3869F3-CEFE-4020-B0B2-267D22D7735B}"/>
              </a:ext>
            </a:extLst>
          </p:cNvPr>
          <p:cNvSpPr>
            <a:spLocks noChangeArrowheads="1"/>
          </p:cNvSpPr>
          <p:nvPr/>
        </p:nvSpPr>
        <p:spPr bwMode="auto">
          <a:xfrm>
            <a:off x="2657476" y="38957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74" name="Oval 774">
            <a:extLst>
              <a:ext uri="{FF2B5EF4-FFF2-40B4-BE49-F238E27FC236}">
                <a16:creationId xmlns:a16="http://schemas.microsoft.com/office/drawing/2014/main" id="{39978F47-CE3C-4B5A-A79C-36EF1FAB0F20}"/>
              </a:ext>
            </a:extLst>
          </p:cNvPr>
          <p:cNvSpPr>
            <a:spLocks noChangeArrowheads="1"/>
          </p:cNvSpPr>
          <p:nvPr/>
        </p:nvSpPr>
        <p:spPr bwMode="auto">
          <a:xfrm>
            <a:off x="2638426" y="377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75" name="Oval 775">
            <a:extLst>
              <a:ext uri="{FF2B5EF4-FFF2-40B4-BE49-F238E27FC236}">
                <a16:creationId xmlns:a16="http://schemas.microsoft.com/office/drawing/2014/main" id="{8B31F467-BB88-46E7-A916-2E9BC1AC826A}"/>
              </a:ext>
            </a:extLst>
          </p:cNvPr>
          <p:cNvSpPr>
            <a:spLocks noChangeArrowheads="1"/>
          </p:cNvSpPr>
          <p:nvPr/>
        </p:nvSpPr>
        <p:spPr bwMode="auto">
          <a:xfrm>
            <a:off x="2709864" y="378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76" name="Oval 776">
            <a:extLst>
              <a:ext uri="{FF2B5EF4-FFF2-40B4-BE49-F238E27FC236}">
                <a16:creationId xmlns:a16="http://schemas.microsoft.com/office/drawing/2014/main" id="{61BE6D00-37A2-49A9-AE0F-44CFDA89B2DB}"/>
              </a:ext>
            </a:extLst>
          </p:cNvPr>
          <p:cNvSpPr>
            <a:spLocks noChangeArrowheads="1"/>
          </p:cNvSpPr>
          <p:nvPr/>
        </p:nvSpPr>
        <p:spPr bwMode="auto">
          <a:xfrm>
            <a:off x="2733676" y="370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77" name="Oval 777">
            <a:extLst>
              <a:ext uri="{FF2B5EF4-FFF2-40B4-BE49-F238E27FC236}">
                <a16:creationId xmlns:a16="http://schemas.microsoft.com/office/drawing/2014/main" id="{CD594263-C56F-4D26-AC61-6059672D109C}"/>
              </a:ext>
            </a:extLst>
          </p:cNvPr>
          <p:cNvSpPr>
            <a:spLocks noChangeArrowheads="1"/>
          </p:cNvSpPr>
          <p:nvPr/>
        </p:nvSpPr>
        <p:spPr bwMode="auto">
          <a:xfrm>
            <a:off x="2635251" y="371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78" name="Oval 778">
            <a:extLst>
              <a:ext uri="{FF2B5EF4-FFF2-40B4-BE49-F238E27FC236}">
                <a16:creationId xmlns:a16="http://schemas.microsoft.com/office/drawing/2014/main" id="{1219AFEB-0E26-4CDC-9E28-2486CFC20878}"/>
              </a:ext>
            </a:extLst>
          </p:cNvPr>
          <p:cNvSpPr>
            <a:spLocks noChangeArrowheads="1"/>
          </p:cNvSpPr>
          <p:nvPr/>
        </p:nvSpPr>
        <p:spPr bwMode="auto">
          <a:xfrm>
            <a:off x="2863851" y="362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79" name="Oval 779">
            <a:extLst>
              <a:ext uri="{FF2B5EF4-FFF2-40B4-BE49-F238E27FC236}">
                <a16:creationId xmlns:a16="http://schemas.microsoft.com/office/drawing/2014/main" id="{02379E01-6E5D-4C86-9801-1C806CE91BA1}"/>
              </a:ext>
            </a:extLst>
          </p:cNvPr>
          <p:cNvSpPr>
            <a:spLocks noChangeArrowheads="1"/>
          </p:cNvSpPr>
          <p:nvPr/>
        </p:nvSpPr>
        <p:spPr bwMode="auto">
          <a:xfrm>
            <a:off x="2871788" y="48529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80" name="Oval 780">
            <a:extLst>
              <a:ext uri="{FF2B5EF4-FFF2-40B4-BE49-F238E27FC236}">
                <a16:creationId xmlns:a16="http://schemas.microsoft.com/office/drawing/2014/main" id="{0FA0B771-E0F3-4DA7-B8C9-E1A552AF1FA5}"/>
              </a:ext>
            </a:extLst>
          </p:cNvPr>
          <p:cNvSpPr>
            <a:spLocks noChangeArrowheads="1"/>
          </p:cNvSpPr>
          <p:nvPr/>
        </p:nvSpPr>
        <p:spPr bwMode="auto">
          <a:xfrm>
            <a:off x="2790826" y="390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81" name="Oval 781">
            <a:extLst>
              <a:ext uri="{FF2B5EF4-FFF2-40B4-BE49-F238E27FC236}">
                <a16:creationId xmlns:a16="http://schemas.microsoft.com/office/drawing/2014/main" id="{7425E3F9-8631-417E-97ED-323FEDDA2B47}"/>
              </a:ext>
            </a:extLst>
          </p:cNvPr>
          <p:cNvSpPr>
            <a:spLocks noChangeArrowheads="1"/>
          </p:cNvSpPr>
          <p:nvPr/>
        </p:nvSpPr>
        <p:spPr bwMode="auto">
          <a:xfrm>
            <a:off x="2854326" y="385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82" name="Oval 782">
            <a:extLst>
              <a:ext uri="{FF2B5EF4-FFF2-40B4-BE49-F238E27FC236}">
                <a16:creationId xmlns:a16="http://schemas.microsoft.com/office/drawing/2014/main" id="{78BEF468-7EDB-437E-8A9D-281172509050}"/>
              </a:ext>
            </a:extLst>
          </p:cNvPr>
          <p:cNvSpPr>
            <a:spLocks noChangeArrowheads="1"/>
          </p:cNvSpPr>
          <p:nvPr/>
        </p:nvSpPr>
        <p:spPr bwMode="auto">
          <a:xfrm>
            <a:off x="2878139" y="378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83" name="Oval 783">
            <a:extLst>
              <a:ext uri="{FF2B5EF4-FFF2-40B4-BE49-F238E27FC236}">
                <a16:creationId xmlns:a16="http://schemas.microsoft.com/office/drawing/2014/main" id="{60E774C0-083F-4B1A-A16F-8EF93AF8F755}"/>
              </a:ext>
            </a:extLst>
          </p:cNvPr>
          <p:cNvSpPr>
            <a:spLocks noChangeArrowheads="1"/>
          </p:cNvSpPr>
          <p:nvPr/>
        </p:nvSpPr>
        <p:spPr bwMode="auto">
          <a:xfrm>
            <a:off x="2779714" y="379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84" name="Oval 784">
            <a:extLst>
              <a:ext uri="{FF2B5EF4-FFF2-40B4-BE49-F238E27FC236}">
                <a16:creationId xmlns:a16="http://schemas.microsoft.com/office/drawing/2014/main" id="{2B5D71A4-64C3-4225-9B3A-E9184A3C7DAC}"/>
              </a:ext>
            </a:extLst>
          </p:cNvPr>
          <p:cNvSpPr>
            <a:spLocks noChangeArrowheads="1"/>
          </p:cNvSpPr>
          <p:nvPr/>
        </p:nvSpPr>
        <p:spPr bwMode="auto">
          <a:xfrm>
            <a:off x="2976564" y="371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85" name="Oval 785">
            <a:extLst>
              <a:ext uri="{FF2B5EF4-FFF2-40B4-BE49-F238E27FC236}">
                <a16:creationId xmlns:a16="http://schemas.microsoft.com/office/drawing/2014/main" id="{85C5DC94-812D-4A79-914D-EB3FDAC9B89F}"/>
              </a:ext>
            </a:extLst>
          </p:cNvPr>
          <p:cNvSpPr>
            <a:spLocks noChangeArrowheads="1"/>
          </p:cNvSpPr>
          <p:nvPr/>
        </p:nvSpPr>
        <p:spPr bwMode="auto">
          <a:xfrm>
            <a:off x="3022601" y="455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86" name="Oval 786">
            <a:extLst>
              <a:ext uri="{FF2B5EF4-FFF2-40B4-BE49-F238E27FC236}">
                <a16:creationId xmlns:a16="http://schemas.microsoft.com/office/drawing/2014/main" id="{2FBA42AB-7D6B-4B95-B089-9BAEB7CFDCE6}"/>
              </a:ext>
            </a:extLst>
          </p:cNvPr>
          <p:cNvSpPr>
            <a:spLocks noChangeArrowheads="1"/>
          </p:cNvSpPr>
          <p:nvPr/>
        </p:nvSpPr>
        <p:spPr bwMode="auto">
          <a:xfrm>
            <a:off x="2967039" y="3946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87" name="Oval 787">
            <a:extLst>
              <a:ext uri="{FF2B5EF4-FFF2-40B4-BE49-F238E27FC236}">
                <a16:creationId xmlns:a16="http://schemas.microsoft.com/office/drawing/2014/main" id="{73D3A67C-1294-4B3A-BD74-D07206914EDB}"/>
              </a:ext>
            </a:extLst>
          </p:cNvPr>
          <p:cNvSpPr>
            <a:spLocks noChangeArrowheads="1"/>
          </p:cNvSpPr>
          <p:nvPr/>
        </p:nvSpPr>
        <p:spPr bwMode="auto">
          <a:xfrm>
            <a:off x="2990851" y="387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88" name="Oval 788">
            <a:extLst>
              <a:ext uri="{FF2B5EF4-FFF2-40B4-BE49-F238E27FC236}">
                <a16:creationId xmlns:a16="http://schemas.microsoft.com/office/drawing/2014/main" id="{F063DB59-9237-4DB7-8EAE-FDC427618B9A}"/>
              </a:ext>
            </a:extLst>
          </p:cNvPr>
          <p:cNvSpPr>
            <a:spLocks noChangeArrowheads="1"/>
          </p:cNvSpPr>
          <p:nvPr/>
        </p:nvSpPr>
        <p:spPr bwMode="auto">
          <a:xfrm>
            <a:off x="3025776" y="378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89" name="Oval 789">
            <a:extLst>
              <a:ext uri="{FF2B5EF4-FFF2-40B4-BE49-F238E27FC236}">
                <a16:creationId xmlns:a16="http://schemas.microsoft.com/office/drawing/2014/main" id="{71A2C852-5E8B-4E11-A27D-B98C0E988AD7}"/>
              </a:ext>
            </a:extLst>
          </p:cNvPr>
          <p:cNvSpPr>
            <a:spLocks noChangeArrowheads="1"/>
          </p:cNvSpPr>
          <p:nvPr/>
        </p:nvSpPr>
        <p:spPr bwMode="auto">
          <a:xfrm>
            <a:off x="3086101" y="365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90" name="Oval 790">
            <a:extLst>
              <a:ext uri="{FF2B5EF4-FFF2-40B4-BE49-F238E27FC236}">
                <a16:creationId xmlns:a16="http://schemas.microsoft.com/office/drawing/2014/main" id="{348C99EB-7F9A-4619-B472-F93AD7A12F7C}"/>
              </a:ext>
            </a:extLst>
          </p:cNvPr>
          <p:cNvSpPr>
            <a:spLocks noChangeArrowheads="1"/>
          </p:cNvSpPr>
          <p:nvPr/>
        </p:nvSpPr>
        <p:spPr bwMode="auto">
          <a:xfrm>
            <a:off x="3121026" y="379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91" name="Oval 791">
            <a:extLst>
              <a:ext uri="{FF2B5EF4-FFF2-40B4-BE49-F238E27FC236}">
                <a16:creationId xmlns:a16="http://schemas.microsoft.com/office/drawing/2014/main" id="{F05CC545-764D-41C9-B0A6-DA837385A966}"/>
              </a:ext>
            </a:extLst>
          </p:cNvPr>
          <p:cNvSpPr>
            <a:spLocks noChangeArrowheads="1"/>
          </p:cNvSpPr>
          <p:nvPr/>
        </p:nvSpPr>
        <p:spPr bwMode="auto">
          <a:xfrm>
            <a:off x="3135314" y="394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92" name="Oval 792">
            <a:extLst>
              <a:ext uri="{FF2B5EF4-FFF2-40B4-BE49-F238E27FC236}">
                <a16:creationId xmlns:a16="http://schemas.microsoft.com/office/drawing/2014/main" id="{40273A27-3813-42AA-AC86-0853E62E8086}"/>
              </a:ext>
            </a:extLst>
          </p:cNvPr>
          <p:cNvSpPr>
            <a:spLocks noChangeArrowheads="1"/>
          </p:cNvSpPr>
          <p:nvPr/>
        </p:nvSpPr>
        <p:spPr bwMode="auto">
          <a:xfrm>
            <a:off x="3138489" y="3687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93" name="Oval 793">
            <a:extLst>
              <a:ext uri="{FF2B5EF4-FFF2-40B4-BE49-F238E27FC236}">
                <a16:creationId xmlns:a16="http://schemas.microsoft.com/office/drawing/2014/main" id="{6963CA8D-2F8F-4312-9FB6-01D29A195CC7}"/>
              </a:ext>
            </a:extLst>
          </p:cNvPr>
          <p:cNvSpPr>
            <a:spLocks noChangeArrowheads="1"/>
          </p:cNvSpPr>
          <p:nvPr/>
        </p:nvSpPr>
        <p:spPr bwMode="auto">
          <a:xfrm>
            <a:off x="3317876" y="364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94" name="Oval 794">
            <a:extLst>
              <a:ext uri="{FF2B5EF4-FFF2-40B4-BE49-F238E27FC236}">
                <a16:creationId xmlns:a16="http://schemas.microsoft.com/office/drawing/2014/main" id="{610A47DC-74B7-4F39-A226-C6B6A11C02C5}"/>
              </a:ext>
            </a:extLst>
          </p:cNvPr>
          <p:cNvSpPr>
            <a:spLocks noChangeArrowheads="1"/>
          </p:cNvSpPr>
          <p:nvPr/>
        </p:nvSpPr>
        <p:spPr bwMode="auto">
          <a:xfrm>
            <a:off x="4035426" y="4554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95" name="Oval 795">
            <a:extLst>
              <a:ext uri="{FF2B5EF4-FFF2-40B4-BE49-F238E27FC236}">
                <a16:creationId xmlns:a16="http://schemas.microsoft.com/office/drawing/2014/main" id="{CA1F5B2E-D4DB-484F-BBFC-F419A4EA2337}"/>
              </a:ext>
            </a:extLst>
          </p:cNvPr>
          <p:cNvSpPr>
            <a:spLocks noChangeArrowheads="1"/>
          </p:cNvSpPr>
          <p:nvPr/>
        </p:nvSpPr>
        <p:spPr bwMode="auto">
          <a:xfrm>
            <a:off x="3540126" y="45513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96" name="Oval 796">
            <a:extLst>
              <a:ext uri="{FF2B5EF4-FFF2-40B4-BE49-F238E27FC236}">
                <a16:creationId xmlns:a16="http://schemas.microsoft.com/office/drawing/2014/main" id="{F615107A-140D-420C-8340-C9151168D2BB}"/>
              </a:ext>
            </a:extLst>
          </p:cNvPr>
          <p:cNvSpPr>
            <a:spLocks noChangeArrowheads="1"/>
          </p:cNvSpPr>
          <p:nvPr/>
        </p:nvSpPr>
        <p:spPr bwMode="auto">
          <a:xfrm>
            <a:off x="3236914" y="387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97" name="Oval 797">
            <a:extLst>
              <a:ext uri="{FF2B5EF4-FFF2-40B4-BE49-F238E27FC236}">
                <a16:creationId xmlns:a16="http://schemas.microsoft.com/office/drawing/2014/main" id="{C76CC27E-81AB-45D3-AFAD-55EBCDB2DEDD}"/>
              </a:ext>
            </a:extLst>
          </p:cNvPr>
          <p:cNvSpPr>
            <a:spLocks noChangeArrowheads="1"/>
          </p:cNvSpPr>
          <p:nvPr/>
        </p:nvSpPr>
        <p:spPr bwMode="auto">
          <a:xfrm>
            <a:off x="3308351" y="387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98" name="Oval 798">
            <a:extLst>
              <a:ext uri="{FF2B5EF4-FFF2-40B4-BE49-F238E27FC236}">
                <a16:creationId xmlns:a16="http://schemas.microsoft.com/office/drawing/2014/main" id="{BAC38D1D-7D31-4820-A9E7-E9B8C8AE18EE}"/>
              </a:ext>
            </a:extLst>
          </p:cNvPr>
          <p:cNvSpPr>
            <a:spLocks noChangeArrowheads="1"/>
          </p:cNvSpPr>
          <p:nvPr/>
        </p:nvSpPr>
        <p:spPr bwMode="auto">
          <a:xfrm>
            <a:off x="3332164" y="380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99" name="Oval 799">
            <a:extLst>
              <a:ext uri="{FF2B5EF4-FFF2-40B4-BE49-F238E27FC236}">
                <a16:creationId xmlns:a16="http://schemas.microsoft.com/office/drawing/2014/main" id="{04D9DCF4-3DD5-4DDE-984B-659D07881D85}"/>
              </a:ext>
            </a:extLst>
          </p:cNvPr>
          <p:cNvSpPr>
            <a:spLocks noChangeArrowheads="1"/>
          </p:cNvSpPr>
          <p:nvPr/>
        </p:nvSpPr>
        <p:spPr bwMode="auto">
          <a:xfrm>
            <a:off x="3233739" y="3808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00" name="Oval 800">
            <a:extLst>
              <a:ext uri="{FF2B5EF4-FFF2-40B4-BE49-F238E27FC236}">
                <a16:creationId xmlns:a16="http://schemas.microsoft.com/office/drawing/2014/main" id="{743800A2-C8F7-434C-8330-9E78D67FD446}"/>
              </a:ext>
            </a:extLst>
          </p:cNvPr>
          <p:cNvSpPr>
            <a:spLocks noChangeArrowheads="1"/>
          </p:cNvSpPr>
          <p:nvPr/>
        </p:nvSpPr>
        <p:spPr bwMode="auto">
          <a:xfrm>
            <a:off x="3367089" y="3713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01" name="Oval 801">
            <a:extLst>
              <a:ext uri="{FF2B5EF4-FFF2-40B4-BE49-F238E27FC236}">
                <a16:creationId xmlns:a16="http://schemas.microsoft.com/office/drawing/2014/main" id="{AEB31E21-05DA-429F-8E90-F5847C5E2E1F}"/>
              </a:ext>
            </a:extLst>
          </p:cNvPr>
          <p:cNvSpPr>
            <a:spLocks noChangeArrowheads="1"/>
          </p:cNvSpPr>
          <p:nvPr/>
        </p:nvSpPr>
        <p:spPr bwMode="auto">
          <a:xfrm>
            <a:off x="3462339" y="372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02" name="Oval 802">
            <a:extLst>
              <a:ext uri="{FF2B5EF4-FFF2-40B4-BE49-F238E27FC236}">
                <a16:creationId xmlns:a16="http://schemas.microsoft.com/office/drawing/2014/main" id="{23D8F9C5-D92E-46D0-877A-6CEF24A86F89}"/>
              </a:ext>
            </a:extLst>
          </p:cNvPr>
          <p:cNvSpPr>
            <a:spLocks noChangeArrowheads="1"/>
          </p:cNvSpPr>
          <p:nvPr/>
        </p:nvSpPr>
        <p:spPr bwMode="auto">
          <a:xfrm>
            <a:off x="3486151" y="402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03" name="Oval 803">
            <a:extLst>
              <a:ext uri="{FF2B5EF4-FFF2-40B4-BE49-F238E27FC236}">
                <a16:creationId xmlns:a16="http://schemas.microsoft.com/office/drawing/2014/main" id="{628E7167-6125-4654-9E42-842F98A3F464}"/>
              </a:ext>
            </a:extLst>
          </p:cNvPr>
          <p:cNvSpPr>
            <a:spLocks noChangeArrowheads="1"/>
          </p:cNvSpPr>
          <p:nvPr/>
        </p:nvSpPr>
        <p:spPr bwMode="auto">
          <a:xfrm>
            <a:off x="3452814" y="395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04" name="Oval 804">
            <a:extLst>
              <a:ext uri="{FF2B5EF4-FFF2-40B4-BE49-F238E27FC236}">
                <a16:creationId xmlns:a16="http://schemas.microsoft.com/office/drawing/2014/main" id="{7AF6F7A9-9092-4ACA-AE37-C1A74D7E91EB}"/>
              </a:ext>
            </a:extLst>
          </p:cNvPr>
          <p:cNvSpPr>
            <a:spLocks noChangeArrowheads="1"/>
          </p:cNvSpPr>
          <p:nvPr/>
        </p:nvSpPr>
        <p:spPr bwMode="auto">
          <a:xfrm>
            <a:off x="3476626" y="387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05" name="Oval 805">
            <a:extLst>
              <a:ext uri="{FF2B5EF4-FFF2-40B4-BE49-F238E27FC236}">
                <a16:creationId xmlns:a16="http://schemas.microsoft.com/office/drawing/2014/main" id="{1A6A8A08-32B2-4B38-A0F9-D7FB0480942C}"/>
              </a:ext>
            </a:extLst>
          </p:cNvPr>
          <p:cNvSpPr>
            <a:spLocks noChangeArrowheads="1"/>
          </p:cNvSpPr>
          <p:nvPr/>
        </p:nvSpPr>
        <p:spPr bwMode="auto">
          <a:xfrm>
            <a:off x="3378201" y="388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06" name="Oval 806">
            <a:extLst>
              <a:ext uri="{FF2B5EF4-FFF2-40B4-BE49-F238E27FC236}">
                <a16:creationId xmlns:a16="http://schemas.microsoft.com/office/drawing/2014/main" id="{9FB2F1DD-86FC-4D5C-A0A4-9AC4508097F2}"/>
              </a:ext>
            </a:extLst>
          </p:cNvPr>
          <p:cNvSpPr>
            <a:spLocks noChangeArrowheads="1"/>
          </p:cNvSpPr>
          <p:nvPr/>
        </p:nvSpPr>
        <p:spPr bwMode="auto">
          <a:xfrm>
            <a:off x="3887789" y="363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07" name="Oval 807">
            <a:extLst>
              <a:ext uri="{FF2B5EF4-FFF2-40B4-BE49-F238E27FC236}">
                <a16:creationId xmlns:a16="http://schemas.microsoft.com/office/drawing/2014/main" id="{F528BD71-37CA-408C-B746-5A868BAAB306}"/>
              </a:ext>
            </a:extLst>
          </p:cNvPr>
          <p:cNvSpPr>
            <a:spLocks noChangeArrowheads="1"/>
          </p:cNvSpPr>
          <p:nvPr/>
        </p:nvSpPr>
        <p:spPr bwMode="auto">
          <a:xfrm>
            <a:off x="3922714" y="377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08" name="Oval 808">
            <a:extLst>
              <a:ext uri="{FF2B5EF4-FFF2-40B4-BE49-F238E27FC236}">
                <a16:creationId xmlns:a16="http://schemas.microsoft.com/office/drawing/2014/main" id="{2611D815-5B4A-4DC8-8990-250B1DE2CFD7}"/>
              </a:ext>
            </a:extLst>
          </p:cNvPr>
          <p:cNvSpPr>
            <a:spLocks noChangeArrowheads="1"/>
          </p:cNvSpPr>
          <p:nvPr/>
        </p:nvSpPr>
        <p:spPr bwMode="auto">
          <a:xfrm>
            <a:off x="3946526" y="407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09" name="Oval 809">
            <a:extLst>
              <a:ext uri="{FF2B5EF4-FFF2-40B4-BE49-F238E27FC236}">
                <a16:creationId xmlns:a16="http://schemas.microsoft.com/office/drawing/2014/main" id="{63EFF1A9-C5D0-456E-B4A4-FC397A88C6CE}"/>
              </a:ext>
            </a:extLst>
          </p:cNvPr>
          <p:cNvSpPr>
            <a:spLocks noChangeArrowheads="1"/>
          </p:cNvSpPr>
          <p:nvPr/>
        </p:nvSpPr>
        <p:spPr bwMode="auto">
          <a:xfrm>
            <a:off x="3937001" y="3927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10" name="Oval 810">
            <a:extLst>
              <a:ext uri="{FF2B5EF4-FFF2-40B4-BE49-F238E27FC236}">
                <a16:creationId xmlns:a16="http://schemas.microsoft.com/office/drawing/2014/main" id="{FE190D77-FFAC-4A52-8CBC-8C98E863A026}"/>
              </a:ext>
            </a:extLst>
          </p:cNvPr>
          <p:cNvSpPr>
            <a:spLocks noChangeArrowheads="1"/>
          </p:cNvSpPr>
          <p:nvPr/>
        </p:nvSpPr>
        <p:spPr bwMode="auto">
          <a:xfrm>
            <a:off x="3787776" y="398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11" name="Oval 811">
            <a:extLst>
              <a:ext uri="{FF2B5EF4-FFF2-40B4-BE49-F238E27FC236}">
                <a16:creationId xmlns:a16="http://schemas.microsoft.com/office/drawing/2014/main" id="{CB9E1E02-BD8D-46B6-BAF9-7FF3BA17BF30}"/>
              </a:ext>
            </a:extLst>
          </p:cNvPr>
          <p:cNvSpPr>
            <a:spLocks noChangeArrowheads="1"/>
          </p:cNvSpPr>
          <p:nvPr/>
        </p:nvSpPr>
        <p:spPr bwMode="auto">
          <a:xfrm>
            <a:off x="3940176" y="3665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12" name="Oval 812">
            <a:extLst>
              <a:ext uri="{FF2B5EF4-FFF2-40B4-BE49-F238E27FC236}">
                <a16:creationId xmlns:a16="http://schemas.microsoft.com/office/drawing/2014/main" id="{2A60CB4F-7E9B-4A22-9ED9-EC76601A75AE}"/>
              </a:ext>
            </a:extLst>
          </p:cNvPr>
          <p:cNvSpPr>
            <a:spLocks noChangeArrowheads="1"/>
          </p:cNvSpPr>
          <p:nvPr/>
        </p:nvSpPr>
        <p:spPr bwMode="auto">
          <a:xfrm>
            <a:off x="5019676" y="405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13" name="Oval 813">
            <a:extLst>
              <a:ext uri="{FF2B5EF4-FFF2-40B4-BE49-F238E27FC236}">
                <a16:creationId xmlns:a16="http://schemas.microsoft.com/office/drawing/2014/main" id="{1A51CB60-1CFA-4D2A-B2E3-E48121BA0BC1}"/>
              </a:ext>
            </a:extLst>
          </p:cNvPr>
          <p:cNvSpPr>
            <a:spLocks noChangeArrowheads="1"/>
          </p:cNvSpPr>
          <p:nvPr/>
        </p:nvSpPr>
        <p:spPr bwMode="auto">
          <a:xfrm>
            <a:off x="5032376" y="334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14" name="Oval 814">
            <a:extLst>
              <a:ext uri="{FF2B5EF4-FFF2-40B4-BE49-F238E27FC236}">
                <a16:creationId xmlns:a16="http://schemas.microsoft.com/office/drawing/2014/main" id="{4C045D01-C6FA-4BA9-A94F-C45980BA616A}"/>
              </a:ext>
            </a:extLst>
          </p:cNvPr>
          <p:cNvSpPr>
            <a:spLocks noChangeArrowheads="1"/>
          </p:cNvSpPr>
          <p:nvPr/>
        </p:nvSpPr>
        <p:spPr bwMode="auto">
          <a:xfrm>
            <a:off x="4946651" y="38957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15" name="Oval 815">
            <a:extLst>
              <a:ext uri="{FF2B5EF4-FFF2-40B4-BE49-F238E27FC236}">
                <a16:creationId xmlns:a16="http://schemas.microsoft.com/office/drawing/2014/main" id="{F9320A38-81A2-4820-BEF2-759A145B902D}"/>
              </a:ext>
            </a:extLst>
          </p:cNvPr>
          <p:cNvSpPr>
            <a:spLocks noChangeArrowheads="1"/>
          </p:cNvSpPr>
          <p:nvPr/>
        </p:nvSpPr>
        <p:spPr bwMode="auto">
          <a:xfrm>
            <a:off x="4927601" y="377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16" name="Oval 816">
            <a:extLst>
              <a:ext uri="{FF2B5EF4-FFF2-40B4-BE49-F238E27FC236}">
                <a16:creationId xmlns:a16="http://schemas.microsoft.com/office/drawing/2014/main" id="{D63E72BF-AF66-4FD9-A2FD-9A9B8FD6C170}"/>
              </a:ext>
            </a:extLst>
          </p:cNvPr>
          <p:cNvSpPr>
            <a:spLocks noChangeArrowheads="1"/>
          </p:cNvSpPr>
          <p:nvPr/>
        </p:nvSpPr>
        <p:spPr bwMode="auto">
          <a:xfrm>
            <a:off x="5019676" y="310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17" name="Oval 817">
            <a:extLst>
              <a:ext uri="{FF2B5EF4-FFF2-40B4-BE49-F238E27FC236}">
                <a16:creationId xmlns:a16="http://schemas.microsoft.com/office/drawing/2014/main" id="{C72B40B7-4629-4D88-BB1C-8DA89D8909A4}"/>
              </a:ext>
            </a:extLst>
          </p:cNvPr>
          <p:cNvSpPr>
            <a:spLocks noChangeArrowheads="1"/>
          </p:cNvSpPr>
          <p:nvPr/>
        </p:nvSpPr>
        <p:spPr bwMode="auto">
          <a:xfrm>
            <a:off x="4956176" y="366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18" name="Oval 818">
            <a:extLst>
              <a:ext uri="{FF2B5EF4-FFF2-40B4-BE49-F238E27FC236}">
                <a16:creationId xmlns:a16="http://schemas.microsoft.com/office/drawing/2014/main" id="{7DD22321-CF34-48F5-87BF-86F816609ED2}"/>
              </a:ext>
            </a:extLst>
          </p:cNvPr>
          <p:cNvSpPr>
            <a:spLocks noChangeArrowheads="1"/>
          </p:cNvSpPr>
          <p:nvPr/>
        </p:nvSpPr>
        <p:spPr bwMode="auto">
          <a:xfrm>
            <a:off x="5068889" y="379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19" name="Oval 819">
            <a:extLst>
              <a:ext uri="{FF2B5EF4-FFF2-40B4-BE49-F238E27FC236}">
                <a16:creationId xmlns:a16="http://schemas.microsoft.com/office/drawing/2014/main" id="{9F112971-4268-4EB7-BA8E-FD240011830F}"/>
              </a:ext>
            </a:extLst>
          </p:cNvPr>
          <p:cNvSpPr>
            <a:spLocks noChangeArrowheads="1"/>
          </p:cNvSpPr>
          <p:nvPr/>
        </p:nvSpPr>
        <p:spPr bwMode="auto">
          <a:xfrm>
            <a:off x="4119564" y="362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20" name="Oval 820">
            <a:extLst>
              <a:ext uri="{FF2B5EF4-FFF2-40B4-BE49-F238E27FC236}">
                <a16:creationId xmlns:a16="http://schemas.microsoft.com/office/drawing/2014/main" id="{3E143CE1-434C-41C2-82C7-8DC0B9B06DF3}"/>
              </a:ext>
            </a:extLst>
          </p:cNvPr>
          <p:cNvSpPr>
            <a:spLocks noChangeArrowheads="1"/>
          </p:cNvSpPr>
          <p:nvPr/>
        </p:nvSpPr>
        <p:spPr bwMode="auto">
          <a:xfrm>
            <a:off x="4143376" y="3927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21" name="Oval 821">
            <a:extLst>
              <a:ext uri="{FF2B5EF4-FFF2-40B4-BE49-F238E27FC236}">
                <a16:creationId xmlns:a16="http://schemas.microsoft.com/office/drawing/2014/main" id="{6BD45AAD-4FFA-44F5-A987-1CF6824B45D1}"/>
              </a:ext>
            </a:extLst>
          </p:cNvPr>
          <p:cNvSpPr>
            <a:spLocks noChangeArrowheads="1"/>
          </p:cNvSpPr>
          <p:nvPr/>
        </p:nvSpPr>
        <p:spPr bwMode="auto">
          <a:xfrm>
            <a:off x="4057651" y="39671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22" name="Oval 822">
            <a:extLst>
              <a:ext uri="{FF2B5EF4-FFF2-40B4-BE49-F238E27FC236}">
                <a16:creationId xmlns:a16="http://schemas.microsoft.com/office/drawing/2014/main" id="{07A5B8A9-F570-4667-A359-5036AEF4B076}"/>
              </a:ext>
            </a:extLst>
          </p:cNvPr>
          <p:cNvSpPr>
            <a:spLocks noChangeArrowheads="1"/>
          </p:cNvSpPr>
          <p:nvPr/>
        </p:nvSpPr>
        <p:spPr bwMode="auto">
          <a:xfrm>
            <a:off x="4038601" y="3849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23" name="Oval 823">
            <a:extLst>
              <a:ext uri="{FF2B5EF4-FFF2-40B4-BE49-F238E27FC236}">
                <a16:creationId xmlns:a16="http://schemas.microsoft.com/office/drawing/2014/main" id="{13084C42-2630-4341-A835-63D66ED17F6B}"/>
              </a:ext>
            </a:extLst>
          </p:cNvPr>
          <p:cNvSpPr>
            <a:spLocks noChangeArrowheads="1"/>
          </p:cNvSpPr>
          <p:nvPr/>
        </p:nvSpPr>
        <p:spPr bwMode="auto">
          <a:xfrm>
            <a:off x="4133851" y="378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24" name="Oval 824">
            <a:extLst>
              <a:ext uri="{FF2B5EF4-FFF2-40B4-BE49-F238E27FC236}">
                <a16:creationId xmlns:a16="http://schemas.microsoft.com/office/drawing/2014/main" id="{AD55BB2D-2364-4203-AD83-31F2243D6F09}"/>
              </a:ext>
            </a:extLst>
          </p:cNvPr>
          <p:cNvSpPr>
            <a:spLocks noChangeArrowheads="1"/>
          </p:cNvSpPr>
          <p:nvPr/>
        </p:nvSpPr>
        <p:spPr bwMode="auto">
          <a:xfrm>
            <a:off x="4035426" y="378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25" name="Oval 825">
            <a:extLst>
              <a:ext uri="{FF2B5EF4-FFF2-40B4-BE49-F238E27FC236}">
                <a16:creationId xmlns:a16="http://schemas.microsoft.com/office/drawing/2014/main" id="{7B314D5C-D868-42F6-A346-4B3D9C7644B8}"/>
              </a:ext>
            </a:extLst>
          </p:cNvPr>
          <p:cNvSpPr>
            <a:spLocks noChangeArrowheads="1"/>
          </p:cNvSpPr>
          <p:nvPr/>
        </p:nvSpPr>
        <p:spPr bwMode="auto">
          <a:xfrm>
            <a:off x="4168776" y="369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26" name="Oval 826">
            <a:extLst>
              <a:ext uri="{FF2B5EF4-FFF2-40B4-BE49-F238E27FC236}">
                <a16:creationId xmlns:a16="http://schemas.microsoft.com/office/drawing/2014/main" id="{6559FF9D-E3E0-432F-9041-44F9A615F02E}"/>
              </a:ext>
            </a:extLst>
          </p:cNvPr>
          <p:cNvSpPr>
            <a:spLocks noChangeArrowheads="1"/>
          </p:cNvSpPr>
          <p:nvPr/>
        </p:nvSpPr>
        <p:spPr bwMode="auto">
          <a:xfrm>
            <a:off x="4264026" y="3700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27" name="Oval 827">
            <a:extLst>
              <a:ext uri="{FF2B5EF4-FFF2-40B4-BE49-F238E27FC236}">
                <a16:creationId xmlns:a16="http://schemas.microsoft.com/office/drawing/2014/main" id="{9D4AA265-B9FA-4120-92D5-190985215417}"/>
              </a:ext>
            </a:extLst>
          </p:cNvPr>
          <p:cNvSpPr>
            <a:spLocks noChangeArrowheads="1"/>
          </p:cNvSpPr>
          <p:nvPr/>
        </p:nvSpPr>
        <p:spPr bwMode="auto">
          <a:xfrm>
            <a:off x="4287839" y="4003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28" name="Oval 828">
            <a:extLst>
              <a:ext uri="{FF2B5EF4-FFF2-40B4-BE49-F238E27FC236}">
                <a16:creationId xmlns:a16="http://schemas.microsoft.com/office/drawing/2014/main" id="{DDE0C0E8-AF3C-49E8-9D26-8CB960080021}"/>
              </a:ext>
            </a:extLst>
          </p:cNvPr>
          <p:cNvSpPr>
            <a:spLocks noChangeArrowheads="1"/>
          </p:cNvSpPr>
          <p:nvPr/>
        </p:nvSpPr>
        <p:spPr bwMode="auto">
          <a:xfrm>
            <a:off x="4202113" y="40433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29" name="Oval 829">
            <a:extLst>
              <a:ext uri="{FF2B5EF4-FFF2-40B4-BE49-F238E27FC236}">
                <a16:creationId xmlns:a16="http://schemas.microsoft.com/office/drawing/2014/main" id="{B4B971B3-1F0C-4E7A-9D6E-2C21FCEA9A5C}"/>
              </a:ext>
            </a:extLst>
          </p:cNvPr>
          <p:cNvSpPr>
            <a:spLocks noChangeArrowheads="1"/>
          </p:cNvSpPr>
          <p:nvPr/>
        </p:nvSpPr>
        <p:spPr bwMode="auto">
          <a:xfrm>
            <a:off x="4191001" y="3975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30" name="Oval 830">
            <a:extLst>
              <a:ext uri="{FF2B5EF4-FFF2-40B4-BE49-F238E27FC236}">
                <a16:creationId xmlns:a16="http://schemas.microsoft.com/office/drawing/2014/main" id="{CD809BBE-75BD-48B4-9D93-4091A38CA532}"/>
              </a:ext>
            </a:extLst>
          </p:cNvPr>
          <p:cNvSpPr>
            <a:spLocks noChangeArrowheads="1"/>
          </p:cNvSpPr>
          <p:nvPr/>
        </p:nvSpPr>
        <p:spPr bwMode="auto">
          <a:xfrm>
            <a:off x="4254501" y="393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31" name="Oval 831">
            <a:extLst>
              <a:ext uri="{FF2B5EF4-FFF2-40B4-BE49-F238E27FC236}">
                <a16:creationId xmlns:a16="http://schemas.microsoft.com/office/drawing/2014/main" id="{C0CE680F-ECF0-4EEB-8106-3D8AD6AB888B}"/>
              </a:ext>
            </a:extLst>
          </p:cNvPr>
          <p:cNvSpPr>
            <a:spLocks noChangeArrowheads="1"/>
          </p:cNvSpPr>
          <p:nvPr/>
        </p:nvSpPr>
        <p:spPr bwMode="auto">
          <a:xfrm>
            <a:off x="4278314" y="385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32" name="Oval 832">
            <a:extLst>
              <a:ext uri="{FF2B5EF4-FFF2-40B4-BE49-F238E27FC236}">
                <a16:creationId xmlns:a16="http://schemas.microsoft.com/office/drawing/2014/main" id="{03E2B0A7-215B-4D58-B3DB-8C82CDDA64B1}"/>
              </a:ext>
            </a:extLst>
          </p:cNvPr>
          <p:cNvSpPr>
            <a:spLocks noChangeArrowheads="1"/>
          </p:cNvSpPr>
          <p:nvPr/>
        </p:nvSpPr>
        <p:spPr bwMode="auto">
          <a:xfrm>
            <a:off x="4341814" y="364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33" name="Oval 833">
            <a:extLst>
              <a:ext uri="{FF2B5EF4-FFF2-40B4-BE49-F238E27FC236}">
                <a16:creationId xmlns:a16="http://schemas.microsoft.com/office/drawing/2014/main" id="{CCA82159-75B4-4189-8E9C-C99EB802BB6A}"/>
              </a:ext>
            </a:extLst>
          </p:cNvPr>
          <p:cNvSpPr>
            <a:spLocks noChangeArrowheads="1"/>
          </p:cNvSpPr>
          <p:nvPr/>
        </p:nvSpPr>
        <p:spPr bwMode="auto">
          <a:xfrm>
            <a:off x="4376739" y="3787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34" name="Oval 834">
            <a:extLst>
              <a:ext uri="{FF2B5EF4-FFF2-40B4-BE49-F238E27FC236}">
                <a16:creationId xmlns:a16="http://schemas.microsoft.com/office/drawing/2014/main" id="{55096159-C798-4A05-9A72-00296DECC31A}"/>
              </a:ext>
            </a:extLst>
          </p:cNvPr>
          <p:cNvSpPr>
            <a:spLocks noChangeArrowheads="1"/>
          </p:cNvSpPr>
          <p:nvPr/>
        </p:nvSpPr>
        <p:spPr bwMode="auto">
          <a:xfrm>
            <a:off x="4286251" y="412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35" name="Oval 835">
            <a:extLst>
              <a:ext uri="{FF2B5EF4-FFF2-40B4-BE49-F238E27FC236}">
                <a16:creationId xmlns:a16="http://schemas.microsoft.com/office/drawing/2014/main" id="{EB0F6927-E090-4EF1-B65C-3316B0210B1B}"/>
              </a:ext>
            </a:extLst>
          </p:cNvPr>
          <p:cNvSpPr>
            <a:spLocks noChangeArrowheads="1"/>
          </p:cNvSpPr>
          <p:nvPr/>
        </p:nvSpPr>
        <p:spPr bwMode="auto">
          <a:xfrm>
            <a:off x="4367214" y="4017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36" name="Oval 836">
            <a:extLst>
              <a:ext uri="{FF2B5EF4-FFF2-40B4-BE49-F238E27FC236}">
                <a16:creationId xmlns:a16="http://schemas.microsoft.com/office/drawing/2014/main" id="{CA4F9181-1358-4AD7-ABAF-A6AC7906F949}"/>
              </a:ext>
            </a:extLst>
          </p:cNvPr>
          <p:cNvSpPr>
            <a:spLocks noChangeArrowheads="1"/>
          </p:cNvSpPr>
          <p:nvPr/>
        </p:nvSpPr>
        <p:spPr bwMode="auto">
          <a:xfrm>
            <a:off x="4391026" y="3944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37" name="Oval 837">
            <a:extLst>
              <a:ext uri="{FF2B5EF4-FFF2-40B4-BE49-F238E27FC236}">
                <a16:creationId xmlns:a16="http://schemas.microsoft.com/office/drawing/2014/main" id="{88923DCE-186F-4A0E-B1FA-6A24F28D01C0}"/>
              </a:ext>
            </a:extLst>
          </p:cNvPr>
          <p:cNvSpPr>
            <a:spLocks noChangeArrowheads="1"/>
          </p:cNvSpPr>
          <p:nvPr/>
        </p:nvSpPr>
        <p:spPr bwMode="auto">
          <a:xfrm>
            <a:off x="4413251" y="306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38" name="Oval 838">
            <a:extLst>
              <a:ext uri="{FF2B5EF4-FFF2-40B4-BE49-F238E27FC236}">
                <a16:creationId xmlns:a16="http://schemas.microsoft.com/office/drawing/2014/main" id="{78A7F2A1-F4F7-4965-BEFB-CB821869B135}"/>
              </a:ext>
            </a:extLst>
          </p:cNvPr>
          <p:cNvSpPr>
            <a:spLocks noChangeArrowheads="1"/>
          </p:cNvSpPr>
          <p:nvPr/>
        </p:nvSpPr>
        <p:spPr bwMode="auto">
          <a:xfrm>
            <a:off x="4513264" y="366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39" name="Oval 839">
            <a:extLst>
              <a:ext uri="{FF2B5EF4-FFF2-40B4-BE49-F238E27FC236}">
                <a16:creationId xmlns:a16="http://schemas.microsoft.com/office/drawing/2014/main" id="{17A98701-1127-46B7-A182-DF88CA299E1F}"/>
              </a:ext>
            </a:extLst>
          </p:cNvPr>
          <p:cNvSpPr>
            <a:spLocks noChangeArrowheads="1"/>
          </p:cNvSpPr>
          <p:nvPr/>
        </p:nvSpPr>
        <p:spPr bwMode="auto">
          <a:xfrm>
            <a:off x="4530726" y="295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40" name="Oval 840">
            <a:extLst>
              <a:ext uri="{FF2B5EF4-FFF2-40B4-BE49-F238E27FC236}">
                <a16:creationId xmlns:a16="http://schemas.microsoft.com/office/drawing/2014/main" id="{5894B6BA-5303-4443-AE4E-CE0B9850BA0D}"/>
              </a:ext>
            </a:extLst>
          </p:cNvPr>
          <p:cNvSpPr>
            <a:spLocks noChangeArrowheads="1"/>
          </p:cNvSpPr>
          <p:nvPr/>
        </p:nvSpPr>
        <p:spPr bwMode="auto">
          <a:xfrm>
            <a:off x="4521201" y="386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41" name="Oval 841">
            <a:extLst>
              <a:ext uri="{FF2B5EF4-FFF2-40B4-BE49-F238E27FC236}">
                <a16:creationId xmlns:a16="http://schemas.microsoft.com/office/drawing/2014/main" id="{39146D53-7204-49AC-97B8-06FD46182802}"/>
              </a:ext>
            </a:extLst>
          </p:cNvPr>
          <p:cNvSpPr>
            <a:spLocks noChangeArrowheads="1"/>
          </p:cNvSpPr>
          <p:nvPr/>
        </p:nvSpPr>
        <p:spPr bwMode="auto">
          <a:xfrm>
            <a:off x="4440239" y="408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42" name="Oval 842">
            <a:extLst>
              <a:ext uri="{FF2B5EF4-FFF2-40B4-BE49-F238E27FC236}">
                <a16:creationId xmlns:a16="http://schemas.microsoft.com/office/drawing/2014/main" id="{6C8017AA-6123-4656-921B-269AFE7CC607}"/>
              </a:ext>
            </a:extLst>
          </p:cNvPr>
          <p:cNvSpPr>
            <a:spLocks noChangeArrowheads="1"/>
          </p:cNvSpPr>
          <p:nvPr/>
        </p:nvSpPr>
        <p:spPr bwMode="auto">
          <a:xfrm>
            <a:off x="4511676" y="409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43" name="Oval 843">
            <a:extLst>
              <a:ext uri="{FF2B5EF4-FFF2-40B4-BE49-F238E27FC236}">
                <a16:creationId xmlns:a16="http://schemas.microsoft.com/office/drawing/2014/main" id="{1A884346-BFB1-4DE4-A0DA-113F2090A6ED}"/>
              </a:ext>
            </a:extLst>
          </p:cNvPr>
          <p:cNvSpPr>
            <a:spLocks noChangeArrowheads="1"/>
          </p:cNvSpPr>
          <p:nvPr/>
        </p:nvSpPr>
        <p:spPr bwMode="auto">
          <a:xfrm>
            <a:off x="4535489" y="330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44" name="Oval 844">
            <a:extLst>
              <a:ext uri="{FF2B5EF4-FFF2-40B4-BE49-F238E27FC236}">
                <a16:creationId xmlns:a16="http://schemas.microsoft.com/office/drawing/2014/main" id="{615070C3-284A-4D22-82ED-361F3CF31087}"/>
              </a:ext>
            </a:extLst>
          </p:cNvPr>
          <p:cNvSpPr>
            <a:spLocks noChangeArrowheads="1"/>
          </p:cNvSpPr>
          <p:nvPr/>
        </p:nvSpPr>
        <p:spPr bwMode="auto">
          <a:xfrm>
            <a:off x="4538664" y="3759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45" name="Oval 845">
            <a:extLst>
              <a:ext uri="{FF2B5EF4-FFF2-40B4-BE49-F238E27FC236}">
                <a16:creationId xmlns:a16="http://schemas.microsoft.com/office/drawing/2014/main" id="{6B06AF15-D26F-43AB-B059-8BC5567DCF7D}"/>
              </a:ext>
            </a:extLst>
          </p:cNvPr>
          <p:cNvSpPr>
            <a:spLocks noChangeArrowheads="1"/>
          </p:cNvSpPr>
          <p:nvPr/>
        </p:nvSpPr>
        <p:spPr bwMode="auto">
          <a:xfrm>
            <a:off x="4718051" y="371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46" name="Oval 846">
            <a:extLst>
              <a:ext uri="{FF2B5EF4-FFF2-40B4-BE49-F238E27FC236}">
                <a16:creationId xmlns:a16="http://schemas.microsoft.com/office/drawing/2014/main" id="{F6F4CFF1-30A5-40A6-B043-AE382EC6E882}"/>
              </a:ext>
            </a:extLst>
          </p:cNvPr>
          <p:cNvSpPr>
            <a:spLocks noChangeArrowheads="1"/>
          </p:cNvSpPr>
          <p:nvPr/>
        </p:nvSpPr>
        <p:spPr bwMode="auto">
          <a:xfrm>
            <a:off x="4741864" y="4021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47" name="Oval 847">
            <a:extLst>
              <a:ext uri="{FF2B5EF4-FFF2-40B4-BE49-F238E27FC236}">
                <a16:creationId xmlns:a16="http://schemas.microsoft.com/office/drawing/2014/main" id="{0FC3349B-BFA4-4BD3-897F-B913BF7C9991}"/>
              </a:ext>
            </a:extLst>
          </p:cNvPr>
          <p:cNvSpPr>
            <a:spLocks noChangeArrowheads="1"/>
          </p:cNvSpPr>
          <p:nvPr/>
        </p:nvSpPr>
        <p:spPr bwMode="auto">
          <a:xfrm>
            <a:off x="4656138" y="40608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48" name="Oval 848">
            <a:extLst>
              <a:ext uri="{FF2B5EF4-FFF2-40B4-BE49-F238E27FC236}">
                <a16:creationId xmlns:a16="http://schemas.microsoft.com/office/drawing/2014/main" id="{17BBE590-39D6-42D1-8A7E-A5714237DEC3}"/>
              </a:ext>
            </a:extLst>
          </p:cNvPr>
          <p:cNvSpPr>
            <a:spLocks noChangeArrowheads="1"/>
          </p:cNvSpPr>
          <p:nvPr/>
        </p:nvSpPr>
        <p:spPr bwMode="auto">
          <a:xfrm>
            <a:off x="4637089" y="394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49" name="Oval 849">
            <a:extLst>
              <a:ext uri="{FF2B5EF4-FFF2-40B4-BE49-F238E27FC236}">
                <a16:creationId xmlns:a16="http://schemas.microsoft.com/office/drawing/2014/main" id="{1BE6C1C9-3B90-462B-9397-DBBEDD9F5382}"/>
              </a:ext>
            </a:extLst>
          </p:cNvPr>
          <p:cNvSpPr>
            <a:spLocks noChangeArrowheads="1"/>
          </p:cNvSpPr>
          <p:nvPr/>
        </p:nvSpPr>
        <p:spPr bwMode="auto">
          <a:xfrm>
            <a:off x="4732339" y="3875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50" name="Oval 850">
            <a:extLst>
              <a:ext uri="{FF2B5EF4-FFF2-40B4-BE49-F238E27FC236}">
                <a16:creationId xmlns:a16="http://schemas.microsoft.com/office/drawing/2014/main" id="{A4AD050D-9D4A-4A46-9990-19F59D343025}"/>
              </a:ext>
            </a:extLst>
          </p:cNvPr>
          <p:cNvSpPr>
            <a:spLocks noChangeArrowheads="1"/>
          </p:cNvSpPr>
          <p:nvPr/>
        </p:nvSpPr>
        <p:spPr bwMode="auto">
          <a:xfrm>
            <a:off x="4767264" y="378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51" name="Oval 851">
            <a:extLst>
              <a:ext uri="{FF2B5EF4-FFF2-40B4-BE49-F238E27FC236}">
                <a16:creationId xmlns:a16="http://schemas.microsoft.com/office/drawing/2014/main" id="{983514FB-0C8D-4675-A2A5-1C48FACF9873}"/>
              </a:ext>
            </a:extLst>
          </p:cNvPr>
          <p:cNvSpPr>
            <a:spLocks noChangeArrowheads="1"/>
          </p:cNvSpPr>
          <p:nvPr/>
        </p:nvSpPr>
        <p:spPr bwMode="auto">
          <a:xfrm>
            <a:off x="4479926" y="290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52" name="Oval 852">
            <a:extLst>
              <a:ext uri="{FF2B5EF4-FFF2-40B4-BE49-F238E27FC236}">
                <a16:creationId xmlns:a16="http://schemas.microsoft.com/office/drawing/2014/main" id="{DD9280B0-7FF9-418E-9396-5447B7C465A6}"/>
              </a:ext>
            </a:extLst>
          </p:cNvPr>
          <p:cNvSpPr>
            <a:spLocks noChangeArrowheads="1"/>
          </p:cNvSpPr>
          <p:nvPr/>
        </p:nvSpPr>
        <p:spPr bwMode="auto">
          <a:xfrm>
            <a:off x="4827589" y="3654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53" name="Oval 853">
            <a:extLst>
              <a:ext uri="{FF2B5EF4-FFF2-40B4-BE49-F238E27FC236}">
                <a16:creationId xmlns:a16="http://schemas.microsoft.com/office/drawing/2014/main" id="{7A57D872-5423-4982-A265-009496CFFD1E}"/>
              </a:ext>
            </a:extLst>
          </p:cNvPr>
          <p:cNvSpPr>
            <a:spLocks noChangeArrowheads="1"/>
          </p:cNvSpPr>
          <p:nvPr/>
        </p:nvSpPr>
        <p:spPr bwMode="auto">
          <a:xfrm>
            <a:off x="4862514" y="379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54" name="Oval 854">
            <a:extLst>
              <a:ext uri="{FF2B5EF4-FFF2-40B4-BE49-F238E27FC236}">
                <a16:creationId xmlns:a16="http://schemas.microsoft.com/office/drawing/2014/main" id="{B3C619BC-00C6-4EDD-9EF1-E27CA941AFE4}"/>
              </a:ext>
            </a:extLst>
          </p:cNvPr>
          <p:cNvSpPr>
            <a:spLocks noChangeArrowheads="1"/>
          </p:cNvSpPr>
          <p:nvPr/>
        </p:nvSpPr>
        <p:spPr bwMode="auto">
          <a:xfrm>
            <a:off x="4886326" y="409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55" name="Oval 855">
            <a:extLst>
              <a:ext uri="{FF2B5EF4-FFF2-40B4-BE49-F238E27FC236}">
                <a16:creationId xmlns:a16="http://schemas.microsoft.com/office/drawing/2014/main" id="{87F36A31-3EE7-429B-B683-92AA66079B1F}"/>
              </a:ext>
            </a:extLst>
          </p:cNvPr>
          <p:cNvSpPr>
            <a:spLocks noChangeArrowheads="1"/>
          </p:cNvSpPr>
          <p:nvPr/>
        </p:nvSpPr>
        <p:spPr bwMode="auto">
          <a:xfrm>
            <a:off x="4789489" y="4068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56" name="Oval 856">
            <a:extLst>
              <a:ext uri="{FF2B5EF4-FFF2-40B4-BE49-F238E27FC236}">
                <a16:creationId xmlns:a16="http://schemas.microsoft.com/office/drawing/2014/main" id="{96C77900-F07E-436A-8154-26641FF4696E}"/>
              </a:ext>
            </a:extLst>
          </p:cNvPr>
          <p:cNvSpPr>
            <a:spLocks noChangeArrowheads="1"/>
          </p:cNvSpPr>
          <p:nvPr/>
        </p:nvSpPr>
        <p:spPr bwMode="auto">
          <a:xfrm>
            <a:off x="4852989" y="4024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57" name="Oval 857">
            <a:extLst>
              <a:ext uri="{FF2B5EF4-FFF2-40B4-BE49-F238E27FC236}">
                <a16:creationId xmlns:a16="http://schemas.microsoft.com/office/drawing/2014/main" id="{83F7C785-29E3-4014-9F97-1D2E4C6C7697}"/>
              </a:ext>
            </a:extLst>
          </p:cNvPr>
          <p:cNvSpPr>
            <a:spLocks noChangeArrowheads="1"/>
          </p:cNvSpPr>
          <p:nvPr/>
        </p:nvSpPr>
        <p:spPr bwMode="auto">
          <a:xfrm>
            <a:off x="4876801" y="3951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58" name="Oval 858">
            <a:extLst>
              <a:ext uri="{FF2B5EF4-FFF2-40B4-BE49-F238E27FC236}">
                <a16:creationId xmlns:a16="http://schemas.microsoft.com/office/drawing/2014/main" id="{0CD219EC-68FE-4111-BB61-75E165B4D460}"/>
              </a:ext>
            </a:extLst>
          </p:cNvPr>
          <p:cNvSpPr>
            <a:spLocks noChangeArrowheads="1"/>
          </p:cNvSpPr>
          <p:nvPr/>
        </p:nvSpPr>
        <p:spPr bwMode="auto">
          <a:xfrm>
            <a:off x="4778376" y="395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59" name="Oval 859">
            <a:extLst>
              <a:ext uri="{FF2B5EF4-FFF2-40B4-BE49-F238E27FC236}">
                <a16:creationId xmlns:a16="http://schemas.microsoft.com/office/drawing/2014/main" id="{9DF3C53F-2789-4FEE-9045-F4EC85C99254}"/>
              </a:ext>
            </a:extLst>
          </p:cNvPr>
          <p:cNvSpPr>
            <a:spLocks noChangeArrowheads="1"/>
          </p:cNvSpPr>
          <p:nvPr/>
        </p:nvSpPr>
        <p:spPr bwMode="auto">
          <a:xfrm>
            <a:off x="3271839" y="411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60" name="Oval 860">
            <a:extLst>
              <a:ext uri="{FF2B5EF4-FFF2-40B4-BE49-F238E27FC236}">
                <a16:creationId xmlns:a16="http://schemas.microsoft.com/office/drawing/2014/main" id="{49C2EDF4-30D0-498B-9AE6-9F22A5DC6358}"/>
              </a:ext>
            </a:extLst>
          </p:cNvPr>
          <p:cNvSpPr>
            <a:spLocks noChangeArrowheads="1"/>
          </p:cNvSpPr>
          <p:nvPr/>
        </p:nvSpPr>
        <p:spPr bwMode="auto">
          <a:xfrm>
            <a:off x="3016251" y="4122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61" name="Oval 861">
            <a:extLst>
              <a:ext uri="{FF2B5EF4-FFF2-40B4-BE49-F238E27FC236}">
                <a16:creationId xmlns:a16="http://schemas.microsoft.com/office/drawing/2014/main" id="{CC11522E-1328-4C9A-A099-3A6432645309}"/>
              </a:ext>
            </a:extLst>
          </p:cNvPr>
          <p:cNvSpPr>
            <a:spLocks noChangeArrowheads="1"/>
          </p:cNvSpPr>
          <p:nvPr/>
        </p:nvSpPr>
        <p:spPr bwMode="auto">
          <a:xfrm>
            <a:off x="2679701" y="43576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62" name="Oval 862">
            <a:extLst>
              <a:ext uri="{FF2B5EF4-FFF2-40B4-BE49-F238E27FC236}">
                <a16:creationId xmlns:a16="http://schemas.microsoft.com/office/drawing/2014/main" id="{C0323D99-2417-4F75-A0E5-34BCC8629F22}"/>
              </a:ext>
            </a:extLst>
          </p:cNvPr>
          <p:cNvSpPr>
            <a:spLocks noChangeArrowheads="1"/>
          </p:cNvSpPr>
          <p:nvPr/>
        </p:nvSpPr>
        <p:spPr bwMode="auto">
          <a:xfrm>
            <a:off x="2643188" y="39957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63" name="Oval 863">
            <a:extLst>
              <a:ext uri="{FF2B5EF4-FFF2-40B4-BE49-F238E27FC236}">
                <a16:creationId xmlns:a16="http://schemas.microsoft.com/office/drawing/2014/main" id="{0049645D-1B94-491A-80AB-A0857318374F}"/>
              </a:ext>
            </a:extLst>
          </p:cNvPr>
          <p:cNvSpPr>
            <a:spLocks noChangeArrowheads="1"/>
          </p:cNvSpPr>
          <p:nvPr/>
        </p:nvSpPr>
        <p:spPr bwMode="auto">
          <a:xfrm>
            <a:off x="2344738" y="40973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64" name="Oval 864">
            <a:extLst>
              <a:ext uri="{FF2B5EF4-FFF2-40B4-BE49-F238E27FC236}">
                <a16:creationId xmlns:a16="http://schemas.microsoft.com/office/drawing/2014/main" id="{CB07BC10-09F1-4398-8D6D-9A19585EA60B}"/>
              </a:ext>
            </a:extLst>
          </p:cNvPr>
          <p:cNvSpPr>
            <a:spLocks noChangeArrowheads="1"/>
          </p:cNvSpPr>
          <p:nvPr/>
        </p:nvSpPr>
        <p:spPr bwMode="auto">
          <a:xfrm>
            <a:off x="5688014" y="3724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65" name="Oval 865">
            <a:extLst>
              <a:ext uri="{FF2B5EF4-FFF2-40B4-BE49-F238E27FC236}">
                <a16:creationId xmlns:a16="http://schemas.microsoft.com/office/drawing/2014/main" id="{A51FBA2C-B135-4C80-AD72-54CE9B5C3297}"/>
              </a:ext>
            </a:extLst>
          </p:cNvPr>
          <p:cNvSpPr>
            <a:spLocks noChangeArrowheads="1"/>
          </p:cNvSpPr>
          <p:nvPr/>
        </p:nvSpPr>
        <p:spPr bwMode="auto">
          <a:xfrm>
            <a:off x="5159376" y="397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66" name="Oval 866">
            <a:extLst>
              <a:ext uri="{FF2B5EF4-FFF2-40B4-BE49-F238E27FC236}">
                <a16:creationId xmlns:a16="http://schemas.microsoft.com/office/drawing/2014/main" id="{DFEA022E-CCE7-4D4C-9FAE-2A32CC55C8A1}"/>
              </a:ext>
            </a:extLst>
          </p:cNvPr>
          <p:cNvSpPr>
            <a:spLocks noChangeArrowheads="1"/>
          </p:cNvSpPr>
          <p:nvPr/>
        </p:nvSpPr>
        <p:spPr bwMode="auto">
          <a:xfrm>
            <a:off x="5183189" y="390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67" name="Oval 867">
            <a:extLst>
              <a:ext uri="{FF2B5EF4-FFF2-40B4-BE49-F238E27FC236}">
                <a16:creationId xmlns:a16="http://schemas.microsoft.com/office/drawing/2014/main" id="{E3BB0822-6EBF-4368-B189-05E9CDA78A58}"/>
              </a:ext>
            </a:extLst>
          </p:cNvPr>
          <p:cNvSpPr>
            <a:spLocks noChangeArrowheads="1"/>
          </p:cNvSpPr>
          <p:nvPr/>
        </p:nvSpPr>
        <p:spPr bwMode="auto">
          <a:xfrm>
            <a:off x="5084764" y="390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68" name="Oval 868">
            <a:extLst>
              <a:ext uri="{FF2B5EF4-FFF2-40B4-BE49-F238E27FC236}">
                <a16:creationId xmlns:a16="http://schemas.microsoft.com/office/drawing/2014/main" id="{C918535B-E8C8-42B1-9EC4-0D5CE9A5A06E}"/>
              </a:ext>
            </a:extLst>
          </p:cNvPr>
          <p:cNvSpPr>
            <a:spLocks noChangeArrowheads="1"/>
          </p:cNvSpPr>
          <p:nvPr/>
        </p:nvSpPr>
        <p:spPr bwMode="auto">
          <a:xfrm>
            <a:off x="5173664" y="302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69" name="Oval 869">
            <a:extLst>
              <a:ext uri="{FF2B5EF4-FFF2-40B4-BE49-F238E27FC236}">
                <a16:creationId xmlns:a16="http://schemas.microsoft.com/office/drawing/2014/main" id="{ADA1BFB3-CF56-44B1-A8BC-E3706F0AF7BC}"/>
              </a:ext>
            </a:extLst>
          </p:cNvPr>
          <p:cNvSpPr>
            <a:spLocks noChangeArrowheads="1"/>
          </p:cNvSpPr>
          <p:nvPr/>
        </p:nvSpPr>
        <p:spPr bwMode="auto">
          <a:xfrm>
            <a:off x="5278439" y="368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70" name="Oval 870">
            <a:extLst>
              <a:ext uri="{FF2B5EF4-FFF2-40B4-BE49-F238E27FC236}">
                <a16:creationId xmlns:a16="http://schemas.microsoft.com/office/drawing/2014/main" id="{32660ECB-E294-4513-A4AD-5DF8A1F9CF66}"/>
              </a:ext>
            </a:extLst>
          </p:cNvPr>
          <p:cNvSpPr>
            <a:spLocks noChangeArrowheads="1"/>
          </p:cNvSpPr>
          <p:nvPr/>
        </p:nvSpPr>
        <p:spPr bwMode="auto">
          <a:xfrm>
            <a:off x="5313364" y="3822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71" name="Oval 871">
            <a:extLst>
              <a:ext uri="{FF2B5EF4-FFF2-40B4-BE49-F238E27FC236}">
                <a16:creationId xmlns:a16="http://schemas.microsoft.com/office/drawing/2014/main" id="{101F8D40-C1AD-450F-B44B-44D80457E305}"/>
              </a:ext>
            </a:extLst>
          </p:cNvPr>
          <p:cNvSpPr>
            <a:spLocks noChangeArrowheads="1"/>
          </p:cNvSpPr>
          <p:nvPr/>
        </p:nvSpPr>
        <p:spPr bwMode="auto">
          <a:xfrm>
            <a:off x="5303839" y="4052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72" name="Oval 872">
            <a:extLst>
              <a:ext uri="{FF2B5EF4-FFF2-40B4-BE49-F238E27FC236}">
                <a16:creationId xmlns:a16="http://schemas.microsoft.com/office/drawing/2014/main" id="{E9D7DC3B-156E-42CF-BD9C-7C35547D7153}"/>
              </a:ext>
            </a:extLst>
          </p:cNvPr>
          <p:cNvSpPr>
            <a:spLocks noChangeArrowheads="1"/>
          </p:cNvSpPr>
          <p:nvPr/>
        </p:nvSpPr>
        <p:spPr bwMode="auto">
          <a:xfrm>
            <a:off x="5327651" y="3979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73" name="Oval 873">
            <a:extLst>
              <a:ext uri="{FF2B5EF4-FFF2-40B4-BE49-F238E27FC236}">
                <a16:creationId xmlns:a16="http://schemas.microsoft.com/office/drawing/2014/main" id="{D9D692C9-D098-4858-941A-D7580E275495}"/>
              </a:ext>
            </a:extLst>
          </p:cNvPr>
          <p:cNvSpPr>
            <a:spLocks noChangeArrowheads="1"/>
          </p:cNvSpPr>
          <p:nvPr/>
        </p:nvSpPr>
        <p:spPr bwMode="auto">
          <a:xfrm>
            <a:off x="5092701" y="347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74" name="Oval 874">
            <a:extLst>
              <a:ext uri="{FF2B5EF4-FFF2-40B4-BE49-F238E27FC236}">
                <a16:creationId xmlns:a16="http://schemas.microsoft.com/office/drawing/2014/main" id="{027EB4B2-DB4E-4110-96B0-A6BC1D994C94}"/>
              </a:ext>
            </a:extLst>
          </p:cNvPr>
          <p:cNvSpPr>
            <a:spLocks noChangeArrowheads="1"/>
          </p:cNvSpPr>
          <p:nvPr/>
        </p:nvSpPr>
        <p:spPr bwMode="auto">
          <a:xfrm>
            <a:off x="5353051" y="3660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75" name="Oval 875">
            <a:extLst>
              <a:ext uri="{FF2B5EF4-FFF2-40B4-BE49-F238E27FC236}">
                <a16:creationId xmlns:a16="http://schemas.microsoft.com/office/drawing/2014/main" id="{7C3A5F94-7FEE-4AD2-8E31-8CD4C00E30A6}"/>
              </a:ext>
            </a:extLst>
          </p:cNvPr>
          <p:cNvSpPr>
            <a:spLocks noChangeArrowheads="1"/>
          </p:cNvSpPr>
          <p:nvPr/>
        </p:nvSpPr>
        <p:spPr bwMode="auto">
          <a:xfrm>
            <a:off x="5391151" y="377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76" name="Oval 876">
            <a:extLst>
              <a:ext uri="{FF2B5EF4-FFF2-40B4-BE49-F238E27FC236}">
                <a16:creationId xmlns:a16="http://schemas.microsoft.com/office/drawing/2014/main" id="{375053C8-FE87-427E-9489-20BCAC314D12}"/>
              </a:ext>
            </a:extLst>
          </p:cNvPr>
          <p:cNvSpPr>
            <a:spLocks noChangeArrowheads="1"/>
          </p:cNvSpPr>
          <p:nvPr/>
        </p:nvSpPr>
        <p:spPr bwMode="auto">
          <a:xfrm>
            <a:off x="5426076" y="3910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77" name="Oval 877">
            <a:extLst>
              <a:ext uri="{FF2B5EF4-FFF2-40B4-BE49-F238E27FC236}">
                <a16:creationId xmlns:a16="http://schemas.microsoft.com/office/drawing/2014/main" id="{A5F24644-1AA3-492D-8B08-FE9B68BF0CE9}"/>
              </a:ext>
            </a:extLst>
          </p:cNvPr>
          <p:cNvSpPr>
            <a:spLocks noChangeArrowheads="1"/>
          </p:cNvSpPr>
          <p:nvPr/>
        </p:nvSpPr>
        <p:spPr bwMode="auto">
          <a:xfrm>
            <a:off x="5453064" y="3662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78" name="Oval 878">
            <a:extLst>
              <a:ext uri="{FF2B5EF4-FFF2-40B4-BE49-F238E27FC236}">
                <a16:creationId xmlns:a16="http://schemas.microsoft.com/office/drawing/2014/main" id="{D7D5794A-AD27-4F99-A159-F12AEF54DCBC}"/>
              </a:ext>
            </a:extLst>
          </p:cNvPr>
          <p:cNvSpPr>
            <a:spLocks noChangeArrowheads="1"/>
          </p:cNvSpPr>
          <p:nvPr/>
        </p:nvSpPr>
        <p:spPr bwMode="auto">
          <a:xfrm>
            <a:off x="5440364" y="4067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79" name="Oval 879">
            <a:extLst>
              <a:ext uri="{FF2B5EF4-FFF2-40B4-BE49-F238E27FC236}">
                <a16:creationId xmlns:a16="http://schemas.microsoft.com/office/drawing/2014/main" id="{47DD5631-8049-48AC-9052-66D519108948}"/>
              </a:ext>
            </a:extLst>
          </p:cNvPr>
          <p:cNvSpPr>
            <a:spLocks noChangeArrowheads="1"/>
          </p:cNvSpPr>
          <p:nvPr/>
        </p:nvSpPr>
        <p:spPr bwMode="auto">
          <a:xfrm>
            <a:off x="5475289" y="397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80" name="Oval 880">
            <a:extLst>
              <a:ext uri="{FF2B5EF4-FFF2-40B4-BE49-F238E27FC236}">
                <a16:creationId xmlns:a16="http://schemas.microsoft.com/office/drawing/2014/main" id="{101C804A-2C28-46F7-90F8-4EE0151B113F}"/>
              </a:ext>
            </a:extLst>
          </p:cNvPr>
          <p:cNvSpPr>
            <a:spLocks noChangeArrowheads="1"/>
          </p:cNvSpPr>
          <p:nvPr/>
        </p:nvSpPr>
        <p:spPr bwMode="auto">
          <a:xfrm>
            <a:off x="5535614" y="384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81" name="Oval 881">
            <a:extLst>
              <a:ext uri="{FF2B5EF4-FFF2-40B4-BE49-F238E27FC236}">
                <a16:creationId xmlns:a16="http://schemas.microsoft.com/office/drawing/2014/main" id="{86991B7C-4A56-40AE-AF77-FBC1F09E3AB3}"/>
              </a:ext>
            </a:extLst>
          </p:cNvPr>
          <p:cNvSpPr>
            <a:spLocks noChangeArrowheads="1"/>
          </p:cNvSpPr>
          <p:nvPr/>
        </p:nvSpPr>
        <p:spPr bwMode="auto">
          <a:xfrm>
            <a:off x="5570539" y="3986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82" name="Oval 882">
            <a:extLst>
              <a:ext uri="{FF2B5EF4-FFF2-40B4-BE49-F238E27FC236}">
                <a16:creationId xmlns:a16="http://schemas.microsoft.com/office/drawing/2014/main" id="{3D2022D4-6966-4D52-B9CA-503EAACF177F}"/>
              </a:ext>
            </a:extLst>
          </p:cNvPr>
          <p:cNvSpPr>
            <a:spLocks noChangeArrowheads="1"/>
          </p:cNvSpPr>
          <p:nvPr/>
        </p:nvSpPr>
        <p:spPr bwMode="auto">
          <a:xfrm>
            <a:off x="5597526" y="3738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83" name="Oval 883">
            <a:extLst>
              <a:ext uri="{FF2B5EF4-FFF2-40B4-BE49-F238E27FC236}">
                <a16:creationId xmlns:a16="http://schemas.microsoft.com/office/drawing/2014/main" id="{98F8173A-35DB-4ECD-9B14-1A8A9DC2051A}"/>
              </a:ext>
            </a:extLst>
          </p:cNvPr>
          <p:cNvSpPr>
            <a:spLocks noChangeArrowheads="1"/>
          </p:cNvSpPr>
          <p:nvPr/>
        </p:nvSpPr>
        <p:spPr bwMode="auto">
          <a:xfrm>
            <a:off x="5600701" y="365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84" name="Oval 884">
            <a:extLst>
              <a:ext uri="{FF2B5EF4-FFF2-40B4-BE49-F238E27FC236}">
                <a16:creationId xmlns:a16="http://schemas.microsoft.com/office/drawing/2014/main" id="{915CB37E-A7F0-4570-8D4D-3ACBAA2B06D9}"/>
              </a:ext>
            </a:extLst>
          </p:cNvPr>
          <p:cNvSpPr>
            <a:spLocks noChangeArrowheads="1"/>
          </p:cNvSpPr>
          <p:nvPr/>
        </p:nvSpPr>
        <p:spPr bwMode="auto">
          <a:xfrm>
            <a:off x="5499101" y="3736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85" name="Oval 885">
            <a:extLst>
              <a:ext uri="{FF2B5EF4-FFF2-40B4-BE49-F238E27FC236}">
                <a16:creationId xmlns:a16="http://schemas.microsoft.com/office/drawing/2014/main" id="{36F57484-F0FA-4D4B-BE4C-F2742627B107}"/>
              </a:ext>
            </a:extLst>
          </p:cNvPr>
          <p:cNvSpPr>
            <a:spLocks noChangeArrowheads="1"/>
          </p:cNvSpPr>
          <p:nvPr/>
        </p:nvSpPr>
        <p:spPr bwMode="auto">
          <a:xfrm>
            <a:off x="5588001" y="3881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86" name="Oval 886">
            <a:extLst>
              <a:ext uri="{FF2B5EF4-FFF2-40B4-BE49-F238E27FC236}">
                <a16:creationId xmlns:a16="http://schemas.microsoft.com/office/drawing/2014/main" id="{C674A254-ED36-47B3-8291-B03B4B8F360A}"/>
              </a:ext>
            </a:extLst>
          </p:cNvPr>
          <p:cNvSpPr>
            <a:spLocks noChangeArrowheads="1"/>
          </p:cNvSpPr>
          <p:nvPr/>
        </p:nvSpPr>
        <p:spPr bwMode="auto">
          <a:xfrm>
            <a:off x="5767389" y="384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87" name="Oval 887">
            <a:extLst>
              <a:ext uri="{FF2B5EF4-FFF2-40B4-BE49-F238E27FC236}">
                <a16:creationId xmlns:a16="http://schemas.microsoft.com/office/drawing/2014/main" id="{24873391-C037-45FF-9F13-C07B68ADB72D}"/>
              </a:ext>
            </a:extLst>
          </p:cNvPr>
          <p:cNvSpPr>
            <a:spLocks noChangeArrowheads="1"/>
          </p:cNvSpPr>
          <p:nvPr/>
        </p:nvSpPr>
        <p:spPr bwMode="auto">
          <a:xfrm>
            <a:off x="5686426" y="406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88" name="Oval 888">
            <a:extLst>
              <a:ext uri="{FF2B5EF4-FFF2-40B4-BE49-F238E27FC236}">
                <a16:creationId xmlns:a16="http://schemas.microsoft.com/office/drawing/2014/main" id="{E56BC421-FFA2-4488-8E47-1CB9C1C04DA1}"/>
              </a:ext>
            </a:extLst>
          </p:cNvPr>
          <p:cNvSpPr>
            <a:spLocks noChangeArrowheads="1"/>
          </p:cNvSpPr>
          <p:nvPr/>
        </p:nvSpPr>
        <p:spPr bwMode="auto">
          <a:xfrm>
            <a:off x="5757864" y="407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89" name="Oval 889">
            <a:extLst>
              <a:ext uri="{FF2B5EF4-FFF2-40B4-BE49-F238E27FC236}">
                <a16:creationId xmlns:a16="http://schemas.microsoft.com/office/drawing/2014/main" id="{C8DCBF50-1747-4599-85E9-B5F544794D2C}"/>
              </a:ext>
            </a:extLst>
          </p:cNvPr>
          <p:cNvSpPr>
            <a:spLocks noChangeArrowheads="1"/>
          </p:cNvSpPr>
          <p:nvPr/>
        </p:nvSpPr>
        <p:spPr bwMode="auto">
          <a:xfrm>
            <a:off x="5781676" y="3997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90" name="Oval 890">
            <a:extLst>
              <a:ext uri="{FF2B5EF4-FFF2-40B4-BE49-F238E27FC236}">
                <a16:creationId xmlns:a16="http://schemas.microsoft.com/office/drawing/2014/main" id="{56814872-877D-41D6-B099-E09C570EE1DD}"/>
              </a:ext>
            </a:extLst>
          </p:cNvPr>
          <p:cNvSpPr>
            <a:spLocks noChangeArrowheads="1"/>
          </p:cNvSpPr>
          <p:nvPr/>
        </p:nvSpPr>
        <p:spPr bwMode="auto">
          <a:xfrm>
            <a:off x="5683251" y="4002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91" name="Oval 891">
            <a:extLst>
              <a:ext uri="{FF2B5EF4-FFF2-40B4-BE49-F238E27FC236}">
                <a16:creationId xmlns:a16="http://schemas.microsoft.com/office/drawing/2014/main" id="{BE6D7488-28F7-4455-B40A-D27BD790501B}"/>
              </a:ext>
            </a:extLst>
          </p:cNvPr>
          <p:cNvSpPr>
            <a:spLocks noChangeArrowheads="1"/>
          </p:cNvSpPr>
          <p:nvPr/>
        </p:nvSpPr>
        <p:spPr bwMode="auto">
          <a:xfrm>
            <a:off x="5665789" y="380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92" name="Oval 892">
            <a:extLst>
              <a:ext uri="{FF2B5EF4-FFF2-40B4-BE49-F238E27FC236}">
                <a16:creationId xmlns:a16="http://schemas.microsoft.com/office/drawing/2014/main" id="{F46C7006-14F5-4C76-ABBB-4A56DE3250EF}"/>
              </a:ext>
            </a:extLst>
          </p:cNvPr>
          <p:cNvSpPr>
            <a:spLocks noChangeArrowheads="1"/>
          </p:cNvSpPr>
          <p:nvPr/>
        </p:nvSpPr>
        <p:spPr bwMode="auto">
          <a:xfrm>
            <a:off x="5784851" y="3735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93" name="Oval 893">
            <a:extLst>
              <a:ext uri="{FF2B5EF4-FFF2-40B4-BE49-F238E27FC236}">
                <a16:creationId xmlns:a16="http://schemas.microsoft.com/office/drawing/2014/main" id="{EC126B4D-CC20-4405-9975-0F979D2F4623}"/>
              </a:ext>
            </a:extLst>
          </p:cNvPr>
          <p:cNvSpPr>
            <a:spLocks noChangeArrowheads="1"/>
          </p:cNvSpPr>
          <p:nvPr/>
        </p:nvSpPr>
        <p:spPr bwMode="auto">
          <a:xfrm>
            <a:off x="4846639" y="506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94" name="Oval 894">
            <a:extLst>
              <a:ext uri="{FF2B5EF4-FFF2-40B4-BE49-F238E27FC236}">
                <a16:creationId xmlns:a16="http://schemas.microsoft.com/office/drawing/2014/main" id="{E888A19F-7D93-4726-995E-3AFCC265B725}"/>
              </a:ext>
            </a:extLst>
          </p:cNvPr>
          <p:cNvSpPr>
            <a:spLocks noChangeArrowheads="1"/>
          </p:cNvSpPr>
          <p:nvPr/>
        </p:nvSpPr>
        <p:spPr bwMode="auto">
          <a:xfrm>
            <a:off x="4881564" y="5202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95" name="Oval 895">
            <a:extLst>
              <a:ext uri="{FF2B5EF4-FFF2-40B4-BE49-F238E27FC236}">
                <a16:creationId xmlns:a16="http://schemas.microsoft.com/office/drawing/2014/main" id="{A4F9F05E-BD53-4E14-B1B0-1DC14C3178E4}"/>
              </a:ext>
            </a:extLst>
          </p:cNvPr>
          <p:cNvSpPr>
            <a:spLocks noChangeArrowheads="1"/>
          </p:cNvSpPr>
          <p:nvPr/>
        </p:nvSpPr>
        <p:spPr bwMode="auto">
          <a:xfrm>
            <a:off x="4908551" y="4954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96" name="Oval 896">
            <a:extLst>
              <a:ext uri="{FF2B5EF4-FFF2-40B4-BE49-F238E27FC236}">
                <a16:creationId xmlns:a16="http://schemas.microsoft.com/office/drawing/2014/main" id="{E5CC2CB2-C0BD-45F2-A97B-4040E1525E91}"/>
              </a:ext>
            </a:extLst>
          </p:cNvPr>
          <p:cNvSpPr>
            <a:spLocks noChangeArrowheads="1"/>
          </p:cNvSpPr>
          <p:nvPr/>
        </p:nvSpPr>
        <p:spPr bwMode="auto">
          <a:xfrm>
            <a:off x="4810126" y="495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97" name="Oval 897">
            <a:extLst>
              <a:ext uri="{FF2B5EF4-FFF2-40B4-BE49-F238E27FC236}">
                <a16:creationId xmlns:a16="http://schemas.microsoft.com/office/drawing/2014/main" id="{23B07E8F-4C4A-44AA-901C-53B4C8C11089}"/>
              </a:ext>
            </a:extLst>
          </p:cNvPr>
          <p:cNvSpPr>
            <a:spLocks noChangeArrowheads="1"/>
          </p:cNvSpPr>
          <p:nvPr/>
        </p:nvSpPr>
        <p:spPr bwMode="auto">
          <a:xfrm>
            <a:off x="4905376" y="550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98" name="Oval 898">
            <a:extLst>
              <a:ext uri="{FF2B5EF4-FFF2-40B4-BE49-F238E27FC236}">
                <a16:creationId xmlns:a16="http://schemas.microsoft.com/office/drawing/2014/main" id="{3D7B8E08-9516-4932-8B8B-411078EA8646}"/>
              </a:ext>
            </a:extLst>
          </p:cNvPr>
          <p:cNvSpPr>
            <a:spLocks noChangeArrowheads="1"/>
          </p:cNvSpPr>
          <p:nvPr/>
        </p:nvSpPr>
        <p:spPr bwMode="auto">
          <a:xfrm>
            <a:off x="4819651" y="55451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99" name="Oval 899">
            <a:extLst>
              <a:ext uri="{FF2B5EF4-FFF2-40B4-BE49-F238E27FC236}">
                <a16:creationId xmlns:a16="http://schemas.microsoft.com/office/drawing/2014/main" id="{35E04D4A-4A04-4459-A3FB-49D667048BD3}"/>
              </a:ext>
            </a:extLst>
          </p:cNvPr>
          <p:cNvSpPr>
            <a:spLocks noChangeArrowheads="1"/>
          </p:cNvSpPr>
          <p:nvPr/>
        </p:nvSpPr>
        <p:spPr bwMode="auto">
          <a:xfrm>
            <a:off x="4705351" y="578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00" name="Oval 900">
            <a:extLst>
              <a:ext uri="{FF2B5EF4-FFF2-40B4-BE49-F238E27FC236}">
                <a16:creationId xmlns:a16="http://schemas.microsoft.com/office/drawing/2014/main" id="{E38EBD2C-45D4-42B7-9C7D-53804AC077E9}"/>
              </a:ext>
            </a:extLst>
          </p:cNvPr>
          <p:cNvSpPr>
            <a:spLocks noChangeArrowheads="1"/>
          </p:cNvSpPr>
          <p:nvPr/>
        </p:nvSpPr>
        <p:spPr bwMode="auto">
          <a:xfrm>
            <a:off x="4703764" y="608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01" name="Oval 901">
            <a:extLst>
              <a:ext uri="{FF2B5EF4-FFF2-40B4-BE49-F238E27FC236}">
                <a16:creationId xmlns:a16="http://schemas.microsoft.com/office/drawing/2014/main" id="{33D853DF-3173-41CD-B043-111D89933C85}"/>
              </a:ext>
            </a:extLst>
          </p:cNvPr>
          <p:cNvSpPr>
            <a:spLocks noChangeArrowheads="1"/>
          </p:cNvSpPr>
          <p:nvPr/>
        </p:nvSpPr>
        <p:spPr bwMode="auto">
          <a:xfrm>
            <a:off x="4895851" y="535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02" name="Oval 902">
            <a:extLst>
              <a:ext uri="{FF2B5EF4-FFF2-40B4-BE49-F238E27FC236}">
                <a16:creationId xmlns:a16="http://schemas.microsoft.com/office/drawing/2014/main" id="{0084D30F-F6D0-418C-A0C2-7DD43CE090A5}"/>
              </a:ext>
            </a:extLst>
          </p:cNvPr>
          <p:cNvSpPr>
            <a:spLocks noChangeArrowheads="1"/>
          </p:cNvSpPr>
          <p:nvPr/>
        </p:nvSpPr>
        <p:spPr bwMode="auto">
          <a:xfrm>
            <a:off x="4829176" y="531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03" name="Oval 903">
            <a:extLst>
              <a:ext uri="{FF2B5EF4-FFF2-40B4-BE49-F238E27FC236}">
                <a16:creationId xmlns:a16="http://schemas.microsoft.com/office/drawing/2014/main" id="{A2C5EC22-C4A8-4392-B1B2-5FDEED77F692}"/>
              </a:ext>
            </a:extLst>
          </p:cNvPr>
          <p:cNvSpPr>
            <a:spLocks noChangeArrowheads="1"/>
          </p:cNvSpPr>
          <p:nvPr/>
        </p:nvSpPr>
        <p:spPr bwMode="auto">
          <a:xfrm>
            <a:off x="4692651" y="5894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04" name="Oval 904">
            <a:extLst>
              <a:ext uri="{FF2B5EF4-FFF2-40B4-BE49-F238E27FC236}">
                <a16:creationId xmlns:a16="http://schemas.microsoft.com/office/drawing/2014/main" id="{4973731B-6D20-46EE-95B4-C97E560EB14F}"/>
              </a:ext>
            </a:extLst>
          </p:cNvPr>
          <p:cNvSpPr>
            <a:spLocks noChangeArrowheads="1"/>
          </p:cNvSpPr>
          <p:nvPr/>
        </p:nvSpPr>
        <p:spPr bwMode="auto">
          <a:xfrm>
            <a:off x="4899026" y="5097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05" name="Oval 905">
            <a:extLst>
              <a:ext uri="{FF2B5EF4-FFF2-40B4-BE49-F238E27FC236}">
                <a16:creationId xmlns:a16="http://schemas.microsoft.com/office/drawing/2014/main" id="{F5AF9526-46CF-4C5D-ACBC-521E582354C8}"/>
              </a:ext>
            </a:extLst>
          </p:cNvPr>
          <p:cNvSpPr>
            <a:spLocks noChangeArrowheads="1"/>
          </p:cNvSpPr>
          <p:nvPr/>
        </p:nvSpPr>
        <p:spPr bwMode="auto">
          <a:xfrm>
            <a:off x="4511676" y="5251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06" name="Oval 906">
            <a:extLst>
              <a:ext uri="{FF2B5EF4-FFF2-40B4-BE49-F238E27FC236}">
                <a16:creationId xmlns:a16="http://schemas.microsoft.com/office/drawing/2014/main" id="{AE6EA45F-2682-45A2-B54D-5BCBD939C4F1}"/>
              </a:ext>
            </a:extLst>
          </p:cNvPr>
          <p:cNvSpPr>
            <a:spLocks noChangeArrowheads="1"/>
          </p:cNvSpPr>
          <p:nvPr/>
        </p:nvSpPr>
        <p:spPr bwMode="auto">
          <a:xfrm>
            <a:off x="4941889" y="544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07" name="Oval 907">
            <a:extLst>
              <a:ext uri="{FF2B5EF4-FFF2-40B4-BE49-F238E27FC236}">
                <a16:creationId xmlns:a16="http://schemas.microsoft.com/office/drawing/2014/main" id="{BDE5C322-95AD-44EF-95F4-3066763019F5}"/>
              </a:ext>
            </a:extLst>
          </p:cNvPr>
          <p:cNvSpPr>
            <a:spLocks noChangeArrowheads="1"/>
          </p:cNvSpPr>
          <p:nvPr/>
        </p:nvSpPr>
        <p:spPr bwMode="auto">
          <a:xfrm>
            <a:off x="3749676" y="448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08" name="Oval 908">
            <a:extLst>
              <a:ext uri="{FF2B5EF4-FFF2-40B4-BE49-F238E27FC236}">
                <a16:creationId xmlns:a16="http://schemas.microsoft.com/office/drawing/2014/main" id="{F77CEB8A-D412-4103-917A-FD8A835B96A6}"/>
              </a:ext>
            </a:extLst>
          </p:cNvPr>
          <p:cNvSpPr>
            <a:spLocks noChangeArrowheads="1"/>
          </p:cNvSpPr>
          <p:nvPr/>
        </p:nvSpPr>
        <p:spPr bwMode="auto">
          <a:xfrm>
            <a:off x="3921126" y="5024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09" name="Oval 909">
            <a:extLst>
              <a:ext uri="{FF2B5EF4-FFF2-40B4-BE49-F238E27FC236}">
                <a16:creationId xmlns:a16="http://schemas.microsoft.com/office/drawing/2014/main" id="{08EE75AE-759C-4937-9502-AE54AC3BB26C}"/>
              </a:ext>
            </a:extLst>
          </p:cNvPr>
          <p:cNvSpPr>
            <a:spLocks noChangeArrowheads="1"/>
          </p:cNvSpPr>
          <p:nvPr/>
        </p:nvSpPr>
        <p:spPr bwMode="auto">
          <a:xfrm>
            <a:off x="4016376" y="557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10" name="Oval 910">
            <a:extLst>
              <a:ext uri="{FF2B5EF4-FFF2-40B4-BE49-F238E27FC236}">
                <a16:creationId xmlns:a16="http://schemas.microsoft.com/office/drawing/2014/main" id="{3E507F82-1238-4ED6-BF9C-267AC59C1342}"/>
              </a:ext>
            </a:extLst>
          </p:cNvPr>
          <p:cNvSpPr>
            <a:spLocks noChangeArrowheads="1"/>
          </p:cNvSpPr>
          <p:nvPr/>
        </p:nvSpPr>
        <p:spPr bwMode="auto">
          <a:xfrm>
            <a:off x="3930651" y="56165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11" name="Oval 911">
            <a:extLst>
              <a:ext uri="{FF2B5EF4-FFF2-40B4-BE49-F238E27FC236}">
                <a16:creationId xmlns:a16="http://schemas.microsoft.com/office/drawing/2014/main" id="{1AE4635B-704B-43D4-BB63-08136701BE2E}"/>
              </a:ext>
            </a:extLst>
          </p:cNvPr>
          <p:cNvSpPr>
            <a:spLocks noChangeArrowheads="1"/>
          </p:cNvSpPr>
          <p:nvPr/>
        </p:nvSpPr>
        <p:spPr bwMode="auto">
          <a:xfrm>
            <a:off x="3911601" y="549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12" name="Oval 912">
            <a:extLst>
              <a:ext uri="{FF2B5EF4-FFF2-40B4-BE49-F238E27FC236}">
                <a16:creationId xmlns:a16="http://schemas.microsoft.com/office/drawing/2014/main" id="{B78F2304-4B6B-41A2-B205-5AC3423739F5}"/>
              </a:ext>
            </a:extLst>
          </p:cNvPr>
          <p:cNvSpPr>
            <a:spLocks noChangeArrowheads="1"/>
          </p:cNvSpPr>
          <p:nvPr/>
        </p:nvSpPr>
        <p:spPr bwMode="auto">
          <a:xfrm>
            <a:off x="3983039" y="5503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13" name="Oval 913">
            <a:extLst>
              <a:ext uri="{FF2B5EF4-FFF2-40B4-BE49-F238E27FC236}">
                <a16:creationId xmlns:a16="http://schemas.microsoft.com/office/drawing/2014/main" id="{21381E5B-8D37-455E-8153-CD027F57E156}"/>
              </a:ext>
            </a:extLst>
          </p:cNvPr>
          <p:cNvSpPr>
            <a:spLocks noChangeArrowheads="1"/>
          </p:cNvSpPr>
          <p:nvPr/>
        </p:nvSpPr>
        <p:spPr bwMode="auto">
          <a:xfrm>
            <a:off x="4006851" y="5430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14" name="Oval 914">
            <a:extLst>
              <a:ext uri="{FF2B5EF4-FFF2-40B4-BE49-F238E27FC236}">
                <a16:creationId xmlns:a16="http://schemas.microsoft.com/office/drawing/2014/main" id="{AD67AF45-66B1-47C1-B741-AFF79F2596E8}"/>
              </a:ext>
            </a:extLst>
          </p:cNvPr>
          <p:cNvSpPr>
            <a:spLocks noChangeArrowheads="1"/>
          </p:cNvSpPr>
          <p:nvPr/>
        </p:nvSpPr>
        <p:spPr bwMode="auto">
          <a:xfrm>
            <a:off x="3908426" y="543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15" name="Oval 915">
            <a:extLst>
              <a:ext uri="{FF2B5EF4-FFF2-40B4-BE49-F238E27FC236}">
                <a16:creationId xmlns:a16="http://schemas.microsoft.com/office/drawing/2014/main" id="{5F936087-01AA-435D-988D-74AE7E53C686}"/>
              </a:ext>
            </a:extLst>
          </p:cNvPr>
          <p:cNvSpPr>
            <a:spLocks noChangeArrowheads="1"/>
          </p:cNvSpPr>
          <p:nvPr/>
        </p:nvSpPr>
        <p:spPr bwMode="auto">
          <a:xfrm>
            <a:off x="4041776" y="534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16" name="Oval 916">
            <a:extLst>
              <a:ext uri="{FF2B5EF4-FFF2-40B4-BE49-F238E27FC236}">
                <a16:creationId xmlns:a16="http://schemas.microsoft.com/office/drawing/2014/main" id="{1D5060E1-9DB3-4AE6-B626-280C9A060218}"/>
              </a:ext>
            </a:extLst>
          </p:cNvPr>
          <p:cNvSpPr>
            <a:spLocks noChangeArrowheads="1"/>
          </p:cNvSpPr>
          <p:nvPr/>
        </p:nvSpPr>
        <p:spPr bwMode="auto">
          <a:xfrm>
            <a:off x="4102101" y="521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17" name="Oval 917">
            <a:extLst>
              <a:ext uri="{FF2B5EF4-FFF2-40B4-BE49-F238E27FC236}">
                <a16:creationId xmlns:a16="http://schemas.microsoft.com/office/drawing/2014/main" id="{C0A38BE8-B10F-46D7-BB22-E64BD2DEE98F}"/>
              </a:ext>
            </a:extLst>
          </p:cNvPr>
          <p:cNvSpPr>
            <a:spLocks noChangeArrowheads="1"/>
          </p:cNvSpPr>
          <p:nvPr/>
        </p:nvSpPr>
        <p:spPr bwMode="auto">
          <a:xfrm>
            <a:off x="4137026" y="5349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18" name="Oval 918">
            <a:extLst>
              <a:ext uri="{FF2B5EF4-FFF2-40B4-BE49-F238E27FC236}">
                <a16:creationId xmlns:a16="http://schemas.microsoft.com/office/drawing/2014/main" id="{E67B7520-D983-49E4-A07D-03630496BCE9}"/>
              </a:ext>
            </a:extLst>
          </p:cNvPr>
          <p:cNvSpPr>
            <a:spLocks noChangeArrowheads="1"/>
          </p:cNvSpPr>
          <p:nvPr/>
        </p:nvSpPr>
        <p:spPr bwMode="auto">
          <a:xfrm>
            <a:off x="4064001" y="5624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19" name="Oval 919">
            <a:extLst>
              <a:ext uri="{FF2B5EF4-FFF2-40B4-BE49-F238E27FC236}">
                <a16:creationId xmlns:a16="http://schemas.microsoft.com/office/drawing/2014/main" id="{3ADD3872-7318-4B45-A862-E6844CDB947E}"/>
              </a:ext>
            </a:extLst>
          </p:cNvPr>
          <p:cNvSpPr>
            <a:spLocks noChangeArrowheads="1"/>
          </p:cNvSpPr>
          <p:nvPr/>
        </p:nvSpPr>
        <p:spPr bwMode="auto">
          <a:xfrm>
            <a:off x="4127501" y="5580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20" name="Oval 920">
            <a:extLst>
              <a:ext uri="{FF2B5EF4-FFF2-40B4-BE49-F238E27FC236}">
                <a16:creationId xmlns:a16="http://schemas.microsoft.com/office/drawing/2014/main" id="{1B5FE908-3A6C-48E3-9005-AE5A64E416DA}"/>
              </a:ext>
            </a:extLst>
          </p:cNvPr>
          <p:cNvSpPr>
            <a:spLocks noChangeArrowheads="1"/>
          </p:cNvSpPr>
          <p:nvPr/>
        </p:nvSpPr>
        <p:spPr bwMode="auto">
          <a:xfrm>
            <a:off x="4595814" y="549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21" name="Oval 921">
            <a:extLst>
              <a:ext uri="{FF2B5EF4-FFF2-40B4-BE49-F238E27FC236}">
                <a16:creationId xmlns:a16="http://schemas.microsoft.com/office/drawing/2014/main" id="{DE209289-6C63-43C7-AAA2-2C599CA7B9A3}"/>
              </a:ext>
            </a:extLst>
          </p:cNvPr>
          <p:cNvSpPr>
            <a:spLocks noChangeArrowheads="1"/>
          </p:cNvSpPr>
          <p:nvPr/>
        </p:nvSpPr>
        <p:spPr bwMode="auto">
          <a:xfrm>
            <a:off x="4052889" y="551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22" name="Oval 922">
            <a:extLst>
              <a:ext uri="{FF2B5EF4-FFF2-40B4-BE49-F238E27FC236}">
                <a16:creationId xmlns:a16="http://schemas.microsoft.com/office/drawing/2014/main" id="{1B3ED1D1-F6C4-4F52-A51B-CD8D86D84E18}"/>
              </a:ext>
            </a:extLst>
          </p:cNvPr>
          <p:cNvSpPr>
            <a:spLocks noChangeArrowheads="1"/>
          </p:cNvSpPr>
          <p:nvPr/>
        </p:nvSpPr>
        <p:spPr bwMode="auto">
          <a:xfrm>
            <a:off x="4100514" y="498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23" name="Oval 923">
            <a:extLst>
              <a:ext uri="{FF2B5EF4-FFF2-40B4-BE49-F238E27FC236}">
                <a16:creationId xmlns:a16="http://schemas.microsoft.com/office/drawing/2014/main" id="{2AA63054-8EED-4232-B85E-8A4179BF5B49}"/>
              </a:ext>
            </a:extLst>
          </p:cNvPr>
          <p:cNvSpPr>
            <a:spLocks noChangeArrowheads="1"/>
          </p:cNvSpPr>
          <p:nvPr/>
        </p:nvSpPr>
        <p:spPr bwMode="auto">
          <a:xfrm>
            <a:off x="4214814" y="5297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24" name="Oval 924">
            <a:extLst>
              <a:ext uri="{FF2B5EF4-FFF2-40B4-BE49-F238E27FC236}">
                <a16:creationId xmlns:a16="http://schemas.microsoft.com/office/drawing/2014/main" id="{E2A417C9-2DF2-4F75-81A1-F473CEF2E2E2}"/>
              </a:ext>
            </a:extLst>
          </p:cNvPr>
          <p:cNvSpPr>
            <a:spLocks noChangeArrowheads="1"/>
          </p:cNvSpPr>
          <p:nvPr/>
        </p:nvSpPr>
        <p:spPr bwMode="auto">
          <a:xfrm>
            <a:off x="4249739" y="543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25" name="Oval 925">
            <a:extLst>
              <a:ext uri="{FF2B5EF4-FFF2-40B4-BE49-F238E27FC236}">
                <a16:creationId xmlns:a16="http://schemas.microsoft.com/office/drawing/2014/main" id="{530A4AC6-12FD-45C4-9D8C-7069BE5E1E7D}"/>
              </a:ext>
            </a:extLst>
          </p:cNvPr>
          <p:cNvSpPr>
            <a:spLocks noChangeArrowheads="1"/>
          </p:cNvSpPr>
          <p:nvPr/>
        </p:nvSpPr>
        <p:spPr bwMode="auto">
          <a:xfrm>
            <a:off x="4276726" y="518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26" name="Oval 926">
            <a:extLst>
              <a:ext uri="{FF2B5EF4-FFF2-40B4-BE49-F238E27FC236}">
                <a16:creationId xmlns:a16="http://schemas.microsoft.com/office/drawing/2014/main" id="{23035127-046B-4B74-8F4C-B59D8671EAE4}"/>
              </a:ext>
            </a:extLst>
          </p:cNvPr>
          <p:cNvSpPr>
            <a:spLocks noChangeArrowheads="1"/>
          </p:cNvSpPr>
          <p:nvPr/>
        </p:nvSpPr>
        <p:spPr bwMode="auto">
          <a:xfrm>
            <a:off x="4279901" y="5103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27" name="Oval 927">
            <a:extLst>
              <a:ext uri="{FF2B5EF4-FFF2-40B4-BE49-F238E27FC236}">
                <a16:creationId xmlns:a16="http://schemas.microsoft.com/office/drawing/2014/main" id="{228C74B1-BB02-4288-84EA-5EAE695C8E1E}"/>
              </a:ext>
            </a:extLst>
          </p:cNvPr>
          <p:cNvSpPr>
            <a:spLocks noChangeArrowheads="1"/>
          </p:cNvSpPr>
          <p:nvPr/>
        </p:nvSpPr>
        <p:spPr bwMode="auto">
          <a:xfrm>
            <a:off x="4254501" y="4975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28" name="Oval 928">
            <a:extLst>
              <a:ext uri="{FF2B5EF4-FFF2-40B4-BE49-F238E27FC236}">
                <a16:creationId xmlns:a16="http://schemas.microsoft.com/office/drawing/2014/main" id="{6CEEEBDF-9C8E-41FC-AEF8-CE2F097870DA}"/>
              </a:ext>
            </a:extLst>
          </p:cNvPr>
          <p:cNvSpPr>
            <a:spLocks noChangeArrowheads="1"/>
          </p:cNvSpPr>
          <p:nvPr/>
        </p:nvSpPr>
        <p:spPr bwMode="auto">
          <a:xfrm>
            <a:off x="4264026" y="5594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29" name="Oval 929">
            <a:extLst>
              <a:ext uri="{FF2B5EF4-FFF2-40B4-BE49-F238E27FC236}">
                <a16:creationId xmlns:a16="http://schemas.microsoft.com/office/drawing/2014/main" id="{0043DEF0-87E6-48B1-A90B-75CA32C04B90}"/>
              </a:ext>
            </a:extLst>
          </p:cNvPr>
          <p:cNvSpPr>
            <a:spLocks noChangeArrowheads="1"/>
          </p:cNvSpPr>
          <p:nvPr/>
        </p:nvSpPr>
        <p:spPr bwMode="auto">
          <a:xfrm>
            <a:off x="4298951" y="5503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30" name="Oval 930">
            <a:extLst>
              <a:ext uri="{FF2B5EF4-FFF2-40B4-BE49-F238E27FC236}">
                <a16:creationId xmlns:a16="http://schemas.microsoft.com/office/drawing/2014/main" id="{05D06979-0F09-41F9-9A0C-BD9A3FBD7BBB}"/>
              </a:ext>
            </a:extLst>
          </p:cNvPr>
          <p:cNvSpPr>
            <a:spLocks noChangeArrowheads="1"/>
          </p:cNvSpPr>
          <p:nvPr/>
        </p:nvSpPr>
        <p:spPr bwMode="auto">
          <a:xfrm>
            <a:off x="4360864" y="590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31" name="Oval 931">
            <a:extLst>
              <a:ext uri="{FF2B5EF4-FFF2-40B4-BE49-F238E27FC236}">
                <a16:creationId xmlns:a16="http://schemas.microsoft.com/office/drawing/2014/main" id="{2BA34CAB-07BA-4803-A0A1-9AD87ECB1CB3}"/>
              </a:ext>
            </a:extLst>
          </p:cNvPr>
          <p:cNvSpPr>
            <a:spLocks noChangeArrowheads="1"/>
          </p:cNvSpPr>
          <p:nvPr/>
        </p:nvSpPr>
        <p:spPr bwMode="auto">
          <a:xfrm>
            <a:off x="4359276" y="537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32" name="Oval 932">
            <a:extLst>
              <a:ext uri="{FF2B5EF4-FFF2-40B4-BE49-F238E27FC236}">
                <a16:creationId xmlns:a16="http://schemas.microsoft.com/office/drawing/2014/main" id="{3F83E2DB-1A67-4877-AD6B-03AC641CA212}"/>
              </a:ext>
            </a:extLst>
          </p:cNvPr>
          <p:cNvSpPr>
            <a:spLocks noChangeArrowheads="1"/>
          </p:cNvSpPr>
          <p:nvPr/>
        </p:nvSpPr>
        <p:spPr bwMode="auto">
          <a:xfrm>
            <a:off x="4394201" y="5513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33" name="Oval 933">
            <a:extLst>
              <a:ext uri="{FF2B5EF4-FFF2-40B4-BE49-F238E27FC236}">
                <a16:creationId xmlns:a16="http://schemas.microsoft.com/office/drawing/2014/main" id="{8FA37FAA-FE25-40C3-8A1C-218BD44D835B}"/>
              </a:ext>
            </a:extLst>
          </p:cNvPr>
          <p:cNvSpPr>
            <a:spLocks noChangeArrowheads="1"/>
          </p:cNvSpPr>
          <p:nvPr/>
        </p:nvSpPr>
        <p:spPr bwMode="auto">
          <a:xfrm>
            <a:off x="4421189" y="526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34" name="Oval 934">
            <a:extLst>
              <a:ext uri="{FF2B5EF4-FFF2-40B4-BE49-F238E27FC236}">
                <a16:creationId xmlns:a16="http://schemas.microsoft.com/office/drawing/2014/main" id="{D615BB68-D845-4E60-B539-5D4F04BC8593}"/>
              </a:ext>
            </a:extLst>
          </p:cNvPr>
          <p:cNvSpPr>
            <a:spLocks noChangeArrowheads="1"/>
          </p:cNvSpPr>
          <p:nvPr/>
        </p:nvSpPr>
        <p:spPr bwMode="auto">
          <a:xfrm>
            <a:off x="4618039" y="505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35" name="Oval 935">
            <a:extLst>
              <a:ext uri="{FF2B5EF4-FFF2-40B4-BE49-F238E27FC236}">
                <a16:creationId xmlns:a16="http://schemas.microsoft.com/office/drawing/2014/main" id="{707999E3-F92D-43F6-8B84-7784AE43E6DB}"/>
              </a:ext>
            </a:extLst>
          </p:cNvPr>
          <p:cNvSpPr>
            <a:spLocks noChangeArrowheads="1"/>
          </p:cNvSpPr>
          <p:nvPr/>
        </p:nvSpPr>
        <p:spPr bwMode="auto">
          <a:xfrm>
            <a:off x="4322764" y="526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36" name="Oval 936">
            <a:extLst>
              <a:ext uri="{FF2B5EF4-FFF2-40B4-BE49-F238E27FC236}">
                <a16:creationId xmlns:a16="http://schemas.microsoft.com/office/drawing/2014/main" id="{DAB96F4D-33CA-4CFB-87A3-984BB011C473}"/>
              </a:ext>
            </a:extLst>
          </p:cNvPr>
          <p:cNvSpPr>
            <a:spLocks noChangeArrowheads="1"/>
          </p:cNvSpPr>
          <p:nvPr/>
        </p:nvSpPr>
        <p:spPr bwMode="auto">
          <a:xfrm>
            <a:off x="4398964" y="505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37" name="Oval 937">
            <a:extLst>
              <a:ext uri="{FF2B5EF4-FFF2-40B4-BE49-F238E27FC236}">
                <a16:creationId xmlns:a16="http://schemas.microsoft.com/office/drawing/2014/main" id="{749CDADF-3D21-447A-96CF-A3FFD8A964A1}"/>
              </a:ext>
            </a:extLst>
          </p:cNvPr>
          <p:cNvSpPr>
            <a:spLocks noChangeArrowheads="1"/>
          </p:cNvSpPr>
          <p:nvPr/>
        </p:nvSpPr>
        <p:spPr bwMode="auto">
          <a:xfrm>
            <a:off x="4359276" y="4956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38" name="Oval 938">
            <a:extLst>
              <a:ext uri="{FF2B5EF4-FFF2-40B4-BE49-F238E27FC236}">
                <a16:creationId xmlns:a16="http://schemas.microsoft.com/office/drawing/2014/main" id="{1E775FEF-65F6-439F-A251-F3BED3BEA9A1}"/>
              </a:ext>
            </a:extLst>
          </p:cNvPr>
          <p:cNvSpPr>
            <a:spLocks noChangeArrowheads="1"/>
          </p:cNvSpPr>
          <p:nvPr/>
        </p:nvSpPr>
        <p:spPr bwMode="auto">
          <a:xfrm>
            <a:off x="4411664" y="5408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39" name="Oval 939">
            <a:extLst>
              <a:ext uri="{FF2B5EF4-FFF2-40B4-BE49-F238E27FC236}">
                <a16:creationId xmlns:a16="http://schemas.microsoft.com/office/drawing/2014/main" id="{9211B4E1-BAD1-4B88-ACEE-781F2FC53CAB}"/>
              </a:ext>
            </a:extLst>
          </p:cNvPr>
          <p:cNvSpPr>
            <a:spLocks noChangeArrowheads="1"/>
          </p:cNvSpPr>
          <p:nvPr/>
        </p:nvSpPr>
        <p:spPr bwMode="auto">
          <a:xfrm>
            <a:off x="4383089" y="514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40" name="Oval 940">
            <a:extLst>
              <a:ext uri="{FF2B5EF4-FFF2-40B4-BE49-F238E27FC236}">
                <a16:creationId xmlns:a16="http://schemas.microsoft.com/office/drawing/2014/main" id="{42A03833-548B-490C-B01D-9181524942CD}"/>
              </a:ext>
            </a:extLst>
          </p:cNvPr>
          <p:cNvSpPr>
            <a:spLocks noChangeArrowheads="1"/>
          </p:cNvSpPr>
          <p:nvPr/>
        </p:nvSpPr>
        <p:spPr bwMode="auto">
          <a:xfrm>
            <a:off x="4537076" y="499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41" name="Oval 941">
            <a:extLst>
              <a:ext uri="{FF2B5EF4-FFF2-40B4-BE49-F238E27FC236}">
                <a16:creationId xmlns:a16="http://schemas.microsoft.com/office/drawing/2014/main" id="{7680CEF8-D3EF-4E5D-8D32-5C69C95A7260}"/>
              </a:ext>
            </a:extLst>
          </p:cNvPr>
          <p:cNvSpPr>
            <a:spLocks noChangeArrowheads="1"/>
          </p:cNvSpPr>
          <p:nvPr/>
        </p:nvSpPr>
        <p:spPr bwMode="auto">
          <a:xfrm>
            <a:off x="4519614" y="511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42" name="Oval 942">
            <a:extLst>
              <a:ext uri="{FF2B5EF4-FFF2-40B4-BE49-F238E27FC236}">
                <a16:creationId xmlns:a16="http://schemas.microsoft.com/office/drawing/2014/main" id="{DFD3DAA1-273E-4199-9D8E-9151AB5DBE26}"/>
              </a:ext>
            </a:extLst>
          </p:cNvPr>
          <p:cNvSpPr>
            <a:spLocks noChangeArrowheads="1"/>
          </p:cNvSpPr>
          <p:nvPr/>
        </p:nvSpPr>
        <p:spPr bwMode="auto">
          <a:xfrm>
            <a:off x="4608514" y="582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43" name="Oval 943">
            <a:extLst>
              <a:ext uri="{FF2B5EF4-FFF2-40B4-BE49-F238E27FC236}">
                <a16:creationId xmlns:a16="http://schemas.microsoft.com/office/drawing/2014/main" id="{0A2C6027-2C38-44F8-BC3E-409786DC37A6}"/>
              </a:ext>
            </a:extLst>
          </p:cNvPr>
          <p:cNvSpPr>
            <a:spLocks noChangeArrowheads="1"/>
          </p:cNvSpPr>
          <p:nvPr/>
        </p:nvSpPr>
        <p:spPr bwMode="auto">
          <a:xfrm>
            <a:off x="4506914" y="552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44" name="Oval 944">
            <a:extLst>
              <a:ext uri="{FF2B5EF4-FFF2-40B4-BE49-F238E27FC236}">
                <a16:creationId xmlns:a16="http://schemas.microsoft.com/office/drawing/2014/main" id="{38367563-A6B2-475A-99D5-9FF2D32B28D6}"/>
              </a:ext>
            </a:extLst>
          </p:cNvPr>
          <p:cNvSpPr>
            <a:spLocks noChangeArrowheads="1"/>
          </p:cNvSpPr>
          <p:nvPr/>
        </p:nvSpPr>
        <p:spPr bwMode="auto">
          <a:xfrm>
            <a:off x="4489451" y="533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45" name="Oval 945">
            <a:extLst>
              <a:ext uri="{FF2B5EF4-FFF2-40B4-BE49-F238E27FC236}">
                <a16:creationId xmlns:a16="http://schemas.microsoft.com/office/drawing/2014/main" id="{6C97968A-719A-4026-BFFF-1E3F193C45EB}"/>
              </a:ext>
            </a:extLst>
          </p:cNvPr>
          <p:cNvSpPr>
            <a:spLocks noChangeArrowheads="1"/>
          </p:cNvSpPr>
          <p:nvPr/>
        </p:nvSpPr>
        <p:spPr bwMode="auto">
          <a:xfrm>
            <a:off x="4700589" y="530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46" name="Oval 946">
            <a:extLst>
              <a:ext uri="{FF2B5EF4-FFF2-40B4-BE49-F238E27FC236}">
                <a16:creationId xmlns:a16="http://schemas.microsoft.com/office/drawing/2014/main" id="{9B3A83F7-4757-4EFA-AB19-E25AB7CE593F}"/>
              </a:ext>
            </a:extLst>
          </p:cNvPr>
          <p:cNvSpPr>
            <a:spLocks noChangeArrowheads="1"/>
          </p:cNvSpPr>
          <p:nvPr/>
        </p:nvSpPr>
        <p:spPr bwMode="auto">
          <a:xfrm>
            <a:off x="4735514" y="544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47" name="Oval 947">
            <a:extLst>
              <a:ext uri="{FF2B5EF4-FFF2-40B4-BE49-F238E27FC236}">
                <a16:creationId xmlns:a16="http://schemas.microsoft.com/office/drawing/2014/main" id="{CA58B23F-DD34-46B1-930A-E2F614D5C80C}"/>
              </a:ext>
            </a:extLst>
          </p:cNvPr>
          <p:cNvSpPr>
            <a:spLocks noChangeArrowheads="1"/>
          </p:cNvSpPr>
          <p:nvPr/>
        </p:nvSpPr>
        <p:spPr bwMode="auto">
          <a:xfrm>
            <a:off x="4762501" y="5195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48" name="Oval 948">
            <a:extLst>
              <a:ext uri="{FF2B5EF4-FFF2-40B4-BE49-F238E27FC236}">
                <a16:creationId xmlns:a16="http://schemas.microsoft.com/office/drawing/2014/main" id="{F04F82FD-D27E-48AD-9A37-41A0DF528E9F}"/>
              </a:ext>
            </a:extLst>
          </p:cNvPr>
          <p:cNvSpPr>
            <a:spLocks noChangeArrowheads="1"/>
          </p:cNvSpPr>
          <p:nvPr/>
        </p:nvSpPr>
        <p:spPr bwMode="auto">
          <a:xfrm>
            <a:off x="4765676" y="511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49" name="Oval 949">
            <a:extLst>
              <a:ext uri="{FF2B5EF4-FFF2-40B4-BE49-F238E27FC236}">
                <a16:creationId xmlns:a16="http://schemas.microsoft.com/office/drawing/2014/main" id="{329C3441-7F1A-4E66-A5C5-726A3B5823D2}"/>
              </a:ext>
            </a:extLst>
          </p:cNvPr>
          <p:cNvSpPr>
            <a:spLocks noChangeArrowheads="1"/>
          </p:cNvSpPr>
          <p:nvPr/>
        </p:nvSpPr>
        <p:spPr bwMode="auto">
          <a:xfrm>
            <a:off x="4664076" y="519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50" name="Oval 950">
            <a:extLst>
              <a:ext uri="{FF2B5EF4-FFF2-40B4-BE49-F238E27FC236}">
                <a16:creationId xmlns:a16="http://schemas.microsoft.com/office/drawing/2014/main" id="{5E042188-433E-4568-8E95-33F47BE28937}"/>
              </a:ext>
            </a:extLst>
          </p:cNvPr>
          <p:cNvSpPr>
            <a:spLocks noChangeArrowheads="1"/>
          </p:cNvSpPr>
          <p:nvPr/>
        </p:nvSpPr>
        <p:spPr bwMode="auto">
          <a:xfrm>
            <a:off x="4740276" y="4981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51" name="Oval 951">
            <a:extLst>
              <a:ext uri="{FF2B5EF4-FFF2-40B4-BE49-F238E27FC236}">
                <a16:creationId xmlns:a16="http://schemas.microsoft.com/office/drawing/2014/main" id="{3E850DF8-4B69-4750-8A63-21C9DE8388A4}"/>
              </a:ext>
            </a:extLst>
          </p:cNvPr>
          <p:cNvSpPr>
            <a:spLocks noChangeArrowheads="1"/>
          </p:cNvSpPr>
          <p:nvPr/>
        </p:nvSpPr>
        <p:spPr bwMode="auto">
          <a:xfrm>
            <a:off x="4749801" y="560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52" name="Oval 952">
            <a:extLst>
              <a:ext uri="{FF2B5EF4-FFF2-40B4-BE49-F238E27FC236}">
                <a16:creationId xmlns:a16="http://schemas.microsoft.com/office/drawing/2014/main" id="{08B5B80D-55FC-45F1-B98E-5D1AB09E6A49}"/>
              </a:ext>
            </a:extLst>
          </p:cNvPr>
          <p:cNvSpPr>
            <a:spLocks noChangeArrowheads="1"/>
          </p:cNvSpPr>
          <p:nvPr/>
        </p:nvSpPr>
        <p:spPr bwMode="auto">
          <a:xfrm>
            <a:off x="4651376" y="5605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53" name="Oval 953">
            <a:extLst>
              <a:ext uri="{FF2B5EF4-FFF2-40B4-BE49-F238E27FC236}">
                <a16:creationId xmlns:a16="http://schemas.microsoft.com/office/drawing/2014/main" id="{B944CEA7-FE01-478E-BD9B-B17E16A30FCD}"/>
              </a:ext>
            </a:extLst>
          </p:cNvPr>
          <p:cNvSpPr>
            <a:spLocks noChangeArrowheads="1"/>
          </p:cNvSpPr>
          <p:nvPr/>
        </p:nvSpPr>
        <p:spPr bwMode="auto">
          <a:xfrm>
            <a:off x="4489451" y="582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54" name="Oval 954">
            <a:extLst>
              <a:ext uri="{FF2B5EF4-FFF2-40B4-BE49-F238E27FC236}">
                <a16:creationId xmlns:a16="http://schemas.microsoft.com/office/drawing/2014/main" id="{94AAA39B-D3A6-4780-8D3A-1A18172F58A1}"/>
              </a:ext>
            </a:extLst>
          </p:cNvPr>
          <p:cNvSpPr>
            <a:spLocks noChangeArrowheads="1"/>
          </p:cNvSpPr>
          <p:nvPr/>
        </p:nvSpPr>
        <p:spPr bwMode="auto">
          <a:xfrm>
            <a:off x="4911726" y="4325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55" name="Oval 955">
            <a:extLst>
              <a:ext uri="{FF2B5EF4-FFF2-40B4-BE49-F238E27FC236}">
                <a16:creationId xmlns:a16="http://schemas.microsoft.com/office/drawing/2014/main" id="{68DBCDF2-8B0A-4E9E-99FC-EA3C1863DFC7}"/>
              </a:ext>
            </a:extLst>
          </p:cNvPr>
          <p:cNvSpPr>
            <a:spLocks noChangeArrowheads="1"/>
          </p:cNvSpPr>
          <p:nvPr/>
        </p:nvSpPr>
        <p:spPr bwMode="auto">
          <a:xfrm>
            <a:off x="4926014" y="448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56" name="Oval 956">
            <a:extLst>
              <a:ext uri="{FF2B5EF4-FFF2-40B4-BE49-F238E27FC236}">
                <a16:creationId xmlns:a16="http://schemas.microsoft.com/office/drawing/2014/main" id="{E1312FA3-C702-4946-B2A5-BD0E116C78E6}"/>
              </a:ext>
            </a:extLst>
          </p:cNvPr>
          <p:cNvSpPr>
            <a:spLocks noChangeArrowheads="1"/>
          </p:cNvSpPr>
          <p:nvPr/>
        </p:nvSpPr>
        <p:spPr bwMode="auto">
          <a:xfrm>
            <a:off x="4859339" y="444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57" name="Oval 957">
            <a:extLst>
              <a:ext uri="{FF2B5EF4-FFF2-40B4-BE49-F238E27FC236}">
                <a16:creationId xmlns:a16="http://schemas.microsoft.com/office/drawing/2014/main" id="{661EC991-CB6B-440F-9BFE-F8CE83DE7B69}"/>
              </a:ext>
            </a:extLst>
          </p:cNvPr>
          <p:cNvSpPr>
            <a:spLocks noChangeArrowheads="1"/>
          </p:cNvSpPr>
          <p:nvPr/>
        </p:nvSpPr>
        <p:spPr bwMode="auto">
          <a:xfrm>
            <a:off x="4960939" y="439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58" name="Oval 958">
            <a:extLst>
              <a:ext uri="{FF2B5EF4-FFF2-40B4-BE49-F238E27FC236}">
                <a16:creationId xmlns:a16="http://schemas.microsoft.com/office/drawing/2014/main" id="{B2AA40ED-D873-412F-898D-B2E587CB7B14}"/>
              </a:ext>
            </a:extLst>
          </p:cNvPr>
          <p:cNvSpPr>
            <a:spLocks noChangeArrowheads="1"/>
          </p:cNvSpPr>
          <p:nvPr/>
        </p:nvSpPr>
        <p:spPr bwMode="auto">
          <a:xfrm>
            <a:off x="4929189" y="422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59" name="Oval 959">
            <a:extLst>
              <a:ext uri="{FF2B5EF4-FFF2-40B4-BE49-F238E27FC236}">
                <a16:creationId xmlns:a16="http://schemas.microsoft.com/office/drawing/2014/main" id="{38452983-DC99-48C8-89B4-97366BA07CE0}"/>
              </a:ext>
            </a:extLst>
          </p:cNvPr>
          <p:cNvSpPr>
            <a:spLocks noChangeArrowheads="1"/>
          </p:cNvSpPr>
          <p:nvPr/>
        </p:nvSpPr>
        <p:spPr bwMode="auto">
          <a:xfrm>
            <a:off x="4541839" y="4375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60" name="Oval 960">
            <a:extLst>
              <a:ext uri="{FF2B5EF4-FFF2-40B4-BE49-F238E27FC236}">
                <a16:creationId xmlns:a16="http://schemas.microsoft.com/office/drawing/2014/main" id="{433D634F-89D5-4A5F-9561-96F73B2A6CE8}"/>
              </a:ext>
            </a:extLst>
          </p:cNvPr>
          <p:cNvSpPr>
            <a:spLocks noChangeArrowheads="1"/>
          </p:cNvSpPr>
          <p:nvPr/>
        </p:nvSpPr>
        <p:spPr bwMode="auto">
          <a:xfrm>
            <a:off x="3827464" y="469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61" name="Oval 961">
            <a:extLst>
              <a:ext uri="{FF2B5EF4-FFF2-40B4-BE49-F238E27FC236}">
                <a16:creationId xmlns:a16="http://schemas.microsoft.com/office/drawing/2014/main" id="{B67F609F-2DA4-4F2E-8D1D-A9DDF4BFF39C}"/>
              </a:ext>
            </a:extLst>
          </p:cNvPr>
          <p:cNvSpPr>
            <a:spLocks noChangeArrowheads="1"/>
          </p:cNvSpPr>
          <p:nvPr/>
        </p:nvSpPr>
        <p:spPr bwMode="auto">
          <a:xfrm>
            <a:off x="3968751" y="483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62" name="Oval 962">
            <a:extLst>
              <a:ext uri="{FF2B5EF4-FFF2-40B4-BE49-F238E27FC236}">
                <a16:creationId xmlns:a16="http://schemas.microsoft.com/office/drawing/2014/main" id="{808A8DBB-6194-445C-92CA-725E743351E2}"/>
              </a:ext>
            </a:extLst>
          </p:cNvPr>
          <p:cNvSpPr>
            <a:spLocks noChangeArrowheads="1"/>
          </p:cNvSpPr>
          <p:nvPr/>
        </p:nvSpPr>
        <p:spPr bwMode="auto">
          <a:xfrm>
            <a:off x="4167189" y="447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63" name="Oval 963">
            <a:extLst>
              <a:ext uri="{FF2B5EF4-FFF2-40B4-BE49-F238E27FC236}">
                <a16:creationId xmlns:a16="http://schemas.microsoft.com/office/drawing/2014/main" id="{75A807CE-9FE8-4F81-8351-DDDF5B308CC1}"/>
              </a:ext>
            </a:extLst>
          </p:cNvPr>
          <p:cNvSpPr>
            <a:spLocks noChangeArrowheads="1"/>
          </p:cNvSpPr>
          <p:nvPr/>
        </p:nvSpPr>
        <p:spPr bwMode="auto">
          <a:xfrm>
            <a:off x="4194176" y="4225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64" name="Oval 964">
            <a:extLst>
              <a:ext uri="{FF2B5EF4-FFF2-40B4-BE49-F238E27FC236}">
                <a16:creationId xmlns:a16="http://schemas.microsoft.com/office/drawing/2014/main" id="{2AA4CFC4-9BCE-46B1-B2F8-0385363AE464}"/>
              </a:ext>
            </a:extLst>
          </p:cNvPr>
          <p:cNvSpPr>
            <a:spLocks noChangeArrowheads="1"/>
          </p:cNvSpPr>
          <p:nvPr/>
        </p:nvSpPr>
        <p:spPr bwMode="auto">
          <a:xfrm>
            <a:off x="4197351" y="4140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65" name="Oval 965">
            <a:extLst>
              <a:ext uri="{FF2B5EF4-FFF2-40B4-BE49-F238E27FC236}">
                <a16:creationId xmlns:a16="http://schemas.microsoft.com/office/drawing/2014/main" id="{3555B382-EE11-4FF7-9303-CB62F917D06C}"/>
              </a:ext>
            </a:extLst>
          </p:cNvPr>
          <p:cNvSpPr>
            <a:spLocks noChangeArrowheads="1"/>
          </p:cNvSpPr>
          <p:nvPr/>
        </p:nvSpPr>
        <p:spPr bwMode="auto">
          <a:xfrm>
            <a:off x="3925889" y="4471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66" name="Oval 966">
            <a:extLst>
              <a:ext uri="{FF2B5EF4-FFF2-40B4-BE49-F238E27FC236}">
                <a16:creationId xmlns:a16="http://schemas.microsoft.com/office/drawing/2014/main" id="{B125F697-22BF-4F9D-BE95-E96B5FF08459}"/>
              </a:ext>
            </a:extLst>
          </p:cNvPr>
          <p:cNvSpPr>
            <a:spLocks noChangeArrowheads="1"/>
          </p:cNvSpPr>
          <p:nvPr/>
        </p:nvSpPr>
        <p:spPr bwMode="auto">
          <a:xfrm>
            <a:off x="4105276" y="48164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67" name="Oval 967">
            <a:extLst>
              <a:ext uri="{FF2B5EF4-FFF2-40B4-BE49-F238E27FC236}">
                <a16:creationId xmlns:a16="http://schemas.microsoft.com/office/drawing/2014/main" id="{89B55683-62AD-428B-95D4-BA2E1730953E}"/>
              </a:ext>
            </a:extLst>
          </p:cNvPr>
          <p:cNvSpPr>
            <a:spLocks noChangeArrowheads="1"/>
          </p:cNvSpPr>
          <p:nvPr/>
        </p:nvSpPr>
        <p:spPr bwMode="auto">
          <a:xfrm>
            <a:off x="3832226" y="428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68" name="Oval 968">
            <a:extLst>
              <a:ext uri="{FF2B5EF4-FFF2-40B4-BE49-F238E27FC236}">
                <a16:creationId xmlns:a16="http://schemas.microsoft.com/office/drawing/2014/main" id="{718E5B78-AC56-4765-8F53-44C787DC428F}"/>
              </a:ext>
            </a:extLst>
          </p:cNvPr>
          <p:cNvSpPr>
            <a:spLocks noChangeArrowheads="1"/>
          </p:cNvSpPr>
          <p:nvPr/>
        </p:nvSpPr>
        <p:spPr bwMode="auto">
          <a:xfrm>
            <a:off x="3571876" y="506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69" name="Oval 969">
            <a:extLst>
              <a:ext uri="{FF2B5EF4-FFF2-40B4-BE49-F238E27FC236}">
                <a16:creationId xmlns:a16="http://schemas.microsoft.com/office/drawing/2014/main" id="{D77539FC-155B-42C9-87C7-BAB4A764F801}"/>
              </a:ext>
            </a:extLst>
          </p:cNvPr>
          <p:cNvSpPr>
            <a:spLocks noChangeArrowheads="1"/>
          </p:cNvSpPr>
          <p:nvPr/>
        </p:nvSpPr>
        <p:spPr bwMode="auto">
          <a:xfrm>
            <a:off x="4035426" y="433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70" name="Oval 970">
            <a:extLst>
              <a:ext uri="{FF2B5EF4-FFF2-40B4-BE49-F238E27FC236}">
                <a16:creationId xmlns:a16="http://schemas.microsoft.com/office/drawing/2014/main" id="{EED5D7D5-0DE5-48DB-9EE7-7CD72164A0A6}"/>
              </a:ext>
            </a:extLst>
          </p:cNvPr>
          <p:cNvSpPr>
            <a:spLocks noChangeArrowheads="1"/>
          </p:cNvSpPr>
          <p:nvPr/>
        </p:nvSpPr>
        <p:spPr bwMode="auto">
          <a:xfrm>
            <a:off x="4310064" y="422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71" name="Oval 971">
            <a:extLst>
              <a:ext uri="{FF2B5EF4-FFF2-40B4-BE49-F238E27FC236}">
                <a16:creationId xmlns:a16="http://schemas.microsoft.com/office/drawing/2014/main" id="{CAA4094F-740D-471E-9D4D-C27ABC1647E5}"/>
              </a:ext>
            </a:extLst>
          </p:cNvPr>
          <p:cNvSpPr>
            <a:spLocks noChangeArrowheads="1"/>
          </p:cNvSpPr>
          <p:nvPr/>
        </p:nvSpPr>
        <p:spPr bwMode="auto">
          <a:xfrm>
            <a:off x="4278314" y="4840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72" name="Oval 972">
            <a:extLst>
              <a:ext uri="{FF2B5EF4-FFF2-40B4-BE49-F238E27FC236}">
                <a16:creationId xmlns:a16="http://schemas.microsoft.com/office/drawing/2014/main" id="{EE763628-22BD-4E7B-BF94-2A3D75464A56}"/>
              </a:ext>
            </a:extLst>
          </p:cNvPr>
          <p:cNvSpPr>
            <a:spLocks noChangeArrowheads="1"/>
          </p:cNvSpPr>
          <p:nvPr/>
        </p:nvSpPr>
        <p:spPr bwMode="auto">
          <a:xfrm>
            <a:off x="4416426" y="4441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73" name="Oval 973">
            <a:extLst>
              <a:ext uri="{FF2B5EF4-FFF2-40B4-BE49-F238E27FC236}">
                <a16:creationId xmlns:a16="http://schemas.microsoft.com/office/drawing/2014/main" id="{A7F95223-E6FA-4B5D-A288-4FD421D5CCB3}"/>
              </a:ext>
            </a:extLst>
          </p:cNvPr>
          <p:cNvSpPr>
            <a:spLocks noChangeArrowheads="1"/>
          </p:cNvSpPr>
          <p:nvPr/>
        </p:nvSpPr>
        <p:spPr bwMode="auto">
          <a:xfrm>
            <a:off x="4389439" y="4497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74" name="Oval 974">
            <a:extLst>
              <a:ext uri="{FF2B5EF4-FFF2-40B4-BE49-F238E27FC236}">
                <a16:creationId xmlns:a16="http://schemas.microsoft.com/office/drawing/2014/main" id="{5DFEE83D-498D-45D5-B947-76ED75EAA471}"/>
              </a:ext>
            </a:extLst>
          </p:cNvPr>
          <p:cNvSpPr>
            <a:spLocks noChangeArrowheads="1"/>
          </p:cNvSpPr>
          <p:nvPr/>
        </p:nvSpPr>
        <p:spPr bwMode="auto">
          <a:xfrm>
            <a:off x="4424364" y="4637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75" name="Oval 975">
            <a:extLst>
              <a:ext uri="{FF2B5EF4-FFF2-40B4-BE49-F238E27FC236}">
                <a16:creationId xmlns:a16="http://schemas.microsoft.com/office/drawing/2014/main" id="{C1325373-4658-435B-97C4-08075617D1CC}"/>
              </a:ext>
            </a:extLst>
          </p:cNvPr>
          <p:cNvSpPr>
            <a:spLocks noChangeArrowheads="1"/>
          </p:cNvSpPr>
          <p:nvPr/>
        </p:nvSpPr>
        <p:spPr bwMode="auto">
          <a:xfrm>
            <a:off x="4451351" y="438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76" name="Oval 976">
            <a:extLst>
              <a:ext uri="{FF2B5EF4-FFF2-40B4-BE49-F238E27FC236}">
                <a16:creationId xmlns:a16="http://schemas.microsoft.com/office/drawing/2014/main" id="{A7676B00-C91D-4259-9B17-3221E796072B}"/>
              </a:ext>
            </a:extLst>
          </p:cNvPr>
          <p:cNvSpPr>
            <a:spLocks noChangeArrowheads="1"/>
          </p:cNvSpPr>
          <p:nvPr/>
        </p:nvSpPr>
        <p:spPr bwMode="auto">
          <a:xfrm>
            <a:off x="4454526" y="430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77" name="Oval 977">
            <a:extLst>
              <a:ext uri="{FF2B5EF4-FFF2-40B4-BE49-F238E27FC236}">
                <a16:creationId xmlns:a16="http://schemas.microsoft.com/office/drawing/2014/main" id="{F4EB25D0-04B7-46BA-B347-73010EFD6B89}"/>
              </a:ext>
            </a:extLst>
          </p:cNvPr>
          <p:cNvSpPr>
            <a:spLocks noChangeArrowheads="1"/>
          </p:cNvSpPr>
          <p:nvPr/>
        </p:nvSpPr>
        <p:spPr bwMode="auto">
          <a:xfrm>
            <a:off x="4352926" y="438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78" name="Oval 978">
            <a:extLst>
              <a:ext uri="{FF2B5EF4-FFF2-40B4-BE49-F238E27FC236}">
                <a16:creationId xmlns:a16="http://schemas.microsoft.com/office/drawing/2014/main" id="{C94E1FDA-11B2-4FC4-8B6C-C030067C34D5}"/>
              </a:ext>
            </a:extLst>
          </p:cNvPr>
          <p:cNvSpPr>
            <a:spLocks noChangeArrowheads="1"/>
          </p:cNvSpPr>
          <p:nvPr/>
        </p:nvSpPr>
        <p:spPr bwMode="auto">
          <a:xfrm>
            <a:off x="4429126" y="4175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79" name="Oval 979">
            <a:extLst>
              <a:ext uri="{FF2B5EF4-FFF2-40B4-BE49-F238E27FC236}">
                <a16:creationId xmlns:a16="http://schemas.microsoft.com/office/drawing/2014/main" id="{32591E59-C222-4FA8-AAD7-B82854895104}"/>
              </a:ext>
            </a:extLst>
          </p:cNvPr>
          <p:cNvSpPr>
            <a:spLocks noChangeArrowheads="1"/>
          </p:cNvSpPr>
          <p:nvPr/>
        </p:nvSpPr>
        <p:spPr bwMode="auto">
          <a:xfrm>
            <a:off x="4343401" y="486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80" name="Oval 980">
            <a:extLst>
              <a:ext uri="{FF2B5EF4-FFF2-40B4-BE49-F238E27FC236}">
                <a16:creationId xmlns:a16="http://schemas.microsoft.com/office/drawing/2014/main" id="{6AA3DCC0-140A-4455-AC4F-4FC4469CA710}"/>
              </a:ext>
            </a:extLst>
          </p:cNvPr>
          <p:cNvSpPr>
            <a:spLocks noChangeArrowheads="1"/>
          </p:cNvSpPr>
          <p:nvPr/>
        </p:nvSpPr>
        <p:spPr bwMode="auto">
          <a:xfrm>
            <a:off x="4414839" y="4867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81" name="Oval 981">
            <a:extLst>
              <a:ext uri="{FF2B5EF4-FFF2-40B4-BE49-F238E27FC236}">
                <a16:creationId xmlns:a16="http://schemas.microsoft.com/office/drawing/2014/main" id="{E2A2672B-2A38-47D0-9FA8-C652D0A7799A}"/>
              </a:ext>
            </a:extLst>
          </p:cNvPr>
          <p:cNvSpPr>
            <a:spLocks noChangeArrowheads="1"/>
          </p:cNvSpPr>
          <p:nvPr/>
        </p:nvSpPr>
        <p:spPr bwMode="auto">
          <a:xfrm>
            <a:off x="4438651" y="4794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82" name="Oval 982">
            <a:extLst>
              <a:ext uri="{FF2B5EF4-FFF2-40B4-BE49-F238E27FC236}">
                <a16:creationId xmlns:a16="http://schemas.microsoft.com/office/drawing/2014/main" id="{7FB65D38-3DC2-41A6-9EC2-2867E70E39E2}"/>
              </a:ext>
            </a:extLst>
          </p:cNvPr>
          <p:cNvSpPr>
            <a:spLocks noChangeArrowheads="1"/>
          </p:cNvSpPr>
          <p:nvPr/>
        </p:nvSpPr>
        <p:spPr bwMode="auto">
          <a:xfrm>
            <a:off x="3863976" y="4772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83" name="Oval 983">
            <a:extLst>
              <a:ext uri="{FF2B5EF4-FFF2-40B4-BE49-F238E27FC236}">
                <a16:creationId xmlns:a16="http://schemas.microsoft.com/office/drawing/2014/main" id="{04D1655F-88B1-48BE-BCE1-9774C4B11781}"/>
              </a:ext>
            </a:extLst>
          </p:cNvPr>
          <p:cNvSpPr>
            <a:spLocks noChangeArrowheads="1"/>
          </p:cNvSpPr>
          <p:nvPr/>
        </p:nvSpPr>
        <p:spPr bwMode="auto">
          <a:xfrm>
            <a:off x="4441826" y="453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84" name="Oval 984">
            <a:extLst>
              <a:ext uri="{FF2B5EF4-FFF2-40B4-BE49-F238E27FC236}">
                <a16:creationId xmlns:a16="http://schemas.microsoft.com/office/drawing/2014/main" id="{211416A5-03F8-4B71-8E4D-8A55E121AF9B}"/>
              </a:ext>
            </a:extLst>
          </p:cNvPr>
          <p:cNvSpPr>
            <a:spLocks noChangeArrowheads="1"/>
          </p:cNvSpPr>
          <p:nvPr/>
        </p:nvSpPr>
        <p:spPr bwMode="auto">
          <a:xfrm>
            <a:off x="4413251" y="427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85" name="Oval 985">
            <a:extLst>
              <a:ext uri="{FF2B5EF4-FFF2-40B4-BE49-F238E27FC236}">
                <a16:creationId xmlns:a16="http://schemas.microsoft.com/office/drawing/2014/main" id="{B8CF4676-0305-4128-BE49-AAC9A55247C8}"/>
              </a:ext>
            </a:extLst>
          </p:cNvPr>
          <p:cNvSpPr>
            <a:spLocks noChangeArrowheads="1"/>
          </p:cNvSpPr>
          <p:nvPr/>
        </p:nvSpPr>
        <p:spPr bwMode="auto">
          <a:xfrm>
            <a:off x="4648201" y="4243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86" name="Oval 986">
            <a:extLst>
              <a:ext uri="{FF2B5EF4-FFF2-40B4-BE49-F238E27FC236}">
                <a16:creationId xmlns:a16="http://schemas.microsoft.com/office/drawing/2014/main" id="{E0B863BC-570E-453A-8869-5B49052050F7}"/>
              </a:ext>
            </a:extLst>
          </p:cNvPr>
          <p:cNvSpPr>
            <a:spLocks noChangeArrowheads="1"/>
          </p:cNvSpPr>
          <p:nvPr/>
        </p:nvSpPr>
        <p:spPr bwMode="auto">
          <a:xfrm>
            <a:off x="4651376" y="415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87" name="Oval 987">
            <a:extLst>
              <a:ext uri="{FF2B5EF4-FFF2-40B4-BE49-F238E27FC236}">
                <a16:creationId xmlns:a16="http://schemas.microsoft.com/office/drawing/2014/main" id="{2F3BFC2C-BAEC-4D75-8013-BE8DDD7A4400}"/>
              </a:ext>
            </a:extLst>
          </p:cNvPr>
          <p:cNvSpPr>
            <a:spLocks noChangeArrowheads="1"/>
          </p:cNvSpPr>
          <p:nvPr/>
        </p:nvSpPr>
        <p:spPr bwMode="auto">
          <a:xfrm>
            <a:off x="4645026" y="4794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88" name="Oval 988">
            <a:extLst>
              <a:ext uri="{FF2B5EF4-FFF2-40B4-BE49-F238E27FC236}">
                <a16:creationId xmlns:a16="http://schemas.microsoft.com/office/drawing/2014/main" id="{0FFAADA7-8566-4587-86C0-00D8C17FEADA}"/>
              </a:ext>
            </a:extLst>
          </p:cNvPr>
          <p:cNvSpPr>
            <a:spLocks noChangeArrowheads="1"/>
          </p:cNvSpPr>
          <p:nvPr/>
        </p:nvSpPr>
        <p:spPr bwMode="auto">
          <a:xfrm>
            <a:off x="4540251" y="471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89" name="Oval 989">
            <a:extLst>
              <a:ext uri="{FF2B5EF4-FFF2-40B4-BE49-F238E27FC236}">
                <a16:creationId xmlns:a16="http://schemas.microsoft.com/office/drawing/2014/main" id="{BA1413C2-7E33-4034-92CA-0CBAFF980A44}"/>
              </a:ext>
            </a:extLst>
          </p:cNvPr>
          <p:cNvSpPr>
            <a:spLocks noChangeArrowheads="1"/>
          </p:cNvSpPr>
          <p:nvPr/>
        </p:nvSpPr>
        <p:spPr bwMode="auto">
          <a:xfrm>
            <a:off x="4537076" y="465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90" name="Oval 990">
            <a:extLst>
              <a:ext uri="{FF2B5EF4-FFF2-40B4-BE49-F238E27FC236}">
                <a16:creationId xmlns:a16="http://schemas.microsoft.com/office/drawing/2014/main" id="{75917A04-5E3A-4470-B20A-A979597B4681}"/>
              </a:ext>
            </a:extLst>
          </p:cNvPr>
          <p:cNvSpPr>
            <a:spLocks noChangeArrowheads="1"/>
          </p:cNvSpPr>
          <p:nvPr/>
        </p:nvSpPr>
        <p:spPr bwMode="auto">
          <a:xfrm>
            <a:off x="4530726" y="454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91" name="Oval 991">
            <a:extLst>
              <a:ext uri="{FF2B5EF4-FFF2-40B4-BE49-F238E27FC236}">
                <a16:creationId xmlns:a16="http://schemas.microsoft.com/office/drawing/2014/main" id="{98C5E8C3-83B5-4E3D-8DB1-4FA395091FC9}"/>
              </a:ext>
            </a:extLst>
          </p:cNvPr>
          <p:cNvSpPr>
            <a:spLocks noChangeArrowheads="1"/>
          </p:cNvSpPr>
          <p:nvPr/>
        </p:nvSpPr>
        <p:spPr bwMode="auto">
          <a:xfrm>
            <a:off x="4730751" y="4427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92" name="Oval 992">
            <a:extLst>
              <a:ext uri="{FF2B5EF4-FFF2-40B4-BE49-F238E27FC236}">
                <a16:creationId xmlns:a16="http://schemas.microsoft.com/office/drawing/2014/main" id="{70F7204B-C19C-4723-8B7A-2B0494233B0F}"/>
              </a:ext>
            </a:extLst>
          </p:cNvPr>
          <p:cNvSpPr>
            <a:spLocks noChangeArrowheads="1"/>
          </p:cNvSpPr>
          <p:nvPr/>
        </p:nvSpPr>
        <p:spPr bwMode="auto">
          <a:xfrm>
            <a:off x="4792664" y="4319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93" name="Oval 993">
            <a:extLst>
              <a:ext uri="{FF2B5EF4-FFF2-40B4-BE49-F238E27FC236}">
                <a16:creationId xmlns:a16="http://schemas.microsoft.com/office/drawing/2014/main" id="{1060BDAA-7899-489B-AE9D-312A5D33EAAE}"/>
              </a:ext>
            </a:extLst>
          </p:cNvPr>
          <p:cNvSpPr>
            <a:spLocks noChangeArrowheads="1"/>
          </p:cNvSpPr>
          <p:nvPr/>
        </p:nvSpPr>
        <p:spPr bwMode="auto">
          <a:xfrm>
            <a:off x="4711701" y="4192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94" name="Oval 994">
            <a:extLst>
              <a:ext uri="{FF2B5EF4-FFF2-40B4-BE49-F238E27FC236}">
                <a16:creationId xmlns:a16="http://schemas.microsoft.com/office/drawing/2014/main" id="{79AF398A-A6D2-4C37-8F2D-B5B2B71BAFA5}"/>
              </a:ext>
            </a:extLst>
          </p:cNvPr>
          <p:cNvSpPr>
            <a:spLocks noChangeArrowheads="1"/>
          </p:cNvSpPr>
          <p:nvPr/>
        </p:nvSpPr>
        <p:spPr bwMode="auto">
          <a:xfrm>
            <a:off x="4694239" y="4318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95" name="Oval 995">
            <a:extLst>
              <a:ext uri="{FF2B5EF4-FFF2-40B4-BE49-F238E27FC236}">
                <a16:creationId xmlns:a16="http://schemas.microsoft.com/office/drawing/2014/main" id="{BA34AE81-AD87-4655-B636-7CCC57D04CC5}"/>
              </a:ext>
            </a:extLst>
          </p:cNvPr>
          <p:cNvSpPr>
            <a:spLocks noChangeArrowheads="1"/>
          </p:cNvSpPr>
          <p:nvPr/>
        </p:nvSpPr>
        <p:spPr bwMode="auto">
          <a:xfrm>
            <a:off x="4837114" y="436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96" name="Oval 996">
            <a:extLst>
              <a:ext uri="{FF2B5EF4-FFF2-40B4-BE49-F238E27FC236}">
                <a16:creationId xmlns:a16="http://schemas.microsoft.com/office/drawing/2014/main" id="{FF14FC72-6879-4FC0-B5D0-3B44CC3A6E5B}"/>
              </a:ext>
            </a:extLst>
          </p:cNvPr>
          <p:cNvSpPr>
            <a:spLocks noChangeArrowheads="1"/>
          </p:cNvSpPr>
          <p:nvPr/>
        </p:nvSpPr>
        <p:spPr bwMode="auto">
          <a:xfrm>
            <a:off x="5561014" y="537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97" name="Oval 997">
            <a:extLst>
              <a:ext uri="{FF2B5EF4-FFF2-40B4-BE49-F238E27FC236}">
                <a16:creationId xmlns:a16="http://schemas.microsoft.com/office/drawing/2014/main" id="{9BE71C41-BE01-4306-AAFF-CFE7C7281A04}"/>
              </a:ext>
            </a:extLst>
          </p:cNvPr>
          <p:cNvSpPr>
            <a:spLocks noChangeArrowheads="1"/>
          </p:cNvSpPr>
          <p:nvPr/>
        </p:nvSpPr>
        <p:spPr bwMode="auto">
          <a:xfrm>
            <a:off x="5006976" y="5256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98" name="Oval 998">
            <a:extLst>
              <a:ext uri="{FF2B5EF4-FFF2-40B4-BE49-F238E27FC236}">
                <a16:creationId xmlns:a16="http://schemas.microsoft.com/office/drawing/2014/main" id="{9804B6C3-1654-4838-85E0-9E1B4D2A583B}"/>
              </a:ext>
            </a:extLst>
          </p:cNvPr>
          <p:cNvSpPr>
            <a:spLocks noChangeArrowheads="1"/>
          </p:cNvSpPr>
          <p:nvPr/>
        </p:nvSpPr>
        <p:spPr bwMode="auto">
          <a:xfrm>
            <a:off x="5041901" y="5395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99" name="Oval 999">
            <a:extLst>
              <a:ext uri="{FF2B5EF4-FFF2-40B4-BE49-F238E27FC236}">
                <a16:creationId xmlns:a16="http://schemas.microsoft.com/office/drawing/2014/main" id="{A7E733B1-64DE-4576-93C3-4300BFE796FD}"/>
              </a:ext>
            </a:extLst>
          </p:cNvPr>
          <p:cNvSpPr>
            <a:spLocks noChangeArrowheads="1"/>
          </p:cNvSpPr>
          <p:nvPr/>
        </p:nvSpPr>
        <p:spPr bwMode="auto">
          <a:xfrm>
            <a:off x="5068889" y="5148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00" name="Oval 1000">
            <a:extLst>
              <a:ext uri="{FF2B5EF4-FFF2-40B4-BE49-F238E27FC236}">
                <a16:creationId xmlns:a16="http://schemas.microsoft.com/office/drawing/2014/main" id="{ECFB7CD8-7741-411E-A3B6-2EF895509CDA}"/>
              </a:ext>
            </a:extLst>
          </p:cNvPr>
          <p:cNvSpPr>
            <a:spLocks noChangeArrowheads="1"/>
          </p:cNvSpPr>
          <p:nvPr/>
        </p:nvSpPr>
        <p:spPr bwMode="auto">
          <a:xfrm>
            <a:off x="5072064" y="506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01" name="Oval 1001">
            <a:extLst>
              <a:ext uri="{FF2B5EF4-FFF2-40B4-BE49-F238E27FC236}">
                <a16:creationId xmlns:a16="http://schemas.microsoft.com/office/drawing/2014/main" id="{CB45DC86-CBB8-435B-8303-456DBB96FEDD}"/>
              </a:ext>
            </a:extLst>
          </p:cNvPr>
          <p:cNvSpPr>
            <a:spLocks noChangeArrowheads="1"/>
          </p:cNvSpPr>
          <p:nvPr/>
        </p:nvSpPr>
        <p:spPr bwMode="auto">
          <a:xfrm>
            <a:off x="4970464" y="514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02" name="Oval 1002">
            <a:extLst>
              <a:ext uri="{FF2B5EF4-FFF2-40B4-BE49-F238E27FC236}">
                <a16:creationId xmlns:a16="http://schemas.microsoft.com/office/drawing/2014/main" id="{35B80D9D-1C08-4A86-A2CE-CAA7624E83B5}"/>
              </a:ext>
            </a:extLst>
          </p:cNvPr>
          <p:cNvSpPr>
            <a:spLocks noChangeArrowheads="1"/>
          </p:cNvSpPr>
          <p:nvPr/>
        </p:nvSpPr>
        <p:spPr bwMode="auto">
          <a:xfrm>
            <a:off x="5032376" y="562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03" name="Oval 1003">
            <a:extLst>
              <a:ext uri="{FF2B5EF4-FFF2-40B4-BE49-F238E27FC236}">
                <a16:creationId xmlns:a16="http://schemas.microsoft.com/office/drawing/2014/main" id="{D02DAA00-CED7-46AF-BABC-692F957B81EB}"/>
              </a:ext>
            </a:extLst>
          </p:cNvPr>
          <p:cNvSpPr>
            <a:spLocks noChangeArrowheads="1"/>
          </p:cNvSpPr>
          <p:nvPr/>
        </p:nvSpPr>
        <p:spPr bwMode="auto">
          <a:xfrm>
            <a:off x="4957764" y="555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04" name="Oval 1004">
            <a:extLst>
              <a:ext uri="{FF2B5EF4-FFF2-40B4-BE49-F238E27FC236}">
                <a16:creationId xmlns:a16="http://schemas.microsoft.com/office/drawing/2014/main" id="{4869285C-0452-4135-8550-CFE2E343E980}"/>
              </a:ext>
            </a:extLst>
          </p:cNvPr>
          <p:cNvSpPr>
            <a:spLocks noChangeArrowheads="1"/>
          </p:cNvSpPr>
          <p:nvPr/>
        </p:nvSpPr>
        <p:spPr bwMode="auto">
          <a:xfrm>
            <a:off x="5091114" y="5462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05" name="Oval 1005">
            <a:extLst>
              <a:ext uri="{FF2B5EF4-FFF2-40B4-BE49-F238E27FC236}">
                <a16:creationId xmlns:a16="http://schemas.microsoft.com/office/drawing/2014/main" id="{04AA2AFB-4508-4756-9E21-BDD8AA4714F9}"/>
              </a:ext>
            </a:extLst>
          </p:cNvPr>
          <p:cNvSpPr>
            <a:spLocks noChangeArrowheads="1"/>
          </p:cNvSpPr>
          <p:nvPr/>
        </p:nvSpPr>
        <p:spPr bwMode="auto">
          <a:xfrm>
            <a:off x="5151439" y="5332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06" name="Oval 1006">
            <a:extLst>
              <a:ext uri="{FF2B5EF4-FFF2-40B4-BE49-F238E27FC236}">
                <a16:creationId xmlns:a16="http://schemas.microsoft.com/office/drawing/2014/main" id="{1F756864-CFB3-44E5-B8E1-669C07C0A7CC}"/>
              </a:ext>
            </a:extLst>
          </p:cNvPr>
          <p:cNvSpPr>
            <a:spLocks noChangeArrowheads="1"/>
          </p:cNvSpPr>
          <p:nvPr/>
        </p:nvSpPr>
        <p:spPr bwMode="auto">
          <a:xfrm>
            <a:off x="5186364" y="5472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07" name="Oval 1007">
            <a:extLst>
              <a:ext uri="{FF2B5EF4-FFF2-40B4-BE49-F238E27FC236}">
                <a16:creationId xmlns:a16="http://schemas.microsoft.com/office/drawing/2014/main" id="{8084285C-7E6A-4183-93BD-6A24F9A1B458}"/>
              </a:ext>
            </a:extLst>
          </p:cNvPr>
          <p:cNvSpPr>
            <a:spLocks noChangeArrowheads="1"/>
          </p:cNvSpPr>
          <p:nvPr/>
        </p:nvSpPr>
        <p:spPr bwMode="auto">
          <a:xfrm>
            <a:off x="5213351" y="5224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08" name="Oval 1008">
            <a:extLst>
              <a:ext uri="{FF2B5EF4-FFF2-40B4-BE49-F238E27FC236}">
                <a16:creationId xmlns:a16="http://schemas.microsoft.com/office/drawing/2014/main" id="{5ED8F5A4-D9CC-482C-93FD-24CA40749B36}"/>
              </a:ext>
            </a:extLst>
          </p:cNvPr>
          <p:cNvSpPr>
            <a:spLocks noChangeArrowheads="1"/>
          </p:cNvSpPr>
          <p:nvPr/>
        </p:nvSpPr>
        <p:spPr bwMode="auto">
          <a:xfrm>
            <a:off x="5216526" y="513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09" name="Oval 1009">
            <a:extLst>
              <a:ext uri="{FF2B5EF4-FFF2-40B4-BE49-F238E27FC236}">
                <a16:creationId xmlns:a16="http://schemas.microsoft.com/office/drawing/2014/main" id="{AF0A080D-7FFF-4895-8B3F-40A403BA6F1E}"/>
              </a:ext>
            </a:extLst>
          </p:cNvPr>
          <p:cNvSpPr>
            <a:spLocks noChangeArrowheads="1"/>
          </p:cNvSpPr>
          <p:nvPr/>
        </p:nvSpPr>
        <p:spPr bwMode="auto">
          <a:xfrm>
            <a:off x="5114926" y="522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10" name="Oval 1010">
            <a:extLst>
              <a:ext uri="{FF2B5EF4-FFF2-40B4-BE49-F238E27FC236}">
                <a16:creationId xmlns:a16="http://schemas.microsoft.com/office/drawing/2014/main" id="{74663726-4102-4134-B2DE-031C2793E443}"/>
              </a:ext>
            </a:extLst>
          </p:cNvPr>
          <p:cNvSpPr>
            <a:spLocks noChangeArrowheads="1"/>
          </p:cNvSpPr>
          <p:nvPr/>
        </p:nvSpPr>
        <p:spPr bwMode="auto">
          <a:xfrm>
            <a:off x="5202239" y="555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11" name="Oval 1011">
            <a:extLst>
              <a:ext uri="{FF2B5EF4-FFF2-40B4-BE49-F238E27FC236}">
                <a16:creationId xmlns:a16="http://schemas.microsoft.com/office/drawing/2014/main" id="{5AD659D2-36CB-4D56-B8B0-211C78D3C860}"/>
              </a:ext>
            </a:extLst>
          </p:cNvPr>
          <p:cNvSpPr>
            <a:spLocks noChangeArrowheads="1"/>
          </p:cNvSpPr>
          <p:nvPr/>
        </p:nvSpPr>
        <p:spPr bwMode="auto">
          <a:xfrm>
            <a:off x="5137151" y="613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12" name="Oval 1012">
            <a:extLst>
              <a:ext uri="{FF2B5EF4-FFF2-40B4-BE49-F238E27FC236}">
                <a16:creationId xmlns:a16="http://schemas.microsoft.com/office/drawing/2014/main" id="{538CEDCE-36F6-4DC3-9601-63634B85A73A}"/>
              </a:ext>
            </a:extLst>
          </p:cNvPr>
          <p:cNvSpPr>
            <a:spLocks noChangeArrowheads="1"/>
          </p:cNvSpPr>
          <p:nvPr/>
        </p:nvSpPr>
        <p:spPr bwMode="auto">
          <a:xfrm>
            <a:off x="5226051" y="531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13" name="Oval 1013">
            <a:extLst>
              <a:ext uri="{FF2B5EF4-FFF2-40B4-BE49-F238E27FC236}">
                <a16:creationId xmlns:a16="http://schemas.microsoft.com/office/drawing/2014/main" id="{F020183C-A56C-4334-8460-AB229054E91E}"/>
              </a:ext>
            </a:extLst>
          </p:cNvPr>
          <p:cNvSpPr>
            <a:spLocks noChangeArrowheads="1"/>
          </p:cNvSpPr>
          <p:nvPr/>
        </p:nvSpPr>
        <p:spPr bwMode="auto">
          <a:xfrm>
            <a:off x="5264151" y="5419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14" name="Oval 1014">
            <a:extLst>
              <a:ext uri="{FF2B5EF4-FFF2-40B4-BE49-F238E27FC236}">
                <a16:creationId xmlns:a16="http://schemas.microsoft.com/office/drawing/2014/main" id="{DF5132A0-FCB4-4A70-BDE2-8F3C5C004D0A}"/>
              </a:ext>
            </a:extLst>
          </p:cNvPr>
          <p:cNvSpPr>
            <a:spLocks noChangeArrowheads="1"/>
          </p:cNvSpPr>
          <p:nvPr/>
        </p:nvSpPr>
        <p:spPr bwMode="auto">
          <a:xfrm>
            <a:off x="5299076" y="5559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15" name="Oval 1015">
            <a:extLst>
              <a:ext uri="{FF2B5EF4-FFF2-40B4-BE49-F238E27FC236}">
                <a16:creationId xmlns:a16="http://schemas.microsoft.com/office/drawing/2014/main" id="{3E0D6733-8DE4-4BDB-BC55-9DE69BD79F30}"/>
              </a:ext>
            </a:extLst>
          </p:cNvPr>
          <p:cNvSpPr>
            <a:spLocks noChangeArrowheads="1"/>
          </p:cNvSpPr>
          <p:nvPr/>
        </p:nvSpPr>
        <p:spPr bwMode="auto">
          <a:xfrm>
            <a:off x="5326064" y="531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16" name="Oval 1016">
            <a:extLst>
              <a:ext uri="{FF2B5EF4-FFF2-40B4-BE49-F238E27FC236}">
                <a16:creationId xmlns:a16="http://schemas.microsoft.com/office/drawing/2014/main" id="{E05288B6-98AE-4A71-AB87-DFB4DC052009}"/>
              </a:ext>
            </a:extLst>
          </p:cNvPr>
          <p:cNvSpPr>
            <a:spLocks noChangeArrowheads="1"/>
          </p:cNvSpPr>
          <p:nvPr/>
        </p:nvSpPr>
        <p:spPr bwMode="auto">
          <a:xfrm>
            <a:off x="5329239" y="522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17" name="Oval 1017">
            <a:extLst>
              <a:ext uri="{FF2B5EF4-FFF2-40B4-BE49-F238E27FC236}">
                <a16:creationId xmlns:a16="http://schemas.microsoft.com/office/drawing/2014/main" id="{7029E3CF-9869-42DB-BBDE-94AFFDF248DE}"/>
              </a:ext>
            </a:extLst>
          </p:cNvPr>
          <p:cNvSpPr>
            <a:spLocks noChangeArrowheads="1"/>
          </p:cNvSpPr>
          <p:nvPr/>
        </p:nvSpPr>
        <p:spPr bwMode="auto">
          <a:xfrm>
            <a:off x="5303839" y="5097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18" name="Oval 1018">
            <a:extLst>
              <a:ext uri="{FF2B5EF4-FFF2-40B4-BE49-F238E27FC236}">
                <a16:creationId xmlns:a16="http://schemas.microsoft.com/office/drawing/2014/main" id="{1A95CBF9-5E18-4B52-8F47-691515A42102}"/>
              </a:ext>
            </a:extLst>
          </p:cNvPr>
          <p:cNvSpPr>
            <a:spLocks noChangeArrowheads="1"/>
          </p:cNvSpPr>
          <p:nvPr/>
        </p:nvSpPr>
        <p:spPr bwMode="auto">
          <a:xfrm>
            <a:off x="4808539" y="586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19" name="Oval 1019">
            <a:extLst>
              <a:ext uri="{FF2B5EF4-FFF2-40B4-BE49-F238E27FC236}">
                <a16:creationId xmlns:a16="http://schemas.microsoft.com/office/drawing/2014/main" id="{0B76882A-6788-46E3-921D-7C9C4B60C263}"/>
              </a:ext>
            </a:extLst>
          </p:cNvPr>
          <p:cNvSpPr>
            <a:spLocks noChangeArrowheads="1"/>
          </p:cNvSpPr>
          <p:nvPr/>
        </p:nvSpPr>
        <p:spPr bwMode="auto">
          <a:xfrm>
            <a:off x="5443539" y="563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20" name="Oval 1020">
            <a:extLst>
              <a:ext uri="{FF2B5EF4-FFF2-40B4-BE49-F238E27FC236}">
                <a16:creationId xmlns:a16="http://schemas.microsoft.com/office/drawing/2014/main" id="{3B30B540-B834-41C1-A40E-33748B94849D}"/>
              </a:ext>
            </a:extLst>
          </p:cNvPr>
          <p:cNvSpPr>
            <a:spLocks noChangeArrowheads="1"/>
          </p:cNvSpPr>
          <p:nvPr/>
        </p:nvSpPr>
        <p:spPr bwMode="auto">
          <a:xfrm>
            <a:off x="5470526" y="5387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21" name="Oval 1021">
            <a:extLst>
              <a:ext uri="{FF2B5EF4-FFF2-40B4-BE49-F238E27FC236}">
                <a16:creationId xmlns:a16="http://schemas.microsoft.com/office/drawing/2014/main" id="{AB836BE1-7755-4332-BCCB-024E53F8BBAB}"/>
              </a:ext>
            </a:extLst>
          </p:cNvPr>
          <p:cNvSpPr>
            <a:spLocks noChangeArrowheads="1"/>
          </p:cNvSpPr>
          <p:nvPr/>
        </p:nvSpPr>
        <p:spPr bwMode="auto">
          <a:xfrm>
            <a:off x="5473701" y="530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22" name="Oval 1022">
            <a:extLst>
              <a:ext uri="{FF2B5EF4-FFF2-40B4-BE49-F238E27FC236}">
                <a16:creationId xmlns:a16="http://schemas.microsoft.com/office/drawing/2014/main" id="{5B358B72-6958-4BBD-9782-58375BB35D38}"/>
              </a:ext>
            </a:extLst>
          </p:cNvPr>
          <p:cNvSpPr>
            <a:spLocks noChangeArrowheads="1"/>
          </p:cNvSpPr>
          <p:nvPr/>
        </p:nvSpPr>
        <p:spPr bwMode="auto">
          <a:xfrm>
            <a:off x="5372101" y="5386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23" name="Oval 1023">
            <a:extLst>
              <a:ext uri="{FF2B5EF4-FFF2-40B4-BE49-F238E27FC236}">
                <a16:creationId xmlns:a16="http://schemas.microsoft.com/office/drawing/2014/main" id="{0AC0F2F9-9A1A-452F-BD3C-69D8F6DF594C}"/>
              </a:ext>
            </a:extLst>
          </p:cNvPr>
          <p:cNvSpPr>
            <a:spLocks noChangeArrowheads="1"/>
          </p:cNvSpPr>
          <p:nvPr/>
        </p:nvSpPr>
        <p:spPr bwMode="auto">
          <a:xfrm>
            <a:off x="5448301" y="517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24" name="Oval 1024">
            <a:extLst>
              <a:ext uri="{FF2B5EF4-FFF2-40B4-BE49-F238E27FC236}">
                <a16:creationId xmlns:a16="http://schemas.microsoft.com/office/drawing/2014/main" id="{FF76DD47-2D3C-488A-AA87-DA45F50D2AFF}"/>
              </a:ext>
            </a:extLst>
          </p:cNvPr>
          <p:cNvSpPr>
            <a:spLocks noChangeArrowheads="1"/>
          </p:cNvSpPr>
          <p:nvPr/>
        </p:nvSpPr>
        <p:spPr bwMode="auto">
          <a:xfrm>
            <a:off x="5408614" y="5078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25" name="Oval 1025">
            <a:extLst>
              <a:ext uri="{FF2B5EF4-FFF2-40B4-BE49-F238E27FC236}">
                <a16:creationId xmlns:a16="http://schemas.microsoft.com/office/drawing/2014/main" id="{E9A9CED3-F01E-4BEB-BB32-62018730E4F9}"/>
              </a:ext>
            </a:extLst>
          </p:cNvPr>
          <p:cNvSpPr>
            <a:spLocks noChangeArrowheads="1"/>
          </p:cNvSpPr>
          <p:nvPr/>
        </p:nvSpPr>
        <p:spPr bwMode="auto">
          <a:xfrm>
            <a:off x="5461001" y="5530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26" name="Oval 1026">
            <a:extLst>
              <a:ext uri="{FF2B5EF4-FFF2-40B4-BE49-F238E27FC236}">
                <a16:creationId xmlns:a16="http://schemas.microsoft.com/office/drawing/2014/main" id="{E1036602-1975-4097-B15E-6723B7DC2040}"/>
              </a:ext>
            </a:extLst>
          </p:cNvPr>
          <p:cNvSpPr>
            <a:spLocks noChangeArrowheads="1"/>
          </p:cNvSpPr>
          <p:nvPr/>
        </p:nvSpPr>
        <p:spPr bwMode="auto">
          <a:xfrm>
            <a:off x="4594226" y="5354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27" name="Oval 1027">
            <a:extLst>
              <a:ext uri="{FF2B5EF4-FFF2-40B4-BE49-F238E27FC236}">
                <a16:creationId xmlns:a16="http://schemas.microsoft.com/office/drawing/2014/main" id="{1AC81ED3-EBCD-4C2D-976F-B0BDF859A800}"/>
              </a:ext>
            </a:extLst>
          </p:cNvPr>
          <p:cNvSpPr>
            <a:spLocks noChangeArrowheads="1"/>
          </p:cNvSpPr>
          <p:nvPr/>
        </p:nvSpPr>
        <p:spPr bwMode="auto">
          <a:xfrm>
            <a:off x="5640389" y="548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28" name="Oval 1028">
            <a:extLst>
              <a:ext uri="{FF2B5EF4-FFF2-40B4-BE49-F238E27FC236}">
                <a16:creationId xmlns:a16="http://schemas.microsoft.com/office/drawing/2014/main" id="{62342F14-5E95-4C9C-92B2-E5CF01DF6A86}"/>
              </a:ext>
            </a:extLst>
          </p:cNvPr>
          <p:cNvSpPr>
            <a:spLocks noChangeArrowheads="1"/>
          </p:cNvSpPr>
          <p:nvPr/>
        </p:nvSpPr>
        <p:spPr bwMode="auto">
          <a:xfrm>
            <a:off x="5667376" y="524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29" name="Oval 1029">
            <a:extLst>
              <a:ext uri="{FF2B5EF4-FFF2-40B4-BE49-F238E27FC236}">
                <a16:creationId xmlns:a16="http://schemas.microsoft.com/office/drawing/2014/main" id="{02867E17-EE50-43EF-B681-EA41983B6445}"/>
              </a:ext>
            </a:extLst>
          </p:cNvPr>
          <p:cNvSpPr>
            <a:spLocks noChangeArrowheads="1"/>
          </p:cNvSpPr>
          <p:nvPr/>
        </p:nvSpPr>
        <p:spPr bwMode="auto">
          <a:xfrm>
            <a:off x="5670551" y="5156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30" name="Oval 1030">
            <a:extLst>
              <a:ext uri="{FF2B5EF4-FFF2-40B4-BE49-F238E27FC236}">
                <a16:creationId xmlns:a16="http://schemas.microsoft.com/office/drawing/2014/main" id="{85D3996F-60BD-437E-A826-69CA6826EF81}"/>
              </a:ext>
            </a:extLst>
          </p:cNvPr>
          <p:cNvSpPr>
            <a:spLocks noChangeArrowheads="1"/>
          </p:cNvSpPr>
          <p:nvPr/>
        </p:nvSpPr>
        <p:spPr bwMode="auto">
          <a:xfrm>
            <a:off x="5586414" y="5114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31" name="Oval 1031">
            <a:extLst>
              <a:ext uri="{FF2B5EF4-FFF2-40B4-BE49-F238E27FC236}">
                <a16:creationId xmlns:a16="http://schemas.microsoft.com/office/drawing/2014/main" id="{1C40965C-C5F0-499C-9A3A-8A80BB0FAFAB}"/>
              </a:ext>
            </a:extLst>
          </p:cNvPr>
          <p:cNvSpPr>
            <a:spLocks noChangeArrowheads="1"/>
          </p:cNvSpPr>
          <p:nvPr/>
        </p:nvSpPr>
        <p:spPr bwMode="auto">
          <a:xfrm>
            <a:off x="5568951" y="5240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32" name="Oval 1032">
            <a:extLst>
              <a:ext uri="{FF2B5EF4-FFF2-40B4-BE49-F238E27FC236}">
                <a16:creationId xmlns:a16="http://schemas.microsoft.com/office/drawing/2014/main" id="{925D623B-984D-4438-93E3-2238D5E924B6}"/>
              </a:ext>
            </a:extLst>
          </p:cNvPr>
          <p:cNvSpPr>
            <a:spLocks noChangeArrowheads="1"/>
          </p:cNvSpPr>
          <p:nvPr/>
        </p:nvSpPr>
        <p:spPr bwMode="auto">
          <a:xfrm>
            <a:off x="5689601" y="555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33" name="Oval 1033">
            <a:extLst>
              <a:ext uri="{FF2B5EF4-FFF2-40B4-BE49-F238E27FC236}">
                <a16:creationId xmlns:a16="http://schemas.microsoft.com/office/drawing/2014/main" id="{158225F3-6E8B-46FD-96B6-915D8922016F}"/>
              </a:ext>
            </a:extLst>
          </p:cNvPr>
          <p:cNvSpPr>
            <a:spLocks noChangeArrowheads="1"/>
          </p:cNvSpPr>
          <p:nvPr/>
        </p:nvSpPr>
        <p:spPr bwMode="auto">
          <a:xfrm>
            <a:off x="5538789" y="545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34" name="Oval 1034">
            <a:extLst>
              <a:ext uri="{FF2B5EF4-FFF2-40B4-BE49-F238E27FC236}">
                <a16:creationId xmlns:a16="http://schemas.microsoft.com/office/drawing/2014/main" id="{50055090-7DC5-49A1-8537-93B18E91E191}"/>
              </a:ext>
            </a:extLst>
          </p:cNvPr>
          <p:cNvSpPr>
            <a:spLocks noChangeArrowheads="1"/>
          </p:cNvSpPr>
          <p:nvPr/>
        </p:nvSpPr>
        <p:spPr bwMode="auto">
          <a:xfrm>
            <a:off x="5657851" y="5384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35" name="Oval 1035">
            <a:extLst>
              <a:ext uri="{FF2B5EF4-FFF2-40B4-BE49-F238E27FC236}">
                <a16:creationId xmlns:a16="http://schemas.microsoft.com/office/drawing/2014/main" id="{E5EE8DCB-1823-4E90-9AC8-952BFC6C31C6}"/>
              </a:ext>
            </a:extLst>
          </p:cNvPr>
          <p:cNvSpPr>
            <a:spLocks noChangeArrowheads="1"/>
          </p:cNvSpPr>
          <p:nvPr/>
        </p:nvSpPr>
        <p:spPr bwMode="auto">
          <a:xfrm>
            <a:off x="5749926" y="542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36" name="Oval 1036">
            <a:extLst>
              <a:ext uri="{FF2B5EF4-FFF2-40B4-BE49-F238E27FC236}">
                <a16:creationId xmlns:a16="http://schemas.microsoft.com/office/drawing/2014/main" id="{914A4615-8CAE-4583-9C5E-58C3341069E8}"/>
              </a:ext>
            </a:extLst>
          </p:cNvPr>
          <p:cNvSpPr>
            <a:spLocks noChangeArrowheads="1"/>
          </p:cNvSpPr>
          <p:nvPr/>
        </p:nvSpPr>
        <p:spPr bwMode="auto">
          <a:xfrm>
            <a:off x="5730876" y="519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37" name="Oval 1037">
            <a:extLst>
              <a:ext uri="{FF2B5EF4-FFF2-40B4-BE49-F238E27FC236}">
                <a16:creationId xmlns:a16="http://schemas.microsoft.com/office/drawing/2014/main" id="{39762DE4-39B4-4178-A564-EBB33C79FE02}"/>
              </a:ext>
            </a:extLst>
          </p:cNvPr>
          <p:cNvSpPr>
            <a:spLocks noChangeArrowheads="1"/>
          </p:cNvSpPr>
          <p:nvPr/>
        </p:nvSpPr>
        <p:spPr bwMode="auto">
          <a:xfrm>
            <a:off x="5713414" y="531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38" name="Oval 1038">
            <a:extLst>
              <a:ext uri="{FF2B5EF4-FFF2-40B4-BE49-F238E27FC236}">
                <a16:creationId xmlns:a16="http://schemas.microsoft.com/office/drawing/2014/main" id="{09CE7893-B751-472A-8A75-80E89F90A73A}"/>
              </a:ext>
            </a:extLst>
          </p:cNvPr>
          <p:cNvSpPr>
            <a:spLocks noChangeArrowheads="1"/>
          </p:cNvSpPr>
          <p:nvPr/>
        </p:nvSpPr>
        <p:spPr bwMode="auto">
          <a:xfrm>
            <a:off x="5037139" y="4379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39" name="Oval 1039">
            <a:extLst>
              <a:ext uri="{FF2B5EF4-FFF2-40B4-BE49-F238E27FC236}">
                <a16:creationId xmlns:a16="http://schemas.microsoft.com/office/drawing/2014/main" id="{6E99D734-10CA-44C1-8090-1FFF971F67D2}"/>
              </a:ext>
            </a:extLst>
          </p:cNvPr>
          <p:cNvSpPr>
            <a:spLocks noChangeArrowheads="1"/>
          </p:cNvSpPr>
          <p:nvPr/>
        </p:nvSpPr>
        <p:spPr bwMode="auto">
          <a:xfrm>
            <a:off x="5078414" y="4945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40" name="Oval 1040">
            <a:extLst>
              <a:ext uri="{FF2B5EF4-FFF2-40B4-BE49-F238E27FC236}">
                <a16:creationId xmlns:a16="http://schemas.microsoft.com/office/drawing/2014/main" id="{585C38ED-58CC-49D0-A55B-08DCDB9E76A1}"/>
              </a:ext>
            </a:extLst>
          </p:cNvPr>
          <p:cNvSpPr>
            <a:spLocks noChangeArrowheads="1"/>
          </p:cNvSpPr>
          <p:nvPr/>
        </p:nvSpPr>
        <p:spPr bwMode="auto">
          <a:xfrm>
            <a:off x="5029201" y="446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41" name="Oval 1041">
            <a:extLst>
              <a:ext uri="{FF2B5EF4-FFF2-40B4-BE49-F238E27FC236}">
                <a16:creationId xmlns:a16="http://schemas.microsoft.com/office/drawing/2014/main" id="{01BD7578-081D-458C-866B-5191266CE3A3}"/>
              </a:ext>
            </a:extLst>
          </p:cNvPr>
          <p:cNvSpPr>
            <a:spLocks noChangeArrowheads="1"/>
          </p:cNvSpPr>
          <p:nvPr/>
        </p:nvSpPr>
        <p:spPr bwMode="auto">
          <a:xfrm>
            <a:off x="5181601" y="445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42" name="Oval 1042">
            <a:extLst>
              <a:ext uri="{FF2B5EF4-FFF2-40B4-BE49-F238E27FC236}">
                <a16:creationId xmlns:a16="http://schemas.microsoft.com/office/drawing/2014/main" id="{2DE31D1C-2D40-4C23-9E5F-01260EA76B6F}"/>
              </a:ext>
            </a:extLst>
          </p:cNvPr>
          <p:cNvSpPr>
            <a:spLocks noChangeArrowheads="1"/>
          </p:cNvSpPr>
          <p:nvPr/>
        </p:nvSpPr>
        <p:spPr bwMode="auto">
          <a:xfrm>
            <a:off x="5243514" y="434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43" name="Oval 1043">
            <a:extLst>
              <a:ext uri="{FF2B5EF4-FFF2-40B4-BE49-F238E27FC236}">
                <a16:creationId xmlns:a16="http://schemas.microsoft.com/office/drawing/2014/main" id="{350252F4-F99D-42FD-BE07-67D0F9518150}"/>
              </a:ext>
            </a:extLst>
          </p:cNvPr>
          <p:cNvSpPr>
            <a:spLocks noChangeArrowheads="1"/>
          </p:cNvSpPr>
          <p:nvPr/>
        </p:nvSpPr>
        <p:spPr bwMode="auto">
          <a:xfrm>
            <a:off x="5145089" y="434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44" name="Oval 1044">
            <a:extLst>
              <a:ext uri="{FF2B5EF4-FFF2-40B4-BE49-F238E27FC236}">
                <a16:creationId xmlns:a16="http://schemas.microsoft.com/office/drawing/2014/main" id="{1CAF925B-9CE5-4E4F-A851-39FA836EBFD0}"/>
              </a:ext>
            </a:extLst>
          </p:cNvPr>
          <p:cNvSpPr>
            <a:spLocks noChangeArrowheads="1"/>
          </p:cNvSpPr>
          <p:nvPr/>
        </p:nvSpPr>
        <p:spPr bwMode="auto">
          <a:xfrm>
            <a:off x="5256214" y="4433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45" name="Oval 1045">
            <a:extLst>
              <a:ext uri="{FF2B5EF4-FFF2-40B4-BE49-F238E27FC236}">
                <a16:creationId xmlns:a16="http://schemas.microsoft.com/office/drawing/2014/main" id="{C24A36A6-99A9-4BF3-B27A-F4A74144A477}"/>
              </a:ext>
            </a:extLst>
          </p:cNvPr>
          <p:cNvSpPr>
            <a:spLocks noChangeArrowheads="1"/>
          </p:cNvSpPr>
          <p:nvPr/>
        </p:nvSpPr>
        <p:spPr bwMode="auto">
          <a:xfrm>
            <a:off x="5356226" y="4435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46" name="Oval 1046">
            <a:extLst>
              <a:ext uri="{FF2B5EF4-FFF2-40B4-BE49-F238E27FC236}">
                <a16:creationId xmlns:a16="http://schemas.microsoft.com/office/drawing/2014/main" id="{2488559E-B722-4F50-AA49-CC997B100B25}"/>
              </a:ext>
            </a:extLst>
          </p:cNvPr>
          <p:cNvSpPr>
            <a:spLocks noChangeArrowheads="1"/>
          </p:cNvSpPr>
          <p:nvPr/>
        </p:nvSpPr>
        <p:spPr bwMode="auto">
          <a:xfrm>
            <a:off x="5359401" y="4349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47" name="Oval 1047">
            <a:extLst>
              <a:ext uri="{FF2B5EF4-FFF2-40B4-BE49-F238E27FC236}">
                <a16:creationId xmlns:a16="http://schemas.microsoft.com/office/drawing/2014/main" id="{B953C001-6293-4B0D-AC85-758CDC6DB3F7}"/>
              </a:ext>
            </a:extLst>
          </p:cNvPr>
          <p:cNvSpPr>
            <a:spLocks noChangeArrowheads="1"/>
          </p:cNvSpPr>
          <p:nvPr/>
        </p:nvSpPr>
        <p:spPr bwMode="auto">
          <a:xfrm>
            <a:off x="4622801" y="452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48" name="Oval 1048">
            <a:extLst>
              <a:ext uri="{FF2B5EF4-FFF2-40B4-BE49-F238E27FC236}">
                <a16:creationId xmlns:a16="http://schemas.microsoft.com/office/drawing/2014/main" id="{097D914E-79CA-4191-8705-811AD9825BE3}"/>
              </a:ext>
            </a:extLst>
          </p:cNvPr>
          <p:cNvSpPr>
            <a:spLocks noChangeArrowheads="1"/>
          </p:cNvSpPr>
          <p:nvPr/>
        </p:nvSpPr>
        <p:spPr bwMode="auto">
          <a:xfrm>
            <a:off x="5238751" y="5019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49" name="Oval 1049">
            <a:extLst>
              <a:ext uri="{FF2B5EF4-FFF2-40B4-BE49-F238E27FC236}">
                <a16:creationId xmlns:a16="http://schemas.microsoft.com/office/drawing/2014/main" id="{BC692B4B-A743-496B-8921-01F8CD27ED13}"/>
              </a:ext>
            </a:extLst>
          </p:cNvPr>
          <p:cNvSpPr>
            <a:spLocks noChangeArrowheads="1"/>
          </p:cNvSpPr>
          <p:nvPr/>
        </p:nvSpPr>
        <p:spPr bwMode="auto">
          <a:xfrm>
            <a:off x="5465764" y="4564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50" name="Oval 1050">
            <a:extLst>
              <a:ext uri="{FF2B5EF4-FFF2-40B4-BE49-F238E27FC236}">
                <a16:creationId xmlns:a16="http://schemas.microsoft.com/office/drawing/2014/main" id="{87769F24-A1C2-469C-B22A-2568F0E7FDAA}"/>
              </a:ext>
            </a:extLst>
          </p:cNvPr>
          <p:cNvSpPr>
            <a:spLocks noChangeArrowheads="1"/>
          </p:cNvSpPr>
          <p:nvPr/>
        </p:nvSpPr>
        <p:spPr bwMode="auto">
          <a:xfrm>
            <a:off x="5473701" y="475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51" name="Oval 1051">
            <a:extLst>
              <a:ext uri="{FF2B5EF4-FFF2-40B4-BE49-F238E27FC236}">
                <a16:creationId xmlns:a16="http://schemas.microsoft.com/office/drawing/2014/main" id="{0A391DB3-9069-4F92-956C-E9B65B652ADC}"/>
              </a:ext>
            </a:extLst>
          </p:cNvPr>
          <p:cNvSpPr>
            <a:spLocks noChangeArrowheads="1"/>
          </p:cNvSpPr>
          <p:nvPr/>
        </p:nvSpPr>
        <p:spPr bwMode="auto">
          <a:xfrm>
            <a:off x="5500689" y="4511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52" name="Oval 1052">
            <a:extLst>
              <a:ext uri="{FF2B5EF4-FFF2-40B4-BE49-F238E27FC236}">
                <a16:creationId xmlns:a16="http://schemas.microsoft.com/office/drawing/2014/main" id="{17BEB798-8DA7-44E8-BD5B-6704372377B1}"/>
              </a:ext>
            </a:extLst>
          </p:cNvPr>
          <p:cNvSpPr>
            <a:spLocks noChangeArrowheads="1"/>
          </p:cNvSpPr>
          <p:nvPr/>
        </p:nvSpPr>
        <p:spPr bwMode="auto">
          <a:xfrm>
            <a:off x="5503864" y="442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53" name="Oval 1053">
            <a:extLst>
              <a:ext uri="{FF2B5EF4-FFF2-40B4-BE49-F238E27FC236}">
                <a16:creationId xmlns:a16="http://schemas.microsoft.com/office/drawing/2014/main" id="{5960F962-9882-4410-8F2A-DB5B37A50137}"/>
              </a:ext>
            </a:extLst>
          </p:cNvPr>
          <p:cNvSpPr>
            <a:spLocks noChangeArrowheads="1"/>
          </p:cNvSpPr>
          <p:nvPr/>
        </p:nvSpPr>
        <p:spPr bwMode="auto">
          <a:xfrm>
            <a:off x="5402264" y="451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54" name="Oval 1054">
            <a:extLst>
              <a:ext uri="{FF2B5EF4-FFF2-40B4-BE49-F238E27FC236}">
                <a16:creationId xmlns:a16="http://schemas.microsoft.com/office/drawing/2014/main" id="{96D12575-83B9-4D18-ADB3-69D2A2B3D251}"/>
              </a:ext>
            </a:extLst>
          </p:cNvPr>
          <p:cNvSpPr>
            <a:spLocks noChangeArrowheads="1"/>
          </p:cNvSpPr>
          <p:nvPr/>
        </p:nvSpPr>
        <p:spPr bwMode="auto">
          <a:xfrm>
            <a:off x="5392739" y="498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55" name="Oval 1055">
            <a:extLst>
              <a:ext uri="{FF2B5EF4-FFF2-40B4-BE49-F238E27FC236}">
                <a16:creationId xmlns:a16="http://schemas.microsoft.com/office/drawing/2014/main" id="{416004CB-4767-4367-9B41-EB26EF9AC8F9}"/>
              </a:ext>
            </a:extLst>
          </p:cNvPr>
          <p:cNvSpPr>
            <a:spLocks noChangeArrowheads="1"/>
          </p:cNvSpPr>
          <p:nvPr/>
        </p:nvSpPr>
        <p:spPr bwMode="auto">
          <a:xfrm>
            <a:off x="5464176" y="498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56" name="Oval 1056">
            <a:extLst>
              <a:ext uri="{FF2B5EF4-FFF2-40B4-BE49-F238E27FC236}">
                <a16:creationId xmlns:a16="http://schemas.microsoft.com/office/drawing/2014/main" id="{490372B6-8859-488A-8247-2DCF4606C49E}"/>
              </a:ext>
            </a:extLst>
          </p:cNvPr>
          <p:cNvSpPr>
            <a:spLocks noChangeArrowheads="1"/>
          </p:cNvSpPr>
          <p:nvPr/>
        </p:nvSpPr>
        <p:spPr bwMode="auto">
          <a:xfrm>
            <a:off x="5487989" y="491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57" name="Oval 1057">
            <a:extLst>
              <a:ext uri="{FF2B5EF4-FFF2-40B4-BE49-F238E27FC236}">
                <a16:creationId xmlns:a16="http://schemas.microsoft.com/office/drawing/2014/main" id="{16973ADA-E671-4814-B690-1090289C13F1}"/>
              </a:ext>
            </a:extLst>
          </p:cNvPr>
          <p:cNvSpPr>
            <a:spLocks noChangeArrowheads="1"/>
          </p:cNvSpPr>
          <p:nvPr/>
        </p:nvSpPr>
        <p:spPr bwMode="auto">
          <a:xfrm>
            <a:off x="5491164" y="4654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58" name="Oval 1058">
            <a:extLst>
              <a:ext uri="{FF2B5EF4-FFF2-40B4-BE49-F238E27FC236}">
                <a16:creationId xmlns:a16="http://schemas.microsoft.com/office/drawing/2014/main" id="{27DAA792-2E5B-42E0-B517-B39D995A8541}"/>
              </a:ext>
            </a:extLst>
          </p:cNvPr>
          <p:cNvSpPr>
            <a:spLocks noChangeArrowheads="1"/>
          </p:cNvSpPr>
          <p:nvPr/>
        </p:nvSpPr>
        <p:spPr bwMode="auto">
          <a:xfrm>
            <a:off x="5670551" y="4613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59" name="Oval 1059">
            <a:extLst>
              <a:ext uri="{FF2B5EF4-FFF2-40B4-BE49-F238E27FC236}">
                <a16:creationId xmlns:a16="http://schemas.microsoft.com/office/drawing/2014/main" id="{95BAE309-AB15-4355-AD8E-7CAC764E9BA1}"/>
              </a:ext>
            </a:extLst>
          </p:cNvPr>
          <p:cNvSpPr>
            <a:spLocks noChangeArrowheads="1"/>
          </p:cNvSpPr>
          <p:nvPr/>
        </p:nvSpPr>
        <p:spPr bwMode="auto">
          <a:xfrm>
            <a:off x="5697539" y="436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60" name="Oval 1060">
            <a:extLst>
              <a:ext uri="{FF2B5EF4-FFF2-40B4-BE49-F238E27FC236}">
                <a16:creationId xmlns:a16="http://schemas.microsoft.com/office/drawing/2014/main" id="{FF3743EB-9B48-44BB-870F-1A746A169797}"/>
              </a:ext>
            </a:extLst>
          </p:cNvPr>
          <p:cNvSpPr>
            <a:spLocks noChangeArrowheads="1"/>
          </p:cNvSpPr>
          <p:nvPr/>
        </p:nvSpPr>
        <p:spPr bwMode="auto">
          <a:xfrm>
            <a:off x="5599114" y="4364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61" name="Oval 1061">
            <a:extLst>
              <a:ext uri="{FF2B5EF4-FFF2-40B4-BE49-F238E27FC236}">
                <a16:creationId xmlns:a16="http://schemas.microsoft.com/office/drawing/2014/main" id="{DBE29BDB-9DA2-41B6-9572-5EAD9632CEAD}"/>
              </a:ext>
            </a:extLst>
          </p:cNvPr>
          <p:cNvSpPr>
            <a:spLocks noChangeArrowheads="1"/>
          </p:cNvSpPr>
          <p:nvPr/>
        </p:nvSpPr>
        <p:spPr bwMode="auto">
          <a:xfrm>
            <a:off x="5694364" y="491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62" name="Oval 1062">
            <a:extLst>
              <a:ext uri="{FF2B5EF4-FFF2-40B4-BE49-F238E27FC236}">
                <a16:creationId xmlns:a16="http://schemas.microsoft.com/office/drawing/2014/main" id="{77FAC8D3-FCD3-4FD1-A9B3-07ECB1BE6560}"/>
              </a:ext>
            </a:extLst>
          </p:cNvPr>
          <p:cNvSpPr>
            <a:spLocks noChangeArrowheads="1"/>
          </p:cNvSpPr>
          <p:nvPr/>
        </p:nvSpPr>
        <p:spPr bwMode="auto">
          <a:xfrm>
            <a:off x="5608638" y="49561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63" name="Oval 1063">
            <a:extLst>
              <a:ext uri="{FF2B5EF4-FFF2-40B4-BE49-F238E27FC236}">
                <a16:creationId xmlns:a16="http://schemas.microsoft.com/office/drawing/2014/main" id="{E2F7D584-0C2E-45AE-BA2D-FE616B3A729B}"/>
              </a:ext>
            </a:extLst>
          </p:cNvPr>
          <p:cNvSpPr>
            <a:spLocks noChangeArrowheads="1"/>
          </p:cNvSpPr>
          <p:nvPr/>
        </p:nvSpPr>
        <p:spPr bwMode="auto">
          <a:xfrm>
            <a:off x="5589589" y="483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64" name="Oval 1064">
            <a:extLst>
              <a:ext uri="{FF2B5EF4-FFF2-40B4-BE49-F238E27FC236}">
                <a16:creationId xmlns:a16="http://schemas.microsoft.com/office/drawing/2014/main" id="{84CAA6DB-998D-43BB-8DC5-292DBF3B4594}"/>
              </a:ext>
            </a:extLst>
          </p:cNvPr>
          <p:cNvSpPr>
            <a:spLocks noChangeArrowheads="1"/>
          </p:cNvSpPr>
          <p:nvPr/>
        </p:nvSpPr>
        <p:spPr bwMode="auto">
          <a:xfrm>
            <a:off x="5661026" y="484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65" name="Oval 1065">
            <a:extLst>
              <a:ext uri="{FF2B5EF4-FFF2-40B4-BE49-F238E27FC236}">
                <a16:creationId xmlns:a16="http://schemas.microsoft.com/office/drawing/2014/main" id="{450AACB8-4D49-405E-ACA4-B69808F69BF4}"/>
              </a:ext>
            </a:extLst>
          </p:cNvPr>
          <p:cNvSpPr>
            <a:spLocks noChangeArrowheads="1"/>
          </p:cNvSpPr>
          <p:nvPr/>
        </p:nvSpPr>
        <p:spPr bwMode="auto">
          <a:xfrm>
            <a:off x="5684839" y="4770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66" name="Oval 1066">
            <a:extLst>
              <a:ext uri="{FF2B5EF4-FFF2-40B4-BE49-F238E27FC236}">
                <a16:creationId xmlns:a16="http://schemas.microsoft.com/office/drawing/2014/main" id="{C628B84E-622C-4767-9E8A-8DD0FC415FC6}"/>
              </a:ext>
            </a:extLst>
          </p:cNvPr>
          <p:cNvSpPr>
            <a:spLocks noChangeArrowheads="1"/>
          </p:cNvSpPr>
          <p:nvPr/>
        </p:nvSpPr>
        <p:spPr bwMode="auto">
          <a:xfrm>
            <a:off x="5586414" y="477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67" name="Oval 1067">
            <a:extLst>
              <a:ext uri="{FF2B5EF4-FFF2-40B4-BE49-F238E27FC236}">
                <a16:creationId xmlns:a16="http://schemas.microsoft.com/office/drawing/2014/main" id="{DE7787D6-46E5-49E1-B915-6498EA81604A}"/>
              </a:ext>
            </a:extLst>
          </p:cNvPr>
          <p:cNvSpPr>
            <a:spLocks noChangeArrowheads="1"/>
          </p:cNvSpPr>
          <p:nvPr/>
        </p:nvSpPr>
        <p:spPr bwMode="auto">
          <a:xfrm>
            <a:off x="5719764" y="467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68" name="Oval 1068">
            <a:extLst>
              <a:ext uri="{FF2B5EF4-FFF2-40B4-BE49-F238E27FC236}">
                <a16:creationId xmlns:a16="http://schemas.microsoft.com/office/drawing/2014/main" id="{C73ED3F0-CEF9-4145-84B6-09FE0ED8196C}"/>
              </a:ext>
            </a:extLst>
          </p:cNvPr>
          <p:cNvSpPr>
            <a:spLocks noChangeArrowheads="1"/>
          </p:cNvSpPr>
          <p:nvPr/>
        </p:nvSpPr>
        <p:spPr bwMode="auto">
          <a:xfrm>
            <a:off x="5568951" y="457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69" name="Oval 1069">
            <a:extLst>
              <a:ext uri="{FF2B5EF4-FFF2-40B4-BE49-F238E27FC236}">
                <a16:creationId xmlns:a16="http://schemas.microsoft.com/office/drawing/2014/main" id="{55CDDB86-413D-43EF-B6A5-87C7F2DD8D67}"/>
              </a:ext>
            </a:extLst>
          </p:cNvPr>
          <p:cNvSpPr>
            <a:spLocks noChangeArrowheads="1"/>
          </p:cNvSpPr>
          <p:nvPr/>
        </p:nvSpPr>
        <p:spPr bwMode="auto">
          <a:xfrm>
            <a:off x="5688014" y="450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70" name="Oval 1070">
            <a:extLst>
              <a:ext uri="{FF2B5EF4-FFF2-40B4-BE49-F238E27FC236}">
                <a16:creationId xmlns:a16="http://schemas.microsoft.com/office/drawing/2014/main" id="{CA740461-DEBF-4FDD-A341-944DB32943B1}"/>
              </a:ext>
            </a:extLst>
          </p:cNvPr>
          <p:cNvSpPr>
            <a:spLocks noChangeArrowheads="1"/>
          </p:cNvSpPr>
          <p:nvPr/>
        </p:nvSpPr>
        <p:spPr bwMode="auto">
          <a:xfrm>
            <a:off x="5780089" y="454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71" name="Oval 1071">
            <a:extLst>
              <a:ext uri="{FF2B5EF4-FFF2-40B4-BE49-F238E27FC236}">
                <a16:creationId xmlns:a16="http://schemas.microsoft.com/office/drawing/2014/main" id="{79C1A7E9-B421-44BF-8EBA-519D53DC9778}"/>
              </a:ext>
            </a:extLst>
          </p:cNvPr>
          <p:cNvSpPr>
            <a:spLocks noChangeArrowheads="1"/>
          </p:cNvSpPr>
          <p:nvPr/>
        </p:nvSpPr>
        <p:spPr bwMode="auto">
          <a:xfrm>
            <a:off x="5761039" y="4314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72" name="Oval 1072">
            <a:extLst>
              <a:ext uri="{FF2B5EF4-FFF2-40B4-BE49-F238E27FC236}">
                <a16:creationId xmlns:a16="http://schemas.microsoft.com/office/drawing/2014/main" id="{F730C64D-3E91-4CE5-8704-CFD0CF756B0A}"/>
              </a:ext>
            </a:extLst>
          </p:cNvPr>
          <p:cNvSpPr>
            <a:spLocks noChangeArrowheads="1"/>
          </p:cNvSpPr>
          <p:nvPr/>
        </p:nvSpPr>
        <p:spPr bwMode="auto">
          <a:xfrm>
            <a:off x="5743576" y="444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73" name="Oval 1073">
            <a:extLst>
              <a:ext uri="{FF2B5EF4-FFF2-40B4-BE49-F238E27FC236}">
                <a16:creationId xmlns:a16="http://schemas.microsoft.com/office/drawing/2014/main" id="{BA027D42-964E-4D1E-A76B-CA361D838095}"/>
              </a:ext>
            </a:extLst>
          </p:cNvPr>
          <p:cNvSpPr>
            <a:spLocks noChangeArrowheads="1"/>
          </p:cNvSpPr>
          <p:nvPr/>
        </p:nvSpPr>
        <p:spPr bwMode="auto">
          <a:xfrm>
            <a:off x="5741989" y="4964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74" name="Oval 1074">
            <a:extLst>
              <a:ext uri="{FF2B5EF4-FFF2-40B4-BE49-F238E27FC236}">
                <a16:creationId xmlns:a16="http://schemas.microsoft.com/office/drawing/2014/main" id="{6F76E09C-4413-4EF8-8FF7-2D270567058B}"/>
              </a:ext>
            </a:extLst>
          </p:cNvPr>
          <p:cNvSpPr>
            <a:spLocks noChangeArrowheads="1"/>
          </p:cNvSpPr>
          <p:nvPr/>
        </p:nvSpPr>
        <p:spPr bwMode="auto">
          <a:xfrm>
            <a:off x="5730876" y="4851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75" name="Oval 1075">
            <a:extLst>
              <a:ext uri="{FF2B5EF4-FFF2-40B4-BE49-F238E27FC236}">
                <a16:creationId xmlns:a16="http://schemas.microsoft.com/office/drawing/2014/main" id="{B2F77730-0C7D-4305-BBE4-B576654FA518}"/>
              </a:ext>
            </a:extLst>
          </p:cNvPr>
          <p:cNvSpPr>
            <a:spLocks noChangeArrowheads="1"/>
          </p:cNvSpPr>
          <p:nvPr/>
        </p:nvSpPr>
        <p:spPr bwMode="auto">
          <a:xfrm>
            <a:off x="5657851" y="50657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76" name="Oval 1076">
            <a:extLst>
              <a:ext uri="{FF2B5EF4-FFF2-40B4-BE49-F238E27FC236}">
                <a16:creationId xmlns:a16="http://schemas.microsoft.com/office/drawing/2014/main" id="{2CDACB2F-C015-4EFF-9802-59264E217933}"/>
              </a:ext>
            </a:extLst>
          </p:cNvPr>
          <p:cNvSpPr>
            <a:spLocks noChangeArrowheads="1"/>
          </p:cNvSpPr>
          <p:nvPr/>
        </p:nvSpPr>
        <p:spPr bwMode="auto">
          <a:xfrm>
            <a:off x="5011739" y="413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77" name="Oval 1077">
            <a:extLst>
              <a:ext uri="{FF2B5EF4-FFF2-40B4-BE49-F238E27FC236}">
                <a16:creationId xmlns:a16="http://schemas.microsoft.com/office/drawing/2014/main" id="{35DD7588-E46D-4E3A-A0F8-E136C79AB1EA}"/>
              </a:ext>
            </a:extLst>
          </p:cNvPr>
          <p:cNvSpPr>
            <a:spLocks noChangeArrowheads="1"/>
          </p:cNvSpPr>
          <p:nvPr/>
        </p:nvSpPr>
        <p:spPr bwMode="auto">
          <a:xfrm>
            <a:off x="5002214" y="427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78" name="Oval 1078">
            <a:extLst>
              <a:ext uri="{FF2B5EF4-FFF2-40B4-BE49-F238E27FC236}">
                <a16:creationId xmlns:a16="http://schemas.microsoft.com/office/drawing/2014/main" id="{2ABF6C4B-684B-4D46-A95E-923B9028DD66}"/>
              </a:ext>
            </a:extLst>
          </p:cNvPr>
          <p:cNvSpPr>
            <a:spLocks noChangeArrowheads="1"/>
          </p:cNvSpPr>
          <p:nvPr/>
        </p:nvSpPr>
        <p:spPr bwMode="auto">
          <a:xfrm>
            <a:off x="5156201" y="4206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79" name="Oval 1079">
            <a:extLst>
              <a:ext uri="{FF2B5EF4-FFF2-40B4-BE49-F238E27FC236}">
                <a16:creationId xmlns:a16="http://schemas.microsoft.com/office/drawing/2014/main" id="{C1A4B7B9-26EB-484E-B9C3-4185072908D4}"/>
              </a:ext>
            </a:extLst>
          </p:cNvPr>
          <p:cNvSpPr>
            <a:spLocks noChangeArrowheads="1"/>
          </p:cNvSpPr>
          <p:nvPr/>
        </p:nvSpPr>
        <p:spPr bwMode="auto">
          <a:xfrm>
            <a:off x="5057776" y="4205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80" name="Oval 1080">
            <a:extLst>
              <a:ext uri="{FF2B5EF4-FFF2-40B4-BE49-F238E27FC236}">
                <a16:creationId xmlns:a16="http://schemas.microsoft.com/office/drawing/2014/main" id="{1BA337D3-CA5A-4E77-BA09-239F31E3E44C}"/>
              </a:ext>
            </a:extLst>
          </p:cNvPr>
          <p:cNvSpPr>
            <a:spLocks noChangeArrowheads="1"/>
          </p:cNvSpPr>
          <p:nvPr/>
        </p:nvSpPr>
        <p:spPr bwMode="auto">
          <a:xfrm>
            <a:off x="5168901" y="429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81" name="Oval 1081">
            <a:extLst>
              <a:ext uri="{FF2B5EF4-FFF2-40B4-BE49-F238E27FC236}">
                <a16:creationId xmlns:a16="http://schemas.microsoft.com/office/drawing/2014/main" id="{1C646B16-5BAD-4648-B377-78F5E7B43DCC}"/>
              </a:ext>
            </a:extLst>
          </p:cNvPr>
          <p:cNvSpPr>
            <a:spLocks noChangeArrowheads="1"/>
          </p:cNvSpPr>
          <p:nvPr/>
        </p:nvSpPr>
        <p:spPr bwMode="auto">
          <a:xfrm>
            <a:off x="5554664" y="4122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82" name="Oval 1082">
            <a:extLst>
              <a:ext uri="{FF2B5EF4-FFF2-40B4-BE49-F238E27FC236}">
                <a16:creationId xmlns:a16="http://schemas.microsoft.com/office/drawing/2014/main" id="{79777B11-17B6-4081-AAB0-B2405BE6D6D0}"/>
              </a:ext>
            </a:extLst>
          </p:cNvPr>
          <p:cNvSpPr>
            <a:spLocks noChangeArrowheads="1"/>
          </p:cNvSpPr>
          <p:nvPr/>
        </p:nvSpPr>
        <p:spPr bwMode="auto">
          <a:xfrm>
            <a:off x="5272089" y="4208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83" name="Oval 1083">
            <a:extLst>
              <a:ext uri="{FF2B5EF4-FFF2-40B4-BE49-F238E27FC236}">
                <a16:creationId xmlns:a16="http://schemas.microsoft.com/office/drawing/2014/main" id="{27AC7E76-0706-44B5-9F0C-0CF487CB8E7E}"/>
              </a:ext>
            </a:extLst>
          </p:cNvPr>
          <p:cNvSpPr>
            <a:spLocks noChangeArrowheads="1"/>
          </p:cNvSpPr>
          <p:nvPr/>
        </p:nvSpPr>
        <p:spPr bwMode="auto">
          <a:xfrm>
            <a:off x="5187951" y="416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84" name="Oval 1084">
            <a:extLst>
              <a:ext uri="{FF2B5EF4-FFF2-40B4-BE49-F238E27FC236}">
                <a16:creationId xmlns:a16="http://schemas.microsoft.com/office/drawing/2014/main" id="{3852C027-8211-4450-B9F4-DA70B6B81BED}"/>
              </a:ext>
            </a:extLst>
          </p:cNvPr>
          <p:cNvSpPr>
            <a:spLocks noChangeArrowheads="1"/>
          </p:cNvSpPr>
          <p:nvPr/>
        </p:nvSpPr>
        <p:spPr bwMode="auto">
          <a:xfrm>
            <a:off x="5416551" y="428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85" name="Oval 1085">
            <a:extLst>
              <a:ext uri="{FF2B5EF4-FFF2-40B4-BE49-F238E27FC236}">
                <a16:creationId xmlns:a16="http://schemas.microsoft.com/office/drawing/2014/main" id="{459B8E84-2FD4-4B31-B933-FD0393C6B0FE}"/>
              </a:ext>
            </a:extLst>
          </p:cNvPr>
          <p:cNvSpPr>
            <a:spLocks noChangeArrowheads="1"/>
          </p:cNvSpPr>
          <p:nvPr/>
        </p:nvSpPr>
        <p:spPr bwMode="auto">
          <a:xfrm>
            <a:off x="5391151" y="415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86" name="Oval 1086">
            <a:extLst>
              <a:ext uri="{FF2B5EF4-FFF2-40B4-BE49-F238E27FC236}">
                <a16:creationId xmlns:a16="http://schemas.microsoft.com/office/drawing/2014/main" id="{2AC93E00-B52D-493D-8152-39B5288444D7}"/>
              </a:ext>
            </a:extLst>
          </p:cNvPr>
          <p:cNvSpPr>
            <a:spLocks noChangeArrowheads="1"/>
          </p:cNvSpPr>
          <p:nvPr/>
        </p:nvSpPr>
        <p:spPr bwMode="auto">
          <a:xfrm>
            <a:off x="5375276" y="425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87" name="Oval 1087">
            <a:extLst>
              <a:ext uri="{FF2B5EF4-FFF2-40B4-BE49-F238E27FC236}">
                <a16:creationId xmlns:a16="http://schemas.microsoft.com/office/drawing/2014/main" id="{4FEB9462-C3BE-4381-870E-3375BDCA360F}"/>
              </a:ext>
            </a:extLst>
          </p:cNvPr>
          <p:cNvSpPr>
            <a:spLocks noChangeArrowheads="1"/>
          </p:cNvSpPr>
          <p:nvPr/>
        </p:nvSpPr>
        <p:spPr bwMode="auto">
          <a:xfrm>
            <a:off x="5610226" y="4224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88" name="Oval 1088">
            <a:extLst>
              <a:ext uri="{FF2B5EF4-FFF2-40B4-BE49-F238E27FC236}">
                <a16:creationId xmlns:a16="http://schemas.microsoft.com/office/drawing/2014/main" id="{639328E5-5C0E-409E-86AD-180FBC5F71CD}"/>
              </a:ext>
            </a:extLst>
          </p:cNvPr>
          <p:cNvSpPr>
            <a:spLocks noChangeArrowheads="1"/>
          </p:cNvSpPr>
          <p:nvPr/>
        </p:nvSpPr>
        <p:spPr bwMode="auto">
          <a:xfrm>
            <a:off x="5511801" y="422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89" name="Oval 1089">
            <a:extLst>
              <a:ext uri="{FF2B5EF4-FFF2-40B4-BE49-F238E27FC236}">
                <a16:creationId xmlns:a16="http://schemas.microsoft.com/office/drawing/2014/main" id="{836E2B37-A296-4F53-9F4D-C7BF16DE3C7A}"/>
              </a:ext>
            </a:extLst>
          </p:cNvPr>
          <p:cNvSpPr>
            <a:spLocks noChangeArrowheads="1"/>
          </p:cNvSpPr>
          <p:nvPr/>
        </p:nvSpPr>
        <p:spPr bwMode="auto">
          <a:xfrm>
            <a:off x="5754689" y="4300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90" name="Oval 1090">
            <a:extLst>
              <a:ext uri="{FF2B5EF4-FFF2-40B4-BE49-F238E27FC236}">
                <a16:creationId xmlns:a16="http://schemas.microsoft.com/office/drawing/2014/main" id="{E4693323-DE12-4937-8817-F135FBBBEC3B}"/>
              </a:ext>
            </a:extLst>
          </p:cNvPr>
          <p:cNvSpPr>
            <a:spLocks noChangeArrowheads="1"/>
          </p:cNvSpPr>
          <p:nvPr/>
        </p:nvSpPr>
        <p:spPr bwMode="auto">
          <a:xfrm>
            <a:off x="5757864" y="4214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91" name="Oval 1091">
            <a:extLst>
              <a:ext uri="{FF2B5EF4-FFF2-40B4-BE49-F238E27FC236}">
                <a16:creationId xmlns:a16="http://schemas.microsoft.com/office/drawing/2014/main" id="{C689A98C-5BC0-42A6-BC16-844C3218B79B}"/>
              </a:ext>
            </a:extLst>
          </p:cNvPr>
          <p:cNvSpPr>
            <a:spLocks noChangeArrowheads="1"/>
          </p:cNvSpPr>
          <p:nvPr/>
        </p:nvSpPr>
        <p:spPr bwMode="auto">
          <a:xfrm>
            <a:off x="5673726" y="417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92" name="Oval 1092">
            <a:extLst>
              <a:ext uri="{FF2B5EF4-FFF2-40B4-BE49-F238E27FC236}">
                <a16:creationId xmlns:a16="http://schemas.microsoft.com/office/drawing/2014/main" id="{474776CC-49B5-4CB8-9AD6-0EC5B794E8EC}"/>
              </a:ext>
            </a:extLst>
          </p:cNvPr>
          <p:cNvSpPr>
            <a:spLocks noChangeArrowheads="1"/>
          </p:cNvSpPr>
          <p:nvPr/>
        </p:nvSpPr>
        <p:spPr bwMode="auto">
          <a:xfrm>
            <a:off x="3840164" y="411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93" name="Oval 1093">
            <a:extLst>
              <a:ext uri="{FF2B5EF4-FFF2-40B4-BE49-F238E27FC236}">
                <a16:creationId xmlns:a16="http://schemas.microsoft.com/office/drawing/2014/main" id="{B65A4068-176D-4DA1-A837-B3473A83CD56}"/>
              </a:ext>
            </a:extLst>
          </p:cNvPr>
          <p:cNvSpPr>
            <a:spLocks noChangeArrowheads="1"/>
          </p:cNvSpPr>
          <p:nvPr/>
        </p:nvSpPr>
        <p:spPr bwMode="auto">
          <a:xfrm>
            <a:off x="2287589" y="440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94" name="Oval 1094">
            <a:extLst>
              <a:ext uri="{FF2B5EF4-FFF2-40B4-BE49-F238E27FC236}">
                <a16:creationId xmlns:a16="http://schemas.microsoft.com/office/drawing/2014/main" id="{0E7357B0-A2E9-45D9-A3FD-E86444B687B6}"/>
              </a:ext>
            </a:extLst>
          </p:cNvPr>
          <p:cNvSpPr>
            <a:spLocks noChangeArrowheads="1"/>
          </p:cNvSpPr>
          <p:nvPr/>
        </p:nvSpPr>
        <p:spPr bwMode="auto">
          <a:xfrm>
            <a:off x="2322514" y="454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95" name="Oval 1095">
            <a:extLst>
              <a:ext uri="{FF2B5EF4-FFF2-40B4-BE49-F238E27FC236}">
                <a16:creationId xmlns:a16="http://schemas.microsoft.com/office/drawing/2014/main" id="{B3DBB6D6-BAA2-4F79-B8F8-27057FDF283A}"/>
              </a:ext>
            </a:extLst>
          </p:cNvPr>
          <p:cNvSpPr>
            <a:spLocks noChangeArrowheads="1"/>
          </p:cNvSpPr>
          <p:nvPr/>
        </p:nvSpPr>
        <p:spPr bwMode="auto">
          <a:xfrm>
            <a:off x="2170114" y="465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96" name="Oval 1096">
            <a:extLst>
              <a:ext uri="{FF2B5EF4-FFF2-40B4-BE49-F238E27FC236}">
                <a16:creationId xmlns:a16="http://schemas.microsoft.com/office/drawing/2014/main" id="{37D87040-42C7-42F5-A481-789AEE3BBEA1}"/>
              </a:ext>
            </a:extLst>
          </p:cNvPr>
          <p:cNvSpPr>
            <a:spLocks noChangeArrowheads="1"/>
          </p:cNvSpPr>
          <p:nvPr/>
        </p:nvSpPr>
        <p:spPr bwMode="auto">
          <a:xfrm>
            <a:off x="2352676" y="4208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97" name="Oval 1097">
            <a:extLst>
              <a:ext uri="{FF2B5EF4-FFF2-40B4-BE49-F238E27FC236}">
                <a16:creationId xmlns:a16="http://schemas.microsoft.com/office/drawing/2014/main" id="{AF8717F7-E208-4561-9E67-8BDADA53AFE3}"/>
              </a:ext>
            </a:extLst>
          </p:cNvPr>
          <p:cNvSpPr>
            <a:spLocks noChangeArrowheads="1"/>
          </p:cNvSpPr>
          <p:nvPr/>
        </p:nvSpPr>
        <p:spPr bwMode="auto">
          <a:xfrm>
            <a:off x="2268539" y="416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98" name="Oval 1098">
            <a:extLst>
              <a:ext uri="{FF2B5EF4-FFF2-40B4-BE49-F238E27FC236}">
                <a16:creationId xmlns:a16="http://schemas.microsoft.com/office/drawing/2014/main" id="{DA363DE8-CD67-45AC-96AA-ACFD3A2ECB73}"/>
              </a:ext>
            </a:extLst>
          </p:cNvPr>
          <p:cNvSpPr>
            <a:spLocks noChangeArrowheads="1"/>
          </p:cNvSpPr>
          <p:nvPr/>
        </p:nvSpPr>
        <p:spPr bwMode="auto">
          <a:xfrm>
            <a:off x="2127251" y="448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99" name="Oval 1099">
            <a:extLst>
              <a:ext uri="{FF2B5EF4-FFF2-40B4-BE49-F238E27FC236}">
                <a16:creationId xmlns:a16="http://schemas.microsoft.com/office/drawing/2014/main" id="{C8B10783-C4DC-49C8-9835-0CD91853E403}"/>
              </a:ext>
            </a:extLst>
          </p:cNvPr>
          <p:cNvSpPr>
            <a:spLocks noChangeArrowheads="1"/>
          </p:cNvSpPr>
          <p:nvPr/>
        </p:nvSpPr>
        <p:spPr bwMode="auto">
          <a:xfrm>
            <a:off x="2206626" y="4965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00" name="Oval 1100">
            <a:extLst>
              <a:ext uri="{FF2B5EF4-FFF2-40B4-BE49-F238E27FC236}">
                <a16:creationId xmlns:a16="http://schemas.microsoft.com/office/drawing/2014/main" id="{8987348D-9E3F-4FDF-8258-4384A7139464}"/>
              </a:ext>
            </a:extLst>
          </p:cNvPr>
          <p:cNvSpPr>
            <a:spLocks noChangeArrowheads="1"/>
          </p:cNvSpPr>
          <p:nvPr/>
        </p:nvSpPr>
        <p:spPr bwMode="auto">
          <a:xfrm>
            <a:off x="2181226" y="441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01" name="Oval 1101">
            <a:extLst>
              <a:ext uri="{FF2B5EF4-FFF2-40B4-BE49-F238E27FC236}">
                <a16:creationId xmlns:a16="http://schemas.microsoft.com/office/drawing/2014/main" id="{3D5D9094-A8E2-4727-B95F-1C4CE3EF8893}"/>
              </a:ext>
            </a:extLst>
          </p:cNvPr>
          <p:cNvSpPr>
            <a:spLocks noChangeArrowheads="1"/>
          </p:cNvSpPr>
          <p:nvPr/>
        </p:nvSpPr>
        <p:spPr bwMode="auto">
          <a:xfrm>
            <a:off x="2251076" y="429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02" name="Oval 1102">
            <a:extLst>
              <a:ext uri="{FF2B5EF4-FFF2-40B4-BE49-F238E27FC236}">
                <a16:creationId xmlns:a16="http://schemas.microsoft.com/office/drawing/2014/main" id="{80687E93-BB5E-4CAF-8EA4-2E8632216A85}"/>
              </a:ext>
            </a:extLst>
          </p:cNvPr>
          <p:cNvSpPr>
            <a:spLocks noChangeArrowheads="1"/>
          </p:cNvSpPr>
          <p:nvPr/>
        </p:nvSpPr>
        <p:spPr bwMode="auto">
          <a:xfrm>
            <a:off x="2346326" y="484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03" name="Oval 1103">
            <a:extLst>
              <a:ext uri="{FF2B5EF4-FFF2-40B4-BE49-F238E27FC236}">
                <a16:creationId xmlns:a16="http://schemas.microsoft.com/office/drawing/2014/main" id="{5C607E75-9094-487E-B7C3-927B1F709469}"/>
              </a:ext>
            </a:extLst>
          </p:cNvPr>
          <p:cNvSpPr>
            <a:spLocks noChangeArrowheads="1"/>
          </p:cNvSpPr>
          <p:nvPr/>
        </p:nvSpPr>
        <p:spPr bwMode="auto">
          <a:xfrm>
            <a:off x="2260601" y="48847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04" name="Oval 1104">
            <a:extLst>
              <a:ext uri="{FF2B5EF4-FFF2-40B4-BE49-F238E27FC236}">
                <a16:creationId xmlns:a16="http://schemas.microsoft.com/office/drawing/2014/main" id="{CC14E974-8F20-4982-AF50-3B8E0B9E0269}"/>
              </a:ext>
            </a:extLst>
          </p:cNvPr>
          <p:cNvSpPr>
            <a:spLocks noChangeArrowheads="1"/>
          </p:cNvSpPr>
          <p:nvPr/>
        </p:nvSpPr>
        <p:spPr bwMode="auto">
          <a:xfrm>
            <a:off x="2312989" y="4772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05" name="Oval 1105">
            <a:extLst>
              <a:ext uri="{FF2B5EF4-FFF2-40B4-BE49-F238E27FC236}">
                <a16:creationId xmlns:a16="http://schemas.microsoft.com/office/drawing/2014/main" id="{43606437-10E9-434A-A291-5DC2B3B1DCD0}"/>
              </a:ext>
            </a:extLst>
          </p:cNvPr>
          <p:cNvSpPr>
            <a:spLocks noChangeArrowheads="1"/>
          </p:cNvSpPr>
          <p:nvPr/>
        </p:nvSpPr>
        <p:spPr bwMode="auto">
          <a:xfrm>
            <a:off x="2336801" y="469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06" name="Oval 1106">
            <a:extLst>
              <a:ext uri="{FF2B5EF4-FFF2-40B4-BE49-F238E27FC236}">
                <a16:creationId xmlns:a16="http://schemas.microsoft.com/office/drawing/2014/main" id="{139FC19F-9A47-4F0A-8AD2-B12BB8127945}"/>
              </a:ext>
            </a:extLst>
          </p:cNvPr>
          <p:cNvSpPr>
            <a:spLocks noChangeArrowheads="1"/>
          </p:cNvSpPr>
          <p:nvPr/>
        </p:nvSpPr>
        <p:spPr bwMode="auto">
          <a:xfrm>
            <a:off x="2371726" y="4608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07" name="Oval 1107">
            <a:extLst>
              <a:ext uri="{FF2B5EF4-FFF2-40B4-BE49-F238E27FC236}">
                <a16:creationId xmlns:a16="http://schemas.microsoft.com/office/drawing/2014/main" id="{D7C0FEDF-3EF7-4F84-9CC3-9BE1710FE618}"/>
              </a:ext>
            </a:extLst>
          </p:cNvPr>
          <p:cNvSpPr>
            <a:spLocks noChangeArrowheads="1"/>
          </p:cNvSpPr>
          <p:nvPr/>
        </p:nvSpPr>
        <p:spPr bwMode="auto">
          <a:xfrm>
            <a:off x="2220914" y="457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08" name="Oval 1108">
            <a:extLst>
              <a:ext uri="{FF2B5EF4-FFF2-40B4-BE49-F238E27FC236}">
                <a16:creationId xmlns:a16="http://schemas.microsoft.com/office/drawing/2014/main" id="{5FF5FB2C-DAEF-411B-9310-D2BEC694EB0C}"/>
              </a:ext>
            </a:extLst>
          </p:cNvPr>
          <p:cNvSpPr>
            <a:spLocks noChangeArrowheads="1"/>
          </p:cNvSpPr>
          <p:nvPr/>
        </p:nvSpPr>
        <p:spPr bwMode="auto">
          <a:xfrm>
            <a:off x="2339976" y="443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09" name="Oval 1109">
            <a:extLst>
              <a:ext uri="{FF2B5EF4-FFF2-40B4-BE49-F238E27FC236}">
                <a16:creationId xmlns:a16="http://schemas.microsoft.com/office/drawing/2014/main" id="{7D9DB946-EDC6-4D1E-A1E7-DBB3C7FC0C64}"/>
              </a:ext>
            </a:extLst>
          </p:cNvPr>
          <p:cNvSpPr>
            <a:spLocks noChangeArrowheads="1"/>
          </p:cNvSpPr>
          <p:nvPr/>
        </p:nvSpPr>
        <p:spPr bwMode="auto">
          <a:xfrm>
            <a:off x="2432051" y="447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10" name="Oval 1110">
            <a:extLst>
              <a:ext uri="{FF2B5EF4-FFF2-40B4-BE49-F238E27FC236}">
                <a16:creationId xmlns:a16="http://schemas.microsoft.com/office/drawing/2014/main" id="{7C93435E-AECB-4E7E-9625-24ECCFEFE9FC}"/>
              </a:ext>
            </a:extLst>
          </p:cNvPr>
          <p:cNvSpPr>
            <a:spLocks noChangeArrowheads="1"/>
          </p:cNvSpPr>
          <p:nvPr/>
        </p:nvSpPr>
        <p:spPr bwMode="auto">
          <a:xfrm>
            <a:off x="2466976" y="4618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11" name="Oval 1111">
            <a:extLst>
              <a:ext uri="{FF2B5EF4-FFF2-40B4-BE49-F238E27FC236}">
                <a16:creationId xmlns:a16="http://schemas.microsoft.com/office/drawing/2014/main" id="{C0CD260B-128B-41D6-BD41-42A21849B53A}"/>
              </a:ext>
            </a:extLst>
          </p:cNvPr>
          <p:cNvSpPr>
            <a:spLocks noChangeArrowheads="1"/>
          </p:cNvSpPr>
          <p:nvPr/>
        </p:nvSpPr>
        <p:spPr bwMode="auto">
          <a:xfrm>
            <a:off x="2497139" y="428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12" name="Oval 1112">
            <a:extLst>
              <a:ext uri="{FF2B5EF4-FFF2-40B4-BE49-F238E27FC236}">
                <a16:creationId xmlns:a16="http://schemas.microsoft.com/office/drawing/2014/main" id="{8022BF71-6EBA-4CCD-8D62-690B9F70E5B1}"/>
              </a:ext>
            </a:extLst>
          </p:cNvPr>
          <p:cNvSpPr>
            <a:spLocks noChangeArrowheads="1"/>
          </p:cNvSpPr>
          <p:nvPr/>
        </p:nvSpPr>
        <p:spPr bwMode="auto">
          <a:xfrm>
            <a:off x="2395539" y="436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13" name="Oval 1113">
            <a:extLst>
              <a:ext uri="{FF2B5EF4-FFF2-40B4-BE49-F238E27FC236}">
                <a16:creationId xmlns:a16="http://schemas.microsoft.com/office/drawing/2014/main" id="{E4EA3DB7-E0CB-4D8E-ADB4-EA7120E19A7B}"/>
              </a:ext>
            </a:extLst>
          </p:cNvPr>
          <p:cNvSpPr>
            <a:spLocks noChangeArrowheads="1"/>
          </p:cNvSpPr>
          <p:nvPr/>
        </p:nvSpPr>
        <p:spPr bwMode="auto">
          <a:xfrm>
            <a:off x="2471739" y="415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14" name="Oval 1114">
            <a:extLst>
              <a:ext uri="{FF2B5EF4-FFF2-40B4-BE49-F238E27FC236}">
                <a16:creationId xmlns:a16="http://schemas.microsoft.com/office/drawing/2014/main" id="{529B5712-C1C4-4844-AA57-841EBE33E41D}"/>
              </a:ext>
            </a:extLst>
          </p:cNvPr>
          <p:cNvSpPr>
            <a:spLocks noChangeArrowheads="1"/>
          </p:cNvSpPr>
          <p:nvPr/>
        </p:nvSpPr>
        <p:spPr bwMode="auto">
          <a:xfrm>
            <a:off x="2405063" y="49609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15" name="Oval 1115">
            <a:extLst>
              <a:ext uri="{FF2B5EF4-FFF2-40B4-BE49-F238E27FC236}">
                <a16:creationId xmlns:a16="http://schemas.microsoft.com/office/drawing/2014/main" id="{E7204A5C-33B1-4914-8DD4-0C5AE79E224E}"/>
              </a:ext>
            </a:extLst>
          </p:cNvPr>
          <p:cNvSpPr>
            <a:spLocks noChangeArrowheads="1"/>
          </p:cNvSpPr>
          <p:nvPr/>
        </p:nvSpPr>
        <p:spPr bwMode="auto">
          <a:xfrm>
            <a:off x="3413126" y="4911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16" name="Oval 1116">
            <a:extLst>
              <a:ext uri="{FF2B5EF4-FFF2-40B4-BE49-F238E27FC236}">
                <a16:creationId xmlns:a16="http://schemas.microsoft.com/office/drawing/2014/main" id="{578DE158-73EF-4754-A337-A9FA9427DE12}"/>
              </a:ext>
            </a:extLst>
          </p:cNvPr>
          <p:cNvSpPr>
            <a:spLocks noChangeArrowheads="1"/>
          </p:cNvSpPr>
          <p:nvPr/>
        </p:nvSpPr>
        <p:spPr bwMode="auto">
          <a:xfrm>
            <a:off x="2457451" y="484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17" name="Oval 1117">
            <a:extLst>
              <a:ext uri="{FF2B5EF4-FFF2-40B4-BE49-F238E27FC236}">
                <a16:creationId xmlns:a16="http://schemas.microsoft.com/office/drawing/2014/main" id="{7DC2A111-09B4-4DDE-A075-7CC453DDC12F}"/>
              </a:ext>
            </a:extLst>
          </p:cNvPr>
          <p:cNvSpPr>
            <a:spLocks noChangeArrowheads="1"/>
          </p:cNvSpPr>
          <p:nvPr/>
        </p:nvSpPr>
        <p:spPr bwMode="auto">
          <a:xfrm>
            <a:off x="3635376" y="4281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18" name="Oval 1118">
            <a:extLst>
              <a:ext uri="{FF2B5EF4-FFF2-40B4-BE49-F238E27FC236}">
                <a16:creationId xmlns:a16="http://schemas.microsoft.com/office/drawing/2014/main" id="{A18584F5-708E-455B-AA17-772E547EB86D}"/>
              </a:ext>
            </a:extLst>
          </p:cNvPr>
          <p:cNvSpPr>
            <a:spLocks noChangeArrowheads="1"/>
          </p:cNvSpPr>
          <p:nvPr/>
        </p:nvSpPr>
        <p:spPr bwMode="auto">
          <a:xfrm>
            <a:off x="3727451" y="414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19" name="Oval 1119">
            <a:extLst>
              <a:ext uri="{FF2B5EF4-FFF2-40B4-BE49-F238E27FC236}">
                <a16:creationId xmlns:a16="http://schemas.microsoft.com/office/drawing/2014/main" id="{A89E8364-2A73-4DB2-A363-6BBCBC0EE108}"/>
              </a:ext>
            </a:extLst>
          </p:cNvPr>
          <p:cNvSpPr>
            <a:spLocks noChangeArrowheads="1"/>
          </p:cNvSpPr>
          <p:nvPr/>
        </p:nvSpPr>
        <p:spPr bwMode="auto">
          <a:xfrm>
            <a:off x="3703639" y="4724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20" name="Oval 1120">
            <a:extLst>
              <a:ext uri="{FF2B5EF4-FFF2-40B4-BE49-F238E27FC236}">
                <a16:creationId xmlns:a16="http://schemas.microsoft.com/office/drawing/2014/main" id="{1C4F9535-7926-4A57-B092-606A34D9BE3F}"/>
              </a:ext>
            </a:extLst>
          </p:cNvPr>
          <p:cNvSpPr>
            <a:spLocks noChangeArrowheads="1"/>
          </p:cNvSpPr>
          <p:nvPr/>
        </p:nvSpPr>
        <p:spPr bwMode="auto">
          <a:xfrm>
            <a:off x="2592389" y="422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21" name="Oval 1121">
            <a:extLst>
              <a:ext uri="{FF2B5EF4-FFF2-40B4-BE49-F238E27FC236}">
                <a16:creationId xmlns:a16="http://schemas.microsoft.com/office/drawing/2014/main" id="{CFCEFD42-491D-4094-A015-62AC717CCD77}"/>
              </a:ext>
            </a:extLst>
          </p:cNvPr>
          <p:cNvSpPr>
            <a:spLocks noChangeArrowheads="1"/>
          </p:cNvSpPr>
          <p:nvPr/>
        </p:nvSpPr>
        <p:spPr bwMode="auto">
          <a:xfrm>
            <a:off x="3527426" y="42211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22" name="Oval 1122">
            <a:extLst>
              <a:ext uri="{FF2B5EF4-FFF2-40B4-BE49-F238E27FC236}">
                <a16:creationId xmlns:a16="http://schemas.microsoft.com/office/drawing/2014/main" id="{DD8953F9-0C27-484F-8598-A6E0A8BBD918}"/>
              </a:ext>
            </a:extLst>
          </p:cNvPr>
          <p:cNvSpPr>
            <a:spLocks noChangeArrowheads="1"/>
          </p:cNvSpPr>
          <p:nvPr/>
        </p:nvSpPr>
        <p:spPr bwMode="auto">
          <a:xfrm>
            <a:off x="2582864" y="469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23" name="Oval 1123">
            <a:extLst>
              <a:ext uri="{FF2B5EF4-FFF2-40B4-BE49-F238E27FC236}">
                <a16:creationId xmlns:a16="http://schemas.microsoft.com/office/drawing/2014/main" id="{04FE1821-DA35-44C2-BA7C-4CC9472521B3}"/>
              </a:ext>
            </a:extLst>
          </p:cNvPr>
          <p:cNvSpPr>
            <a:spLocks noChangeArrowheads="1"/>
          </p:cNvSpPr>
          <p:nvPr/>
        </p:nvSpPr>
        <p:spPr bwMode="auto">
          <a:xfrm>
            <a:off x="3132139" y="433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24" name="Oval 1124">
            <a:extLst>
              <a:ext uri="{FF2B5EF4-FFF2-40B4-BE49-F238E27FC236}">
                <a16:creationId xmlns:a16="http://schemas.microsoft.com/office/drawing/2014/main" id="{EA8A8C42-69C0-4538-9262-4B60FD752EB4}"/>
              </a:ext>
            </a:extLst>
          </p:cNvPr>
          <p:cNvSpPr>
            <a:spLocks noChangeArrowheads="1"/>
          </p:cNvSpPr>
          <p:nvPr/>
        </p:nvSpPr>
        <p:spPr bwMode="auto">
          <a:xfrm>
            <a:off x="2871789" y="430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25" name="Oval 1125">
            <a:extLst>
              <a:ext uri="{FF2B5EF4-FFF2-40B4-BE49-F238E27FC236}">
                <a16:creationId xmlns:a16="http://schemas.microsoft.com/office/drawing/2014/main" id="{3A0A9C35-3CF2-40A0-90D9-68D103E6FAA6}"/>
              </a:ext>
            </a:extLst>
          </p:cNvPr>
          <p:cNvSpPr>
            <a:spLocks noChangeArrowheads="1"/>
          </p:cNvSpPr>
          <p:nvPr/>
        </p:nvSpPr>
        <p:spPr bwMode="auto">
          <a:xfrm>
            <a:off x="3533776" y="439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26" name="Oval 1126">
            <a:extLst>
              <a:ext uri="{FF2B5EF4-FFF2-40B4-BE49-F238E27FC236}">
                <a16:creationId xmlns:a16="http://schemas.microsoft.com/office/drawing/2014/main" id="{BF41AE8A-9084-4462-A731-5183337A2705}"/>
              </a:ext>
            </a:extLst>
          </p:cNvPr>
          <p:cNvSpPr>
            <a:spLocks noChangeArrowheads="1"/>
          </p:cNvSpPr>
          <p:nvPr/>
        </p:nvSpPr>
        <p:spPr bwMode="auto">
          <a:xfrm>
            <a:off x="3236914" y="446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27" name="Oval 1127">
            <a:extLst>
              <a:ext uri="{FF2B5EF4-FFF2-40B4-BE49-F238E27FC236}">
                <a16:creationId xmlns:a16="http://schemas.microsoft.com/office/drawing/2014/main" id="{267D2E67-78B7-4E44-A1BD-3134ED7C2394}"/>
              </a:ext>
            </a:extLst>
          </p:cNvPr>
          <p:cNvSpPr>
            <a:spLocks noChangeArrowheads="1"/>
          </p:cNvSpPr>
          <p:nvPr/>
        </p:nvSpPr>
        <p:spPr bwMode="auto">
          <a:xfrm>
            <a:off x="2554289" y="5006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28" name="Oval 1128">
            <a:extLst>
              <a:ext uri="{FF2B5EF4-FFF2-40B4-BE49-F238E27FC236}">
                <a16:creationId xmlns:a16="http://schemas.microsoft.com/office/drawing/2014/main" id="{7DE90BB6-7750-4CEB-8EE5-6BD4DD446614}"/>
              </a:ext>
            </a:extLst>
          </p:cNvPr>
          <p:cNvSpPr>
            <a:spLocks noChangeArrowheads="1"/>
          </p:cNvSpPr>
          <p:nvPr/>
        </p:nvSpPr>
        <p:spPr bwMode="auto">
          <a:xfrm>
            <a:off x="2289176" y="50165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29" name="Oval 1129">
            <a:extLst>
              <a:ext uri="{FF2B5EF4-FFF2-40B4-BE49-F238E27FC236}">
                <a16:creationId xmlns:a16="http://schemas.microsoft.com/office/drawing/2014/main" id="{11BB3D5E-A30E-4E9E-9BBF-CD11A21E9DC0}"/>
              </a:ext>
            </a:extLst>
          </p:cNvPr>
          <p:cNvSpPr>
            <a:spLocks noChangeArrowheads="1"/>
          </p:cNvSpPr>
          <p:nvPr/>
        </p:nvSpPr>
        <p:spPr bwMode="auto">
          <a:xfrm>
            <a:off x="2173289" y="5105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30" name="Oval 1130">
            <a:extLst>
              <a:ext uri="{FF2B5EF4-FFF2-40B4-BE49-F238E27FC236}">
                <a16:creationId xmlns:a16="http://schemas.microsoft.com/office/drawing/2014/main" id="{D85DFEF7-D53E-4F31-8010-2F4647A273E3}"/>
              </a:ext>
            </a:extLst>
          </p:cNvPr>
          <p:cNvSpPr>
            <a:spLocks noChangeArrowheads="1"/>
          </p:cNvSpPr>
          <p:nvPr/>
        </p:nvSpPr>
        <p:spPr bwMode="auto">
          <a:xfrm>
            <a:off x="2163764" y="524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31" name="Oval 1131">
            <a:extLst>
              <a:ext uri="{FF2B5EF4-FFF2-40B4-BE49-F238E27FC236}">
                <a16:creationId xmlns:a16="http://schemas.microsoft.com/office/drawing/2014/main" id="{A765DDDB-9B53-4EDE-822E-82CF06E9DD52}"/>
              </a:ext>
            </a:extLst>
          </p:cNvPr>
          <p:cNvSpPr>
            <a:spLocks noChangeArrowheads="1"/>
          </p:cNvSpPr>
          <p:nvPr/>
        </p:nvSpPr>
        <p:spPr bwMode="auto">
          <a:xfrm>
            <a:off x="3243264" y="564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32" name="Oval 1132">
            <a:extLst>
              <a:ext uri="{FF2B5EF4-FFF2-40B4-BE49-F238E27FC236}">
                <a16:creationId xmlns:a16="http://schemas.microsoft.com/office/drawing/2014/main" id="{63748CB2-6C4B-44C7-884C-9D17A4EA985B}"/>
              </a:ext>
            </a:extLst>
          </p:cNvPr>
          <p:cNvSpPr>
            <a:spLocks noChangeArrowheads="1"/>
          </p:cNvSpPr>
          <p:nvPr/>
        </p:nvSpPr>
        <p:spPr bwMode="auto">
          <a:xfrm>
            <a:off x="3255964" y="5438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33" name="Oval 1133">
            <a:extLst>
              <a:ext uri="{FF2B5EF4-FFF2-40B4-BE49-F238E27FC236}">
                <a16:creationId xmlns:a16="http://schemas.microsoft.com/office/drawing/2014/main" id="{67C22247-C9A4-4CED-B523-7FDDC88C6869}"/>
              </a:ext>
            </a:extLst>
          </p:cNvPr>
          <p:cNvSpPr>
            <a:spLocks noChangeArrowheads="1"/>
          </p:cNvSpPr>
          <p:nvPr/>
        </p:nvSpPr>
        <p:spPr bwMode="auto">
          <a:xfrm>
            <a:off x="3170238" y="54784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34" name="Oval 1134">
            <a:extLst>
              <a:ext uri="{FF2B5EF4-FFF2-40B4-BE49-F238E27FC236}">
                <a16:creationId xmlns:a16="http://schemas.microsoft.com/office/drawing/2014/main" id="{0EAAA3D1-30CF-4320-A634-09F3E0BAE255}"/>
              </a:ext>
            </a:extLst>
          </p:cNvPr>
          <p:cNvSpPr>
            <a:spLocks noChangeArrowheads="1"/>
          </p:cNvSpPr>
          <p:nvPr/>
        </p:nvSpPr>
        <p:spPr bwMode="auto">
          <a:xfrm>
            <a:off x="3719514" y="5105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35" name="Oval 1135">
            <a:extLst>
              <a:ext uri="{FF2B5EF4-FFF2-40B4-BE49-F238E27FC236}">
                <a16:creationId xmlns:a16="http://schemas.microsoft.com/office/drawing/2014/main" id="{A1E9A8F8-6AC9-40DF-94DD-4A7589F37FA8}"/>
              </a:ext>
            </a:extLst>
          </p:cNvPr>
          <p:cNvSpPr>
            <a:spLocks noChangeArrowheads="1"/>
          </p:cNvSpPr>
          <p:nvPr/>
        </p:nvSpPr>
        <p:spPr bwMode="auto">
          <a:xfrm>
            <a:off x="3144839" y="4927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36" name="Oval 1136">
            <a:extLst>
              <a:ext uri="{FF2B5EF4-FFF2-40B4-BE49-F238E27FC236}">
                <a16:creationId xmlns:a16="http://schemas.microsoft.com/office/drawing/2014/main" id="{D625CC3E-80D7-4D6C-9701-C59853A257ED}"/>
              </a:ext>
            </a:extLst>
          </p:cNvPr>
          <p:cNvSpPr>
            <a:spLocks noChangeArrowheads="1"/>
          </p:cNvSpPr>
          <p:nvPr/>
        </p:nvSpPr>
        <p:spPr bwMode="auto">
          <a:xfrm>
            <a:off x="3200401" y="5095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37" name="Oval 1137">
            <a:extLst>
              <a:ext uri="{FF2B5EF4-FFF2-40B4-BE49-F238E27FC236}">
                <a16:creationId xmlns:a16="http://schemas.microsoft.com/office/drawing/2014/main" id="{430CE13F-B373-4CAF-9798-C0A5DCDE5A9E}"/>
              </a:ext>
            </a:extLst>
          </p:cNvPr>
          <p:cNvSpPr>
            <a:spLocks noChangeArrowheads="1"/>
          </p:cNvSpPr>
          <p:nvPr/>
        </p:nvSpPr>
        <p:spPr bwMode="auto">
          <a:xfrm>
            <a:off x="3065464" y="4803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38" name="Oval 1138">
            <a:extLst>
              <a:ext uri="{FF2B5EF4-FFF2-40B4-BE49-F238E27FC236}">
                <a16:creationId xmlns:a16="http://schemas.microsoft.com/office/drawing/2014/main" id="{DC895D18-109D-4637-AF57-1437E748D239}"/>
              </a:ext>
            </a:extLst>
          </p:cNvPr>
          <p:cNvSpPr>
            <a:spLocks noChangeArrowheads="1"/>
          </p:cNvSpPr>
          <p:nvPr/>
        </p:nvSpPr>
        <p:spPr bwMode="auto">
          <a:xfrm>
            <a:off x="2776539" y="4972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39" name="Oval 1139">
            <a:extLst>
              <a:ext uri="{FF2B5EF4-FFF2-40B4-BE49-F238E27FC236}">
                <a16:creationId xmlns:a16="http://schemas.microsoft.com/office/drawing/2014/main" id="{A28B407D-99C9-4199-B13B-6B3F178382C4}"/>
              </a:ext>
            </a:extLst>
          </p:cNvPr>
          <p:cNvSpPr>
            <a:spLocks noChangeArrowheads="1"/>
          </p:cNvSpPr>
          <p:nvPr/>
        </p:nvSpPr>
        <p:spPr bwMode="auto">
          <a:xfrm>
            <a:off x="2343151" y="5207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40" name="Oval 1140">
            <a:extLst>
              <a:ext uri="{FF2B5EF4-FFF2-40B4-BE49-F238E27FC236}">
                <a16:creationId xmlns:a16="http://schemas.microsoft.com/office/drawing/2014/main" id="{1FAE0178-7521-4191-ADFE-C877B4899813}"/>
              </a:ext>
            </a:extLst>
          </p:cNvPr>
          <p:cNvSpPr>
            <a:spLocks noChangeArrowheads="1"/>
          </p:cNvSpPr>
          <p:nvPr/>
        </p:nvSpPr>
        <p:spPr bwMode="auto">
          <a:xfrm>
            <a:off x="2349501" y="563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41" name="Oval 1141">
            <a:extLst>
              <a:ext uri="{FF2B5EF4-FFF2-40B4-BE49-F238E27FC236}">
                <a16:creationId xmlns:a16="http://schemas.microsoft.com/office/drawing/2014/main" id="{CFD0BFD8-DD86-4660-A8A4-1340BF099022}"/>
              </a:ext>
            </a:extLst>
          </p:cNvPr>
          <p:cNvSpPr>
            <a:spLocks noChangeArrowheads="1"/>
          </p:cNvSpPr>
          <p:nvPr/>
        </p:nvSpPr>
        <p:spPr bwMode="auto">
          <a:xfrm>
            <a:off x="2366964" y="5510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42" name="Oval 1142">
            <a:extLst>
              <a:ext uri="{FF2B5EF4-FFF2-40B4-BE49-F238E27FC236}">
                <a16:creationId xmlns:a16="http://schemas.microsoft.com/office/drawing/2014/main" id="{81FB4DE2-F1F1-4C67-8FA3-6FAC4C3095B5}"/>
              </a:ext>
            </a:extLst>
          </p:cNvPr>
          <p:cNvSpPr>
            <a:spLocks noChangeArrowheads="1"/>
          </p:cNvSpPr>
          <p:nvPr/>
        </p:nvSpPr>
        <p:spPr bwMode="auto">
          <a:xfrm>
            <a:off x="2333626" y="543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43" name="Oval 1143">
            <a:extLst>
              <a:ext uri="{FF2B5EF4-FFF2-40B4-BE49-F238E27FC236}">
                <a16:creationId xmlns:a16="http://schemas.microsoft.com/office/drawing/2014/main" id="{9CA0B5F0-874B-4891-BB8F-D653194E25A0}"/>
              </a:ext>
            </a:extLst>
          </p:cNvPr>
          <p:cNvSpPr>
            <a:spLocks noChangeArrowheads="1"/>
          </p:cNvSpPr>
          <p:nvPr/>
        </p:nvSpPr>
        <p:spPr bwMode="auto">
          <a:xfrm>
            <a:off x="2357439" y="536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44" name="Oval 1144">
            <a:extLst>
              <a:ext uri="{FF2B5EF4-FFF2-40B4-BE49-F238E27FC236}">
                <a16:creationId xmlns:a16="http://schemas.microsoft.com/office/drawing/2014/main" id="{123E123D-CC8A-4C86-AAA8-1D4371FE67A0}"/>
              </a:ext>
            </a:extLst>
          </p:cNvPr>
          <p:cNvSpPr>
            <a:spLocks noChangeArrowheads="1"/>
          </p:cNvSpPr>
          <p:nvPr/>
        </p:nvSpPr>
        <p:spPr bwMode="auto">
          <a:xfrm>
            <a:off x="2259014" y="536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45" name="Oval 1145">
            <a:extLst>
              <a:ext uri="{FF2B5EF4-FFF2-40B4-BE49-F238E27FC236}">
                <a16:creationId xmlns:a16="http://schemas.microsoft.com/office/drawing/2014/main" id="{46439946-87A0-4178-8458-B870B73E27CA}"/>
              </a:ext>
            </a:extLst>
          </p:cNvPr>
          <p:cNvSpPr>
            <a:spLocks noChangeArrowheads="1"/>
          </p:cNvSpPr>
          <p:nvPr/>
        </p:nvSpPr>
        <p:spPr bwMode="auto">
          <a:xfrm>
            <a:off x="2392364" y="5273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46" name="Oval 1146">
            <a:extLst>
              <a:ext uri="{FF2B5EF4-FFF2-40B4-BE49-F238E27FC236}">
                <a16:creationId xmlns:a16="http://schemas.microsoft.com/office/drawing/2014/main" id="{E95DE2D3-6315-4104-9F0C-8D96E67F2E73}"/>
              </a:ext>
            </a:extLst>
          </p:cNvPr>
          <p:cNvSpPr>
            <a:spLocks noChangeArrowheads="1"/>
          </p:cNvSpPr>
          <p:nvPr/>
        </p:nvSpPr>
        <p:spPr bwMode="auto">
          <a:xfrm>
            <a:off x="2241551" y="5170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47" name="Oval 1147">
            <a:extLst>
              <a:ext uri="{FF2B5EF4-FFF2-40B4-BE49-F238E27FC236}">
                <a16:creationId xmlns:a16="http://schemas.microsoft.com/office/drawing/2014/main" id="{E9DFE4C7-B6E3-41C5-97D5-8732862EC5DA}"/>
              </a:ext>
            </a:extLst>
          </p:cNvPr>
          <p:cNvSpPr>
            <a:spLocks noChangeArrowheads="1"/>
          </p:cNvSpPr>
          <p:nvPr/>
        </p:nvSpPr>
        <p:spPr bwMode="auto">
          <a:xfrm>
            <a:off x="2360614" y="510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48" name="Oval 1148">
            <a:extLst>
              <a:ext uri="{FF2B5EF4-FFF2-40B4-BE49-F238E27FC236}">
                <a16:creationId xmlns:a16="http://schemas.microsoft.com/office/drawing/2014/main" id="{03A665D7-B694-451D-98DF-90E1A0A80539}"/>
              </a:ext>
            </a:extLst>
          </p:cNvPr>
          <p:cNvSpPr>
            <a:spLocks noChangeArrowheads="1"/>
          </p:cNvSpPr>
          <p:nvPr/>
        </p:nvSpPr>
        <p:spPr bwMode="auto">
          <a:xfrm>
            <a:off x="2452689" y="514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49" name="Oval 1149">
            <a:extLst>
              <a:ext uri="{FF2B5EF4-FFF2-40B4-BE49-F238E27FC236}">
                <a16:creationId xmlns:a16="http://schemas.microsoft.com/office/drawing/2014/main" id="{6D501E99-F94C-41BD-A84F-F6D6BB13465E}"/>
              </a:ext>
            </a:extLst>
          </p:cNvPr>
          <p:cNvSpPr>
            <a:spLocks noChangeArrowheads="1"/>
          </p:cNvSpPr>
          <p:nvPr/>
        </p:nvSpPr>
        <p:spPr bwMode="auto">
          <a:xfrm>
            <a:off x="2487614" y="528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50" name="Oval 1150">
            <a:extLst>
              <a:ext uri="{FF2B5EF4-FFF2-40B4-BE49-F238E27FC236}">
                <a16:creationId xmlns:a16="http://schemas.microsoft.com/office/drawing/2014/main" id="{EAA969EB-BA80-4952-B957-C421D37FA661}"/>
              </a:ext>
            </a:extLst>
          </p:cNvPr>
          <p:cNvSpPr>
            <a:spLocks noChangeArrowheads="1"/>
          </p:cNvSpPr>
          <p:nvPr/>
        </p:nvSpPr>
        <p:spPr bwMode="auto">
          <a:xfrm>
            <a:off x="2511426" y="5586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51" name="Oval 1151">
            <a:extLst>
              <a:ext uri="{FF2B5EF4-FFF2-40B4-BE49-F238E27FC236}">
                <a16:creationId xmlns:a16="http://schemas.microsoft.com/office/drawing/2014/main" id="{E0C4A2B5-2F1B-424D-BA59-635AEE0ACC8E}"/>
              </a:ext>
            </a:extLst>
          </p:cNvPr>
          <p:cNvSpPr>
            <a:spLocks noChangeArrowheads="1"/>
          </p:cNvSpPr>
          <p:nvPr/>
        </p:nvSpPr>
        <p:spPr bwMode="auto">
          <a:xfrm>
            <a:off x="2403476" y="60388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52" name="Oval 1152">
            <a:extLst>
              <a:ext uri="{FF2B5EF4-FFF2-40B4-BE49-F238E27FC236}">
                <a16:creationId xmlns:a16="http://schemas.microsoft.com/office/drawing/2014/main" id="{55B2CD3B-2BC8-4537-9752-E092E836B402}"/>
              </a:ext>
            </a:extLst>
          </p:cNvPr>
          <p:cNvSpPr>
            <a:spLocks noChangeArrowheads="1"/>
          </p:cNvSpPr>
          <p:nvPr/>
        </p:nvSpPr>
        <p:spPr bwMode="auto">
          <a:xfrm>
            <a:off x="2478089" y="5513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53" name="Oval 1153">
            <a:extLst>
              <a:ext uri="{FF2B5EF4-FFF2-40B4-BE49-F238E27FC236}">
                <a16:creationId xmlns:a16="http://schemas.microsoft.com/office/drawing/2014/main" id="{F6A5F46A-83D8-4FE7-8A8B-88778209C272}"/>
              </a:ext>
            </a:extLst>
          </p:cNvPr>
          <p:cNvSpPr>
            <a:spLocks noChangeArrowheads="1"/>
          </p:cNvSpPr>
          <p:nvPr/>
        </p:nvSpPr>
        <p:spPr bwMode="auto">
          <a:xfrm>
            <a:off x="2501901" y="544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54" name="Oval 1154">
            <a:extLst>
              <a:ext uri="{FF2B5EF4-FFF2-40B4-BE49-F238E27FC236}">
                <a16:creationId xmlns:a16="http://schemas.microsoft.com/office/drawing/2014/main" id="{E2A54C14-AC05-4502-9556-987E38675931}"/>
              </a:ext>
            </a:extLst>
          </p:cNvPr>
          <p:cNvSpPr>
            <a:spLocks noChangeArrowheads="1"/>
          </p:cNvSpPr>
          <p:nvPr/>
        </p:nvSpPr>
        <p:spPr bwMode="auto">
          <a:xfrm>
            <a:off x="2403476" y="5445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55" name="Oval 1155">
            <a:extLst>
              <a:ext uri="{FF2B5EF4-FFF2-40B4-BE49-F238E27FC236}">
                <a16:creationId xmlns:a16="http://schemas.microsoft.com/office/drawing/2014/main" id="{6A9D28B4-24F8-49D6-8D22-EC502C119684}"/>
              </a:ext>
            </a:extLst>
          </p:cNvPr>
          <p:cNvSpPr>
            <a:spLocks noChangeArrowheads="1"/>
          </p:cNvSpPr>
          <p:nvPr/>
        </p:nvSpPr>
        <p:spPr bwMode="auto">
          <a:xfrm>
            <a:off x="2527301" y="512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56" name="Oval 1156">
            <a:extLst>
              <a:ext uri="{FF2B5EF4-FFF2-40B4-BE49-F238E27FC236}">
                <a16:creationId xmlns:a16="http://schemas.microsoft.com/office/drawing/2014/main" id="{561B62E0-2A44-4A2F-B570-A4D8660FCC23}"/>
              </a:ext>
            </a:extLst>
          </p:cNvPr>
          <p:cNvSpPr>
            <a:spLocks noChangeArrowheads="1"/>
          </p:cNvSpPr>
          <p:nvPr/>
        </p:nvSpPr>
        <p:spPr bwMode="auto">
          <a:xfrm>
            <a:off x="2565401" y="5230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57" name="Oval 1157">
            <a:extLst>
              <a:ext uri="{FF2B5EF4-FFF2-40B4-BE49-F238E27FC236}">
                <a16:creationId xmlns:a16="http://schemas.microsoft.com/office/drawing/2014/main" id="{3F29A926-03DD-4F63-9C77-17510F26A33B}"/>
              </a:ext>
            </a:extLst>
          </p:cNvPr>
          <p:cNvSpPr>
            <a:spLocks noChangeArrowheads="1"/>
          </p:cNvSpPr>
          <p:nvPr/>
        </p:nvSpPr>
        <p:spPr bwMode="auto">
          <a:xfrm>
            <a:off x="2600326" y="5370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58" name="Oval 1158">
            <a:extLst>
              <a:ext uri="{FF2B5EF4-FFF2-40B4-BE49-F238E27FC236}">
                <a16:creationId xmlns:a16="http://schemas.microsoft.com/office/drawing/2014/main" id="{7346EDB3-2202-41D8-9E1C-561F84013B1C}"/>
              </a:ext>
            </a:extLst>
          </p:cNvPr>
          <p:cNvSpPr>
            <a:spLocks noChangeArrowheads="1"/>
          </p:cNvSpPr>
          <p:nvPr/>
        </p:nvSpPr>
        <p:spPr bwMode="auto">
          <a:xfrm>
            <a:off x="3222626" y="524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59" name="Oval 1159">
            <a:extLst>
              <a:ext uri="{FF2B5EF4-FFF2-40B4-BE49-F238E27FC236}">
                <a16:creationId xmlns:a16="http://schemas.microsoft.com/office/drawing/2014/main" id="{59FA4962-5D74-46B2-8E9E-8B516B2B13E4}"/>
              </a:ext>
            </a:extLst>
          </p:cNvPr>
          <p:cNvSpPr>
            <a:spLocks noChangeArrowheads="1"/>
          </p:cNvSpPr>
          <p:nvPr/>
        </p:nvSpPr>
        <p:spPr bwMode="auto">
          <a:xfrm>
            <a:off x="2590801" y="560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60" name="Oval 1160">
            <a:extLst>
              <a:ext uri="{FF2B5EF4-FFF2-40B4-BE49-F238E27FC236}">
                <a16:creationId xmlns:a16="http://schemas.microsoft.com/office/drawing/2014/main" id="{B9974B88-45C3-4EBF-B3DB-49B076B5EBF8}"/>
              </a:ext>
            </a:extLst>
          </p:cNvPr>
          <p:cNvSpPr>
            <a:spLocks noChangeArrowheads="1"/>
          </p:cNvSpPr>
          <p:nvPr/>
        </p:nvSpPr>
        <p:spPr bwMode="auto">
          <a:xfrm>
            <a:off x="2614614" y="5527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61" name="Oval 1161">
            <a:extLst>
              <a:ext uri="{FF2B5EF4-FFF2-40B4-BE49-F238E27FC236}">
                <a16:creationId xmlns:a16="http://schemas.microsoft.com/office/drawing/2014/main" id="{040DC70C-E43B-4E4C-A514-0204633F791D}"/>
              </a:ext>
            </a:extLst>
          </p:cNvPr>
          <p:cNvSpPr>
            <a:spLocks noChangeArrowheads="1"/>
          </p:cNvSpPr>
          <p:nvPr/>
        </p:nvSpPr>
        <p:spPr bwMode="auto">
          <a:xfrm>
            <a:off x="2649539" y="543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62" name="Oval 1162">
            <a:extLst>
              <a:ext uri="{FF2B5EF4-FFF2-40B4-BE49-F238E27FC236}">
                <a16:creationId xmlns:a16="http://schemas.microsoft.com/office/drawing/2014/main" id="{8E958072-07A3-450E-9A37-5D62C01766EF}"/>
              </a:ext>
            </a:extLst>
          </p:cNvPr>
          <p:cNvSpPr>
            <a:spLocks noChangeArrowheads="1"/>
          </p:cNvSpPr>
          <p:nvPr/>
        </p:nvSpPr>
        <p:spPr bwMode="auto">
          <a:xfrm>
            <a:off x="2709864" y="5307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63" name="Oval 1163">
            <a:extLst>
              <a:ext uri="{FF2B5EF4-FFF2-40B4-BE49-F238E27FC236}">
                <a16:creationId xmlns:a16="http://schemas.microsoft.com/office/drawing/2014/main" id="{8E72EC64-DAB4-4EA1-AC3C-8E202C0C0854}"/>
              </a:ext>
            </a:extLst>
          </p:cNvPr>
          <p:cNvSpPr>
            <a:spLocks noChangeArrowheads="1"/>
          </p:cNvSpPr>
          <p:nvPr/>
        </p:nvSpPr>
        <p:spPr bwMode="auto">
          <a:xfrm>
            <a:off x="2744789" y="5446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64" name="Oval 1164">
            <a:extLst>
              <a:ext uri="{FF2B5EF4-FFF2-40B4-BE49-F238E27FC236}">
                <a16:creationId xmlns:a16="http://schemas.microsoft.com/office/drawing/2014/main" id="{E5D31874-6256-4EB7-AA20-40C9C49142E6}"/>
              </a:ext>
            </a:extLst>
          </p:cNvPr>
          <p:cNvSpPr>
            <a:spLocks noChangeArrowheads="1"/>
          </p:cNvSpPr>
          <p:nvPr/>
        </p:nvSpPr>
        <p:spPr bwMode="auto">
          <a:xfrm>
            <a:off x="3497264" y="473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65" name="Oval 1165">
            <a:extLst>
              <a:ext uri="{FF2B5EF4-FFF2-40B4-BE49-F238E27FC236}">
                <a16:creationId xmlns:a16="http://schemas.microsoft.com/office/drawing/2014/main" id="{B54BC9A6-5698-4F0A-A447-534460CDA093}"/>
              </a:ext>
            </a:extLst>
          </p:cNvPr>
          <p:cNvSpPr>
            <a:spLocks noChangeArrowheads="1"/>
          </p:cNvSpPr>
          <p:nvPr/>
        </p:nvSpPr>
        <p:spPr bwMode="auto">
          <a:xfrm>
            <a:off x="2759076" y="560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66" name="Oval 1166">
            <a:extLst>
              <a:ext uri="{FF2B5EF4-FFF2-40B4-BE49-F238E27FC236}">
                <a16:creationId xmlns:a16="http://schemas.microsoft.com/office/drawing/2014/main" id="{F134AC91-B1C2-4098-A75E-3BCCFE3BF0B5}"/>
              </a:ext>
            </a:extLst>
          </p:cNvPr>
          <p:cNvSpPr>
            <a:spLocks noChangeArrowheads="1"/>
          </p:cNvSpPr>
          <p:nvPr/>
        </p:nvSpPr>
        <p:spPr bwMode="auto">
          <a:xfrm>
            <a:off x="2660651" y="560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67" name="Oval 1167">
            <a:extLst>
              <a:ext uri="{FF2B5EF4-FFF2-40B4-BE49-F238E27FC236}">
                <a16:creationId xmlns:a16="http://schemas.microsoft.com/office/drawing/2014/main" id="{28C0F870-D5D8-45E7-B4D2-837A7DBBEBDA}"/>
              </a:ext>
            </a:extLst>
          </p:cNvPr>
          <p:cNvSpPr>
            <a:spLocks noChangeArrowheads="1"/>
          </p:cNvSpPr>
          <p:nvPr/>
        </p:nvSpPr>
        <p:spPr bwMode="auto">
          <a:xfrm>
            <a:off x="2762251" y="534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68" name="Oval 1168">
            <a:extLst>
              <a:ext uri="{FF2B5EF4-FFF2-40B4-BE49-F238E27FC236}">
                <a16:creationId xmlns:a16="http://schemas.microsoft.com/office/drawing/2014/main" id="{BE863CF4-08AF-4B67-9513-366C18ACB5EF}"/>
              </a:ext>
            </a:extLst>
          </p:cNvPr>
          <p:cNvSpPr>
            <a:spLocks noChangeArrowheads="1"/>
          </p:cNvSpPr>
          <p:nvPr/>
        </p:nvSpPr>
        <p:spPr bwMode="auto">
          <a:xfrm>
            <a:off x="2941639" y="5300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69" name="Oval 1169">
            <a:extLst>
              <a:ext uri="{FF2B5EF4-FFF2-40B4-BE49-F238E27FC236}">
                <a16:creationId xmlns:a16="http://schemas.microsoft.com/office/drawing/2014/main" id="{A49D0358-B938-46CB-8EB3-2950331B8A67}"/>
              </a:ext>
            </a:extLst>
          </p:cNvPr>
          <p:cNvSpPr>
            <a:spLocks noChangeArrowheads="1"/>
          </p:cNvSpPr>
          <p:nvPr/>
        </p:nvSpPr>
        <p:spPr bwMode="auto">
          <a:xfrm>
            <a:off x="2965451" y="560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70" name="Oval 1170">
            <a:extLst>
              <a:ext uri="{FF2B5EF4-FFF2-40B4-BE49-F238E27FC236}">
                <a16:creationId xmlns:a16="http://schemas.microsoft.com/office/drawing/2014/main" id="{5D3EBC58-A297-4C1A-A16A-18713B26678B}"/>
              </a:ext>
            </a:extLst>
          </p:cNvPr>
          <p:cNvSpPr>
            <a:spLocks noChangeArrowheads="1"/>
          </p:cNvSpPr>
          <p:nvPr/>
        </p:nvSpPr>
        <p:spPr bwMode="auto">
          <a:xfrm>
            <a:off x="2879726" y="56435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71" name="Oval 1171">
            <a:extLst>
              <a:ext uri="{FF2B5EF4-FFF2-40B4-BE49-F238E27FC236}">
                <a16:creationId xmlns:a16="http://schemas.microsoft.com/office/drawing/2014/main" id="{AB55E095-B8EA-47B8-BF38-3D3A06E31443}"/>
              </a:ext>
            </a:extLst>
          </p:cNvPr>
          <p:cNvSpPr>
            <a:spLocks noChangeArrowheads="1"/>
          </p:cNvSpPr>
          <p:nvPr/>
        </p:nvSpPr>
        <p:spPr bwMode="auto">
          <a:xfrm>
            <a:off x="2860676" y="552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72" name="Oval 1172">
            <a:extLst>
              <a:ext uri="{FF2B5EF4-FFF2-40B4-BE49-F238E27FC236}">
                <a16:creationId xmlns:a16="http://schemas.microsoft.com/office/drawing/2014/main" id="{CCF19613-774D-4318-B25C-7FD579033BEE}"/>
              </a:ext>
            </a:extLst>
          </p:cNvPr>
          <p:cNvSpPr>
            <a:spLocks noChangeArrowheads="1"/>
          </p:cNvSpPr>
          <p:nvPr/>
        </p:nvSpPr>
        <p:spPr bwMode="auto">
          <a:xfrm>
            <a:off x="2932114" y="5530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73" name="Oval 1173">
            <a:extLst>
              <a:ext uri="{FF2B5EF4-FFF2-40B4-BE49-F238E27FC236}">
                <a16:creationId xmlns:a16="http://schemas.microsoft.com/office/drawing/2014/main" id="{271AB769-A6B7-4282-82C8-355AF2A67892}"/>
              </a:ext>
            </a:extLst>
          </p:cNvPr>
          <p:cNvSpPr>
            <a:spLocks noChangeArrowheads="1"/>
          </p:cNvSpPr>
          <p:nvPr/>
        </p:nvSpPr>
        <p:spPr bwMode="auto">
          <a:xfrm>
            <a:off x="2955926" y="5457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74" name="Oval 1174">
            <a:extLst>
              <a:ext uri="{FF2B5EF4-FFF2-40B4-BE49-F238E27FC236}">
                <a16:creationId xmlns:a16="http://schemas.microsoft.com/office/drawing/2014/main" id="{A21FAF78-A8DF-4F7B-8FE2-9840480C8629}"/>
              </a:ext>
            </a:extLst>
          </p:cNvPr>
          <p:cNvSpPr>
            <a:spLocks noChangeArrowheads="1"/>
          </p:cNvSpPr>
          <p:nvPr/>
        </p:nvSpPr>
        <p:spPr bwMode="auto">
          <a:xfrm>
            <a:off x="2857501" y="5462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75" name="Oval 1175">
            <a:extLst>
              <a:ext uri="{FF2B5EF4-FFF2-40B4-BE49-F238E27FC236}">
                <a16:creationId xmlns:a16="http://schemas.microsoft.com/office/drawing/2014/main" id="{23DA891E-89E8-44BD-802C-1D0ABA8C34BA}"/>
              </a:ext>
            </a:extLst>
          </p:cNvPr>
          <p:cNvSpPr>
            <a:spLocks noChangeArrowheads="1"/>
          </p:cNvSpPr>
          <p:nvPr/>
        </p:nvSpPr>
        <p:spPr bwMode="auto">
          <a:xfrm>
            <a:off x="2990851" y="536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76" name="Oval 1176">
            <a:extLst>
              <a:ext uri="{FF2B5EF4-FFF2-40B4-BE49-F238E27FC236}">
                <a16:creationId xmlns:a16="http://schemas.microsoft.com/office/drawing/2014/main" id="{9820EFCD-FDE1-40B2-A42F-3B18114DEDFE}"/>
              </a:ext>
            </a:extLst>
          </p:cNvPr>
          <p:cNvSpPr>
            <a:spLocks noChangeArrowheads="1"/>
          </p:cNvSpPr>
          <p:nvPr/>
        </p:nvSpPr>
        <p:spPr bwMode="auto">
          <a:xfrm>
            <a:off x="2851151" y="535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77" name="Oval 1177">
            <a:extLst>
              <a:ext uri="{FF2B5EF4-FFF2-40B4-BE49-F238E27FC236}">
                <a16:creationId xmlns:a16="http://schemas.microsoft.com/office/drawing/2014/main" id="{97812DFD-D2A7-4CBF-BE04-88E7F610E024}"/>
              </a:ext>
            </a:extLst>
          </p:cNvPr>
          <p:cNvSpPr>
            <a:spLocks noChangeArrowheads="1"/>
          </p:cNvSpPr>
          <p:nvPr/>
        </p:nvSpPr>
        <p:spPr bwMode="auto">
          <a:xfrm>
            <a:off x="2771776" y="5157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78" name="Oval 1178">
            <a:extLst>
              <a:ext uri="{FF2B5EF4-FFF2-40B4-BE49-F238E27FC236}">
                <a16:creationId xmlns:a16="http://schemas.microsoft.com/office/drawing/2014/main" id="{6BD23FFC-6737-4B94-9468-1CF63F61929A}"/>
              </a:ext>
            </a:extLst>
          </p:cNvPr>
          <p:cNvSpPr>
            <a:spLocks noChangeArrowheads="1"/>
          </p:cNvSpPr>
          <p:nvPr/>
        </p:nvSpPr>
        <p:spPr bwMode="auto">
          <a:xfrm>
            <a:off x="3625851" y="485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79" name="Oval 1179">
            <a:extLst>
              <a:ext uri="{FF2B5EF4-FFF2-40B4-BE49-F238E27FC236}">
                <a16:creationId xmlns:a16="http://schemas.microsoft.com/office/drawing/2014/main" id="{1828E822-C74C-4518-A075-22E4914438BB}"/>
              </a:ext>
            </a:extLst>
          </p:cNvPr>
          <p:cNvSpPr>
            <a:spLocks noChangeArrowheads="1"/>
          </p:cNvSpPr>
          <p:nvPr/>
        </p:nvSpPr>
        <p:spPr bwMode="auto">
          <a:xfrm>
            <a:off x="3086101" y="537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80" name="Oval 1180">
            <a:extLst>
              <a:ext uri="{FF2B5EF4-FFF2-40B4-BE49-F238E27FC236}">
                <a16:creationId xmlns:a16="http://schemas.microsoft.com/office/drawing/2014/main" id="{23453153-DC62-4F58-9C33-9053E385A877}"/>
              </a:ext>
            </a:extLst>
          </p:cNvPr>
          <p:cNvSpPr>
            <a:spLocks noChangeArrowheads="1"/>
          </p:cNvSpPr>
          <p:nvPr/>
        </p:nvSpPr>
        <p:spPr bwMode="auto">
          <a:xfrm>
            <a:off x="3076576" y="5607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81" name="Oval 1181">
            <a:extLst>
              <a:ext uri="{FF2B5EF4-FFF2-40B4-BE49-F238E27FC236}">
                <a16:creationId xmlns:a16="http://schemas.microsoft.com/office/drawing/2014/main" id="{560042B6-7DD8-437C-9CF0-318E8BF556F0}"/>
              </a:ext>
            </a:extLst>
          </p:cNvPr>
          <p:cNvSpPr>
            <a:spLocks noChangeArrowheads="1"/>
          </p:cNvSpPr>
          <p:nvPr/>
        </p:nvSpPr>
        <p:spPr bwMode="auto">
          <a:xfrm>
            <a:off x="3100389" y="5534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82" name="Oval 1182">
            <a:extLst>
              <a:ext uri="{FF2B5EF4-FFF2-40B4-BE49-F238E27FC236}">
                <a16:creationId xmlns:a16="http://schemas.microsoft.com/office/drawing/2014/main" id="{2FD6A48F-CB5E-4893-9DD6-C9013C5255A9}"/>
              </a:ext>
            </a:extLst>
          </p:cNvPr>
          <p:cNvSpPr>
            <a:spLocks noChangeArrowheads="1"/>
          </p:cNvSpPr>
          <p:nvPr/>
        </p:nvSpPr>
        <p:spPr bwMode="auto">
          <a:xfrm>
            <a:off x="3001964" y="553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83" name="Oval 1183">
            <a:extLst>
              <a:ext uri="{FF2B5EF4-FFF2-40B4-BE49-F238E27FC236}">
                <a16:creationId xmlns:a16="http://schemas.microsoft.com/office/drawing/2014/main" id="{23483756-6139-47B1-813D-5909116FC117}"/>
              </a:ext>
            </a:extLst>
          </p:cNvPr>
          <p:cNvSpPr>
            <a:spLocks noChangeArrowheads="1"/>
          </p:cNvSpPr>
          <p:nvPr/>
        </p:nvSpPr>
        <p:spPr bwMode="auto">
          <a:xfrm>
            <a:off x="3392489" y="5329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84" name="Oval 1184">
            <a:extLst>
              <a:ext uri="{FF2B5EF4-FFF2-40B4-BE49-F238E27FC236}">
                <a16:creationId xmlns:a16="http://schemas.microsoft.com/office/drawing/2014/main" id="{A734E532-A2BB-496C-BB0D-8C977E8DE8C1}"/>
              </a:ext>
            </a:extLst>
          </p:cNvPr>
          <p:cNvSpPr>
            <a:spLocks noChangeArrowheads="1"/>
          </p:cNvSpPr>
          <p:nvPr/>
        </p:nvSpPr>
        <p:spPr bwMode="auto">
          <a:xfrm>
            <a:off x="3416301" y="563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85" name="Oval 1185">
            <a:extLst>
              <a:ext uri="{FF2B5EF4-FFF2-40B4-BE49-F238E27FC236}">
                <a16:creationId xmlns:a16="http://schemas.microsoft.com/office/drawing/2014/main" id="{4832A4D4-3705-47BF-B819-3A16E0F8CAC4}"/>
              </a:ext>
            </a:extLst>
          </p:cNvPr>
          <p:cNvSpPr>
            <a:spLocks noChangeArrowheads="1"/>
          </p:cNvSpPr>
          <p:nvPr/>
        </p:nvSpPr>
        <p:spPr bwMode="auto">
          <a:xfrm>
            <a:off x="3311526" y="555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86" name="Oval 1186">
            <a:extLst>
              <a:ext uri="{FF2B5EF4-FFF2-40B4-BE49-F238E27FC236}">
                <a16:creationId xmlns:a16="http://schemas.microsoft.com/office/drawing/2014/main" id="{84863690-75CB-4B79-B8D3-C73102E6FDCC}"/>
              </a:ext>
            </a:extLst>
          </p:cNvPr>
          <p:cNvSpPr>
            <a:spLocks noChangeArrowheads="1"/>
          </p:cNvSpPr>
          <p:nvPr/>
        </p:nvSpPr>
        <p:spPr bwMode="auto">
          <a:xfrm>
            <a:off x="3341689" y="5775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87" name="Oval 1187">
            <a:extLst>
              <a:ext uri="{FF2B5EF4-FFF2-40B4-BE49-F238E27FC236}">
                <a16:creationId xmlns:a16="http://schemas.microsoft.com/office/drawing/2014/main" id="{76AE94EB-D69D-4140-A1DB-E75CD36BD8F2}"/>
              </a:ext>
            </a:extLst>
          </p:cNvPr>
          <p:cNvSpPr>
            <a:spLocks noChangeArrowheads="1"/>
          </p:cNvSpPr>
          <p:nvPr/>
        </p:nvSpPr>
        <p:spPr bwMode="auto">
          <a:xfrm>
            <a:off x="3406776" y="5486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88" name="Oval 1188">
            <a:extLst>
              <a:ext uri="{FF2B5EF4-FFF2-40B4-BE49-F238E27FC236}">
                <a16:creationId xmlns:a16="http://schemas.microsoft.com/office/drawing/2014/main" id="{10097081-9811-4253-935F-2E7A6D958862}"/>
              </a:ext>
            </a:extLst>
          </p:cNvPr>
          <p:cNvSpPr>
            <a:spLocks noChangeArrowheads="1"/>
          </p:cNvSpPr>
          <p:nvPr/>
        </p:nvSpPr>
        <p:spPr bwMode="auto">
          <a:xfrm>
            <a:off x="3308351" y="549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89" name="Oval 1189">
            <a:extLst>
              <a:ext uri="{FF2B5EF4-FFF2-40B4-BE49-F238E27FC236}">
                <a16:creationId xmlns:a16="http://schemas.microsoft.com/office/drawing/2014/main" id="{5C4B1478-12BB-4929-AB24-D66DB7A27CF5}"/>
              </a:ext>
            </a:extLst>
          </p:cNvPr>
          <p:cNvSpPr>
            <a:spLocks noChangeArrowheads="1"/>
          </p:cNvSpPr>
          <p:nvPr/>
        </p:nvSpPr>
        <p:spPr bwMode="auto">
          <a:xfrm>
            <a:off x="3441701" y="5395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90" name="Oval 1190">
            <a:extLst>
              <a:ext uri="{FF2B5EF4-FFF2-40B4-BE49-F238E27FC236}">
                <a16:creationId xmlns:a16="http://schemas.microsoft.com/office/drawing/2014/main" id="{7414A034-40AF-48C3-ADB6-9308DBC21077}"/>
              </a:ext>
            </a:extLst>
          </p:cNvPr>
          <p:cNvSpPr>
            <a:spLocks noChangeArrowheads="1"/>
          </p:cNvSpPr>
          <p:nvPr/>
        </p:nvSpPr>
        <p:spPr bwMode="auto">
          <a:xfrm>
            <a:off x="3406776" y="5095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91" name="Oval 1191">
            <a:extLst>
              <a:ext uri="{FF2B5EF4-FFF2-40B4-BE49-F238E27FC236}">
                <a16:creationId xmlns:a16="http://schemas.microsoft.com/office/drawing/2014/main" id="{654F0176-2649-4764-ADA9-B846FA2D5327}"/>
              </a:ext>
            </a:extLst>
          </p:cNvPr>
          <p:cNvSpPr>
            <a:spLocks noChangeArrowheads="1"/>
          </p:cNvSpPr>
          <p:nvPr/>
        </p:nvSpPr>
        <p:spPr bwMode="auto">
          <a:xfrm>
            <a:off x="3502026" y="526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92" name="Oval 1192">
            <a:extLst>
              <a:ext uri="{FF2B5EF4-FFF2-40B4-BE49-F238E27FC236}">
                <a16:creationId xmlns:a16="http://schemas.microsoft.com/office/drawing/2014/main" id="{AFEA675B-621D-44E1-884D-B519E19439B2}"/>
              </a:ext>
            </a:extLst>
          </p:cNvPr>
          <p:cNvSpPr>
            <a:spLocks noChangeArrowheads="1"/>
          </p:cNvSpPr>
          <p:nvPr/>
        </p:nvSpPr>
        <p:spPr bwMode="auto">
          <a:xfrm>
            <a:off x="3536951" y="5405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93" name="Oval 1193">
            <a:extLst>
              <a:ext uri="{FF2B5EF4-FFF2-40B4-BE49-F238E27FC236}">
                <a16:creationId xmlns:a16="http://schemas.microsoft.com/office/drawing/2014/main" id="{25FDD469-00FF-4C4C-AA16-5FE3C32D394A}"/>
              </a:ext>
            </a:extLst>
          </p:cNvPr>
          <p:cNvSpPr>
            <a:spLocks noChangeArrowheads="1"/>
          </p:cNvSpPr>
          <p:nvPr/>
        </p:nvSpPr>
        <p:spPr bwMode="auto">
          <a:xfrm>
            <a:off x="3530601" y="585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94" name="Oval 1194">
            <a:extLst>
              <a:ext uri="{FF2B5EF4-FFF2-40B4-BE49-F238E27FC236}">
                <a16:creationId xmlns:a16="http://schemas.microsoft.com/office/drawing/2014/main" id="{41FA4502-B91E-41DB-98B4-B85C4ED2B87C}"/>
              </a:ext>
            </a:extLst>
          </p:cNvPr>
          <p:cNvSpPr>
            <a:spLocks noChangeArrowheads="1"/>
          </p:cNvSpPr>
          <p:nvPr/>
        </p:nvSpPr>
        <p:spPr bwMode="auto">
          <a:xfrm>
            <a:off x="3551239" y="556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95" name="Oval 1195">
            <a:extLst>
              <a:ext uri="{FF2B5EF4-FFF2-40B4-BE49-F238E27FC236}">
                <a16:creationId xmlns:a16="http://schemas.microsoft.com/office/drawing/2014/main" id="{E60C2F06-6250-4326-81E7-40B6DABC3D63}"/>
              </a:ext>
            </a:extLst>
          </p:cNvPr>
          <p:cNvSpPr>
            <a:spLocks noChangeArrowheads="1"/>
          </p:cNvSpPr>
          <p:nvPr/>
        </p:nvSpPr>
        <p:spPr bwMode="auto">
          <a:xfrm>
            <a:off x="3452814" y="5567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96" name="Oval 1196">
            <a:extLst>
              <a:ext uri="{FF2B5EF4-FFF2-40B4-BE49-F238E27FC236}">
                <a16:creationId xmlns:a16="http://schemas.microsoft.com/office/drawing/2014/main" id="{3A8F9FDA-F555-4097-BC1E-EEBF97C434BF}"/>
              </a:ext>
            </a:extLst>
          </p:cNvPr>
          <p:cNvSpPr>
            <a:spLocks noChangeArrowheads="1"/>
          </p:cNvSpPr>
          <p:nvPr/>
        </p:nvSpPr>
        <p:spPr bwMode="auto">
          <a:xfrm>
            <a:off x="3249614" y="468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97" name="Oval 1197">
            <a:extLst>
              <a:ext uri="{FF2B5EF4-FFF2-40B4-BE49-F238E27FC236}">
                <a16:creationId xmlns:a16="http://schemas.microsoft.com/office/drawing/2014/main" id="{C490672E-1111-4DDF-A38D-6DD997EC8D94}"/>
              </a:ext>
            </a:extLst>
          </p:cNvPr>
          <p:cNvSpPr>
            <a:spLocks noChangeArrowheads="1"/>
          </p:cNvSpPr>
          <p:nvPr/>
        </p:nvSpPr>
        <p:spPr bwMode="auto">
          <a:xfrm>
            <a:off x="3649664" y="549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98" name="Oval 1198">
            <a:extLst>
              <a:ext uri="{FF2B5EF4-FFF2-40B4-BE49-F238E27FC236}">
                <a16:creationId xmlns:a16="http://schemas.microsoft.com/office/drawing/2014/main" id="{A1752413-69E1-45CA-9C42-0274F32F95A3}"/>
              </a:ext>
            </a:extLst>
          </p:cNvPr>
          <p:cNvSpPr>
            <a:spLocks noChangeArrowheads="1"/>
          </p:cNvSpPr>
          <p:nvPr/>
        </p:nvSpPr>
        <p:spPr bwMode="auto">
          <a:xfrm>
            <a:off x="3857626" y="5105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99" name="Oval 1199">
            <a:extLst>
              <a:ext uri="{FF2B5EF4-FFF2-40B4-BE49-F238E27FC236}">
                <a16:creationId xmlns:a16="http://schemas.microsoft.com/office/drawing/2014/main" id="{251CC7DC-D7CB-41F1-B9CD-B873FABAF93A}"/>
              </a:ext>
            </a:extLst>
          </p:cNvPr>
          <p:cNvSpPr>
            <a:spLocks noChangeArrowheads="1"/>
          </p:cNvSpPr>
          <p:nvPr/>
        </p:nvSpPr>
        <p:spPr bwMode="auto">
          <a:xfrm>
            <a:off x="3708401" y="588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00" name="Oval 1200">
            <a:extLst>
              <a:ext uri="{FF2B5EF4-FFF2-40B4-BE49-F238E27FC236}">
                <a16:creationId xmlns:a16="http://schemas.microsoft.com/office/drawing/2014/main" id="{65B71CE5-0BF9-4612-9B42-EA0EBC12DB72}"/>
              </a:ext>
            </a:extLst>
          </p:cNvPr>
          <p:cNvSpPr>
            <a:spLocks noChangeArrowheads="1"/>
          </p:cNvSpPr>
          <p:nvPr/>
        </p:nvSpPr>
        <p:spPr bwMode="auto">
          <a:xfrm>
            <a:off x="3786189" y="537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01" name="Oval 1201">
            <a:extLst>
              <a:ext uri="{FF2B5EF4-FFF2-40B4-BE49-F238E27FC236}">
                <a16:creationId xmlns:a16="http://schemas.microsoft.com/office/drawing/2014/main" id="{2336F58F-C584-4DC4-9CB9-F02BE27B0999}"/>
              </a:ext>
            </a:extLst>
          </p:cNvPr>
          <p:cNvSpPr>
            <a:spLocks noChangeArrowheads="1"/>
          </p:cNvSpPr>
          <p:nvPr/>
        </p:nvSpPr>
        <p:spPr bwMode="auto">
          <a:xfrm>
            <a:off x="3759201" y="5429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02" name="Oval 1202">
            <a:extLst>
              <a:ext uri="{FF2B5EF4-FFF2-40B4-BE49-F238E27FC236}">
                <a16:creationId xmlns:a16="http://schemas.microsoft.com/office/drawing/2014/main" id="{44C5AC8A-B80B-4FF8-9185-50A9D08A4D2C}"/>
              </a:ext>
            </a:extLst>
          </p:cNvPr>
          <p:cNvSpPr>
            <a:spLocks noChangeArrowheads="1"/>
          </p:cNvSpPr>
          <p:nvPr/>
        </p:nvSpPr>
        <p:spPr bwMode="auto">
          <a:xfrm>
            <a:off x="3794126" y="556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03" name="Oval 1203">
            <a:extLst>
              <a:ext uri="{FF2B5EF4-FFF2-40B4-BE49-F238E27FC236}">
                <a16:creationId xmlns:a16="http://schemas.microsoft.com/office/drawing/2014/main" id="{879FD209-DE59-4351-84B2-C2DE8D03F431}"/>
              </a:ext>
            </a:extLst>
          </p:cNvPr>
          <p:cNvSpPr>
            <a:spLocks noChangeArrowheads="1"/>
          </p:cNvSpPr>
          <p:nvPr/>
        </p:nvSpPr>
        <p:spPr bwMode="auto">
          <a:xfrm>
            <a:off x="3811589" y="546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04" name="Oval 1204">
            <a:extLst>
              <a:ext uri="{FF2B5EF4-FFF2-40B4-BE49-F238E27FC236}">
                <a16:creationId xmlns:a16="http://schemas.microsoft.com/office/drawing/2014/main" id="{F49CAF04-42B8-4DC1-961D-9BE5740857C5}"/>
              </a:ext>
            </a:extLst>
          </p:cNvPr>
          <p:cNvSpPr>
            <a:spLocks noChangeArrowheads="1"/>
          </p:cNvSpPr>
          <p:nvPr/>
        </p:nvSpPr>
        <p:spPr bwMode="auto">
          <a:xfrm>
            <a:off x="3397251" y="458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05" name="Oval 1205">
            <a:extLst>
              <a:ext uri="{FF2B5EF4-FFF2-40B4-BE49-F238E27FC236}">
                <a16:creationId xmlns:a16="http://schemas.microsoft.com/office/drawing/2014/main" id="{4B6967E7-14A1-4C68-93ED-D038FFA330C4}"/>
              </a:ext>
            </a:extLst>
          </p:cNvPr>
          <p:cNvSpPr>
            <a:spLocks noChangeArrowheads="1"/>
          </p:cNvSpPr>
          <p:nvPr/>
        </p:nvSpPr>
        <p:spPr bwMode="auto">
          <a:xfrm>
            <a:off x="2833689" y="4578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06" name="Oval 1206">
            <a:extLst>
              <a:ext uri="{FF2B5EF4-FFF2-40B4-BE49-F238E27FC236}">
                <a16:creationId xmlns:a16="http://schemas.microsoft.com/office/drawing/2014/main" id="{BA1AC65B-FE5C-4490-9505-644806EA5600}"/>
              </a:ext>
            </a:extLst>
          </p:cNvPr>
          <p:cNvSpPr>
            <a:spLocks noChangeArrowheads="1"/>
          </p:cNvSpPr>
          <p:nvPr/>
        </p:nvSpPr>
        <p:spPr bwMode="auto">
          <a:xfrm>
            <a:off x="2149476" y="5445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07" name="Oval 1207">
            <a:extLst>
              <a:ext uri="{FF2B5EF4-FFF2-40B4-BE49-F238E27FC236}">
                <a16:creationId xmlns:a16="http://schemas.microsoft.com/office/drawing/2014/main" id="{0BA9038C-64E6-47FF-A9CE-824645072917}"/>
              </a:ext>
            </a:extLst>
          </p:cNvPr>
          <p:cNvSpPr>
            <a:spLocks noChangeArrowheads="1"/>
          </p:cNvSpPr>
          <p:nvPr/>
        </p:nvSpPr>
        <p:spPr bwMode="auto">
          <a:xfrm>
            <a:off x="2422526" y="5915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08" name="Oval 1208">
            <a:extLst>
              <a:ext uri="{FF2B5EF4-FFF2-40B4-BE49-F238E27FC236}">
                <a16:creationId xmlns:a16="http://schemas.microsoft.com/office/drawing/2014/main" id="{F987CE28-1D35-4075-8F07-96799ED96FD8}"/>
              </a:ext>
            </a:extLst>
          </p:cNvPr>
          <p:cNvSpPr>
            <a:spLocks noChangeArrowheads="1"/>
          </p:cNvSpPr>
          <p:nvPr/>
        </p:nvSpPr>
        <p:spPr bwMode="auto">
          <a:xfrm>
            <a:off x="3849689" y="374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09" name="Oval 1209">
            <a:extLst>
              <a:ext uri="{FF2B5EF4-FFF2-40B4-BE49-F238E27FC236}">
                <a16:creationId xmlns:a16="http://schemas.microsoft.com/office/drawing/2014/main" id="{7A426A8C-1FC3-4AB3-98E3-72A51A7CD4F3}"/>
              </a:ext>
            </a:extLst>
          </p:cNvPr>
          <p:cNvSpPr>
            <a:spLocks noChangeArrowheads="1"/>
          </p:cNvSpPr>
          <p:nvPr/>
        </p:nvSpPr>
        <p:spPr bwMode="auto">
          <a:xfrm>
            <a:off x="2105026" y="4106863"/>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10" name="Oval 1210">
            <a:extLst>
              <a:ext uri="{FF2B5EF4-FFF2-40B4-BE49-F238E27FC236}">
                <a16:creationId xmlns:a16="http://schemas.microsoft.com/office/drawing/2014/main" id="{4D38CC2B-AD8F-4716-84EC-9161F661BA0E}"/>
              </a:ext>
            </a:extLst>
          </p:cNvPr>
          <p:cNvSpPr>
            <a:spLocks noChangeArrowheads="1"/>
          </p:cNvSpPr>
          <p:nvPr/>
        </p:nvSpPr>
        <p:spPr bwMode="auto">
          <a:xfrm>
            <a:off x="2408239" y="578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11" name="Oval 1211">
            <a:extLst>
              <a:ext uri="{FF2B5EF4-FFF2-40B4-BE49-F238E27FC236}">
                <a16:creationId xmlns:a16="http://schemas.microsoft.com/office/drawing/2014/main" id="{9D4B71DE-A96A-4078-B66D-A4194E848C58}"/>
              </a:ext>
            </a:extLst>
          </p:cNvPr>
          <p:cNvSpPr>
            <a:spLocks noChangeArrowheads="1"/>
          </p:cNvSpPr>
          <p:nvPr/>
        </p:nvSpPr>
        <p:spPr bwMode="auto">
          <a:xfrm>
            <a:off x="2300289" y="6175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12" name="Oval 1212">
            <a:extLst>
              <a:ext uri="{FF2B5EF4-FFF2-40B4-BE49-F238E27FC236}">
                <a16:creationId xmlns:a16="http://schemas.microsoft.com/office/drawing/2014/main" id="{FF0A92B7-2157-44DF-A4C7-B22165964393}"/>
              </a:ext>
            </a:extLst>
          </p:cNvPr>
          <p:cNvSpPr>
            <a:spLocks noChangeArrowheads="1"/>
          </p:cNvSpPr>
          <p:nvPr/>
        </p:nvSpPr>
        <p:spPr bwMode="auto">
          <a:xfrm>
            <a:off x="2211389" y="5757863"/>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13" name="Oval 1213">
            <a:extLst>
              <a:ext uri="{FF2B5EF4-FFF2-40B4-BE49-F238E27FC236}">
                <a16:creationId xmlns:a16="http://schemas.microsoft.com/office/drawing/2014/main" id="{584B1E02-E32C-4A19-AF23-209FE65F0DB4}"/>
              </a:ext>
            </a:extLst>
          </p:cNvPr>
          <p:cNvSpPr>
            <a:spLocks noChangeArrowheads="1"/>
          </p:cNvSpPr>
          <p:nvPr/>
        </p:nvSpPr>
        <p:spPr bwMode="auto">
          <a:xfrm>
            <a:off x="2157414" y="596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14" name="Oval 1214">
            <a:extLst>
              <a:ext uri="{FF2B5EF4-FFF2-40B4-BE49-F238E27FC236}">
                <a16:creationId xmlns:a16="http://schemas.microsoft.com/office/drawing/2014/main" id="{F3107FD1-E577-43D7-A6B3-A17588CCBC18}"/>
              </a:ext>
            </a:extLst>
          </p:cNvPr>
          <p:cNvSpPr>
            <a:spLocks noChangeArrowheads="1"/>
          </p:cNvSpPr>
          <p:nvPr/>
        </p:nvSpPr>
        <p:spPr bwMode="auto">
          <a:xfrm>
            <a:off x="2292351" y="566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15" name="Oval 1215">
            <a:extLst>
              <a:ext uri="{FF2B5EF4-FFF2-40B4-BE49-F238E27FC236}">
                <a16:creationId xmlns:a16="http://schemas.microsoft.com/office/drawing/2014/main" id="{97CABAFE-C44E-4513-93C2-04E9735A85DF}"/>
              </a:ext>
            </a:extLst>
          </p:cNvPr>
          <p:cNvSpPr>
            <a:spLocks noChangeArrowheads="1"/>
          </p:cNvSpPr>
          <p:nvPr/>
        </p:nvSpPr>
        <p:spPr bwMode="auto">
          <a:xfrm>
            <a:off x="2538414" y="5708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16" name="Oval 1216">
            <a:extLst>
              <a:ext uri="{FF2B5EF4-FFF2-40B4-BE49-F238E27FC236}">
                <a16:creationId xmlns:a16="http://schemas.microsoft.com/office/drawing/2014/main" id="{C52AA9B0-D4B1-4578-9F95-68B92001190C}"/>
              </a:ext>
            </a:extLst>
          </p:cNvPr>
          <p:cNvSpPr>
            <a:spLocks noChangeArrowheads="1"/>
          </p:cNvSpPr>
          <p:nvPr/>
        </p:nvSpPr>
        <p:spPr bwMode="auto">
          <a:xfrm>
            <a:off x="2541589" y="581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17" name="Oval 1217">
            <a:extLst>
              <a:ext uri="{FF2B5EF4-FFF2-40B4-BE49-F238E27FC236}">
                <a16:creationId xmlns:a16="http://schemas.microsoft.com/office/drawing/2014/main" id="{01C92FE5-E1D5-4772-AA33-C592A2568992}"/>
              </a:ext>
            </a:extLst>
          </p:cNvPr>
          <p:cNvSpPr>
            <a:spLocks noChangeArrowheads="1"/>
          </p:cNvSpPr>
          <p:nvPr/>
        </p:nvSpPr>
        <p:spPr bwMode="auto">
          <a:xfrm>
            <a:off x="3759201" y="572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18" name="Oval 1218">
            <a:extLst>
              <a:ext uri="{FF2B5EF4-FFF2-40B4-BE49-F238E27FC236}">
                <a16:creationId xmlns:a16="http://schemas.microsoft.com/office/drawing/2014/main" id="{D61840F6-608C-4B5D-8874-00E48DB5974E}"/>
              </a:ext>
            </a:extLst>
          </p:cNvPr>
          <p:cNvSpPr>
            <a:spLocks noChangeArrowheads="1"/>
          </p:cNvSpPr>
          <p:nvPr/>
        </p:nvSpPr>
        <p:spPr bwMode="auto">
          <a:xfrm>
            <a:off x="3041651" y="592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19" name="Oval 1219">
            <a:extLst>
              <a:ext uri="{FF2B5EF4-FFF2-40B4-BE49-F238E27FC236}">
                <a16:creationId xmlns:a16="http://schemas.microsoft.com/office/drawing/2014/main" id="{A516A415-B90D-4BFA-9B62-4E7F39378C0C}"/>
              </a:ext>
            </a:extLst>
          </p:cNvPr>
          <p:cNvSpPr>
            <a:spLocks noChangeArrowheads="1"/>
          </p:cNvSpPr>
          <p:nvPr/>
        </p:nvSpPr>
        <p:spPr bwMode="auto">
          <a:xfrm>
            <a:off x="3614739" y="572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20" name="Oval 1220">
            <a:extLst>
              <a:ext uri="{FF2B5EF4-FFF2-40B4-BE49-F238E27FC236}">
                <a16:creationId xmlns:a16="http://schemas.microsoft.com/office/drawing/2014/main" id="{9790432E-C860-41FF-A599-016454D0031D}"/>
              </a:ext>
            </a:extLst>
          </p:cNvPr>
          <p:cNvSpPr>
            <a:spLocks noChangeArrowheads="1"/>
          </p:cNvSpPr>
          <p:nvPr/>
        </p:nvSpPr>
        <p:spPr bwMode="auto">
          <a:xfrm>
            <a:off x="3648076" y="589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21" name="Oval 1221">
            <a:extLst>
              <a:ext uri="{FF2B5EF4-FFF2-40B4-BE49-F238E27FC236}">
                <a16:creationId xmlns:a16="http://schemas.microsoft.com/office/drawing/2014/main" id="{9DDA9522-6855-4C25-AAD8-65FEE53B6730}"/>
              </a:ext>
            </a:extLst>
          </p:cNvPr>
          <p:cNvSpPr>
            <a:spLocks noChangeArrowheads="1"/>
          </p:cNvSpPr>
          <p:nvPr/>
        </p:nvSpPr>
        <p:spPr bwMode="auto">
          <a:xfrm>
            <a:off x="3779839" y="602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22" name="Oval 1222">
            <a:extLst>
              <a:ext uri="{FF2B5EF4-FFF2-40B4-BE49-F238E27FC236}">
                <a16:creationId xmlns:a16="http://schemas.microsoft.com/office/drawing/2014/main" id="{881BE8F0-8BC1-4028-9FD3-08653569C063}"/>
              </a:ext>
            </a:extLst>
          </p:cNvPr>
          <p:cNvSpPr>
            <a:spLocks noChangeArrowheads="1"/>
          </p:cNvSpPr>
          <p:nvPr/>
        </p:nvSpPr>
        <p:spPr bwMode="auto">
          <a:xfrm>
            <a:off x="4017964" y="5961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23" name="Oval 1223">
            <a:extLst>
              <a:ext uri="{FF2B5EF4-FFF2-40B4-BE49-F238E27FC236}">
                <a16:creationId xmlns:a16="http://schemas.microsoft.com/office/drawing/2014/main" id="{7CEB80D4-A52C-47DB-B173-7D765D63C85C}"/>
              </a:ext>
            </a:extLst>
          </p:cNvPr>
          <p:cNvSpPr>
            <a:spLocks noChangeArrowheads="1"/>
          </p:cNvSpPr>
          <p:nvPr/>
        </p:nvSpPr>
        <p:spPr bwMode="auto">
          <a:xfrm>
            <a:off x="2654301" y="5788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24" name="Oval 1224">
            <a:extLst>
              <a:ext uri="{FF2B5EF4-FFF2-40B4-BE49-F238E27FC236}">
                <a16:creationId xmlns:a16="http://schemas.microsoft.com/office/drawing/2014/main" id="{8FBEF240-093E-41ED-9B49-4A3E46EA593E}"/>
              </a:ext>
            </a:extLst>
          </p:cNvPr>
          <p:cNvSpPr>
            <a:spLocks noChangeArrowheads="1"/>
          </p:cNvSpPr>
          <p:nvPr/>
        </p:nvSpPr>
        <p:spPr bwMode="auto">
          <a:xfrm>
            <a:off x="2665414" y="614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25" name="Oval 1225">
            <a:extLst>
              <a:ext uri="{FF2B5EF4-FFF2-40B4-BE49-F238E27FC236}">
                <a16:creationId xmlns:a16="http://schemas.microsoft.com/office/drawing/2014/main" id="{411E6DDD-2DB2-4277-A819-1BB3AFC4E501}"/>
              </a:ext>
            </a:extLst>
          </p:cNvPr>
          <p:cNvSpPr>
            <a:spLocks noChangeArrowheads="1"/>
          </p:cNvSpPr>
          <p:nvPr/>
        </p:nvSpPr>
        <p:spPr bwMode="auto">
          <a:xfrm>
            <a:off x="2749551" y="571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26" name="Oval 1226">
            <a:extLst>
              <a:ext uri="{FF2B5EF4-FFF2-40B4-BE49-F238E27FC236}">
                <a16:creationId xmlns:a16="http://schemas.microsoft.com/office/drawing/2014/main" id="{BFD53B40-80BC-49EE-8DFD-A7CD952524C6}"/>
              </a:ext>
            </a:extLst>
          </p:cNvPr>
          <p:cNvSpPr>
            <a:spLocks noChangeArrowheads="1"/>
          </p:cNvSpPr>
          <p:nvPr/>
        </p:nvSpPr>
        <p:spPr bwMode="auto">
          <a:xfrm>
            <a:off x="2651126" y="572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27" name="Oval 1227">
            <a:extLst>
              <a:ext uri="{FF2B5EF4-FFF2-40B4-BE49-F238E27FC236}">
                <a16:creationId xmlns:a16="http://schemas.microsoft.com/office/drawing/2014/main" id="{BD5D230B-A88C-4B7A-889D-E1C33E788A66}"/>
              </a:ext>
            </a:extLst>
          </p:cNvPr>
          <p:cNvSpPr>
            <a:spLocks noChangeArrowheads="1"/>
          </p:cNvSpPr>
          <p:nvPr/>
        </p:nvSpPr>
        <p:spPr bwMode="auto">
          <a:xfrm>
            <a:off x="2894014" y="579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28" name="Oval 1228">
            <a:extLst>
              <a:ext uri="{FF2B5EF4-FFF2-40B4-BE49-F238E27FC236}">
                <a16:creationId xmlns:a16="http://schemas.microsoft.com/office/drawing/2014/main" id="{5B26752D-194A-498C-97E7-B9A8AB77FD74}"/>
              </a:ext>
            </a:extLst>
          </p:cNvPr>
          <p:cNvSpPr>
            <a:spLocks noChangeArrowheads="1"/>
          </p:cNvSpPr>
          <p:nvPr/>
        </p:nvSpPr>
        <p:spPr bwMode="auto">
          <a:xfrm>
            <a:off x="2697164" y="6194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29" name="Oval 1229">
            <a:extLst>
              <a:ext uri="{FF2B5EF4-FFF2-40B4-BE49-F238E27FC236}">
                <a16:creationId xmlns:a16="http://schemas.microsoft.com/office/drawing/2014/main" id="{0B82013C-79A0-4106-8552-C528D925351B}"/>
              </a:ext>
            </a:extLst>
          </p:cNvPr>
          <p:cNvSpPr>
            <a:spLocks noChangeArrowheads="1"/>
          </p:cNvSpPr>
          <p:nvPr/>
        </p:nvSpPr>
        <p:spPr bwMode="auto">
          <a:xfrm>
            <a:off x="2992439" y="572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30" name="Oval 1230">
            <a:extLst>
              <a:ext uri="{FF2B5EF4-FFF2-40B4-BE49-F238E27FC236}">
                <a16:creationId xmlns:a16="http://schemas.microsoft.com/office/drawing/2014/main" id="{5114C93C-33F7-49E7-B6EA-82AB1D397A87}"/>
              </a:ext>
            </a:extLst>
          </p:cNvPr>
          <p:cNvSpPr>
            <a:spLocks noChangeArrowheads="1"/>
          </p:cNvSpPr>
          <p:nvPr/>
        </p:nvSpPr>
        <p:spPr bwMode="auto">
          <a:xfrm>
            <a:off x="3041651" y="579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31" name="Oval 1231">
            <a:extLst>
              <a:ext uri="{FF2B5EF4-FFF2-40B4-BE49-F238E27FC236}">
                <a16:creationId xmlns:a16="http://schemas.microsoft.com/office/drawing/2014/main" id="{A7D85780-AA8F-4A36-A359-FAC33E01FB10}"/>
              </a:ext>
            </a:extLst>
          </p:cNvPr>
          <p:cNvSpPr>
            <a:spLocks noChangeArrowheads="1"/>
          </p:cNvSpPr>
          <p:nvPr/>
        </p:nvSpPr>
        <p:spPr bwMode="auto">
          <a:xfrm>
            <a:off x="3101976" y="566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32" name="Oval 1232">
            <a:extLst>
              <a:ext uri="{FF2B5EF4-FFF2-40B4-BE49-F238E27FC236}">
                <a16:creationId xmlns:a16="http://schemas.microsoft.com/office/drawing/2014/main" id="{ECF12922-692D-4137-81AA-EC2BFF6A3528}"/>
              </a:ext>
            </a:extLst>
          </p:cNvPr>
          <p:cNvSpPr>
            <a:spLocks noChangeArrowheads="1"/>
          </p:cNvSpPr>
          <p:nvPr/>
        </p:nvSpPr>
        <p:spPr bwMode="auto">
          <a:xfrm>
            <a:off x="3146426" y="610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33" name="Oval 1233">
            <a:extLst>
              <a:ext uri="{FF2B5EF4-FFF2-40B4-BE49-F238E27FC236}">
                <a16:creationId xmlns:a16="http://schemas.microsoft.com/office/drawing/2014/main" id="{66EB3E1B-6F44-4AE9-A99B-D55DFBF71161}"/>
              </a:ext>
            </a:extLst>
          </p:cNvPr>
          <p:cNvSpPr>
            <a:spLocks noChangeArrowheads="1"/>
          </p:cNvSpPr>
          <p:nvPr/>
        </p:nvSpPr>
        <p:spPr bwMode="auto">
          <a:xfrm>
            <a:off x="3154364" y="5697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34" name="Oval 1234">
            <a:extLst>
              <a:ext uri="{FF2B5EF4-FFF2-40B4-BE49-F238E27FC236}">
                <a16:creationId xmlns:a16="http://schemas.microsoft.com/office/drawing/2014/main" id="{FF693554-23F8-4B03-BDA5-6B1315EB8A6E}"/>
              </a:ext>
            </a:extLst>
          </p:cNvPr>
          <p:cNvSpPr>
            <a:spLocks noChangeArrowheads="1"/>
          </p:cNvSpPr>
          <p:nvPr/>
        </p:nvSpPr>
        <p:spPr bwMode="auto">
          <a:xfrm>
            <a:off x="2841626" y="584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35" name="Oval 1235">
            <a:extLst>
              <a:ext uri="{FF2B5EF4-FFF2-40B4-BE49-F238E27FC236}">
                <a16:creationId xmlns:a16="http://schemas.microsoft.com/office/drawing/2014/main" id="{0E73FF82-B10E-4ECF-8EAC-022AECF9CCE5}"/>
              </a:ext>
            </a:extLst>
          </p:cNvPr>
          <p:cNvSpPr>
            <a:spLocks noChangeArrowheads="1"/>
          </p:cNvSpPr>
          <p:nvPr/>
        </p:nvSpPr>
        <p:spPr bwMode="auto">
          <a:xfrm>
            <a:off x="3240089" y="6105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36" name="Oval 1236">
            <a:extLst>
              <a:ext uri="{FF2B5EF4-FFF2-40B4-BE49-F238E27FC236}">
                <a16:creationId xmlns:a16="http://schemas.microsoft.com/office/drawing/2014/main" id="{B96091CD-7973-4237-B65A-3BB9DE37F687}"/>
              </a:ext>
            </a:extLst>
          </p:cNvPr>
          <p:cNvSpPr>
            <a:spLocks noChangeArrowheads="1"/>
          </p:cNvSpPr>
          <p:nvPr/>
        </p:nvSpPr>
        <p:spPr bwMode="auto">
          <a:xfrm>
            <a:off x="3249614" y="5818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37" name="Oval 1237">
            <a:extLst>
              <a:ext uri="{FF2B5EF4-FFF2-40B4-BE49-F238E27FC236}">
                <a16:creationId xmlns:a16="http://schemas.microsoft.com/office/drawing/2014/main" id="{06C90F4F-39FF-4571-A928-37B90D6C70F1}"/>
              </a:ext>
            </a:extLst>
          </p:cNvPr>
          <p:cNvSpPr>
            <a:spLocks noChangeArrowheads="1"/>
          </p:cNvSpPr>
          <p:nvPr/>
        </p:nvSpPr>
        <p:spPr bwMode="auto">
          <a:xfrm>
            <a:off x="3382964" y="57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38" name="Oval 1238">
            <a:extLst>
              <a:ext uri="{FF2B5EF4-FFF2-40B4-BE49-F238E27FC236}">
                <a16:creationId xmlns:a16="http://schemas.microsoft.com/office/drawing/2014/main" id="{C9CFB6EE-6B62-449B-8A63-2968D689CB0C}"/>
              </a:ext>
            </a:extLst>
          </p:cNvPr>
          <p:cNvSpPr>
            <a:spLocks noChangeArrowheads="1"/>
          </p:cNvSpPr>
          <p:nvPr/>
        </p:nvSpPr>
        <p:spPr bwMode="auto">
          <a:xfrm>
            <a:off x="3478214" y="573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39" name="Oval 1239">
            <a:extLst>
              <a:ext uri="{FF2B5EF4-FFF2-40B4-BE49-F238E27FC236}">
                <a16:creationId xmlns:a16="http://schemas.microsoft.com/office/drawing/2014/main" id="{9EC3D1EC-3462-4D79-87F9-FA0C25E53EF0}"/>
              </a:ext>
            </a:extLst>
          </p:cNvPr>
          <p:cNvSpPr>
            <a:spLocks noChangeArrowheads="1"/>
          </p:cNvSpPr>
          <p:nvPr/>
        </p:nvSpPr>
        <p:spPr bwMode="auto">
          <a:xfrm>
            <a:off x="3938589" y="578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40" name="Oval 1240">
            <a:extLst>
              <a:ext uri="{FF2B5EF4-FFF2-40B4-BE49-F238E27FC236}">
                <a16:creationId xmlns:a16="http://schemas.microsoft.com/office/drawing/2014/main" id="{FBA49427-B4A2-4DB3-B3D1-515F9AC00610}"/>
              </a:ext>
            </a:extLst>
          </p:cNvPr>
          <p:cNvSpPr>
            <a:spLocks noChangeArrowheads="1"/>
          </p:cNvSpPr>
          <p:nvPr/>
        </p:nvSpPr>
        <p:spPr bwMode="auto">
          <a:xfrm>
            <a:off x="4124326" y="611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41" name="Oval 1241">
            <a:extLst>
              <a:ext uri="{FF2B5EF4-FFF2-40B4-BE49-F238E27FC236}">
                <a16:creationId xmlns:a16="http://schemas.microsoft.com/office/drawing/2014/main" id="{43F02CA6-6A97-4685-87B0-D59241822429}"/>
              </a:ext>
            </a:extLst>
          </p:cNvPr>
          <p:cNvSpPr>
            <a:spLocks noChangeArrowheads="1"/>
          </p:cNvSpPr>
          <p:nvPr/>
        </p:nvSpPr>
        <p:spPr bwMode="auto">
          <a:xfrm>
            <a:off x="4999039" y="5907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42" name="Oval 1242">
            <a:extLst>
              <a:ext uri="{FF2B5EF4-FFF2-40B4-BE49-F238E27FC236}">
                <a16:creationId xmlns:a16="http://schemas.microsoft.com/office/drawing/2014/main" id="{AAA257F1-B3DA-4DBD-B7AA-8CFF6EDF261C}"/>
              </a:ext>
            </a:extLst>
          </p:cNvPr>
          <p:cNvSpPr>
            <a:spLocks noChangeArrowheads="1"/>
          </p:cNvSpPr>
          <p:nvPr/>
        </p:nvSpPr>
        <p:spPr bwMode="auto">
          <a:xfrm>
            <a:off x="5038726" y="571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43" name="Oval 1243">
            <a:extLst>
              <a:ext uri="{FF2B5EF4-FFF2-40B4-BE49-F238E27FC236}">
                <a16:creationId xmlns:a16="http://schemas.microsoft.com/office/drawing/2014/main" id="{9C2DCA2C-62D5-4DEA-9189-808D2E676664}"/>
              </a:ext>
            </a:extLst>
          </p:cNvPr>
          <p:cNvSpPr>
            <a:spLocks noChangeArrowheads="1"/>
          </p:cNvSpPr>
          <p:nvPr/>
        </p:nvSpPr>
        <p:spPr bwMode="auto">
          <a:xfrm>
            <a:off x="5084764" y="580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44" name="Oval 1244">
            <a:extLst>
              <a:ext uri="{FF2B5EF4-FFF2-40B4-BE49-F238E27FC236}">
                <a16:creationId xmlns:a16="http://schemas.microsoft.com/office/drawing/2014/main" id="{B1660CB1-7C8E-4E7D-8BD9-CD0EDA9349E4}"/>
              </a:ext>
            </a:extLst>
          </p:cNvPr>
          <p:cNvSpPr>
            <a:spLocks noChangeArrowheads="1"/>
          </p:cNvSpPr>
          <p:nvPr/>
        </p:nvSpPr>
        <p:spPr bwMode="auto">
          <a:xfrm>
            <a:off x="4152901" y="594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45" name="Oval 1245">
            <a:extLst>
              <a:ext uri="{FF2B5EF4-FFF2-40B4-BE49-F238E27FC236}">
                <a16:creationId xmlns:a16="http://schemas.microsoft.com/office/drawing/2014/main" id="{A4F00346-47F4-4E17-AF06-791B9666F474}"/>
              </a:ext>
            </a:extLst>
          </p:cNvPr>
          <p:cNvSpPr>
            <a:spLocks noChangeArrowheads="1"/>
          </p:cNvSpPr>
          <p:nvPr/>
        </p:nvSpPr>
        <p:spPr bwMode="auto">
          <a:xfrm>
            <a:off x="4051301" y="579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46" name="Oval 1246">
            <a:extLst>
              <a:ext uri="{FF2B5EF4-FFF2-40B4-BE49-F238E27FC236}">
                <a16:creationId xmlns:a16="http://schemas.microsoft.com/office/drawing/2014/main" id="{5CDED279-08DD-4E3F-84C4-A2ED8B7A38B1}"/>
              </a:ext>
            </a:extLst>
          </p:cNvPr>
          <p:cNvSpPr>
            <a:spLocks noChangeArrowheads="1"/>
          </p:cNvSpPr>
          <p:nvPr/>
        </p:nvSpPr>
        <p:spPr bwMode="auto">
          <a:xfrm>
            <a:off x="4184651" y="5700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47" name="Oval 1247">
            <a:extLst>
              <a:ext uri="{FF2B5EF4-FFF2-40B4-BE49-F238E27FC236}">
                <a16:creationId xmlns:a16="http://schemas.microsoft.com/office/drawing/2014/main" id="{ECB3062D-D2C2-4796-AE1E-5E7D40F6B49C}"/>
              </a:ext>
            </a:extLst>
          </p:cNvPr>
          <p:cNvSpPr>
            <a:spLocks noChangeArrowheads="1"/>
          </p:cNvSpPr>
          <p:nvPr/>
        </p:nvSpPr>
        <p:spPr bwMode="auto">
          <a:xfrm>
            <a:off x="4279901" y="571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48" name="Oval 1248">
            <a:extLst>
              <a:ext uri="{FF2B5EF4-FFF2-40B4-BE49-F238E27FC236}">
                <a16:creationId xmlns:a16="http://schemas.microsoft.com/office/drawing/2014/main" id="{4F0746B5-5BCC-42D8-A311-4B22F8417F89}"/>
              </a:ext>
            </a:extLst>
          </p:cNvPr>
          <p:cNvSpPr>
            <a:spLocks noChangeArrowheads="1"/>
          </p:cNvSpPr>
          <p:nvPr/>
        </p:nvSpPr>
        <p:spPr bwMode="auto">
          <a:xfrm>
            <a:off x="4357689" y="565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49" name="Oval 1249">
            <a:extLst>
              <a:ext uri="{FF2B5EF4-FFF2-40B4-BE49-F238E27FC236}">
                <a16:creationId xmlns:a16="http://schemas.microsoft.com/office/drawing/2014/main" id="{72158904-4467-4F89-B7F0-E2AD912FBEAB}"/>
              </a:ext>
            </a:extLst>
          </p:cNvPr>
          <p:cNvSpPr>
            <a:spLocks noChangeArrowheads="1"/>
          </p:cNvSpPr>
          <p:nvPr/>
        </p:nvSpPr>
        <p:spPr bwMode="auto">
          <a:xfrm>
            <a:off x="4392614" y="5797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50" name="Oval 1250">
            <a:extLst>
              <a:ext uri="{FF2B5EF4-FFF2-40B4-BE49-F238E27FC236}">
                <a16:creationId xmlns:a16="http://schemas.microsoft.com/office/drawing/2014/main" id="{C562CCDF-83FB-4C2B-8C00-3079F512CAA7}"/>
              </a:ext>
            </a:extLst>
          </p:cNvPr>
          <p:cNvSpPr>
            <a:spLocks noChangeArrowheads="1"/>
          </p:cNvSpPr>
          <p:nvPr/>
        </p:nvSpPr>
        <p:spPr bwMode="auto">
          <a:xfrm>
            <a:off x="4529139" y="5678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51" name="Oval 1251">
            <a:extLst>
              <a:ext uri="{FF2B5EF4-FFF2-40B4-BE49-F238E27FC236}">
                <a16:creationId xmlns:a16="http://schemas.microsoft.com/office/drawing/2014/main" id="{DD431AC7-5D6E-4518-AFD0-C52131C17F3D}"/>
              </a:ext>
            </a:extLst>
          </p:cNvPr>
          <p:cNvSpPr>
            <a:spLocks noChangeArrowheads="1"/>
          </p:cNvSpPr>
          <p:nvPr/>
        </p:nvSpPr>
        <p:spPr bwMode="auto">
          <a:xfrm>
            <a:off x="4518026" y="594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52" name="Oval 1252">
            <a:extLst>
              <a:ext uri="{FF2B5EF4-FFF2-40B4-BE49-F238E27FC236}">
                <a16:creationId xmlns:a16="http://schemas.microsoft.com/office/drawing/2014/main" id="{22EE7280-D8B2-48E4-93DF-FA3CB55CF701}"/>
              </a:ext>
            </a:extLst>
          </p:cNvPr>
          <p:cNvSpPr>
            <a:spLocks noChangeArrowheads="1"/>
          </p:cNvSpPr>
          <p:nvPr/>
        </p:nvSpPr>
        <p:spPr bwMode="auto">
          <a:xfrm>
            <a:off x="4573589" y="607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53" name="Oval 1253">
            <a:extLst>
              <a:ext uri="{FF2B5EF4-FFF2-40B4-BE49-F238E27FC236}">
                <a16:creationId xmlns:a16="http://schemas.microsoft.com/office/drawing/2014/main" id="{E760234E-6E00-4E43-BF01-0C14105EFECF}"/>
              </a:ext>
            </a:extLst>
          </p:cNvPr>
          <p:cNvSpPr>
            <a:spLocks noChangeArrowheads="1"/>
          </p:cNvSpPr>
          <p:nvPr/>
        </p:nvSpPr>
        <p:spPr bwMode="auto">
          <a:xfrm>
            <a:off x="4718051" y="598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54" name="Oval 1254">
            <a:extLst>
              <a:ext uri="{FF2B5EF4-FFF2-40B4-BE49-F238E27FC236}">
                <a16:creationId xmlns:a16="http://schemas.microsoft.com/office/drawing/2014/main" id="{EB73F56D-F0BA-4FCB-BD92-B18EBC362C8D}"/>
              </a:ext>
            </a:extLst>
          </p:cNvPr>
          <p:cNvSpPr>
            <a:spLocks noChangeArrowheads="1"/>
          </p:cNvSpPr>
          <p:nvPr/>
        </p:nvSpPr>
        <p:spPr bwMode="auto">
          <a:xfrm>
            <a:off x="4760914" y="6197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55" name="Oval 1255">
            <a:extLst>
              <a:ext uri="{FF2B5EF4-FFF2-40B4-BE49-F238E27FC236}">
                <a16:creationId xmlns:a16="http://schemas.microsoft.com/office/drawing/2014/main" id="{ACC0B21B-5D8F-4F13-B7C7-8E19C92017B5}"/>
              </a:ext>
            </a:extLst>
          </p:cNvPr>
          <p:cNvSpPr>
            <a:spLocks noChangeArrowheads="1"/>
          </p:cNvSpPr>
          <p:nvPr/>
        </p:nvSpPr>
        <p:spPr bwMode="auto">
          <a:xfrm>
            <a:off x="4632326" y="569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56" name="Oval 1256">
            <a:extLst>
              <a:ext uri="{FF2B5EF4-FFF2-40B4-BE49-F238E27FC236}">
                <a16:creationId xmlns:a16="http://schemas.microsoft.com/office/drawing/2014/main" id="{ACCEB41E-F11B-47F9-B166-13C7620E0CFB}"/>
              </a:ext>
            </a:extLst>
          </p:cNvPr>
          <p:cNvSpPr>
            <a:spLocks noChangeArrowheads="1"/>
          </p:cNvSpPr>
          <p:nvPr/>
        </p:nvSpPr>
        <p:spPr bwMode="auto">
          <a:xfrm>
            <a:off x="4843464" y="566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57" name="Oval 1257">
            <a:extLst>
              <a:ext uri="{FF2B5EF4-FFF2-40B4-BE49-F238E27FC236}">
                <a16:creationId xmlns:a16="http://schemas.microsoft.com/office/drawing/2014/main" id="{0F83DD93-FADE-47A5-A383-C08D71BEF711}"/>
              </a:ext>
            </a:extLst>
          </p:cNvPr>
          <p:cNvSpPr>
            <a:spLocks noChangeArrowheads="1"/>
          </p:cNvSpPr>
          <p:nvPr/>
        </p:nvSpPr>
        <p:spPr bwMode="auto">
          <a:xfrm>
            <a:off x="4878389" y="580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58" name="Oval 1258">
            <a:extLst>
              <a:ext uri="{FF2B5EF4-FFF2-40B4-BE49-F238E27FC236}">
                <a16:creationId xmlns:a16="http://schemas.microsoft.com/office/drawing/2014/main" id="{FD9153D7-18F2-47E9-A744-7FCE09AA8353}"/>
              </a:ext>
            </a:extLst>
          </p:cNvPr>
          <p:cNvSpPr>
            <a:spLocks noChangeArrowheads="1"/>
          </p:cNvSpPr>
          <p:nvPr/>
        </p:nvSpPr>
        <p:spPr bwMode="auto">
          <a:xfrm>
            <a:off x="5703889" y="573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59" name="Oval 1259">
            <a:extLst>
              <a:ext uri="{FF2B5EF4-FFF2-40B4-BE49-F238E27FC236}">
                <a16:creationId xmlns:a16="http://schemas.microsoft.com/office/drawing/2014/main" id="{94E144E7-DA0C-4204-918E-C2CF4E4C8D41}"/>
              </a:ext>
            </a:extLst>
          </p:cNvPr>
          <p:cNvSpPr>
            <a:spLocks noChangeArrowheads="1"/>
          </p:cNvSpPr>
          <p:nvPr/>
        </p:nvSpPr>
        <p:spPr bwMode="auto">
          <a:xfrm>
            <a:off x="5184776" y="575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60" name="Oval 1260">
            <a:extLst>
              <a:ext uri="{FF2B5EF4-FFF2-40B4-BE49-F238E27FC236}">
                <a16:creationId xmlns:a16="http://schemas.microsoft.com/office/drawing/2014/main" id="{CA5E62E9-A5BB-4525-8AC5-3B45D0149388}"/>
              </a:ext>
            </a:extLst>
          </p:cNvPr>
          <p:cNvSpPr>
            <a:spLocks noChangeArrowheads="1"/>
          </p:cNvSpPr>
          <p:nvPr/>
        </p:nvSpPr>
        <p:spPr bwMode="auto">
          <a:xfrm>
            <a:off x="5233989" y="582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61" name="Oval 1261">
            <a:extLst>
              <a:ext uri="{FF2B5EF4-FFF2-40B4-BE49-F238E27FC236}">
                <a16:creationId xmlns:a16="http://schemas.microsoft.com/office/drawing/2014/main" id="{E5C1418F-0650-4AC3-825F-1D9EE42268B0}"/>
              </a:ext>
            </a:extLst>
          </p:cNvPr>
          <p:cNvSpPr>
            <a:spLocks noChangeArrowheads="1"/>
          </p:cNvSpPr>
          <p:nvPr/>
        </p:nvSpPr>
        <p:spPr bwMode="auto">
          <a:xfrm>
            <a:off x="5202239" y="5651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62" name="Oval 1262">
            <a:extLst>
              <a:ext uri="{FF2B5EF4-FFF2-40B4-BE49-F238E27FC236}">
                <a16:creationId xmlns:a16="http://schemas.microsoft.com/office/drawing/2014/main" id="{E0092864-0FB4-4AB0-8DB6-4AAB7F74F6AD}"/>
              </a:ext>
            </a:extLst>
          </p:cNvPr>
          <p:cNvSpPr>
            <a:spLocks noChangeArrowheads="1"/>
          </p:cNvSpPr>
          <p:nvPr/>
        </p:nvSpPr>
        <p:spPr bwMode="auto">
          <a:xfrm>
            <a:off x="5294314" y="569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63" name="Oval 1263">
            <a:extLst>
              <a:ext uri="{FF2B5EF4-FFF2-40B4-BE49-F238E27FC236}">
                <a16:creationId xmlns:a16="http://schemas.microsoft.com/office/drawing/2014/main" id="{1FF180FC-97B0-4077-B31D-995DAE242807}"/>
              </a:ext>
            </a:extLst>
          </p:cNvPr>
          <p:cNvSpPr>
            <a:spLocks noChangeArrowheads="1"/>
          </p:cNvSpPr>
          <p:nvPr/>
        </p:nvSpPr>
        <p:spPr bwMode="auto">
          <a:xfrm>
            <a:off x="5324476" y="601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64" name="Oval 1264">
            <a:extLst>
              <a:ext uri="{FF2B5EF4-FFF2-40B4-BE49-F238E27FC236}">
                <a16:creationId xmlns:a16="http://schemas.microsoft.com/office/drawing/2014/main" id="{19F4DF4C-517C-4DE1-8A71-D4B70BA9ACE9}"/>
              </a:ext>
            </a:extLst>
          </p:cNvPr>
          <p:cNvSpPr>
            <a:spLocks noChangeArrowheads="1"/>
          </p:cNvSpPr>
          <p:nvPr/>
        </p:nvSpPr>
        <p:spPr bwMode="auto">
          <a:xfrm>
            <a:off x="5407026" y="578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65" name="Oval 1265">
            <a:extLst>
              <a:ext uri="{FF2B5EF4-FFF2-40B4-BE49-F238E27FC236}">
                <a16:creationId xmlns:a16="http://schemas.microsoft.com/office/drawing/2014/main" id="{6AE4A97B-A719-4C57-9304-4CA1E4A4076F}"/>
              </a:ext>
            </a:extLst>
          </p:cNvPr>
          <p:cNvSpPr>
            <a:spLocks noChangeArrowheads="1"/>
          </p:cNvSpPr>
          <p:nvPr/>
        </p:nvSpPr>
        <p:spPr bwMode="auto">
          <a:xfrm>
            <a:off x="5468939" y="567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66" name="Oval 1266">
            <a:extLst>
              <a:ext uri="{FF2B5EF4-FFF2-40B4-BE49-F238E27FC236}">
                <a16:creationId xmlns:a16="http://schemas.microsoft.com/office/drawing/2014/main" id="{ADBA6D96-8678-49A8-81E9-3461A8A2E03C}"/>
              </a:ext>
            </a:extLst>
          </p:cNvPr>
          <p:cNvSpPr>
            <a:spLocks noChangeArrowheads="1"/>
          </p:cNvSpPr>
          <p:nvPr/>
        </p:nvSpPr>
        <p:spPr bwMode="auto">
          <a:xfrm>
            <a:off x="5456239" y="607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67" name="Oval 1267">
            <a:extLst>
              <a:ext uri="{FF2B5EF4-FFF2-40B4-BE49-F238E27FC236}">
                <a16:creationId xmlns:a16="http://schemas.microsoft.com/office/drawing/2014/main" id="{4D123C52-4BEE-4F33-AAB9-EE96E9FE112C}"/>
              </a:ext>
            </a:extLst>
          </p:cNvPr>
          <p:cNvSpPr>
            <a:spLocks noChangeArrowheads="1"/>
          </p:cNvSpPr>
          <p:nvPr/>
        </p:nvSpPr>
        <p:spPr bwMode="auto">
          <a:xfrm>
            <a:off x="5491164" y="598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68" name="Oval 1268">
            <a:extLst>
              <a:ext uri="{FF2B5EF4-FFF2-40B4-BE49-F238E27FC236}">
                <a16:creationId xmlns:a16="http://schemas.microsoft.com/office/drawing/2014/main" id="{D363E274-9D4B-4CC8-AF0A-8FFECB357F33}"/>
              </a:ext>
            </a:extLst>
          </p:cNvPr>
          <p:cNvSpPr>
            <a:spLocks noChangeArrowheads="1"/>
          </p:cNvSpPr>
          <p:nvPr/>
        </p:nvSpPr>
        <p:spPr bwMode="auto">
          <a:xfrm>
            <a:off x="5578476" y="580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69" name="Oval 1269">
            <a:extLst>
              <a:ext uri="{FF2B5EF4-FFF2-40B4-BE49-F238E27FC236}">
                <a16:creationId xmlns:a16="http://schemas.microsoft.com/office/drawing/2014/main" id="{4874557A-567E-471D-869A-439B170E230C}"/>
              </a:ext>
            </a:extLst>
          </p:cNvPr>
          <p:cNvSpPr>
            <a:spLocks noChangeArrowheads="1"/>
          </p:cNvSpPr>
          <p:nvPr/>
        </p:nvSpPr>
        <p:spPr bwMode="auto">
          <a:xfrm>
            <a:off x="5370514" y="586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70" name="Oval 1270">
            <a:extLst>
              <a:ext uri="{FF2B5EF4-FFF2-40B4-BE49-F238E27FC236}">
                <a16:creationId xmlns:a16="http://schemas.microsoft.com/office/drawing/2014/main" id="{744511F5-F68E-446D-B540-68F672E9DEBA}"/>
              </a:ext>
            </a:extLst>
          </p:cNvPr>
          <p:cNvSpPr>
            <a:spLocks noChangeArrowheads="1"/>
          </p:cNvSpPr>
          <p:nvPr/>
        </p:nvSpPr>
        <p:spPr bwMode="auto">
          <a:xfrm>
            <a:off x="5586414" y="599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71" name="Oval 1271">
            <a:extLst>
              <a:ext uri="{FF2B5EF4-FFF2-40B4-BE49-F238E27FC236}">
                <a16:creationId xmlns:a16="http://schemas.microsoft.com/office/drawing/2014/main" id="{B9817596-35DA-45CB-B634-EF2A0FCD1F67}"/>
              </a:ext>
            </a:extLst>
          </p:cNvPr>
          <p:cNvSpPr>
            <a:spLocks noChangeArrowheads="1"/>
          </p:cNvSpPr>
          <p:nvPr/>
        </p:nvSpPr>
        <p:spPr bwMode="auto">
          <a:xfrm>
            <a:off x="5613401" y="574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72" name="Oval 1272">
            <a:extLst>
              <a:ext uri="{FF2B5EF4-FFF2-40B4-BE49-F238E27FC236}">
                <a16:creationId xmlns:a16="http://schemas.microsoft.com/office/drawing/2014/main" id="{4B139468-92F0-4741-A29F-C3BD2DB75DF9}"/>
              </a:ext>
            </a:extLst>
          </p:cNvPr>
          <p:cNvSpPr>
            <a:spLocks noChangeArrowheads="1"/>
          </p:cNvSpPr>
          <p:nvPr/>
        </p:nvSpPr>
        <p:spPr bwMode="auto">
          <a:xfrm>
            <a:off x="5616576" y="566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73" name="Oval 1273">
            <a:extLst>
              <a:ext uri="{FF2B5EF4-FFF2-40B4-BE49-F238E27FC236}">
                <a16:creationId xmlns:a16="http://schemas.microsoft.com/office/drawing/2014/main" id="{968A2944-157C-4417-8127-35F82CE6C339}"/>
              </a:ext>
            </a:extLst>
          </p:cNvPr>
          <p:cNvSpPr>
            <a:spLocks noChangeArrowheads="1"/>
          </p:cNvSpPr>
          <p:nvPr/>
        </p:nvSpPr>
        <p:spPr bwMode="auto">
          <a:xfrm>
            <a:off x="5514976" y="5746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74" name="Oval 1274">
            <a:extLst>
              <a:ext uri="{FF2B5EF4-FFF2-40B4-BE49-F238E27FC236}">
                <a16:creationId xmlns:a16="http://schemas.microsoft.com/office/drawing/2014/main" id="{403D15C5-B5DE-48C4-9875-0D36F6256F69}"/>
              </a:ext>
            </a:extLst>
          </p:cNvPr>
          <p:cNvSpPr>
            <a:spLocks noChangeArrowheads="1"/>
          </p:cNvSpPr>
          <p:nvPr/>
        </p:nvSpPr>
        <p:spPr bwMode="auto">
          <a:xfrm>
            <a:off x="5603876" y="589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75" name="Oval 1275">
            <a:extLst>
              <a:ext uri="{FF2B5EF4-FFF2-40B4-BE49-F238E27FC236}">
                <a16:creationId xmlns:a16="http://schemas.microsoft.com/office/drawing/2014/main" id="{E0743F2C-B1E9-48AE-A7F8-5BED4513824C}"/>
              </a:ext>
            </a:extLst>
          </p:cNvPr>
          <p:cNvSpPr>
            <a:spLocks noChangeArrowheads="1"/>
          </p:cNvSpPr>
          <p:nvPr/>
        </p:nvSpPr>
        <p:spPr bwMode="auto">
          <a:xfrm>
            <a:off x="5783264" y="584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76" name="Oval 1276">
            <a:extLst>
              <a:ext uri="{FF2B5EF4-FFF2-40B4-BE49-F238E27FC236}">
                <a16:creationId xmlns:a16="http://schemas.microsoft.com/office/drawing/2014/main" id="{F2C3B264-D5F3-4603-93D8-82EE788E7395}"/>
              </a:ext>
            </a:extLst>
          </p:cNvPr>
          <p:cNvSpPr>
            <a:spLocks noChangeArrowheads="1"/>
          </p:cNvSpPr>
          <p:nvPr/>
        </p:nvSpPr>
        <p:spPr bwMode="auto">
          <a:xfrm>
            <a:off x="5702301" y="607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77" name="Oval 1277">
            <a:extLst>
              <a:ext uri="{FF2B5EF4-FFF2-40B4-BE49-F238E27FC236}">
                <a16:creationId xmlns:a16="http://schemas.microsoft.com/office/drawing/2014/main" id="{6A406DE5-9D15-4F8F-80F1-F6D1221B17F7}"/>
              </a:ext>
            </a:extLst>
          </p:cNvPr>
          <p:cNvSpPr>
            <a:spLocks noChangeArrowheads="1"/>
          </p:cNvSpPr>
          <p:nvPr/>
        </p:nvSpPr>
        <p:spPr bwMode="auto">
          <a:xfrm>
            <a:off x="5773739" y="6080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78" name="Oval 1278">
            <a:extLst>
              <a:ext uri="{FF2B5EF4-FFF2-40B4-BE49-F238E27FC236}">
                <a16:creationId xmlns:a16="http://schemas.microsoft.com/office/drawing/2014/main" id="{5BF7100B-8AD4-40DC-99BF-BFFD1C4E3355}"/>
              </a:ext>
            </a:extLst>
          </p:cNvPr>
          <p:cNvSpPr>
            <a:spLocks noChangeArrowheads="1"/>
          </p:cNvSpPr>
          <p:nvPr/>
        </p:nvSpPr>
        <p:spPr bwMode="auto">
          <a:xfrm>
            <a:off x="5797551" y="6007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79" name="Oval 1279">
            <a:extLst>
              <a:ext uri="{FF2B5EF4-FFF2-40B4-BE49-F238E27FC236}">
                <a16:creationId xmlns:a16="http://schemas.microsoft.com/office/drawing/2014/main" id="{64FA5D60-C44D-4D01-ACE6-D129DB1EA0B2}"/>
              </a:ext>
            </a:extLst>
          </p:cNvPr>
          <p:cNvSpPr>
            <a:spLocks noChangeArrowheads="1"/>
          </p:cNvSpPr>
          <p:nvPr/>
        </p:nvSpPr>
        <p:spPr bwMode="auto">
          <a:xfrm>
            <a:off x="5267326" y="5951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80" name="Oval 1280">
            <a:extLst>
              <a:ext uri="{FF2B5EF4-FFF2-40B4-BE49-F238E27FC236}">
                <a16:creationId xmlns:a16="http://schemas.microsoft.com/office/drawing/2014/main" id="{C6352D34-9FDE-4C73-A081-A31AA1316D9C}"/>
              </a:ext>
            </a:extLst>
          </p:cNvPr>
          <p:cNvSpPr>
            <a:spLocks noChangeArrowheads="1"/>
          </p:cNvSpPr>
          <p:nvPr/>
        </p:nvSpPr>
        <p:spPr bwMode="auto">
          <a:xfrm>
            <a:off x="5681664" y="581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81" name="Oval 1281">
            <a:extLst>
              <a:ext uri="{FF2B5EF4-FFF2-40B4-BE49-F238E27FC236}">
                <a16:creationId xmlns:a16="http://schemas.microsoft.com/office/drawing/2014/main" id="{3775867D-3540-4E6F-BE94-6402E6BBFC71}"/>
              </a:ext>
            </a:extLst>
          </p:cNvPr>
          <p:cNvSpPr>
            <a:spLocks noChangeArrowheads="1"/>
          </p:cNvSpPr>
          <p:nvPr/>
        </p:nvSpPr>
        <p:spPr bwMode="auto">
          <a:xfrm>
            <a:off x="5800726" y="574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82" name="Oval 1282">
            <a:extLst>
              <a:ext uri="{FF2B5EF4-FFF2-40B4-BE49-F238E27FC236}">
                <a16:creationId xmlns:a16="http://schemas.microsoft.com/office/drawing/2014/main" id="{9A48C564-DE36-4A4E-8096-CE8F47D80F74}"/>
              </a:ext>
            </a:extLst>
          </p:cNvPr>
          <p:cNvSpPr>
            <a:spLocks noChangeArrowheads="1"/>
          </p:cNvSpPr>
          <p:nvPr/>
        </p:nvSpPr>
        <p:spPr bwMode="auto">
          <a:xfrm>
            <a:off x="3868739" y="6305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83" name="Oval 1283">
            <a:extLst>
              <a:ext uri="{FF2B5EF4-FFF2-40B4-BE49-F238E27FC236}">
                <a16:creationId xmlns:a16="http://schemas.microsoft.com/office/drawing/2014/main" id="{31AA6F86-CAA6-44AF-90BC-BC750B9F5D5A}"/>
              </a:ext>
            </a:extLst>
          </p:cNvPr>
          <p:cNvSpPr>
            <a:spLocks noChangeArrowheads="1"/>
          </p:cNvSpPr>
          <p:nvPr/>
        </p:nvSpPr>
        <p:spPr bwMode="auto">
          <a:xfrm>
            <a:off x="3859214" y="644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84" name="Oval 1284">
            <a:extLst>
              <a:ext uri="{FF2B5EF4-FFF2-40B4-BE49-F238E27FC236}">
                <a16:creationId xmlns:a16="http://schemas.microsoft.com/office/drawing/2014/main" id="{17D86D4B-C531-4701-9C38-2CE7BAE0BAB8}"/>
              </a:ext>
            </a:extLst>
          </p:cNvPr>
          <p:cNvSpPr>
            <a:spLocks noChangeArrowheads="1"/>
          </p:cNvSpPr>
          <p:nvPr/>
        </p:nvSpPr>
        <p:spPr bwMode="auto">
          <a:xfrm>
            <a:off x="4927601" y="633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85" name="Oval 1285">
            <a:extLst>
              <a:ext uri="{FF2B5EF4-FFF2-40B4-BE49-F238E27FC236}">
                <a16:creationId xmlns:a16="http://schemas.microsoft.com/office/drawing/2014/main" id="{2B167BFE-A914-4B12-8DCD-CBFC3F4FC369}"/>
              </a:ext>
            </a:extLst>
          </p:cNvPr>
          <p:cNvSpPr>
            <a:spLocks noChangeArrowheads="1"/>
          </p:cNvSpPr>
          <p:nvPr/>
        </p:nvSpPr>
        <p:spPr bwMode="auto">
          <a:xfrm>
            <a:off x="5021264" y="6159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86" name="Oval 1286">
            <a:extLst>
              <a:ext uri="{FF2B5EF4-FFF2-40B4-BE49-F238E27FC236}">
                <a16:creationId xmlns:a16="http://schemas.microsoft.com/office/drawing/2014/main" id="{8BE611F5-8520-4370-B52F-56ECCB205FE9}"/>
              </a:ext>
            </a:extLst>
          </p:cNvPr>
          <p:cNvSpPr>
            <a:spLocks noChangeArrowheads="1"/>
          </p:cNvSpPr>
          <p:nvPr/>
        </p:nvSpPr>
        <p:spPr bwMode="auto">
          <a:xfrm>
            <a:off x="4865688" y="66786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87" name="Oval 1287">
            <a:extLst>
              <a:ext uri="{FF2B5EF4-FFF2-40B4-BE49-F238E27FC236}">
                <a16:creationId xmlns:a16="http://schemas.microsoft.com/office/drawing/2014/main" id="{178C7E3F-40DC-45D4-B521-482CB7FF317E}"/>
              </a:ext>
            </a:extLst>
          </p:cNvPr>
          <p:cNvSpPr>
            <a:spLocks noChangeArrowheads="1"/>
          </p:cNvSpPr>
          <p:nvPr/>
        </p:nvSpPr>
        <p:spPr bwMode="auto">
          <a:xfrm>
            <a:off x="4872039" y="6161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88" name="Oval 1288">
            <a:extLst>
              <a:ext uri="{FF2B5EF4-FFF2-40B4-BE49-F238E27FC236}">
                <a16:creationId xmlns:a16="http://schemas.microsoft.com/office/drawing/2014/main" id="{EE3C31C9-5BA2-4067-B844-0CCFAEFAC360}"/>
              </a:ext>
            </a:extLst>
          </p:cNvPr>
          <p:cNvSpPr>
            <a:spLocks noChangeArrowheads="1"/>
          </p:cNvSpPr>
          <p:nvPr/>
        </p:nvSpPr>
        <p:spPr bwMode="auto">
          <a:xfrm>
            <a:off x="4918076" y="656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89" name="Oval 1289">
            <a:extLst>
              <a:ext uri="{FF2B5EF4-FFF2-40B4-BE49-F238E27FC236}">
                <a16:creationId xmlns:a16="http://schemas.microsoft.com/office/drawing/2014/main" id="{3280C848-8001-440A-BB34-1EF41DEEBAD4}"/>
              </a:ext>
            </a:extLst>
          </p:cNvPr>
          <p:cNvSpPr>
            <a:spLocks noChangeArrowheads="1"/>
          </p:cNvSpPr>
          <p:nvPr/>
        </p:nvSpPr>
        <p:spPr bwMode="auto">
          <a:xfrm>
            <a:off x="4875214" y="6450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90" name="Oval 1290">
            <a:extLst>
              <a:ext uri="{FF2B5EF4-FFF2-40B4-BE49-F238E27FC236}">
                <a16:creationId xmlns:a16="http://schemas.microsoft.com/office/drawing/2014/main" id="{0E3A29E8-28FB-4E56-915F-A7E4D6325D80}"/>
              </a:ext>
            </a:extLst>
          </p:cNvPr>
          <p:cNvSpPr>
            <a:spLocks noChangeArrowheads="1"/>
          </p:cNvSpPr>
          <p:nvPr/>
        </p:nvSpPr>
        <p:spPr bwMode="auto">
          <a:xfrm>
            <a:off x="4557714" y="6384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91" name="Oval 1291">
            <a:extLst>
              <a:ext uri="{FF2B5EF4-FFF2-40B4-BE49-F238E27FC236}">
                <a16:creationId xmlns:a16="http://schemas.microsoft.com/office/drawing/2014/main" id="{C72CE78E-86C4-4C35-ACEB-EA81A119E9A1}"/>
              </a:ext>
            </a:extLst>
          </p:cNvPr>
          <p:cNvSpPr>
            <a:spLocks noChangeArrowheads="1"/>
          </p:cNvSpPr>
          <p:nvPr/>
        </p:nvSpPr>
        <p:spPr bwMode="auto">
          <a:xfrm>
            <a:off x="4987926" y="657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92" name="Oval 1292">
            <a:extLst>
              <a:ext uri="{FF2B5EF4-FFF2-40B4-BE49-F238E27FC236}">
                <a16:creationId xmlns:a16="http://schemas.microsoft.com/office/drawing/2014/main" id="{BF2672EC-9E5B-4D39-A00C-D70EF06BCD1C}"/>
              </a:ext>
            </a:extLst>
          </p:cNvPr>
          <p:cNvSpPr>
            <a:spLocks noChangeArrowheads="1"/>
          </p:cNvSpPr>
          <p:nvPr/>
        </p:nvSpPr>
        <p:spPr bwMode="auto">
          <a:xfrm>
            <a:off x="3902076" y="6213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93" name="Oval 1293">
            <a:extLst>
              <a:ext uri="{FF2B5EF4-FFF2-40B4-BE49-F238E27FC236}">
                <a16:creationId xmlns:a16="http://schemas.microsoft.com/office/drawing/2014/main" id="{BBE7D14A-FC59-4A8A-BC48-E1F295339EBA}"/>
              </a:ext>
            </a:extLst>
          </p:cNvPr>
          <p:cNvSpPr>
            <a:spLocks noChangeArrowheads="1"/>
          </p:cNvSpPr>
          <p:nvPr/>
        </p:nvSpPr>
        <p:spPr bwMode="auto">
          <a:xfrm>
            <a:off x="4062414" y="671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94" name="Oval 1294">
            <a:extLst>
              <a:ext uri="{FF2B5EF4-FFF2-40B4-BE49-F238E27FC236}">
                <a16:creationId xmlns:a16="http://schemas.microsoft.com/office/drawing/2014/main" id="{020D2917-5BC7-4FA7-ACC6-2E644F11E19E}"/>
              </a:ext>
            </a:extLst>
          </p:cNvPr>
          <p:cNvSpPr>
            <a:spLocks noChangeArrowheads="1"/>
          </p:cNvSpPr>
          <p:nvPr/>
        </p:nvSpPr>
        <p:spPr bwMode="auto">
          <a:xfrm>
            <a:off x="3957639" y="663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95" name="Oval 1295">
            <a:extLst>
              <a:ext uri="{FF2B5EF4-FFF2-40B4-BE49-F238E27FC236}">
                <a16:creationId xmlns:a16="http://schemas.microsoft.com/office/drawing/2014/main" id="{084B5966-A3EB-4C7F-8311-B6FB13B7366B}"/>
              </a:ext>
            </a:extLst>
          </p:cNvPr>
          <p:cNvSpPr>
            <a:spLocks noChangeArrowheads="1"/>
          </p:cNvSpPr>
          <p:nvPr/>
        </p:nvSpPr>
        <p:spPr bwMode="auto">
          <a:xfrm>
            <a:off x="4029076" y="663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96" name="Oval 1296">
            <a:extLst>
              <a:ext uri="{FF2B5EF4-FFF2-40B4-BE49-F238E27FC236}">
                <a16:creationId xmlns:a16="http://schemas.microsoft.com/office/drawing/2014/main" id="{F61B3A38-F9EE-446A-9C7D-A11BA2E69C07}"/>
              </a:ext>
            </a:extLst>
          </p:cNvPr>
          <p:cNvSpPr>
            <a:spLocks noChangeArrowheads="1"/>
          </p:cNvSpPr>
          <p:nvPr/>
        </p:nvSpPr>
        <p:spPr bwMode="auto">
          <a:xfrm>
            <a:off x="4052889" y="6564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97" name="Oval 1297">
            <a:extLst>
              <a:ext uri="{FF2B5EF4-FFF2-40B4-BE49-F238E27FC236}">
                <a16:creationId xmlns:a16="http://schemas.microsoft.com/office/drawing/2014/main" id="{0DE374D7-9A22-4EAC-B04B-F144042FE8DA}"/>
              </a:ext>
            </a:extLst>
          </p:cNvPr>
          <p:cNvSpPr>
            <a:spLocks noChangeArrowheads="1"/>
          </p:cNvSpPr>
          <p:nvPr/>
        </p:nvSpPr>
        <p:spPr bwMode="auto">
          <a:xfrm>
            <a:off x="3900489" y="5889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98" name="Oval 1298">
            <a:extLst>
              <a:ext uri="{FF2B5EF4-FFF2-40B4-BE49-F238E27FC236}">
                <a16:creationId xmlns:a16="http://schemas.microsoft.com/office/drawing/2014/main" id="{9A2FC118-17DE-4F66-9472-A9CC7F463AFD}"/>
              </a:ext>
            </a:extLst>
          </p:cNvPr>
          <p:cNvSpPr>
            <a:spLocks noChangeArrowheads="1"/>
          </p:cNvSpPr>
          <p:nvPr/>
        </p:nvSpPr>
        <p:spPr bwMode="auto">
          <a:xfrm>
            <a:off x="3884614" y="601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99" name="Oval 1299">
            <a:extLst>
              <a:ext uri="{FF2B5EF4-FFF2-40B4-BE49-F238E27FC236}">
                <a16:creationId xmlns:a16="http://schemas.microsoft.com/office/drawing/2014/main" id="{AD2AF3DD-D635-4885-92CA-9A520F50D842}"/>
              </a:ext>
            </a:extLst>
          </p:cNvPr>
          <p:cNvSpPr>
            <a:spLocks noChangeArrowheads="1"/>
          </p:cNvSpPr>
          <p:nvPr/>
        </p:nvSpPr>
        <p:spPr bwMode="auto">
          <a:xfrm>
            <a:off x="3937001" y="6370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00" name="Oval 1300">
            <a:extLst>
              <a:ext uri="{FF2B5EF4-FFF2-40B4-BE49-F238E27FC236}">
                <a16:creationId xmlns:a16="http://schemas.microsoft.com/office/drawing/2014/main" id="{C7DA7929-A687-4D65-A0EC-0EACEF07B6D3}"/>
              </a:ext>
            </a:extLst>
          </p:cNvPr>
          <p:cNvSpPr>
            <a:spLocks noChangeArrowheads="1"/>
          </p:cNvSpPr>
          <p:nvPr/>
        </p:nvSpPr>
        <p:spPr bwMode="auto">
          <a:xfrm>
            <a:off x="4056064" y="6302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01" name="Oval 1301">
            <a:extLst>
              <a:ext uri="{FF2B5EF4-FFF2-40B4-BE49-F238E27FC236}">
                <a16:creationId xmlns:a16="http://schemas.microsoft.com/office/drawing/2014/main" id="{B86DF833-C872-45FF-9DC9-38D0CFE82C1C}"/>
              </a:ext>
            </a:extLst>
          </p:cNvPr>
          <p:cNvSpPr>
            <a:spLocks noChangeArrowheads="1"/>
          </p:cNvSpPr>
          <p:nvPr/>
        </p:nvSpPr>
        <p:spPr bwMode="auto">
          <a:xfrm>
            <a:off x="4148139" y="634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02" name="Oval 1302">
            <a:extLst>
              <a:ext uri="{FF2B5EF4-FFF2-40B4-BE49-F238E27FC236}">
                <a16:creationId xmlns:a16="http://schemas.microsoft.com/office/drawing/2014/main" id="{412E231E-F392-400F-9156-93F8704E0886}"/>
              </a:ext>
            </a:extLst>
          </p:cNvPr>
          <p:cNvSpPr>
            <a:spLocks noChangeArrowheads="1"/>
          </p:cNvSpPr>
          <p:nvPr/>
        </p:nvSpPr>
        <p:spPr bwMode="auto">
          <a:xfrm>
            <a:off x="4183064" y="648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03" name="Oval 1303">
            <a:extLst>
              <a:ext uri="{FF2B5EF4-FFF2-40B4-BE49-F238E27FC236}">
                <a16:creationId xmlns:a16="http://schemas.microsoft.com/office/drawing/2014/main" id="{BFACFE1B-F32B-422A-AD23-ADEEF9C114C4}"/>
              </a:ext>
            </a:extLst>
          </p:cNvPr>
          <p:cNvSpPr>
            <a:spLocks noChangeArrowheads="1"/>
          </p:cNvSpPr>
          <p:nvPr/>
        </p:nvSpPr>
        <p:spPr bwMode="auto">
          <a:xfrm>
            <a:off x="4173539" y="671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04" name="Oval 1304">
            <a:extLst>
              <a:ext uri="{FF2B5EF4-FFF2-40B4-BE49-F238E27FC236}">
                <a16:creationId xmlns:a16="http://schemas.microsoft.com/office/drawing/2014/main" id="{673F83AF-4C85-4F16-A62F-9C8BA4514EA0}"/>
              </a:ext>
            </a:extLst>
          </p:cNvPr>
          <p:cNvSpPr>
            <a:spLocks noChangeArrowheads="1"/>
          </p:cNvSpPr>
          <p:nvPr/>
        </p:nvSpPr>
        <p:spPr bwMode="auto">
          <a:xfrm>
            <a:off x="4197351" y="6640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05" name="Oval 1305">
            <a:extLst>
              <a:ext uri="{FF2B5EF4-FFF2-40B4-BE49-F238E27FC236}">
                <a16:creationId xmlns:a16="http://schemas.microsoft.com/office/drawing/2014/main" id="{E4E5A1D9-EB52-494D-972C-36A507844BDC}"/>
              </a:ext>
            </a:extLst>
          </p:cNvPr>
          <p:cNvSpPr>
            <a:spLocks noChangeArrowheads="1"/>
          </p:cNvSpPr>
          <p:nvPr/>
        </p:nvSpPr>
        <p:spPr bwMode="auto">
          <a:xfrm>
            <a:off x="4098926" y="6645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06" name="Oval 1306">
            <a:extLst>
              <a:ext uri="{FF2B5EF4-FFF2-40B4-BE49-F238E27FC236}">
                <a16:creationId xmlns:a16="http://schemas.microsoft.com/office/drawing/2014/main" id="{B5A15AB2-998B-43F4-A1BC-9690049F6B25}"/>
              </a:ext>
            </a:extLst>
          </p:cNvPr>
          <p:cNvSpPr>
            <a:spLocks noChangeArrowheads="1"/>
          </p:cNvSpPr>
          <p:nvPr/>
        </p:nvSpPr>
        <p:spPr bwMode="auto">
          <a:xfrm>
            <a:off x="4222751" y="632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07" name="Oval 1307">
            <a:extLst>
              <a:ext uri="{FF2B5EF4-FFF2-40B4-BE49-F238E27FC236}">
                <a16:creationId xmlns:a16="http://schemas.microsoft.com/office/drawing/2014/main" id="{88A689B4-2564-42AE-87B6-CB48A67A4FC3}"/>
              </a:ext>
            </a:extLst>
          </p:cNvPr>
          <p:cNvSpPr>
            <a:spLocks noChangeArrowheads="1"/>
          </p:cNvSpPr>
          <p:nvPr/>
        </p:nvSpPr>
        <p:spPr bwMode="auto">
          <a:xfrm>
            <a:off x="4260851" y="6430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08" name="Oval 1308">
            <a:extLst>
              <a:ext uri="{FF2B5EF4-FFF2-40B4-BE49-F238E27FC236}">
                <a16:creationId xmlns:a16="http://schemas.microsoft.com/office/drawing/2014/main" id="{1BCE4B21-D015-4810-AE17-9C5085BCFC53}"/>
              </a:ext>
            </a:extLst>
          </p:cNvPr>
          <p:cNvSpPr>
            <a:spLocks noChangeArrowheads="1"/>
          </p:cNvSpPr>
          <p:nvPr/>
        </p:nvSpPr>
        <p:spPr bwMode="auto">
          <a:xfrm>
            <a:off x="4295776" y="6570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09" name="Oval 1309">
            <a:extLst>
              <a:ext uri="{FF2B5EF4-FFF2-40B4-BE49-F238E27FC236}">
                <a16:creationId xmlns:a16="http://schemas.microsoft.com/office/drawing/2014/main" id="{0F8C3183-4980-4900-8902-A39382E1D8E4}"/>
              </a:ext>
            </a:extLst>
          </p:cNvPr>
          <p:cNvSpPr>
            <a:spLocks noChangeArrowheads="1"/>
          </p:cNvSpPr>
          <p:nvPr/>
        </p:nvSpPr>
        <p:spPr bwMode="auto">
          <a:xfrm>
            <a:off x="4322764" y="632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10" name="Oval 1310">
            <a:extLst>
              <a:ext uri="{FF2B5EF4-FFF2-40B4-BE49-F238E27FC236}">
                <a16:creationId xmlns:a16="http://schemas.microsoft.com/office/drawing/2014/main" id="{70656700-EDC1-4967-872D-590D72F9DEBF}"/>
              </a:ext>
            </a:extLst>
          </p:cNvPr>
          <p:cNvSpPr>
            <a:spLocks noChangeArrowheads="1"/>
          </p:cNvSpPr>
          <p:nvPr/>
        </p:nvSpPr>
        <p:spPr bwMode="auto">
          <a:xfrm>
            <a:off x="4310064" y="6727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11" name="Oval 1311">
            <a:extLst>
              <a:ext uri="{FF2B5EF4-FFF2-40B4-BE49-F238E27FC236}">
                <a16:creationId xmlns:a16="http://schemas.microsoft.com/office/drawing/2014/main" id="{B173C391-EE56-468E-AEA3-36F5204EB928}"/>
              </a:ext>
            </a:extLst>
          </p:cNvPr>
          <p:cNvSpPr>
            <a:spLocks noChangeArrowheads="1"/>
          </p:cNvSpPr>
          <p:nvPr/>
        </p:nvSpPr>
        <p:spPr bwMode="auto">
          <a:xfrm>
            <a:off x="4344989" y="663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12" name="Oval 1312">
            <a:extLst>
              <a:ext uri="{FF2B5EF4-FFF2-40B4-BE49-F238E27FC236}">
                <a16:creationId xmlns:a16="http://schemas.microsoft.com/office/drawing/2014/main" id="{DF1824F4-D0B4-46C1-A412-49A3C5A3FDEB}"/>
              </a:ext>
            </a:extLst>
          </p:cNvPr>
          <p:cNvSpPr>
            <a:spLocks noChangeArrowheads="1"/>
          </p:cNvSpPr>
          <p:nvPr/>
        </p:nvSpPr>
        <p:spPr bwMode="auto">
          <a:xfrm>
            <a:off x="4381501" y="610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13" name="Oval 1313">
            <a:extLst>
              <a:ext uri="{FF2B5EF4-FFF2-40B4-BE49-F238E27FC236}">
                <a16:creationId xmlns:a16="http://schemas.microsoft.com/office/drawing/2014/main" id="{785BDC1D-4221-4A74-A813-8C27DE5BFE5C}"/>
              </a:ext>
            </a:extLst>
          </p:cNvPr>
          <p:cNvSpPr>
            <a:spLocks noChangeArrowheads="1"/>
          </p:cNvSpPr>
          <p:nvPr/>
        </p:nvSpPr>
        <p:spPr bwMode="auto">
          <a:xfrm>
            <a:off x="4405314" y="650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14" name="Oval 1314">
            <a:extLst>
              <a:ext uri="{FF2B5EF4-FFF2-40B4-BE49-F238E27FC236}">
                <a16:creationId xmlns:a16="http://schemas.microsoft.com/office/drawing/2014/main" id="{4F6CAA47-A7DD-4D04-AAD9-29928817F071}"/>
              </a:ext>
            </a:extLst>
          </p:cNvPr>
          <p:cNvSpPr>
            <a:spLocks noChangeArrowheads="1"/>
          </p:cNvSpPr>
          <p:nvPr/>
        </p:nvSpPr>
        <p:spPr bwMode="auto">
          <a:xfrm>
            <a:off x="4440239" y="664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15" name="Oval 1315">
            <a:extLst>
              <a:ext uri="{FF2B5EF4-FFF2-40B4-BE49-F238E27FC236}">
                <a16:creationId xmlns:a16="http://schemas.microsoft.com/office/drawing/2014/main" id="{4142823D-987A-4422-8E09-37FFAB8D4154}"/>
              </a:ext>
            </a:extLst>
          </p:cNvPr>
          <p:cNvSpPr>
            <a:spLocks noChangeArrowheads="1"/>
          </p:cNvSpPr>
          <p:nvPr/>
        </p:nvSpPr>
        <p:spPr bwMode="auto">
          <a:xfrm>
            <a:off x="4435476" y="6205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16" name="Oval 1316">
            <a:extLst>
              <a:ext uri="{FF2B5EF4-FFF2-40B4-BE49-F238E27FC236}">
                <a16:creationId xmlns:a16="http://schemas.microsoft.com/office/drawing/2014/main" id="{AD3F227C-D0D7-4600-A494-898839E6274C}"/>
              </a:ext>
            </a:extLst>
          </p:cNvPr>
          <p:cNvSpPr>
            <a:spLocks noChangeArrowheads="1"/>
          </p:cNvSpPr>
          <p:nvPr/>
        </p:nvSpPr>
        <p:spPr bwMode="auto">
          <a:xfrm>
            <a:off x="4454526" y="598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17" name="Oval 1317">
            <a:extLst>
              <a:ext uri="{FF2B5EF4-FFF2-40B4-BE49-F238E27FC236}">
                <a16:creationId xmlns:a16="http://schemas.microsoft.com/office/drawing/2014/main" id="{3F8D4D81-17A8-4B68-B151-E91A8E38C58A}"/>
              </a:ext>
            </a:extLst>
          </p:cNvPr>
          <p:cNvSpPr>
            <a:spLocks noChangeArrowheads="1"/>
          </p:cNvSpPr>
          <p:nvPr/>
        </p:nvSpPr>
        <p:spPr bwMode="auto">
          <a:xfrm>
            <a:off x="4368801" y="639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18" name="Oval 1318">
            <a:extLst>
              <a:ext uri="{FF2B5EF4-FFF2-40B4-BE49-F238E27FC236}">
                <a16:creationId xmlns:a16="http://schemas.microsoft.com/office/drawing/2014/main" id="{350A5C0D-48DC-4C3B-8924-2CAB91B61D48}"/>
              </a:ext>
            </a:extLst>
          </p:cNvPr>
          <p:cNvSpPr>
            <a:spLocks noChangeArrowheads="1"/>
          </p:cNvSpPr>
          <p:nvPr/>
        </p:nvSpPr>
        <p:spPr bwMode="auto">
          <a:xfrm>
            <a:off x="4476751" y="636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19" name="Oval 1319">
            <a:extLst>
              <a:ext uri="{FF2B5EF4-FFF2-40B4-BE49-F238E27FC236}">
                <a16:creationId xmlns:a16="http://schemas.microsoft.com/office/drawing/2014/main" id="{A22008F6-93E3-4DE3-8A45-774441456C5C}"/>
              </a:ext>
            </a:extLst>
          </p:cNvPr>
          <p:cNvSpPr>
            <a:spLocks noChangeArrowheads="1"/>
          </p:cNvSpPr>
          <p:nvPr/>
        </p:nvSpPr>
        <p:spPr bwMode="auto">
          <a:xfrm>
            <a:off x="4637089" y="6500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20" name="Oval 1320">
            <a:extLst>
              <a:ext uri="{FF2B5EF4-FFF2-40B4-BE49-F238E27FC236}">
                <a16:creationId xmlns:a16="http://schemas.microsoft.com/office/drawing/2014/main" id="{E8E1CC73-34EC-48F5-B86F-752DD2213FD1}"/>
              </a:ext>
            </a:extLst>
          </p:cNvPr>
          <p:cNvSpPr>
            <a:spLocks noChangeArrowheads="1"/>
          </p:cNvSpPr>
          <p:nvPr/>
        </p:nvSpPr>
        <p:spPr bwMode="auto">
          <a:xfrm>
            <a:off x="4556126" y="672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21" name="Oval 1321">
            <a:extLst>
              <a:ext uri="{FF2B5EF4-FFF2-40B4-BE49-F238E27FC236}">
                <a16:creationId xmlns:a16="http://schemas.microsoft.com/office/drawing/2014/main" id="{0B0DF0C9-07BA-4B39-B5AC-760DEC4B00B2}"/>
              </a:ext>
            </a:extLst>
          </p:cNvPr>
          <p:cNvSpPr>
            <a:spLocks noChangeArrowheads="1"/>
          </p:cNvSpPr>
          <p:nvPr/>
        </p:nvSpPr>
        <p:spPr bwMode="auto">
          <a:xfrm>
            <a:off x="4627564" y="6731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22" name="Oval 1322">
            <a:extLst>
              <a:ext uri="{FF2B5EF4-FFF2-40B4-BE49-F238E27FC236}">
                <a16:creationId xmlns:a16="http://schemas.microsoft.com/office/drawing/2014/main" id="{053DF6EB-7186-4F5B-9DEB-CF5AD4D48220}"/>
              </a:ext>
            </a:extLst>
          </p:cNvPr>
          <p:cNvSpPr>
            <a:spLocks noChangeArrowheads="1"/>
          </p:cNvSpPr>
          <p:nvPr/>
        </p:nvSpPr>
        <p:spPr bwMode="auto">
          <a:xfrm>
            <a:off x="4651376" y="6657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23" name="Oval 1323">
            <a:extLst>
              <a:ext uri="{FF2B5EF4-FFF2-40B4-BE49-F238E27FC236}">
                <a16:creationId xmlns:a16="http://schemas.microsoft.com/office/drawing/2014/main" id="{09D4EBA9-8F59-4D94-9B98-24FD2239A2D2}"/>
              </a:ext>
            </a:extLst>
          </p:cNvPr>
          <p:cNvSpPr>
            <a:spLocks noChangeArrowheads="1"/>
          </p:cNvSpPr>
          <p:nvPr/>
        </p:nvSpPr>
        <p:spPr bwMode="auto">
          <a:xfrm>
            <a:off x="4552951" y="6662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24" name="Oval 1324">
            <a:extLst>
              <a:ext uri="{FF2B5EF4-FFF2-40B4-BE49-F238E27FC236}">
                <a16:creationId xmlns:a16="http://schemas.microsoft.com/office/drawing/2014/main" id="{C076E467-A3F2-4BB4-A10B-34069D82FED1}"/>
              </a:ext>
            </a:extLst>
          </p:cNvPr>
          <p:cNvSpPr>
            <a:spLocks noChangeArrowheads="1"/>
          </p:cNvSpPr>
          <p:nvPr/>
        </p:nvSpPr>
        <p:spPr bwMode="auto">
          <a:xfrm>
            <a:off x="4686301" y="6567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25" name="Oval 1325">
            <a:extLst>
              <a:ext uri="{FF2B5EF4-FFF2-40B4-BE49-F238E27FC236}">
                <a16:creationId xmlns:a16="http://schemas.microsoft.com/office/drawing/2014/main" id="{81E36FE3-4E7B-47A7-9395-503597A0E479}"/>
              </a:ext>
            </a:extLst>
          </p:cNvPr>
          <p:cNvSpPr>
            <a:spLocks noChangeArrowheads="1"/>
          </p:cNvSpPr>
          <p:nvPr/>
        </p:nvSpPr>
        <p:spPr bwMode="auto">
          <a:xfrm>
            <a:off x="4549776" y="6272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26" name="Oval 1326">
            <a:extLst>
              <a:ext uri="{FF2B5EF4-FFF2-40B4-BE49-F238E27FC236}">
                <a16:creationId xmlns:a16="http://schemas.microsoft.com/office/drawing/2014/main" id="{BF54294A-97FC-4B81-85A9-E3FD65C95733}"/>
              </a:ext>
            </a:extLst>
          </p:cNvPr>
          <p:cNvSpPr>
            <a:spLocks noChangeArrowheads="1"/>
          </p:cNvSpPr>
          <p:nvPr/>
        </p:nvSpPr>
        <p:spPr bwMode="auto">
          <a:xfrm>
            <a:off x="4746626" y="6437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27" name="Oval 1327">
            <a:extLst>
              <a:ext uri="{FF2B5EF4-FFF2-40B4-BE49-F238E27FC236}">
                <a16:creationId xmlns:a16="http://schemas.microsoft.com/office/drawing/2014/main" id="{97DAA3B1-E4C0-470A-90CB-68286B5F1988}"/>
              </a:ext>
            </a:extLst>
          </p:cNvPr>
          <p:cNvSpPr>
            <a:spLocks noChangeArrowheads="1"/>
          </p:cNvSpPr>
          <p:nvPr/>
        </p:nvSpPr>
        <p:spPr bwMode="auto">
          <a:xfrm>
            <a:off x="4781551" y="6577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28" name="Oval 1328">
            <a:extLst>
              <a:ext uri="{FF2B5EF4-FFF2-40B4-BE49-F238E27FC236}">
                <a16:creationId xmlns:a16="http://schemas.microsoft.com/office/drawing/2014/main" id="{8938004F-63BF-4705-A32F-D05118370773}"/>
              </a:ext>
            </a:extLst>
          </p:cNvPr>
          <p:cNvSpPr>
            <a:spLocks noChangeArrowheads="1"/>
          </p:cNvSpPr>
          <p:nvPr/>
        </p:nvSpPr>
        <p:spPr bwMode="auto">
          <a:xfrm>
            <a:off x="4710114" y="6327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29" name="Oval 1329">
            <a:extLst>
              <a:ext uri="{FF2B5EF4-FFF2-40B4-BE49-F238E27FC236}">
                <a16:creationId xmlns:a16="http://schemas.microsoft.com/office/drawing/2014/main" id="{96CCAB6C-0C57-4139-A6B2-76C8D96338E8}"/>
              </a:ext>
            </a:extLst>
          </p:cNvPr>
          <p:cNvSpPr>
            <a:spLocks noChangeArrowheads="1"/>
          </p:cNvSpPr>
          <p:nvPr/>
        </p:nvSpPr>
        <p:spPr bwMode="auto">
          <a:xfrm>
            <a:off x="4795839" y="673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30" name="Oval 1330">
            <a:extLst>
              <a:ext uri="{FF2B5EF4-FFF2-40B4-BE49-F238E27FC236}">
                <a16:creationId xmlns:a16="http://schemas.microsoft.com/office/drawing/2014/main" id="{75F90A04-61E6-41EA-8EC6-9B8336E62255}"/>
              </a:ext>
            </a:extLst>
          </p:cNvPr>
          <p:cNvSpPr>
            <a:spLocks noChangeArrowheads="1"/>
          </p:cNvSpPr>
          <p:nvPr/>
        </p:nvSpPr>
        <p:spPr bwMode="auto">
          <a:xfrm>
            <a:off x="4967289" y="6065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31" name="Oval 1331">
            <a:extLst>
              <a:ext uri="{FF2B5EF4-FFF2-40B4-BE49-F238E27FC236}">
                <a16:creationId xmlns:a16="http://schemas.microsoft.com/office/drawing/2014/main" id="{8043791F-31B1-472B-919D-433F218645FE}"/>
              </a:ext>
            </a:extLst>
          </p:cNvPr>
          <p:cNvSpPr>
            <a:spLocks noChangeArrowheads="1"/>
          </p:cNvSpPr>
          <p:nvPr/>
        </p:nvSpPr>
        <p:spPr bwMode="auto">
          <a:xfrm>
            <a:off x="4852989" y="637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32" name="Oval 1332">
            <a:extLst>
              <a:ext uri="{FF2B5EF4-FFF2-40B4-BE49-F238E27FC236}">
                <a16:creationId xmlns:a16="http://schemas.microsoft.com/office/drawing/2014/main" id="{980A4386-77CB-48B8-9746-88030811E5C3}"/>
              </a:ext>
            </a:extLst>
          </p:cNvPr>
          <p:cNvSpPr>
            <a:spLocks noChangeArrowheads="1"/>
          </p:cNvSpPr>
          <p:nvPr/>
        </p:nvSpPr>
        <p:spPr bwMode="auto">
          <a:xfrm>
            <a:off x="5607051" y="650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33" name="Oval 1333">
            <a:extLst>
              <a:ext uri="{FF2B5EF4-FFF2-40B4-BE49-F238E27FC236}">
                <a16:creationId xmlns:a16="http://schemas.microsoft.com/office/drawing/2014/main" id="{04E578E9-E584-4CE7-8A40-2356D3E77E58}"/>
              </a:ext>
            </a:extLst>
          </p:cNvPr>
          <p:cNvSpPr>
            <a:spLocks noChangeArrowheads="1"/>
          </p:cNvSpPr>
          <p:nvPr/>
        </p:nvSpPr>
        <p:spPr bwMode="auto">
          <a:xfrm>
            <a:off x="5053014" y="6389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34" name="Oval 1334">
            <a:extLst>
              <a:ext uri="{FF2B5EF4-FFF2-40B4-BE49-F238E27FC236}">
                <a16:creationId xmlns:a16="http://schemas.microsoft.com/office/drawing/2014/main" id="{D233F78A-4324-4B7B-BE12-0D4F988CAE61}"/>
              </a:ext>
            </a:extLst>
          </p:cNvPr>
          <p:cNvSpPr>
            <a:spLocks noChangeArrowheads="1"/>
          </p:cNvSpPr>
          <p:nvPr/>
        </p:nvSpPr>
        <p:spPr bwMode="auto">
          <a:xfrm>
            <a:off x="5087939" y="6529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35" name="Oval 1335">
            <a:extLst>
              <a:ext uri="{FF2B5EF4-FFF2-40B4-BE49-F238E27FC236}">
                <a16:creationId xmlns:a16="http://schemas.microsoft.com/office/drawing/2014/main" id="{2E32579B-24DB-4C37-84AE-BB69473523EC}"/>
              </a:ext>
            </a:extLst>
          </p:cNvPr>
          <p:cNvSpPr>
            <a:spLocks noChangeArrowheads="1"/>
          </p:cNvSpPr>
          <p:nvPr/>
        </p:nvSpPr>
        <p:spPr bwMode="auto">
          <a:xfrm>
            <a:off x="5102226" y="6686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36" name="Oval 1336">
            <a:extLst>
              <a:ext uri="{FF2B5EF4-FFF2-40B4-BE49-F238E27FC236}">
                <a16:creationId xmlns:a16="http://schemas.microsoft.com/office/drawing/2014/main" id="{F8096A2B-5FBD-485D-846A-91669943E82B}"/>
              </a:ext>
            </a:extLst>
          </p:cNvPr>
          <p:cNvSpPr>
            <a:spLocks noChangeArrowheads="1"/>
          </p:cNvSpPr>
          <p:nvPr/>
        </p:nvSpPr>
        <p:spPr bwMode="auto">
          <a:xfrm>
            <a:off x="5003801" y="669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37" name="Oval 1337">
            <a:extLst>
              <a:ext uri="{FF2B5EF4-FFF2-40B4-BE49-F238E27FC236}">
                <a16:creationId xmlns:a16="http://schemas.microsoft.com/office/drawing/2014/main" id="{EEE5EFEF-12AA-4ABE-9947-8E1C5864AAB0}"/>
              </a:ext>
            </a:extLst>
          </p:cNvPr>
          <p:cNvSpPr>
            <a:spLocks noChangeArrowheads="1"/>
          </p:cNvSpPr>
          <p:nvPr/>
        </p:nvSpPr>
        <p:spPr bwMode="auto">
          <a:xfrm>
            <a:off x="5137151" y="6596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38" name="Oval 1338">
            <a:extLst>
              <a:ext uri="{FF2B5EF4-FFF2-40B4-BE49-F238E27FC236}">
                <a16:creationId xmlns:a16="http://schemas.microsoft.com/office/drawing/2014/main" id="{8E340F54-75DB-4D31-874B-5569E07CA175}"/>
              </a:ext>
            </a:extLst>
          </p:cNvPr>
          <p:cNvSpPr>
            <a:spLocks noChangeArrowheads="1"/>
          </p:cNvSpPr>
          <p:nvPr/>
        </p:nvSpPr>
        <p:spPr bwMode="auto">
          <a:xfrm>
            <a:off x="4787901" y="600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39" name="Oval 1339">
            <a:extLst>
              <a:ext uri="{FF2B5EF4-FFF2-40B4-BE49-F238E27FC236}">
                <a16:creationId xmlns:a16="http://schemas.microsoft.com/office/drawing/2014/main" id="{88D25409-192F-4E0C-ADC7-899D76C7CA10}"/>
              </a:ext>
            </a:extLst>
          </p:cNvPr>
          <p:cNvSpPr>
            <a:spLocks noChangeArrowheads="1"/>
          </p:cNvSpPr>
          <p:nvPr/>
        </p:nvSpPr>
        <p:spPr bwMode="auto">
          <a:xfrm>
            <a:off x="5041901" y="597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40" name="Oval 1340">
            <a:extLst>
              <a:ext uri="{FF2B5EF4-FFF2-40B4-BE49-F238E27FC236}">
                <a16:creationId xmlns:a16="http://schemas.microsoft.com/office/drawing/2014/main" id="{17CBEC0D-A9C0-4A8C-8C53-A205985CE55E}"/>
              </a:ext>
            </a:extLst>
          </p:cNvPr>
          <p:cNvSpPr>
            <a:spLocks noChangeArrowheads="1"/>
          </p:cNvSpPr>
          <p:nvPr/>
        </p:nvSpPr>
        <p:spPr bwMode="auto">
          <a:xfrm>
            <a:off x="5197476" y="6465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41" name="Oval 1341">
            <a:extLst>
              <a:ext uri="{FF2B5EF4-FFF2-40B4-BE49-F238E27FC236}">
                <a16:creationId xmlns:a16="http://schemas.microsoft.com/office/drawing/2014/main" id="{A7500EC7-6A8C-43D8-86BD-84A127AC162E}"/>
              </a:ext>
            </a:extLst>
          </p:cNvPr>
          <p:cNvSpPr>
            <a:spLocks noChangeArrowheads="1"/>
          </p:cNvSpPr>
          <p:nvPr/>
        </p:nvSpPr>
        <p:spPr bwMode="auto">
          <a:xfrm>
            <a:off x="5232401" y="660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42" name="Oval 1342">
            <a:extLst>
              <a:ext uri="{FF2B5EF4-FFF2-40B4-BE49-F238E27FC236}">
                <a16:creationId xmlns:a16="http://schemas.microsoft.com/office/drawing/2014/main" id="{50220B9A-2204-40B4-8094-97E08545A784}"/>
              </a:ext>
            </a:extLst>
          </p:cNvPr>
          <p:cNvSpPr>
            <a:spLocks noChangeArrowheads="1"/>
          </p:cNvSpPr>
          <p:nvPr/>
        </p:nvSpPr>
        <p:spPr bwMode="auto">
          <a:xfrm>
            <a:off x="5056189" y="628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43" name="Oval 1343">
            <a:extLst>
              <a:ext uri="{FF2B5EF4-FFF2-40B4-BE49-F238E27FC236}">
                <a16:creationId xmlns:a16="http://schemas.microsoft.com/office/drawing/2014/main" id="{B163F184-A1A0-4AB3-BB7B-04F00FB19283}"/>
              </a:ext>
            </a:extLst>
          </p:cNvPr>
          <p:cNvSpPr>
            <a:spLocks noChangeArrowheads="1"/>
          </p:cNvSpPr>
          <p:nvPr/>
        </p:nvSpPr>
        <p:spPr bwMode="auto">
          <a:xfrm>
            <a:off x="5157789" y="597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44" name="Oval 1344">
            <a:extLst>
              <a:ext uri="{FF2B5EF4-FFF2-40B4-BE49-F238E27FC236}">
                <a16:creationId xmlns:a16="http://schemas.microsoft.com/office/drawing/2014/main" id="{97098F3D-0EDB-42C8-AD2A-316168080D9B}"/>
              </a:ext>
            </a:extLst>
          </p:cNvPr>
          <p:cNvSpPr>
            <a:spLocks noChangeArrowheads="1"/>
          </p:cNvSpPr>
          <p:nvPr/>
        </p:nvSpPr>
        <p:spPr bwMode="auto">
          <a:xfrm>
            <a:off x="5310189" y="655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45" name="Oval 1345">
            <a:extLst>
              <a:ext uri="{FF2B5EF4-FFF2-40B4-BE49-F238E27FC236}">
                <a16:creationId xmlns:a16="http://schemas.microsoft.com/office/drawing/2014/main" id="{C8A7BE18-854E-4B46-ACA3-9E5CBB09BAAE}"/>
              </a:ext>
            </a:extLst>
          </p:cNvPr>
          <p:cNvSpPr>
            <a:spLocks noChangeArrowheads="1"/>
          </p:cNvSpPr>
          <p:nvPr/>
        </p:nvSpPr>
        <p:spPr bwMode="auto">
          <a:xfrm>
            <a:off x="5345114" y="6692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46" name="Oval 1346">
            <a:extLst>
              <a:ext uri="{FF2B5EF4-FFF2-40B4-BE49-F238E27FC236}">
                <a16:creationId xmlns:a16="http://schemas.microsoft.com/office/drawing/2014/main" id="{25014827-C2F4-4A01-ABE0-06C4625BE785}"/>
              </a:ext>
            </a:extLst>
          </p:cNvPr>
          <p:cNvSpPr>
            <a:spLocks noChangeArrowheads="1"/>
          </p:cNvSpPr>
          <p:nvPr/>
        </p:nvSpPr>
        <p:spPr bwMode="auto">
          <a:xfrm>
            <a:off x="5372101" y="6445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47" name="Oval 1347">
            <a:extLst>
              <a:ext uri="{FF2B5EF4-FFF2-40B4-BE49-F238E27FC236}">
                <a16:creationId xmlns:a16="http://schemas.microsoft.com/office/drawing/2014/main" id="{4ECCE4F7-7B66-46AA-83C3-4ED0373DAC07}"/>
              </a:ext>
            </a:extLst>
          </p:cNvPr>
          <p:cNvSpPr>
            <a:spLocks noChangeArrowheads="1"/>
          </p:cNvSpPr>
          <p:nvPr/>
        </p:nvSpPr>
        <p:spPr bwMode="auto">
          <a:xfrm>
            <a:off x="5375276" y="6359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48" name="Oval 1348">
            <a:extLst>
              <a:ext uri="{FF2B5EF4-FFF2-40B4-BE49-F238E27FC236}">
                <a16:creationId xmlns:a16="http://schemas.microsoft.com/office/drawing/2014/main" id="{73CECA36-1B8F-4C08-9770-91D10B83FB74}"/>
              </a:ext>
            </a:extLst>
          </p:cNvPr>
          <p:cNvSpPr>
            <a:spLocks noChangeArrowheads="1"/>
          </p:cNvSpPr>
          <p:nvPr/>
        </p:nvSpPr>
        <p:spPr bwMode="auto">
          <a:xfrm>
            <a:off x="5291139" y="631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49" name="Oval 1349">
            <a:extLst>
              <a:ext uri="{FF2B5EF4-FFF2-40B4-BE49-F238E27FC236}">
                <a16:creationId xmlns:a16="http://schemas.microsoft.com/office/drawing/2014/main" id="{3FD8F472-EFC3-4EE3-9EF8-48EFE542D0DA}"/>
              </a:ext>
            </a:extLst>
          </p:cNvPr>
          <p:cNvSpPr>
            <a:spLocks noChangeArrowheads="1"/>
          </p:cNvSpPr>
          <p:nvPr/>
        </p:nvSpPr>
        <p:spPr bwMode="auto">
          <a:xfrm>
            <a:off x="5481639" y="657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50" name="Oval 1350">
            <a:extLst>
              <a:ext uri="{FF2B5EF4-FFF2-40B4-BE49-F238E27FC236}">
                <a16:creationId xmlns:a16="http://schemas.microsoft.com/office/drawing/2014/main" id="{B99F2934-1956-4D25-9A4B-F57A278F3A95}"/>
              </a:ext>
            </a:extLst>
          </p:cNvPr>
          <p:cNvSpPr>
            <a:spLocks noChangeArrowheads="1"/>
          </p:cNvSpPr>
          <p:nvPr/>
        </p:nvSpPr>
        <p:spPr bwMode="auto">
          <a:xfrm>
            <a:off x="5454651" y="662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51" name="Oval 1351">
            <a:extLst>
              <a:ext uri="{FF2B5EF4-FFF2-40B4-BE49-F238E27FC236}">
                <a16:creationId xmlns:a16="http://schemas.microsoft.com/office/drawing/2014/main" id="{9A84BB07-9241-41FE-B129-DCBCF6BE9B7C}"/>
              </a:ext>
            </a:extLst>
          </p:cNvPr>
          <p:cNvSpPr>
            <a:spLocks noChangeArrowheads="1"/>
          </p:cNvSpPr>
          <p:nvPr/>
        </p:nvSpPr>
        <p:spPr bwMode="auto">
          <a:xfrm>
            <a:off x="5516564" y="6521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52" name="Oval 1352">
            <a:extLst>
              <a:ext uri="{FF2B5EF4-FFF2-40B4-BE49-F238E27FC236}">
                <a16:creationId xmlns:a16="http://schemas.microsoft.com/office/drawing/2014/main" id="{EBB8D9AC-67C8-4E92-9EAA-38E5756C3FD8}"/>
              </a:ext>
            </a:extLst>
          </p:cNvPr>
          <p:cNvSpPr>
            <a:spLocks noChangeArrowheads="1"/>
          </p:cNvSpPr>
          <p:nvPr/>
        </p:nvSpPr>
        <p:spPr bwMode="auto">
          <a:xfrm>
            <a:off x="5316539" y="614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53" name="Oval 1353">
            <a:extLst>
              <a:ext uri="{FF2B5EF4-FFF2-40B4-BE49-F238E27FC236}">
                <a16:creationId xmlns:a16="http://schemas.microsoft.com/office/drawing/2014/main" id="{FFFB3DF8-B72F-4D82-A431-01A09E60E4C2}"/>
              </a:ext>
            </a:extLst>
          </p:cNvPr>
          <p:cNvSpPr>
            <a:spLocks noChangeArrowheads="1"/>
          </p:cNvSpPr>
          <p:nvPr/>
        </p:nvSpPr>
        <p:spPr bwMode="auto">
          <a:xfrm>
            <a:off x="5237164" y="612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54" name="Oval 1354">
            <a:extLst>
              <a:ext uri="{FF2B5EF4-FFF2-40B4-BE49-F238E27FC236}">
                <a16:creationId xmlns:a16="http://schemas.microsoft.com/office/drawing/2014/main" id="{BAFC7D3A-CAAF-4071-9D91-5B7949607AA7}"/>
              </a:ext>
            </a:extLst>
          </p:cNvPr>
          <p:cNvSpPr>
            <a:spLocks noChangeArrowheads="1"/>
          </p:cNvSpPr>
          <p:nvPr/>
        </p:nvSpPr>
        <p:spPr bwMode="auto">
          <a:xfrm>
            <a:off x="5507039" y="666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55" name="Oval 1355">
            <a:extLst>
              <a:ext uri="{FF2B5EF4-FFF2-40B4-BE49-F238E27FC236}">
                <a16:creationId xmlns:a16="http://schemas.microsoft.com/office/drawing/2014/main" id="{9C7BA239-95BE-4BA1-84F7-62C657893CE9}"/>
              </a:ext>
            </a:extLst>
          </p:cNvPr>
          <p:cNvSpPr>
            <a:spLocks noChangeArrowheads="1"/>
          </p:cNvSpPr>
          <p:nvPr/>
        </p:nvSpPr>
        <p:spPr bwMode="auto">
          <a:xfrm>
            <a:off x="5478464" y="640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56" name="Oval 1356">
            <a:extLst>
              <a:ext uri="{FF2B5EF4-FFF2-40B4-BE49-F238E27FC236}">
                <a16:creationId xmlns:a16="http://schemas.microsoft.com/office/drawing/2014/main" id="{6BD9D8DE-83EE-4660-B97F-FAC7E2FEB396}"/>
              </a:ext>
            </a:extLst>
          </p:cNvPr>
          <p:cNvSpPr>
            <a:spLocks noChangeArrowheads="1"/>
          </p:cNvSpPr>
          <p:nvPr/>
        </p:nvSpPr>
        <p:spPr bwMode="auto">
          <a:xfrm>
            <a:off x="5686426" y="6623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57" name="Oval 1357">
            <a:extLst>
              <a:ext uri="{FF2B5EF4-FFF2-40B4-BE49-F238E27FC236}">
                <a16:creationId xmlns:a16="http://schemas.microsoft.com/office/drawing/2014/main" id="{8EFCBDF0-65B9-48F3-9C28-BC6FE622CDE2}"/>
              </a:ext>
            </a:extLst>
          </p:cNvPr>
          <p:cNvSpPr>
            <a:spLocks noChangeArrowheads="1"/>
          </p:cNvSpPr>
          <p:nvPr/>
        </p:nvSpPr>
        <p:spPr bwMode="auto">
          <a:xfrm>
            <a:off x="5713414" y="6375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58" name="Oval 1358">
            <a:extLst>
              <a:ext uri="{FF2B5EF4-FFF2-40B4-BE49-F238E27FC236}">
                <a16:creationId xmlns:a16="http://schemas.microsoft.com/office/drawing/2014/main" id="{89E5D639-C93B-4694-A73B-E9BEFD0AEFC5}"/>
              </a:ext>
            </a:extLst>
          </p:cNvPr>
          <p:cNvSpPr>
            <a:spLocks noChangeArrowheads="1"/>
          </p:cNvSpPr>
          <p:nvPr/>
        </p:nvSpPr>
        <p:spPr bwMode="auto">
          <a:xfrm>
            <a:off x="5614989" y="6373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59" name="Oval 1359">
            <a:extLst>
              <a:ext uri="{FF2B5EF4-FFF2-40B4-BE49-F238E27FC236}">
                <a16:creationId xmlns:a16="http://schemas.microsoft.com/office/drawing/2014/main" id="{8AB846EC-6654-45C1-8514-F2A3FFC72E1A}"/>
              </a:ext>
            </a:extLst>
          </p:cNvPr>
          <p:cNvSpPr>
            <a:spLocks noChangeArrowheads="1"/>
          </p:cNvSpPr>
          <p:nvPr/>
        </p:nvSpPr>
        <p:spPr bwMode="auto">
          <a:xfrm>
            <a:off x="5735639" y="6689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60" name="Oval 1360">
            <a:extLst>
              <a:ext uri="{FF2B5EF4-FFF2-40B4-BE49-F238E27FC236}">
                <a16:creationId xmlns:a16="http://schemas.microsoft.com/office/drawing/2014/main" id="{3695D0AF-9774-44CC-B173-832A09EE0772}"/>
              </a:ext>
            </a:extLst>
          </p:cNvPr>
          <p:cNvSpPr>
            <a:spLocks noChangeArrowheads="1"/>
          </p:cNvSpPr>
          <p:nvPr/>
        </p:nvSpPr>
        <p:spPr bwMode="auto">
          <a:xfrm>
            <a:off x="5584826" y="658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61" name="Oval 1361">
            <a:extLst>
              <a:ext uri="{FF2B5EF4-FFF2-40B4-BE49-F238E27FC236}">
                <a16:creationId xmlns:a16="http://schemas.microsoft.com/office/drawing/2014/main" id="{AF5A3315-4F43-4398-86C7-1D0C6590CF5E}"/>
              </a:ext>
            </a:extLst>
          </p:cNvPr>
          <p:cNvSpPr>
            <a:spLocks noChangeArrowheads="1"/>
          </p:cNvSpPr>
          <p:nvPr/>
        </p:nvSpPr>
        <p:spPr bwMode="auto">
          <a:xfrm>
            <a:off x="5703889" y="651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62" name="Oval 1362">
            <a:extLst>
              <a:ext uri="{FF2B5EF4-FFF2-40B4-BE49-F238E27FC236}">
                <a16:creationId xmlns:a16="http://schemas.microsoft.com/office/drawing/2014/main" id="{B677B99E-4450-471C-ACF9-A63A2E38BB59}"/>
              </a:ext>
            </a:extLst>
          </p:cNvPr>
          <p:cNvSpPr>
            <a:spLocks noChangeArrowheads="1"/>
          </p:cNvSpPr>
          <p:nvPr/>
        </p:nvSpPr>
        <p:spPr bwMode="auto">
          <a:xfrm>
            <a:off x="5795964" y="655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63" name="Oval 1363">
            <a:extLst>
              <a:ext uri="{FF2B5EF4-FFF2-40B4-BE49-F238E27FC236}">
                <a16:creationId xmlns:a16="http://schemas.microsoft.com/office/drawing/2014/main" id="{C6C15338-3418-410B-96DB-F2E56D5A1AEC}"/>
              </a:ext>
            </a:extLst>
          </p:cNvPr>
          <p:cNvSpPr>
            <a:spLocks noChangeArrowheads="1"/>
          </p:cNvSpPr>
          <p:nvPr/>
        </p:nvSpPr>
        <p:spPr bwMode="auto">
          <a:xfrm>
            <a:off x="5776914" y="632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64" name="Oval 1364">
            <a:extLst>
              <a:ext uri="{FF2B5EF4-FFF2-40B4-BE49-F238E27FC236}">
                <a16:creationId xmlns:a16="http://schemas.microsoft.com/office/drawing/2014/main" id="{DA119DD7-A430-4C7F-ABD5-A0C21EB1B9CD}"/>
              </a:ext>
            </a:extLst>
          </p:cNvPr>
          <p:cNvSpPr>
            <a:spLocks noChangeArrowheads="1"/>
          </p:cNvSpPr>
          <p:nvPr/>
        </p:nvSpPr>
        <p:spPr bwMode="auto">
          <a:xfrm>
            <a:off x="5759451" y="6450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65" name="Oval 1365">
            <a:extLst>
              <a:ext uri="{FF2B5EF4-FFF2-40B4-BE49-F238E27FC236}">
                <a16:creationId xmlns:a16="http://schemas.microsoft.com/office/drawing/2014/main" id="{B2EAF4F8-301C-42C9-BA65-C657A56AC4F3}"/>
              </a:ext>
            </a:extLst>
          </p:cNvPr>
          <p:cNvSpPr>
            <a:spLocks noChangeArrowheads="1"/>
          </p:cNvSpPr>
          <p:nvPr/>
        </p:nvSpPr>
        <p:spPr bwMode="auto">
          <a:xfrm>
            <a:off x="4878389" y="598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66" name="Oval 1366">
            <a:extLst>
              <a:ext uri="{FF2B5EF4-FFF2-40B4-BE49-F238E27FC236}">
                <a16:creationId xmlns:a16="http://schemas.microsoft.com/office/drawing/2014/main" id="{72308030-3F0B-438F-91DB-7B912C3F3E97}"/>
              </a:ext>
            </a:extLst>
          </p:cNvPr>
          <p:cNvSpPr>
            <a:spLocks noChangeArrowheads="1"/>
          </p:cNvSpPr>
          <p:nvPr/>
        </p:nvSpPr>
        <p:spPr bwMode="auto">
          <a:xfrm>
            <a:off x="5184776" y="6302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67" name="Oval 1367">
            <a:extLst>
              <a:ext uri="{FF2B5EF4-FFF2-40B4-BE49-F238E27FC236}">
                <a16:creationId xmlns:a16="http://schemas.microsoft.com/office/drawing/2014/main" id="{3FBE45DE-80CE-487D-82CE-ACF94DC9376F}"/>
              </a:ext>
            </a:extLst>
          </p:cNvPr>
          <p:cNvSpPr>
            <a:spLocks noChangeArrowheads="1"/>
          </p:cNvSpPr>
          <p:nvPr/>
        </p:nvSpPr>
        <p:spPr bwMode="auto">
          <a:xfrm>
            <a:off x="5570539" y="613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68" name="Oval 1368">
            <a:extLst>
              <a:ext uri="{FF2B5EF4-FFF2-40B4-BE49-F238E27FC236}">
                <a16:creationId xmlns:a16="http://schemas.microsoft.com/office/drawing/2014/main" id="{90BE287E-02EE-49DD-A037-E4E37B04E9C9}"/>
              </a:ext>
            </a:extLst>
          </p:cNvPr>
          <p:cNvSpPr>
            <a:spLocks noChangeArrowheads="1"/>
          </p:cNvSpPr>
          <p:nvPr/>
        </p:nvSpPr>
        <p:spPr bwMode="auto">
          <a:xfrm>
            <a:off x="5397501" y="6224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69" name="Oval 1369">
            <a:extLst>
              <a:ext uri="{FF2B5EF4-FFF2-40B4-BE49-F238E27FC236}">
                <a16:creationId xmlns:a16="http://schemas.microsoft.com/office/drawing/2014/main" id="{D80181E4-DEF7-4853-B0ED-4186E2D56F74}"/>
              </a:ext>
            </a:extLst>
          </p:cNvPr>
          <p:cNvSpPr>
            <a:spLocks noChangeArrowheads="1"/>
          </p:cNvSpPr>
          <p:nvPr/>
        </p:nvSpPr>
        <p:spPr bwMode="auto">
          <a:xfrm>
            <a:off x="5629276" y="614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70" name="Oval 1370">
            <a:extLst>
              <a:ext uri="{FF2B5EF4-FFF2-40B4-BE49-F238E27FC236}">
                <a16:creationId xmlns:a16="http://schemas.microsoft.com/office/drawing/2014/main" id="{2B604876-DAFD-49D0-A86F-E921627B31B7}"/>
              </a:ext>
            </a:extLst>
          </p:cNvPr>
          <p:cNvSpPr>
            <a:spLocks noChangeArrowheads="1"/>
          </p:cNvSpPr>
          <p:nvPr/>
        </p:nvSpPr>
        <p:spPr bwMode="auto">
          <a:xfrm>
            <a:off x="5527676" y="6232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71" name="Oval 1371">
            <a:extLst>
              <a:ext uri="{FF2B5EF4-FFF2-40B4-BE49-F238E27FC236}">
                <a16:creationId xmlns:a16="http://schemas.microsoft.com/office/drawing/2014/main" id="{E7FFF895-A3EF-4DD2-A473-D037C995633F}"/>
              </a:ext>
            </a:extLst>
          </p:cNvPr>
          <p:cNvSpPr>
            <a:spLocks noChangeArrowheads="1"/>
          </p:cNvSpPr>
          <p:nvPr/>
        </p:nvSpPr>
        <p:spPr bwMode="auto">
          <a:xfrm>
            <a:off x="5770564" y="631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72" name="Oval 1372">
            <a:extLst>
              <a:ext uri="{FF2B5EF4-FFF2-40B4-BE49-F238E27FC236}">
                <a16:creationId xmlns:a16="http://schemas.microsoft.com/office/drawing/2014/main" id="{A5D5D5B7-C173-44E1-B5C3-814663D1A7A5}"/>
              </a:ext>
            </a:extLst>
          </p:cNvPr>
          <p:cNvSpPr>
            <a:spLocks noChangeArrowheads="1"/>
          </p:cNvSpPr>
          <p:nvPr/>
        </p:nvSpPr>
        <p:spPr bwMode="auto">
          <a:xfrm>
            <a:off x="5773739" y="6224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73" name="Oval 1373">
            <a:extLst>
              <a:ext uri="{FF2B5EF4-FFF2-40B4-BE49-F238E27FC236}">
                <a16:creationId xmlns:a16="http://schemas.microsoft.com/office/drawing/2014/main" id="{12EBDB09-07FD-4F09-950C-C590673609E6}"/>
              </a:ext>
            </a:extLst>
          </p:cNvPr>
          <p:cNvSpPr>
            <a:spLocks noChangeArrowheads="1"/>
          </p:cNvSpPr>
          <p:nvPr/>
        </p:nvSpPr>
        <p:spPr bwMode="auto">
          <a:xfrm>
            <a:off x="5689601" y="618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74" name="Oval 1374">
            <a:extLst>
              <a:ext uri="{FF2B5EF4-FFF2-40B4-BE49-F238E27FC236}">
                <a16:creationId xmlns:a16="http://schemas.microsoft.com/office/drawing/2014/main" id="{36069C7A-40A3-46ED-BBB6-50520943F000}"/>
              </a:ext>
            </a:extLst>
          </p:cNvPr>
          <p:cNvSpPr>
            <a:spLocks noChangeArrowheads="1"/>
          </p:cNvSpPr>
          <p:nvPr/>
        </p:nvSpPr>
        <p:spPr bwMode="auto">
          <a:xfrm>
            <a:off x="5672139" y="630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75" name="Oval 1375">
            <a:extLst>
              <a:ext uri="{FF2B5EF4-FFF2-40B4-BE49-F238E27FC236}">
                <a16:creationId xmlns:a16="http://schemas.microsoft.com/office/drawing/2014/main" id="{382D816E-D2CF-419A-9692-659C1F3A9AC0}"/>
              </a:ext>
            </a:extLst>
          </p:cNvPr>
          <p:cNvSpPr>
            <a:spLocks noChangeArrowheads="1"/>
          </p:cNvSpPr>
          <p:nvPr/>
        </p:nvSpPr>
        <p:spPr bwMode="auto">
          <a:xfrm>
            <a:off x="2303464" y="641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76" name="Oval 1376">
            <a:extLst>
              <a:ext uri="{FF2B5EF4-FFF2-40B4-BE49-F238E27FC236}">
                <a16:creationId xmlns:a16="http://schemas.microsoft.com/office/drawing/2014/main" id="{2BFCD290-201C-4F3C-B09C-8FA82E6CBE04}"/>
              </a:ext>
            </a:extLst>
          </p:cNvPr>
          <p:cNvSpPr>
            <a:spLocks noChangeArrowheads="1"/>
          </p:cNvSpPr>
          <p:nvPr/>
        </p:nvSpPr>
        <p:spPr bwMode="auto">
          <a:xfrm>
            <a:off x="2220914" y="608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77" name="Oval 1377">
            <a:extLst>
              <a:ext uri="{FF2B5EF4-FFF2-40B4-BE49-F238E27FC236}">
                <a16:creationId xmlns:a16="http://schemas.microsoft.com/office/drawing/2014/main" id="{2371940E-16D9-4503-AD3C-29B838C6C47F}"/>
              </a:ext>
            </a:extLst>
          </p:cNvPr>
          <p:cNvSpPr>
            <a:spLocks noChangeArrowheads="1"/>
          </p:cNvSpPr>
          <p:nvPr/>
        </p:nvSpPr>
        <p:spPr bwMode="auto">
          <a:xfrm>
            <a:off x="2365376" y="630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78" name="Oval 1378">
            <a:extLst>
              <a:ext uri="{FF2B5EF4-FFF2-40B4-BE49-F238E27FC236}">
                <a16:creationId xmlns:a16="http://schemas.microsoft.com/office/drawing/2014/main" id="{FEF35602-171B-46DC-8479-BA78E51AFE23}"/>
              </a:ext>
            </a:extLst>
          </p:cNvPr>
          <p:cNvSpPr>
            <a:spLocks noChangeArrowheads="1"/>
          </p:cNvSpPr>
          <p:nvPr/>
        </p:nvSpPr>
        <p:spPr bwMode="auto">
          <a:xfrm>
            <a:off x="2197101" y="6423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79" name="Oval 1379">
            <a:extLst>
              <a:ext uri="{FF2B5EF4-FFF2-40B4-BE49-F238E27FC236}">
                <a16:creationId xmlns:a16="http://schemas.microsoft.com/office/drawing/2014/main" id="{D6DB880A-894A-4946-9AA3-0BE84AD1B2F8}"/>
              </a:ext>
            </a:extLst>
          </p:cNvPr>
          <p:cNvSpPr>
            <a:spLocks noChangeArrowheads="1"/>
          </p:cNvSpPr>
          <p:nvPr/>
        </p:nvSpPr>
        <p:spPr bwMode="auto">
          <a:xfrm>
            <a:off x="2266951" y="6302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80" name="Oval 1380">
            <a:extLst>
              <a:ext uri="{FF2B5EF4-FFF2-40B4-BE49-F238E27FC236}">
                <a16:creationId xmlns:a16="http://schemas.microsoft.com/office/drawing/2014/main" id="{BD5CADFC-17CD-45F2-933E-3F0B0560C9E6}"/>
              </a:ext>
            </a:extLst>
          </p:cNvPr>
          <p:cNvSpPr>
            <a:spLocks noChangeArrowheads="1"/>
          </p:cNvSpPr>
          <p:nvPr/>
        </p:nvSpPr>
        <p:spPr bwMode="auto">
          <a:xfrm>
            <a:off x="2352676" y="6708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81" name="Oval 1381">
            <a:extLst>
              <a:ext uri="{FF2B5EF4-FFF2-40B4-BE49-F238E27FC236}">
                <a16:creationId xmlns:a16="http://schemas.microsoft.com/office/drawing/2014/main" id="{6826CDF1-128A-4F2A-AB44-AA4A029D3AF1}"/>
              </a:ext>
            </a:extLst>
          </p:cNvPr>
          <p:cNvSpPr>
            <a:spLocks noChangeArrowheads="1"/>
          </p:cNvSpPr>
          <p:nvPr/>
        </p:nvSpPr>
        <p:spPr bwMode="auto">
          <a:xfrm>
            <a:off x="2254251" y="671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82" name="Oval 1382">
            <a:extLst>
              <a:ext uri="{FF2B5EF4-FFF2-40B4-BE49-F238E27FC236}">
                <a16:creationId xmlns:a16="http://schemas.microsoft.com/office/drawing/2014/main" id="{B388A76A-A179-4044-84F9-34042DC5C524}"/>
              </a:ext>
            </a:extLst>
          </p:cNvPr>
          <p:cNvSpPr>
            <a:spLocks noChangeArrowheads="1"/>
          </p:cNvSpPr>
          <p:nvPr/>
        </p:nvSpPr>
        <p:spPr bwMode="auto">
          <a:xfrm>
            <a:off x="2286001" y="593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83" name="Oval 1383">
            <a:extLst>
              <a:ext uri="{FF2B5EF4-FFF2-40B4-BE49-F238E27FC236}">
                <a16:creationId xmlns:a16="http://schemas.microsoft.com/office/drawing/2014/main" id="{13F061A9-43FF-4993-B157-5DC577723AAC}"/>
              </a:ext>
            </a:extLst>
          </p:cNvPr>
          <p:cNvSpPr>
            <a:spLocks noChangeArrowheads="1"/>
          </p:cNvSpPr>
          <p:nvPr/>
        </p:nvSpPr>
        <p:spPr bwMode="auto">
          <a:xfrm>
            <a:off x="2236789" y="658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84" name="Oval 1384">
            <a:extLst>
              <a:ext uri="{FF2B5EF4-FFF2-40B4-BE49-F238E27FC236}">
                <a16:creationId xmlns:a16="http://schemas.microsoft.com/office/drawing/2014/main" id="{1720E18C-FBEA-460E-A100-9B1DAAAEE3E1}"/>
              </a:ext>
            </a:extLst>
          </p:cNvPr>
          <p:cNvSpPr>
            <a:spLocks noChangeArrowheads="1"/>
          </p:cNvSpPr>
          <p:nvPr/>
        </p:nvSpPr>
        <p:spPr bwMode="auto">
          <a:xfrm>
            <a:off x="2355851" y="644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85" name="Oval 1385">
            <a:extLst>
              <a:ext uri="{FF2B5EF4-FFF2-40B4-BE49-F238E27FC236}">
                <a16:creationId xmlns:a16="http://schemas.microsoft.com/office/drawing/2014/main" id="{FF39F9B0-DDE9-431E-866D-8426727414AD}"/>
              </a:ext>
            </a:extLst>
          </p:cNvPr>
          <p:cNvSpPr>
            <a:spLocks noChangeArrowheads="1"/>
          </p:cNvSpPr>
          <p:nvPr/>
        </p:nvSpPr>
        <p:spPr bwMode="auto">
          <a:xfrm>
            <a:off x="2479676" y="6142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86" name="Oval 1386">
            <a:extLst>
              <a:ext uri="{FF2B5EF4-FFF2-40B4-BE49-F238E27FC236}">
                <a16:creationId xmlns:a16="http://schemas.microsoft.com/office/drawing/2014/main" id="{E2ECA1CE-4CE6-4B5D-BB8F-7D8F41603849}"/>
              </a:ext>
            </a:extLst>
          </p:cNvPr>
          <p:cNvSpPr>
            <a:spLocks noChangeArrowheads="1"/>
          </p:cNvSpPr>
          <p:nvPr/>
        </p:nvSpPr>
        <p:spPr bwMode="auto">
          <a:xfrm>
            <a:off x="2482851" y="662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87" name="Oval 1387">
            <a:extLst>
              <a:ext uri="{FF2B5EF4-FFF2-40B4-BE49-F238E27FC236}">
                <a16:creationId xmlns:a16="http://schemas.microsoft.com/office/drawing/2014/main" id="{DDE64A49-027C-401E-8AC1-849A961F3262}"/>
              </a:ext>
            </a:extLst>
          </p:cNvPr>
          <p:cNvSpPr>
            <a:spLocks noChangeArrowheads="1"/>
          </p:cNvSpPr>
          <p:nvPr/>
        </p:nvSpPr>
        <p:spPr bwMode="auto">
          <a:xfrm>
            <a:off x="2509839" y="638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88" name="Oval 1388">
            <a:extLst>
              <a:ext uri="{FF2B5EF4-FFF2-40B4-BE49-F238E27FC236}">
                <a16:creationId xmlns:a16="http://schemas.microsoft.com/office/drawing/2014/main" id="{60CB2C31-EED7-4134-B0BA-BD7DA863FCA3}"/>
              </a:ext>
            </a:extLst>
          </p:cNvPr>
          <p:cNvSpPr>
            <a:spLocks noChangeArrowheads="1"/>
          </p:cNvSpPr>
          <p:nvPr/>
        </p:nvSpPr>
        <p:spPr bwMode="auto">
          <a:xfrm>
            <a:off x="2411414" y="6378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89" name="Oval 1389">
            <a:extLst>
              <a:ext uri="{FF2B5EF4-FFF2-40B4-BE49-F238E27FC236}">
                <a16:creationId xmlns:a16="http://schemas.microsoft.com/office/drawing/2014/main" id="{269C8D6A-3ED6-4352-94A9-092A209ACC2E}"/>
              </a:ext>
            </a:extLst>
          </p:cNvPr>
          <p:cNvSpPr>
            <a:spLocks noChangeArrowheads="1"/>
          </p:cNvSpPr>
          <p:nvPr/>
        </p:nvSpPr>
        <p:spPr bwMode="auto">
          <a:xfrm>
            <a:off x="2486026" y="673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90" name="Oval 1390">
            <a:extLst>
              <a:ext uri="{FF2B5EF4-FFF2-40B4-BE49-F238E27FC236}">
                <a16:creationId xmlns:a16="http://schemas.microsoft.com/office/drawing/2014/main" id="{F13F0239-D5DF-4858-9538-685604A8AC87}"/>
              </a:ext>
            </a:extLst>
          </p:cNvPr>
          <p:cNvSpPr>
            <a:spLocks noChangeArrowheads="1"/>
          </p:cNvSpPr>
          <p:nvPr/>
        </p:nvSpPr>
        <p:spPr bwMode="auto">
          <a:xfrm>
            <a:off x="2500314" y="652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91" name="Oval 1391">
            <a:extLst>
              <a:ext uri="{FF2B5EF4-FFF2-40B4-BE49-F238E27FC236}">
                <a16:creationId xmlns:a16="http://schemas.microsoft.com/office/drawing/2014/main" id="{29826B7E-3590-400F-A226-EEEADA5F7E36}"/>
              </a:ext>
            </a:extLst>
          </p:cNvPr>
          <p:cNvSpPr>
            <a:spLocks noChangeArrowheads="1"/>
          </p:cNvSpPr>
          <p:nvPr/>
        </p:nvSpPr>
        <p:spPr bwMode="auto">
          <a:xfrm>
            <a:off x="3565526" y="611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92" name="Oval 1392">
            <a:extLst>
              <a:ext uri="{FF2B5EF4-FFF2-40B4-BE49-F238E27FC236}">
                <a16:creationId xmlns:a16="http://schemas.microsoft.com/office/drawing/2014/main" id="{11181E58-61B5-4498-91D0-4BCC9A9BC7CE}"/>
              </a:ext>
            </a:extLst>
          </p:cNvPr>
          <p:cNvSpPr>
            <a:spLocks noChangeArrowheads="1"/>
          </p:cNvSpPr>
          <p:nvPr/>
        </p:nvSpPr>
        <p:spPr bwMode="auto">
          <a:xfrm>
            <a:off x="3592514" y="671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93" name="Oval 1393">
            <a:extLst>
              <a:ext uri="{FF2B5EF4-FFF2-40B4-BE49-F238E27FC236}">
                <a16:creationId xmlns:a16="http://schemas.microsoft.com/office/drawing/2014/main" id="{E8347393-2286-4982-8285-3F62E7B90AC7}"/>
              </a:ext>
            </a:extLst>
          </p:cNvPr>
          <p:cNvSpPr>
            <a:spLocks noChangeArrowheads="1"/>
          </p:cNvSpPr>
          <p:nvPr/>
        </p:nvSpPr>
        <p:spPr bwMode="auto">
          <a:xfrm>
            <a:off x="3487739" y="6635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94" name="Oval 1394">
            <a:extLst>
              <a:ext uri="{FF2B5EF4-FFF2-40B4-BE49-F238E27FC236}">
                <a16:creationId xmlns:a16="http://schemas.microsoft.com/office/drawing/2014/main" id="{9F2826F8-A0ED-487F-AC5C-E97BE422A9C0}"/>
              </a:ext>
            </a:extLst>
          </p:cNvPr>
          <p:cNvSpPr>
            <a:spLocks noChangeArrowheads="1"/>
          </p:cNvSpPr>
          <p:nvPr/>
        </p:nvSpPr>
        <p:spPr bwMode="auto">
          <a:xfrm>
            <a:off x="3111501" y="625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95" name="Oval 1395">
            <a:extLst>
              <a:ext uri="{FF2B5EF4-FFF2-40B4-BE49-F238E27FC236}">
                <a16:creationId xmlns:a16="http://schemas.microsoft.com/office/drawing/2014/main" id="{8E65A5C6-D2BA-4D55-9162-6A65E79AE8D6}"/>
              </a:ext>
            </a:extLst>
          </p:cNvPr>
          <p:cNvSpPr>
            <a:spLocks noChangeArrowheads="1"/>
          </p:cNvSpPr>
          <p:nvPr/>
        </p:nvSpPr>
        <p:spPr bwMode="auto">
          <a:xfrm>
            <a:off x="3582989" y="6567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96" name="Oval 1396">
            <a:extLst>
              <a:ext uri="{FF2B5EF4-FFF2-40B4-BE49-F238E27FC236}">
                <a16:creationId xmlns:a16="http://schemas.microsoft.com/office/drawing/2014/main" id="{49353335-8253-4FEC-A028-E66F06B56D75}"/>
              </a:ext>
            </a:extLst>
          </p:cNvPr>
          <p:cNvSpPr>
            <a:spLocks noChangeArrowheads="1"/>
          </p:cNvSpPr>
          <p:nvPr/>
        </p:nvSpPr>
        <p:spPr bwMode="auto">
          <a:xfrm>
            <a:off x="3516314" y="6524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97" name="Oval 1397">
            <a:extLst>
              <a:ext uri="{FF2B5EF4-FFF2-40B4-BE49-F238E27FC236}">
                <a16:creationId xmlns:a16="http://schemas.microsoft.com/office/drawing/2014/main" id="{9734BBB5-546C-4DCF-BF26-1543C3865D37}"/>
              </a:ext>
            </a:extLst>
          </p:cNvPr>
          <p:cNvSpPr>
            <a:spLocks noChangeArrowheads="1"/>
          </p:cNvSpPr>
          <p:nvPr/>
        </p:nvSpPr>
        <p:spPr bwMode="auto">
          <a:xfrm>
            <a:off x="3465514" y="639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98" name="Oval 1398">
            <a:extLst>
              <a:ext uri="{FF2B5EF4-FFF2-40B4-BE49-F238E27FC236}">
                <a16:creationId xmlns:a16="http://schemas.microsoft.com/office/drawing/2014/main" id="{703E7DF3-0740-41BE-99E0-FB1814B32A50}"/>
              </a:ext>
            </a:extLst>
          </p:cNvPr>
          <p:cNvSpPr>
            <a:spLocks noChangeArrowheads="1"/>
          </p:cNvSpPr>
          <p:nvPr/>
        </p:nvSpPr>
        <p:spPr bwMode="auto">
          <a:xfrm>
            <a:off x="3582989" y="601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99" name="Oval 1399">
            <a:extLst>
              <a:ext uri="{FF2B5EF4-FFF2-40B4-BE49-F238E27FC236}">
                <a16:creationId xmlns:a16="http://schemas.microsoft.com/office/drawing/2014/main" id="{BD7F9FA0-A04D-4F69-8F8B-23009A835887}"/>
              </a:ext>
            </a:extLst>
          </p:cNvPr>
          <p:cNvSpPr>
            <a:spLocks noChangeArrowheads="1"/>
          </p:cNvSpPr>
          <p:nvPr/>
        </p:nvSpPr>
        <p:spPr bwMode="auto">
          <a:xfrm>
            <a:off x="3678239" y="6346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00" name="Oval 1400">
            <a:extLst>
              <a:ext uri="{FF2B5EF4-FFF2-40B4-BE49-F238E27FC236}">
                <a16:creationId xmlns:a16="http://schemas.microsoft.com/office/drawing/2014/main" id="{AD72E81C-37F3-44DD-A08A-06D85E4952BA}"/>
              </a:ext>
            </a:extLst>
          </p:cNvPr>
          <p:cNvSpPr>
            <a:spLocks noChangeArrowheads="1"/>
          </p:cNvSpPr>
          <p:nvPr/>
        </p:nvSpPr>
        <p:spPr bwMode="auto">
          <a:xfrm>
            <a:off x="3713164" y="6486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01" name="Oval 1401">
            <a:extLst>
              <a:ext uri="{FF2B5EF4-FFF2-40B4-BE49-F238E27FC236}">
                <a16:creationId xmlns:a16="http://schemas.microsoft.com/office/drawing/2014/main" id="{339AF964-5E32-4681-B9D8-6F25B94AE9F6}"/>
              </a:ext>
            </a:extLst>
          </p:cNvPr>
          <p:cNvSpPr>
            <a:spLocks noChangeArrowheads="1"/>
          </p:cNvSpPr>
          <p:nvPr/>
        </p:nvSpPr>
        <p:spPr bwMode="auto">
          <a:xfrm>
            <a:off x="3389314" y="5938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02" name="Oval 1402">
            <a:extLst>
              <a:ext uri="{FF2B5EF4-FFF2-40B4-BE49-F238E27FC236}">
                <a16:creationId xmlns:a16="http://schemas.microsoft.com/office/drawing/2014/main" id="{03A3BA3D-8FC2-43C3-8A4A-ACEC8BED6C23}"/>
              </a:ext>
            </a:extLst>
          </p:cNvPr>
          <p:cNvSpPr>
            <a:spLocks noChangeArrowheads="1"/>
          </p:cNvSpPr>
          <p:nvPr/>
        </p:nvSpPr>
        <p:spPr bwMode="auto">
          <a:xfrm>
            <a:off x="3703639" y="6716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03" name="Oval 1403">
            <a:extLst>
              <a:ext uri="{FF2B5EF4-FFF2-40B4-BE49-F238E27FC236}">
                <a16:creationId xmlns:a16="http://schemas.microsoft.com/office/drawing/2014/main" id="{35432E57-870E-4BBF-9A56-0321F035A1DF}"/>
              </a:ext>
            </a:extLst>
          </p:cNvPr>
          <p:cNvSpPr>
            <a:spLocks noChangeArrowheads="1"/>
          </p:cNvSpPr>
          <p:nvPr/>
        </p:nvSpPr>
        <p:spPr bwMode="auto">
          <a:xfrm>
            <a:off x="3727451" y="6078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04" name="Oval 1404">
            <a:extLst>
              <a:ext uri="{FF2B5EF4-FFF2-40B4-BE49-F238E27FC236}">
                <a16:creationId xmlns:a16="http://schemas.microsoft.com/office/drawing/2014/main" id="{9947C378-0892-4DC3-BD1A-19C2659B2006}"/>
              </a:ext>
            </a:extLst>
          </p:cNvPr>
          <p:cNvSpPr>
            <a:spLocks noChangeArrowheads="1"/>
          </p:cNvSpPr>
          <p:nvPr/>
        </p:nvSpPr>
        <p:spPr bwMode="auto">
          <a:xfrm>
            <a:off x="3629026" y="664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05" name="Oval 1405">
            <a:extLst>
              <a:ext uri="{FF2B5EF4-FFF2-40B4-BE49-F238E27FC236}">
                <a16:creationId xmlns:a16="http://schemas.microsoft.com/office/drawing/2014/main" id="{FC528498-0664-4B34-A6B0-647CF7F3F532}"/>
              </a:ext>
            </a:extLst>
          </p:cNvPr>
          <p:cNvSpPr>
            <a:spLocks noChangeArrowheads="1"/>
          </p:cNvSpPr>
          <p:nvPr/>
        </p:nvSpPr>
        <p:spPr bwMode="auto">
          <a:xfrm>
            <a:off x="3730626" y="638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06" name="Oval 1406">
            <a:extLst>
              <a:ext uri="{FF2B5EF4-FFF2-40B4-BE49-F238E27FC236}">
                <a16:creationId xmlns:a16="http://schemas.microsoft.com/office/drawing/2014/main" id="{DCA0CB69-8370-43D6-B402-3C51CD0F3BFC}"/>
              </a:ext>
            </a:extLst>
          </p:cNvPr>
          <p:cNvSpPr>
            <a:spLocks noChangeArrowheads="1"/>
          </p:cNvSpPr>
          <p:nvPr/>
        </p:nvSpPr>
        <p:spPr bwMode="auto">
          <a:xfrm>
            <a:off x="2644776" y="6342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07" name="Oval 1407">
            <a:extLst>
              <a:ext uri="{FF2B5EF4-FFF2-40B4-BE49-F238E27FC236}">
                <a16:creationId xmlns:a16="http://schemas.microsoft.com/office/drawing/2014/main" id="{818B2CE1-DEA1-4548-898B-55665041403A}"/>
              </a:ext>
            </a:extLst>
          </p:cNvPr>
          <p:cNvSpPr>
            <a:spLocks noChangeArrowheads="1"/>
          </p:cNvSpPr>
          <p:nvPr/>
        </p:nvSpPr>
        <p:spPr bwMode="auto">
          <a:xfrm>
            <a:off x="2679701" y="648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08" name="Oval 1408">
            <a:extLst>
              <a:ext uri="{FF2B5EF4-FFF2-40B4-BE49-F238E27FC236}">
                <a16:creationId xmlns:a16="http://schemas.microsoft.com/office/drawing/2014/main" id="{95BF9696-46F0-4AB1-9F8F-1D84770B37B0}"/>
              </a:ext>
            </a:extLst>
          </p:cNvPr>
          <p:cNvSpPr>
            <a:spLocks noChangeArrowheads="1"/>
          </p:cNvSpPr>
          <p:nvPr/>
        </p:nvSpPr>
        <p:spPr bwMode="auto">
          <a:xfrm>
            <a:off x="2598739" y="670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09" name="Oval 1409">
            <a:extLst>
              <a:ext uri="{FF2B5EF4-FFF2-40B4-BE49-F238E27FC236}">
                <a16:creationId xmlns:a16="http://schemas.microsoft.com/office/drawing/2014/main" id="{CD695F43-511E-4B81-81E5-C650E2E46CD3}"/>
              </a:ext>
            </a:extLst>
          </p:cNvPr>
          <p:cNvSpPr>
            <a:spLocks noChangeArrowheads="1"/>
          </p:cNvSpPr>
          <p:nvPr/>
        </p:nvSpPr>
        <p:spPr bwMode="auto">
          <a:xfrm>
            <a:off x="2670176" y="6711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10" name="Oval 1410">
            <a:extLst>
              <a:ext uri="{FF2B5EF4-FFF2-40B4-BE49-F238E27FC236}">
                <a16:creationId xmlns:a16="http://schemas.microsoft.com/office/drawing/2014/main" id="{6BA83D6F-4B29-4A19-8FBE-750AB9C48C72}"/>
              </a:ext>
            </a:extLst>
          </p:cNvPr>
          <p:cNvSpPr>
            <a:spLocks noChangeArrowheads="1"/>
          </p:cNvSpPr>
          <p:nvPr/>
        </p:nvSpPr>
        <p:spPr bwMode="auto">
          <a:xfrm>
            <a:off x="2693989" y="663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11" name="Oval 1411">
            <a:extLst>
              <a:ext uri="{FF2B5EF4-FFF2-40B4-BE49-F238E27FC236}">
                <a16:creationId xmlns:a16="http://schemas.microsoft.com/office/drawing/2014/main" id="{E427EE9C-4281-4560-B137-A70CCE5BB436}"/>
              </a:ext>
            </a:extLst>
          </p:cNvPr>
          <p:cNvSpPr>
            <a:spLocks noChangeArrowheads="1"/>
          </p:cNvSpPr>
          <p:nvPr/>
        </p:nvSpPr>
        <p:spPr bwMode="auto">
          <a:xfrm>
            <a:off x="2595564" y="664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12" name="Oval 1412">
            <a:extLst>
              <a:ext uri="{FF2B5EF4-FFF2-40B4-BE49-F238E27FC236}">
                <a16:creationId xmlns:a16="http://schemas.microsoft.com/office/drawing/2014/main" id="{502417FC-C85B-4EF2-9F61-F3315CCF86FE}"/>
              </a:ext>
            </a:extLst>
          </p:cNvPr>
          <p:cNvSpPr>
            <a:spLocks noChangeArrowheads="1"/>
          </p:cNvSpPr>
          <p:nvPr/>
        </p:nvSpPr>
        <p:spPr bwMode="auto">
          <a:xfrm>
            <a:off x="2728914" y="6548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13" name="Oval 1413">
            <a:extLst>
              <a:ext uri="{FF2B5EF4-FFF2-40B4-BE49-F238E27FC236}">
                <a16:creationId xmlns:a16="http://schemas.microsoft.com/office/drawing/2014/main" id="{FF60EE79-EF0E-49BC-B4DB-D238246E2859}"/>
              </a:ext>
            </a:extLst>
          </p:cNvPr>
          <p:cNvSpPr>
            <a:spLocks noChangeArrowheads="1"/>
          </p:cNvSpPr>
          <p:nvPr/>
        </p:nvSpPr>
        <p:spPr bwMode="auto">
          <a:xfrm>
            <a:off x="2578101" y="6445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14" name="Oval 1414">
            <a:extLst>
              <a:ext uri="{FF2B5EF4-FFF2-40B4-BE49-F238E27FC236}">
                <a16:creationId xmlns:a16="http://schemas.microsoft.com/office/drawing/2014/main" id="{EE399ED5-D6AA-44DC-9E93-FAC4A2CA82BD}"/>
              </a:ext>
            </a:extLst>
          </p:cNvPr>
          <p:cNvSpPr>
            <a:spLocks noChangeArrowheads="1"/>
          </p:cNvSpPr>
          <p:nvPr/>
        </p:nvSpPr>
        <p:spPr bwMode="auto">
          <a:xfrm>
            <a:off x="2697164" y="6376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15" name="Oval 1415">
            <a:extLst>
              <a:ext uri="{FF2B5EF4-FFF2-40B4-BE49-F238E27FC236}">
                <a16:creationId xmlns:a16="http://schemas.microsoft.com/office/drawing/2014/main" id="{00D6A23D-10BA-49B0-BD10-1B664D91217D}"/>
              </a:ext>
            </a:extLst>
          </p:cNvPr>
          <p:cNvSpPr>
            <a:spLocks noChangeArrowheads="1"/>
          </p:cNvSpPr>
          <p:nvPr/>
        </p:nvSpPr>
        <p:spPr bwMode="auto">
          <a:xfrm>
            <a:off x="2741614" y="597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16" name="Oval 1416">
            <a:extLst>
              <a:ext uri="{FF2B5EF4-FFF2-40B4-BE49-F238E27FC236}">
                <a16:creationId xmlns:a16="http://schemas.microsoft.com/office/drawing/2014/main" id="{5923A42C-7A45-428A-BCEB-917E27210340}"/>
              </a:ext>
            </a:extLst>
          </p:cNvPr>
          <p:cNvSpPr>
            <a:spLocks noChangeArrowheads="1"/>
          </p:cNvSpPr>
          <p:nvPr/>
        </p:nvSpPr>
        <p:spPr bwMode="auto">
          <a:xfrm>
            <a:off x="2824164" y="6557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17" name="Oval 1417">
            <a:extLst>
              <a:ext uri="{FF2B5EF4-FFF2-40B4-BE49-F238E27FC236}">
                <a16:creationId xmlns:a16="http://schemas.microsoft.com/office/drawing/2014/main" id="{136E24F9-46C0-4531-B589-7390BE08B24E}"/>
              </a:ext>
            </a:extLst>
          </p:cNvPr>
          <p:cNvSpPr>
            <a:spLocks noChangeArrowheads="1"/>
          </p:cNvSpPr>
          <p:nvPr/>
        </p:nvSpPr>
        <p:spPr bwMode="auto">
          <a:xfrm>
            <a:off x="2847976" y="6157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18" name="Oval 1418">
            <a:extLst>
              <a:ext uri="{FF2B5EF4-FFF2-40B4-BE49-F238E27FC236}">
                <a16:creationId xmlns:a16="http://schemas.microsoft.com/office/drawing/2014/main" id="{380B9AEC-E189-4D5A-8083-3A8BA05A85CE}"/>
              </a:ext>
            </a:extLst>
          </p:cNvPr>
          <p:cNvSpPr>
            <a:spLocks noChangeArrowheads="1"/>
          </p:cNvSpPr>
          <p:nvPr/>
        </p:nvSpPr>
        <p:spPr bwMode="auto">
          <a:xfrm>
            <a:off x="2752726" y="630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19" name="Oval 1419">
            <a:extLst>
              <a:ext uri="{FF2B5EF4-FFF2-40B4-BE49-F238E27FC236}">
                <a16:creationId xmlns:a16="http://schemas.microsoft.com/office/drawing/2014/main" id="{F4A1B99D-5288-464A-8177-BE802CD62D69}"/>
              </a:ext>
            </a:extLst>
          </p:cNvPr>
          <p:cNvSpPr>
            <a:spLocks noChangeArrowheads="1"/>
          </p:cNvSpPr>
          <p:nvPr/>
        </p:nvSpPr>
        <p:spPr bwMode="auto">
          <a:xfrm>
            <a:off x="2838451" y="6715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20" name="Oval 1420">
            <a:extLst>
              <a:ext uri="{FF2B5EF4-FFF2-40B4-BE49-F238E27FC236}">
                <a16:creationId xmlns:a16="http://schemas.microsoft.com/office/drawing/2014/main" id="{0ADD20D4-01C4-42A0-A83E-81A10ED30BB8}"/>
              </a:ext>
            </a:extLst>
          </p:cNvPr>
          <p:cNvSpPr>
            <a:spLocks noChangeArrowheads="1"/>
          </p:cNvSpPr>
          <p:nvPr/>
        </p:nvSpPr>
        <p:spPr bwMode="auto">
          <a:xfrm>
            <a:off x="2740026" y="6719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21" name="Oval 1421">
            <a:extLst>
              <a:ext uri="{FF2B5EF4-FFF2-40B4-BE49-F238E27FC236}">
                <a16:creationId xmlns:a16="http://schemas.microsoft.com/office/drawing/2014/main" id="{9DE5EEAD-84E9-4AD7-89BB-30B3ADCF209A}"/>
              </a:ext>
            </a:extLst>
          </p:cNvPr>
          <p:cNvSpPr>
            <a:spLocks noChangeArrowheads="1"/>
          </p:cNvSpPr>
          <p:nvPr/>
        </p:nvSpPr>
        <p:spPr bwMode="auto">
          <a:xfrm>
            <a:off x="2863851" y="639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22" name="Oval 1422">
            <a:extLst>
              <a:ext uri="{FF2B5EF4-FFF2-40B4-BE49-F238E27FC236}">
                <a16:creationId xmlns:a16="http://schemas.microsoft.com/office/drawing/2014/main" id="{65E784F6-27A6-439F-A444-E6E7D6F18D06}"/>
              </a:ext>
            </a:extLst>
          </p:cNvPr>
          <p:cNvSpPr>
            <a:spLocks noChangeArrowheads="1"/>
          </p:cNvSpPr>
          <p:nvPr/>
        </p:nvSpPr>
        <p:spPr bwMode="auto">
          <a:xfrm>
            <a:off x="2901951" y="6505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23" name="Oval 1423">
            <a:extLst>
              <a:ext uri="{FF2B5EF4-FFF2-40B4-BE49-F238E27FC236}">
                <a16:creationId xmlns:a16="http://schemas.microsoft.com/office/drawing/2014/main" id="{C9829D21-06B3-4ADD-8BD3-71B62C8B5E7C}"/>
              </a:ext>
            </a:extLst>
          </p:cNvPr>
          <p:cNvSpPr>
            <a:spLocks noChangeArrowheads="1"/>
          </p:cNvSpPr>
          <p:nvPr/>
        </p:nvSpPr>
        <p:spPr bwMode="auto">
          <a:xfrm>
            <a:off x="2936876" y="6645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24" name="Oval 1424">
            <a:extLst>
              <a:ext uri="{FF2B5EF4-FFF2-40B4-BE49-F238E27FC236}">
                <a16:creationId xmlns:a16="http://schemas.microsoft.com/office/drawing/2014/main" id="{A0FC784F-0012-424D-B741-674518B09344}"/>
              </a:ext>
            </a:extLst>
          </p:cNvPr>
          <p:cNvSpPr>
            <a:spLocks noChangeArrowheads="1"/>
          </p:cNvSpPr>
          <p:nvPr/>
        </p:nvSpPr>
        <p:spPr bwMode="auto">
          <a:xfrm>
            <a:off x="2963864" y="639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25" name="Oval 1425">
            <a:extLst>
              <a:ext uri="{FF2B5EF4-FFF2-40B4-BE49-F238E27FC236}">
                <a16:creationId xmlns:a16="http://schemas.microsoft.com/office/drawing/2014/main" id="{E38B47BA-A3D4-4E11-B5F7-F31D8C8DCC08}"/>
              </a:ext>
            </a:extLst>
          </p:cNvPr>
          <p:cNvSpPr>
            <a:spLocks noChangeArrowheads="1"/>
          </p:cNvSpPr>
          <p:nvPr/>
        </p:nvSpPr>
        <p:spPr bwMode="auto">
          <a:xfrm>
            <a:off x="2897189" y="594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26" name="Oval 1426">
            <a:extLst>
              <a:ext uri="{FF2B5EF4-FFF2-40B4-BE49-F238E27FC236}">
                <a16:creationId xmlns:a16="http://schemas.microsoft.com/office/drawing/2014/main" id="{F8CD7B3D-D17C-4D44-998B-FA6FF8193779}"/>
              </a:ext>
            </a:extLst>
          </p:cNvPr>
          <p:cNvSpPr>
            <a:spLocks noChangeArrowheads="1"/>
          </p:cNvSpPr>
          <p:nvPr/>
        </p:nvSpPr>
        <p:spPr bwMode="auto">
          <a:xfrm>
            <a:off x="2986089" y="6711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27" name="Oval 1427">
            <a:extLst>
              <a:ext uri="{FF2B5EF4-FFF2-40B4-BE49-F238E27FC236}">
                <a16:creationId xmlns:a16="http://schemas.microsoft.com/office/drawing/2014/main" id="{4A5428FF-4006-45CC-B0F7-D1BBEBE5ABE2}"/>
              </a:ext>
            </a:extLst>
          </p:cNvPr>
          <p:cNvSpPr>
            <a:spLocks noChangeArrowheads="1"/>
          </p:cNvSpPr>
          <p:nvPr/>
        </p:nvSpPr>
        <p:spPr bwMode="auto">
          <a:xfrm>
            <a:off x="2933701" y="630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28" name="Oval 1428">
            <a:extLst>
              <a:ext uri="{FF2B5EF4-FFF2-40B4-BE49-F238E27FC236}">
                <a16:creationId xmlns:a16="http://schemas.microsoft.com/office/drawing/2014/main" id="{DACB99E0-3540-4645-8D81-2E9D4E5C288F}"/>
              </a:ext>
            </a:extLst>
          </p:cNvPr>
          <p:cNvSpPr>
            <a:spLocks noChangeArrowheads="1"/>
          </p:cNvSpPr>
          <p:nvPr/>
        </p:nvSpPr>
        <p:spPr bwMode="auto">
          <a:xfrm>
            <a:off x="3017839" y="604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29" name="Oval 1429">
            <a:extLst>
              <a:ext uri="{FF2B5EF4-FFF2-40B4-BE49-F238E27FC236}">
                <a16:creationId xmlns:a16="http://schemas.microsoft.com/office/drawing/2014/main" id="{E3E3A40C-776B-4263-935F-934BD71E89DF}"/>
              </a:ext>
            </a:extLst>
          </p:cNvPr>
          <p:cNvSpPr>
            <a:spLocks noChangeArrowheads="1"/>
          </p:cNvSpPr>
          <p:nvPr/>
        </p:nvSpPr>
        <p:spPr bwMode="auto">
          <a:xfrm>
            <a:off x="3030539" y="6251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30" name="Oval 1430">
            <a:extLst>
              <a:ext uri="{FF2B5EF4-FFF2-40B4-BE49-F238E27FC236}">
                <a16:creationId xmlns:a16="http://schemas.microsoft.com/office/drawing/2014/main" id="{48E1073F-FD88-473A-95B3-FD873CFFC793}"/>
              </a:ext>
            </a:extLst>
          </p:cNvPr>
          <p:cNvSpPr>
            <a:spLocks noChangeArrowheads="1"/>
          </p:cNvSpPr>
          <p:nvPr/>
        </p:nvSpPr>
        <p:spPr bwMode="auto">
          <a:xfrm>
            <a:off x="3298826" y="5953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31" name="Oval 1431">
            <a:extLst>
              <a:ext uri="{FF2B5EF4-FFF2-40B4-BE49-F238E27FC236}">
                <a16:creationId xmlns:a16="http://schemas.microsoft.com/office/drawing/2014/main" id="{EC0AC2E5-3F7D-447F-884C-313F69FF19C0}"/>
              </a:ext>
            </a:extLst>
          </p:cNvPr>
          <p:cNvSpPr>
            <a:spLocks noChangeArrowheads="1"/>
          </p:cNvSpPr>
          <p:nvPr/>
        </p:nvSpPr>
        <p:spPr bwMode="auto">
          <a:xfrm>
            <a:off x="3228976" y="6502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32" name="Oval 1432">
            <a:extLst>
              <a:ext uri="{FF2B5EF4-FFF2-40B4-BE49-F238E27FC236}">
                <a16:creationId xmlns:a16="http://schemas.microsoft.com/office/drawing/2014/main" id="{A712B771-1E99-48B4-B3D8-A1409A05D25A}"/>
              </a:ext>
            </a:extLst>
          </p:cNvPr>
          <p:cNvSpPr>
            <a:spLocks noChangeArrowheads="1"/>
          </p:cNvSpPr>
          <p:nvPr/>
        </p:nvSpPr>
        <p:spPr bwMode="auto">
          <a:xfrm>
            <a:off x="3009901" y="6472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33" name="Oval 1433">
            <a:extLst>
              <a:ext uri="{FF2B5EF4-FFF2-40B4-BE49-F238E27FC236}">
                <a16:creationId xmlns:a16="http://schemas.microsoft.com/office/drawing/2014/main" id="{41999CF1-CC83-45BF-B72C-F247D6AFD74C}"/>
              </a:ext>
            </a:extLst>
          </p:cNvPr>
          <p:cNvSpPr>
            <a:spLocks noChangeArrowheads="1"/>
          </p:cNvSpPr>
          <p:nvPr/>
        </p:nvSpPr>
        <p:spPr bwMode="auto">
          <a:xfrm>
            <a:off x="3098801" y="661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34" name="Oval 1434">
            <a:extLst>
              <a:ext uri="{FF2B5EF4-FFF2-40B4-BE49-F238E27FC236}">
                <a16:creationId xmlns:a16="http://schemas.microsoft.com/office/drawing/2014/main" id="{6EB68153-75EB-4CAB-B877-D74463499636}"/>
              </a:ext>
            </a:extLst>
          </p:cNvPr>
          <p:cNvSpPr>
            <a:spLocks noChangeArrowheads="1"/>
          </p:cNvSpPr>
          <p:nvPr/>
        </p:nvSpPr>
        <p:spPr bwMode="auto">
          <a:xfrm>
            <a:off x="3070226" y="6354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35" name="Oval 1435">
            <a:extLst>
              <a:ext uri="{FF2B5EF4-FFF2-40B4-BE49-F238E27FC236}">
                <a16:creationId xmlns:a16="http://schemas.microsoft.com/office/drawing/2014/main" id="{A338EBA6-72F9-4C62-9B61-B9DF770E131C}"/>
              </a:ext>
            </a:extLst>
          </p:cNvPr>
          <p:cNvSpPr>
            <a:spLocks noChangeArrowheads="1"/>
          </p:cNvSpPr>
          <p:nvPr/>
        </p:nvSpPr>
        <p:spPr bwMode="auto">
          <a:xfrm>
            <a:off x="3278189" y="657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36" name="Oval 1436">
            <a:extLst>
              <a:ext uri="{FF2B5EF4-FFF2-40B4-BE49-F238E27FC236}">
                <a16:creationId xmlns:a16="http://schemas.microsoft.com/office/drawing/2014/main" id="{BFFB0BF3-EE04-49CF-BA58-95867B670428}"/>
              </a:ext>
            </a:extLst>
          </p:cNvPr>
          <p:cNvSpPr>
            <a:spLocks noChangeArrowheads="1"/>
          </p:cNvSpPr>
          <p:nvPr/>
        </p:nvSpPr>
        <p:spPr bwMode="auto">
          <a:xfrm>
            <a:off x="3305176" y="6327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37" name="Oval 1437">
            <a:extLst>
              <a:ext uri="{FF2B5EF4-FFF2-40B4-BE49-F238E27FC236}">
                <a16:creationId xmlns:a16="http://schemas.microsoft.com/office/drawing/2014/main" id="{FA0032B3-A2EB-49E3-8D28-98E2AD36F358}"/>
              </a:ext>
            </a:extLst>
          </p:cNvPr>
          <p:cNvSpPr>
            <a:spLocks noChangeArrowheads="1"/>
          </p:cNvSpPr>
          <p:nvPr/>
        </p:nvSpPr>
        <p:spPr bwMode="auto">
          <a:xfrm>
            <a:off x="3206751" y="632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38" name="Oval 1438">
            <a:extLst>
              <a:ext uri="{FF2B5EF4-FFF2-40B4-BE49-F238E27FC236}">
                <a16:creationId xmlns:a16="http://schemas.microsoft.com/office/drawing/2014/main" id="{9F5B838C-2483-4CE8-9C4A-8FA38127BD5C}"/>
              </a:ext>
            </a:extLst>
          </p:cNvPr>
          <p:cNvSpPr>
            <a:spLocks noChangeArrowheads="1"/>
          </p:cNvSpPr>
          <p:nvPr/>
        </p:nvSpPr>
        <p:spPr bwMode="auto">
          <a:xfrm>
            <a:off x="3292476" y="6732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39" name="Oval 1439">
            <a:extLst>
              <a:ext uri="{FF2B5EF4-FFF2-40B4-BE49-F238E27FC236}">
                <a16:creationId xmlns:a16="http://schemas.microsoft.com/office/drawing/2014/main" id="{7FFC2726-09CE-41FF-A1A1-F7FAACCE2106}"/>
              </a:ext>
            </a:extLst>
          </p:cNvPr>
          <p:cNvSpPr>
            <a:spLocks noChangeArrowheads="1"/>
          </p:cNvSpPr>
          <p:nvPr/>
        </p:nvSpPr>
        <p:spPr bwMode="auto">
          <a:xfrm>
            <a:off x="3194051" y="673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40" name="Oval 1440">
            <a:extLst>
              <a:ext uri="{FF2B5EF4-FFF2-40B4-BE49-F238E27FC236}">
                <a16:creationId xmlns:a16="http://schemas.microsoft.com/office/drawing/2014/main" id="{59F3C182-619F-4E36-B4DF-D1E174E9FF29}"/>
              </a:ext>
            </a:extLst>
          </p:cNvPr>
          <p:cNvSpPr>
            <a:spLocks noChangeArrowheads="1"/>
          </p:cNvSpPr>
          <p:nvPr/>
        </p:nvSpPr>
        <p:spPr bwMode="auto">
          <a:xfrm>
            <a:off x="3327401" y="664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41" name="Oval 1441">
            <a:extLst>
              <a:ext uri="{FF2B5EF4-FFF2-40B4-BE49-F238E27FC236}">
                <a16:creationId xmlns:a16="http://schemas.microsoft.com/office/drawing/2014/main" id="{10255EB3-08E4-4643-8F30-9A2E8A345E24}"/>
              </a:ext>
            </a:extLst>
          </p:cNvPr>
          <p:cNvSpPr>
            <a:spLocks noChangeArrowheads="1"/>
          </p:cNvSpPr>
          <p:nvPr/>
        </p:nvSpPr>
        <p:spPr bwMode="auto">
          <a:xfrm>
            <a:off x="3354389" y="618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42" name="Oval 1442">
            <a:extLst>
              <a:ext uri="{FF2B5EF4-FFF2-40B4-BE49-F238E27FC236}">
                <a16:creationId xmlns:a16="http://schemas.microsoft.com/office/drawing/2014/main" id="{4E98F625-FC01-4A00-8AFC-085A256100E1}"/>
              </a:ext>
            </a:extLst>
          </p:cNvPr>
          <p:cNvSpPr>
            <a:spLocks noChangeArrowheads="1"/>
          </p:cNvSpPr>
          <p:nvPr/>
        </p:nvSpPr>
        <p:spPr bwMode="auto">
          <a:xfrm>
            <a:off x="3486151" y="594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43" name="Oval 1443">
            <a:extLst>
              <a:ext uri="{FF2B5EF4-FFF2-40B4-BE49-F238E27FC236}">
                <a16:creationId xmlns:a16="http://schemas.microsoft.com/office/drawing/2014/main" id="{D7C89352-5BB5-49E7-A3ED-C4AAEDB6163A}"/>
              </a:ext>
            </a:extLst>
          </p:cNvPr>
          <p:cNvSpPr>
            <a:spLocks noChangeArrowheads="1"/>
          </p:cNvSpPr>
          <p:nvPr/>
        </p:nvSpPr>
        <p:spPr bwMode="auto">
          <a:xfrm>
            <a:off x="3387726" y="651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44" name="Oval 1444">
            <a:extLst>
              <a:ext uri="{FF2B5EF4-FFF2-40B4-BE49-F238E27FC236}">
                <a16:creationId xmlns:a16="http://schemas.microsoft.com/office/drawing/2014/main" id="{82C48C36-20A3-4595-BFF6-D606EBDFF98F}"/>
              </a:ext>
            </a:extLst>
          </p:cNvPr>
          <p:cNvSpPr>
            <a:spLocks noChangeArrowheads="1"/>
          </p:cNvSpPr>
          <p:nvPr/>
        </p:nvSpPr>
        <p:spPr bwMode="auto">
          <a:xfrm>
            <a:off x="3732214" y="6221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45" name="Oval 1445">
            <a:extLst>
              <a:ext uri="{FF2B5EF4-FFF2-40B4-BE49-F238E27FC236}">
                <a16:creationId xmlns:a16="http://schemas.microsoft.com/office/drawing/2014/main" id="{93252551-2C3B-4F81-80B4-4B498B973275}"/>
              </a:ext>
            </a:extLst>
          </p:cNvPr>
          <p:cNvSpPr>
            <a:spLocks noChangeArrowheads="1"/>
          </p:cNvSpPr>
          <p:nvPr/>
        </p:nvSpPr>
        <p:spPr bwMode="auto">
          <a:xfrm>
            <a:off x="3446464" y="610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46" name="Oval 1446">
            <a:extLst>
              <a:ext uri="{FF2B5EF4-FFF2-40B4-BE49-F238E27FC236}">
                <a16:creationId xmlns:a16="http://schemas.microsoft.com/office/drawing/2014/main" id="{98171CE7-F1A7-4003-8170-948B4B287C6A}"/>
              </a:ext>
            </a:extLst>
          </p:cNvPr>
          <p:cNvSpPr>
            <a:spLocks noChangeArrowheads="1"/>
          </p:cNvSpPr>
          <p:nvPr/>
        </p:nvSpPr>
        <p:spPr bwMode="auto">
          <a:xfrm>
            <a:off x="3179764" y="5921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47" name="Oval 1447">
            <a:extLst>
              <a:ext uri="{FF2B5EF4-FFF2-40B4-BE49-F238E27FC236}">
                <a16:creationId xmlns:a16="http://schemas.microsoft.com/office/drawing/2014/main" id="{368FCA59-A224-48AF-8A70-474A367377BF}"/>
              </a:ext>
            </a:extLst>
          </p:cNvPr>
          <p:cNvSpPr>
            <a:spLocks noChangeArrowheads="1"/>
          </p:cNvSpPr>
          <p:nvPr/>
        </p:nvSpPr>
        <p:spPr bwMode="auto">
          <a:xfrm>
            <a:off x="3351214" y="640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48" name="Oval 1448">
            <a:extLst>
              <a:ext uri="{FF2B5EF4-FFF2-40B4-BE49-F238E27FC236}">
                <a16:creationId xmlns:a16="http://schemas.microsoft.com/office/drawing/2014/main" id="{A4C707D8-61E0-4B32-8570-72E7C04B3B67}"/>
              </a:ext>
            </a:extLst>
          </p:cNvPr>
          <p:cNvSpPr>
            <a:spLocks noChangeArrowheads="1"/>
          </p:cNvSpPr>
          <p:nvPr/>
        </p:nvSpPr>
        <p:spPr bwMode="auto">
          <a:xfrm>
            <a:off x="3557589" y="6253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49" name="Oval 1449">
            <a:extLst>
              <a:ext uri="{FF2B5EF4-FFF2-40B4-BE49-F238E27FC236}">
                <a16:creationId xmlns:a16="http://schemas.microsoft.com/office/drawing/2014/main" id="{BA84B956-32EB-4BA9-87CD-FCD96FC94EC1}"/>
              </a:ext>
            </a:extLst>
          </p:cNvPr>
          <p:cNvSpPr>
            <a:spLocks noChangeArrowheads="1"/>
          </p:cNvSpPr>
          <p:nvPr/>
        </p:nvSpPr>
        <p:spPr bwMode="auto">
          <a:xfrm>
            <a:off x="3844926" y="6645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50" name="Oval 1450">
            <a:extLst>
              <a:ext uri="{FF2B5EF4-FFF2-40B4-BE49-F238E27FC236}">
                <a16:creationId xmlns:a16="http://schemas.microsoft.com/office/drawing/2014/main" id="{5CEB0A09-2D6A-4BB7-8AE7-0A681748DE1B}"/>
              </a:ext>
            </a:extLst>
          </p:cNvPr>
          <p:cNvSpPr>
            <a:spLocks noChangeArrowheads="1"/>
          </p:cNvSpPr>
          <p:nvPr/>
        </p:nvSpPr>
        <p:spPr bwMode="auto">
          <a:xfrm>
            <a:off x="3798889" y="653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51" name="Oval 1451">
            <a:extLst>
              <a:ext uri="{FF2B5EF4-FFF2-40B4-BE49-F238E27FC236}">
                <a16:creationId xmlns:a16="http://schemas.microsoft.com/office/drawing/2014/main" id="{465F62E0-1328-448D-8F7C-C9E74C64D8B4}"/>
              </a:ext>
            </a:extLst>
          </p:cNvPr>
          <p:cNvSpPr>
            <a:spLocks noChangeArrowheads="1"/>
          </p:cNvSpPr>
          <p:nvPr/>
        </p:nvSpPr>
        <p:spPr bwMode="auto">
          <a:xfrm>
            <a:off x="3865564" y="575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52" name="Oval 1452">
            <a:extLst>
              <a:ext uri="{FF2B5EF4-FFF2-40B4-BE49-F238E27FC236}">
                <a16:creationId xmlns:a16="http://schemas.microsoft.com/office/drawing/2014/main" id="{8E0CE366-23E3-4949-8292-0886492F69BA}"/>
              </a:ext>
            </a:extLst>
          </p:cNvPr>
          <p:cNvSpPr>
            <a:spLocks noChangeArrowheads="1"/>
          </p:cNvSpPr>
          <p:nvPr/>
        </p:nvSpPr>
        <p:spPr bwMode="auto">
          <a:xfrm>
            <a:off x="3986214" y="612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53" name="Freeform 1453">
            <a:extLst>
              <a:ext uri="{FF2B5EF4-FFF2-40B4-BE49-F238E27FC236}">
                <a16:creationId xmlns:a16="http://schemas.microsoft.com/office/drawing/2014/main" id="{3D789436-72DE-4D3C-93BD-971E76520D10}"/>
              </a:ext>
            </a:extLst>
          </p:cNvPr>
          <p:cNvSpPr>
            <a:spLocks/>
          </p:cNvSpPr>
          <p:nvPr/>
        </p:nvSpPr>
        <p:spPr bwMode="auto">
          <a:xfrm>
            <a:off x="2551113" y="615951"/>
            <a:ext cx="1649412" cy="1262063"/>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5054" name="Freeform 1454">
            <a:extLst>
              <a:ext uri="{FF2B5EF4-FFF2-40B4-BE49-F238E27FC236}">
                <a16:creationId xmlns:a16="http://schemas.microsoft.com/office/drawing/2014/main" id="{B18A83BD-049D-4BD9-B133-E2624F3AE2FE}"/>
              </a:ext>
            </a:extLst>
          </p:cNvPr>
          <p:cNvSpPr>
            <a:spLocks/>
          </p:cNvSpPr>
          <p:nvPr/>
        </p:nvSpPr>
        <p:spPr bwMode="auto">
          <a:xfrm>
            <a:off x="2416176" y="2173289"/>
            <a:ext cx="1954213" cy="1544637"/>
          </a:xfrm>
          <a:custGeom>
            <a:avLst/>
            <a:gdLst>
              <a:gd name="T0" fmla="*/ 2147483646 w 1231"/>
              <a:gd name="T1" fmla="*/ 2147483646 h 973"/>
              <a:gd name="T2" fmla="*/ 2147483646 w 1231"/>
              <a:gd name="T3" fmla="*/ 2147483646 h 973"/>
              <a:gd name="T4" fmla="*/ 2147483646 w 1231"/>
              <a:gd name="T5" fmla="*/ 2147483646 h 973"/>
              <a:gd name="T6" fmla="*/ 2147483646 w 1231"/>
              <a:gd name="T7" fmla="*/ 2147483646 h 973"/>
              <a:gd name="T8" fmla="*/ 2147483646 w 1231"/>
              <a:gd name="T9" fmla="*/ 2147483646 h 973"/>
              <a:gd name="T10" fmla="*/ 2147483646 w 1231"/>
              <a:gd name="T11" fmla="*/ 2147483646 h 973"/>
              <a:gd name="T12" fmla="*/ 2147483646 w 1231"/>
              <a:gd name="T13" fmla="*/ 2147483646 h 973"/>
              <a:gd name="T14" fmla="*/ 2147483646 w 1231"/>
              <a:gd name="T15" fmla="*/ 2147483646 h 973"/>
              <a:gd name="T16" fmla="*/ 2147483646 w 1231"/>
              <a:gd name="T17" fmla="*/ 2147483646 h 973"/>
              <a:gd name="T18" fmla="*/ 2147483646 w 1231"/>
              <a:gd name="T19" fmla="*/ 2147483646 h 973"/>
              <a:gd name="T20" fmla="*/ 2147483646 w 1231"/>
              <a:gd name="T21" fmla="*/ 2147483646 h 973"/>
              <a:gd name="T22" fmla="*/ 2147483646 w 1231"/>
              <a:gd name="T23" fmla="*/ 2147483646 h 9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1"/>
              <a:gd name="T37" fmla="*/ 0 h 973"/>
              <a:gd name="T38" fmla="*/ 1231 w 1231"/>
              <a:gd name="T39" fmla="*/ 973 h 9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1" h="973">
                <a:moveTo>
                  <a:pt x="150" y="47"/>
                </a:moveTo>
                <a:cubicBezTo>
                  <a:pt x="82" y="85"/>
                  <a:pt x="54" y="138"/>
                  <a:pt x="32" y="242"/>
                </a:cubicBezTo>
                <a:cubicBezTo>
                  <a:pt x="10" y="346"/>
                  <a:pt x="0" y="568"/>
                  <a:pt x="17" y="672"/>
                </a:cubicBezTo>
                <a:cubicBezTo>
                  <a:pt x="34" y="776"/>
                  <a:pt x="63" y="819"/>
                  <a:pt x="135" y="867"/>
                </a:cubicBezTo>
                <a:cubicBezTo>
                  <a:pt x="207" y="915"/>
                  <a:pt x="310" y="947"/>
                  <a:pt x="447" y="960"/>
                </a:cubicBezTo>
                <a:cubicBezTo>
                  <a:pt x="584" y="973"/>
                  <a:pt x="833" y="971"/>
                  <a:pt x="955" y="944"/>
                </a:cubicBezTo>
                <a:cubicBezTo>
                  <a:pt x="1077" y="917"/>
                  <a:pt x="1136" y="861"/>
                  <a:pt x="1181" y="795"/>
                </a:cubicBezTo>
                <a:cubicBezTo>
                  <a:pt x="1226" y="729"/>
                  <a:pt x="1228" y="653"/>
                  <a:pt x="1227" y="549"/>
                </a:cubicBezTo>
                <a:cubicBezTo>
                  <a:pt x="1226" y="445"/>
                  <a:pt x="1231" y="257"/>
                  <a:pt x="1176" y="170"/>
                </a:cubicBezTo>
                <a:cubicBezTo>
                  <a:pt x="1121" y="83"/>
                  <a:pt x="1021" y="52"/>
                  <a:pt x="899" y="26"/>
                </a:cubicBezTo>
                <a:cubicBezTo>
                  <a:pt x="777" y="0"/>
                  <a:pt x="567" y="8"/>
                  <a:pt x="442" y="11"/>
                </a:cubicBezTo>
                <a:cubicBezTo>
                  <a:pt x="317" y="14"/>
                  <a:pt x="218" y="9"/>
                  <a:pt x="150" y="47"/>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5055" name="Freeform 1455">
            <a:extLst>
              <a:ext uri="{FF2B5EF4-FFF2-40B4-BE49-F238E27FC236}">
                <a16:creationId xmlns:a16="http://schemas.microsoft.com/office/drawing/2014/main" id="{5FBDFB27-952A-4622-9D57-DBE56D282DEF}"/>
              </a:ext>
            </a:extLst>
          </p:cNvPr>
          <p:cNvSpPr>
            <a:spLocks/>
          </p:cNvSpPr>
          <p:nvPr/>
        </p:nvSpPr>
        <p:spPr bwMode="auto">
          <a:xfrm>
            <a:off x="2493964" y="5457826"/>
            <a:ext cx="1870075" cy="1400175"/>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5056" name="Freeform 1456">
            <a:extLst>
              <a:ext uri="{FF2B5EF4-FFF2-40B4-BE49-F238E27FC236}">
                <a16:creationId xmlns:a16="http://schemas.microsoft.com/office/drawing/2014/main" id="{4867235D-E38D-4C19-B80C-AEBA7A4A0CE6}"/>
              </a:ext>
            </a:extLst>
          </p:cNvPr>
          <p:cNvSpPr>
            <a:spLocks/>
          </p:cNvSpPr>
          <p:nvPr/>
        </p:nvSpPr>
        <p:spPr bwMode="auto">
          <a:xfrm>
            <a:off x="2449513" y="3889375"/>
            <a:ext cx="1954212" cy="1544638"/>
          </a:xfrm>
          <a:custGeom>
            <a:avLst/>
            <a:gdLst>
              <a:gd name="T0" fmla="*/ 2147483646 w 1231"/>
              <a:gd name="T1" fmla="*/ 2147483646 h 973"/>
              <a:gd name="T2" fmla="*/ 2147483646 w 1231"/>
              <a:gd name="T3" fmla="*/ 2147483646 h 973"/>
              <a:gd name="T4" fmla="*/ 2147483646 w 1231"/>
              <a:gd name="T5" fmla="*/ 2147483646 h 973"/>
              <a:gd name="T6" fmla="*/ 2147483646 w 1231"/>
              <a:gd name="T7" fmla="*/ 2147483646 h 973"/>
              <a:gd name="T8" fmla="*/ 2147483646 w 1231"/>
              <a:gd name="T9" fmla="*/ 2147483646 h 973"/>
              <a:gd name="T10" fmla="*/ 2147483646 w 1231"/>
              <a:gd name="T11" fmla="*/ 2147483646 h 973"/>
              <a:gd name="T12" fmla="*/ 2147483646 w 1231"/>
              <a:gd name="T13" fmla="*/ 2147483646 h 973"/>
              <a:gd name="T14" fmla="*/ 2147483646 w 1231"/>
              <a:gd name="T15" fmla="*/ 2147483646 h 973"/>
              <a:gd name="T16" fmla="*/ 2147483646 w 1231"/>
              <a:gd name="T17" fmla="*/ 2147483646 h 973"/>
              <a:gd name="T18" fmla="*/ 2147483646 w 1231"/>
              <a:gd name="T19" fmla="*/ 2147483646 h 973"/>
              <a:gd name="T20" fmla="*/ 2147483646 w 1231"/>
              <a:gd name="T21" fmla="*/ 2147483646 h 973"/>
              <a:gd name="T22" fmla="*/ 2147483646 w 1231"/>
              <a:gd name="T23" fmla="*/ 2147483646 h 9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1"/>
              <a:gd name="T37" fmla="*/ 0 h 973"/>
              <a:gd name="T38" fmla="*/ 1231 w 1231"/>
              <a:gd name="T39" fmla="*/ 973 h 9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1" h="973">
                <a:moveTo>
                  <a:pt x="150" y="47"/>
                </a:moveTo>
                <a:cubicBezTo>
                  <a:pt x="82" y="85"/>
                  <a:pt x="54" y="138"/>
                  <a:pt x="32" y="242"/>
                </a:cubicBezTo>
                <a:cubicBezTo>
                  <a:pt x="10" y="346"/>
                  <a:pt x="0" y="568"/>
                  <a:pt x="17" y="672"/>
                </a:cubicBezTo>
                <a:cubicBezTo>
                  <a:pt x="34" y="776"/>
                  <a:pt x="63" y="819"/>
                  <a:pt x="135" y="867"/>
                </a:cubicBezTo>
                <a:cubicBezTo>
                  <a:pt x="207" y="915"/>
                  <a:pt x="310" y="947"/>
                  <a:pt x="447" y="960"/>
                </a:cubicBezTo>
                <a:cubicBezTo>
                  <a:pt x="584" y="973"/>
                  <a:pt x="833" y="971"/>
                  <a:pt x="955" y="944"/>
                </a:cubicBezTo>
                <a:cubicBezTo>
                  <a:pt x="1077" y="917"/>
                  <a:pt x="1136" y="861"/>
                  <a:pt x="1181" y="795"/>
                </a:cubicBezTo>
                <a:cubicBezTo>
                  <a:pt x="1226" y="729"/>
                  <a:pt x="1228" y="653"/>
                  <a:pt x="1227" y="549"/>
                </a:cubicBezTo>
                <a:cubicBezTo>
                  <a:pt x="1226" y="445"/>
                  <a:pt x="1231" y="257"/>
                  <a:pt x="1176" y="170"/>
                </a:cubicBezTo>
                <a:cubicBezTo>
                  <a:pt x="1121" y="83"/>
                  <a:pt x="1021" y="52"/>
                  <a:pt x="899" y="26"/>
                </a:cubicBezTo>
                <a:cubicBezTo>
                  <a:pt x="777" y="0"/>
                  <a:pt x="567" y="8"/>
                  <a:pt x="442" y="11"/>
                </a:cubicBezTo>
                <a:cubicBezTo>
                  <a:pt x="317" y="14"/>
                  <a:pt x="218" y="9"/>
                  <a:pt x="150" y="47"/>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5057" name="Oval 1457">
            <a:extLst>
              <a:ext uri="{FF2B5EF4-FFF2-40B4-BE49-F238E27FC236}">
                <a16:creationId xmlns:a16="http://schemas.microsoft.com/office/drawing/2014/main" id="{CFA6B595-A677-4B39-8C40-DF1C0E95E95D}"/>
              </a:ext>
            </a:extLst>
          </p:cNvPr>
          <p:cNvSpPr>
            <a:spLocks noChangeArrowheads="1"/>
          </p:cNvSpPr>
          <p:nvPr/>
        </p:nvSpPr>
        <p:spPr bwMode="auto">
          <a:xfrm>
            <a:off x="2808289" y="155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58" name="Oval 1458">
            <a:extLst>
              <a:ext uri="{FF2B5EF4-FFF2-40B4-BE49-F238E27FC236}">
                <a16:creationId xmlns:a16="http://schemas.microsoft.com/office/drawing/2014/main" id="{D4F37147-1EC9-416B-9E2C-0C6055BBB08A}"/>
              </a:ext>
            </a:extLst>
          </p:cNvPr>
          <p:cNvSpPr>
            <a:spLocks noChangeArrowheads="1"/>
          </p:cNvSpPr>
          <p:nvPr/>
        </p:nvSpPr>
        <p:spPr bwMode="auto">
          <a:xfrm>
            <a:off x="3167064"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59" name="Oval 1459">
            <a:extLst>
              <a:ext uri="{FF2B5EF4-FFF2-40B4-BE49-F238E27FC236}">
                <a16:creationId xmlns:a16="http://schemas.microsoft.com/office/drawing/2014/main" id="{A7E67C03-4472-4A1C-A6DE-42F45CF2F8AD}"/>
              </a:ext>
            </a:extLst>
          </p:cNvPr>
          <p:cNvSpPr>
            <a:spLocks noChangeArrowheads="1"/>
          </p:cNvSpPr>
          <p:nvPr/>
        </p:nvSpPr>
        <p:spPr bwMode="auto">
          <a:xfrm>
            <a:off x="3209926" y="150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60" name="Oval 1460">
            <a:extLst>
              <a:ext uri="{FF2B5EF4-FFF2-40B4-BE49-F238E27FC236}">
                <a16:creationId xmlns:a16="http://schemas.microsoft.com/office/drawing/2014/main" id="{2263EA69-ACE6-4B6D-8D37-8FF9BB4987E0}"/>
              </a:ext>
            </a:extLst>
          </p:cNvPr>
          <p:cNvSpPr>
            <a:spLocks noChangeArrowheads="1"/>
          </p:cNvSpPr>
          <p:nvPr/>
        </p:nvSpPr>
        <p:spPr bwMode="auto">
          <a:xfrm>
            <a:off x="3294064" y="161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61" name="Oval 1461">
            <a:extLst>
              <a:ext uri="{FF2B5EF4-FFF2-40B4-BE49-F238E27FC236}">
                <a16:creationId xmlns:a16="http://schemas.microsoft.com/office/drawing/2014/main" id="{1F62E94D-D34A-4713-A72B-4B95CFD9C143}"/>
              </a:ext>
            </a:extLst>
          </p:cNvPr>
          <p:cNvSpPr>
            <a:spLocks noChangeArrowheads="1"/>
          </p:cNvSpPr>
          <p:nvPr/>
        </p:nvSpPr>
        <p:spPr bwMode="auto">
          <a:xfrm>
            <a:off x="3176589" y="145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62" name="Oval 1462">
            <a:extLst>
              <a:ext uri="{FF2B5EF4-FFF2-40B4-BE49-F238E27FC236}">
                <a16:creationId xmlns:a16="http://schemas.microsoft.com/office/drawing/2014/main" id="{49FA2E15-4A72-461B-BE14-BB55B572B816}"/>
              </a:ext>
            </a:extLst>
          </p:cNvPr>
          <p:cNvSpPr>
            <a:spLocks noChangeArrowheads="1"/>
          </p:cNvSpPr>
          <p:nvPr/>
        </p:nvSpPr>
        <p:spPr bwMode="auto">
          <a:xfrm>
            <a:off x="2919414" y="1668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63" name="Oval 1463">
            <a:extLst>
              <a:ext uri="{FF2B5EF4-FFF2-40B4-BE49-F238E27FC236}">
                <a16:creationId xmlns:a16="http://schemas.microsoft.com/office/drawing/2014/main" id="{40FB4E0B-8B2C-4337-B0CF-ED49E304BC5F}"/>
              </a:ext>
            </a:extLst>
          </p:cNvPr>
          <p:cNvSpPr>
            <a:spLocks noChangeArrowheads="1"/>
          </p:cNvSpPr>
          <p:nvPr/>
        </p:nvSpPr>
        <p:spPr bwMode="auto">
          <a:xfrm>
            <a:off x="2852739" y="141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64" name="Oval 1464">
            <a:extLst>
              <a:ext uri="{FF2B5EF4-FFF2-40B4-BE49-F238E27FC236}">
                <a16:creationId xmlns:a16="http://schemas.microsoft.com/office/drawing/2014/main" id="{31295236-DFFE-424E-A862-9A60A18B7EC1}"/>
              </a:ext>
            </a:extLst>
          </p:cNvPr>
          <p:cNvSpPr>
            <a:spLocks noChangeArrowheads="1"/>
          </p:cNvSpPr>
          <p:nvPr/>
        </p:nvSpPr>
        <p:spPr bwMode="auto">
          <a:xfrm>
            <a:off x="3049589" y="1592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65" name="Oval 1465">
            <a:extLst>
              <a:ext uri="{FF2B5EF4-FFF2-40B4-BE49-F238E27FC236}">
                <a16:creationId xmlns:a16="http://schemas.microsoft.com/office/drawing/2014/main" id="{40C4ABD3-2565-465D-9A45-4E7097B47BAF}"/>
              </a:ext>
            </a:extLst>
          </p:cNvPr>
          <p:cNvSpPr>
            <a:spLocks noChangeArrowheads="1"/>
          </p:cNvSpPr>
          <p:nvPr/>
        </p:nvSpPr>
        <p:spPr bwMode="auto">
          <a:xfrm>
            <a:off x="3067051"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66" name="Oval 1466">
            <a:extLst>
              <a:ext uri="{FF2B5EF4-FFF2-40B4-BE49-F238E27FC236}">
                <a16:creationId xmlns:a16="http://schemas.microsoft.com/office/drawing/2014/main" id="{9131FE25-3C3A-456D-B57A-8693AF924CDD}"/>
              </a:ext>
            </a:extLst>
          </p:cNvPr>
          <p:cNvSpPr>
            <a:spLocks noChangeArrowheads="1"/>
          </p:cNvSpPr>
          <p:nvPr/>
        </p:nvSpPr>
        <p:spPr bwMode="auto">
          <a:xfrm>
            <a:off x="2982914" y="161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67" name="Oval 1467">
            <a:extLst>
              <a:ext uri="{FF2B5EF4-FFF2-40B4-BE49-F238E27FC236}">
                <a16:creationId xmlns:a16="http://schemas.microsoft.com/office/drawing/2014/main" id="{4BBA5B9D-1865-4F14-B8DA-8255AA8959C9}"/>
              </a:ext>
            </a:extLst>
          </p:cNvPr>
          <p:cNvSpPr>
            <a:spLocks noChangeArrowheads="1"/>
          </p:cNvSpPr>
          <p:nvPr/>
        </p:nvSpPr>
        <p:spPr bwMode="auto">
          <a:xfrm>
            <a:off x="2965451" y="174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68" name="Oval 1468">
            <a:extLst>
              <a:ext uri="{FF2B5EF4-FFF2-40B4-BE49-F238E27FC236}">
                <a16:creationId xmlns:a16="http://schemas.microsoft.com/office/drawing/2014/main" id="{1DEE6E38-26B5-4EA1-858D-1F0640D17183}"/>
              </a:ext>
            </a:extLst>
          </p:cNvPr>
          <p:cNvSpPr>
            <a:spLocks noChangeArrowheads="1"/>
          </p:cNvSpPr>
          <p:nvPr/>
        </p:nvSpPr>
        <p:spPr bwMode="auto">
          <a:xfrm>
            <a:off x="3041651" y="153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69" name="Oval 1469">
            <a:extLst>
              <a:ext uri="{FF2B5EF4-FFF2-40B4-BE49-F238E27FC236}">
                <a16:creationId xmlns:a16="http://schemas.microsoft.com/office/drawing/2014/main" id="{4940EDC7-0CAD-4DEE-9265-5C6B565B72C7}"/>
              </a:ext>
            </a:extLst>
          </p:cNvPr>
          <p:cNvSpPr>
            <a:spLocks noChangeArrowheads="1"/>
          </p:cNvSpPr>
          <p:nvPr/>
        </p:nvSpPr>
        <p:spPr bwMode="auto">
          <a:xfrm>
            <a:off x="3178176" y="73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70" name="Oval 1470">
            <a:extLst>
              <a:ext uri="{FF2B5EF4-FFF2-40B4-BE49-F238E27FC236}">
                <a16:creationId xmlns:a16="http://schemas.microsoft.com/office/drawing/2014/main" id="{B2924750-E819-4E3A-9CF2-114BD3EA172A}"/>
              </a:ext>
            </a:extLst>
          </p:cNvPr>
          <p:cNvSpPr>
            <a:spLocks noChangeArrowheads="1"/>
          </p:cNvSpPr>
          <p:nvPr/>
        </p:nvSpPr>
        <p:spPr bwMode="auto">
          <a:xfrm>
            <a:off x="3213101" y="87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71" name="Oval 1471">
            <a:extLst>
              <a:ext uri="{FF2B5EF4-FFF2-40B4-BE49-F238E27FC236}">
                <a16:creationId xmlns:a16="http://schemas.microsoft.com/office/drawing/2014/main" id="{AFE85BEF-E764-4268-A287-2F2D7DBD285E}"/>
              </a:ext>
            </a:extLst>
          </p:cNvPr>
          <p:cNvSpPr>
            <a:spLocks noChangeArrowheads="1"/>
          </p:cNvSpPr>
          <p:nvPr/>
        </p:nvSpPr>
        <p:spPr bwMode="auto">
          <a:xfrm>
            <a:off x="3224214" y="137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72" name="Oval 1472">
            <a:extLst>
              <a:ext uri="{FF2B5EF4-FFF2-40B4-BE49-F238E27FC236}">
                <a16:creationId xmlns:a16="http://schemas.microsoft.com/office/drawing/2014/main" id="{09CC53BA-2EBA-4620-A465-5AE2FB895651}"/>
              </a:ext>
            </a:extLst>
          </p:cNvPr>
          <p:cNvSpPr>
            <a:spLocks noChangeArrowheads="1"/>
          </p:cNvSpPr>
          <p:nvPr/>
        </p:nvSpPr>
        <p:spPr bwMode="auto">
          <a:xfrm>
            <a:off x="3236914" y="117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73" name="Oval 1473">
            <a:extLst>
              <a:ext uri="{FF2B5EF4-FFF2-40B4-BE49-F238E27FC236}">
                <a16:creationId xmlns:a16="http://schemas.microsoft.com/office/drawing/2014/main" id="{70BE3666-E753-457F-AED4-BEBC3190320D}"/>
              </a:ext>
            </a:extLst>
          </p:cNvPr>
          <p:cNvSpPr>
            <a:spLocks noChangeArrowheads="1"/>
          </p:cNvSpPr>
          <p:nvPr/>
        </p:nvSpPr>
        <p:spPr bwMode="auto">
          <a:xfrm>
            <a:off x="3151188" y="12176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74" name="Oval 1474">
            <a:extLst>
              <a:ext uri="{FF2B5EF4-FFF2-40B4-BE49-F238E27FC236}">
                <a16:creationId xmlns:a16="http://schemas.microsoft.com/office/drawing/2014/main" id="{2ED4DE2D-115B-4EC4-9903-03B6C3670B93}"/>
              </a:ext>
            </a:extLst>
          </p:cNvPr>
          <p:cNvSpPr>
            <a:spLocks noChangeArrowheads="1"/>
          </p:cNvSpPr>
          <p:nvPr/>
        </p:nvSpPr>
        <p:spPr bwMode="auto">
          <a:xfrm>
            <a:off x="3132139" y="110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75" name="Oval 1475">
            <a:extLst>
              <a:ext uri="{FF2B5EF4-FFF2-40B4-BE49-F238E27FC236}">
                <a16:creationId xmlns:a16="http://schemas.microsoft.com/office/drawing/2014/main" id="{945631BC-E71B-4F37-B26F-893E115C1BE7}"/>
              </a:ext>
            </a:extLst>
          </p:cNvPr>
          <p:cNvSpPr>
            <a:spLocks noChangeArrowheads="1"/>
          </p:cNvSpPr>
          <p:nvPr/>
        </p:nvSpPr>
        <p:spPr bwMode="auto">
          <a:xfrm>
            <a:off x="3203576" y="1104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76" name="Oval 1476">
            <a:extLst>
              <a:ext uri="{FF2B5EF4-FFF2-40B4-BE49-F238E27FC236}">
                <a16:creationId xmlns:a16="http://schemas.microsoft.com/office/drawing/2014/main" id="{7E68EB02-564D-4DC7-8D78-26D5C324F05D}"/>
              </a:ext>
            </a:extLst>
          </p:cNvPr>
          <p:cNvSpPr>
            <a:spLocks noChangeArrowheads="1"/>
          </p:cNvSpPr>
          <p:nvPr/>
        </p:nvSpPr>
        <p:spPr bwMode="auto">
          <a:xfrm>
            <a:off x="3227389" y="103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77" name="Oval 1477">
            <a:extLst>
              <a:ext uri="{FF2B5EF4-FFF2-40B4-BE49-F238E27FC236}">
                <a16:creationId xmlns:a16="http://schemas.microsoft.com/office/drawing/2014/main" id="{EE41CE1C-798D-4120-A25E-BBAA1EA8739A}"/>
              </a:ext>
            </a:extLst>
          </p:cNvPr>
          <p:cNvSpPr>
            <a:spLocks noChangeArrowheads="1"/>
          </p:cNvSpPr>
          <p:nvPr/>
        </p:nvSpPr>
        <p:spPr bwMode="auto">
          <a:xfrm>
            <a:off x="3160714"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78" name="Oval 1478">
            <a:extLst>
              <a:ext uri="{FF2B5EF4-FFF2-40B4-BE49-F238E27FC236}">
                <a16:creationId xmlns:a16="http://schemas.microsoft.com/office/drawing/2014/main" id="{37FE6B3F-DC51-460F-BCC4-200569AAA2C0}"/>
              </a:ext>
            </a:extLst>
          </p:cNvPr>
          <p:cNvSpPr>
            <a:spLocks noChangeArrowheads="1"/>
          </p:cNvSpPr>
          <p:nvPr/>
        </p:nvSpPr>
        <p:spPr bwMode="auto">
          <a:xfrm>
            <a:off x="3262314"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79" name="Oval 1479">
            <a:extLst>
              <a:ext uri="{FF2B5EF4-FFF2-40B4-BE49-F238E27FC236}">
                <a16:creationId xmlns:a16="http://schemas.microsoft.com/office/drawing/2014/main" id="{5BC1367E-1563-452F-B14C-DF04EDB98CBF}"/>
              </a:ext>
            </a:extLst>
          </p:cNvPr>
          <p:cNvSpPr>
            <a:spLocks noChangeArrowheads="1"/>
          </p:cNvSpPr>
          <p:nvPr/>
        </p:nvSpPr>
        <p:spPr bwMode="auto">
          <a:xfrm>
            <a:off x="3230564" y="76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80" name="Oval 1480">
            <a:extLst>
              <a:ext uri="{FF2B5EF4-FFF2-40B4-BE49-F238E27FC236}">
                <a16:creationId xmlns:a16="http://schemas.microsoft.com/office/drawing/2014/main" id="{99BB6795-E7C5-4AF0-9002-73A50EC15412}"/>
              </a:ext>
            </a:extLst>
          </p:cNvPr>
          <p:cNvSpPr>
            <a:spLocks noChangeArrowheads="1"/>
          </p:cNvSpPr>
          <p:nvPr/>
        </p:nvSpPr>
        <p:spPr bwMode="auto">
          <a:xfrm>
            <a:off x="3273426" y="111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81" name="Oval 1481">
            <a:extLst>
              <a:ext uri="{FF2B5EF4-FFF2-40B4-BE49-F238E27FC236}">
                <a16:creationId xmlns:a16="http://schemas.microsoft.com/office/drawing/2014/main" id="{F6B7C297-EF15-482E-98C4-95B09025BC3B}"/>
              </a:ext>
            </a:extLst>
          </p:cNvPr>
          <p:cNvSpPr>
            <a:spLocks noChangeArrowheads="1"/>
          </p:cNvSpPr>
          <p:nvPr/>
        </p:nvSpPr>
        <p:spPr bwMode="auto">
          <a:xfrm>
            <a:off x="2922589" y="103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82" name="Oval 1482">
            <a:extLst>
              <a:ext uri="{FF2B5EF4-FFF2-40B4-BE49-F238E27FC236}">
                <a16:creationId xmlns:a16="http://schemas.microsoft.com/office/drawing/2014/main" id="{E671F1E2-63C7-4B9C-A5FF-6A9621619A56}"/>
              </a:ext>
            </a:extLst>
          </p:cNvPr>
          <p:cNvSpPr>
            <a:spLocks noChangeArrowheads="1"/>
          </p:cNvSpPr>
          <p:nvPr/>
        </p:nvSpPr>
        <p:spPr bwMode="auto">
          <a:xfrm>
            <a:off x="2949576" y="792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83" name="Oval 1483">
            <a:extLst>
              <a:ext uri="{FF2B5EF4-FFF2-40B4-BE49-F238E27FC236}">
                <a16:creationId xmlns:a16="http://schemas.microsoft.com/office/drawing/2014/main" id="{29C9EF27-5385-4370-85E4-36B6756EA04C}"/>
              </a:ext>
            </a:extLst>
          </p:cNvPr>
          <p:cNvSpPr>
            <a:spLocks noChangeArrowheads="1"/>
          </p:cNvSpPr>
          <p:nvPr/>
        </p:nvSpPr>
        <p:spPr bwMode="auto">
          <a:xfrm>
            <a:off x="2946401" y="1343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84" name="Oval 1484">
            <a:extLst>
              <a:ext uri="{FF2B5EF4-FFF2-40B4-BE49-F238E27FC236}">
                <a16:creationId xmlns:a16="http://schemas.microsoft.com/office/drawing/2014/main" id="{25C3FA67-1A09-4E78-83B0-F6F240B7F62D}"/>
              </a:ext>
            </a:extLst>
          </p:cNvPr>
          <p:cNvSpPr>
            <a:spLocks noChangeArrowheads="1"/>
          </p:cNvSpPr>
          <p:nvPr/>
        </p:nvSpPr>
        <p:spPr bwMode="auto">
          <a:xfrm>
            <a:off x="2913064" y="1270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85" name="Oval 1485">
            <a:extLst>
              <a:ext uri="{FF2B5EF4-FFF2-40B4-BE49-F238E27FC236}">
                <a16:creationId xmlns:a16="http://schemas.microsoft.com/office/drawing/2014/main" id="{BBD7592E-05C5-4650-997C-C42CED36F554}"/>
              </a:ext>
            </a:extLst>
          </p:cNvPr>
          <p:cNvSpPr>
            <a:spLocks noChangeArrowheads="1"/>
          </p:cNvSpPr>
          <p:nvPr/>
        </p:nvSpPr>
        <p:spPr bwMode="auto">
          <a:xfrm>
            <a:off x="3041651" y="1198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86" name="Oval 1486">
            <a:extLst>
              <a:ext uri="{FF2B5EF4-FFF2-40B4-BE49-F238E27FC236}">
                <a16:creationId xmlns:a16="http://schemas.microsoft.com/office/drawing/2014/main" id="{B9777A8B-13E6-4E5D-82E0-1D0E3DBE6EF3}"/>
              </a:ext>
            </a:extLst>
          </p:cNvPr>
          <p:cNvSpPr>
            <a:spLocks noChangeArrowheads="1"/>
          </p:cNvSpPr>
          <p:nvPr/>
        </p:nvSpPr>
        <p:spPr bwMode="auto">
          <a:xfrm>
            <a:off x="2971801" y="110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87" name="Oval 1487">
            <a:extLst>
              <a:ext uri="{FF2B5EF4-FFF2-40B4-BE49-F238E27FC236}">
                <a16:creationId xmlns:a16="http://schemas.microsoft.com/office/drawing/2014/main" id="{E395A032-6A7D-4444-870D-30F8620BCEA1}"/>
              </a:ext>
            </a:extLst>
          </p:cNvPr>
          <p:cNvSpPr>
            <a:spLocks noChangeArrowheads="1"/>
          </p:cNvSpPr>
          <p:nvPr/>
        </p:nvSpPr>
        <p:spPr bwMode="auto">
          <a:xfrm>
            <a:off x="2940051" y="935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88" name="Oval 1488">
            <a:extLst>
              <a:ext uri="{FF2B5EF4-FFF2-40B4-BE49-F238E27FC236}">
                <a16:creationId xmlns:a16="http://schemas.microsoft.com/office/drawing/2014/main" id="{E2B71A6D-56EC-4F8F-8429-9E22070AF07E}"/>
              </a:ext>
            </a:extLst>
          </p:cNvPr>
          <p:cNvSpPr>
            <a:spLocks noChangeArrowheads="1"/>
          </p:cNvSpPr>
          <p:nvPr/>
        </p:nvSpPr>
        <p:spPr bwMode="auto">
          <a:xfrm>
            <a:off x="3032126" y="97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89" name="Oval 1489">
            <a:extLst>
              <a:ext uri="{FF2B5EF4-FFF2-40B4-BE49-F238E27FC236}">
                <a16:creationId xmlns:a16="http://schemas.microsoft.com/office/drawing/2014/main" id="{8A5ECF25-AABD-4DBA-95C6-C84972A1A57E}"/>
              </a:ext>
            </a:extLst>
          </p:cNvPr>
          <p:cNvSpPr>
            <a:spLocks noChangeArrowheads="1"/>
          </p:cNvSpPr>
          <p:nvPr/>
        </p:nvSpPr>
        <p:spPr bwMode="auto">
          <a:xfrm>
            <a:off x="3067051" y="111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90" name="Oval 1490">
            <a:extLst>
              <a:ext uri="{FF2B5EF4-FFF2-40B4-BE49-F238E27FC236}">
                <a16:creationId xmlns:a16="http://schemas.microsoft.com/office/drawing/2014/main" id="{BD363AA4-B9A8-4208-8955-EE998C5D4020}"/>
              </a:ext>
            </a:extLst>
          </p:cNvPr>
          <p:cNvSpPr>
            <a:spLocks noChangeArrowheads="1"/>
          </p:cNvSpPr>
          <p:nvPr/>
        </p:nvSpPr>
        <p:spPr bwMode="auto">
          <a:xfrm>
            <a:off x="3094039" y="86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91" name="Oval 1491">
            <a:extLst>
              <a:ext uri="{FF2B5EF4-FFF2-40B4-BE49-F238E27FC236}">
                <a16:creationId xmlns:a16="http://schemas.microsoft.com/office/drawing/2014/main" id="{E0D341EF-5202-46F8-A9D0-6854F17203DD}"/>
              </a:ext>
            </a:extLst>
          </p:cNvPr>
          <p:cNvSpPr>
            <a:spLocks noChangeArrowheads="1"/>
          </p:cNvSpPr>
          <p:nvPr/>
        </p:nvSpPr>
        <p:spPr bwMode="auto">
          <a:xfrm>
            <a:off x="3097214" y="78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92" name="Oval 1492">
            <a:extLst>
              <a:ext uri="{FF2B5EF4-FFF2-40B4-BE49-F238E27FC236}">
                <a16:creationId xmlns:a16="http://schemas.microsoft.com/office/drawing/2014/main" id="{E36D8952-31A6-463D-93E5-B57D50E28434}"/>
              </a:ext>
            </a:extLst>
          </p:cNvPr>
          <p:cNvSpPr>
            <a:spLocks noChangeArrowheads="1"/>
          </p:cNvSpPr>
          <p:nvPr/>
        </p:nvSpPr>
        <p:spPr bwMode="auto">
          <a:xfrm>
            <a:off x="3013076" y="74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93" name="Oval 1493">
            <a:extLst>
              <a:ext uri="{FF2B5EF4-FFF2-40B4-BE49-F238E27FC236}">
                <a16:creationId xmlns:a16="http://schemas.microsoft.com/office/drawing/2014/main" id="{8AF7DCB1-1407-4B6E-9FE8-1FAF55961851}"/>
              </a:ext>
            </a:extLst>
          </p:cNvPr>
          <p:cNvSpPr>
            <a:spLocks noChangeArrowheads="1"/>
          </p:cNvSpPr>
          <p:nvPr/>
        </p:nvSpPr>
        <p:spPr bwMode="auto">
          <a:xfrm>
            <a:off x="2995614"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94" name="Oval 1494">
            <a:extLst>
              <a:ext uri="{FF2B5EF4-FFF2-40B4-BE49-F238E27FC236}">
                <a16:creationId xmlns:a16="http://schemas.microsoft.com/office/drawing/2014/main" id="{778BDB27-3ED5-4980-B9BA-75A7880C1635}"/>
              </a:ext>
            </a:extLst>
          </p:cNvPr>
          <p:cNvSpPr>
            <a:spLocks noChangeArrowheads="1"/>
          </p:cNvSpPr>
          <p:nvPr/>
        </p:nvSpPr>
        <p:spPr bwMode="auto">
          <a:xfrm>
            <a:off x="3090864" y="141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95" name="Oval 1495">
            <a:extLst>
              <a:ext uri="{FF2B5EF4-FFF2-40B4-BE49-F238E27FC236}">
                <a16:creationId xmlns:a16="http://schemas.microsoft.com/office/drawing/2014/main" id="{AF75880E-038E-40EE-B04E-E3223FD94EA9}"/>
              </a:ext>
            </a:extLst>
          </p:cNvPr>
          <p:cNvSpPr>
            <a:spLocks noChangeArrowheads="1"/>
          </p:cNvSpPr>
          <p:nvPr/>
        </p:nvSpPr>
        <p:spPr bwMode="auto">
          <a:xfrm>
            <a:off x="2994026" y="139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96" name="Oval 1496">
            <a:extLst>
              <a:ext uri="{FF2B5EF4-FFF2-40B4-BE49-F238E27FC236}">
                <a16:creationId xmlns:a16="http://schemas.microsoft.com/office/drawing/2014/main" id="{AB48BB7D-E165-4C92-9293-B1C25605BF76}"/>
              </a:ext>
            </a:extLst>
          </p:cNvPr>
          <p:cNvSpPr>
            <a:spLocks noChangeArrowheads="1"/>
          </p:cNvSpPr>
          <p:nvPr/>
        </p:nvSpPr>
        <p:spPr bwMode="auto">
          <a:xfrm>
            <a:off x="3135314" y="134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97" name="Oval 1497">
            <a:extLst>
              <a:ext uri="{FF2B5EF4-FFF2-40B4-BE49-F238E27FC236}">
                <a16:creationId xmlns:a16="http://schemas.microsoft.com/office/drawing/2014/main" id="{55A7B490-F9D7-4C08-8774-F0DCA16BAC0F}"/>
              </a:ext>
            </a:extLst>
          </p:cNvPr>
          <p:cNvSpPr>
            <a:spLocks noChangeArrowheads="1"/>
          </p:cNvSpPr>
          <p:nvPr/>
        </p:nvSpPr>
        <p:spPr bwMode="auto">
          <a:xfrm>
            <a:off x="3081339" y="127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98" name="Oval 1498">
            <a:extLst>
              <a:ext uri="{FF2B5EF4-FFF2-40B4-BE49-F238E27FC236}">
                <a16:creationId xmlns:a16="http://schemas.microsoft.com/office/drawing/2014/main" id="{FC353994-BFC1-4E4F-8FA3-C9D63D407FAD}"/>
              </a:ext>
            </a:extLst>
          </p:cNvPr>
          <p:cNvSpPr>
            <a:spLocks noChangeArrowheads="1"/>
          </p:cNvSpPr>
          <p:nvPr/>
        </p:nvSpPr>
        <p:spPr bwMode="auto">
          <a:xfrm>
            <a:off x="2982914" y="1277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99" name="Oval 1499">
            <a:extLst>
              <a:ext uri="{FF2B5EF4-FFF2-40B4-BE49-F238E27FC236}">
                <a16:creationId xmlns:a16="http://schemas.microsoft.com/office/drawing/2014/main" id="{190792D7-CC23-4D02-9059-DCEBB489C38B}"/>
              </a:ext>
            </a:extLst>
          </p:cNvPr>
          <p:cNvSpPr>
            <a:spLocks noChangeArrowheads="1"/>
          </p:cNvSpPr>
          <p:nvPr/>
        </p:nvSpPr>
        <p:spPr bwMode="auto">
          <a:xfrm>
            <a:off x="3138489"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00" name="Oval 1500">
            <a:extLst>
              <a:ext uri="{FF2B5EF4-FFF2-40B4-BE49-F238E27FC236}">
                <a16:creationId xmlns:a16="http://schemas.microsoft.com/office/drawing/2014/main" id="{FE3932E5-ABD4-44C4-8EAA-AF035618B510}"/>
              </a:ext>
            </a:extLst>
          </p:cNvPr>
          <p:cNvSpPr>
            <a:spLocks noChangeArrowheads="1"/>
          </p:cNvSpPr>
          <p:nvPr/>
        </p:nvSpPr>
        <p:spPr bwMode="auto">
          <a:xfrm>
            <a:off x="2909888" y="14922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01" name="Oval 1501">
            <a:extLst>
              <a:ext uri="{FF2B5EF4-FFF2-40B4-BE49-F238E27FC236}">
                <a16:creationId xmlns:a16="http://schemas.microsoft.com/office/drawing/2014/main" id="{DE9F1EF2-3E02-4889-A568-7FFD1F787929}"/>
              </a:ext>
            </a:extLst>
          </p:cNvPr>
          <p:cNvSpPr>
            <a:spLocks noChangeArrowheads="1"/>
          </p:cNvSpPr>
          <p:nvPr/>
        </p:nvSpPr>
        <p:spPr bwMode="auto">
          <a:xfrm>
            <a:off x="3370264" y="1697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02" name="Oval 1502">
            <a:extLst>
              <a:ext uri="{FF2B5EF4-FFF2-40B4-BE49-F238E27FC236}">
                <a16:creationId xmlns:a16="http://schemas.microsoft.com/office/drawing/2014/main" id="{72536AFE-FAB4-4427-BE3F-32368558E528}"/>
              </a:ext>
            </a:extLst>
          </p:cNvPr>
          <p:cNvSpPr>
            <a:spLocks noChangeArrowheads="1"/>
          </p:cNvSpPr>
          <p:nvPr/>
        </p:nvSpPr>
        <p:spPr bwMode="auto">
          <a:xfrm>
            <a:off x="2798764" y="1435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03" name="Oval 1503">
            <a:extLst>
              <a:ext uri="{FF2B5EF4-FFF2-40B4-BE49-F238E27FC236}">
                <a16:creationId xmlns:a16="http://schemas.microsoft.com/office/drawing/2014/main" id="{9F806ADF-8F46-42F1-BF20-959C7120BC58}"/>
              </a:ext>
            </a:extLst>
          </p:cNvPr>
          <p:cNvSpPr>
            <a:spLocks noChangeArrowheads="1"/>
          </p:cNvSpPr>
          <p:nvPr/>
        </p:nvSpPr>
        <p:spPr bwMode="auto">
          <a:xfrm>
            <a:off x="3271839" y="169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04" name="Oval 1504">
            <a:extLst>
              <a:ext uri="{FF2B5EF4-FFF2-40B4-BE49-F238E27FC236}">
                <a16:creationId xmlns:a16="http://schemas.microsoft.com/office/drawing/2014/main" id="{892BFA34-71DA-4E17-8925-CBC04CDB4EF4}"/>
              </a:ext>
            </a:extLst>
          </p:cNvPr>
          <p:cNvSpPr>
            <a:spLocks noChangeArrowheads="1"/>
          </p:cNvSpPr>
          <p:nvPr/>
        </p:nvSpPr>
        <p:spPr bwMode="auto">
          <a:xfrm>
            <a:off x="3517901"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05" name="Oval 1505">
            <a:extLst>
              <a:ext uri="{FF2B5EF4-FFF2-40B4-BE49-F238E27FC236}">
                <a16:creationId xmlns:a16="http://schemas.microsoft.com/office/drawing/2014/main" id="{32E66C4A-D749-49F8-AAA6-5BA041373DA2}"/>
              </a:ext>
            </a:extLst>
          </p:cNvPr>
          <p:cNvSpPr>
            <a:spLocks noChangeArrowheads="1"/>
          </p:cNvSpPr>
          <p:nvPr/>
        </p:nvSpPr>
        <p:spPr bwMode="auto">
          <a:xfrm>
            <a:off x="3546476"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06" name="Oval 1506">
            <a:extLst>
              <a:ext uri="{FF2B5EF4-FFF2-40B4-BE49-F238E27FC236}">
                <a16:creationId xmlns:a16="http://schemas.microsoft.com/office/drawing/2014/main" id="{075C7F42-1ED8-43A9-A4B9-18F5760C47BC}"/>
              </a:ext>
            </a:extLst>
          </p:cNvPr>
          <p:cNvSpPr>
            <a:spLocks noChangeArrowheads="1"/>
          </p:cNvSpPr>
          <p:nvPr/>
        </p:nvSpPr>
        <p:spPr bwMode="auto">
          <a:xfrm>
            <a:off x="3486151" y="163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07" name="Oval 1507">
            <a:extLst>
              <a:ext uri="{FF2B5EF4-FFF2-40B4-BE49-F238E27FC236}">
                <a16:creationId xmlns:a16="http://schemas.microsoft.com/office/drawing/2014/main" id="{437E3BE8-2833-496A-A6EC-AA30EBA7D3F1}"/>
              </a:ext>
            </a:extLst>
          </p:cNvPr>
          <p:cNvSpPr>
            <a:spLocks noChangeArrowheads="1"/>
          </p:cNvSpPr>
          <p:nvPr/>
        </p:nvSpPr>
        <p:spPr bwMode="auto">
          <a:xfrm>
            <a:off x="3749676" y="1722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08" name="Oval 1508">
            <a:extLst>
              <a:ext uri="{FF2B5EF4-FFF2-40B4-BE49-F238E27FC236}">
                <a16:creationId xmlns:a16="http://schemas.microsoft.com/office/drawing/2014/main" id="{CA2FC027-B2E0-4160-830E-5EFC2F9B39D8}"/>
              </a:ext>
            </a:extLst>
          </p:cNvPr>
          <p:cNvSpPr>
            <a:spLocks noChangeArrowheads="1"/>
          </p:cNvSpPr>
          <p:nvPr/>
        </p:nvSpPr>
        <p:spPr bwMode="auto">
          <a:xfrm>
            <a:off x="3709989" y="162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09" name="Oval 1509">
            <a:extLst>
              <a:ext uri="{FF2B5EF4-FFF2-40B4-BE49-F238E27FC236}">
                <a16:creationId xmlns:a16="http://schemas.microsoft.com/office/drawing/2014/main" id="{033A499A-CBB7-4262-81AF-540C5E662E5E}"/>
              </a:ext>
            </a:extLst>
          </p:cNvPr>
          <p:cNvSpPr>
            <a:spLocks noChangeArrowheads="1"/>
          </p:cNvSpPr>
          <p:nvPr/>
        </p:nvSpPr>
        <p:spPr bwMode="auto">
          <a:xfrm>
            <a:off x="3338514" y="92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10" name="Oval 1510">
            <a:extLst>
              <a:ext uri="{FF2B5EF4-FFF2-40B4-BE49-F238E27FC236}">
                <a16:creationId xmlns:a16="http://schemas.microsoft.com/office/drawing/2014/main" id="{9DD89C26-2C65-4A48-9A14-7653832732F0}"/>
              </a:ext>
            </a:extLst>
          </p:cNvPr>
          <p:cNvSpPr>
            <a:spLocks noChangeArrowheads="1"/>
          </p:cNvSpPr>
          <p:nvPr/>
        </p:nvSpPr>
        <p:spPr bwMode="auto">
          <a:xfrm>
            <a:off x="3373439" y="106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11" name="Oval 1511">
            <a:extLst>
              <a:ext uri="{FF2B5EF4-FFF2-40B4-BE49-F238E27FC236}">
                <a16:creationId xmlns:a16="http://schemas.microsoft.com/office/drawing/2014/main" id="{1A292538-D8DC-4182-BB11-1EFC2218070C}"/>
              </a:ext>
            </a:extLst>
          </p:cNvPr>
          <p:cNvSpPr>
            <a:spLocks noChangeArrowheads="1"/>
          </p:cNvSpPr>
          <p:nvPr/>
        </p:nvSpPr>
        <p:spPr bwMode="auto">
          <a:xfrm>
            <a:off x="3379789" y="149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12" name="Oval 1512">
            <a:extLst>
              <a:ext uri="{FF2B5EF4-FFF2-40B4-BE49-F238E27FC236}">
                <a16:creationId xmlns:a16="http://schemas.microsoft.com/office/drawing/2014/main" id="{9A0C4B5A-4466-46E4-944C-00B5B68F467D}"/>
              </a:ext>
            </a:extLst>
          </p:cNvPr>
          <p:cNvSpPr>
            <a:spLocks noChangeArrowheads="1"/>
          </p:cNvSpPr>
          <p:nvPr/>
        </p:nvSpPr>
        <p:spPr bwMode="auto">
          <a:xfrm>
            <a:off x="3397251" y="1371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13" name="Oval 1513">
            <a:extLst>
              <a:ext uri="{FF2B5EF4-FFF2-40B4-BE49-F238E27FC236}">
                <a16:creationId xmlns:a16="http://schemas.microsoft.com/office/drawing/2014/main" id="{01631DB8-8010-4D6A-864B-169DFB5408FA}"/>
              </a:ext>
            </a:extLst>
          </p:cNvPr>
          <p:cNvSpPr>
            <a:spLocks noChangeArrowheads="1"/>
          </p:cNvSpPr>
          <p:nvPr/>
        </p:nvSpPr>
        <p:spPr bwMode="auto">
          <a:xfrm>
            <a:off x="3311526" y="14112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14" name="Oval 1514">
            <a:extLst>
              <a:ext uri="{FF2B5EF4-FFF2-40B4-BE49-F238E27FC236}">
                <a16:creationId xmlns:a16="http://schemas.microsoft.com/office/drawing/2014/main" id="{B02B9714-562C-4DF1-B540-1A68995A5F80}"/>
              </a:ext>
            </a:extLst>
          </p:cNvPr>
          <p:cNvSpPr>
            <a:spLocks noChangeArrowheads="1"/>
          </p:cNvSpPr>
          <p:nvPr/>
        </p:nvSpPr>
        <p:spPr bwMode="auto">
          <a:xfrm>
            <a:off x="3292476" y="1293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15" name="Oval 1515">
            <a:extLst>
              <a:ext uri="{FF2B5EF4-FFF2-40B4-BE49-F238E27FC236}">
                <a16:creationId xmlns:a16="http://schemas.microsoft.com/office/drawing/2014/main" id="{7366B4D0-D380-469C-A1ED-CACB3131C7F2}"/>
              </a:ext>
            </a:extLst>
          </p:cNvPr>
          <p:cNvSpPr>
            <a:spLocks noChangeArrowheads="1"/>
          </p:cNvSpPr>
          <p:nvPr/>
        </p:nvSpPr>
        <p:spPr bwMode="auto">
          <a:xfrm>
            <a:off x="3363914" y="1298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16" name="Oval 1516">
            <a:extLst>
              <a:ext uri="{FF2B5EF4-FFF2-40B4-BE49-F238E27FC236}">
                <a16:creationId xmlns:a16="http://schemas.microsoft.com/office/drawing/2014/main" id="{7CE5BB29-8912-4ADD-8ECB-FA9571D68A2C}"/>
              </a:ext>
            </a:extLst>
          </p:cNvPr>
          <p:cNvSpPr>
            <a:spLocks noChangeArrowheads="1"/>
          </p:cNvSpPr>
          <p:nvPr/>
        </p:nvSpPr>
        <p:spPr bwMode="auto">
          <a:xfrm>
            <a:off x="3387726" y="1225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17" name="Oval 1517">
            <a:extLst>
              <a:ext uri="{FF2B5EF4-FFF2-40B4-BE49-F238E27FC236}">
                <a16:creationId xmlns:a16="http://schemas.microsoft.com/office/drawing/2014/main" id="{F242A938-E29F-4A76-9055-B758FC40EFB0}"/>
              </a:ext>
            </a:extLst>
          </p:cNvPr>
          <p:cNvSpPr>
            <a:spLocks noChangeArrowheads="1"/>
          </p:cNvSpPr>
          <p:nvPr/>
        </p:nvSpPr>
        <p:spPr bwMode="auto">
          <a:xfrm>
            <a:off x="3289301" y="123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18" name="Oval 1518">
            <a:extLst>
              <a:ext uri="{FF2B5EF4-FFF2-40B4-BE49-F238E27FC236}">
                <a16:creationId xmlns:a16="http://schemas.microsoft.com/office/drawing/2014/main" id="{F97C2B78-8338-4205-96D4-1E9FBCB6584C}"/>
              </a:ext>
            </a:extLst>
          </p:cNvPr>
          <p:cNvSpPr>
            <a:spLocks noChangeArrowheads="1"/>
          </p:cNvSpPr>
          <p:nvPr/>
        </p:nvSpPr>
        <p:spPr bwMode="auto">
          <a:xfrm>
            <a:off x="3422651" y="1135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19" name="Oval 1519">
            <a:extLst>
              <a:ext uri="{FF2B5EF4-FFF2-40B4-BE49-F238E27FC236}">
                <a16:creationId xmlns:a16="http://schemas.microsoft.com/office/drawing/2014/main" id="{7B4E9B4D-9904-45A0-B6FA-BCC7E57A7312}"/>
              </a:ext>
            </a:extLst>
          </p:cNvPr>
          <p:cNvSpPr>
            <a:spLocks noChangeArrowheads="1"/>
          </p:cNvSpPr>
          <p:nvPr/>
        </p:nvSpPr>
        <p:spPr bwMode="auto">
          <a:xfrm>
            <a:off x="3271839" y="103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20" name="Oval 1520">
            <a:extLst>
              <a:ext uri="{FF2B5EF4-FFF2-40B4-BE49-F238E27FC236}">
                <a16:creationId xmlns:a16="http://schemas.microsoft.com/office/drawing/2014/main" id="{7E1C4278-CD09-49BA-9F30-E98666797E51}"/>
              </a:ext>
            </a:extLst>
          </p:cNvPr>
          <p:cNvSpPr>
            <a:spLocks noChangeArrowheads="1"/>
          </p:cNvSpPr>
          <p:nvPr/>
        </p:nvSpPr>
        <p:spPr bwMode="auto">
          <a:xfrm>
            <a:off x="3390901" y="96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21" name="Oval 1521">
            <a:extLst>
              <a:ext uri="{FF2B5EF4-FFF2-40B4-BE49-F238E27FC236}">
                <a16:creationId xmlns:a16="http://schemas.microsoft.com/office/drawing/2014/main" id="{F07B490A-6F64-4A55-A079-1937FE6621BA}"/>
              </a:ext>
            </a:extLst>
          </p:cNvPr>
          <p:cNvSpPr>
            <a:spLocks noChangeArrowheads="1"/>
          </p:cNvSpPr>
          <p:nvPr/>
        </p:nvSpPr>
        <p:spPr bwMode="auto">
          <a:xfrm>
            <a:off x="3482976" y="94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22" name="Oval 1522">
            <a:extLst>
              <a:ext uri="{FF2B5EF4-FFF2-40B4-BE49-F238E27FC236}">
                <a16:creationId xmlns:a16="http://schemas.microsoft.com/office/drawing/2014/main" id="{FF44D464-30D1-4BBE-A969-3FA1B7060A5C}"/>
              </a:ext>
            </a:extLst>
          </p:cNvPr>
          <p:cNvSpPr>
            <a:spLocks noChangeArrowheads="1"/>
          </p:cNvSpPr>
          <p:nvPr/>
        </p:nvSpPr>
        <p:spPr bwMode="auto">
          <a:xfrm>
            <a:off x="3517901" y="1144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23" name="Oval 1523">
            <a:extLst>
              <a:ext uri="{FF2B5EF4-FFF2-40B4-BE49-F238E27FC236}">
                <a16:creationId xmlns:a16="http://schemas.microsoft.com/office/drawing/2014/main" id="{3FF01D2F-0B66-42E6-B2BA-E3E117FD72A9}"/>
              </a:ext>
            </a:extLst>
          </p:cNvPr>
          <p:cNvSpPr>
            <a:spLocks noChangeArrowheads="1"/>
          </p:cNvSpPr>
          <p:nvPr/>
        </p:nvSpPr>
        <p:spPr bwMode="auto">
          <a:xfrm>
            <a:off x="3544889" y="89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24" name="Oval 1524">
            <a:extLst>
              <a:ext uri="{FF2B5EF4-FFF2-40B4-BE49-F238E27FC236}">
                <a16:creationId xmlns:a16="http://schemas.microsoft.com/office/drawing/2014/main" id="{70FB00AF-F1B2-4568-8B0B-2553824BC885}"/>
              </a:ext>
            </a:extLst>
          </p:cNvPr>
          <p:cNvSpPr>
            <a:spLocks noChangeArrowheads="1"/>
          </p:cNvSpPr>
          <p:nvPr/>
        </p:nvSpPr>
        <p:spPr bwMode="auto">
          <a:xfrm>
            <a:off x="3446464" y="89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25" name="Oval 1525">
            <a:extLst>
              <a:ext uri="{FF2B5EF4-FFF2-40B4-BE49-F238E27FC236}">
                <a16:creationId xmlns:a16="http://schemas.microsoft.com/office/drawing/2014/main" id="{11AA41F4-2D27-4093-8748-356222D9994E}"/>
              </a:ext>
            </a:extLst>
          </p:cNvPr>
          <p:cNvSpPr>
            <a:spLocks noChangeArrowheads="1"/>
          </p:cNvSpPr>
          <p:nvPr/>
        </p:nvSpPr>
        <p:spPr bwMode="auto">
          <a:xfrm>
            <a:off x="3951289"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26" name="Oval 1526">
            <a:extLst>
              <a:ext uri="{FF2B5EF4-FFF2-40B4-BE49-F238E27FC236}">
                <a16:creationId xmlns:a16="http://schemas.microsoft.com/office/drawing/2014/main" id="{1D679676-21AC-487B-8F1E-161C13269718}"/>
              </a:ext>
            </a:extLst>
          </p:cNvPr>
          <p:cNvSpPr>
            <a:spLocks noChangeArrowheads="1"/>
          </p:cNvSpPr>
          <p:nvPr/>
        </p:nvSpPr>
        <p:spPr bwMode="auto">
          <a:xfrm>
            <a:off x="3455988" y="14874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27" name="Oval 1527">
            <a:extLst>
              <a:ext uri="{FF2B5EF4-FFF2-40B4-BE49-F238E27FC236}">
                <a16:creationId xmlns:a16="http://schemas.microsoft.com/office/drawing/2014/main" id="{A60DE4C3-FEF8-4C15-9D15-DCA69372BCA6}"/>
              </a:ext>
            </a:extLst>
          </p:cNvPr>
          <p:cNvSpPr>
            <a:spLocks noChangeArrowheads="1"/>
          </p:cNvSpPr>
          <p:nvPr/>
        </p:nvSpPr>
        <p:spPr bwMode="auto">
          <a:xfrm>
            <a:off x="3363914" y="140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28" name="Oval 1528">
            <a:extLst>
              <a:ext uri="{FF2B5EF4-FFF2-40B4-BE49-F238E27FC236}">
                <a16:creationId xmlns:a16="http://schemas.microsoft.com/office/drawing/2014/main" id="{B5CFADCC-90D1-4A73-80BB-988CD9CEE58F}"/>
              </a:ext>
            </a:extLst>
          </p:cNvPr>
          <p:cNvSpPr>
            <a:spLocks noChangeArrowheads="1"/>
          </p:cNvSpPr>
          <p:nvPr/>
        </p:nvSpPr>
        <p:spPr bwMode="auto">
          <a:xfrm>
            <a:off x="3508376" y="1374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29" name="Oval 1529">
            <a:extLst>
              <a:ext uri="{FF2B5EF4-FFF2-40B4-BE49-F238E27FC236}">
                <a16:creationId xmlns:a16="http://schemas.microsoft.com/office/drawing/2014/main" id="{9B8A9C7B-F9BC-4868-AAAA-1BB1618B5949}"/>
              </a:ext>
            </a:extLst>
          </p:cNvPr>
          <p:cNvSpPr>
            <a:spLocks noChangeArrowheads="1"/>
          </p:cNvSpPr>
          <p:nvPr/>
        </p:nvSpPr>
        <p:spPr bwMode="auto">
          <a:xfrm>
            <a:off x="3532189" y="130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30" name="Oval 1530">
            <a:extLst>
              <a:ext uri="{FF2B5EF4-FFF2-40B4-BE49-F238E27FC236}">
                <a16:creationId xmlns:a16="http://schemas.microsoft.com/office/drawing/2014/main" id="{BA37D3D0-EA9F-44F7-92AB-E947DBE4D22D}"/>
              </a:ext>
            </a:extLst>
          </p:cNvPr>
          <p:cNvSpPr>
            <a:spLocks noChangeArrowheads="1"/>
          </p:cNvSpPr>
          <p:nvPr/>
        </p:nvSpPr>
        <p:spPr bwMode="auto">
          <a:xfrm>
            <a:off x="3433764" y="130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31" name="Oval 1531">
            <a:extLst>
              <a:ext uri="{FF2B5EF4-FFF2-40B4-BE49-F238E27FC236}">
                <a16:creationId xmlns:a16="http://schemas.microsoft.com/office/drawing/2014/main" id="{87E50FBD-0290-4B4A-AA42-DABB96CF0230}"/>
              </a:ext>
            </a:extLst>
          </p:cNvPr>
          <p:cNvSpPr>
            <a:spLocks noChangeArrowheads="1"/>
          </p:cNvSpPr>
          <p:nvPr/>
        </p:nvSpPr>
        <p:spPr bwMode="auto">
          <a:xfrm>
            <a:off x="3557589" y="982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32" name="Oval 1532">
            <a:extLst>
              <a:ext uri="{FF2B5EF4-FFF2-40B4-BE49-F238E27FC236}">
                <a16:creationId xmlns:a16="http://schemas.microsoft.com/office/drawing/2014/main" id="{5E174850-B535-400F-914E-FD21246FB4BA}"/>
              </a:ext>
            </a:extLst>
          </p:cNvPr>
          <p:cNvSpPr>
            <a:spLocks noChangeArrowheads="1"/>
          </p:cNvSpPr>
          <p:nvPr/>
        </p:nvSpPr>
        <p:spPr bwMode="auto">
          <a:xfrm>
            <a:off x="3595689" y="109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33" name="Oval 1533">
            <a:extLst>
              <a:ext uri="{FF2B5EF4-FFF2-40B4-BE49-F238E27FC236}">
                <a16:creationId xmlns:a16="http://schemas.microsoft.com/office/drawing/2014/main" id="{1EAE7A78-A995-4957-BD1F-4D81899D89E0}"/>
              </a:ext>
            </a:extLst>
          </p:cNvPr>
          <p:cNvSpPr>
            <a:spLocks noChangeArrowheads="1"/>
          </p:cNvSpPr>
          <p:nvPr/>
        </p:nvSpPr>
        <p:spPr bwMode="auto">
          <a:xfrm>
            <a:off x="3462339" y="1217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34" name="Oval 1534">
            <a:extLst>
              <a:ext uri="{FF2B5EF4-FFF2-40B4-BE49-F238E27FC236}">
                <a16:creationId xmlns:a16="http://schemas.microsoft.com/office/drawing/2014/main" id="{4293B273-D71C-47AD-9792-61879E4A61C1}"/>
              </a:ext>
            </a:extLst>
          </p:cNvPr>
          <p:cNvSpPr>
            <a:spLocks noChangeArrowheads="1"/>
          </p:cNvSpPr>
          <p:nvPr/>
        </p:nvSpPr>
        <p:spPr bwMode="auto">
          <a:xfrm>
            <a:off x="2765426" y="92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35" name="Oval 1535">
            <a:extLst>
              <a:ext uri="{FF2B5EF4-FFF2-40B4-BE49-F238E27FC236}">
                <a16:creationId xmlns:a16="http://schemas.microsoft.com/office/drawing/2014/main" id="{72E2E645-29A5-42D0-ABC8-E057BBA2F4F8}"/>
              </a:ext>
            </a:extLst>
          </p:cNvPr>
          <p:cNvSpPr>
            <a:spLocks noChangeArrowheads="1"/>
          </p:cNvSpPr>
          <p:nvPr/>
        </p:nvSpPr>
        <p:spPr bwMode="auto">
          <a:xfrm>
            <a:off x="3660776" y="89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36" name="Oval 1536">
            <a:extLst>
              <a:ext uri="{FF2B5EF4-FFF2-40B4-BE49-F238E27FC236}">
                <a16:creationId xmlns:a16="http://schemas.microsoft.com/office/drawing/2014/main" id="{5AE555E8-3124-4AAF-90C5-64E9F3C8DDB8}"/>
              </a:ext>
            </a:extLst>
          </p:cNvPr>
          <p:cNvSpPr>
            <a:spLocks noChangeArrowheads="1"/>
          </p:cNvSpPr>
          <p:nvPr/>
        </p:nvSpPr>
        <p:spPr bwMode="auto">
          <a:xfrm>
            <a:off x="3576639"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37" name="Oval 1537">
            <a:extLst>
              <a:ext uri="{FF2B5EF4-FFF2-40B4-BE49-F238E27FC236}">
                <a16:creationId xmlns:a16="http://schemas.microsoft.com/office/drawing/2014/main" id="{B8656DB9-4456-42BB-82E1-C36F4D75A8EB}"/>
              </a:ext>
            </a:extLst>
          </p:cNvPr>
          <p:cNvSpPr>
            <a:spLocks noChangeArrowheads="1"/>
          </p:cNvSpPr>
          <p:nvPr/>
        </p:nvSpPr>
        <p:spPr bwMode="auto">
          <a:xfrm>
            <a:off x="3540126" y="156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38" name="Oval 1538">
            <a:extLst>
              <a:ext uri="{FF2B5EF4-FFF2-40B4-BE49-F238E27FC236}">
                <a16:creationId xmlns:a16="http://schemas.microsoft.com/office/drawing/2014/main" id="{389C833E-22A8-4962-9529-5B237AFFD52A}"/>
              </a:ext>
            </a:extLst>
          </p:cNvPr>
          <p:cNvSpPr>
            <a:spLocks noChangeArrowheads="1"/>
          </p:cNvSpPr>
          <p:nvPr/>
        </p:nvSpPr>
        <p:spPr bwMode="auto">
          <a:xfrm>
            <a:off x="3621089" y="1462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39" name="Oval 1539">
            <a:extLst>
              <a:ext uri="{FF2B5EF4-FFF2-40B4-BE49-F238E27FC236}">
                <a16:creationId xmlns:a16="http://schemas.microsoft.com/office/drawing/2014/main" id="{2C462801-3625-4333-A87D-7BD14FF2C471}"/>
              </a:ext>
            </a:extLst>
          </p:cNvPr>
          <p:cNvSpPr>
            <a:spLocks noChangeArrowheads="1"/>
          </p:cNvSpPr>
          <p:nvPr/>
        </p:nvSpPr>
        <p:spPr bwMode="auto">
          <a:xfrm>
            <a:off x="3644901" y="138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40" name="Oval 1540">
            <a:extLst>
              <a:ext uri="{FF2B5EF4-FFF2-40B4-BE49-F238E27FC236}">
                <a16:creationId xmlns:a16="http://schemas.microsoft.com/office/drawing/2014/main" id="{C522D192-9065-4538-A8CB-7E1D2F89D670}"/>
              </a:ext>
            </a:extLst>
          </p:cNvPr>
          <p:cNvSpPr>
            <a:spLocks noChangeArrowheads="1"/>
          </p:cNvSpPr>
          <p:nvPr/>
        </p:nvSpPr>
        <p:spPr bwMode="auto">
          <a:xfrm>
            <a:off x="3714751" y="136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41" name="Oval 1541">
            <a:extLst>
              <a:ext uri="{FF2B5EF4-FFF2-40B4-BE49-F238E27FC236}">
                <a16:creationId xmlns:a16="http://schemas.microsoft.com/office/drawing/2014/main" id="{A4BE8736-CF79-4355-AEEC-61AF4845CEEA}"/>
              </a:ext>
            </a:extLst>
          </p:cNvPr>
          <p:cNvSpPr>
            <a:spLocks noChangeArrowheads="1"/>
          </p:cNvSpPr>
          <p:nvPr/>
        </p:nvSpPr>
        <p:spPr bwMode="auto">
          <a:xfrm>
            <a:off x="2819401" y="110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42" name="Oval 1542">
            <a:extLst>
              <a:ext uri="{FF2B5EF4-FFF2-40B4-BE49-F238E27FC236}">
                <a16:creationId xmlns:a16="http://schemas.microsoft.com/office/drawing/2014/main" id="{503EFE43-2A29-4D68-BBB0-519A15758C60}"/>
              </a:ext>
            </a:extLst>
          </p:cNvPr>
          <p:cNvSpPr>
            <a:spLocks noChangeArrowheads="1"/>
          </p:cNvSpPr>
          <p:nvPr/>
        </p:nvSpPr>
        <p:spPr bwMode="auto">
          <a:xfrm>
            <a:off x="3756026" y="110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43" name="Oval 1543">
            <a:extLst>
              <a:ext uri="{FF2B5EF4-FFF2-40B4-BE49-F238E27FC236}">
                <a16:creationId xmlns:a16="http://schemas.microsoft.com/office/drawing/2014/main" id="{4AFBB391-7740-4B3F-868B-1895839B5163}"/>
              </a:ext>
            </a:extLst>
          </p:cNvPr>
          <p:cNvSpPr>
            <a:spLocks noChangeArrowheads="1"/>
          </p:cNvSpPr>
          <p:nvPr/>
        </p:nvSpPr>
        <p:spPr bwMode="auto">
          <a:xfrm>
            <a:off x="3124201" y="154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44" name="Oval 1544">
            <a:extLst>
              <a:ext uri="{FF2B5EF4-FFF2-40B4-BE49-F238E27FC236}">
                <a16:creationId xmlns:a16="http://schemas.microsoft.com/office/drawing/2014/main" id="{2DB1E70C-70BB-4CE2-8A70-CA908BD95A4E}"/>
              </a:ext>
            </a:extLst>
          </p:cNvPr>
          <p:cNvSpPr>
            <a:spLocks noChangeArrowheads="1"/>
          </p:cNvSpPr>
          <p:nvPr/>
        </p:nvSpPr>
        <p:spPr bwMode="auto">
          <a:xfrm>
            <a:off x="3802064" y="106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45" name="Oval 1545">
            <a:extLst>
              <a:ext uri="{FF2B5EF4-FFF2-40B4-BE49-F238E27FC236}">
                <a16:creationId xmlns:a16="http://schemas.microsoft.com/office/drawing/2014/main" id="{2D04C4FD-6F74-4C36-A259-FC69FB6A2B7C}"/>
              </a:ext>
            </a:extLst>
          </p:cNvPr>
          <p:cNvSpPr>
            <a:spLocks noChangeArrowheads="1"/>
          </p:cNvSpPr>
          <p:nvPr/>
        </p:nvSpPr>
        <p:spPr bwMode="auto">
          <a:xfrm>
            <a:off x="3805239"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46" name="Oval 1546">
            <a:extLst>
              <a:ext uri="{FF2B5EF4-FFF2-40B4-BE49-F238E27FC236}">
                <a16:creationId xmlns:a16="http://schemas.microsoft.com/office/drawing/2014/main" id="{98576AD4-AB45-4049-8E91-CC6D74BD63B3}"/>
              </a:ext>
            </a:extLst>
          </p:cNvPr>
          <p:cNvSpPr>
            <a:spLocks noChangeArrowheads="1"/>
          </p:cNvSpPr>
          <p:nvPr/>
        </p:nvSpPr>
        <p:spPr bwMode="auto">
          <a:xfrm>
            <a:off x="3703639" y="105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47" name="Oval 1547">
            <a:extLst>
              <a:ext uri="{FF2B5EF4-FFF2-40B4-BE49-F238E27FC236}">
                <a16:creationId xmlns:a16="http://schemas.microsoft.com/office/drawing/2014/main" id="{EA730BEB-3FD4-491D-BB50-1B985FDED250}"/>
              </a:ext>
            </a:extLst>
          </p:cNvPr>
          <p:cNvSpPr>
            <a:spLocks noChangeArrowheads="1"/>
          </p:cNvSpPr>
          <p:nvPr/>
        </p:nvSpPr>
        <p:spPr bwMode="auto">
          <a:xfrm>
            <a:off x="3694114" y="153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48" name="Oval 1548">
            <a:extLst>
              <a:ext uri="{FF2B5EF4-FFF2-40B4-BE49-F238E27FC236}">
                <a16:creationId xmlns:a16="http://schemas.microsoft.com/office/drawing/2014/main" id="{AAD89132-23BE-4249-A075-F8FBB688DCCF}"/>
              </a:ext>
            </a:extLst>
          </p:cNvPr>
          <p:cNvSpPr>
            <a:spLocks noChangeArrowheads="1"/>
          </p:cNvSpPr>
          <p:nvPr/>
        </p:nvSpPr>
        <p:spPr bwMode="auto">
          <a:xfrm>
            <a:off x="3765551" y="153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49" name="Oval 1549">
            <a:extLst>
              <a:ext uri="{FF2B5EF4-FFF2-40B4-BE49-F238E27FC236}">
                <a16:creationId xmlns:a16="http://schemas.microsoft.com/office/drawing/2014/main" id="{43CFB0BC-F3D2-4E0A-A1E8-4D41AB84FBD5}"/>
              </a:ext>
            </a:extLst>
          </p:cNvPr>
          <p:cNvSpPr>
            <a:spLocks noChangeArrowheads="1"/>
          </p:cNvSpPr>
          <p:nvPr/>
        </p:nvSpPr>
        <p:spPr bwMode="auto">
          <a:xfrm>
            <a:off x="3789364" y="146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50" name="Oval 1550">
            <a:extLst>
              <a:ext uri="{FF2B5EF4-FFF2-40B4-BE49-F238E27FC236}">
                <a16:creationId xmlns:a16="http://schemas.microsoft.com/office/drawing/2014/main" id="{6C784621-A9C3-4A4E-8FA0-9DE03B08412F}"/>
              </a:ext>
            </a:extLst>
          </p:cNvPr>
          <p:cNvSpPr>
            <a:spLocks noChangeArrowheads="1"/>
          </p:cNvSpPr>
          <p:nvPr/>
        </p:nvSpPr>
        <p:spPr bwMode="auto">
          <a:xfrm>
            <a:off x="3690939" y="147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51" name="Oval 1551">
            <a:extLst>
              <a:ext uri="{FF2B5EF4-FFF2-40B4-BE49-F238E27FC236}">
                <a16:creationId xmlns:a16="http://schemas.microsoft.com/office/drawing/2014/main" id="{0821E6B5-0419-442B-9065-FCA6082E31F0}"/>
              </a:ext>
            </a:extLst>
          </p:cNvPr>
          <p:cNvSpPr>
            <a:spLocks noChangeArrowheads="1"/>
          </p:cNvSpPr>
          <p:nvPr/>
        </p:nvSpPr>
        <p:spPr bwMode="auto">
          <a:xfrm>
            <a:off x="3525839"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52" name="Oval 1552">
            <a:extLst>
              <a:ext uri="{FF2B5EF4-FFF2-40B4-BE49-F238E27FC236}">
                <a16:creationId xmlns:a16="http://schemas.microsoft.com/office/drawing/2014/main" id="{6002D15F-BF4B-46D9-93FB-8BF6D823E1C0}"/>
              </a:ext>
            </a:extLst>
          </p:cNvPr>
          <p:cNvSpPr>
            <a:spLocks noChangeArrowheads="1"/>
          </p:cNvSpPr>
          <p:nvPr/>
        </p:nvSpPr>
        <p:spPr bwMode="auto">
          <a:xfrm>
            <a:off x="3763964"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53" name="Oval 1553">
            <a:extLst>
              <a:ext uri="{FF2B5EF4-FFF2-40B4-BE49-F238E27FC236}">
                <a16:creationId xmlns:a16="http://schemas.microsoft.com/office/drawing/2014/main" id="{BB2ECFA6-B317-4957-B07F-BBFBA6791095}"/>
              </a:ext>
            </a:extLst>
          </p:cNvPr>
          <p:cNvSpPr>
            <a:spLocks noChangeArrowheads="1"/>
          </p:cNvSpPr>
          <p:nvPr/>
        </p:nvSpPr>
        <p:spPr bwMode="auto">
          <a:xfrm>
            <a:off x="3303589" y="822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54" name="Oval 1554">
            <a:extLst>
              <a:ext uri="{FF2B5EF4-FFF2-40B4-BE49-F238E27FC236}">
                <a16:creationId xmlns:a16="http://schemas.microsoft.com/office/drawing/2014/main" id="{9A756286-EC6A-4625-B71F-D7B246105787}"/>
              </a:ext>
            </a:extLst>
          </p:cNvPr>
          <p:cNvSpPr>
            <a:spLocks noChangeArrowheads="1"/>
          </p:cNvSpPr>
          <p:nvPr/>
        </p:nvSpPr>
        <p:spPr bwMode="auto">
          <a:xfrm>
            <a:off x="3395664" y="86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55" name="Oval 1555">
            <a:extLst>
              <a:ext uri="{FF2B5EF4-FFF2-40B4-BE49-F238E27FC236}">
                <a16:creationId xmlns:a16="http://schemas.microsoft.com/office/drawing/2014/main" id="{35ABF0D0-50C2-4820-9709-62AF3DF051E2}"/>
              </a:ext>
            </a:extLst>
          </p:cNvPr>
          <p:cNvSpPr>
            <a:spLocks noChangeArrowheads="1"/>
          </p:cNvSpPr>
          <p:nvPr/>
        </p:nvSpPr>
        <p:spPr bwMode="auto">
          <a:xfrm>
            <a:off x="3390901" y="808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56" name="Oval 1556">
            <a:extLst>
              <a:ext uri="{FF2B5EF4-FFF2-40B4-BE49-F238E27FC236}">
                <a16:creationId xmlns:a16="http://schemas.microsoft.com/office/drawing/2014/main" id="{8AB0C9D7-F1E6-47B3-99AA-DA723A87D694}"/>
              </a:ext>
            </a:extLst>
          </p:cNvPr>
          <p:cNvSpPr>
            <a:spLocks noChangeArrowheads="1"/>
          </p:cNvSpPr>
          <p:nvPr/>
        </p:nvSpPr>
        <p:spPr bwMode="auto">
          <a:xfrm>
            <a:off x="2862264" y="88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57" name="Oval 1557">
            <a:extLst>
              <a:ext uri="{FF2B5EF4-FFF2-40B4-BE49-F238E27FC236}">
                <a16:creationId xmlns:a16="http://schemas.microsoft.com/office/drawing/2014/main" id="{FF45953E-E68C-4E0A-BD00-52323A69009E}"/>
              </a:ext>
            </a:extLst>
          </p:cNvPr>
          <p:cNvSpPr>
            <a:spLocks noChangeArrowheads="1"/>
          </p:cNvSpPr>
          <p:nvPr/>
        </p:nvSpPr>
        <p:spPr bwMode="auto">
          <a:xfrm>
            <a:off x="3155951" y="827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58" name="Oval 1558">
            <a:extLst>
              <a:ext uri="{FF2B5EF4-FFF2-40B4-BE49-F238E27FC236}">
                <a16:creationId xmlns:a16="http://schemas.microsoft.com/office/drawing/2014/main" id="{14EE221C-4F8F-42A2-8937-1B69CB2902DF}"/>
              </a:ext>
            </a:extLst>
          </p:cNvPr>
          <p:cNvSpPr>
            <a:spLocks noChangeArrowheads="1"/>
          </p:cNvSpPr>
          <p:nvPr/>
        </p:nvSpPr>
        <p:spPr bwMode="auto">
          <a:xfrm>
            <a:off x="3467101" y="79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59" name="Oval 1559">
            <a:extLst>
              <a:ext uri="{FF2B5EF4-FFF2-40B4-BE49-F238E27FC236}">
                <a16:creationId xmlns:a16="http://schemas.microsoft.com/office/drawing/2014/main" id="{F6371EA7-0346-4AF2-8010-49D290B0CE72}"/>
              </a:ext>
            </a:extLst>
          </p:cNvPr>
          <p:cNvSpPr>
            <a:spLocks noChangeArrowheads="1"/>
          </p:cNvSpPr>
          <p:nvPr/>
        </p:nvSpPr>
        <p:spPr bwMode="auto">
          <a:xfrm>
            <a:off x="3573464" y="75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60" name="Oval 1560">
            <a:extLst>
              <a:ext uri="{FF2B5EF4-FFF2-40B4-BE49-F238E27FC236}">
                <a16:creationId xmlns:a16="http://schemas.microsoft.com/office/drawing/2014/main" id="{111FDC41-A7D5-44D5-ABA2-27542205A905}"/>
              </a:ext>
            </a:extLst>
          </p:cNvPr>
          <p:cNvSpPr>
            <a:spLocks noChangeArrowheads="1"/>
          </p:cNvSpPr>
          <p:nvPr/>
        </p:nvSpPr>
        <p:spPr bwMode="auto">
          <a:xfrm>
            <a:off x="3717926" y="83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61" name="Oval 1561">
            <a:extLst>
              <a:ext uri="{FF2B5EF4-FFF2-40B4-BE49-F238E27FC236}">
                <a16:creationId xmlns:a16="http://schemas.microsoft.com/office/drawing/2014/main" id="{433ABEC1-CCEE-4F13-8B89-ED1269D660E7}"/>
              </a:ext>
            </a:extLst>
          </p:cNvPr>
          <p:cNvSpPr>
            <a:spLocks noChangeArrowheads="1"/>
          </p:cNvSpPr>
          <p:nvPr/>
        </p:nvSpPr>
        <p:spPr bwMode="auto">
          <a:xfrm>
            <a:off x="3676651" y="80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62" name="Oval 1562">
            <a:extLst>
              <a:ext uri="{FF2B5EF4-FFF2-40B4-BE49-F238E27FC236}">
                <a16:creationId xmlns:a16="http://schemas.microsoft.com/office/drawing/2014/main" id="{9097F3FE-C5E9-4692-B693-E0EACD475888}"/>
              </a:ext>
            </a:extLst>
          </p:cNvPr>
          <p:cNvSpPr>
            <a:spLocks noChangeArrowheads="1"/>
          </p:cNvSpPr>
          <p:nvPr/>
        </p:nvSpPr>
        <p:spPr bwMode="auto">
          <a:xfrm>
            <a:off x="3813176" y="77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63" name="Oval 1563">
            <a:extLst>
              <a:ext uri="{FF2B5EF4-FFF2-40B4-BE49-F238E27FC236}">
                <a16:creationId xmlns:a16="http://schemas.microsoft.com/office/drawing/2014/main" id="{FFD99DB6-17CE-4B8E-9406-33CFF9EC389F}"/>
              </a:ext>
            </a:extLst>
          </p:cNvPr>
          <p:cNvSpPr>
            <a:spLocks noChangeArrowheads="1"/>
          </p:cNvSpPr>
          <p:nvPr/>
        </p:nvSpPr>
        <p:spPr bwMode="auto">
          <a:xfrm>
            <a:off x="3711576" y="91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64" name="Oval 1564">
            <a:extLst>
              <a:ext uri="{FF2B5EF4-FFF2-40B4-BE49-F238E27FC236}">
                <a16:creationId xmlns:a16="http://schemas.microsoft.com/office/drawing/2014/main" id="{B067EE9D-29E6-49D1-8CAF-BC10A764B9EF}"/>
              </a:ext>
            </a:extLst>
          </p:cNvPr>
          <p:cNvSpPr>
            <a:spLocks noChangeArrowheads="1"/>
          </p:cNvSpPr>
          <p:nvPr/>
        </p:nvSpPr>
        <p:spPr bwMode="auto">
          <a:xfrm>
            <a:off x="3722689"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65" name="Oval 1565">
            <a:extLst>
              <a:ext uri="{FF2B5EF4-FFF2-40B4-BE49-F238E27FC236}">
                <a16:creationId xmlns:a16="http://schemas.microsoft.com/office/drawing/2014/main" id="{B327B2A3-75EC-42BD-BC90-FC754C433AAA}"/>
              </a:ext>
            </a:extLst>
          </p:cNvPr>
          <p:cNvSpPr>
            <a:spLocks noChangeArrowheads="1"/>
          </p:cNvSpPr>
          <p:nvPr/>
        </p:nvSpPr>
        <p:spPr bwMode="auto">
          <a:xfrm>
            <a:off x="3859214" y="118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66" name="Oval 1566">
            <a:extLst>
              <a:ext uri="{FF2B5EF4-FFF2-40B4-BE49-F238E27FC236}">
                <a16:creationId xmlns:a16="http://schemas.microsoft.com/office/drawing/2014/main" id="{0540A126-8461-4C24-A4C9-CB8BEF1257EE}"/>
              </a:ext>
            </a:extLst>
          </p:cNvPr>
          <p:cNvSpPr>
            <a:spLocks noChangeArrowheads="1"/>
          </p:cNvSpPr>
          <p:nvPr/>
        </p:nvSpPr>
        <p:spPr bwMode="auto">
          <a:xfrm>
            <a:off x="3641726" y="13271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67" name="Oval 1567">
            <a:extLst>
              <a:ext uri="{FF2B5EF4-FFF2-40B4-BE49-F238E27FC236}">
                <a16:creationId xmlns:a16="http://schemas.microsoft.com/office/drawing/2014/main" id="{41DAC941-BF92-4A99-BC96-0BFD3A2123BE}"/>
              </a:ext>
            </a:extLst>
          </p:cNvPr>
          <p:cNvSpPr>
            <a:spLocks noChangeArrowheads="1"/>
          </p:cNvSpPr>
          <p:nvPr/>
        </p:nvSpPr>
        <p:spPr bwMode="auto">
          <a:xfrm>
            <a:off x="3630614" y="113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68" name="Oval 1568">
            <a:extLst>
              <a:ext uri="{FF2B5EF4-FFF2-40B4-BE49-F238E27FC236}">
                <a16:creationId xmlns:a16="http://schemas.microsoft.com/office/drawing/2014/main" id="{C46529D2-B02E-4392-9DAE-5D4CB5C43ABF}"/>
              </a:ext>
            </a:extLst>
          </p:cNvPr>
          <p:cNvSpPr>
            <a:spLocks noChangeArrowheads="1"/>
          </p:cNvSpPr>
          <p:nvPr/>
        </p:nvSpPr>
        <p:spPr bwMode="auto">
          <a:xfrm>
            <a:off x="3644901" y="108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69" name="Oval 1569">
            <a:extLst>
              <a:ext uri="{FF2B5EF4-FFF2-40B4-BE49-F238E27FC236}">
                <a16:creationId xmlns:a16="http://schemas.microsoft.com/office/drawing/2014/main" id="{D79E1339-B44A-44D8-92A8-FECB039F822B}"/>
              </a:ext>
            </a:extLst>
          </p:cNvPr>
          <p:cNvSpPr>
            <a:spLocks noChangeArrowheads="1"/>
          </p:cNvSpPr>
          <p:nvPr/>
        </p:nvSpPr>
        <p:spPr bwMode="auto">
          <a:xfrm>
            <a:off x="3228976" y="1265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70" name="Oval 1570">
            <a:extLst>
              <a:ext uri="{FF2B5EF4-FFF2-40B4-BE49-F238E27FC236}">
                <a16:creationId xmlns:a16="http://schemas.microsoft.com/office/drawing/2014/main" id="{F6ECE215-3D96-4F15-B416-3A5B37F95229}"/>
              </a:ext>
            </a:extLst>
          </p:cNvPr>
          <p:cNvSpPr>
            <a:spLocks noChangeArrowheads="1"/>
          </p:cNvSpPr>
          <p:nvPr/>
        </p:nvSpPr>
        <p:spPr bwMode="auto">
          <a:xfrm>
            <a:off x="3659189"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71" name="Oval 1571">
            <a:extLst>
              <a:ext uri="{FF2B5EF4-FFF2-40B4-BE49-F238E27FC236}">
                <a16:creationId xmlns:a16="http://schemas.microsoft.com/office/drawing/2014/main" id="{E0D59B88-9CD6-460F-AF3C-7AA77411F7A8}"/>
              </a:ext>
            </a:extLst>
          </p:cNvPr>
          <p:cNvSpPr>
            <a:spLocks noChangeArrowheads="1"/>
          </p:cNvSpPr>
          <p:nvPr/>
        </p:nvSpPr>
        <p:spPr bwMode="auto">
          <a:xfrm>
            <a:off x="2884489" y="1136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72" name="Oval 1572">
            <a:extLst>
              <a:ext uri="{FF2B5EF4-FFF2-40B4-BE49-F238E27FC236}">
                <a16:creationId xmlns:a16="http://schemas.microsoft.com/office/drawing/2014/main" id="{371EEFF2-7A25-4C64-AE24-AC1AC31F56BF}"/>
              </a:ext>
            </a:extLst>
          </p:cNvPr>
          <p:cNvSpPr>
            <a:spLocks noChangeArrowheads="1"/>
          </p:cNvSpPr>
          <p:nvPr/>
        </p:nvSpPr>
        <p:spPr bwMode="auto">
          <a:xfrm>
            <a:off x="2782889"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73" name="Oval 1573">
            <a:extLst>
              <a:ext uri="{FF2B5EF4-FFF2-40B4-BE49-F238E27FC236}">
                <a16:creationId xmlns:a16="http://schemas.microsoft.com/office/drawing/2014/main" id="{87580E14-B799-49F4-830E-BFA4566A9096}"/>
              </a:ext>
            </a:extLst>
          </p:cNvPr>
          <p:cNvSpPr>
            <a:spLocks noChangeArrowheads="1"/>
          </p:cNvSpPr>
          <p:nvPr/>
        </p:nvSpPr>
        <p:spPr bwMode="auto">
          <a:xfrm>
            <a:off x="2803526"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74" name="Oval 1574">
            <a:extLst>
              <a:ext uri="{FF2B5EF4-FFF2-40B4-BE49-F238E27FC236}">
                <a16:creationId xmlns:a16="http://schemas.microsoft.com/office/drawing/2014/main" id="{CF245101-D05C-4C65-83E1-62F1B08E90AB}"/>
              </a:ext>
            </a:extLst>
          </p:cNvPr>
          <p:cNvSpPr>
            <a:spLocks noChangeArrowheads="1"/>
          </p:cNvSpPr>
          <p:nvPr/>
        </p:nvSpPr>
        <p:spPr bwMode="auto">
          <a:xfrm>
            <a:off x="3808414" y="14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75" name="Oval 1575">
            <a:extLst>
              <a:ext uri="{FF2B5EF4-FFF2-40B4-BE49-F238E27FC236}">
                <a16:creationId xmlns:a16="http://schemas.microsoft.com/office/drawing/2014/main" id="{019F61DD-DFAE-438F-B456-30F37E18C77C}"/>
              </a:ext>
            </a:extLst>
          </p:cNvPr>
          <p:cNvSpPr>
            <a:spLocks noChangeArrowheads="1"/>
          </p:cNvSpPr>
          <p:nvPr/>
        </p:nvSpPr>
        <p:spPr bwMode="auto">
          <a:xfrm>
            <a:off x="3270251" y="145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76" name="Oval 1576">
            <a:extLst>
              <a:ext uri="{FF2B5EF4-FFF2-40B4-BE49-F238E27FC236}">
                <a16:creationId xmlns:a16="http://schemas.microsoft.com/office/drawing/2014/main" id="{DD1C6154-29DB-4921-A194-A0DA8FFCE3BE}"/>
              </a:ext>
            </a:extLst>
          </p:cNvPr>
          <p:cNvSpPr>
            <a:spLocks noChangeArrowheads="1"/>
          </p:cNvSpPr>
          <p:nvPr/>
        </p:nvSpPr>
        <p:spPr bwMode="auto">
          <a:xfrm>
            <a:off x="3582989" y="138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77" name="Oval 1577">
            <a:extLst>
              <a:ext uri="{FF2B5EF4-FFF2-40B4-BE49-F238E27FC236}">
                <a16:creationId xmlns:a16="http://schemas.microsoft.com/office/drawing/2014/main" id="{C0DBD812-8382-4494-AB1C-FB0D7E8258F5}"/>
              </a:ext>
            </a:extLst>
          </p:cNvPr>
          <p:cNvSpPr>
            <a:spLocks noChangeArrowheads="1"/>
          </p:cNvSpPr>
          <p:nvPr/>
        </p:nvSpPr>
        <p:spPr bwMode="auto">
          <a:xfrm>
            <a:off x="3636964" y="94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78" name="Oval 1578">
            <a:extLst>
              <a:ext uri="{FF2B5EF4-FFF2-40B4-BE49-F238E27FC236}">
                <a16:creationId xmlns:a16="http://schemas.microsoft.com/office/drawing/2014/main" id="{812E204C-D901-493A-9197-DD78C0AB3D35}"/>
              </a:ext>
            </a:extLst>
          </p:cNvPr>
          <p:cNvSpPr>
            <a:spLocks noChangeArrowheads="1"/>
          </p:cNvSpPr>
          <p:nvPr/>
        </p:nvSpPr>
        <p:spPr bwMode="auto">
          <a:xfrm>
            <a:off x="3879851"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79" name="Oval 1579">
            <a:extLst>
              <a:ext uri="{FF2B5EF4-FFF2-40B4-BE49-F238E27FC236}">
                <a16:creationId xmlns:a16="http://schemas.microsoft.com/office/drawing/2014/main" id="{41C74C5C-9094-433E-8C2B-FD9259D23B2A}"/>
              </a:ext>
            </a:extLst>
          </p:cNvPr>
          <p:cNvSpPr>
            <a:spLocks noChangeArrowheads="1"/>
          </p:cNvSpPr>
          <p:nvPr/>
        </p:nvSpPr>
        <p:spPr bwMode="auto">
          <a:xfrm>
            <a:off x="3871914" y="110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80" name="Oval 1580">
            <a:extLst>
              <a:ext uri="{FF2B5EF4-FFF2-40B4-BE49-F238E27FC236}">
                <a16:creationId xmlns:a16="http://schemas.microsoft.com/office/drawing/2014/main" id="{81A217A9-16AF-4EDA-905B-4969F0506E76}"/>
              </a:ext>
            </a:extLst>
          </p:cNvPr>
          <p:cNvSpPr>
            <a:spLocks noChangeArrowheads="1"/>
          </p:cNvSpPr>
          <p:nvPr/>
        </p:nvSpPr>
        <p:spPr bwMode="auto">
          <a:xfrm>
            <a:off x="3895726" y="140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81" name="Oval 1581">
            <a:extLst>
              <a:ext uri="{FF2B5EF4-FFF2-40B4-BE49-F238E27FC236}">
                <a16:creationId xmlns:a16="http://schemas.microsoft.com/office/drawing/2014/main" id="{EF299AAC-4D46-4DE2-B55E-635D094A3BB5}"/>
              </a:ext>
            </a:extLst>
          </p:cNvPr>
          <p:cNvSpPr>
            <a:spLocks noChangeArrowheads="1"/>
          </p:cNvSpPr>
          <p:nvPr/>
        </p:nvSpPr>
        <p:spPr bwMode="auto">
          <a:xfrm>
            <a:off x="3871913" y="16017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82" name="Oval 1582">
            <a:extLst>
              <a:ext uri="{FF2B5EF4-FFF2-40B4-BE49-F238E27FC236}">
                <a16:creationId xmlns:a16="http://schemas.microsoft.com/office/drawing/2014/main" id="{E736D156-066C-4A00-BDAF-A44E9C7C1647}"/>
              </a:ext>
            </a:extLst>
          </p:cNvPr>
          <p:cNvSpPr>
            <a:spLocks noChangeArrowheads="1"/>
          </p:cNvSpPr>
          <p:nvPr/>
        </p:nvSpPr>
        <p:spPr bwMode="auto">
          <a:xfrm>
            <a:off x="2846389" y="126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83" name="Oval 1583">
            <a:extLst>
              <a:ext uri="{FF2B5EF4-FFF2-40B4-BE49-F238E27FC236}">
                <a16:creationId xmlns:a16="http://schemas.microsoft.com/office/drawing/2014/main" id="{68423E0E-4F90-49FD-AA41-062AF8FB0D80}"/>
              </a:ext>
            </a:extLst>
          </p:cNvPr>
          <p:cNvSpPr>
            <a:spLocks noChangeArrowheads="1"/>
          </p:cNvSpPr>
          <p:nvPr/>
        </p:nvSpPr>
        <p:spPr bwMode="auto">
          <a:xfrm>
            <a:off x="3862389" y="133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84" name="Oval 1584">
            <a:extLst>
              <a:ext uri="{FF2B5EF4-FFF2-40B4-BE49-F238E27FC236}">
                <a16:creationId xmlns:a16="http://schemas.microsoft.com/office/drawing/2014/main" id="{4A9712D5-BB55-4C64-BEE8-A28E65211827}"/>
              </a:ext>
            </a:extLst>
          </p:cNvPr>
          <p:cNvSpPr>
            <a:spLocks noChangeArrowheads="1"/>
          </p:cNvSpPr>
          <p:nvPr/>
        </p:nvSpPr>
        <p:spPr bwMode="auto">
          <a:xfrm>
            <a:off x="3438526" y="171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85" name="Oval 1585">
            <a:extLst>
              <a:ext uri="{FF2B5EF4-FFF2-40B4-BE49-F238E27FC236}">
                <a16:creationId xmlns:a16="http://schemas.microsoft.com/office/drawing/2014/main" id="{8E45DAF6-2945-4856-9D83-5D7FBF36BD81}"/>
              </a:ext>
            </a:extLst>
          </p:cNvPr>
          <p:cNvSpPr>
            <a:spLocks noChangeArrowheads="1"/>
          </p:cNvSpPr>
          <p:nvPr/>
        </p:nvSpPr>
        <p:spPr bwMode="auto">
          <a:xfrm>
            <a:off x="3757614" y="1287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86" name="Oval 1586">
            <a:extLst>
              <a:ext uri="{FF2B5EF4-FFF2-40B4-BE49-F238E27FC236}">
                <a16:creationId xmlns:a16="http://schemas.microsoft.com/office/drawing/2014/main" id="{00032D98-7E8C-4E55-BC82-984CDB2274A3}"/>
              </a:ext>
            </a:extLst>
          </p:cNvPr>
          <p:cNvSpPr>
            <a:spLocks noChangeArrowheads="1"/>
          </p:cNvSpPr>
          <p:nvPr/>
        </p:nvSpPr>
        <p:spPr bwMode="auto">
          <a:xfrm>
            <a:off x="3924301" y="106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87" name="Oval 1587">
            <a:extLst>
              <a:ext uri="{FF2B5EF4-FFF2-40B4-BE49-F238E27FC236}">
                <a16:creationId xmlns:a16="http://schemas.microsoft.com/office/drawing/2014/main" id="{05D0D817-47DD-4042-AB32-B9C8FE1939B8}"/>
              </a:ext>
            </a:extLst>
          </p:cNvPr>
          <p:cNvSpPr>
            <a:spLocks noChangeArrowheads="1"/>
          </p:cNvSpPr>
          <p:nvPr/>
        </p:nvSpPr>
        <p:spPr bwMode="auto">
          <a:xfrm>
            <a:off x="3470276" y="106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88" name="Oval 1588">
            <a:extLst>
              <a:ext uri="{FF2B5EF4-FFF2-40B4-BE49-F238E27FC236}">
                <a16:creationId xmlns:a16="http://schemas.microsoft.com/office/drawing/2014/main" id="{44153AE1-0135-4D02-A6E9-42A74EB9E3D8}"/>
              </a:ext>
            </a:extLst>
          </p:cNvPr>
          <p:cNvSpPr>
            <a:spLocks noChangeArrowheads="1"/>
          </p:cNvSpPr>
          <p:nvPr/>
        </p:nvSpPr>
        <p:spPr bwMode="auto">
          <a:xfrm>
            <a:off x="3889376" y="100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89" name="Oval 1589">
            <a:extLst>
              <a:ext uri="{FF2B5EF4-FFF2-40B4-BE49-F238E27FC236}">
                <a16:creationId xmlns:a16="http://schemas.microsoft.com/office/drawing/2014/main" id="{79EFE1D3-EC6E-42B2-BD8A-D4E1C27F507A}"/>
              </a:ext>
            </a:extLst>
          </p:cNvPr>
          <p:cNvSpPr>
            <a:spLocks noChangeArrowheads="1"/>
          </p:cNvSpPr>
          <p:nvPr/>
        </p:nvSpPr>
        <p:spPr bwMode="auto">
          <a:xfrm>
            <a:off x="3648076" y="74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90" name="Oval 1590">
            <a:extLst>
              <a:ext uri="{FF2B5EF4-FFF2-40B4-BE49-F238E27FC236}">
                <a16:creationId xmlns:a16="http://schemas.microsoft.com/office/drawing/2014/main" id="{4355AFAB-C78E-411D-88CF-926684356C6D}"/>
              </a:ext>
            </a:extLst>
          </p:cNvPr>
          <p:cNvSpPr>
            <a:spLocks noChangeArrowheads="1"/>
          </p:cNvSpPr>
          <p:nvPr/>
        </p:nvSpPr>
        <p:spPr bwMode="auto">
          <a:xfrm>
            <a:off x="4016376" y="118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91" name="Oval 1591">
            <a:extLst>
              <a:ext uri="{FF2B5EF4-FFF2-40B4-BE49-F238E27FC236}">
                <a16:creationId xmlns:a16="http://schemas.microsoft.com/office/drawing/2014/main" id="{2022E448-1C7A-40A4-8B94-00EC61F2B2F4}"/>
              </a:ext>
            </a:extLst>
          </p:cNvPr>
          <p:cNvSpPr>
            <a:spLocks noChangeArrowheads="1"/>
          </p:cNvSpPr>
          <p:nvPr/>
        </p:nvSpPr>
        <p:spPr bwMode="auto">
          <a:xfrm>
            <a:off x="3944939" y="93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92" name="Oval 1592">
            <a:extLst>
              <a:ext uri="{FF2B5EF4-FFF2-40B4-BE49-F238E27FC236}">
                <a16:creationId xmlns:a16="http://schemas.microsoft.com/office/drawing/2014/main" id="{F79C40FF-67D5-4829-A05E-9FD6D961F1E9}"/>
              </a:ext>
            </a:extLst>
          </p:cNvPr>
          <p:cNvSpPr>
            <a:spLocks noChangeArrowheads="1"/>
          </p:cNvSpPr>
          <p:nvPr/>
        </p:nvSpPr>
        <p:spPr bwMode="auto">
          <a:xfrm>
            <a:off x="3957639"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93" name="Oval 1593">
            <a:extLst>
              <a:ext uri="{FF2B5EF4-FFF2-40B4-BE49-F238E27FC236}">
                <a16:creationId xmlns:a16="http://schemas.microsoft.com/office/drawing/2014/main" id="{423AE9BE-C5E5-4A68-B8AC-64E1CB7C1AB5}"/>
              </a:ext>
            </a:extLst>
          </p:cNvPr>
          <p:cNvSpPr>
            <a:spLocks noChangeArrowheads="1"/>
          </p:cNvSpPr>
          <p:nvPr/>
        </p:nvSpPr>
        <p:spPr bwMode="auto">
          <a:xfrm>
            <a:off x="4006851" y="141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94" name="Oval 1594">
            <a:extLst>
              <a:ext uri="{FF2B5EF4-FFF2-40B4-BE49-F238E27FC236}">
                <a16:creationId xmlns:a16="http://schemas.microsoft.com/office/drawing/2014/main" id="{1DD43DA7-9467-403F-870B-D735CDA03F4C}"/>
              </a:ext>
            </a:extLst>
          </p:cNvPr>
          <p:cNvSpPr>
            <a:spLocks noChangeArrowheads="1"/>
          </p:cNvSpPr>
          <p:nvPr/>
        </p:nvSpPr>
        <p:spPr bwMode="auto">
          <a:xfrm>
            <a:off x="3968751"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95" name="Oval 1595">
            <a:extLst>
              <a:ext uri="{FF2B5EF4-FFF2-40B4-BE49-F238E27FC236}">
                <a16:creationId xmlns:a16="http://schemas.microsoft.com/office/drawing/2014/main" id="{F7081E10-7A13-493D-BBE8-15591679ECCC}"/>
              </a:ext>
            </a:extLst>
          </p:cNvPr>
          <p:cNvSpPr>
            <a:spLocks noChangeArrowheads="1"/>
          </p:cNvSpPr>
          <p:nvPr/>
        </p:nvSpPr>
        <p:spPr bwMode="auto">
          <a:xfrm>
            <a:off x="3081339" y="102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96" name="Oval 1596">
            <a:extLst>
              <a:ext uri="{FF2B5EF4-FFF2-40B4-BE49-F238E27FC236}">
                <a16:creationId xmlns:a16="http://schemas.microsoft.com/office/drawing/2014/main" id="{A04AAA49-5D35-4A4B-82FF-F72F60C3B29F}"/>
              </a:ext>
            </a:extLst>
          </p:cNvPr>
          <p:cNvSpPr>
            <a:spLocks noChangeArrowheads="1"/>
          </p:cNvSpPr>
          <p:nvPr/>
        </p:nvSpPr>
        <p:spPr bwMode="auto">
          <a:xfrm>
            <a:off x="2800351" y="854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97" name="Oval 1597">
            <a:extLst>
              <a:ext uri="{FF2B5EF4-FFF2-40B4-BE49-F238E27FC236}">
                <a16:creationId xmlns:a16="http://schemas.microsoft.com/office/drawing/2014/main" id="{D24D2290-0CA4-44B4-AC29-7F0C98C2AA3F}"/>
              </a:ext>
            </a:extLst>
          </p:cNvPr>
          <p:cNvSpPr>
            <a:spLocks noChangeArrowheads="1"/>
          </p:cNvSpPr>
          <p:nvPr/>
        </p:nvSpPr>
        <p:spPr bwMode="auto">
          <a:xfrm>
            <a:off x="2932114" y="1196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98" name="Oval 1598">
            <a:extLst>
              <a:ext uri="{FF2B5EF4-FFF2-40B4-BE49-F238E27FC236}">
                <a16:creationId xmlns:a16="http://schemas.microsoft.com/office/drawing/2014/main" id="{BA9726D8-CFA4-4453-95A4-8097EC3F85EA}"/>
              </a:ext>
            </a:extLst>
          </p:cNvPr>
          <p:cNvSpPr>
            <a:spLocks noChangeArrowheads="1"/>
          </p:cNvSpPr>
          <p:nvPr/>
        </p:nvSpPr>
        <p:spPr bwMode="auto">
          <a:xfrm>
            <a:off x="2717801" y="154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99" name="Oval 1599">
            <a:extLst>
              <a:ext uri="{FF2B5EF4-FFF2-40B4-BE49-F238E27FC236}">
                <a16:creationId xmlns:a16="http://schemas.microsoft.com/office/drawing/2014/main" id="{385E45FD-64C9-4D23-9191-EA80EB95D28E}"/>
              </a:ext>
            </a:extLst>
          </p:cNvPr>
          <p:cNvSpPr>
            <a:spLocks noChangeArrowheads="1"/>
          </p:cNvSpPr>
          <p:nvPr/>
        </p:nvSpPr>
        <p:spPr bwMode="auto">
          <a:xfrm>
            <a:off x="2646364" y="133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200" name="Oval 1600">
            <a:extLst>
              <a:ext uri="{FF2B5EF4-FFF2-40B4-BE49-F238E27FC236}">
                <a16:creationId xmlns:a16="http://schemas.microsoft.com/office/drawing/2014/main" id="{D41115DC-2EB3-4CEA-858F-DB58098D0001}"/>
              </a:ext>
            </a:extLst>
          </p:cNvPr>
          <p:cNvSpPr>
            <a:spLocks noChangeArrowheads="1"/>
          </p:cNvSpPr>
          <p:nvPr/>
        </p:nvSpPr>
        <p:spPr bwMode="auto">
          <a:xfrm>
            <a:off x="3535363" y="14859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201" name="Oval 1601">
            <a:extLst>
              <a:ext uri="{FF2B5EF4-FFF2-40B4-BE49-F238E27FC236}">
                <a16:creationId xmlns:a16="http://schemas.microsoft.com/office/drawing/2014/main" id="{71F58753-A63A-4291-A166-EE93E1202FD2}"/>
              </a:ext>
            </a:extLst>
          </p:cNvPr>
          <p:cNvSpPr>
            <a:spLocks noChangeArrowheads="1"/>
          </p:cNvSpPr>
          <p:nvPr/>
        </p:nvSpPr>
        <p:spPr bwMode="auto">
          <a:xfrm>
            <a:off x="3895726" y="1476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202" name="Oval 1602">
            <a:extLst>
              <a:ext uri="{FF2B5EF4-FFF2-40B4-BE49-F238E27FC236}">
                <a16:creationId xmlns:a16="http://schemas.microsoft.com/office/drawing/2014/main" id="{9729BD39-2B79-4C80-874F-717E4BFAA809}"/>
              </a:ext>
            </a:extLst>
          </p:cNvPr>
          <p:cNvSpPr>
            <a:spLocks noChangeArrowheads="1"/>
          </p:cNvSpPr>
          <p:nvPr/>
        </p:nvSpPr>
        <p:spPr bwMode="auto">
          <a:xfrm>
            <a:off x="4032251" y="134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203" name="Oval 1603">
            <a:extLst>
              <a:ext uri="{FF2B5EF4-FFF2-40B4-BE49-F238E27FC236}">
                <a16:creationId xmlns:a16="http://schemas.microsoft.com/office/drawing/2014/main" id="{EBCCC55C-3125-4106-9F4D-F0E9AF4A7FD5}"/>
              </a:ext>
            </a:extLst>
          </p:cNvPr>
          <p:cNvSpPr>
            <a:spLocks noChangeArrowheads="1"/>
          </p:cNvSpPr>
          <p:nvPr/>
        </p:nvSpPr>
        <p:spPr bwMode="auto">
          <a:xfrm>
            <a:off x="4030664" y="938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204" name="Oval 1604">
            <a:extLst>
              <a:ext uri="{FF2B5EF4-FFF2-40B4-BE49-F238E27FC236}">
                <a16:creationId xmlns:a16="http://schemas.microsoft.com/office/drawing/2014/main" id="{C23D2041-769B-4A47-9366-E8860B4428E5}"/>
              </a:ext>
            </a:extLst>
          </p:cNvPr>
          <p:cNvSpPr>
            <a:spLocks noChangeArrowheads="1"/>
          </p:cNvSpPr>
          <p:nvPr/>
        </p:nvSpPr>
        <p:spPr bwMode="auto">
          <a:xfrm>
            <a:off x="3860801" y="914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205" name="Line 1605">
            <a:extLst>
              <a:ext uri="{FF2B5EF4-FFF2-40B4-BE49-F238E27FC236}">
                <a16:creationId xmlns:a16="http://schemas.microsoft.com/office/drawing/2014/main" id="{7F7D1CAA-2A40-4B1C-967B-ED7FF12914D1}"/>
              </a:ext>
            </a:extLst>
          </p:cNvPr>
          <p:cNvSpPr>
            <a:spLocks noChangeShapeType="1"/>
          </p:cNvSpPr>
          <p:nvPr/>
        </p:nvSpPr>
        <p:spPr bwMode="auto">
          <a:xfrm flipH="1">
            <a:off x="3619500" y="1265238"/>
            <a:ext cx="920750"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5206" name="Line 1606">
            <a:extLst>
              <a:ext uri="{FF2B5EF4-FFF2-40B4-BE49-F238E27FC236}">
                <a16:creationId xmlns:a16="http://schemas.microsoft.com/office/drawing/2014/main" id="{151510E1-64BD-472B-B962-9A1928306B55}"/>
              </a:ext>
            </a:extLst>
          </p:cNvPr>
          <p:cNvSpPr>
            <a:spLocks noChangeShapeType="1"/>
          </p:cNvSpPr>
          <p:nvPr/>
        </p:nvSpPr>
        <p:spPr bwMode="auto">
          <a:xfrm flipH="1">
            <a:off x="3954463" y="4700589"/>
            <a:ext cx="798512" cy="7937"/>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207" name="Text Box 1607">
            <a:extLst>
              <a:ext uri="{FF2B5EF4-FFF2-40B4-BE49-F238E27FC236}">
                <a16:creationId xmlns:a16="http://schemas.microsoft.com/office/drawing/2014/main" id="{59426C8F-3B6A-477D-A1D9-A8A86D8715FE}"/>
              </a:ext>
            </a:extLst>
          </p:cNvPr>
          <p:cNvSpPr txBox="1">
            <a:spLocks noChangeArrowheads="1"/>
          </p:cNvSpPr>
          <p:nvPr/>
        </p:nvSpPr>
        <p:spPr bwMode="auto">
          <a:xfrm>
            <a:off x="4719639" y="4483100"/>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H</a:t>
            </a:r>
            <a:r>
              <a:rPr lang="cs-CZ" altLang="cs-CZ" sz="2400" b="1" baseline="-25000">
                <a:latin typeface="Times New Roman" panose="02020603050405020304" pitchFamily="18" charset="0"/>
              </a:rPr>
              <a:t>2</a:t>
            </a:r>
            <a:r>
              <a:rPr lang="cs-CZ" altLang="cs-CZ" sz="2400" b="1">
                <a:latin typeface="Times New Roman" panose="02020603050405020304" pitchFamily="18" charset="0"/>
              </a:rPr>
              <a:t>O</a:t>
            </a:r>
            <a:endParaRPr lang="cs-CZ" altLang="cs-CZ" sz="2400">
              <a:latin typeface="Times New Roman" panose="02020603050405020304" pitchFamily="18" charset="0"/>
            </a:endParaRPr>
          </a:p>
        </p:txBody>
      </p:sp>
      <p:sp>
        <p:nvSpPr>
          <p:cNvPr id="155208" name="Text Box 1608">
            <a:extLst>
              <a:ext uri="{FF2B5EF4-FFF2-40B4-BE49-F238E27FC236}">
                <a16:creationId xmlns:a16="http://schemas.microsoft.com/office/drawing/2014/main" id="{34B82AC8-9297-4C12-B1F5-1EDC9FB51BA2}"/>
              </a:ext>
            </a:extLst>
          </p:cNvPr>
          <p:cNvSpPr txBox="1">
            <a:spLocks noChangeArrowheads="1"/>
          </p:cNvSpPr>
          <p:nvPr/>
        </p:nvSpPr>
        <p:spPr bwMode="auto">
          <a:xfrm>
            <a:off x="4475164" y="1071563"/>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H</a:t>
            </a:r>
            <a:r>
              <a:rPr lang="cs-CZ" altLang="cs-CZ" sz="2400" b="1" baseline="-25000">
                <a:latin typeface="Times New Roman" panose="02020603050405020304" pitchFamily="18" charset="0"/>
              </a:rPr>
              <a:t>2</a:t>
            </a:r>
            <a:r>
              <a:rPr lang="cs-CZ" altLang="cs-CZ" sz="2400" b="1">
                <a:latin typeface="Times New Roman" panose="02020603050405020304" pitchFamily="18" charset="0"/>
              </a:rPr>
              <a:t>O</a:t>
            </a:r>
            <a:endParaRPr lang="cs-CZ" altLang="cs-CZ" sz="2400">
              <a:latin typeface="Times New Roman" panose="02020603050405020304" pitchFamily="18" charset="0"/>
            </a:endParaRPr>
          </a:p>
        </p:txBody>
      </p:sp>
      <p:sp>
        <p:nvSpPr>
          <p:cNvPr id="155209" name="Text Box 1609">
            <a:extLst>
              <a:ext uri="{FF2B5EF4-FFF2-40B4-BE49-F238E27FC236}">
                <a16:creationId xmlns:a16="http://schemas.microsoft.com/office/drawing/2014/main" id="{C84BB2A1-CC96-4112-B657-3BC5981C3823}"/>
              </a:ext>
            </a:extLst>
          </p:cNvPr>
          <p:cNvSpPr txBox="1">
            <a:spLocks noChangeArrowheads="1"/>
          </p:cNvSpPr>
          <p:nvPr/>
        </p:nvSpPr>
        <p:spPr bwMode="auto">
          <a:xfrm>
            <a:off x="3630614" y="63501"/>
            <a:ext cx="5602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800" b="1">
                <a:latin typeface="Times New Roman" panose="02020603050405020304" pitchFamily="18" charset="0"/>
              </a:rPr>
              <a:t>b) Buňka v hypotonickém prostředí</a:t>
            </a:r>
            <a:endParaRPr lang="cs-CZ" altLang="cs-CZ" sz="2400">
              <a:latin typeface="Times New Roman" panose="02020603050405020304" pitchFamily="18" charset="0"/>
            </a:endParaRPr>
          </a:p>
        </p:txBody>
      </p:sp>
      <p:sp>
        <p:nvSpPr>
          <p:cNvPr id="155210" name="Text Box 1610">
            <a:extLst>
              <a:ext uri="{FF2B5EF4-FFF2-40B4-BE49-F238E27FC236}">
                <a16:creationId xmlns:a16="http://schemas.microsoft.com/office/drawing/2014/main" id="{C9092B89-B734-4F5A-B231-3D5CABB396F8}"/>
              </a:ext>
            </a:extLst>
          </p:cNvPr>
          <p:cNvSpPr txBox="1">
            <a:spLocks noChangeArrowheads="1"/>
          </p:cNvSpPr>
          <p:nvPr/>
        </p:nvSpPr>
        <p:spPr bwMode="auto">
          <a:xfrm>
            <a:off x="5991226" y="1028700"/>
            <a:ext cx="4314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Osmotický přesun vody do buňky</a:t>
            </a:r>
          </a:p>
        </p:txBody>
      </p:sp>
      <p:sp>
        <p:nvSpPr>
          <p:cNvPr id="155211" name="Text Box 1611">
            <a:extLst>
              <a:ext uri="{FF2B5EF4-FFF2-40B4-BE49-F238E27FC236}">
                <a16:creationId xmlns:a16="http://schemas.microsoft.com/office/drawing/2014/main" id="{43F58CB7-EB74-45FA-AA9B-93D468FCBD0C}"/>
              </a:ext>
            </a:extLst>
          </p:cNvPr>
          <p:cNvSpPr txBox="1">
            <a:spLocks noChangeArrowheads="1"/>
          </p:cNvSpPr>
          <p:nvPr/>
        </p:nvSpPr>
        <p:spPr bwMode="auto">
          <a:xfrm>
            <a:off x="5949951" y="2632075"/>
            <a:ext cx="3059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Zvětšení objemu buňky</a:t>
            </a:r>
          </a:p>
        </p:txBody>
      </p:sp>
      <p:sp>
        <p:nvSpPr>
          <p:cNvPr id="155212" name="Text Box 1612">
            <a:extLst>
              <a:ext uri="{FF2B5EF4-FFF2-40B4-BE49-F238E27FC236}">
                <a16:creationId xmlns:a16="http://schemas.microsoft.com/office/drawing/2014/main" id="{3E167662-369D-4C22-BF1C-26EB357B8B9C}"/>
              </a:ext>
            </a:extLst>
          </p:cNvPr>
          <p:cNvSpPr txBox="1">
            <a:spLocks noChangeArrowheads="1"/>
          </p:cNvSpPr>
          <p:nvPr/>
        </p:nvSpPr>
        <p:spPr bwMode="auto">
          <a:xfrm>
            <a:off x="5957888" y="4479926"/>
            <a:ext cx="448712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Aktivní snížení osmotického tlaku </a:t>
            </a:r>
          </a:p>
          <a:p>
            <a:pPr>
              <a:spcBef>
                <a:spcPct val="0"/>
              </a:spcBef>
              <a:buFontTx/>
              <a:buNone/>
            </a:pPr>
            <a:r>
              <a:rPr lang="cs-CZ" altLang="cs-CZ" sz="2400">
                <a:latin typeface="Times New Roman" panose="02020603050405020304" pitchFamily="18" charset="0"/>
              </a:rPr>
              <a:t>v buňce a následný přesun vody</a:t>
            </a:r>
          </a:p>
        </p:txBody>
      </p:sp>
      <p:sp>
        <p:nvSpPr>
          <p:cNvPr id="155213" name="Text Box 1613">
            <a:extLst>
              <a:ext uri="{FF2B5EF4-FFF2-40B4-BE49-F238E27FC236}">
                <a16:creationId xmlns:a16="http://schemas.microsoft.com/office/drawing/2014/main" id="{7CC3CE93-B445-42CB-9FB6-6A71FADBE803}"/>
              </a:ext>
            </a:extLst>
          </p:cNvPr>
          <p:cNvSpPr txBox="1">
            <a:spLocks noChangeArrowheads="1"/>
          </p:cNvSpPr>
          <p:nvPr/>
        </p:nvSpPr>
        <p:spPr bwMode="auto">
          <a:xfrm>
            <a:off x="5918200" y="5684838"/>
            <a:ext cx="42100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Buněčný objem se poněkud sníží</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descr="claudeBernard">
            <a:extLst>
              <a:ext uri="{FF2B5EF4-FFF2-40B4-BE49-F238E27FC236}">
                <a16:creationId xmlns:a16="http://schemas.microsoft.com/office/drawing/2014/main" id="{0A873A2A-2F7D-4512-B30F-1873786141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0014" y="333376"/>
            <a:ext cx="1666875" cy="24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3" name="Text Box 3">
            <a:extLst>
              <a:ext uri="{FF2B5EF4-FFF2-40B4-BE49-F238E27FC236}">
                <a16:creationId xmlns:a16="http://schemas.microsoft.com/office/drawing/2014/main" id="{029E2038-6092-47FB-ABEA-E38EE1E3ADCC}"/>
              </a:ext>
            </a:extLst>
          </p:cNvPr>
          <p:cNvSpPr txBox="1">
            <a:spLocks noChangeArrowheads="1"/>
          </p:cNvSpPr>
          <p:nvPr/>
        </p:nvSpPr>
        <p:spPr bwMode="auto">
          <a:xfrm>
            <a:off x="2474913" y="2874963"/>
            <a:ext cx="21399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a:latin typeface="Times New Roman" panose="02020603050405020304" pitchFamily="18" charset="0"/>
              </a:rPr>
              <a:t>1865 Claude Bernard</a:t>
            </a:r>
          </a:p>
        </p:txBody>
      </p:sp>
      <p:sp>
        <p:nvSpPr>
          <p:cNvPr id="51204" name="Text Box 4">
            <a:extLst>
              <a:ext uri="{FF2B5EF4-FFF2-40B4-BE49-F238E27FC236}">
                <a16:creationId xmlns:a16="http://schemas.microsoft.com/office/drawing/2014/main" id="{1DA17261-E32B-4447-864B-3A6D32B9D946}"/>
              </a:ext>
            </a:extLst>
          </p:cNvPr>
          <p:cNvSpPr txBox="1">
            <a:spLocks noChangeArrowheads="1"/>
          </p:cNvSpPr>
          <p:nvPr/>
        </p:nvSpPr>
        <p:spPr bwMode="auto">
          <a:xfrm>
            <a:off x="6003925" y="1885951"/>
            <a:ext cx="4052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organismu</a:t>
            </a:r>
          </a:p>
        </p:txBody>
      </p:sp>
      <p:pic>
        <p:nvPicPr>
          <p:cNvPr id="51205" name="Picture 5" descr="j0182837">
            <a:extLst>
              <a:ext uri="{FF2B5EF4-FFF2-40B4-BE49-F238E27FC236}">
                <a16:creationId xmlns:a16="http://schemas.microsoft.com/office/drawing/2014/main" id="{8B0AE325-51DA-4FAF-953D-F0B4BFCD90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32401" y="3141663"/>
            <a:ext cx="4233863" cy="277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6" name="Text Box 6">
            <a:extLst>
              <a:ext uri="{FF2B5EF4-FFF2-40B4-BE49-F238E27FC236}">
                <a16:creationId xmlns:a16="http://schemas.microsoft.com/office/drawing/2014/main" id="{168EB622-A52E-48FE-A1AF-35B7A6A1C60A}"/>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buněk</a:t>
            </a:r>
          </a:p>
        </p:txBody>
      </p:sp>
      <p:sp>
        <p:nvSpPr>
          <p:cNvPr id="51207" name="Line 7">
            <a:extLst>
              <a:ext uri="{FF2B5EF4-FFF2-40B4-BE49-F238E27FC236}">
                <a16:creationId xmlns:a16="http://schemas.microsoft.com/office/drawing/2014/main" id="{E91F827A-EF95-445A-9A72-35505E1DF68E}"/>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16424" name="Text Box 8">
            <a:extLst>
              <a:ext uri="{FF2B5EF4-FFF2-40B4-BE49-F238E27FC236}">
                <a16:creationId xmlns:a16="http://schemas.microsoft.com/office/drawing/2014/main" id="{10516958-04C0-4E5A-BED9-4058C5151877}"/>
              </a:ext>
            </a:extLst>
          </p:cNvPr>
          <p:cNvSpPr txBox="1">
            <a:spLocks noChangeArrowheads="1"/>
          </p:cNvSpPr>
          <p:nvPr/>
        </p:nvSpPr>
        <p:spPr bwMode="auto">
          <a:xfrm>
            <a:off x="5303838" y="6092826"/>
            <a:ext cx="301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a:latin typeface="Times New Roman" panose="02020603050405020304" pitchFamily="18" charset="0"/>
              </a:rPr>
              <a:t>= vnitřní prostředí</a:t>
            </a:r>
          </a:p>
        </p:txBody>
      </p:sp>
      <p:sp>
        <p:nvSpPr>
          <p:cNvPr id="316425" name="Text Box 9">
            <a:extLst>
              <a:ext uri="{FF2B5EF4-FFF2-40B4-BE49-F238E27FC236}">
                <a16:creationId xmlns:a16="http://schemas.microsoft.com/office/drawing/2014/main" id="{2CD6B80B-CA9B-46A5-911E-3A5728012BEF}"/>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Jeho </a:t>
            </a:r>
            <a:r>
              <a:rPr lang="cs-CZ" altLang="en-US" sz="2800" b="1">
                <a:latin typeface="Times New Roman" panose="02020603050405020304" pitchFamily="18" charset="0"/>
              </a:rPr>
              <a:t>vlastnosti </a:t>
            </a:r>
          </a:p>
          <a:p>
            <a:pPr eaLnBrk="1" hangingPunct="1"/>
            <a:r>
              <a:rPr lang="cs-CZ" altLang="en-US" sz="2800">
                <a:latin typeface="Times New Roman" panose="02020603050405020304" pitchFamily="18" charset="0"/>
              </a:rPr>
              <a:t>musí umožňovat optimální činnost buněčných struktur</a:t>
            </a:r>
          </a:p>
        </p:txBody>
      </p:sp>
      <p:sp>
        <p:nvSpPr>
          <p:cNvPr id="316426" name="AutoShape 10">
            <a:extLst>
              <a:ext uri="{FF2B5EF4-FFF2-40B4-BE49-F238E27FC236}">
                <a16:creationId xmlns:a16="http://schemas.microsoft.com/office/drawing/2014/main" id="{D72EDB05-3DC9-47F9-98D9-3952FA79D1AE}"/>
              </a:ext>
            </a:extLst>
          </p:cNvPr>
          <p:cNvSpPr>
            <a:spLocks noChangeArrowheads="1"/>
          </p:cNvSpPr>
          <p:nvPr/>
        </p:nvSpPr>
        <p:spPr bwMode="auto">
          <a:xfrm>
            <a:off x="4691064" y="2493964"/>
            <a:ext cx="5976937" cy="1870075"/>
          </a:xfrm>
          <a:prstGeom prst="wedgeEllipseCallout">
            <a:avLst>
              <a:gd name="adj1" fmla="val -56773"/>
              <a:gd name="adj2" fmla="val 54755"/>
            </a:avLst>
          </a:prstGeom>
          <a:solidFill>
            <a:schemeClr val="accent1"/>
          </a:solidFill>
          <a:ln w="9525">
            <a:solidFill>
              <a:schemeClr val="tx1"/>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000">
                <a:latin typeface="Times New Roman" panose="02020603050405020304" pitchFamily="18" charset="0"/>
              </a:rPr>
              <a:t>tj. teplota, objem, osmolarita, pH, iontové složení, koncentrace O</a:t>
            </a:r>
            <a:r>
              <a:rPr lang="cs-CZ" altLang="en-US" sz="2000" baseline="-25000">
                <a:latin typeface="Times New Roman" panose="02020603050405020304" pitchFamily="18" charset="0"/>
              </a:rPr>
              <a:t>2</a:t>
            </a:r>
            <a:r>
              <a:rPr lang="cs-CZ" altLang="en-US" sz="2000">
                <a:latin typeface="Times New Roman" panose="02020603050405020304" pitchFamily="18" charset="0"/>
              </a:rPr>
              <a:t>, CO</a:t>
            </a:r>
            <a:r>
              <a:rPr lang="cs-CZ" altLang="en-US" sz="2000" baseline="-25000">
                <a:latin typeface="Times New Roman" panose="02020603050405020304" pitchFamily="18" charset="0"/>
              </a:rPr>
              <a:t>2</a:t>
            </a:r>
            <a:r>
              <a:rPr lang="cs-CZ" altLang="en-US" sz="2000">
                <a:latin typeface="Times New Roman" panose="02020603050405020304" pitchFamily="18" charset="0"/>
              </a:rPr>
              <a:t>, koncentrace glukózy a dalších živin</a:t>
            </a:r>
          </a:p>
          <a:p>
            <a:pPr algn="ctr" eaLnBrk="1" hangingPunct="1"/>
            <a:endParaRPr lang="cs-CZ" altLang="en-US" sz="2000">
              <a:latin typeface="Times New Roman" panose="02020603050405020304" pitchFamily="18" charset="0"/>
            </a:endParaRPr>
          </a:p>
        </p:txBody>
      </p:sp>
      <p:sp>
        <p:nvSpPr>
          <p:cNvPr id="316427" name="AutoShape 11">
            <a:extLst>
              <a:ext uri="{FF2B5EF4-FFF2-40B4-BE49-F238E27FC236}">
                <a16:creationId xmlns:a16="http://schemas.microsoft.com/office/drawing/2014/main" id="{755CC980-27DA-4CC7-ADE7-4D711BDCB015}"/>
              </a:ext>
            </a:extLst>
          </p:cNvPr>
          <p:cNvSpPr>
            <a:spLocks noChangeArrowheads="1"/>
          </p:cNvSpPr>
          <p:nvPr/>
        </p:nvSpPr>
        <p:spPr bwMode="auto">
          <a:xfrm>
            <a:off x="6527800" y="4005264"/>
            <a:ext cx="4356100" cy="2376487"/>
          </a:xfrm>
          <a:prstGeom prst="cloudCallout">
            <a:avLst>
              <a:gd name="adj1" fmla="val -27148"/>
              <a:gd name="adj2" fmla="val -59019"/>
            </a:avLst>
          </a:prstGeom>
          <a:solidFill>
            <a:schemeClr val="accent1"/>
          </a:solidFill>
          <a:ln w="9525">
            <a:solidFill>
              <a:schemeClr val="tx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cs-CZ" altLang="en-US" sz="1600" b="1">
                <a:latin typeface="Times New Roman" panose="02020603050405020304" pitchFamily="18" charset="0"/>
              </a:rPr>
              <a:t>JSOU STABILNÍ, NEZÁVISLE NA MĚNÍCICH SE PODMÍNKÁCH VNĚJŠÍHO PROSTŘEDÍ A RŮZNÉ ÚROVNI METABOLICKÉ ČINNOSTI BUNĚK</a:t>
            </a:r>
          </a:p>
          <a:p>
            <a:pPr algn="ctr" eaLnBrk="1" hangingPunct="1"/>
            <a:endParaRPr lang="cs-CZ" altLang="en-US" sz="160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6425"/>
                                        </p:tgtEl>
                                        <p:attrNameLst>
                                          <p:attrName>style.visibility</p:attrName>
                                        </p:attrNameLst>
                                      </p:cBhvr>
                                      <p:to>
                                        <p:strVal val="visible"/>
                                      </p:to>
                                    </p:set>
                                    <p:animEffect transition="in" filter="checkerboard(across)">
                                      <p:cBhvr>
                                        <p:cTn id="7" dur="500"/>
                                        <p:tgtEl>
                                          <p:spTgt spid="3164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16426"/>
                                        </p:tgtEl>
                                        <p:attrNameLst>
                                          <p:attrName>style.visibility</p:attrName>
                                        </p:attrNameLst>
                                      </p:cBhvr>
                                      <p:to>
                                        <p:strVal val="visible"/>
                                      </p:to>
                                    </p:set>
                                    <p:animEffect transition="in" filter="checkerboard(across)">
                                      <p:cBhvr>
                                        <p:cTn id="12" dur="500"/>
                                        <p:tgtEl>
                                          <p:spTgt spid="31642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316424"/>
                                        </p:tgtEl>
                                        <p:attrNameLst>
                                          <p:attrName>style.visibility</p:attrName>
                                        </p:attrNameLst>
                                      </p:cBhvr>
                                      <p:to>
                                        <p:strVal val="visible"/>
                                      </p:to>
                                    </p:set>
                                    <p:animEffect transition="in" filter="checkerboard(across)">
                                      <p:cBhvr>
                                        <p:cTn id="17" dur="500"/>
                                        <p:tgtEl>
                                          <p:spTgt spid="31642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316427"/>
                                        </p:tgtEl>
                                        <p:attrNameLst>
                                          <p:attrName>style.visibility</p:attrName>
                                        </p:attrNameLst>
                                      </p:cBhvr>
                                      <p:to>
                                        <p:strVal val="visible"/>
                                      </p:to>
                                    </p:set>
                                    <p:animEffect transition="in" filter="checkerboard(across)">
                                      <p:cBhvr>
                                        <p:cTn id="22" dur="500"/>
                                        <p:tgtEl>
                                          <p:spTgt spid="316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424" grpId="0"/>
      <p:bldP spid="316425" grpId="0"/>
      <p:bldP spid="316426" grpId="0" animBg="1"/>
      <p:bldP spid="31642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Freeform 2">
            <a:extLst>
              <a:ext uri="{FF2B5EF4-FFF2-40B4-BE49-F238E27FC236}">
                <a16:creationId xmlns:a16="http://schemas.microsoft.com/office/drawing/2014/main" id="{8CC390BC-391E-4C72-8484-9B290950B2B1}"/>
              </a:ext>
            </a:extLst>
          </p:cNvPr>
          <p:cNvSpPr>
            <a:spLocks/>
          </p:cNvSpPr>
          <p:nvPr/>
        </p:nvSpPr>
        <p:spPr bwMode="auto">
          <a:xfrm>
            <a:off x="4151313" y="3860801"/>
            <a:ext cx="3816350" cy="2879725"/>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3" name="Freeform 3">
            <a:extLst>
              <a:ext uri="{FF2B5EF4-FFF2-40B4-BE49-F238E27FC236}">
                <a16:creationId xmlns:a16="http://schemas.microsoft.com/office/drawing/2014/main" id="{08856DA2-F29C-494E-A810-85116AD8951A}"/>
              </a:ext>
            </a:extLst>
          </p:cNvPr>
          <p:cNvSpPr>
            <a:spLocks/>
          </p:cNvSpPr>
          <p:nvPr/>
        </p:nvSpPr>
        <p:spPr bwMode="auto">
          <a:xfrm>
            <a:off x="3216276" y="792164"/>
            <a:ext cx="5616575" cy="2852737"/>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4" name="Line 4">
            <a:extLst>
              <a:ext uri="{FF2B5EF4-FFF2-40B4-BE49-F238E27FC236}">
                <a16:creationId xmlns:a16="http://schemas.microsoft.com/office/drawing/2014/main" id="{BA80A25F-07C2-4ECB-A3CB-AEBCDE835397}"/>
              </a:ext>
            </a:extLst>
          </p:cNvPr>
          <p:cNvSpPr>
            <a:spLocks noChangeShapeType="1"/>
          </p:cNvSpPr>
          <p:nvPr/>
        </p:nvSpPr>
        <p:spPr bwMode="auto">
          <a:xfrm flipV="1">
            <a:off x="5808663" y="3644901"/>
            <a:ext cx="0" cy="358775"/>
          </a:xfrm>
          <a:prstGeom prst="line">
            <a:avLst/>
          </a:prstGeom>
          <a:noFill/>
          <a:ln w="76200" cmpd="tri">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81931" name="Text Box 11">
            <a:extLst>
              <a:ext uri="{FF2B5EF4-FFF2-40B4-BE49-F238E27FC236}">
                <a16:creationId xmlns:a16="http://schemas.microsoft.com/office/drawing/2014/main" id="{FFBBF57C-6754-4A0A-8DE2-D8C6C32952EC}"/>
              </a:ext>
            </a:extLst>
          </p:cNvPr>
          <p:cNvSpPr txBox="1">
            <a:spLocks noChangeArrowheads="1"/>
          </p:cNvSpPr>
          <p:nvPr/>
        </p:nvSpPr>
        <p:spPr bwMode="auto">
          <a:xfrm>
            <a:off x="6810375" y="503238"/>
            <a:ext cx="450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932" name="Freeform 12">
            <a:extLst>
              <a:ext uri="{FF2B5EF4-FFF2-40B4-BE49-F238E27FC236}">
                <a16:creationId xmlns:a16="http://schemas.microsoft.com/office/drawing/2014/main" id="{B13A6DEF-9679-45D9-B2F1-068CB75A2B77}"/>
              </a:ext>
            </a:extLst>
          </p:cNvPr>
          <p:cNvSpPr>
            <a:spLocks/>
          </p:cNvSpPr>
          <p:nvPr/>
        </p:nvSpPr>
        <p:spPr bwMode="auto">
          <a:xfrm>
            <a:off x="4367214" y="863600"/>
            <a:ext cx="288925" cy="731838"/>
          </a:xfrm>
          <a:custGeom>
            <a:avLst/>
            <a:gdLst>
              <a:gd name="T0" fmla="*/ 0 w 182"/>
              <a:gd name="T1" fmla="*/ 0 h 454"/>
              <a:gd name="T2" fmla="*/ 2147483646 w 182"/>
              <a:gd name="T3" fmla="*/ 2147483646 h 454"/>
              <a:gd name="T4" fmla="*/ 2147483646 w 182"/>
              <a:gd name="T5" fmla="*/ 2147483646 h 454"/>
              <a:gd name="T6" fmla="*/ 0 60000 65536"/>
              <a:gd name="T7" fmla="*/ 0 60000 65536"/>
              <a:gd name="T8" fmla="*/ 0 60000 65536"/>
              <a:gd name="T9" fmla="*/ 0 w 182"/>
              <a:gd name="T10" fmla="*/ 0 h 454"/>
              <a:gd name="T11" fmla="*/ 182 w 182"/>
              <a:gd name="T12" fmla="*/ 454 h 454"/>
            </a:gdLst>
            <a:ahLst/>
            <a:cxnLst>
              <a:cxn ang="T6">
                <a:pos x="T0" y="T1"/>
              </a:cxn>
              <a:cxn ang="T7">
                <a:pos x="T2" y="T3"/>
              </a:cxn>
              <a:cxn ang="T8">
                <a:pos x="T4" y="T5"/>
              </a:cxn>
            </a:cxnLst>
            <a:rect l="T9" t="T10" r="T11" b="T12"/>
            <a:pathLst>
              <a:path w="182" h="454">
                <a:moveTo>
                  <a:pt x="0" y="0"/>
                </a:moveTo>
                <a:cubicBezTo>
                  <a:pt x="21" y="29"/>
                  <a:pt x="95" y="100"/>
                  <a:pt x="125" y="176"/>
                </a:cubicBezTo>
                <a:cubicBezTo>
                  <a:pt x="155" y="252"/>
                  <a:pt x="170" y="396"/>
                  <a:pt x="182" y="454"/>
                </a:cubicBezTo>
              </a:path>
            </a:pathLst>
          </a:custGeom>
          <a:noFill/>
          <a:ln w="28575">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33" name="Freeform 13">
            <a:extLst>
              <a:ext uri="{FF2B5EF4-FFF2-40B4-BE49-F238E27FC236}">
                <a16:creationId xmlns:a16="http://schemas.microsoft.com/office/drawing/2014/main" id="{45A6766B-6BD9-4DC3-81BA-AE21056D6B54}"/>
              </a:ext>
            </a:extLst>
          </p:cNvPr>
          <p:cNvSpPr>
            <a:spLocks/>
          </p:cNvSpPr>
          <p:nvPr/>
        </p:nvSpPr>
        <p:spPr bwMode="auto">
          <a:xfrm>
            <a:off x="4584701" y="793750"/>
            <a:ext cx="327025" cy="585788"/>
          </a:xfrm>
          <a:custGeom>
            <a:avLst/>
            <a:gdLst>
              <a:gd name="T0" fmla="*/ 2147483646 w 206"/>
              <a:gd name="T1" fmla="*/ 2147483646 h 363"/>
              <a:gd name="T2" fmla="*/ 2147483646 w 206"/>
              <a:gd name="T3" fmla="*/ 2147483646 h 363"/>
              <a:gd name="T4" fmla="*/ 2147483646 w 206"/>
              <a:gd name="T5" fmla="*/ 0 h 363"/>
              <a:gd name="T6" fmla="*/ 0 60000 65536"/>
              <a:gd name="T7" fmla="*/ 0 60000 65536"/>
              <a:gd name="T8" fmla="*/ 0 60000 65536"/>
              <a:gd name="T9" fmla="*/ 0 w 206"/>
              <a:gd name="T10" fmla="*/ 0 h 363"/>
              <a:gd name="T11" fmla="*/ 206 w 206"/>
              <a:gd name="T12" fmla="*/ 363 h 363"/>
            </a:gdLst>
            <a:ahLst/>
            <a:cxnLst>
              <a:cxn ang="T6">
                <a:pos x="T0" y="T1"/>
              </a:cxn>
              <a:cxn ang="T7">
                <a:pos x="T2" y="T3"/>
              </a:cxn>
              <a:cxn ang="T8">
                <a:pos x="T4" y="T5"/>
              </a:cxn>
            </a:cxnLst>
            <a:rect l="T9" t="T10" r="T11" b="T12"/>
            <a:pathLst>
              <a:path w="206" h="363">
                <a:moveTo>
                  <a:pt x="206" y="363"/>
                </a:moveTo>
                <a:cubicBezTo>
                  <a:pt x="176" y="337"/>
                  <a:pt x="46" y="267"/>
                  <a:pt x="23" y="206"/>
                </a:cubicBezTo>
                <a:cubicBezTo>
                  <a:pt x="0" y="145"/>
                  <a:pt x="60" y="43"/>
                  <a:pt x="70" y="0"/>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35" name="Line 15">
            <a:extLst>
              <a:ext uri="{FF2B5EF4-FFF2-40B4-BE49-F238E27FC236}">
                <a16:creationId xmlns:a16="http://schemas.microsoft.com/office/drawing/2014/main" id="{56A2CE40-A45A-42E3-9EDD-BEDECED7B1D7}"/>
              </a:ext>
            </a:extLst>
          </p:cNvPr>
          <p:cNvSpPr>
            <a:spLocks noChangeShapeType="1"/>
          </p:cNvSpPr>
          <p:nvPr/>
        </p:nvSpPr>
        <p:spPr bwMode="auto">
          <a:xfrm flipV="1">
            <a:off x="6167439" y="360363"/>
            <a:ext cx="217487" cy="1096962"/>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936" name="Line 16">
            <a:extLst>
              <a:ext uri="{FF2B5EF4-FFF2-40B4-BE49-F238E27FC236}">
                <a16:creationId xmlns:a16="http://schemas.microsoft.com/office/drawing/2014/main" id="{AB813994-FBF7-42CD-B353-781DEF7E8ACF}"/>
              </a:ext>
            </a:extLst>
          </p:cNvPr>
          <p:cNvSpPr>
            <a:spLocks noChangeShapeType="1"/>
          </p:cNvSpPr>
          <p:nvPr/>
        </p:nvSpPr>
        <p:spPr bwMode="auto">
          <a:xfrm flipH="1">
            <a:off x="6672263" y="792164"/>
            <a:ext cx="215900" cy="1023937"/>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940" name="Text Box 20">
            <a:extLst>
              <a:ext uri="{FF2B5EF4-FFF2-40B4-BE49-F238E27FC236}">
                <a16:creationId xmlns:a16="http://schemas.microsoft.com/office/drawing/2014/main" id="{C980195E-CA40-446F-8C9B-6E4FE3E1BD1E}"/>
              </a:ext>
            </a:extLst>
          </p:cNvPr>
          <p:cNvSpPr txBox="1">
            <a:spLocks noChangeArrowheads="1"/>
          </p:cNvSpPr>
          <p:nvPr/>
        </p:nvSpPr>
        <p:spPr bwMode="auto">
          <a:xfrm>
            <a:off x="6456363" y="1720851"/>
            <a:ext cx="45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941" name="Text Box 21">
            <a:extLst>
              <a:ext uri="{FF2B5EF4-FFF2-40B4-BE49-F238E27FC236}">
                <a16:creationId xmlns:a16="http://schemas.microsoft.com/office/drawing/2014/main" id="{40F7CEDC-77DD-472C-B1BF-BC1AC0C79ABA}"/>
              </a:ext>
            </a:extLst>
          </p:cNvPr>
          <p:cNvSpPr txBox="1">
            <a:spLocks noChangeArrowheads="1"/>
          </p:cNvSpPr>
          <p:nvPr/>
        </p:nvSpPr>
        <p:spPr bwMode="auto">
          <a:xfrm>
            <a:off x="4800600" y="1295401"/>
            <a:ext cx="45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943" name="Text Box 23">
            <a:extLst>
              <a:ext uri="{FF2B5EF4-FFF2-40B4-BE49-F238E27FC236}">
                <a16:creationId xmlns:a16="http://schemas.microsoft.com/office/drawing/2014/main" id="{00EE6814-BF0C-486D-8D40-C9C4101785F6}"/>
              </a:ext>
            </a:extLst>
          </p:cNvPr>
          <p:cNvSpPr txBox="1">
            <a:spLocks noChangeArrowheads="1"/>
          </p:cNvSpPr>
          <p:nvPr/>
        </p:nvSpPr>
        <p:spPr bwMode="auto">
          <a:xfrm>
            <a:off x="6024563" y="1511301"/>
            <a:ext cx="425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K</a:t>
            </a:r>
            <a:r>
              <a:rPr lang="cs-CZ" altLang="cs-CZ" sz="1800" baseline="52000"/>
              <a:t>+</a:t>
            </a:r>
          </a:p>
        </p:txBody>
      </p:sp>
      <p:sp>
        <p:nvSpPr>
          <p:cNvPr id="81947" name="Text Box 27">
            <a:extLst>
              <a:ext uri="{FF2B5EF4-FFF2-40B4-BE49-F238E27FC236}">
                <a16:creationId xmlns:a16="http://schemas.microsoft.com/office/drawing/2014/main" id="{043F49A8-271D-49A6-81FF-A3A9E9D7EA27}"/>
              </a:ext>
            </a:extLst>
          </p:cNvPr>
          <p:cNvSpPr txBox="1">
            <a:spLocks noChangeArrowheads="1"/>
          </p:cNvSpPr>
          <p:nvPr/>
        </p:nvSpPr>
        <p:spPr bwMode="auto">
          <a:xfrm>
            <a:off x="6167438" y="1"/>
            <a:ext cx="425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K</a:t>
            </a:r>
            <a:r>
              <a:rPr lang="cs-CZ" altLang="cs-CZ" sz="1800" baseline="52000"/>
              <a:t>+</a:t>
            </a:r>
          </a:p>
        </p:txBody>
      </p:sp>
      <p:sp>
        <p:nvSpPr>
          <p:cNvPr id="81948" name="Text Box 28">
            <a:extLst>
              <a:ext uri="{FF2B5EF4-FFF2-40B4-BE49-F238E27FC236}">
                <a16:creationId xmlns:a16="http://schemas.microsoft.com/office/drawing/2014/main" id="{45990B49-A30B-4C32-BABC-3DC3B0F3DF04}"/>
              </a:ext>
            </a:extLst>
          </p:cNvPr>
          <p:cNvSpPr txBox="1">
            <a:spLocks noChangeArrowheads="1"/>
          </p:cNvSpPr>
          <p:nvPr/>
        </p:nvSpPr>
        <p:spPr bwMode="auto">
          <a:xfrm>
            <a:off x="4584700" y="360363"/>
            <a:ext cx="450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949" name="Text Box 29">
            <a:extLst>
              <a:ext uri="{FF2B5EF4-FFF2-40B4-BE49-F238E27FC236}">
                <a16:creationId xmlns:a16="http://schemas.microsoft.com/office/drawing/2014/main" id="{2046D962-39F5-44AE-AF1F-1CA144324F83}"/>
              </a:ext>
            </a:extLst>
          </p:cNvPr>
          <p:cNvSpPr txBox="1">
            <a:spLocks noChangeArrowheads="1"/>
          </p:cNvSpPr>
          <p:nvPr/>
        </p:nvSpPr>
        <p:spPr bwMode="auto">
          <a:xfrm>
            <a:off x="4079875" y="503238"/>
            <a:ext cx="425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K</a:t>
            </a:r>
            <a:r>
              <a:rPr lang="cs-CZ" altLang="cs-CZ" sz="1800" baseline="52000"/>
              <a:t>+</a:t>
            </a:r>
          </a:p>
        </p:txBody>
      </p:sp>
      <p:sp>
        <p:nvSpPr>
          <p:cNvPr id="81950" name="Text Box 30">
            <a:extLst>
              <a:ext uri="{FF2B5EF4-FFF2-40B4-BE49-F238E27FC236}">
                <a16:creationId xmlns:a16="http://schemas.microsoft.com/office/drawing/2014/main" id="{0EEA9658-ADA4-46EB-B9FA-FB90B4290868}"/>
              </a:ext>
            </a:extLst>
          </p:cNvPr>
          <p:cNvSpPr txBox="1">
            <a:spLocks noChangeArrowheads="1"/>
          </p:cNvSpPr>
          <p:nvPr/>
        </p:nvSpPr>
        <p:spPr bwMode="auto">
          <a:xfrm>
            <a:off x="4446588" y="1584326"/>
            <a:ext cx="425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K</a:t>
            </a:r>
            <a:r>
              <a:rPr lang="cs-CZ" altLang="cs-CZ" sz="1800" baseline="52000"/>
              <a:t>+</a:t>
            </a:r>
          </a:p>
        </p:txBody>
      </p:sp>
      <p:sp>
        <p:nvSpPr>
          <p:cNvPr id="81951" name="Oval 31">
            <a:extLst>
              <a:ext uri="{FF2B5EF4-FFF2-40B4-BE49-F238E27FC236}">
                <a16:creationId xmlns:a16="http://schemas.microsoft.com/office/drawing/2014/main" id="{FE0A6B67-B810-4D8F-BEE3-ED8077E47F04}"/>
              </a:ext>
            </a:extLst>
          </p:cNvPr>
          <p:cNvSpPr>
            <a:spLocks noChangeArrowheads="1"/>
          </p:cNvSpPr>
          <p:nvPr/>
        </p:nvSpPr>
        <p:spPr bwMode="auto">
          <a:xfrm>
            <a:off x="4440239" y="1008063"/>
            <a:ext cx="287337" cy="146050"/>
          </a:xfrm>
          <a:prstGeom prst="ellipse">
            <a:avLst/>
          </a:prstGeom>
          <a:solidFill>
            <a:srgbClr val="FF0000"/>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952" name="Text Box 32">
            <a:extLst>
              <a:ext uri="{FF2B5EF4-FFF2-40B4-BE49-F238E27FC236}">
                <a16:creationId xmlns:a16="http://schemas.microsoft.com/office/drawing/2014/main" id="{8A6F46CE-0E78-4C7B-A2A6-2490632E5480}"/>
              </a:ext>
            </a:extLst>
          </p:cNvPr>
          <p:cNvSpPr txBox="1">
            <a:spLocks noChangeArrowheads="1"/>
          </p:cNvSpPr>
          <p:nvPr/>
        </p:nvSpPr>
        <p:spPr bwMode="auto">
          <a:xfrm>
            <a:off x="5232400" y="4365626"/>
            <a:ext cx="1390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výdej solutů</a:t>
            </a:r>
          </a:p>
        </p:txBody>
      </p:sp>
      <p:sp>
        <p:nvSpPr>
          <p:cNvPr id="81953" name="Text Box 33">
            <a:extLst>
              <a:ext uri="{FF2B5EF4-FFF2-40B4-BE49-F238E27FC236}">
                <a16:creationId xmlns:a16="http://schemas.microsoft.com/office/drawing/2014/main" id="{578774DA-0CDF-47D8-8E30-2F54E56834A7}"/>
              </a:ext>
            </a:extLst>
          </p:cNvPr>
          <p:cNvSpPr txBox="1">
            <a:spLocks noChangeArrowheads="1"/>
          </p:cNvSpPr>
          <p:nvPr/>
        </p:nvSpPr>
        <p:spPr bwMode="auto">
          <a:xfrm>
            <a:off x="5016500" y="4724401"/>
            <a:ext cx="197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Pokles osmolarity</a:t>
            </a:r>
          </a:p>
        </p:txBody>
      </p:sp>
      <p:sp>
        <p:nvSpPr>
          <p:cNvPr id="81954" name="Text Box 34">
            <a:extLst>
              <a:ext uri="{FF2B5EF4-FFF2-40B4-BE49-F238E27FC236}">
                <a16:creationId xmlns:a16="http://schemas.microsoft.com/office/drawing/2014/main" id="{AA78F3CC-0C0D-42CA-BCA5-B61A129DFBDD}"/>
              </a:ext>
            </a:extLst>
          </p:cNvPr>
          <p:cNvSpPr txBox="1">
            <a:spLocks noChangeArrowheads="1"/>
          </p:cNvSpPr>
          <p:nvPr/>
        </p:nvSpPr>
        <p:spPr bwMode="auto">
          <a:xfrm>
            <a:off x="5448300" y="5516563"/>
            <a:ext cx="1327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Ztráta vody</a:t>
            </a:r>
          </a:p>
        </p:txBody>
      </p:sp>
      <p:sp>
        <p:nvSpPr>
          <p:cNvPr id="81955" name="Line 35">
            <a:extLst>
              <a:ext uri="{FF2B5EF4-FFF2-40B4-BE49-F238E27FC236}">
                <a16:creationId xmlns:a16="http://schemas.microsoft.com/office/drawing/2014/main" id="{06C0122B-16EE-48C7-BE11-D8F50731AA31}"/>
              </a:ext>
            </a:extLst>
          </p:cNvPr>
          <p:cNvSpPr>
            <a:spLocks noChangeShapeType="1"/>
          </p:cNvSpPr>
          <p:nvPr/>
        </p:nvSpPr>
        <p:spPr bwMode="auto">
          <a:xfrm>
            <a:off x="5735638" y="5013326"/>
            <a:ext cx="215900" cy="5762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6694" name="AutoShape 37">
            <a:extLst>
              <a:ext uri="{FF2B5EF4-FFF2-40B4-BE49-F238E27FC236}">
                <a16:creationId xmlns:a16="http://schemas.microsoft.com/office/drawing/2014/main" id="{315B14DF-8DE5-490B-AD42-AA903EC0D398}"/>
              </a:ext>
            </a:extLst>
          </p:cNvPr>
          <p:cNvSpPr>
            <a:spLocks noChangeArrowheads="1"/>
          </p:cNvSpPr>
          <p:nvPr/>
        </p:nvSpPr>
        <p:spPr bwMode="auto">
          <a:xfrm rot="16200000" flipH="1">
            <a:off x="8306595" y="958057"/>
            <a:ext cx="2924175" cy="1008063"/>
          </a:xfrm>
          <a:prstGeom prst="rightArrow">
            <a:avLst>
              <a:gd name="adj1" fmla="val 50000"/>
              <a:gd name="adj2" fmla="val 72520"/>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a:t>Hypotonické okolí buňky</a:t>
            </a:r>
          </a:p>
        </p:txBody>
      </p:sp>
      <p:sp>
        <p:nvSpPr>
          <p:cNvPr id="81958" name="AutoShape 38">
            <a:extLst>
              <a:ext uri="{FF2B5EF4-FFF2-40B4-BE49-F238E27FC236}">
                <a16:creationId xmlns:a16="http://schemas.microsoft.com/office/drawing/2014/main" id="{83335AB5-FA56-4598-B6F9-6D67CE91C738}"/>
              </a:ext>
            </a:extLst>
          </p:cNvPr>
          <p:cNvSpPr>
            <a:spLocks noChangeArrowheads="1"/>
          </p:cNvSpPr>
          <p:nvPr/>
        </p:nvSpPr>
        <p:spPr bwMode="auto">
          <a:xfrm flipH="1">
            <a:off x="7248526" y="2781300"/>
            <a:ext cx="2879725" cy="431800"/>
          </a:xfrm>
          <a:prstGeom prst="rightArrow">
            <a:avLst>
              <a:gd name="adj1" fmla="val 50000"/>
              <a:gd name="adj2" fmla="val 166728"/>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959" name="Text Box 39">
            <a:extLst>
              <a:ext uri="{FF2B5EF4-FFF2-40B4-BE49-F238E27FC236}">
                <a16:creationId xmlns:a16="http://schemas.microsoft.com/office/drawing/2014/main" id="{24271426-B63B-44BD-B07E-B04FC2199C90}"/>
              </a:ext>
            </a:extLst>
          </p:cNvPr>
          <p:cNvSpPr txBox="1">
            <a:spLocks noChangeArrowheads="1"/>
          </p:cNvSpPr>
          <p:nvPr/>
        </p:nvSpPr>
        <p:spPr bwMode="auto">
          <a:xfrm>
            <a:off x="10056814" y="2852738"/>
            <a:ext cx="6111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25000"/>
              <a:t>2</a:t>
            </a:r>
            <a:r>
              <a:rPr lang="cs-CZ" altLang="cs-CZ" sz="1800"/>
              <a:t>O</a:t>
            </a:r>
          </a:p>
        </p:txBody>
      </p:sp>
      <p:sp>
        <p:nvSpPr>
          <p:cNvPr id="81960" name="Freeform 40">
            <a:extLst>
              <a:ext uri="{FF2B5EF4-FFF2-40B4-BE49-F238E27FC236}">
                <a16:creationId xmlns:a16="http://schemas.microsoft.com/office/drawing/2014/main" id="{DFD4990A-142B-4021-A584-D0B068F6628D}"/>
              </a:ext>
            </a:extLst>
          </p:cNvPr>
          <p:cNvSpPr>
            <a:spLocks/>
          </p:cNvSpPr>
          <p:nvPr/>
        </p:nvSpPr>
        <p:spPr bwMode="auto">
          <a:xfrm>
            <a:off x="3648076" y="765176"/>
            <a:ext cx="4392613" cy="2951163"/>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1" name="Text Box 41">
            <a:extLst>
              <a:ext uri="{FF2B5EF4-FFF2-40B4-BE49-F238E27FC236}">
                <a16:creationId xmlns:a16="http://schemas.microsoft.com/office/drawing/2014/main" id="{9F97F68D-884A-4489-B795-4229B7DE0997}"/>
              </a:ext>
            </a:extLst>
          </p:cNvPr>
          <p:cNvSpPr txBox="1">
            <a:spLocks noChangeArrowheads="1"/>
          </p:cNvSpPr>
          <p:nvPr/>
        </p:nvSpPr>
        <p:spPr bwMode="auto">
          <a:xfrm>
            <a:off x="7535863" y="3573463"/>
            <a:ext cx="1695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Reakce buňky </a:t>
            </a:r>
          </a:p>
          <a:p>
            <a:pPr eaLnBrk="1" hangingPunct="1">
              <a:spcBef>
                <a:spcPct val="0"/>
              </a:spcBef>
              <a:buFontTx/>
              <a:buNone/>
            </a:pPr>
            <a:r>
              <a:rPr lang="cs-CZ" altLang="cs-CZ" sz="1800"/>
              <a:t>- výdej solutů</a:t>
            </a:r>
          </a:p>
        </p:txBody>
      </p:sp>
      <p:sp>
        <p:nvSpPr>
          <p:cNvPr id="81962" name="AutoShape 42">
            <a:extLst>
              <a:ext uri="{FF2B5EF4-FFF2-40B4-BE49-F238E27FC236}">
                <a16:creationId xmlns:a16="http://schemas.microsoft.com/office/drawing/2014/main" id="{429B0E48-FEC6-4594-A0A3-5D18266FE31C}"/>
              </a:ext>
            </a:extLst>
          </p:cNvPr>
          <p:cNvSpPr>
            <a:spLocks noChangeArrowheads="1"/>
          </p:cNvSpPr>
          <p:nvPr/>
        </p:nvSpPr>
        <p:spPr bwMode="auto">
          <a:xfrm>
            <a:off x="6959601" y="5805488"/>
            <a:ext cx="1223963" cy="431800"/>
          </a:xfrm>
          <a:prstGeom prst="rightArrow">
            <a:avLst>
              <a:gd name="adj1" fmla="val 50000"/>
              <a:gd name="adj2" fmla="val 70864"/>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963" name="Text Box 43">
            <a:extLst>
              <a:ext uri="{FF2B5EF4-FFF2-40B4-BE49-F238E27FC236}">
                <a16:creationId xmlns:a16="http://schemas.microsoft.com/office/drawing/2014/main" id="{2EC847A8-EF7E-4A9A-AB3A-8AFD0B3817F8}"/>
              </a:ext>
            </a:extLst>
          </p:cNvPr>
          <p:cNvSpPr txBox="1">
            <a:spLocks noChangeArrowheads="1"/>
          </p:cNvSpPr>
          <p:nvPr/>
        </p:nvSpPr>
        <p:spPr bwMode="auto">
          <a:xfrm>
            <a:off x="8148639" y="5805488"/>
            <a:ext cx="6111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25000"/>
              <a:t>2</a:t>
            </a:r>
            <a:r>
              <a:rPr lang="cs-CZ" altLang="cs-CZ" sz="1800"/>
              <a:t>O</a:t>
            </a:r>
          </a:p>
        </p:txBody>
      </p:sp>
      <p:sp>
        <p:nvSpPr>
          <p:cNvPr id="29" name="Line 15">
            <a:extLst>
              <a:ext uri="{FF2B5EF4-FFF2-40B4-BE49-F238E27FC236}">
                <a16:creationId xmlns:a16="http://schemas.microsoft.com/office/drawing/2014/main" id="{E209ADAC-4DFE-47B2-9EF4-CA6F04222341}"/>
              </a:ext>
            </a:extLst>
          </p:cNvPr>
          <p:cNvSpPr>
            <a:spLocks noChangeShapeType="1"/>
          </p:cNvSpPr>
          <p:nvPr/>
        </p:nvSpPr>
        <p:spPr bwMode="auto">
          <a:xfrm flipH="1" flipV="1">
            <a:off x="3216276" y="1412875"/>
            <a:ext cx="792163" cy="59213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0" name="Text Box 29">
            <a:extLst>
              <a:ext uri="{FF2B5EF4-FFF2-40B4-BE49-F238E27FC236}">
                <a16:creationId xmlns:a16="http://schemas.microsoft.com/office/drawing/2014/main" id="{F1D884D6-110A-41ED-AEE0-E06A1BC06AE6}"/>
              </a:ext>
            </a:extLst>
          </p:cNvPr>
          <p:cNvSpPr txBox="1">
            <a:spLocks noChangeArrowheads="1"/>
          </p:cNvSpPr>
          <p:nvPr/>
        </p:nvSpPr>
        <p:spPr bwMode="auto">
          <a:xfrm>
            <a:off x="3935413" y="2060575"/>
            <a:ext cx="2032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Organické osmoly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1958"/>
                                        </p:tgtEl>
                                        <p:attrNameLst>
                                          <p:attrName>style.visibility</p:attrName>
                                        </p:attrNameLst>
                                      </p:cBhvr>
                                      <p:to>
                                        <p:strVal val="visible"/>
                                      </p:to>
                                    </p:set>
                                    <p:animEffect transition="in" filter="checkerboard(across)">
                                      <p:cBhvr>
                                        <p:cTn id="7" dur="500"/>
                                        <p:tgtEl>
                                          <p:spTgt spid="81958"/>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1959"/>
                                        </p:tgtEl>
                                        <p:attrNameLst>
                                          <p:attrName>style.visibility</p:attrName>
                                        </p:attrNameLst>
                                      </p:cBhvr>
                                      <p:to>
                                        <p:strVal val="visible"/>
                                      </p:to>
                                    </p:set>
                                    <p:animEffect transition="in" filter="checkerboard(across)">
                                      <p:cBhvr>
                                        <p:cTn id="10" dur="500"/>
                                        <p:tgtEl>
                                          <p:spTgt spid="81959"/>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nodeType="clickEffect">
                                  <p:stCondLst>
                                    <p:cond delay="0"/>
                                  </p:stCondLst>
                                  <p:childTnLst>
                                    <p:set>
                                      <p:cBhvr>
                                        <p:cTn id="14" dur="1" fill="hold">
                                          <p:stCondLst>
                                            <p:cond delay="0"/>
                                          </p:stCondLst>
                                        </p:cTn>
                                        <p:tgtEl>
                                          <p:spTgt spid="81960"/>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81923"/>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81961"/>
                                        </p:tgtEl>
                                        <p:attrNameLst>
                                          <p:attrName>style.visibility</p:attrName>
                                        </p:attrNameLst>
                                      </p:cBhvr>
                                      <p:to>
                                        <p:strVal val="visible"/>
                                      </p:to>
                                    </p:set>
                                    <p:animEffect transition="in" filter="checkerboard(across)">
                                      <p:cBhvr>
                                        <p:cTn id="21" dur="500"/>
                                        <p:tgtEl>
                                          <p:spTgt spid="8196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1951"/>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81950"/>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8193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81941"/>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81933"/>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81948"/>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81949"/>
                                        </p:tgtEl>
                                        <p:attrNameLst>
                                          <p:attrName>style.visibility</p:attrName>
                                        </p:attrNameLst>
                                      </p:cBhvr>
                                      <p:to>
                                        <p:strVal val="visible"/>
                                      </p:to>
                                    </p:set>
                                  </p:childTnLst>
                                </p:cTn>
                              </p:par>
                              <p:par>
                                <p:cTn id="38" presetID="5" presetClass="entr" presetSubtype="10" fill="hold" nodeType="withEffect">
                                  <p:stCondLst>
                                    <p:cond delay="0"/>
                                  </p:stCondLst>
                                  <p:childTnLst>
                                    <p:set>
                                      <p:cBhvr>
                                        <p:cTn id="39" dur="1" fill="hold">
                                          <p:stCondLst>
                                            <p:cond delay="0"/>
                                          </p:stCondLst>
                                        </p:cTn>
                                        <p:tgtEl>
                                          <p:spTgt spid="81935"/>
                                        </p:tgtEl>
                                        <p:attrNameLst>
                                          <p:attrName>style.visibility</p:attrName>
                                        </p:attrNameLst>
                                      </p:cBhvr>
                                      <p:to>
                                        <p:strVal val="visible"/>
                                      </p:to>
                                    </p:set>
                                    <p:animEffect transition="in" filter="checkerboard(across)">
                                      <p:cBhvr>
                                        <p:cTn id="40" dur="500"/>
                                        <p:tgtEl>
                                          <p:spTgt spid="81935"/>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81943"/>
                                        </p:tgtEl>
                                        <p:attrNameLst>
                                          <p:attrName>style.visibility</p:attrName>
                                        </p:attrNameLst>
                                      </p:cBhvr>
                                      <p:to>
                                        <p:strVal val="visible"/>
                                      </p:to>
                                    </p:set>
                                    <p:animEffect transition="in" filter="checkerboard(across)">
                                      <p:cBhvr>
                                        <p:cTn id="43" dur="500"/>
                                        <p:tgtEl>
                                          <p:spTgt spid="81943"/>
                                        </p:tgtEl>
                                      </p:cBhvr>
                                    </p:animEffect>
                                  </p:childTnLst>
                                </p:cTn>
                              </p:par>
                              <p:par>
                                <p:cTn id="44" presetID="5" presetClass="entr" presetSubtype="10" fill="hold" grpId="0" nodeType="withEffect">
                                  <p:stCondLst>
                                    <p:cond delay="0"/>
                                  </p:stCondLst>
                                  <p:childTnLst>
                                    <p:set>
                                      <p:cBhvr>
                                        <p:cTn id="45" dur="1" fill="hold">
                                          <p:stCondLst>
                                            <p:cond delay="0"/>
                                          </p:stCondLst>
                                        </p:cTn>
                                        <p:tgtEl>
                                          <p:spTgt spid="81940"/>
                                        </p:tgtEl>
                                        <p:attrNameLst>
                                          <p:attrName>style.visibility</p:attrName>
                                        </p:attrNameLst>
                                      </p:cBhvr>
                                      <p:to>
                                        <p:strVal val="visible"/>
                                      </p:to>
                                    </p:set>
                                    <p:animEffect transition="in" filter="checkerboard(across)">
                                      <p:cBhvr>
                                        <p:cTn id="46" dur="500"/>
                                        <p:tgtEl>
                                          <p:spTgt spid="81940"/>
                                        </p:tgtEl>
                                      </p:cBhvr>
                                    </p:animEffect>
                                  </p:childTnLst>
                                </p:cTn>
                              </p:par>
                              <p:par>
                                <p:cTn id="47" presetID="5" presetClass="entr" presetSubtype="10" fill="hold" nodeType="withEffect">
                                  <p:stCondLst>
                                    <p:cond delay="0"/>
                                  </p:stCondLst>
                                  <p:childTnLst>
                                    <p:set>
                                      <p:cBhvr>
                                        <p:cTn id="48" dur="1" fill="hold">
                                          <p:stCondLst>
                                            <p:cond delay="0"/>
                                          </p:stCondLst>
                                        </p:cTn>
                                        <p:tgtEl>
                                          <p:spTgt spid="81936"/>
                                        </p:tgtEl>
                                        <p:attrNameLst>
                                          <p:attrName>style.visibility</p:attrName>
                                        </p:attrNameLst>
                                      </p:cBhvr>
                                      <p:to>
                                        <p:strVal val="visible"/>
                                      </p:to>
                                    </p:set>
                                    <p:animEffect transition="in" filter="checkerboard(across)">
                                      <p:cBhvr>
                                        <p:cTn id="49" dur="500"/>
                                        <p:tgtEl>
                                          <p:spTgt spid="81936"/>
                                        </p:tgtEl>
                                      </p:cBhvr>
                                    </p:animEffect>
                                  </p:childTnLst>
                                </p:cTn>
                              </p:par>
                              <p:par>
                                <p:cTn id="50" presetID="5" presetClass="entr" presetSubtype="10" fill="hold" grpId="0" nodeType="withEffect">
                                  <p:stCondLst>
                                    <p:cond delay="0"/>
                                  </p:stCondLst>
                                  <p:childTnLst>
                                    <p:set>
                                      <p:cBhvr>
                                        <p:cTn id="51" dur="1" fill="hold">
                                          <p:stCondLst>
                                            <p:cond delay="0"/>
                                          </p:stCondLst>
                                        </p:cTn>
                                        <p:tgtEl>
                                          <p:spTgt spid="81931"/>
                                        </p:tgtEl>
                                        <p:attrNameLst>
                                          <p:attrName>style.visibility</p:attrName>
                                        </p:attrNameLst>
                                      </p:cBhvr>
                                      <p:to>
                                        <p:strVal val="visible"/>
                                      </p:to>
                                    </p:set>
                                    <p:animEffect transition="in" filter="checkerboard(across)">
                                      <p:cBhvr>
                                        <p:cTn id="52" dur="500"/>
                                        <p:tgtEl>
                                          <p:spTgt spid="81931"/>
                                        </p:tgtEl>
                                      </p:cBhvr>
                                    </p:animEffect>
                                  </p:childTnLst>
                                </p:cTn>
                              </p:par>
                              <p:par>
                                <p:cTn id="53" presetID="5" presetClass="entr" presetSubtype="10" fill="hold" grpId="0" nodeType="withEffect">
                                  <p:stCondLst>
                                    <p:cond delay="0"/>
                                  </p:stCondLst>
                                  <p:childTnLst>
                                    <p:set>
                                      <p:cBhvr>
                                        <p:cTn id="54" dur="1" fill="hold">
                                          <p:stCondLst>
                                            <p:cond delay="0"/>
                                          </p:stCondLst>
                                        </p:cTn>
                                        <p:tgtEl>
                                          <p:spTgt spid="81947"/>
                                        </p:tgtEl>
                                        <p:attrNameLst>
                                          <p:attrName>style.visibility</p:attrName>
                                        </p:attrNameLst>
                                      </p:cBhvr>
                                      <p:to>
                                        <p:strVal val="visible"/>
                                      </p:to>
                                    </p:set>
                                    <p:animEffect transition="in" filter="checkerboard(across)">
                                      <p:cBhvr>
                                        <p:cTn id="55" dur="500"/>
                                        <p:tgtEl>
                                          <p:spTgt spid="81947"/>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5" presetClass="entr" presetSubtype="10" fill="hold" nodeType="click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checkerboard(across)">
                                      <p:cBhvr>
                                        <p:cTn id="60" dur="500"/>
                                        <p:tgtEl>
                                          <p:spTgt spid="29"/>
                                        </p:tgtEl>
                                      </p:cBhvr>
                                    </p:animEffect>
                                  </p:childTnLst>
                                </p:cTn>
                              </p:par>
                              <p:par>
                                <p:cTn id="61" presetID="1"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5" presetClass="entr" presetSubtype="10" fill="hold" nodeType="clickEffect">
                                  <p:stCondLst>
                                    <p:cond delay="0"/>
                                  </p:stCondLst>
                                  <p:childTnLst>
                                    <p:set>
                                      <p:cBhvr>
                                        <p:cTn id="66" dur="1" fill="hold">
                                          <p:stCondLst>
                                            <p:cond delay="0"/>
                                          </p:stCondLst>
                                        </p:cTn>
                                        <p:tgtEl>
                                          <p:spTgt spid="81924"/>
                                        </p:tgtEl>
                                        <p:attrNameLst>
                                          <p:attrName>style.visibility</p:attrName>
                                        </p:attrNameLst>
                                      </p:cBhvr>
                                      <p:to>
                                        <p:strVal val="visible"/>
                                      </p:to>
                                    </p:set>
                                    <p:animEffect transition="in" filter="checkerboard(across)">
                                      <p:cBhvr>
                                        <p:cTn id="67" dur="500"/>
                                        <p:tgtEl>
                                          <p:spTgt spid="81924"/>
                                        </p:tgtEl>
                                      </p:cBhvr>
                                    </p:animEffect>
                                  </p:childTnLst>
                                </p:cTn>
                              </p:par>
                              <p:par>
                                <p:cTn id="68" presetID="5" presetClass="entr" presetSubtype="10" fill="hold" nodeType="withEffect">
                                  <p:stCondLst>
                                    <p:cond delay="0"/>
                                  </p:stCondLst>
                                  <p:childTnLst>
                                    <p:set>
                                      <p:cBhvr>
                                        <p:cTn id="69" dur="1" fill="hold">
                                          <p:stCondLst>
                                            <p:cond delay="0"/>
                                          </p:stCondLst>
                                        </p:cTn>
                                        <p:tgtEl>
                                          <p:spTgt spid="81922"/>
                                        </p:tgtEl>
                                        <p:attrNameLst>
                                          <p:attrName>style.visibility</p:attrName>
                                        </p:attrNameLst>
                                      </p:cBhvr>
                                      <p:to>
                                        <p:strVal val="visible"/>
                                      </p:to>
                                    </p:set>
                                    <p:animEffect transition="in" filter="checkerboard(across)">
                                      <p:cBhvr>
                                        <p:cTn id="70" dur="500"/>
                                        <p:tgtEl>
                                          <p:spTgt spid="81922"/>
                                        </p:tgtEl>
                                      </p:cBhvr>
                                    </p:animEffect>
                                  </p:childTnLst>
                                </p:cTn>
                              </p:par>
                              <p:par>
                                <p:cTn id="71" presetID="5" presetClass="entr" presetSubtype="10" fill="hold" grpId="0" nodeType="withEffect">
                                  <p:stCondLst>
                                    <p:cond delay="0"/>
                                  </p:stCondLst>
                                  <p:childTnLst>
                                    <p:set>
                                      <p:cBhvr>
                                        <p:cTn id="72" dur="1" fill="hold">
                                          <p:stCondLst>
                                            <p:cond delay="0"/>
                                          </p:stCondLst>
                                        </p:cTn>
                                        <p:tgtEl>
                                          <p:spTgt spid="81952"/>
                                        </p:tgtEl>
                                        <p:attrNameLst>
                                          <p:attrName>style.visibility</p:attrName>
                                        </p:attrNameLst>
                                      </p:cBhvr>
                                      <p:to>
                                        <p:strVal val="visible"/>
                                      </p:to>
                                    </p:set>
                                    <p:animEffect transition="in" filter="checkerboard(across)">
                                      <p:cBhvr>
                                        <p:cTn id="73" dur="500"/>
                                        <p:tgtEl>
                                          <p:spTgt spid="81952"/>
                                        </p:tgtEl>
                                      </p:cBhvr>
                                    </p:animEffect>
                                  </p:childTnLst>
                                </p:cTn>
                              </p:par>
                              <p:par>
                                <p:cTn id="74" presetID="5" presetClass="entr" presetSubtype="10" fill="hold" grpId="0" nodeType="withEffect">
                                  <p:stCondLst>
                                    <p:cond delay="0"/>
                                  </p:stCondLst>
                                  <p:childTnLst>
                                    <p:set>
                                      <p:cBhvr>
                                        <p:cTn id="75" dur="1" fill="hold">
                                          <p:stCondLst>
                                            <p:cond delay="0"/>
                                          </p:stCondLst>
                                        </p:cTn>
                                        <p:tgtEl>
                                          <p:spTgt spid="81953"/>
                                        </p:tgtEl>
                                        <p:attrNameLst>
                                          <p:attrName>style.visibility</p:attrName>
                                        </p:attrNameLst>
                                      </p:cBhvr>
                                      <p:to>
                                        <p:strVal val="visible"/>
                                      </p:to>
                                    </p:set>
                                    <p:animEffect transition="in" filter="checkerboard(across)">
                                      <p:cBhvr>
                                        <p:cTn id="76" dur="500"/>
                                        <p:tgtEl>
                                          <p:spTgt spid="81953"/>
                                        </p:tgtEl>
                                      </p:cBhvr>
                                    </p:animEffect>
                                  </p:childTnLst>
                                </p:cTn>
                              </p:par>
                              <p:par>
                                <p:cTn id="77" presetID="5" presetClass="entr" presetSubtype="10" fill="hold" nodeType="withEffect">
                                  <p:stCondLst>
                                    <p:cond delay="0"/>
                                  </p:stCondLst>
                                  <p:childTnLst>
                                    <p:set>
                                      <p:cBhvr>
                                        <p:cTn id="78" dur="1" fill="hold">
                                          <p:stCondLst>
                                            <p:cond delay="0"/>
                                          </p:stCondLst>
                                        </p:cTn>
                                        <p:tgtEl>
                                          <p:spTgt spid="81955"/>
                                        </p:tgtEl>
                                        <p:attrNameLst>
                                          <p:attrName>style.visibility</p:attrName>
                                        </p:attrNameLst>
                                      </p:cBhvr>
                                      <p:to>
                                        <p:strVal val="visible"/>
                                      </p:to>
                                    </p:set>
                                    <p:animEffect transition="in" filter="checkerboard(across)">
                                      <p:cBhvr>
                                        <p:cTn id="79" dur="500"/>
                                        <p:tgtEl>
                                          <p:spTgt spid="81955"/>
                                        </p:tgtEl>
                                      </p:cBhvr>
                                    </p:animEffect>
                                  </p:childTnLst>
                                </p:cTn>
                              </p:par>
                              <p:par>
                                <p:cTn id="80" presetID="5" presetClass="entr" presetSubtype="10" fill="hold" grpId="0" nodeType="withEffect">
                                  <p:stCondLst>
                                    <p:cond delay="0"/>
                                  </p:stCondLst>
                                  <p:childTnLst>
                                    <p:set>
                                      <p:cBhvr>
                                        <p:cTn id="81" dur="1" fill="hold">
                                          <p:stCondLst>
                                            <p:cond delay="0"/>
                                          </p:stCondLst>
                                        </p:cTn>
                                        <p:tgtEl>
                                          <p:spTgt spid="81954"/>
                                        </p:tgtEl>
                                        <p:attrNameLst>
                                          <p:attrName>style.visibility</p:attrName>
                                        </p:attrNameLst>
                                      </p:cBhvr>
                                      <p:to>
                                        <p:strVal val="visible"/>
                                      </p:to>
                                    </p:set>
                                    <p:animEffect transition="in" filter="checkerboard(across)">
                                      <p:cBhvr>
                                        <p:cTn id="82" dur="500"/>
                                        <p:tgtEl>
                                          <p:spTgt spid="81954"/>
                                        </p:tgtEl>
                                      </p:cBhvr>
                                    </p:animEffect>
                                  </p:childTnLst>
                                </p:cTn>
                              </p:par>
                              <p:par>
                                <p:cTn id="83" presetID="5" presetClass="entr" presetSubtype="10" fill="hold" grpId="0" nodeType="withEffect">
                                  <p:stCondLst>
                                    <p:cond delay="0"/>
                                  </p:stCondLst>
                                  <p:childTnLst>
                                    <p:set>
                                      <p:cBhvr>
                                        <p:cTn id="84" dur="1" fill="hold">
                                          <p:stCondLst>
                                            <p:cond delay="0"/>
                                          </p:stCondLst>
                                        </p:cTn>
                                        <p:tgtEl>
                                          <p:spTgt spid="81962"/>
                                        </p:tgtEl>
                                        <p:attrNameLst>
                                          <p:attrName>style.visibility</p:attrName>
                                        </p:attrNameLst>
                                      </p:cBhvr>
                                      <p:to>
                                        <p:strVal val="visible"/>
                                      </p:to>
                                    </p:set>
                                    <p:animEffect transition="in" filter="checkerboard(across)">
                                      <p:cBhvr>
                                        <p:cTn id="85" dur="500"/>
                                        <p:tgtEl>
                                          <p:spTgt spid="81962"/>
                                        </p:tgtEl>
                                      </p:cBhvr>
                                    </p:animEffect>
                                  </p:childTnLst>
                                </p:cTn>
                              </p:par>
                              <p:par>
                                <p:cTn id="86" presetID="5" presetClass="entr" presetSubtype="10" fill="hold" grpId="0" nodeType="withEffect">
                                  <p:stCondLst>
                                    <p:cond delay="0"/>
                                  </p:stCondLst>
                                  <p:childTnLst>
                                    <p:set>
                                      <p:cBhvr>
                                        <p:cTn id="87" dur="1" fill="hold">
                                          <p:stCondLst>
                                            <p:cond delay="0"/>
                                          </p:stCondLst>
                                        </p:cTn>
                                        <p:tgtEl>
                                          <p:spTgt spid="81963"/>
                                        </p:tgtEl>
                                        <p:attrNameLst>
                                          <p:attrName>style.visibility</p:attrName>
                                        </p:attrNameLst>
                                      </p:cBhvr>
                                      <p:to>
                                        <p:strVal val="visible"/>
                                      </p:to>
                                    </p:set>
                                    <p:animEffect transition="in" filter="checkerboard(across)">
                                      <p:cBhvr>
                                        <p:cTn id="88" dur="500"/>
                                        <p:tgtEl>
                                          <p:spTgt spid="81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1" grpId="0"/>
      <p:bldP spid="81940" grpId="0"/>
      <p:bldP spid="81941" grpId="0"/>
      <p:bldP spid="81943" grpId="0"/>
      <p:bldP spid="81947" grpId="0"/>
      <p:bldP spid="81948" grpId="0"/>
      <p:bldP spid="81949" grpId="0"/>
      <p:bldP spid="81950" grpId="0"/>
      <p:bldP spid="81951" grpId="0" animBg="1"/>
      <p:bldP spid="81952" grpId="0"/>
      <p:bldP spid="81953" grpId="0"/>
      <p:bldP spid="81954" grpId="0"/>
      <p:bldP spid="81958" grpId="0" animBg="1"/>
      <p:bldP spid="81959" grpId="0"/>
      <p:bldP spid="81961" grpId="0"/>
      <p:bldP spid="81962" grpId="0" animBg="1"/>
      <p:bldP spid="81963" grpId="0"/>
      <p:bldP spid="30"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AutoShape 2" descr="B9781416024422000101/gr2.jpg is missing">
            <a:extLst>
              <a:ext uri="{FF2B5EF4-FFF2-40B4-BE49-F238E27FC236}">
                <a16:creationId xmlns:a16="http://schemas.microsoft.com/office/drawing/2014/main" id="{A597ED77-8414-457D-9F1C-7C4CED27D5AF}"/>
              </a:ext>
            </a:extLst>
          </p:cNvPr>
          <p:cNvSpPr>
            <a:spLocks noChangeAspect="1" noChangeArrowheads="1"/>
          </p:cNvSpPr>
          <p:nvPr/>
        </p:nvSpPr>
        <p:spPr bwMode="auto">
          <a:xfrm>
            <a:off x="1524000" y="-136525"/>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cs-CZ" altLang="cs-CZ" sz="1800"/>
          </a:p>
        </p:txBody>
      </p:sp>
      <p:pic>
        <p:nvPicPr>
          <p:cNvPr id="158723" name="Picture 2" descr="http://www.gymhol.cz/projekt/biologie/nervova/mozek1.jpg">
            <a:extLst>
              <a:ext uri="{FF2B5EF4-FFF2-40B4-BE49-F238E27FC236}">
                <a16:creationId xmlns:a16="http://schemas.microsoft.com/office/drawing/2014/main" id="{4389CD7B-941B-46A1-96D8-519A357E97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83114" y="620713"/>
            <a:ext cx="1728787"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descr="http://www.gymhol.cz/projekt/biologie/nervova/mozek1.jpg">
            <a:extLst>
              <a:ext uri="{FF2B5EF4-FFF2-40B4-BE49-F238E27FC236}">
                <a16:creationId xmlns:a16="http://schemas.microsoft.com/office/drawing/2014/main" id="{46CDBB56-78A0-4CD3-80FA-13B1D8A25F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04064" y="2492376"/>
            <a:ext cx="1728787" cy="163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Volný tvar 5">
            <a:extLst>
              <a:ext uri="{FF2B5EF4-FFF2-40B4-BE49-F238E27FC236}">
                <a16:creationId xmlns:a16="http://schemas.microsoft.com/office/drawing/2014/main" id="{2685AD61-D976-4D25-9A3F-FC2B2CC1A3EF}"/>
              </a:ext>
            </a:extLst>
          </p:cNvPr>
          <p:cNvSpPr/>
          <p:nvPr/>
        </p:nvSpPr>
        <p:spPr>
          <a:xfrm>
            <a:off x="7146925" y="2565400"/>
            <a:ext cx="1397000" cy="1295400"/>
          </a:xfrm>
          <a:custGeom>
            <a:avLst/>
            <a:gdLst>
              <a:gd name="connsiteX0" fmla="*/ 585062 w 1542082"/>
              <a:gd name="connsiteY0" fmla="*/ 1162372 h 1379349"/>
              <a:gd name="connsiteX1" fmla="*/ 499821 w 1542082"/>
              <a:gd name="connsiteY1" fmla="*/ 1232115 h 1379349"/>
              <a:gd name="connsiteX2" fmla="*/ 290594 w 1542082"/>
              <a:gd name="connsiteY2" fmla="*/ 1177871 h 1379349"/>
              <a:gd name="connsiteX3" fmla="*/ 189855 w 1542082"/>
              <a:gd name="connsiteY3" fmla="*/ 1061633 h 1379349"/>
              <a:gd name="connsiteX4" fmla="*/ 81367 w 1542082"/>
              <a:gd name="connsiteY4" fmla="*/ 937647 h 1379349"/>
              <a:gd name="connsiteX5" fmla="*/ 11624 w 1542082"/>
              <a:gd name="connsiteY5" fmla="*/ 782664 h 1379349"/>
              <a:gd name="connsiteX6" fmla="*/ 11624 w 1542082"/>
              <a:gd name="connsiteY6" fmla="*/ 658677 h 1379349"/>
              <a:gd name="connsiteX7" fmla="*/ 42621 w 1542082"/>
              <a:gd name="connsiteY7" fmla="*/ 557938 h 1379349"/>
              <a:gd name="connsiteX8" fmla="*/ 112363 w 1542082"/>
              <a:gd name="connsiteY8" fmla="*/ 348711 h 1379349"/>
              <a:gd name="connsiteX9" fmla="*/ 213102 w 1542082"/>
              <a:gd name="connsiteY9" fmla="*/ 255721 h 1379349"/>
              <a:gd name="connsiteX10" fmla="*/ 267346 w 1542082"/>
              <a:gd name="connsiteY10" fmla="*/ 185979 h 1379349"/>
              <a:gd name="connsiteX11" fmla="*/ 383584 w 1542082"/>
              <a:gd name="connsiteY11" fmla="*/ 116237 h 1379349"/>
              <a:gd name="connsiteX12" fmla="*/ 476573 w 1542082"/>
              <a:gd name="connsiteY12" fmla="*/ 61993 h 1379349"/>
              <a:gd name="connsiteX13" fmla="*/ 623807 w 1542082"/>
              <a:gd name="connsiteY13" fmla="*/ 46494 h 1379349"/>
              <a:gd name="connsiteX14" fmla="*/ 755543 w 1542082"/>
              <a:gd name="connsiteY14" fmla="*/ 7749 h 1379349"/>
              <a:gd name="connsiteX15" fmla="*/ 871780 w 1542082"/>
              <a:gd name="connsiteY15" fmla="*/ 7749 h 1379349"/>
              <a:gd name="connsiteX16" fmla="*/ 1026763 w 1542082"/>
              <a:gd name="connsiteY16" fmla="*/ 54243 h 1379349"/>
              <a:gd name="connsiteX17" fmla="*/ 1166248 w 1542082"/>
              <a:gd name="connsiteY17" fmla="*/ 69742 h 1379349"/>
              <a:gd name="connsiteX18" fmla="*/ 1305733 w 1542082"/>
              <a:gd name="connsiteY18" fmla="*/ 170481 h 1379349"/>
              <a:gd name="connsiteX19" fmla="*/ 1414221 w 1542082"/>
              <a:gd name="connsiteY19" fmla="*/ 271220 h 1379349"/>
              <a:gd name="connsiteX20" fmla="*/ 1445218 w 1542082"/>
              <a:gd name="connsiteY20" fmla="*/ 348711 h 1379349"/>
              <a:gd name="connsiteX21" fmla="*/ 1522709 w 1542082"/>
              <a:gd name="connsiteY21" fmla="*/ 449450 h 1379349"/>
              <a:gd name="connsiteX22" fmla="*/ 1530458 w 1542082"/>
              <a:gd name="connsiteY22" fmla="*/ 650928 h 1379349"/>
              <a:gd name="connsiteX23" fmla="*/ 1452967 w 1542082"/>
              <a:gd name="connsiteY23" fmla="*/ 759416 h 1379349"/>
              <a:gd name="connsiteX24" fmla="*/ 1290234 w 1542082"/>
              <a:gd name="connsiteY24" fmla="*/ 805911 h 1379349"/>
              <a:gd name="connsiteX25" fmla="*/ 1251489 w 1542082"/>
              <a:gd name="connsiteY25" fmla="*/ 968643 h 1379349"/>
              <a:gd name="connsiteX26" fmla="*/ 1073258 w 1542082"/>
              <a:gd name="connsiteY26" fmla="*/ 1046135 h 1379349"/>
              <a:gd name="connsiteX27" fmla="*/ 887279 w 1542082"/>
              <a:gd name="connsiteY27" fmla="*/ 1030637 h 1379349"/>
              <a:gd name="connsiteX28" fmla="*/ 817536 w 1542082"/>
              <a:gd name="connsiteY28" fmla="*/ 1139125 h 1379349"/>
              <a:gd name="connsiteX29" fmla="*/ 701299 w 1542082"/>
              <a:gd name="connsiteY29" fmla="*/ 1301857 h 1379349"/>
              <a:gd name="connsiteX30" fmla="*/ 678051 w 1542082"/>
              <a:gd name="connsiteY30" fmla="*/ 1379349 h 137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2082" h="1379349">
                <a:moveTo>
                  <a:pt x="585062" y="1162372"/>
                </a:moveTo>
                <a:cubicBezTo>
                  <a:pt x="566980" y="1195952"/>
                  <a:pt x="548899" y="1229532"/>
                  <a:pt x="499821" y="1232115"/>
                </a:cubicBezTo>
                <a:cubicBezTo>
                  <a:pt x="450743" y="1234698"/>
                  <a:pt x="342255" y="1206285"/>
                  <a:pt x="290594" y="1177871"/>
                </a:cubicBezTo>
                <a:cubicBezTo>
                  <a:pt x="238933" y="1149457"/>
                  <a:pt x="189855" y="1061633"/>
                  <a:pt x="189855" y="1061633"/>
                </a:cubicBezTo>
                <a:cubicBezTo>
                  <a:pt x="154984" y="1021596"/>
                  <a:pt x="111072" y="984142"/>
                  <a:pt x="81367" y="937647"/>
                </a:cubicBezTo>
                <a:cubicBezTo>
                  <a:pt x="51662" y="891152"/>
                  <a:pt x="23248" y="829159"/>
                  <a:pt x="11624" y="782664"/>
                </a:cubicBezTo>
                <a:cubicBezTo>
                  <a:pt x="0" y="736169"/>
                  <a:pt x="6458" y="696131"/>
                  <a:pt x="11624" y="658677"/>
                </a:cubicBezTo>
                <a:cubicBezTo>
                  <a:pt x="16790" y="621223"/>
                  <a:pt x="25831" y="609599"/>
                  <a:pt x="42621" y="557938"/>
                </a:cubicBezTo>
                <a:cubicBezTo>
                  <a:pt x="59411" y="506277"/>
                  <a:pt x="83950" y="399081"/>
                  <a:pt x="112363" y="348711"/>
                </a:cubicBezTo>
                <a:cubicBezTo>
                  <a:pt x="140777" y="298342"/>
                  <a:pt x="187272" y="282843"/>
                  <a:pt x="213102" y="255721"/>
                </a:cubicBezTo>
                <a:cubicBezTo>
                  <a:pt x="238932" y="228599"/>
                  <a:pt x="238932" y="209226"/>
                  <a:pt x="267346" y="185979"/>
                </a:cubicBezTo>
                <a:cubicBezTo>
                  <a:pt x="295760" y="162732"/>
                  <a:pt x="383584" y="116237"/>
                  <a:pt x="383584" y="116237"/>
                </a:cubicBezTo>
                <a:cubicBezTo>
                  <a:pt x="418455" y="95573"/>
                  <a:pt x="436536" y="73617"/>
                  <a:pt x="476573" y="61993"/>
                </a:cubicBezTo>
                <a:cubicBezTo>
                  <a:pt x="516610" y="50369"/>
                  <a:pt x="577312" y="55535"/>
                  <a:pt x="623807" y="46494"/>
                </a:cubicBezTo>
                <a:cubicBezTo>
                  <a:pt x="670302" y="37453"/>
                  <a:pt x="714214" y="14206"/>
                  <a:pt x="755543" y="7749"/>
                </a:cubicBezTo>
                <a:cubicBezTo>
                  <a:pt x="796872" y="1292"/>
                  <a:pt x="826577" y="0"/>
                  <a:pt x="871780" y="7749"/>
                </a:cubicBezTo>
                <a:cubicBezTo>
                  <a:pt x="916983" y="15498"/>
                  <a:pt x="977685" y="43911"/>
                  <a:pt x="1026763" y="54243"/>
                </a:cubicBezTo>
                <a:cubicBezTo>
                  <a:pt x="1075841" y="64575"/>
                  <a:pt x="1119753" y="50369"/>
                  <a:pt x="1166248" y="69742"/>
                </a:cubicBezTo>
                <a:cubicBezTo>
                  <a:pt x="1212743" y="89115"/>
                  <a:pt x="1264404" y="136901"/>
                  <a:pt x="1305733" y="170481"/>
                </a:cubicBezTo>
                <a:cubicBezTo>
                  <a:pt x="1347062" y="204061"/>
                  <a:pt x="1390974" y="241515"/>
                  <a:pt x="1414221" y="271220"/>
                </a:cubicBezTo>
                <a:cubicBezTo>
                  <a:pt x="1437468" y="300925"/>
                  <a:pt x="1427137" y="319006"/>
                  <a:pt x="1445218" y="348711"/>
                </a:cubicBezTo>
                <a:cubicBezTo>
                  <a:pt x="1463299" y="378416"/>
                  <a:pt x="1508502" y="399081"/>
                  <a:pt x="1522709" y="449450"/>
                </a:cubicBezTo>
                <a:cubicBezTo>
                  <a:pt x="1536916" y="499819"/>
                  <a:pt x="1542082" y="599267"/>
                  <a:pt x="1530458" y="650928"/>
                </a:cubicBezTo>
                <a:cubicBezTo>
                  <a:pt x="1518834" y="702589"/>
                  <a:pt x="1493004" y="733586"/>
                  <a:pt x="1452967" y="759416"/>
                </a:cubicBezTo>
                <a:cubicBezTo>
                  <a:pt x="1412930" y="785247"/>
                  <a:pt x="1323814" y="771040"/>
                  <a:pt x="1290234" y="805911"/>
                </a:cubicBezTo>
                <a:cubicBezTo>
                  <a:pt x="1256654" y="840782"/>
                  <a:pt x="1287652" y="928606"/>
                  <a:pt x="1251489" y="968643"/>
                </a:cubicBezTo>
                <a:cubicBezTo>
                  <a:pt x="1215326" y="1008680"/>
                  <a:pt x="1133960" y="1035803"/>
                  <a:pt x="1073258" y="1046135"/>
                </a:cubicBezTo>
                <a:cubicBezTo>
                  <a:pt x="1012556" y="1056467"/>
                  <a:pt x="929899" y="1015139"/>
                  <a:pt x="887279" y="1030637"/>
                </a:cubicBezTo>
                <a:cubicBezTo>
                  <a:pt x="844659" y="1046135"/>
                  <a:pt x="848533" y="1093922"/>
                  <a:pt x="817536" y="1139125"/>
                </a:cubicBezTo>
                <a:cubicBezTo>
                  <a:pt x="786539" y="1184328"/>
                  <a:pt x="724546" y="1261820"/>
                  <a:pt x="701299" y="1301857"/>
                </a:cubicBezTo>
                <a:cubicBezTo>
                  <a:pt x="678052" y="1341894"/>
                  <a:pt x="678051" y="1360621"/>
                  <a:pt x="678051" y="1379349"/>
                </a:cubicBezTo>
              </a:path>
            </a:pathLst>
          </a:custGeom>
          <a:ln w="76200"/>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pic>
        <p:nvPicPr>
          <p:cNvPr id="9" name="Picture 2" descr="http://www.gymhol.cz/projekt/biologie/nervova/mozek1.jpg">
            <a:extLst>
              <a:ext uri="{FF2B5EF4-FFF2-40B4-BE49-F238E27FC236}">
                <a16:creationId xmlns:a16="http://schemas.microsoft.com/office/drawing/2014/main" id="{3E96251B-6292-4312-AB4C-2EEE2CEBCC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83113" y="4457701"/>
            <a:ext cx="1657350" cy="163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Volný tvar 9">
            <a:extLst>
              <a:ext uri="{FF2B5EF4-FFF2-40B4-BE49-F238E27FC236}">
                <a16:creationId xmlns:a16="http://schemas.microsoft.com/office/drawing/2014/main" id="{FF1D6785-E087-4DBA-BE25-D6BACCBE22D6}"/>
              </a:ext>
            </a:extLst>
          </p:cNvPr>
          <p:cNvSpPr/>
          <p:nvPr/>
        </p:nvSpPr>
        <p:spPr>
          <a:xfrm>
            <a:off x="4656139" y="4508500"/>
            <a:ext cx="1368425" cy="1296988"/>
          </a:xfrm>
          <a:custGeom>
            <a:avLst/>
            <a:gdLst>
              <a:gd name="connsiteX0" fmla="*/ 585062 w 1542082"/>
              <a:gd name="connsiteY0" fmla="*/ 1162372 h 1379349"/>
              <a:gd name="connsiteX1" fmla="*/ 499821 w 1542082"/>
              <a:gd name="connsiteY1" fmla="*/ 1232115 h 1379349"/>
              <a:gd name="connsiteX2" fmla="*/ 290594 w 1542082"/>
              <a:gd name="connsiteY2" fmla="*/ 1177871 h 1379349"/>
              <a:gd name="connsiteX3" fmla="*/ 189855 w 1542082"/>
              <a:gd name="connsiteY3" fmla="*/ 1061633 h 1379349"/>
              <a:gd name="connsiteX4" fmla="*/ 81367 w 1542082"/>
              <a:gd name="connsiteY4" fmla="*/ 937647 h 1379349"/>
              <a:gd name="connsiteX5" fmla="*/ 11624 w 1542082"/>
              <a:gd name="connsiteY5" fmla="*/ 782664 h 1379349"/>
              <a:gd name="connsiteX6" fmla="*/ 11624 w 1542082"/>
              <a:gd name="connsiteY6" fmla="*/ 658677 h 1379349"/>
              <a:gd name="connsiteX7" fmla="*/ 42621 w 1542082"/>
              <a:gd name="connsiteY7" fmla="*/ 557938 h 1379349"/>
              <a:gd name="connsiteX8" fmla="*/ 112363 w 1542082"/>
              <a:gd name="connsiteY8" fmla="*/ 348711 h 1379349"/>
              <a:gd name="connsiteX9" fmla="*/ 213102 w 1542082"/>
              <a:gd name="connsiteY9" fmla="*/ 255721 h 1379349"/>
              <a:gd name="connsiteX10" fmla="*/ 267346 w 1542082"/>
              <a:gd name="connsiteY10" fmla="*/ 185979 h 1379349"/>
              <a:gd name="connsiteX11" fmla="*/ 383584 w 1542082"/>
              <a:gd name="connsiteY11" fmla="*/ 116237 h 1379349"/>
              <a:gd name="connsiteX12" fmla="*/ 476573 w 1542082"/>
              <a:gd name="connsiteY12" fmla="*/ 61993 h 1379349"/>
              <a:gd name="connsiteX13" fmla="*/ 623807 w 1542082"/>
              <a:gd name="connsiteY13" fmla="*/ 46494 h 1379349"/>
              <a:gd name="connsiteX14" fmla="*/ 755543 w 1542082"/>
              <a:gd name="connsiteY14" fmla="*/ 7749 h 1379349"/>
              <a:gd name="connsiteX15" fmla="*/ 871780 w 1542082"/>
              <a:gd name="connsiteY15" fmla="*/ 7749 h 1379349"/>
              <a:gd name="connsiteX16" fmla="*/ 1026763 w 1542082"/>
              <a:gd name="connsiteY16" fmla="*/ 54243 h 1379349"/>
              <a:gd name="connsiteX17" fmla="*/ 1166248 w 1542082"/>
              <a:gd name="connsiteY17" fmla="*/ 69742 h 1379349"/>
              <a:gd name="connsiteX18" fmla="*/ 1305733 w 1542082"/>
              <a:gd name="connsiteY18" fmla="*/ 170481 h 1379349"/>
              <a:gd name="connsiteX19" fmla="*/ 1414221 w 1542082"/>
              <a:gd name="connsiteY19" fmla="*/ 271220 h 1379349"/>
              <a:gd name="connsiteX20" fmla="*/ 1445218 w 1542082"/>
              <a:gd name="connsiteY20" fmla="*/ 348711 h 1379349"/>
              <a:gd name="connsiteX21" fmla="*/ 1522709 w 1542082"/>
              <a:gd name="connsiteY21" fmla="*/ 449450 h 1379349"/>
              <a:gd name="connsiteX22" fmla="*/ 1530458 w 1542082"/>
              <a:gd name="connsiteY22" fmla="*/ 650928 h 1379349"/>
              <a:gd name="connsiteX23" fmla="*/ 1452967 w 1542082"/>
              <a:gd name="connsiteY23" fmla="*/ 759416 h 1379349"/>
              <a:gd name="connsiteX24" fmla="*/ 1290234 w 1542082"/>
              <a:gd name="connsiteY24" fmla="*/ 805911 h 1379349"/>
              <a:gd name="connsiteX25" fmla="*/ 1251489 w 1542082"/>
              <a:gd name="connsiteY25" fmla="*/ 968643 h 1379349"/>
              <a:gd name="connsiteX26" fmla="*/ 1073258 w 1542082"/>
              <a:gd name="connsiteY26" fmla="*/ 1046135 h 1379349"/>
              <a:gd name="connsiteX27" fmla="*/ 887279 w 1542082"/>
              <a:gd name="connsiteY27" fmla="*/ 1030637 h 1379349"/>
              <a:gd name="connsiteX28" fmla="*/ 817536 w 1542082"/>
              <a:gd name="connsiteY28" fmla="*/ 1139125 h 1379349"/>
              <a:gd name="connsiteX29" fmla="*/ 701299 w 1542082"/>
              <a:gd name="connsiteY29" fmla="*/ 1301857 h 1379349"/>
              <a:gd name="connsiteX30" fmla="*/ 678051 w 1542082"/>
              <a:gd name="connsiteY30" fmla="*/ 1379349 h 137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2082" h="1379349">
                <a:moveTo>
                  <a:pt x="585062" y="1162372"/>
                </a:moveTo>
                <a:cubicBezTo>
                  <a:pt x="566980" y="1195952"/>
                  <a:pt x="548899" y="1229532"/>
                  <a:pt x="499821" y="1232115"/>
                </a:cubicBezTo>
                <a:cubicBezTo>
                  <a:pt x="450743" y="1234698"/>
                  <a:pt x="342255" y="1206285"/>
                  <a:pt x="290594" y="1177871"/>
                </a:cubicBezTo>
                <a:cubicBezTo>
                  <a:pt x="238933" y="1149457"/>
                  <a:pt x="189855" y="1061633"/>
                  <a:pt x="189855" y="1061633"/>
                </a:cubicBezTo>
                <a:cubicBezTo>
                  <a:pt x="154984" y="1021596"/>
                  <a:pt x="111072" y="984142"/>
                  <a:pt x="81367" y="937647"/>
                </a:cubicBezTo>
                <a:cubicBezTo>
                  <a:pt x="51662" y="891152"/>
                  <a:pt x="23248" y="829159"/>
                  <a:pt x="11624" y="782664"/>
                </a:cubicBezTo>
                <a:cubicBezTo>
                  <a:pt x="0" y="736169"/>
                  <a:pt x="6458" y="696131"/>
                  <a:pt x="11624" y="658677"/>
                </a:cubicBezTo>
                <a:cubicBezTo>
                  <a:pt x="16790" y="621223"/>
                  <a:pt x="25831" y="609599"/>
                  <a:pt x="42621" y="557938"/>
                </a:cubicBezTo>
                <a:cubicBezTo>
                  <a:pt x="59411" y="506277"/>
                  <a:pt x="83950" y="399081"/>
                  <a:pt x="112363" y="348711"/>
                </a:cubicBezTo>
                <a:cubicBezTo>
                  <a:pt x="140777" y="298342"/>
                  <a:pt x="187272" y="282843"/>
                  <a:pt x="213102" y="255721"/>
                </a:cubicBezTo>
                <a:cubicBezTo>
                  <a:pt x="238932" y="228599"/>
                  <a:pt x="238932" y="209226"/>
                  <a:pt x="267346" y="185979"/>
                </a:cubicBezTo>
                <a:cubicBezTo>
                  <a:pt x="295760" y="162732"/>
                  <a:pt x="383584" y="116237"/>
                  <a:pt x="383584" y="116237"/>
                </a:cubicBezTo>
                <a:cubicBezTo>
                  <a:pt x="418455" y="95573"/>
                  <a:pt x="436536" y="73617"/>
                  <a:pt x="476573" y="61993"/>
                </a:cubicBezTo>
                <a:cubicBezTo>
                  <a:pt x="516610" y="50369"/>
                  <a:pt x="577312" y="55535"/>
                  <a:pt x="623807" y="46494"/>
                </a:cubicBezTo>
                <a:cubicBezTo>
                  <a:pt x="670302" y="37453"/>
                  <a:pt x="714214" y="14206"/>
                  <a:pt x="755543" y="7749"/>
                </a:cubicBezTo>
                <a:cubicBezTo>
                  <a:pt x="796872" y="1292"/>
                  <a:pt x="826577" y="0"/>
                  <a:pt x="871780" y="7749"/>
                </a:cubicBezTo>
                <a:cubicBezTo>
                  <a:pt x="916983" y="15498"/>
                  <a:pt x="977685" y="43911"/>
                  <a:pt x="1026763" y="54243"/>
                </a:cubicBezTo>
                <a:cubicBezTo>
                  <a:pt x="1075841" y="64575"/>
                  <a:pt x="1119753" y="50369"/>
                  <a:pt x="1166248" y="69742"/>
                </a:cubicBezTo>
                <a:cubicBezTo>
                  <a:pt x="1212743" y="89115"/>
                  <a:pt x="1264404" y="136901"/>
                  <a:pt x="1305733" y="170481"/>
                </a:cubicBezTo>
                <a:cubicBezTo>
                  <a:pt x="1347062" y="204061"/>
                  <a:pt x="1390974" y="241515"/>
                  <a:pt x="1414221" y="271220"/>
                </a:cubicBezTo>
                <a:cubicBezTo>
                  <a:pt x="1437468" y="300925"/>
                  <a:pt x="1427137" y="319006"/>
                  <a:pt x="1445218" y="348711"/>
                </a:cubicBezTo>
                <a:cubicBezTo>
                  <a:pt x="1463299" y="378416"/>
                  <a:pt x="1508502" y="399081"/>
                  <a:pt x="1522709" y="449450"/>
                </a:cubicBezTo>
                <a:cubicBezTo>
                  <a:pt x="1536916" y="499819"/>
                  <a:pt x="1542082" y="599267"/>
                  <a:pt x="1530458" y="650928"/>
                </a:cubicBezTo>
                <a:cubicBezTo>
                  <a:pt x="1518834" y="702589"/>
                  <a:pt x="1493004" y="733586"/>
                  <a:pt x="1452967" y="759416"/>
                </a:cubicBezTo>
                <a:cubicBezTo>
                  <a:pt x="1412930" y="785247"/>
                  <a:pt x="1323814" y="771040"/>
                  <a:pt x="1290234" y="805911"/>
                </a:cubicBezTo>
                <a:cubicBezTo>
                  <a:pt x="1256654" y="840782"/>
                  <a:pt x="1287652" y="928606"/>
                  <a:pt x="1251489" y="968643"/>
                </a:cubicBezTo>
                <a:cubicBezTo>
                  <a:pt x="1215326" y="1008680"/>
                  <a:pt x="1133960" y="1035803"/>
                  <a:pt x="1073258" y="1046135"/>
                </a:cubicBezTo>
                <a:cubicBezTo>
                  <a:pt x="1012556" y="1056467"/>
                  <a:pt x="929899" y="1015139"/>
                  <a:pt x="887279" y="1030637"/>
                </a:cubicBezTo>
                <a:cubicBezTo>
                  <a:pt x="844659" y="1046135"/>
                  <a:pt x="848533" y="1093922"/>
                  <a:pt x="817536" y="1139125"/>
                </a:cubicBezTo>
                <a:cubicBezTo>
                  <a:pt x="786539" y="1184328"/>
                  <a:pt x="724546" y="1261820"/>
                  <a:pt x="701299" y="1301857"/>
                </a:cubicBezTo>
                <a:cubicBezTo>
                  <a:pt x="678052" y="1341894"/>
                  <a:pt x="678051" y="1360621"/>
                  <a:pt x="678051" y="1379349"/>
                </a:cubicBezTo>
              </a:path>
            </a:pathLst>
          </a:custGeom>
          <a:ln w="28575"/>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pic>
        <p:nvPicPr>
          <p:cNvPr id="11" name="Picture 2" descr="http://www.gymhol.cz/projekt/biologie/nervova/mozek1.jpg">
            <a:extLst>
              <a:ext uri="{FF2B5EF4-FFF2-40B4-BE49-F238E27FC236}">
                <a16:creationId xmlns:a16="http://schemas.microsoft.com/office/drawing/2014/main" id="{AF17C8D9-4C48-4AD3-8983-23C9861DAE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79651" y="2708276"/>
            <a:ext cx="1655763" cy="163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Volný tvar 11">
            <a:extLst>
              <a:ext uri="{FF2B5EF4-FFF2-40B4-BE49-F238E27FC236}">
                <a16:creationId xmlns:a16="http://schemas.microsoft.com/office/drawing/2014/main" id="{A75C3185-A090-4974-938E-422F35BE56EE}"/>
              </a:ext>
            </a:extLst>
          </p:cNvPr>
          <p:cNvSpPr/>
          <p:nvPr/>
        </p:nvSpPr>
        <p:spPr>
          <a:xfrm>
            <a:off x="2495550" y="2852738"/>
            <a:ext cx="1079500" cy="1008062"/>
          </a:xfrm>
          <a:custGeom>
            <a:avLst/>
            <a:gdLst>
              <a:gd name="connsiteX0" fmla="*/ 585062 w 1542082"/>
              <a:gd name="connsiteY0" fmla="*/ 1162372 h 1379349"/>
              <a:gd name="connsiteX1" fmla="*/ 499821 w 1542082"/>
              <a:gd name="connsiteY1" fmla="*/ 1232115 h 1379349"/>
              <a:gd name="connsiteX2" fmla="*/ 290594 w 1542082"/>
              <a:gd name="connsiteY2" fmla="*/ 1177871 h 1379349"/>
              <a:gd name="connsiteX3" fmla="*/ 189855 w 1542082"/>
              <a:gd name="connsiteY3" fmla="*/ 1061633 h 1379349"/>
              <a:gd name="connsiteX4" fmla="*/ 81367 w 1542082"/>
              <a:gd name="connsiteY4" fmla="*/ 937647 h 1379349"/>
              <a:gd name="connsiteX5" fmla="*/ 11624 w 1542082"/>
              <a:gd name="connsiteY5" fmla="*/ 782664 h 1379349"/>
              <a:gd name="connsiteX6" fmla="*/ 11624 w 1542082"/>
              <a:gd name="connsiteY6" fmla="*/ 658677 h 1379349"/>
              <a:gd name="connsiteX7" fmla="*/ 42621 w 1542082"/>
              <a:gd name="connsiteY7" fmla="*/ 557938 h 1379349"/>
              <a:gd name="connsiteX8" fmla="*/ 112363 w 1542082"/>
              <a:gd name="connsiteY8" fmla="*/ 348711 h 1379349"/>
              <a:gd name="connsiteX9" fmla="*/ 213102 w 1542082"/>
              <a:gd name="connsiteY9" fmla="*/ 255721 h 1379349"/>
              <a:gd name="connsiteX10" fmla="*/ 267346 w 1542082"/>
              <a:gd name="connsiteY10" fmla="*/ 185979 h 1379349"/>
              <a:gd name="connsiteX11" fmla="*/ 383584 w 1542082"/>
              <a:gd name="connsiteY11" fmla="*/ 116237 h 1379349"/>
              <a:gd name="connsiteX12" fmla="*/ 476573 w 1542082"/>
              <a:gd name="connsiteY12" fmla="*/ 61993 h 1379349"/>
              <a:gd name="connsiteX13" fmla="*/ 623807 w 1542082"/>
              <a:gd name="connsiteY13" fmla="*/ 46494 h 1379349"/>
              <a:gd name="connsiteX14" fmla="*/ 755543 w 1542082"/>
              <a:gd name="connsiteY14" fmla="*/ 7749 h 1379349"/>
              <a:gd name="connsiteX15" fmla="*/ 871780 w 1542082"/>
              <a:gd name="connsiteY15" fmla="*/ 7749 h 1379349"/>
              <a:gd name="connsiteX16" fmla="*/ 1026763 w 1542082"/>
              <a:gd name="connsiteY16" fmla="*/ 54243 h 1379349"/>
              <a:gd name="connsiteX17" fmla="*/ 1166248 w 1542082"/>
              <a:gd name="connsiteY17" fmla="*/ 69742 h 1379349"/>
              <a:gd name="connsiteX18" fmla="*/ 1305733 w 1542082"/>
              <a:gd name="connsiteY18" fmla="*/ 170481 h 1379349"/>
              <a:gd name="connsiteX19" fmla="*/ 1414221 w 1542082"/>
              <a:gd name="connsiteY19" fmla="*/ 271220 h 1379349"/>
              <a:gd name="connsiteX20" fmla="*/ 1445218 w 1542082"/>
              <a:gd name="connsiteY20" fmla="*/ 348711 h 1379349"/>
              <a:gd name="connsiteX21" fmla="*/ 1522709 w 1542082"/>
              <a:gd name="connsiteY21" fmla="*/ 449450 h 1379349"/>
              <a:gd name="connsiteX22" fmla="*/ 1530458 w 1542082"/>
              <a:gd name="connsiteY22" fmla="*/ 650928 h 1379349"/>
              <a:gd name="connsiteX23" fmla="*/ 1452967 w 1542082"/>
              <a:gd name="connsiteY23" fmla="*/ 759416 h 1379349"/>
              <a:gd name="connsiteX24" fmla="*/ 1290234 w 1542082"/>
              <a:gd name="connsiteY24" fmla="*/ 805911 h 1379349"/>
              <a:gd name="connsiteX25" fmla="*/ 1251489 w 1542082"/>
              <a:gd name="connsiteY25" fmla="*/ 968643 h 1379349"/>
              <a:gd name="connsiteX26" fmla="*/ 1073258 w 1542082"/>
              <a:gd name="connsiteY26" fmla="*/ 1046135 h 1379349"/>
              <a:gd name="connsiteX27" fmla="*/ 887279 w 1542082"/>
              <a:gd name="connsiteY27" fmla="*/ 1030637 h 1379349"/>
              <a:gd name="connsiteX28" fmla="*/ 817536 w 1542082"/>
              <a:gd name="connsiteY28" fmla="*/ 1139125 h 1379349"/>
              <a:gd name="connsiteX29" fmla="*/ 701299 w 1542082"/>
              <a:gd name="connsiteY29" fmla="*/ 1301857 h 1379349"/>
              <a:gd name="connsiteX30" fmla="*/ 678051 w 1542082"/>
              <a:gd name="connsiteY30" fmla="*/ 1379349 h 137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2082" h="1379349">
                <a:moveTo>
                  <a:pt x="585062" y="1162372"/>
                </a:moveTo>
                <a:cubicBezTo>
                  <a:pt x="566980" y="1195952"/>
                  <a:pt x="548899" y="1229532"/>
                  <a:pt x="499821" y="1232115"/>
                </a:cubicBezTo>
                <a:cubicBezTo>
                  <a:pt x="450743" y="1234698"/>
                  <a:pt x="342255" y="1206285"/>
                  <a:pt x="290594" y="1177871"/>
                </a:cubicBezTo>
                <a:cubicBezTo>
                  <a:pt x="238933" y="1149457"/>
                  <a:pt x="189855" y="1061633"/>
                  <a:pt x="189855" y="1061633"/>
                </a:cubicBezTo>
                <a:cubicBezTo>
                  <a:pt x="154984" y="1021596"/>
                  <a:pt x="111072" y="984142"/>
                  <a:pt x="81367" y="937647"/>
                </a:cubicBezTo>
                <a:cubicBezTo>
                  <a:pt x="51662" y="891152"/>
                  <a:pt x="23248" y="829159"/>
                  <a:pt x="11624" y="782664"/>
                </a:cubicBezTo>
                <a:cubicBezTo>
                  <a:pt x="0" y="736169"/>
                  <a:pt x="6458" y="696131"/>
                  <a:pt x="11624" y="658677"/>
                </a:cubicBezTo>
                <a:cubicBezTo>
                  <a:pt x="16790" y="621223"/>
                  <a:pt x="25831" y="609599"/>
                  <a:pt x="42621" y="557938"/>
                </a:cubicBezTo>
                <a:cubicBezTo>
                  <a:pt x="59411" y="506277"/>
                  <a:pt x="83950" y="399081"/>
                  <a:pt x="112363" y="348711"/>
                </a:cubicBezTo>
                <a:cubicBezTo>
                  <a:pt x="140777" y="298342"/>
                  <a:pt x="187272" y="282843"/>
                  <a:pt x="213102" y="255721"/>
                </a:cubicBezTo>
                <a:cubicBezTo>
                  <a:pt x="238932" y="228599"/>
                  <a:pt x="238932" y="209226"/>
                  <a:pt x="267346" y="185979"/>
                </a:cubicBezTo>
                <a:cubicBezTo>
                  <a:pt x="295760" y="162732"/>
                  <a:pt x="383584" y="116237"/>
                  <a:pt x="383584" y="116237"/>
                </a:cubicBezTo>
                <a:cubicBezTo>
                  <a:pt x="418455" y="95573"/>
                  <a:pt x="436536" y="73617"/>
                  <a:pt x="476573" y="61993"/>
                </a:cubicBezTo>
                <a:cubicBezTo>
                  <a:pt x="516610" y="50369"/>
                  <a:pt x="577312" y="55535"/>
                  <a:pt x="623807" y="46494"/>
                </a:cubicBezTo>
                <a:cubicBezTo>
                  <a:pt x="670302" y="37453"/>
                  <a:pt x="714214" y="14206"/>
                  <a:pt x="755543" y="7749"/>
                </a:cubicBezTo>
                <a:cubicBezTo>
                  <a:pt x="796872" y="1292"/>
                  <a:pt x="826577" y="0"/>
                  <a:pt x="871780" y="7749"/>
                </a:cubicBezTo>
                <a:cubicBezTo>
                  <a:pt x="916983" y="15498"/>
                  <a:pt x="977685" y="43911"/>
                  <a:pt x="1026763" y="54243"/>
                </a:cubicBezTo>
                <a:cubicBezTo>
                  <a:pt x="1075841" y="64575"/>
                  <a:pt x="1119753" y="50369"/>
                  <a:pt x="1166248" y="69742"/>
                </a:cubicBezTo>
                <a:cubicBezTo>
                  <a:pt x="1212743" y="89115"/>
                  <a:pt x="1264404" y="136901"/>
                  <a:pt x="1305733" y="170481"/>
                </a:cubicBezTo>
                <a:cubicBezTo>
                  <a:pt x="1347062" y="204061"/>
                  <a:pt x="1390974" y="241515"/>
                  <a:pt x="1414221" y="271220"/>
                </a:cubicBezTo>
                <a:cubicBezTo>
                  <a:pt x="1437468" y="300925"/>
                  <a:pt x="1427137" y="319006"/>
                  <a:pt x="1445218" y="348711"/>
                </a:cubicBezTo>
                <a:cubicBezTo>
                  <a:pt x="1463299" y="378416"/>
                  <a:pt x="1508502" y="399081"/>
                  <a:pt x="1522709" y="449450"/>
                </a:cubicBezTo>
                <a:cubicBezTo>
                  <a:pt x="1536916" y="499819"/>
                  <a:pt x="1542082" y="599267"/>
                  <a:pt x="1530458" y="650928"/>
                </a:cubicBezTo>
                <a:cubicBezTo>
                  <a:pt x="1518834" y="702589"/>
                  <a:pt x="1493004" y="733586"/>
                  <a:pt x="1452967" y="759416"/>
                </a:cubicBezTo>
                <a:cubicBezTo>
                  <a:pt x="1412930" y="785247"/>
                  <a:pt x="1323814" y="771040"/>
                  <a:pt x="1290234" y="805911"/>
                </a:cubicBezTo>
                <a:cubicBezTo>
                  <a:pt x="1256654" y="840782"/>
                  <a:pt x="1287652" y="928606"/>
                  <a:pt x="1251489" y="968643"/>
                </a:cubicBezTo>
                <a:cubicBezTo>
                  <a:pt x="1215326" y="1008680"/>
                  <a:pt x="1133960" y="1035803"/>
                  <a:pt x="1073258" y="1046135"/>
                </a:cubicBezTo>
                <a:cubicBezTo>
                  <a:pt x="1012556" y="1056467"/>
                  <a:pt x="929899" y="1015139"/>
                  <a:pt x="887279" y="1030637"/>
                </a:cubicBezTo>
                <a:cubicBezTo>
                  <a:pt x="844659" y="1046135"/>
                  <a:pt x="848533" y="1093922"/>
                  <a:pt x="817536" y="1139125"/>
                </a:cubicBezTo>
                <a:cubicBezTo>
                  <a:pt x="786539" y="1184328"/>
                  <a:pt x="724546" y="1261820"/>
                  <a:pt x="701299" y="1301857"/>
                </a:cubicBezTo>
                <a:cubicBezTo>
                  <a:pt x="678052" y="1341894"/>
                  <a:pt x="678051" y="1360621"/>
                  <a:pt x="678051" y="1379349"/>
                </a:cubicBezTo>
              </a:path>
            </a:pathLst>
          </a:custGeom>
          <a:ln w="28575"/>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13" name="Šipka nahoru 12">
            <a:extLst>
              <a:ext uri="{FF2B5EF4-FFF2-40B4-BE49-F238E27FC236}">
                <a16:creationId xmlns:a16="http://schemas.microsoft.com/office/drawing/2014/main" id="{33F0E685-295F-4B22-89BD-FC704B4B1571}"/>
              </a:ext>
            </a:extLst>
          </p:cNvPr>
          <p:cNvSpPr/>
          <p:nvPr/>
        </p:nvSpPr>
        <p:spPr>
          <a:xfrm rot="7530760">
            <a:off x="6634163" y="1778000"/>
            <a:ext cx="215900" cy="10795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4" name="Ohnutá šipka 13">
            <a:extLst>
              <a:ext uri="{FF2B5EF4-FFF2-40B4-BE49-F238E27FC236}">
                <a16:creationId xmlns:a16="http://schemas.microsoft.com/office/drawing/2014/main" id="{E10A9501-0300-4CC7-9B06-4B86027D54C2}"/>
              </a:ext>
            </a:extLst>
          </p:cNvPr>
          <p:cNvSpPr/>
          <p:nvPr/>
        </p:nvSpPr>
        <p:spPr>
          <a:xfrm rot="12849552" flipH="1">
            <a:off x="6816726" y="1785938"/>
            <a:ext cx="587375" cy="90805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solidFill>
                <a:schemeClr val="tx1"/>
              </a:solidFill>
            </a:endParaRPr>
          </a:p>
        </p:txBody>
      </p:sp>
      <p:sp>
        <p:nvSpPr>
          <p:cNvPr id="15" name="TextovéPole 14">
            <a:extLst>
              <a:ext uri="{FF2B5EF4-FFF2-40B4-BE49-F238E27FC236}">
                <a16:creationId xmlns:a16="http://schemas.microsoft.com/office/drawing/2014/main" id="{D4421B97-B3E2-475E-AD36-7E3E50C250B5}"/>
              </a:ext>
            </a:extLst>
          </p:cNvPr>
          <p:cNvSpPr txBox="1">
            <a:spLocks noChangeArrowheads="1"/>
          </p:cNvSpPr>
          <p:nvPr/>
        </p:nvSpPr>
        <p:spPr bwMode="auto">
          <a:xfrm>
            <a:off x="6888164" y="1052513"/>
            <a:ext cx="23971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Akutní pokles P</a:t>
            </a:r>
            <a:r>
              <a:rPr lang="cs-CZ" altLang="cs-CZ" sz="1800" baseline="-25000"/>
              <a:t>Na</a:t>
            </a:r>
            <a:r>
              <a:rPr lang="cs-CZ" altLang="cs-CZ" sz="1200"/>
              <a:t>+</a:t>
            </a:r>
            <a:r>
              <a:rPr lang="cs-CZ" altLang="cs-CZ" sz="1800"/>
              <a:t> (pokles osmolarity) </a:t>
            </a:r>
          </a:p>
        </p:txBody>
      </p:sp>
      <p:sp>
        <p:nvSpPr>
          <p:cNvPr id="16" name="TextovéPole 15">
            <a:extLst>
              <a:ext uri="{FF2B5EF4-FFF2-40B4-BE49-F238E27FC236}">
                <a16:creationId xmlns:a16="http://schemas.microsoft.com/office/drawing/2014/main" id="{30CD8DD8-DAC2-47A2-8C7F-405272346214}"/>
              </a:ext>
            </a:extLst>
          </p:cNvPr>
          <p:cNvSpPr txBox="1">
            <a:spLocks noChangeArrowheads="1"/>
          </p:cNvSpPr>
          <p:nvPr/>
        </p:nvSpPr>
        <p:spPr bwMode="auto">
          <a:xfrm>
            <a:off x="7391401" y="4076701"/>
            <a:ext cx="239871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Edém mozkových buněk, zvýšení intrakraniálního tlaku </a:t>
            </a:r>
          </a:p>
        </p:txBody>
      </p:sp>
      <p:sp>
        <p:nvSpPr>
          <p:cNvPr id="17" name="Šipka nahoru 16">
            <a:extLst>
              <a:ext uri="{FF2B5EF4-FFF2-40B4-BE49-F238E27FC236}">
                <a16:creationId xmlns:a16="http://schemas.microsoft.com/office/drawing/2014/main" id="{45D1294A-51AB-4B01-9CBF-395D73BE64F2}"/>
              </a:ext>
            </a:extLst>
          </p:cNvPr>
          <p:cNvSpPr/>
          <p:nvPr/>
        </p:nvSpPr>
        <p:spPr>
          <a:xfrm rot="15091514">
            <a:off x="6894513" y="4816475"/>
            <a:ext cx="215900" cy="10795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8" name="Ohnutá šipka 17">
            <a:extLst>
              <a:ext uri="{FF2B5EF4-FFF2-40B4-BE49-F238E27FC236}">
                <a16:creationId xmlns:a16="http://schemas.microsoft.com/office/drawing/2014/main" id="{506D6B8D-8B07-4298-87ED-5C342412D0C1}"/>
              </a:ext>
            </a:extLst>
          </p:cNvPr>
          <p:cNvSpPr/>
          <p:nvPr/>
        </p:nvSpPr>
        <p:spPr>
          <a:xfrm rot="20410306" flipH="1">
            <a:off x="6953250" y="5157788"/>
            <a:ext cx="585788" cy="90805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solidFill>
                <a:schemeClr val="tx1"/>
              </a:solidFill>
            </a:endParaRPr>
          </a:p>
        </p:txBody>
      </p:sp>
      <p:sp>
        <p:nvSpPr>
          <p:cNvPr id="19" name="TextovéPole 18">
            <a:extLst>
              <a:ext uri="{FF2B5EF4-FFF2-40B4-BE49-F238E27FC236}">
                <a16:creationId xmlns:a16="http://schemas.microsoft.com/office/drawing/2014/main" id="{D39603D8-9A72-4B14-BEED-CA1DA9EDBC84}"/>
              </a:ext>
            </a:extLst>
          </p:cNvPr>
          <p:cNvSpPr txBox="1">
            <a:spLocks noChangeArrowheads="1"/>
          </p:cNvSpPr>
          <p:nvPr/>
        </p:nvSpPr>
        <p:spPr bwMode="auto">
          <a:xfrm>
            <a:off x="6672264" y="5934075"/>
            <a:ext cx="2397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Adaptační změny</a:t>
            </a:r>
          </a:p>
        </p:txBody>
      </p:sp>
      <p:sp>
        <p:nvSpPr>
          <p:cNvPr id="20" name="TextovéPole 19">
            <a:extLst>
              <a:ext uri="{FF2B5EF4-FFF2-40B4-BE49-F238E27FC236}">
                <a16:creationId xmlns:a16="http://schemas.microsoft.com/office/drawing/2014/main" id="{E6369EBF-CAA7-43ED-A13D-8FB9C4D2FAF1}"/>
              </a:ext>
            </a:extLst>
          </p:cNvPr>
          <p:cNvSpPr txBox="1">
            <a:spLocks noChangeArrowheads="1"/>
          </p:cNvSpPr>
          <p:nvPr/>
        </p:nvSpPr>
        <p:spPr bwMode="auto">
          <a:xfrm>
            <a:off x="3860801" y="4879976"/>
            <a:ext cx="650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K</a:t>
            </a:r>
            <a:r>
              <a:rPr lang="cs-CZ" altLang="cs-CZ" sz="1200" baseline="30000"/>
              <a:t>+</a:t>
            </a:r>
            <a:r>
              <a:rPr lang="cs-CZ" altLang="cs-CZ" sz="1200"/>
              <a:t> + A</a:t>
            </a:r>
            <a:r>
              <a:rPr lang="cs-CZ" altLang="cs-CZ" sz="1200" baseline="30000"/>
              <a:t>-</a:t>
            </a:r>
          </a:p>
        </p:txBody>
      </p:sp>
      <p:sp>
        <p:nvSpPr>
          <p:cNvPr id="21" name="TextovéPole 20">
            <a:extLst>
              <a:ext uri="{FF2B5EF4-FFF2-40B4-BE49-F238E27FC236}">
                <a16:creationId xmlns:a16="http://schemas.microsoft.com/office/drawing/2014/main" id="{F573B05E-8868-4CE6-92A5-BFC639F234F9}"/>
              </a:ext>
            </a:extLst>
          </p:cNvPr>
          <p:cNvSpPr txBox="1">
            <a:spLocks noChangeArrowheads="1"/>
          </p:cNvSpPr>
          <p:nvPr/>
        </p:nvSpPr>
        <p:spPr bwMode="auto">
          <a:xfrm>
            <a:off x="6240464" y="4652964"/>
            <a:ext cx="10493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400"/>
              <a:t>Organické </a:t>
            </a:r>
          </a:p>
          <a:p>
            <a:pPr eaLnBrk="1" hangingPunct="1">
              <a:spcBef>
                <a:spcPct val="0"/>
              </a:spcBef>
              <a:buFontTx/>
              <a:buNone/>
            </a:pPr>
            <a:r>
              <a:rPr lang="cs-CZ" altLang="cs-CZ" sz="1400"/>
              <a:t>osmoly</a:t>
            </a:r>
            <a:endParaRPr lang="cs-CZ" altLang="cs-CZ" sz="1400" baseline="30000"/>
          </a:p>
        </p:txBody>
      </p:sp>
      <p:sp>
        <p:nvSpPr>
          <p:cNvPr id="29" name="Zaoblený obdélník 28">
            <a:extLst>
              <a:ext uri="{FF2B5EF4-FFF2-40B4-BE49-F238E27FC236}">
                <a16:creationId xmlns:a16="http://schemas.microsoft.com/office/drawing/2014/main" id="{6004EFF0-03AA-4A99-BA5D-1A26FE28EEBE}"/>
              </a:ext>
            </a:extLst>
          </p:cNvPr>
          <p:cNvSpPr/>
          <p:nvPr/>
        </p:nvSpPr>
        <p:spPr>
          <a:xfrm>
            <a:off x="5159376" y="486886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1" name="Zaoblený obdélník 30">
            <a:extLst>
              <a:ext uri="{FF2B5EF4-FFF2-40B4-BE49-F238E27FC236}">
                <a16:creationId xmlns:a16="http://schemas.microsoft.com/office/drawing/2014/main" id="{59485B1F-FA65-4A40-B708-A7F9F0F63E47}"/>
              </a:ext>
            </a:extLst>
          </p:cNvPr>
          <p:cNvSpPr/>
          <p:nvPr/>
        </p:nvSpPr>
        <p:spPr>
          <a:xfrm>
            <a:off x="7535863" y="2852738"/>
            <a:ext cx="576262" cy="36036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2" name="Zaoblený obdélník 31">
            <a:extLst>
              <a:ext uri="{FF2B5EF4-FFF2-40B4-BE49-F238E27FC236}">
                <a16:creationId xmlns:a16="http://schemas.microsoft.com/office/drawing/2014/main" id="{E06B59AB-D78F-4D63-9704-9692C28E98B6}"/>
              </a:ext>
            </a:extLst>
          </p:cNvPr>
          <p:cNvSpPr/>
          <p:nvPr/>
        </p:nvSpPr>
        <p:spPr>
          <a:xfrm>
            <a:off x="5159376" y="981075"/>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3" name="Zaoblený obdélník 32">
            <a:extLst>
              <a:ext uri="{FF2B5EF4-FFF2-40B4-BE49-F238E27FC236}">
                <a16:creationId xmlns:a16="http://schemas.microsoft.com/office/drawing/2014/main" id="{BBD4E73E-8346-4F7C-BF7E-341380542E08}"/>
              </a:ext>
            </a:extLst>
          </p:cNvPr>
          <p:cNvSpPr/>
          <p:nvPr/>
        </p:nvSpPr>
        <p:spPr>
          <a:xfrm>
            <a:off x="3000375" y="3141664"/>
            <a:ext cx="215900" cy="14287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4" name="TextovéPole 33">
            <a:extLst>
              <a:ext uri="{FF2B5EF4-FFF2-40B4-BE49-F238E27FC236}">
                <a16:creationId xmlns:a16="http://schemas.microsoft.com/office/drawing/2014/main" id="{75B5AAA6-3B6B-4329-B84B-8DB50C056BB7}"/>
              </a:ext>
            </a:extLst>
          </p:cNvPr>
          <p:cNvSpPr txBox="1">
            <a:spLocks noChangeArrowheads="1"/>
          </p:cNvSpPr>
          <p:nvPr/>
        </p:nvSpPr>
        <p:spPr bwMode="auto">
          <a:xfrm>
            <a:off x="8688389"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cxnSp>
        <p:nvCxnSpPr>
          <p:cNvPr id="35" name="Přímá spojovací šipka 34">
            <a:extLst>
              <a:ext uri="{FF2B5EF4-FFF2-40B4-BE49-F238E27FC236}">
                <a16:creationId xmlns:a16="http://schemas.microsoft.com/office/drawing/2014/main" id="{A887D457-12D2-4050-A643-A97AAAF90F95}"/>
              </a:ext>
            </a:extLst>
          </p:cNvPr>
          <p:cNvCxnSpPr/>
          <p:nvPr/>
        </p:nvCxnSpPr>
        <p:spPr>
          <a:xfrm rot="10800000">
            <a:off x="7896226" y="2997201"/>
            <a:ext cx="862013" cy="4763"/>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6" name="TextovéPole 35">
            <a:extLst>
              <a:ext uri="{FF2B5EF4-FFF2-40B4-BE49-F238E27FC236}">
                <a16:creationId xmlns:a16="http://schemas.microsoft.com/office/drawing/2014/main" id="{CE1B6C50-F5EA-4B47-BF49-E35819A9E936}"/>
              </a:ext>
            </a:extLst>
          </p:cNvPr>
          <p:cNvSpPr txBox="1">
            <a:spLocks noChangeArrowheads="1"/>
          </p:cNvSpPr>
          <p:nvPr/>
        </p:nvSpPr>
        <p:spPr bwMode="auto">
          <a:xfrm>
            <a:off x="6559551"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cxnSp>
        <p:nvCxnSpPr>
          <p:cNvPr id="37" name="Přímá spojovací šipka 36">
            <a:extLst>
              <a:ext uri="{FF2B5EF4-FFF2-40B4-BE49-F238E27FC236}">
                <a16:creationId xmlns:a16="http://schemas.microsoft.com/office/drawing/2014/main" id="{81094823-F9C1-454B-B2A4-017F68DE7089}"/>
              </a:ext>
            </a:extLst>
          </p:cNvPr>
          <p:cNvCxnSpPr/>
          <p:nvPr/>
        </p:nvCxnSpPr>
        <p:spPr>
          <a:xfrm flipV="1">
            <a:off x="7032625" y="2997200"/>
            <a:ext cx="719138" cy="2540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Přímá spojovací šipka 37">
            <a:extLst>
              <a:ext uri="{FF2B5EF4-FFF2-40B4-BE49-F238E27FC236}">
                <a16:creationId xmlns:a16="http://schemas.microsoft.com/office/drawing/2014/main" id="{52D0184F-0E1C-490A-A858-E539D32F8E88}"/>
              </a:ext>
            </a:extLst>
          </p:cNvPr>
          <p:cNvCxnSpPr/>
          <p:nvPr/>
        </p:nvCxnSpPr>
        <p:spPr>
          <a:xfrm rot="5400000" flipH="1" flipV="1">
            <a:off x="5393532" y="4383882"/>
            <a:ext cx="504825" cy="61118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6" name="Přímá spojovací šipka 25">
            <a:extLst>
              <a:ext uri="{FF2B5EF4-FFF2-40B4-BE49-F238E27FC236}">
                <a16:creationId xmlns:a16="http://schemas.microsoft.com/office/drawing/2014/main" id="{979903A1-230C-42F8-BA7F-03502D50D9DE}"/>
              </a:ext>
            </a:extLst>
          </p:cNvPr>
          <p:cNvCxnSpPr/>
          <p:nvPr/>
        </p:nvCxnSpPr>
        <p:spPr>
          <a:xfrm flipV="1">
            <a:off x="5448300" y="4914900"/>
            <a:ext cx="719138" cy="2698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3" name="Přímá spojovací šipka 22">
            <a:extLst>
              <a:ext uri="{FF2B5EF4-FFF2-40B4-BE49-F238E27FC236}">
                <a16:creationId xmlns:a16="http://schemas.microsoft.com/office/drawing/2014/main" id="{C868A7E2-6726-4B09-82E1-42312967676C}"/>
              </a:ext>
            </a:extLst>
          </p:cNvPr>
          <p:cNvCxnSpPr/>
          <p:nvPr/>
        </p:nvCxnSpPr>
        <p:spPr>
          <a:xfrm rot="10800000">
            <a:off x="4441826" y="5006975"/>
            <a:ext cx="862013" cy="635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1" name="TextovéPole 40">
            <a:extLst>
              <a:ext uri="{FF2B5EF4-FFF2-40B4-BE49-F238E27FC236}">
                <a16:creationId xmlns:a16="http://schemas.microsoft.com/office/drawing/2014/main" id="{87665005-E714-49F5-9046-3510BF7BAA0E}"/>
              </a:ext>
            </a:extLst>
          </p:cNvPr>
          <p:cNvSpPr txBox="1">
            <a:spLocks noChangeArrowheads="1"/>
          </p:cNvSpPr>
          <p:nvPr/>
        </p:nvSpPr>
        <p:spPr bwMode="auto">
          <a:xfrm>
            <a:off x="5880101" y="4232276"/>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cxnSp>
        <p:nvCxnSpPr>
          <p:cNvPr id="43" name="Přímá spojovací šipka 42">
            <a:extLst>
              <a:ext uri="{FF2B5EF4-FFF2-40B4-BE49-F238E27FC236}">
                <a16:creationId xmlns:a16="http://schemas.microsoft.com/office/drawing/2014/main" id="{28977B54-41EE-439F-B728-51A543F14102}"/>
              </a:ext>
            </a:extLst>
          </p:cNvPr>
          <p:cNvCxnSpPr/>
          <p:nvPr/>
        </p:nvCxnSpPr>
        <p:spPr>
          <a:xfrm rot="5400000" flipH="1" flipV="1">
            <a:off x="3124995" y="2655095"/>
            <a:ext cx="504825" cy="611187"/>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ovéPole 43">
            <a:extLst>
              <a:ext uri="{FF2B5EF4-FFF2-40B4-BE49-F238E27FC236}">
                <a16:creationId xmlns:a16="http://schemas.microsoft.com/office/drawing/2014/main" id="{5C620979-83F6-4559-9024-C55B3F6D7500}"/>
              </a:ext>
            </a:extLst>
          </p:cNvPr>
          <p:cNvSpPr txBox="1">
            <a:spLocks noChangeArrowheads="1"/>
          </p:cNvSpPr>
          <p:nvPr/>
        </p:nvSpPr>
        <p:spPr bwMode="auto">
          <a:xfrm>
            <a:off x="3432176" y="2420939"/>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sp>
        <p:nvSpPr>
          <p:cNvPr id="45" name="Šipka nahoru 44">
            <a:extLst>
              <a:ext uri="{FF2B5EF4-FFF2-40B4-BE49-F238E27FC236}">
                <a16:creationId xmlns:a16="http://schemas.microsoft.com/office/drawing/2014/main" id="{9D7114A9-ED9C-4721-8F1D-D34EA8972CFC}"/>
              </a:ext>
            </a:extLst>
          </p:cNvPr>
          <p:cNvSpPr/>
          <p:nvPr/>
        </p:nvSpPr>
        <p:spPr>
          <a:xfrm rot="19711806">
            <a:off x="4144963" y="3894138"/>
            <a:ext cx="215900" cy="912812"/>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46" name="Ohnutá šipka 45">
            <a:extLst>
              <a:ext uri="{FF2B5EF4-FFF2-40B4-BE49-F238E27FC236}">
                <a16:creationId xmlns:a16="http://schemas.microsoft.com/office/drawing/2014/main" id="{16FA9905-2FD4-4390-84FE-69B9B3533D14}"/>
              </a:ext>
            </a:extLst>
          </p:cNvPr>
          <p:cNvSpPr/>
          <p:nvPr/>
        </p:nvSpPr>
        <p:spPr>
          <a:xfrm rot="3430598" flipH="1">
            <a:off x="3602832" y="3860007"/>
            <a:ext cx="495300" cy="912813"/>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solidFill>
                <a:schemeClr val="tx1"/>
              </a:solidFill>
            </a:endParaRPr>
          </a:p>
        </p:txBody>
      </p:sp>
      <p:sp>
        <p:nvSpPr>
          <p:cNvPr id="47" name="TextovéPole 46">
            <a:extLst>
              <a:ext uri="{FF2B5EF4-FFF2-40B4-BE49-F238E27FC236}">
                <a16:creationId xmlns:a16="http://schemas.microsoft.com/office/drawing/2014/main" id="{4666BA66-B070-4EB4-B207-98B0F547DB76}"/>
              </a:ext>
            </a:extLst>
          </p:cNvPr>
          <p:cNvSpPr txBox="1">
            <a:spLocks noChangeArrowheads="1"/>
          </p:cNvSpPr>
          <p:nvPr/>
        </p:nvSpPr>
        <p:spPr bwMode="auto">
          <a:xfrm>
            <a:off x="1271587" y="4292601"/>
            <a:ext cx="2397126"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a:t>Rychlá normalizace: </a:t>
            </a:r>
          </a:p>
          <a:p>
            <a:pPr algn="r" eaLnBrk="1" hangingPunct="1">
              <a:spcBef>
                <a:spcPct val="0"/>
              </a:spcBef>
              <a:buFontTx/>
              <a:buNone/>
            </a:pPr>
            <a:r>
              <a:rPr lang="cs-CZ" altLang="cs-CZ" sz="1800"/>
              <a:t>akutní vzestup P</a:t>
            </a:r>
            <a:r>
              <a:rPr lang="cs-CZ" altLang="cs-CZ" sz="1800" baseline="-25000"/>
              <a:t>Na</a:t>
            </a:r>
            <a:r>
              <a:rPr lang="cs-CZ" altLang="cs-CZ" sz="1200"/>
              <a:t>+</a:t>
            </a:r>
            <a:r>
              <a:rPr lang="cs-CZ" altLang="cs-CZ" sz="1800"/>
              <a:t> (vzestup osmolarity) </a:t>
            </a:r>
          </a:p>
        </p:txBody>
      </p:sp>
      <p:sp>
        <p:nvSpPr>
          <p:cNvPr id="48" name="TextovéPole 47">
            <a:extLst>
              <a:ext uri="{FF2B5EF4-FFF2-40B4-BE49-F238E27FC236}">
                <a16:creationId xmlns:a16="http://schemas.microsoft.com/office/drawing/2014/main" id="{FEDBE3DD-4B15-4823-9C25-E418736A0570}"/>
              </a:ext>
            </a:extLst>
          </p:cNvPr>
          <p:cNvSpPr txBox="1">
            <a:spLocks noChangeArrowheads="1"/>
          </p:cNvSpPr>
          <p:nvPr/>
        </p:nvSpPr>
        <p:spPr bwMode="auto">
          <a:xfrm>
            <a:off x="3914776" y="6034089"/>
            <a:ext cx="23971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a:t>Téměř normální objem mozkových buněk</a:t>
            </a:r>
          </a:p>
        </p:txBody>
      </p:sp>
      <p:sp>
        <p:nvSpPr>
          <p:cNvPr id="49" name="TextovéPole 48">
            <a:extLst>
              <a:ext uri="{FF2B5EF4-FFF2-40B4-BE49-F238E27FC236}">
                <a16:creationId xmlns:a16="http://schemas.microsoft.com/office/drawing/2014/main" id="{0FC6620D-F15B-4DC7-86A0-A8815002098D}"/>
              </a:ext>
            </a:extLst>
          </p:cNvPr>
          <p:cNvSpPr txBox="1">
            <a:spLocks noChangeArrowheads="1"/>
          </p:cNvSpPr>
          <p:nvPr/>
        </p:nvSpPr>
        <p:spPr bwMode="auto">
          <a:xfrm>
            <a:off x="4059239" y="2732089"/>
            <a:ext cx="2397125"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cs-CZ" sz="1800"/>
              <a:t>Poz</a:t>
            </a:r>
            <a:r>
              <a:rPr lang="cs-CZ" altLang="cs-CZ" sz="1800"/>
              <a:t>volná normalizace: </a:t>
            </a:r>
          </a:p>
          <a:p>
            <a:pPr algn="ctr" eaLnBrk="1" hangingPunct="1">
              <a:spcBef>
                <a:spcPct val="0"/>
              </a:spcBef>
              <a:buFontTx/>
              <a:buNone/>
            </a:pPr>
            <a:r>
              <a:rPr lang="cs-CZ" altLang="cs-CZ" sz="1800"/>
              <a:t>pomalý vzestup P</a:t>
            </a:r>
            <a:r>
              <a:rPr lang="cs-CZ" altLang="cs-CZ" sz="1800" baseline="-25000"/>
              <a:t>Na</a:t>
            </a:r>
            <a:r>
              <a:rPr lang="cs-CZ" altLang="cs-CZ" sz="1200"/>
              <a:t>+</a:t>
            </a:r>
            <a:r>
              <a:rPr lang="cs-CZ" altLang="cs-CZ" sz="1800"/>
              <a:t> (a osmolarity) </a:t>
            </a:r>
          </a:p>
        </p:txBody>
      </p:sp>
      <p:sp>
        <p:nvSpPr>
          <p:cNvPr id="50" name="Šipka nahoru 49">
            <a:extLst>
              <a:ext uri="{FF2B5EF4-FFF2-40B4-BE49-F238E27FC236}">
                <a16:creationId xmlns:a16="http://schemas.microsoft.com/office/drawing/2014/main" id="{56F06AA4-9143-42E5-99D4-14CBA7BA9F5C}"/>
              </a:ext>
            </a:extLst>
          </p:cNvPr>
          <p:cNvSpPr/>
          <p:nvPr/>
        </p:nvSpPr>
        <p:spPr>
          <a:xfrm>
            <a:off x="5159375" y="4005264"/>
            <a:ext cx="215900" cy="287337"/>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51" name="Šipka nahoru 50">
            <a:extLst>
              <a:ext uri="{FF2B5EF4-FFF2-40B4-BE49-F238E27FC236}">
                <a16:creationId xmlns:a16="http://schemas.microsoft.com/office/drawing/2014/main" id="{80FD4295-BB38-4EBF-ADA1-18F3C682C463}"/>
              </a:ext>
            </a:extLst>
          </p:cNvPr>
          <p:cNvSpPr/>
          <p:nvPr/>
        </p:nvSpPr>
        <p:spPr>
          <a:xfrm>
            <a:off x="5087938" y="2420939"/>
            <a:ext cx="215900" cy="287337"/>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58760" name="TextovéPole 51">
            <a:extLst>
              <a:ext uri="{FF2B5EF4-FFF2-40B4-BE49-F238E27FC236}">
                <a16:creationId xmlns:a16="http://schemas.microsoft.com/office/drawing/2014/main" id="{D20BB13D-142B-4B81-9C75-DABA6F5D2146}"/>
              </a:ext>
            </a:extLst>
          </p:cNvPr>
          <p:cNvSpPr txBox="1">
            <a:spLocks noChangeArrowheads="1"/>
          </p:cNvSpPr>
          <p:nvPr/>
        </p:nvSpPr>
        <p:spPr bwMode="auto">
          <a:xfrm>
            <a:off x="4321176" y="-32601"/>
            <a:ext cx="2397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dirty="0"/>
              <a:t>Normální objem mozkových buněk</a:t>
            </a:r>
          </a:p>
        </p:txBody>
      </p:sp>
      <p:sp>
        <p:nvSpPr>
          <p:cNvPr id="53" name="TextovéPole 52">
            <a:extLst>
              <a:ext uri="{FF2B5EF4-FFF2-40B4-BE49-F238E27FC236}">
                <a16:creationId xmlns:a16="http://schemas.microsoft.com/office/drawing/2014/main" id="{B1B3AC60-DD25-48C0-B37A-91BD8ABB344E}"/>
              </a:ext>
            </a:extLst>
          </p:cNvPr>
          <p:cNvSpPr txBox="1">
            <a:spLocks noChangeArrowheads="1"/>
          </p:cNvSpPr>
          <p:nvPr/>
        </p:nvSpPr>
        <p:spPr bwMode="auto">
          <a:xfrm>
            <a:off x="1524001" y="1412876"/>
            <a:ext cx="23971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a:solidFill>
                  <a:srgbClr val="FF0000"/>
                </a:solidFill>
              </a:rPr>
              <a:t>Osmotická demyelinizace díky „scvrknutí“ buněk</a:t>
            </a:r>
          </a:p>
        </p:txBody>
      </p:sp>
      <p:sp>
        <p:nvSpPr>
          <p:cNvPr id="42" name="TextovéPole 41">
            <a:extLst>
              <a:ext uri="{FF2B5EF4-FFF2-40B4-BE49-F238E27FC236}">
                <a16:creationId xmlns:a16="http://schemas.microsoft.com/office/drawing/2014/main" id="{24BB933C-5BA9-46B2-81E6-23A7185E164C}"/>
              </a:ext>
            </a:extLst>
          </p:cNvPr>
          <p:cNvSpPr txBox="1"/>
          <p:nvPr/>
        </p:nvSpPr>
        <p:spPr>
          <a:xfrm>
            <a:off x="77541" y="45949"/>
            <a:ext cx="4404219" cy="1200329"/>
          </a:xfrm>
          <a:prstGeom prst="rect">
            <a:avLst/>
          </a:prstGeom>
          <a:solidFill>
            <a:schemeClr val="accent2">
              <a:lumMod val="20000"/>
              <a:lumOff val="80000"/>
            </a:schemeClr>
          </a:solidFill>
          <a:ln>
            <a:solidFill>
              <a:srgbClr val="FF0000"/>
            </a:solidFill>
          </a:ln>
        </p:spPr>
        <p:txBody>
          <a:bodyPr wrap="none" rtlCol="0">
            <a:spAutoFit/>
          </a:bodyPr>
          <a:lstStyle/>
          <a:p>
            <a:r>
              <a:rPr lang="cs-CZ" dirty="0"/>
              <a:t>Při léčení </a:t>
            </a:r>
            <a:r>
              <a:rPr lang="cs-CZ" dirty="0" err="1"/>
              <a:t>hypoosmolarity</a:t>
            </a:r>
            <a:r>
              <a:rPr lang="cs-CZ" dirty="0"/>
              <a:t>, </a:t>
            </a:r>
          </a:p>
          <a:p>
            <a:r>
              <a:rPr lang="cs-CZ" dirty="0"/>
              <a:t>trvající déle než 48 hod:</a:t>
            </a:r>
          </a:p>
          <a:p>
            <a:r>
              <a:rPr lang="cs-CZ" dirty="0">
                <a:solidFill>
                  <a:srgbClr val="FF0000"/>
                </a:solidFill>
              </a:rPr>
              <a:t>Vzestup </a:t>
            </a:r>
            <a:r>
              <a:rPr lang="cs-CZ" dirty="0" err="1">
                <a:solidFill>
                  <a:srgbClr val="FF0000"/>
                </a:solidFill>
              </a:rPr>
              <a:t>P</a:t>
            </a:r>
            <a:r>
              <a:rPr lang="cs-CZ" sz="1400" dirty="0" err="1">
                <a:solidFill>
                  <a:srgbClr val="FF0000"/>
                </a:solidFill>
              </a:rPr>
              <a:t>Na</a:t>
            </a:r>
            <a:r>
              <a:rPr lang="cs-CZ" sz="1400" baseline="30000" dirty="0">
                <a:solidFill>
                  <a:srgbClr val="FF0000"/>
                </a:solidFill>
              </a:rPr>
              <a:t>+</a:t>
            </a:r>
            <a:r>
              <a:rPr lang="cs-CZ" dirty="0">
                <a:solidFill>
                  <a:srgbClr val="FF0000"/>
                </a:solidFill>
              </a:rPr>
              <a:t> max.1-2 </a:t>
            </a:r>
            <a:r>
              <a:rPr lang="cs-CZ" dirty="0" err="1">
                <a:solidFill>
                  <a:srgbClr val="FF0000"/>
                </a:solidFill>
              </a:rPr>
              <a:t>mmol</a:t>
            </a:r>
            <a:r>
              <a:rPr lang="cs-CZ" dirty="0">
                <a:solidFill>
                  <a:srgbClr val="FF0000"/>
                </a:solidFill>
              </a:rPr>
              <a:t>/l/hod,</a:t>
            </a:r>
          </a:p>
          <a:p>
            <a:r>
              <a:rPr lang="cs-CZ" dirty="0">
                <a:solidFill>
                  <a:srgbClr val="FF0000"/>
                </a:solidFill>
              </a:rPr>
              <a:t>Za 24 hod maximální vzestup o 10 – 12 </a:t>
            </a:r>
            <a:r>
              <a:rPr lang="cs-CZ" dirty="0" err="1">
                <a:solidFill>
                  <a:srgbClr val="FF0000"/>
                </a:solidFill>
              </a:rPr>
              <a:t>mmol</a:t>
            </a:r>
            <a:endParaRPr lang="en-US"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heckerboard(across)">
                                      <p:cBhvr>
                                        <p:cTn id="7" dur="500"/>
                                        <p:tgtEl>
                                          <p:spTgt spid="15"/>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checkerboard(across)">
                                      <p:cBhvr>
                                        <p:cTn id="10" dur="500"/>
                                        <p:tgtEl>
                                          <p:spTgt spid="13"/>
                                        </p:tgtEl>
                                      </p:cBhvr>
                                    </p:animEffect>
                                  </p:childTnLst>
                                </p:cTn>
                              </p:par>
                              <p:par>
                                <p:cTn id="11" presetID="5" presetClass="entr" presetSubtype="1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checkerboard(across)">
                                      <p:cBhvr>
                                        <p:cTn id="13" dur="500"/>
                                        <p:tgtEl>
                                          <p:spTgt spid="1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checkerboard(across)">
                                      <p:cBhvr>
                                        <p:cTn id="18" dur="500"/>
                                        <p:tgtEl>
                                          <p:spTgt spid="16"/>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checkerboard(across)">
                                      <p:cBhvr>
                                        <p:cTn id="21" dur="500"/>
                                        <p:tgtEl>
                                          <p:spTgt spid="31"/>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checkerboard(across)">
                                      <p:cBhvr>
                                        <p:cTn id="24" dur="500"/>
                                        <p:tgtEl>
                                          <p:spTgt spid="34"/>
                                        </p:tgtEl>
                                      </p:cBhvr>
                                    </p:animEffect>
                                  </p:childTnLst>
                                </p:cTn>
                              </p:par>
                              <p:par>
                                <p:cTn id="25" presetID="5" presetClass="entr" presetSubtype="10" fill="hold" nodeType="with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checkerboard(across)">
                                      <p:cBhvr>
                                        <p:cTn id="27" dur="500"/>
                                        <p:tgtEl>
                                          <p:spTgt spid="35"/>
                                        </p:tgtEl>
                                      </p:cBhvr>
                                    </p:animEffect>
                                  </p:childTnLst>
                                </p:cTn>
                              </p:par>
                              <p:par>
                                <p:cTn id="28" presetID="5" presetClass="entr" presetSubtype="10" fill="hold" nodeType="with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checkerboard(across)">
                                      <p:cBhvr>
                                        <p:cTn id="30" dur="500"/>
                                        <p:tgtEl>
                                          <p:spTgt spid="37"/>
                                        </p:tgtEl>
                                      </p:cBhvr>
                                    </p:animEffect>
                                  </p:childTnLst>
                                </p:cTn>
                              </p:par>
                              <p:par>
                                <p:cTn id="31" presetID="5" presetClass="entr" presetSubtype="10" fill="hold" nodeType="with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checkerboard(across)">
                                      <p:cBhvr>
                                        <p:cTn id="33" dur="500"/>
                                        <p:tgtEl>
                                          <p:spTgt spid="6"/>
                                        </p:tgtEl>
                                      </p:cBhvr>
                                    </p:animEffect>
                                  </p:childTnLst>
                                </p:cTn>
                              </p:par>
                              <p:par>
                                <p:cTn id="34" presetID="5" presetClass="entr" presetSubtype="10"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checkerboard(across)">
                                      <p:cBhvr>
                                        <p:cTn id="36" dur="500"/>
                                        <p:tgtEl>
                                          <p:spTgt spid="36"/>
                                        </p:tgtEl>
                                      </p:cBhvr>
                                    </p:animEffect>
                                  </p:childTnLst>
                                </p:cTn>
                              </p:par>
                              <p:par>
                                <p:cTn id="37" presetID="5" presetClass="entr" presetSubtype="10"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checkerboard(across)">
                                      <p:cBhvr>
                                        <p:cTn id="39" dur="500"/>
                                        <p:tgtEl>
                                          <p:spTgt spid="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5" presetClass="entr" presetSubtype="10"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checkerboard(across)">
                                      <p:cBhvr>
                                        <p:cTn id="44" dur="500"/>
                                        <p:tgtEl>
                                          <p:spTgt spid="19"/>
                                        </p:tgtEl>
                                      </p:cBhvr>
                                    </p:animEffect>
                                  </p:childTnLst>
                                </p:cTn>
                              </p:par>
                              <p:par>
                                <p:cTn id="45" presetID="5" presetClass="entr" presetSubtype="10"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checkerboard(across)">
                                      <p:cBhvr>
                                        <p:cTn id="47" dur="500"/>
                                        <p:tgtEl>
                                          <p:spTgt spid="18"/>
                                        </p:tgtEl>
                                      </p:cBhvr>
                                    </p:animEffect>
                                  </p:childTnLst>
                                </p:cTn>
                              </p:par>
                              <p:par>
                                <p:cTn id="48" presetID="5" presetClass="entr" presetSubtype="10" fill="hold" grpId="0" nodeType="with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checkerboard(across)">
                                      <p:cBhvr>
                                        <p:cTn id="50" dur="500"/>
                                        <p:tgtEl>
                                          <p:spTgt spid="17"/>
                                        </p:tgtEl>
                                      </p:cBhvr>
                                    </p:animEffect>
                                  </p:childTnLst>
                                </p:cTn>
                              </p:par>
                              <p:par>
                                <p:cTn id="51" presetID="5" presetClass="entr" presetSubtype="1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checkerboard(across)">
                                      <p:cBhvr>
                                        <p:cTn id="53" dur="500"/>
                                        <p:tgtEl>
                                          <p:spTgt spid="21"/>
                                        </p:tgtEl>
                                      </p:cBhvr>
                                    </p:animEffect>
                                  </p:childTnLst>
                                </p:cTn>
                              </p:par>
                              <p:par>
                                <p:cTn id="54" presetID="5" presetClass="entr" presetSubtype="10" fill="hold" nodeType="with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checkerboard(across)">
                                      <p:cBhvr>
                                        <p:cTn id="56" dur="500"/>
                                        <p:tgtEl>
                                          <p:spTgt spid="26"/>
                                        </p:tgtEl>
                                      </p:cBhvr>
                                    </p:animEffect>
                                  </p:childTnLst>
                                </p:cTn>
                              </p:par>
                              <p:par>
                                <p:cTn id="57" presetID="5" presetClass="entr" presetSubtype="10" fill="hold" nodeType="with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checkerboard(across)">
                                      <p:cBhvr>
                                        <p:cTn id="59" dur="500"/>
                                        <p:tgtEl>
                                          <p:spTgt spid="9"/>
                                        </p:tgtEl>
                                      </p:cBhvr>
                                    </p:animEffect>
                                  </p:childTnLst>
                                </p:cTn>
                              </p:par>
                              <p:par>
                                <p:cTn id="60" presetID="5" presetClass="entr" presetSubtype="10"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checkerboard(across)">
                                      <p:cBhvr>
                                        <p:cTn id="62" dur="500"/>
                                        <p:tgtEl>
                                          <p:spTgt spid="10"/>
                                        </p:tgtEl>
                                      </p:cBhvr>
                                    </p:animEffect>
                                  </p:childTnLst>
                                </p:cTn>
                              </p:par>
                              <p:par>
                                <p:cTn id="63" presetID="5" presetClass="entr" presetSubtype="10" fill="hold" nodeType="with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checkerboard(across)">
                                      <p:cBhvr>
                                        <p:cTn id="65" dur="500"/>
                                        <p:tgtEl>
                                          <p:spTgt spid="23"/>
                                        </p:tgtEl>
                                      </p:cBhvr>
                                    </p:animEffect>
                                  </p:childTnLst>
                                </p:cTn>
                              </p:par>
                              <p:par>
                                <p:cTn id="66" presetID="5" presetClass="entr" presetSubtype="10" fill="hold" nodeType="withEffect">
                                  <p:stCondLst>
                                    <p:cond delay="0"/>
                                  </p:stCondLst>
                                  <p:childTnLst>
                                    <p:set>
                                      <p:cBhvr>
                                        <p:cTn id="67" dur="1" fill="hold">
                                          <p:stCondLst>
                                            <p:cond delay="0"/>
                                          </p:stCondLst>
                                        </p:cTn>
                                        <p:tgtEl>
                                          <p:spTgt spid="38"/>
                                        </p:tgtEl>
                                        <p:attrNameLst>
                                          <p:attrName>style.visibility</p:attrName>
                                        </p:attrNameLst>
                                      </p:cBhvr>
                                      <p:to>
                                        <p:strVal val="visible"/>
                                      </p:to>
                                    </p:set>
                                    <p:animEffect transition="in" filter="checkerboard(across)">
                                      <p:cBhvr>
                                        <p:cTn id="68" dur="500"/>
                                        <p:tgtEl>
                                          <p:spTgt spid="38"/>
                                        </p:tgtEl>
                                      </p:cBhvr>
                                    </p:animEffect>
                                  </p:childTnLst>
                                </p:cTn>
                              </p:par>
                              <p:par>
                                <p:cTn id="69" presetID="5" presetClass="entr" presetSubtype="10" fill="hold" grpId="0" nodeType="with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checkerboard(across)">
                                      <p:cBhvr>
                                        <p:cTn id="71" dur="500"/>
                                        <p:tgtEl>
                                          <p:spTgt spid="41"/>
                                        </p:tgtEl>
                                      </p:cBhvr>
                                    </p:animEffect>
                                  </p:childTnLst>
                                </p:cTn>
                              </p:par>
                              <p:par>
                                <p:cTn id="72" presetID="5" presetClass="entr" presetSubtype="10" fill="hold" grpId="0" nodeType="withEffect">
                                  <p:stCondLst>
                                    <p:cond delay="0"/>
                                  </p:stCondLst>
                                  <p:childTnLst>
                                    <p:set>
                                      <p:cBhvr>
                                        <p:cTn id="73" dur="1" fill="hold">
                                          <p:stCondLst>
                                            <p:cond delay="0"/>
                                          </p:stCondLst>
                                        </p:cTn>
                                        <p:tgtEl>
                                          <p:spTgt spid="20"/>
                                        </p:tgtEl>
                                        <p:attrNameLst>
                                          <p:attrName>style.visibility</p:attrName>
                                        </p:attrNameLst>
                                      </p:cBhvr>
                                      <p:to>
                                        <p:strVal val="visible"/>
                                      </p:to>
                                    </p:set>
                                    <p:animEffect transition="in" filter="checkerboard(across)">
                                      <p:cBhvr>
                                        <p:cTn id="74" dur="500"/>
                                        <p:tgtEl>
                                          <p:spTgt spid="20"/>
                                        </p:tgtEl>
                                      </p:cBhvr>
                                    </p:animEffect>
                                  </p:childTnLst>
                                </p:cTn>
                              </p:par>
                              <p:par>
                                <p:cTn id="75" presetID="5" presetClass="entr" presetSubtype="10" fill="hold" grpId="0" nodeType="with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checkerboard(across)">
                                      <p:cBhvr>
                                        <p:cTn id="77" dur="500"/>
                                        <p:tgtEl>
                                          <p:spTgt spid="48"/>
                                        </p:tgtEl>
                                      </p:cBhvr>
                                    </p:animEffect>
                                  </p:childTnLst>
                                </p:cTn>
                              </p:par>
                              <p:par>
                                <p:cTn id="78" presetID="5" presetClass="entr" presetSubtype="10" fill="hold" grpId="0" nodeType="with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checkerboard(across)">
                                      <p:cBhvr>
                                        <p:cTn id="80" dur="500"/>
                                        <p:tgtEl>
                                          <p:spTgt spid="29"/>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5" presetClass="entr" presetSubtype="10" fill="hold" nodeType="click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checkerboard(across)">
                                      <p:cBhvr>
                                        <p:cTn id="85" dur="500"/>
                                        <p:tgtEl>
                                          <p:spTgt spid="46"/>
                                        </p:tgtEl>
                                      </p:cBhvr>
                                    </p:animEffect>
                                  </p:childTnLst>
                                </p:cTn>
                              </p:par>
                              <p:par>
                                <p:cTn id="86" presetID="5" presetClass="entr" presetSubtype="10" fill="hold" grpId="0" nodeType="withEffect">
                                  <p:stCondLst>
                                    <p:cond delay="0"/>
                                  </p:stCondLst>
                                  <p:childTnLst>
                                    <p:set>
                                      <p:cBhvr>
                                        <p:cTn id="87" dur="1" fill="hold">
                                          <p:stCondLst>
                                            <p:cond delay="0"/>
                                          </p:stCondLst>
                                        </p:cTn>
                                        <p:tgtEl>
                                          <p:spTgt spid="45"/>
                                        </p:tgtEl>
                                        <p:attrNameLst>
                                          <p:attrName>style.visibility</p:attrName>
                                        </p:attrNameLst>
                                      </p:cBhvr>
                                      <p:to>
                                        <p:strVal val="visible"/>
                                      </p:to>
                                    </p:set>
                                    <p:animEffect transition="in" filter="checkerboard(across)">
                                      <p:cBhvr>
                                        <p:cTn id="88" dur="500"/>
                                        <p:tgtEl>
                                          <p:spTgt spid="45"/>
                                        </p:tgtEl>
                                      </p:cBhvr>
                                    </p:animEffect>
                                  </p:childTnLst>
                                </p:cTn>
                              </p:par>
                              <p:par>
                                <p:cTn id="89" presetID="5" presetClass="entr" presetSubtype="10" fill="hold" grpId="0" nodeType="withEffect">
                                  <p:stCondLst>
                                    <p:cond delay="0"/>
                                  </p:stCondLst>
                                  <p:childTnLst>
                                    <p:set>
                                      <p:cBhvr>
                                        <p:cTn id="90" dur="1" fill="hold">
                                          <p:stCondLst>
                                            <p:cond delay="0"/>
                                          </p:stCondLst>
                                        </p:cTn>
                                        <p:tgtEl>
                                          <p:spTgt spid="47"/>
                                        </p:tgtEl>
                                        <p:attrNameLst>
                                          <p:attrName>style.visibility</p:attrName>
                                        </p:attrNameLst>
                                      </p:cBhvr>
                                      <p:to>
                                        <p:strVal val="visible"/>
                                      </p:to>
                                    </p:set>
                                    <p:animEffect transition="in" filter="checkerboard(across)">
                                      <p:cBhvr>
                                        <p:cTn id="91" dur="500"/>
                                        <p:tgtEl>
                                          <p:spTgt spid="47"/>
                                        </p:tgtEl>
                                      </p:cBhvr>
                                    </p:animEffect>
                                  </p:childTnLst>
                                </p:cTn>
                              </p:par>
                              <p:par>
                                <p:cTn id="92" presetID="5" presetClass="entr" presetSubtype="10" fill="hold" nodeType="withEffect">
                                  <p:stCondLst>
                                    <p:cond delay="0"/>
                                  </p:stCondLst>
                                  <p:childTnLst>
                                    <p:set>
                                      <p:cBhvr>
                                        <p:cTn id="93" dur="1" fill="hold">
                                          <p:stCondLst>
                                            <p:cond delay="0"/>
                                          </p:stCondLst>
                                        </p:cTn>
                                        <p:tgtEl>
                                          <p:spTgt spid="11"/>
                                        </p:tgtEl>
                                        <p:attrNameLst>
                                          <p:attrName>style.visibility</p:attrName>
                                        </p:attrNameLst>
                                      </p:cBhvr>
                                      <p:to>
                                        <p:strVal val="visible"/>
                                      </p:to>
                                    </p:set>
                                    <p:animEffect transition="in" filter="checkerboard(across)">
                                      <p:cBhvr>
                                        <p:cTn id="94" dur="500"/>
                                        <p:tgtEl>
                                          <p:spTgt spid="11"/>
                                        </p:tgtEl>
                                      </p:cBhvr>
                                    </p:animEffect>
                                  </p:childTnLst>
                                </p:cTn>
                              </p:par>
                              <p:par>
                                <p:cTn id="95" presetID="5" presetClass="entr" presetSubtype="10" fill="hold" grpId="0" nodeType="withEffect">
                                  <p:stCondLst>
                                    <p:cond delay="0"/>
                                  </p:stCondLst>
                                  <p:childTnLst>
                                    <p:set>
                                      <p:cBhvr>
                                        <p:cTn id="96" dur="1" fill="hold">
                                          <p:stCondLst>
                                            <p:cond delay="0"/>
                                          </p:stCondLst>
                                        </p:cTn>
                                        <p:tgtEl>
                                          <p:spTgt spid="33"/>
                                        </p:tgtEl>
                                        <p:attrNameLst>
                                          <p:attrName>style.visibility</p:attrName>
                                        </p:attrNameLst>
                                      </p:cBhvr>
                                      <p:to>
                                        <p:strVal val="visible"/>
                                      </p:to>
                                    </p:set>
                                    <p:animEffect transition="in" filter="checkerboard(across)">
                                      <p:cBhvr>
                                        <p:cTn id="97" dur="500"/>
                                        <p:tgtEl>
                                          <p:spTgt spid="33"/>
                                        </p:tgtEl>
                                      </p:cBhvr>
                                    </p:animEffect>
                                  </p:childTnLst>
                                </p:cTn>
                              </p:par>
                              <p:par>
                                <p:cTn id="98" presetID="5" presetClass="entr" presetSubtype="10" fill="hold" nodeType="with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checkerboard(across)">
                                      <p:cBhvr>
                                        <p:cTn id="100" dur="500"/>
                                        <p:tgtEl>
                                          <p:spTgt spid="43"/>
                                        </p:tgtEl>
                                      </p:cBhvr>
                                    </p:animEffect>
                                  </p:childTnLst>
                                </p:cTn>
                              </p:par>
                              <p:par>
                                <p:cTn id="101" presetID="5" presetClass="entr" presetSubtype="10" fill="hold" nodeType="withEffect">
                                  <p:stCondLst>
                                    <p:cond delay="0"/>
                                  </p:stCondLst>
                                  <p:childTnLst>
                                    <p:set>
                                      <p:cBhvr>
                                        <p:cTn id="102" dur="1" fill="hold">
                                          <p:stCondLst>
                                            <p:cond delay="0"/>
                                          </p:stCondLst>
                                        </p:cTn>
                                        <p:tgtEl>
                                          <p:spTgt spid="12"/>
                                        </p:tgtEl>
                                        <p:attrNameLst>
                                          <p:attrName>style.visibility</p:attrName>
                                        </p:attrNameLst>
                                      </p:cBhvr>
                                      <p:to>
                                        <p:strVal val="visible"/>
                                      </p:to>
                                    </p:set>
                                    <p:animEffect transition="in" filter="checkerboard(across)">
                                      <p:cBhvr>
                                        <p:cTn id="103" dur="500"/>
                                        <p:tgtEl>
                                          <p:spTgt spid="12"/>
                                        </p:tgtEl>
                                      </p:cBhvr>
                                    </p:animEffect>
                                  </p:childTnLst>
                                </p:cTn>
                              </p:par>
                              <p:par>
                                <p:cTn id="104" presetID="5" presetClass="entr" presetSubtype="10" fill="hold" grpId="0" nodeType="withEffect">
                                  <p:stCondLst>
                                    <p:cond delay="0"/>
                                  </p:stCondLst>
                                  <p:childTnLst>
                                    <p:set>
                                      <p:cBhvr>
                                        <p:cTn id="105" dur="1" fill="hold">
                                          <p:stCondLst>
                                            <p:cond delay="0"/>
                                          </p:stCondLst>
                                        </p:cTn>
                                        <p:tgtEl>
                                          <p:spTgt spid="44"/>
                                        </p:tgtEl>
                                        <p:attrNameLst>
                                          <p:attrName>style.visibility</p:attrName>
                                        </p:attrNameLst>
                                      </p:cBhvr>
                                      <p:to>
                                        <p:strVal val="visible"/>
                                      </p:to>
                                    </p:set>
                                    <p:animEffect transition="in" filter="checkerboard(across)">
                                      <p:cBhvr>
                                        <p:cTn id="106" dur="500"/>
                                        <p:tgtEl>
                                          <p:spTgt spid="44"/>
                                        </p:tgtEl>
                                      </p:cBhvr>
                                    </p:animEffect>
                                  </p:childTnLst>
                                </p:cTn>
                              </p:par>
                              <p:par>
                                <p:cTn id="107" presetID="5" presetClass="entr" presetSubtype="10" fill="hold" grpId="0" nodeType="with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checkerboard(across)">
                                      <p:cBhvr>
                                        <p:cTn id="109" dur="500"/>
                                        <p:tgtEl>
                                          <p:spTgt spid="53"/>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5" presetClass="entr" presetSubtype="10" fill="hold" grpId="0" nodeType="clickEffect">
                                  <p:stCondLst>
                                    <p:cond delay="0"/>
                                  </p:stCondLst>
                                  <p:childTnLst>
                                    <p:set>
                                      <p:cBhvr>
                                        <p:cTn id="113" dur="1" fill="hold">
                                          <p:stCondLst>
                                            <p:cond delay="0"/>
                                          </p:stCondLst>
                                        </p:cTn>
                                        <p:tgtEl>
                                          <p:spTgt spid="50"/>
                                        </p:tgtEl>
                                        <p:attrNameLst>
                                          <p:attrName>style.visibility</p:attrName>
                                        </p:attrNameLst>
                                      </p:cBhvr>
                                      <p:to>
                                        <p:strVal val="visible"/>
                                      </p:to>
                                    </p:set>
                                    <p:animEffect transition="in" filter="checkerboard(across)">
                                      <p:cBhvr>
                                        <p:cTn id="114" dur="500"/>
                                        <p:tgtEl>
                                          <p:spTgt spid="50"/>
                                        </p:tgtEl>
                                      </p:cBhvr>
                                    </p:animEffect>
                                  </p:childTnLst>
                                </p:cTn>
                              </p:par>
                              <p:par>
                                <p:cTn id="115" presetID="5" presetClass="entr" presetSubtype="10" fill="hold" grpId="0" nodeType="withEffect">
                                  <p:stCondLst>
                                    <p:cond delay="0"/>
                                  </p:stCondLst>
                                  <p:childTnLst>
                                    <p:set>
                                      <p:cBhvr>
                                        <p:cTn id="116" dur="1" fill="hold">
                                          <p:stCondLst>
                                            <p:cond delay="0"/>
                                          </p:stCondLst>
                                        </p:cTn>
                                        <p:tgtEl>
                                          <p:spTgt spid="49"/>
                                        </p:tgtEl>
                                        <p:attrNameLst>
                                          <p:attrName>style.visibility</p:attrName>
                                        </p:attrNameLst>
                                      </p:cBhvr>
                                      <p:to>
                                        <p:strVal val="visible"/>
                                      </p:to>
                                    </p:set>
                                    <p:animEffect transition="in" filter="checkerboard(across)">
                                      <p:cBhvr>
                                        <p:cTn id="117" dur="500"/>
                                        <p:tgtEl>
                                          <p:spTgt spid="49"/>
                                        </p:tgtEl>
                                      </p:cBhvr>
                                    </p:animEffect>
                                  </p:childTnLst>
                                </p:cTn>
                              </p:par>
                              <p:par>
                                <p:cTn id="118" presetID="5" presetClass="entr" presetSubtype="1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Effect transition="in" filter="checkerboard(across)">
                                      <p:cBhvr>
                                        <p:cTn id="120" dur="500"/>
                                        <p:tgtEl>
                                          <p:spTgt spid="51"/>
                                        </p:tgtEl>
                                      </p:cBhvr>
                                    </p:animEffect>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grpId="0" nodeType="clickEffect">
                                  <p:stCondLst>
                                    <p:cond delay="0"/>
                                  </p:stCondLst>
                                  <p:childTnLst>
                                    <p:set>
                                      <p:cBhvr>
                                        <p:cTn id="124" dur="1" fill="hold">
                                          <p:stCondLst>
                                            <p:cond delay="0"/>
                                          </p:stCondLst>
                                        </p:cTn>
                                        <p:tgtEl>
                                          <p:spTgt spid="42"/>
                                        </p:tgtEl>
                                        <p:attrNameLst>
                                          <p:attrName>style.visibility</p:attrName>
                                        </p:attrNameLst>
                                      </p:cBhvr>
                                      <p:to>
                                        <p:strVal val="visible"/>
                                      </p:to>
                                    </p:set>
                                    <p:anim calcmode="lin" valueType="num">
                                      <p:cBhvr additive="base">
                                        <p:cTn id="125" dur="500" fill="hold"/>
                                        <p:tgtEl>
                                          <p:spTgt spid="42"/>
                                        </p:tgtEl>
                                        <p:attrNameLst>
                                          <p:attrName>ppt_x</p:attrName>
                                        </p:attrNameLst>
                                      </p:cBhvr>
                                      <p:tavLst>
                                        <p:tav tm="0">
                                          <p:val>
                                            <p:strVal val="#ppt_x"/>
                                          </p:val>
                                        </p:tav>
                                        <p:tav tm="100000">
                                          <p:val>
                                            <p:strVal val="#ppt_x"/>
                                          </p:val>
                                        </p:tav>
                                      </p:tavLst>
                                    </p:anim>
                                    <p:anim calcmode="lin" valueType="num">
                                      <p:cBhvr additive="base">
                                        <p:cTn id="126"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P spid="16" grpId="0"/>
      <p:bldP spid="17" grpId="0" animBg="1"/>
      <p:bldP spid="19" grpId="0"/>
      <p:bldP spid="20" grpId="0"/>
      <p:bldP spid="21" grpId="0"/>
      <p:bldP spid="29" grpId="0" animBg="1"/>
      <p:bldP spid="31" grpId="0" animBg="1"/>
      <p:bldP spid="33" grpId="0" animBg="1"/>
      <p:bldP spid="34" grpId="0"/>
      <p:bldP spid="36" grpId="0"/>
      <p:bldP spid="41" grpId="0"/>
      <p:bldP spid="44" grpId="0"/>
      <p:bldP spid="45" grpId="0" animBg="1"/>
      <p:bldP spid="47" grpId="0"/>
      <p:bldP spid="48" grpId="0"/>
      <p:bldP spid="49" grpId="0"/>
      <p:bldP spid="50" grpId="0" animBg="1"/>
      <p:bldP spid="51" grpId="0" animBg="1"/>
      <p:bldP spid="53" grpId="0"/>
      <p:bldP spid="4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25" name="Rectangle 85">
            <a:extLst>
              <a:ext uri="{FF2B5EF4-FFF2-40B4-BE49-F238E27FC236}">
                <a16:creationId xmlns:a16="http://schemas.microsoft.com/office/drawing/2014/main" id="{8AA09AE5-4D77-4014-9C18-D7009D86AB31}"/>
              </a:ext>
            </a:extLst>
          </p:cNvPr>
          <p:cNvSpPr>
            <a:spLocks noChangeArrowheads="1"/>
          </p:cNvSpPr>
          <p:nvPr/>
        </p:nvSpPr>
        <p:spPr bwMode="auto">
          <a:xfrm>
            <a:off x="6383339" y="1773239"/>
            <a:ext cx="3609975" cy="4530725"/>
          </a:xfrm>
          <a:prstGeom prst="rect">
            <a:avLst/>
          </a:prstGeom>
          <a:noFill/>
          <a:ln w="9525">
            <a:noFill/>
            <a:miter lim="800000"/>
            <a:headEnd/>
            <a:tailEnd/>
          </a:ln>
          <a:effectLst/>
        </p:spPr>
        <p:txBody>
          <a:bodyPr/>
          <a:lstStyle/>
          <a:p>
            <a:pPr marL="342900" indent="-342900">
              <a:spcBef>
                <a:spcPct val="20000"/>
              </a:spcBef>
              <a:buClr>
                <a:schemeClr val="hlink"/>
              </a:buClr>
              <a:buSzPct val="65000"/>
              <a:defRPr/>
            </a:pPr>
            <a:r>
              <a:rPr lang="cs-CZ" sz="2400" b="1" dirty="0">
                <a:effectLst>
                  <a:outerShdw blurRad="38100" dist="38100" dir="2700000" algn="tl">
                    <a:srgbClr val="000000"/>
                  </a:outerShdw>
                </a:effectLst>
              </a:rPr>
              <a:t>Extravaskulární tekutina</a:t>
            </a:r>
            <a:endParaRPr lang="en-US" sz="2400" b="1" dirty="0">
              <a:effectLst>
                <a:outerShdw blurRad="38100" dist="38100" dir="2700000" algn="tl">
                  <a:srgbClr val="000000"/>
                </a:outerShdw>
              </a:effectLst>
            </a:endParaRPr>
          </a:p>
          <a:p>
            <a:pPr marL="342900" indent="-342900">
              <a:spcBef>
                <a:spcPct val="20000"/>
              </a:spcBef>
              <a:buClr>
                <a:schemeClr val="hlink"/>
              </a:buClr>
              <a:buSzPct val="65000"/>
              <a:buFont typeface="Wingdings" pitchFamily="2" charset="2"/>
              <a:buChar char="n"/>
              <a:defRPr/>
            </a:pPr>
            <a:r>
              <a:rPr lang="en-US" sz="2400" dirty="0" err="1">
                <a:effectLst>
                  <a:outerShdw blurRad="38100" dist="38100" dir="2700000" algn="tl">
                    <a:srgbClr val="000000"/>
                  </a:outerShdw>
                </a:effectLst>
              </a:rPr>
              <a:t>Dehydrat</a:t>
            </a:r>
            <a:r>
              <a:rPr lang="cs-CZ" sz="2400" dirty="0" err="1">
                <a:effectLst>
                  <a:outerShdw blurRad="38100" dist="38100" dir="2700000" algn="tl">
                    <a:srgbClr val="000000"/>
                  </a:outerShdw>
                </a:effectLst>
              </a:rPr>
              <a:t>ace</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hypertonic</a:t>
            </a:r>
            <a:r>
              <a:rPr lang="cs-CZ" sz="2400" dirty="0" err="1">
                <a:effectLst>
                  <a:outerShdw blurRad="38100" dist="38100" dir="2700000" algn="tl">
                    <a:srgbClr val="000000"/>
                  </a:outerShdw>
                </a:effectLst>
              </a:rPr>
              <a:t>ká</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isotonic</a:t>
            </a:r>
            <a:r>
              <a:rPr lang="cs-CZ" sz="2400" dirty="0" err="1">
                <a:effectLst>
                  <a:outerShdw blurRad="38100" dist="38100" dir="2700000" algn="tl">
                    <a:srgbClr val="000000"/>
                  </a:outerShdw>
                </a:effectLst>
              </a:rPr>
              <a:t>ká</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hypotonic</a:t>
            </a:r>
            <a:r>
              <a:rPr lang="cs-CZ" sz="2400" dirty="0" err="1">
                <a:effectLst>
                  <a:outerShdw blurRad="38100" dist="38100" dir="2700000" algn="tl">
                    <a:srgbClr val="000000"/>
                  </a:outerShdw>
                </a:effectLst>
              </a:rPr>
              <a:t>ká</a:t>
            </a:r>
            <a:endParaRPr lang="en-US" sz="2400" dirty="0">
              <a:effectLst>
                <a:outerShdw blurRad="38100" dist="38100" dir="2700000" algn="tl">
                  <a:srgbClr val="000000"/>
                </a:outerShdw>
              </a:effectLst>
            </a:endParaRPr>
          </a:p>
          <a:p>
            <a:pPr marL="342900" indent="-342900">
              <a:spcBef>
                <a:spcPct val="20000"/>
              </a:spcBef>
              <a:buClr>
                <a:schemeClr val="hlink"/>
              </a:buClr>
              <a:buSzPct val="65000"/>
              <a:buFont typeface="Wingdings" pitchFamily="2" charset="2"/>
              <a:buChar char="n"/>
              <a:defRPr/>
            </a:pPr>
            <a:r>
              <a:rPr lang="en-US" sz="2400" dirty="0" err="1">
                <a:effectLst>
                  <a:outerShdw blurRad="38100" dist="38100" dir="2700000" algn="tl">
                    <a:srgbClr val="000000"/>
                  </a:outerShdw>
                </a:effectLst>
              </a:rPr>
              <a:t>Hyperhydrat</a:t>
            </a:r>
            <a:r>
              <a:rPr lang="cs-CZ" sz="2400" dirty="0" err="1">
                <a:effectLst>
                  <a:outerShdw blurRad="38100" dist="38100" dir="2700000" algn="tl">
                    <a:srgbClr val="000000"/>
                  </a:outerShdw>
                </a:effectLst>
              </a:rPr>
              <a:t>ace</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hypotonic</a:t>
            </a:r>
            <a:r>
              <a:rPr lang="cs-CZ" sz="2400" dirty="0" err="1">
                <a:effectLst>
                  <a:outerShdw blurRad="38100" dist="38100" dir="2700000" algn="tl">
                    <a:srgbClr val="000000"/>
                  </a:outerShdw>
                </a:effectLst>
              </a:rPr>
              <a:t>ká</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isotonic</a:t>
            </a:r>
            <a:r>
              <a:rPr lang="cs-CZ" sz="2400" dirty="0" err="1">
                <a:effectLst>
                  <a:outerShdw blurRad="38100" dist="38100" dir="2700000" algn="tl">
                    <a:srgbClr val="000000"/>
                  </a:outerShdw>
                </a:effectLst>
              </a:rPr>
              <a:t>ká</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(hypertonic</a:t>
            </a:r>
            <a:r>
              <a:rPr lang="cs-CZ" sz="2400" dirty="0" err="1">
                <a:effectLst>
                  <a:outerShdw blurRad="38100" dist="38100" dir="2700000" algn="tl">
                    <a:srgbClr val="000000"/>
                  </a:outerShdw>
                </a:effectLst>
              </a:rPr>
              <a:t>ká</a:t>
            </a:r>
            <a:r>
              <a:rPr lang="en-US" sz="2400" dirty="0">
                <a:effectLst>
                  <a:outerShdw blurRad="38100" dist="38100" dir="2700000" algn="tl">
                    <a:srgbClr val="000000"/>
                  </a:outerShdw>
                </a:effectLst>
              </a:rPr>
              <a:t>)</a:t>
            </a:r>
          </a:p>
          <a:p>
            <a:pPr marL="742950" lvl="1" indent="-285750">
              <a:spcBef>
                <a:spcPct val="20000"/>
              </a:spcBef>
              <a:buClr>
                <a:schemeClr val="tx1"/>
              </a:buClr>
              <a:buSzPct val="65000"/>
              <a:buFont typeface="Wingdings" pitchFamily="2" charset="2"/>
              <a:buChar char="n"/>
              <a:defRPr/>
            </a:pP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endParaRPr lang="cs-CZ" sz="2400" dirty="0">
              <a:effectLst>
                <a:outerShdw blurRad="38100" dist="38100" dir="2700000" algn="tl">
                  <a:srgbClr val="000000"/>
                </a:outerShdw>
              </a:effectLst>
            </a:endParaRPr>
          </a:p>
        </p:txBody>
      </p:sp>
      <p:sp>
        <p:nvSpPr>
          <p:cNvPr id="61528" name="Rectangle 88">
            <a:extLst>
              <a:ext uri="{FF2B5EF4-FFF2-40B4-BE49-F238E27FC236}">
                <a16:creationId xmlns:a16="http://schemas.microsoft.com/office/drawing/2014/main" id="{C26349CD-0F94-4578-84B3-B8567C6D9BDD}"/>
              </a:ext>
            </a:extLst>
          </p:cNvPr>
          <p:cNvSpPr>
            <a:spLocks noChangeArrowheads="1"/>
          </p:cNvSpPr>
          <p:nvPr/>
        </p:nvSpPr>
        <p:spPr bwMode="auto">
          <a:xfrm>
            <a:off x="1981200" y="277813"/>
            <a:ext cx="8229600" cy="1143000"/>
          </a:xfrm>
          <a:prstGeom prst="rect">
            <a:avLst/>
          </a:prstGeom>
          <a:noFill/>
          <a:ln w="9525">
            <a:noFill/>
            <a:miter lim="800000"/>
            <a:headEnd/>
            <a:tailEnd/>
          </a:ln>
          <a:effectLst/>
        </p:spPr>
        <p:txBody>
          <a:bodyPr anchor="ctr"/>
          <a:lstStyle/>
          <a:p>
            <a:pPr algn="ctr" eaLnBrk="1" hangingPunct="1">
              <a:defRPr/>
            </a:pPr>
            <a:r>
              <a:rPr lang="cs-CZ" sz="4000" dirty="0">
                <a:solidFill>
                  <a:schemeClr val="tx2"/>
                </a:solidFill>
                <a:effectLst>
                  <a:outerShdw blurRad="38100" dist="38100" dir="2700000" algn="tl">
                    <a:srgbClr val="000000"/>
                  </a:outerShdw>
                </a:effectLst>
              </a:rPr>
              <a:t>Poruchy objemu a </a:t>
            </a:r>
            <a:r>
              <a:rPr lang="en-US" sz="4000" dirty="0" err="1">
                <a:solidFill>
                  <a:schemeClr val="tx2"/>
                </a:solidFill>
                <a:effectLst>
                  <a:outerShdw blurRad="38100" dist="38100" dir="2700000" algn="tl">
                    <a:srgbClr val="000000"/>
                  </a:outerShdw>
                </a:effectLst>
              </a:rPr>
              <a:t>osmolarity</a:t>
            </a:r>
            <a:endParaRPr lang="cs-CZ" sz="4000" dirty="0">
              <a:solidFill>
                <a:schemeClr val="tx2"/>
              </a:solidFill>
              <a:effectLst>
                <a:outerShdw blurRad="38100" dist="38100" dir="2700000" algn="tl">
                  <a:srgbClr val="000000"/>
                </a:outerShdw>
              </a:effectLst>
            </a:endParaRPr>
          </a:p>
        </p:txBody>
      </p:sp>
      <p:sp>
        <p:nvSpPr>
          <p:cNvPr id="160772" name="Text Box 89">
            <a:extLst>
              <a:ext uri="{FF2B5EF4-FFF2-40B4-BE49-F238E27FC236}">
                <a16:creationId xmlns:a16="http://schemas.microsoft.com/office/drawing/2014/main" id="{6660BF65-4EDE-403C-9D5A-62E1359844FB}"/>
              </a:ext>
            </a:extLst>
          </p:cNvPr>
          <p:cNvSpPr txBox="1">
            <a:spLocks noChangeArrowheads="1"/>
          </p:cNvSpPr>
          <p:nvPr/>
        </p:nvSpPr>
        <p:spPr bwMode="auto">
          <a:xfrm>
            <a:off x="2063750" y="1773238"/>
            <a:ext cx="3240088"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cs-CZ" sz="2400" b="1" dirty="0" err="1"/>
              <a:t>Intravas</a:t>
            </a:r>
            <a:r>
              <a:rPr lang="cs-CZ" altLang="cs-CZ" sz="2400" b="1" dirty="0"/>
              <a:t>k</a:t>
            </a:r>
            <a:r>
              <a:rPr lang="en-US" altLang="cs-CZ" sz="2400" b="1" dirty="0"/>
              <a:t>ul</a:t>
            </a:r>
            <a:r>
              <a:rPr lang="cs-CZ" altLang="cs-CZ" sz="2400" b="1" dirty="0" err="1"/>
              <a:t>ární</a:t>
            </a:r>
            <a:r>
              <a:rPr lang="cs-CZ" altLang="cs-CZ" sz="2400" b="1" dirty="0"/>
              <a:t> tekutina</a:t>
            </a:r>
            <a:endParaRPr lang="en-US" altLang="cs-CZ" sz="2400" b="1" dirty="0"/>
          </a:p>
          <a:p>
            <a:pPr eaLnBrk="1" hangingPunct="1">
              <a:spcBef>
                <a:spcPct val="50000"/>
              </a:spcBef>
            </a:pPr>
            <a:r>
              <a:rPr lang="en-US" altLang="cs-CZ" sz="2400" b="1" dirty="0"/>
              <a:t> </a:t>
            </a:r>
            <a:r>
              <a:rPr lang="en-US" altLang="cs-CZ" sz="2400" dirty="0" err="1"/>
              <a:t>hypovolemi</a:t>
            </a:r>
            <a:r>
              <a:rPr lang="cs-CZ" altLang="cs-CZ" sz="2400" dirty="0"/>
              <a:t>e</a:t>
            </a:r>
            <a:endParaRPr lang="en-US" altLang="cs-CZ" sz="2400" dirty="0"/>
          </a:p>
          <a:p>
            <a:pPr eaLnBrk="1" hangingPunct="1">
              <a:spcBef>
                <a:spcPct val="50000"/>
              </a:spcBef>
              <a:buFontTx/>
              <a:buNone/>
            </a:pPr>
            <a:r>
              <a:rPr lang="en-US" altLang="cs-CZ" sz="2400" dirty="0"/>
              <a:t>         </a:t>
            </a:r>
            <a:r>
              <a:rPr lang="cs-CZ" altLang="cs-CZ" sz="2400" i="1" dirty="0"/>
              <a:t>šok</a:t>
            </a:r>
            <a:endParaRPr lang="en-US" altLang="cs-CZ" sz="2400" i="1" dirty="0"/>
          </a:p>
          <a:p>
            <a:pPr eaLnBrk="1" hangingPunct="1">
              <a:spcBef>
                <a:spcPct val="50000"/>
              </a:spcBef>
            </a:pPr>
            <a:r>
              <a:rPr lang="en-US" altLang="cs-CZ" sz="2400" dirty="0"/>
              <a:t> </a:t>
            </a:r>
            <a:r>
              <a:rPr lang="en-US" altLang="cs-CZ" sz="2400" dirty="0" err="1"/>
              <a:t>hypervolemi</a:t>
            </a:r>
            <a:r>
              <a:rPr lang="cs-CZ" altLang="cs-CZ" sz="2400" dirty="0"/>
              <a:t>e</a:t>
            </a:r>
            <a:endParaRPr lang="en-US" altLang="cs-CZ" sz="2400" dirty="0"/>
          </a:p>
          <a:p>
            <a:pPr lvl="1" eaLnBrk="1" hangingPunct="1">
              <a:spcBef>
                <a:spcPct val="50000"/>
              </a:spcBef>
              <a:buFontTx/>
              <a:buNone/>
            </a:pPr>
            <a:r>
              <a:rPr lang="cs-CZ" altLang="cs-CZ" sz="2400" i="1" dirty="0"/>
              <a:t>selhání ledvin a příjem vody</a:t>
            </a:r>
            <a:r>
              <a:rPr lang="en-US" altLang="cs-CZ" sz="2400" b="1" dirty="0"/>
              <a:t>	</a:t>
            </a:r>
            <a:endParaRPr lang="cs-CZ" altLang="cs-CZ" sz="2400" b="1" dirty="0"/>
          </a:p>
        </p:txBody>
      </p:sp>
      <p:sp>
        <p:nvSpPr>
          <p:cNvPr id="160773" name="Line 93">
            <a:extLst>
              <a:ext uri="{FF2B5EF4-FFF2-40B4-BE49-F238E27FC236}">
                <a16:creationId xmlns:a16="http://schemas.microsoft.com/office/drawing/2014/main" id="{EC3EA9DB-A678-4FA0-BA96-798585AC3B6D}"/>
              </a:ext>
            </a:extLst>
          </p:cNvPr>
          <p:cNvSpPr>
            <a:spLocks noChangeShapeType="1"/>
          </p:cNvSpPr>
          <p:nvPr/>
        </p:nvSpPr>
        <p:spPr bwMode="auto">
          <a:xfrm>
            <a:off x="5303838" y="1628775"/>
            <a:ext cx="0" cy="4464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74" name="Line 94">
            <a:extLst>
              <a:ext uri="{FF2B5EF4-FFF2-40B4-BE49-F238E27FC236}">
                <a16:creationId xmlns:a16="http://schemas.microsoft.com/office/drawing/2014/main" id="{897B694D-A4CD-4A93-A0B2-349306B1D7EA}"/>
              </a:ext>
            </a:extLst>
          </p:cNvPr>
          <p:cNvSpPr>
            <a:spLocks noChangeShapeType="1"/>
          </p:cNvSpPr>
          <p:nvPr/>
        </p:nvSpPr>
        <p:spPr bwMode="auto">
          <a:xfrm>
            <a:off x="1774825" y="1628775"/>
            <a:ext cx="0" cy="4464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2">
            <a:extLst>
              <a:ext uri="{FF2B5EF4-FFF2-40B4-BE49-F238E27FC236}">
                <a16:creationId xmlns:a16="http://schemas.microsoft.com/office/drawing/2014/main" id="{90AEDFAF-4555-4EDF-B67C-2A3170CBA1C3}"/>
              </a:ext>
            </a:extLst>
          </p:cNvPr>
          <p:cNvSpPr>
            <a:spLocks noGrp="1" noChangeArrowheads="1"/>
          </p:cNvSpPr>
          <p:nvPr>
            <p:ph type="title"/>
          </p:nvPr>
        </p:nvSpPr>
        <p:spPr>
          <a:xfrm>
            <a:off x="475614" y="-225929"/>
            <a:ext cx="10972800" cy="1143000"/>
          </a:xfrm>
        </p:spPr>
        <p:txBody>
          <a:bodyPr/>
          <a:lstStyle/>
          <a:p>
            <a:r>
              <a:rPr lang="cs-CZ" altLang="cs-CZ" sz="4000" dirty="0"/>
              <a:t>K</a:t>
            </a:r>
            <a:r>
              <a:rPr lang="en-US" altLang="cs-CZ" sz="4000" dirty="0" err="1"/>
              <a:t>linic</a:t>
            </a:r>
            <a:r>
              <a:rPr lang="cs-CZ" altLang="cs-CZ" sz="4000" dirty="0" err="1"/>
              <a:t>ké</a:t>
            </a:r>
            <a:r>
              <a:rPr lang="en-US" altLang="cs-CZ" sz="4000" dirty="0"/>
              <a:t> </a:t>
            </a:r>
            <a:r>
              <a:rPr lang="cs-CZ" altLang="cs-CZ" sz="4000" dirty="0"/>
              <a:t>příznaky</a:t>
            </a:r>
          </a:p>
        </p:txBody>
      </p:sp>
      <p:graphicFrame>
        <p:nvGraphicFramePr>
          <p:cNvPr id="160880" name="Group 112">
            <a:extLst>
              <a:ext uri="{FF2B5EF4-FFF2-40B4-BE49-F238E27FC236}">
                <a16:creationId xmlns:a16="http://schemas.microsoft.com/office/drawing/2014/main" id="{2DA21F67-ADA7-4864-8E11-0BD6BFF88A58}"/>
              </a:ext>
            </a:extLst>
          </p:cNvPr>
          <p:cNvGraphicFramePr>
            <a:graphicFrameLocks noGrp="1"/>
          </p:cNvGraphicFramePr>
          <p:nvPr>
            <p:ph idx="1"/>
            <p:extLst>
              <p:ext uri="{D42A27DB-BD31-4B8C-83A1-F6EECF244321}">
                <p14:modId xmlns:p14="http://schemas.microsoft.com/office/powerpoint/2010/main" val="3518818690"/>
              </p:ext>
            </p:extLst>
          </p:nvPr>
        </p:nvGraphicFramePr>
        <p:xfrm>
          <a:off x="1756869" y="625614"/>
          <a:ext cx="8497572" cy="6028553"/>
        </p:xfrm>
        <a:graphic>
          <a:graphicData uri="http://schemas.openxmlformats.org/drawingml/2006/table">
            <a:tbl>
              <a:tblPr/>
              <a:tblGrid>
                <a:gridCol w="2389942">
                  <a:extLst>
                    <a:ext uri="{9D8B030D-6E8A-4147-A177-3AD203B41FA5}">
                      <a16:colId xmlns:a16="http://schemas.microsoft.com/office/drawing/2014/main" val="20000"/>
                    </a:ext>
                  </a:extLst>
                </a:gridCol>
                <a:gridCol w="1858844">
                  <a:extLst>
                    <a:ext uri="{9D8B030D-6E8A-4147-A177-3AD203B41FA5}">
                      <a16:colId xmlns:a16="http://schemas.microsoft.com/office/drawing/2014/main" val="20001"/>
                    </a:ext>
                  </a:extLst>
                </a:gridCol>
                <a:gridCol w="2124393">
                  <a:extLst>
                    <a:ext uri="{9D8B030D-6E8A-4147-A177-3AD203B41FA5}">
                      <a16:colId xmlns:a16="http://schemas.microsoft.com/office/drawing/2014/main" val="20002"/>
                    </a:ext>
                  </a:extLst>
                </a:gridCol>
                <a:gridCol w="2124393">
                  <a:extLst>
                    <a:ext uri="{9D8B030D-6E8A-4147-A177-3AD203B41FA5}">
                      <a16:colId xmlns:a16="http://schemas.microsoft.com/office/drawing/2014/main" val="20003"/>
                    </a:ext>
                  </a:extLst>
                </a:gridCol>
              </a:tblGrid>
              <a:tr h="1030236">
                <a:tc>
                  <a:txBody>
                    <a:bodyPr/>
                    <a:lstStyle/>
                    <a:p>
                      <a:pPr marL="0" marR="0" lvl="0" indent="0" algn="l"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endParaRPr kumimoji="0" lang="en-US" sz="20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txBody>
                  <a:tcPr marT="45721" marB="4572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4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Hct</a:t>
                      </a:r>
                      <a:r>
                        <a:rPr kumimoji="0" lang="en-US" sz="2400" b="0" i="0" u="none" strike="noStrike" cap="none" normalizeH="0" baseline="0" dirty="0">
                          <a:ln>
                            <a:noFill/>
                          </a:ln>
                          <a:solidFill>
                            <a:schemeClr val="tx1"/>
                          </a:solidFill>
                          <a:effectLst>
                            <a:outerShdw blurRad="38100" dist="38100" dir="2700000" algn="tl">
                              <a:srgbClr val="000000"/>
                            </a:outerShdw>
                          </a:effectLst>
                          <a:latin typeface="Tahoma" pitchFamily="34" charset="0"/>
                        </a:rPr>
                        <a:t>, Hb,</a:t>
                      </a:r>
                    </a:p>
                    <a:p>
                      <a:pPr marL="0" marR="0" lvl="0" indent="0" algn="l"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4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Tot.pl.prot</a:t>
                      </a:r>
                      <a:r>
                        <a:rPr kumimoji="0" lang="en-US" sz="2400" b="0" i="0" u="none" strike="noStrike" cap="none" normalizeH="0" baseline="0" dirty="0">
                          <a:ln>
                            <a:noFill/>
                          </a:ln>
                          <a:solidFill>
                            <a:schemeClr val="tx1"/>
                          </a:solidFill>
                          <a:effectLst>
                            <a:outerShdw blurRad="38100" dist="38100" dir="2700000" algn="tl">
                              <a:srgbClr val="000000"/>
                            </a:outerShdw>
                          </a:effectLst>
                          <a:latin typeface="Tahoma" pitchFamily="34" charset="0"/>
                        </a:rPr>
                        <a:t>.</a:t>
                      </a:r>
                      <a:endParaRPr kumimoji="0" lang="cs-CZ" sz="20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txBody>
                  <a:tcPr marT="45721" marB="457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400" b="0" i="0" u="none" strike="noStrike" cap="none" normalizeH="0" baseline="0" dirty="0">
                          <a:ln>
                            <a:noFill/>
                          </a:ln>
                          <a:solidFill>
                            <a:schemeClr val="tx1"/>
                          </a:solidFill>
                          <a:effectLst>
                            <a:outerShdw blurRad="38100" dist="38100" dir="2700000" algn="tl">
                              <a:srgbClr val="000000"/>
                            </a:outerShdw>
                          </a:effectLst>
                          <a:latin typeface="Tahoma" pitchFamily="34" charset="0"/>
                        </a:rPr>
                        <a:t>Plasma Na</a:t>
                      </a:r>
                      <a:r>
                        <a:rPr kumimoji="0" lang="en-US" sz="2400" b="0" i="0" u="none" strike="noStrike" cap="none" normalizeH="0" baseline="30000" dirty="0">
                          <a:ln>
                            <a:noFill/>
                          </a:ln>
                          <a:solidFill>
                            <a:schemeClr val="tx1"/>
                          </a:solidFill>
                          <a:effectLst>
                            <a:outerShdw blurRad="38100" dist="38100" dir="2700000" algn="tl">
                              <a:srgbClr val="000000"/>
                            </a:outerShdw>
                          </a:effectLst>
                          <a:latin typeface="Tahoma" pitchFamily="34" charset="0"/>
                        </a:rPr>
                        <a:t>+ </a:t>
                      </a:r>
                    </a:p>
                    <a:p>
                      <a:pPr marL="0" marR="0" lvl="0" indent="0" algn="l"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400" b="0" i="0" u="none" strike="noStrike" cap="none" normalizeH="0" baseline="0" dirty="0">
                          <a:ln>
                            <a:noFill/>
                          </a:ln>
                          <a:solidFill>
                            <a:schemeClr val="tx1"/>
                          </a:solidFill>
                          <a:effectLst>
                            <a:outerShdw blurRad="38100" dist="38100" dir="2700000" algn="tl">
                              <a:srgbClr val="000000"/>
                            </a:outerShdw>
                          </a:effectLst>
                          <a:latin typeface="Tahoma" pitchFamily="34" charset="0"/>
                        </a:rPr>
                        <a:t>Plasm</a:t>
                      </a:r>
                      <a:r>
                        <a:rPr kumimoji="0" lang="cs-CZ" sz="2400" b="0" i="0" u="none" strike="noStrike" cap="none" normalizeH="0" baseline="0" dirty="0">
                          <a:ln>
                            <a:noFill/>
                          </a:ln>
                          <a:solidFill>
                            <a:schemeClr val="tx1"/>
                          </a:solidFill>
                          <a:effectLst>
                            <a:outerShdw blurRad="38100" dist="38100" dir="2700000" algn="tl">
                              <a:srgbClr val="000000"/>
                            </a:outerShdw>
                          </a:effectLst>
                          <a:latin typeface="Tahoma" pitchFamily="34" charset="0"/>
                        </a:rPr>
                        <a:t>. </a:t>
                      </a:r>
                      <a:r>
                        <a:rPr kumimoji="0" lang="en-US" sz="24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Osm</a:t>
                      </a:r>
                      <a:r>
                        <a:rPr kumimoji="0" lang="en-US" sz="2400" b="0" i="0" u="none" strike="noStrike" cap="none" normalizeH="0" baseline="0" dirty="0">
                          <a:ln>
                            <a:noFill/>
                          </a:ln>
                          <a:solidFill>
                            <a:schemeClr val="tx1"/>
                          </a:solidFill>
                          <a:effectLst>
                            <a:outerShdw blurRad="38100" dist="38100" dir="2700000" algn="tl">
                              <a:srgbClr val="000000"/>
                            </a:outerShdw>
                          </a:effectLst>
                          <a:latin typeface="Tahoma" pitchFamily="34" charset="0"/>
                        </a:rPr>
                        <a:t>.</a:t>
                      </a:r>
                      <a:endParaRPr kumimoji="0" lang="cs-CZ" sz="24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txBody>
                  <a:tcPr marT="45721" marB="457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cs-CZ" sz="2400" b="0" i="0" u="none" strike="noStrike" cap="none" normalizeH="0" baseline="0" dirty="0">
                          <a:ln>
                            <a:noFill/>
                          </a:ln>
                          <a:solidFill>
                            <a:schemeClr val="tx1"/>
                          </a:solidFill>
                          <a:effectLst>
                            <a:outerShdw blurRad="38100" dist="38100" dir="2700000" algn="tl">
                              <a:srgbClr val="000000"/>
                            </a:outerShdw>
                          </a:effectLst>
                          <a:latin typeface="Tahoma" pitchFamily="34" charset="0"/>
                        </a:rPr>
                        <a:t>Střední objem erytrocytu</a:t>
                      </a: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defRPr/>
                      </a:pPr>
                      <a:r>
                        <a:rPr lang="en-US" sz="2400" b="1" i="0" kern="1200" dirty="0">
                          <a:solidFill>
                            <a:schemeClr val="tx1"/>
                          </a:solidFill>
                          <a:effectLst/>
                          <a:latin typeface="+mn-lt"/>
                          <a:ea typeface="+mn-ea"/>
                          <a:cs typeface="+mn-cs"/>
                        </a:rPr>
                        <a:t>MCV</a:t>
                      </a:r>
                      <a:r>
                        <a:rPr lang="en-US" sz="1800" b="1" i="0" kern="1200" dirty="0">
                          <a:solidFill>
                            <a:schemeClr val="tx1"/>
                          </a:solidFill>
                          <a:effectLst/>
                          <a:latin typeface="+mn-lt"/>
                          <a:ea typeface="+mn-ea"/>
                          <a:cs typeface="+mn-cs"/>
                        </a:rPr>
                        <a:t> (Mean Corpuscular Volume)</a:t>
                      </a:r>
                    </a:p>
                  </a:txBody>
                  <a:tcPr marT="45721" marB="4572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1606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1800" b="1" i="0" u="none" strike="noStrike" cap="none" normalizeH="0" baseline="0" dirty="0" err="1">
                          <a:ln>
                            <a:noFill/>
                          </a:ln>
                          <a:solidFill>
                            <a:schemeClr val="tx1"/>
                          </a:solidFill>
                          <a:effectLst>
                            <a:outerShdw blurRad="38100" dist="38100" dir="2700000" algn="tl">
                              <a:srgbClr val="000000"/>
                            </a:outerShdw>
                          </a:effectLst>
                          <a:latin typeface="Tahoma" pitchFamily="34" charset="0"/>
                        </a:rPr>
                        <a:t>Dehydrat</a:t>
                      </a:r>
                      <a:r>
                        <a:rPr kumimoji="0" lang="cs-CZ" sz="1800" b="1" i="0" u="none" strike="noStrike" cap="none" normalizeH="0" baseline="0" dirty="0" err="1">
                          <a:ln>
                            <a:noFill/>
                          </a:ln>
                          <a:solidFill>
                            <a:schemeClr val="tx1"/>
                          </a:solidFill>
                          <a:effectLst>
                            <a:outerShdw blurRad="38100" dist="38100" dir="2700000" algn="tl">
                              <a:srgbClr val="000000"/>
                            </a:outerShdw>
                          </a:effectLst>
                          <a:latin typeface="Tahoma" pitchFamily="34" charset="0"/>
                        </a:rPr>
                        <a:t>ace</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457200" marR="0" lvl="1" indent="0" algn="l" defTabSz="914400" rtl="0" eaLnBrk="1" fontAlgn="base" latinLnBrk="0" hangingPunct="1">
                        <a:lnSpc>
                          <a:spcPct val="100000"/>
                        </a:lnSpc>
                        <a:spcBef>
                          <a:spcPct val="20000"/>
                        </a:spcBef>
                        <a:spcAft>
                          <a:spcPct val="0"/>
                        </a:spcAft>
                        <a:buClr>
                          <a:schemeClr val="tx1"/>
                        </a:buClr>
                        <a:buSzPct val="65000"/>
                        <a:buFont typeface="Wingdings" pitchFamily="2" charset="2"/>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hyperosmotic</a:t>
                      </a:r>
                      <a:r>
                        <a:rPr kumimoji="0" lang="cs-CZ"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ká</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457200" marR="0" lvl="1" indent="0" algn="l" defTabSz="914400" rtl="0" eaLnBrk="1" fontAlgn="base" latinLnBrk="0" hangingPunct="1">
                        <a:lnSpc>
                          <a:spcPct val="100000"/>
                        </a:lnSpc>
                        <a:spcBef>
                          <a:spcPct val="20000"/>
                        </a:spcBef>
                        <a:spcAft>
                          <a:spcPct val="0"/>
                        </a:spcAft>
                        <a:buClr>
                          <a:schemeClr val="tx1"/>
                        </a:buClr>
                        <a:buSzPct val="65000"/>
                        <a:buFont typeface="Wingdings" pitchFamily="2" charset="2"/>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isoosmotic</a:t>
                      </a:r>
                      <a:r>
                        <a:rPr kumimoji="0" lang="cs-CZ"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ká</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457200" marR="0" lvl="1" indent="0" algn="l" defTabSz="914400" rtl="0" eaLnBrk="1" fontAlgn="base" latinLnBrk="0" hangingPunct="1">
                        <a:lnSpc>
                          <a:spcPct val="100000"/>
                        </a:lnSpc>
                        <a:spcBef>
                          <a:spcPct val="20000"/>
                        </a:spcBef>
                        <a:spcAft>
                          <a:spcPct val="0"/>
                        </a:spcAft>
                        <a:buClr>
                          <a:schemeClr val="tx1"/>
                        </a:buClr>
                        <a:buSzPct val="65000"/>
                        <a:buFont typeface="Wingdings" pitchFamily="2" charset="2"/>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normoosmotic</a:t>
                      </a:r>
                      <a:r>
                        <a:rPr kumimoji="0" lang="cs-CZ"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ká</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0" marR="0" lvl="0" indent="0" algn="l"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endParaRPr kumimoji="0" lang="cs-CZ" sz="18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txBody>
                  <a:tcPr marT="45721" marB="4572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cs-CZ" sz="96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a:t>
                      </a:r>
                    </a:p>
                  </a:txBody>
                  <a:tcPr marT="45721" marB="457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endParaRPr kumimoji="0" lang="en-US" sz="20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a:t>
                      </a: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norm</a:t>
                      </a:r>
                      <a:r>
                        <a:rPr kumimoji="0" lang="cs-CZ" sz="2000" b="0" i="0" u="none" strike="noStrike" cap="none" normalizeH="0" baseline="0" dirty="0" err="1">
                          <a:ln>
                            <a:noFill/>
                          </a:ln>
                          <a:solidFill>
                            <a:schemeClr val="tx1"/>
                          </a:solidFill>
                          <a:effectLst>
                            <a:outerShdw blurRad="38100" dist="38100" dir="2700000" algn="tl">
                              <a:srgbClr val="000000"/>
                            </a:outerShdw>
                          </a:effectLst>
                          <a:latin typeface="Arial" pitchFamily="34" charset="0"/>
                          <a:cs typeface="Arial" pitchFamily="34" charset="0"/>
                        </a:rPr>
                        <a:t>ální</a:t>
                      </a:r>
                      <a:endPar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a:t>
                      </a:r>
                      <a:endParaRPr kumimoji="0" lang="en-US" sz="20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0" marR="0" lvl="0" indent="0" algn="l"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endParaRPr kumimoji="0" lang="cs-CZ" sz="20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txBody>
                  <a:tcPr marT="45721" marB="457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endPar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a:t>
                      </a:r>
                      <a:endParaRPr kumimoji="0" lang="en-US" sz="20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norm</a:t>
                      </a:r>
                      <a:r>
                        <a:rPr kumimoji="0" lang="cs-CZ" sz="2000" b="0" i="0" u="none" strike="noStrike" cap="none" normalizeH="0" baseline="0" dirty="0" err="1">
                          <a:ln>
                            <a:noFill/>
                          </a:ln>
                          <a:solidFill>
                            <a:schemeClr val="tx1"/>
                          </a:solidFill>
                          <a:effectLst>
                            <a:outerShdw blurRad="38100" dist="38100" dir="2700000" algn="tl">
                              <a:srgbClr val="000000"/>
                            </a:outerShdw>
                          </a:effectLst>
                          <a:latin typeface="Arial" pitchFamily="34" charset="0"/>
                          <a:cs typeface="Arial" pitchFamily="34" charset="0"/>
                        </a:rPr>
                        <a:t>ální</a:t>
                      </a:r>
                      <a:endPar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a:t>
                      </a:r>
                      <a:endParaRPr kumimoji="0" lang="cs-CZ" sz="28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txBody>
                  <a:tcPr marT="45721" marB="4572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057425">
                <a:tc>
                  <a:txBody>
                    <a:bodyPr/>
                    <a:lstStyle/>
                    <a:p>
                      <a:pPr marL="0" marR="0" lvl="0" indent="0" algn="l"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1800" b="1" i="0" u="none" strike="noStrike" cap="none" normalizeH="0" baseline="0" dirty="0" err="1">
                          <a:ln>
                            <a:noFill/>
                          </a:ln>
                          <a:solidFill>
                            <a:schemeClr val="tx1"/>
                          </a:solidFill>
                          <a:effectLst>
                            <a:outerShdw blurRad="38100" dist="38100" dir="2700000" algn="tl">
                              <a:srgbClr val="000000"/>
                            </a:outerShdw>
                          </a:effectLst>
                          <a:latin typeface="Tahoma" pitchFamily="34" charset="0"/>
                        </a:rPr>
                        <a:t>Hyperhydrat</a:t>
                      </a:r>
                      <a:r>
                        <a:rPr kumimoji="0" lang="cs-CZ" sz="1800" b="1" i="0" u="none" strike="noStrike" cap="none" normalizeH="0" baseline="0" dirty="0" err="1">
                          <a:ln>
                            <a:noFill/>
                          </a:ln>
                          <a:solidFill>
                            <a:schemeClr val="tx1"/>
                          </a:solidFill>
                          <a:effectLst>
                            <a:outerShdw blurRad="38100" dist="38100" dir="2700000" algn="tl">
                              <a:srgbClr val="000000"/>
                            </a:outerShdw>
                          </a:effectLst>
                          <a:latin typeface="Tahoma" pitchFamily="34" charset="0"/>
                        </a:rPr>
                        <a:t>ace</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457200" marR="0" lvl="1" indent="0" algn="l" defTabSz="914400" rtl="0" eaLnBrk="1" fontAlgn="base" latinLnBrk="0" hangingPunct="1">
                        <a:lnSpc>
                          <a:spcPct val="100000"/>
                        </a:lnSpc>
                        <a:spcBef>
                          <a:spcPct val="20000"/>
                        </a:spcBef>
                        <a:spcAft>
                          <a:spcPct val="0"/>
                        </a:spcAft>
                        <a:buClr>
                          <a:schemeClr val="tx1"/>
                        </a:buClr>
                        <a:buSzPct val="65000"/>
                        <a:buFont typeface="Wingdings" pitchFamily="2" charset="2"/>
                        <a:buNone/>
                        <a:tabLst/>
                      </a:pPr>
                      <a:endParaRPr kumimoji="0" lang="en-US" sz="18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457200" marR="0" lvl="1" indent="0" algn="l" defTabSz="914400" rtl="0" eaLnBrk="1" fontAlgn="base" latinLnBrk="0" hangingPunct="1">
                        <a:lnSpc>
                          <a:spcPct val="100000"/>
                        </a:lnSpc>
                        <a:spcBef>
                          <a:spcPct val="20000"/>
                        </a:spcBef>
                        <a:spcAft>
                          <a:spcPct val="0"/>
                        </a:spcAft>
                        <a:buClr>
                          <a:schemeClr val="tx1"/>
                        </a:buClr>
                        <a:buSzPct val="65000"/>
                        <a:buFont typeface="Wingdings" pitchFamily="2" charset="2"/>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hypoosmotic</a:t>
                      </a:r>
                      <a:r>
                        <a:rPr kumimoji="0" lang="cs-CZ"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ká</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457200" marR="0" lvl="1" indent="0" algn="l" defTabSz="914400" rtl="0" eaLnBrk="1" fontAlgn="base" latinLnBrk="0" hangingPunct="1">
                        <a:lnSpc>
                          <a:spcPct val="100000"/>
                        </a:lnSpc>
                        <a:spcBef>
                          <a:spcPct val="20000"/>
                        </a:spcBef>
                        <a:spcAft>
                          <a:spcPct val="0"/>
                        </a:spcAft>
                        <a:buClr>
                          <a:schemeClr val="tx1"/>
                        </a:buClr>
                        <a:buSzPct val="65000"/>
                        <a:buFont typeface="Wingdings" pitchFamily="2" charset="2"/>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isoosmotic</a:t>
                      </a:r>
                      <a:r>
                        <a:rPr kumimoji="0" lang="en-US" sz="1800" b="0" i="0" u="none" strike="noStrike" cap="none" normalizeH="0" baseline="0" dirty="0">
                          <a:ln>
                            <a:noFill/>
                          </a:ln>
                          <a:solidFill>
                            <a:schemeClr val="tx1"/>
                          </a:solidFill>
                          <a:effectLst>
                            <a:outerShdw blurRad="38100" dist="38100" dir="2700000" algn="tl">
                              <a:srgbClr val="000000"/>
                            </a:outerShdw>
                          </a:effectLst>
                          <a:latin typeface="Tahoma" pitchFamily="34" charset="0"/>
                        </a:rPr>
                        <a:t> </a:t>
                      </a:r>
                      <a:r>
                        <a:rPr kumimoji="0" lang="cs-CZ"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ká</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457200" marR="0" lvl="1" indent="0" algn="l" defTabSz="914400" rtl="0" eaLnBrk="1" fontAlgn="base" latinLnBrk="0" hangingPunct="1">
                        <a:lnSpc>
                          <a:spcPct val="100000"/>
                        </a:lnSpc>
                        <a:spcBef>
                          <a:spcPct val="20000"/>
                        </a:spcBef>
                        <a:spcAft>
                          <a:spcPct val="0"/>
                        </a:spcAft>
                        <a:buClr>
                          <a:schemeClr val="tx1"/>
                        </a:buClr>
                        <a:buSzPct val="65000"/>
                        <a:buFont typeface="Wingdings" pitchFamily="2" charset="2"/>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hyperosmotic</a:t>
                      </a:r>
                      <a:r>
                        <a:rPr kumimoji="0" lang="cs-CZ" sz="18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ká</a:t>
                      </a:r>
                      <a:endParaRPr kumimoji="0" lang="cs-CZ" sz="20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txBody>
                  <a:tcPr marT="45721" marB="4572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cs-CZ" sz="96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a:t>
                      </a:r>
                    </a:p>
                  </a:txBody>
                  <a:tcPr marT="45721" marB="457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endParaRPr kumimoji="0" lang="en-US" sz="20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a:t>
                      </a:r>
                      <a:endParaRPr kumimoji="0" lang="en-US" sz="20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norm</a:t>
                      </a:r>
                      <a:r>
                        <a:rPr kumimoji="0" lang="cs-CZ" sz="2000" b="0" i="0" u="none" strike="noStrike" cap="none" normalizeH="0" baseline="0" dirty="0" err="1">
                          <a:ln>
                            <a:noFill/>
                          </a:ln>
                          <a:solidFill>
                            <a:schemeClr val="tx1"/>
                          </a:solidFill>
                          <a:effectLst>
                            <a:outerShdw blurRad="38100" dist="38100" dir="2700000" algn="tl">
                              <a:srgbClr val="000000"/>
                            </a:outerShdw>
                          </a:effectLst>
                          <a:latin typeface="Arial" pitchFamily="34" charset="0"/>
                          <a:cs typeface="Arial" pitchFamily="34" charset="0"/>
                        </a:rPr>
                        <a:t>ální</a:t>
                      </a:r>
                      <a:endPar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a:t>
                      </a:r>
                    </a:p>
                  </a:txBody>
                  <a:tcPr marT="45721" marB="457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endPar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a:t>
                      </a: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norm</a:t>
                      </a:r>
                      <a:r>
                        <a:rPr kumimoji="0" lang="cs-CZ" sz="2000" b="0" i="0" u="none" strike="noStrike" cap="none" normalizeH="0" baseline="0" dirty="0" err="1">
                          <a:ln>
                            <a:noFill/>
                          </a:ln>
                          <a:solidFill>
                            <a:schemeClr val="tx1"/>
                          </a:solidFill>
                          <a:effectLst>
                            <a:outerShdw blurRad="38100" dist="38100" dir="2700000" algn="tl">
                              <a:srgbClr val="000000"/>
                            </a:outerShdw>
                          </a:effectLst>
                          <a:latin typeface="Arial" pitchFamily="34" charset="0"/>
                          <a:cs typeface="Arial" pitchFamily="34" charset="0"/>
                        </a:rPr>
                        <a:t>ální</a:t>
                      </a:r>
                      <a:endPar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65000"/>
                        <a:buFont typeface="Wingdings" pitchFamily="2" charset="2"/>
                        <a:buNone/>
                        <a:tabLst/>
                      </a:pPr>
                      <a:r>
                        <a:rPr kumimoji="0" lang="en-US" sz="20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a:t>
                      </a:r>
                      <a:endParaRPr kumimoji="0" lang="cs-CZ" sz="28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txBody>
                  <a:tcPr marT="45721" marB="4572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2">
            <a:extLst>
              <a:ext uri="{FF2B5EF4-FFF2-40B4-BE49-F238E27FC236}">
                <a16:creationId xmlns:a16="http://schemas.microsoft.com/office/drawing/2014/main" id="{D377C90C-DC1A-4E32-92E9-9AC592EC8B3C}"/>
              </a:ext>
            </a:extLst>
          </p:cNvPr>
          <p:cNvSpPr>
            <a:spLocks noGrp="1" noChangeArrowheads="1"/>
          </p:cNvSpPr>
          <p:nvPr>
            <p:ph type="title"/>
          </p:nvPr>
        </p:nvSpPr>
        <p:spPr/>
        <p:txBody>
          <a:bodyPr/>
          <a:lstStyle/>
          <a:p>
            <a:r>
              <a:rPr lang="en-US" altLang="cs-CZ" dirty="0" err="1"/>
              <a:t>Dehydrat</a:t>
            </a:r>
            <a:r>
              <a:rPr lang="cs-CZ" altLang="cs-CZ" dirty="0" err="1"/>
              <a:t>ace</a:t>
            </a:r>
            <a:endParaRPr lang="cs-CZ" altLang="cs-CZ" dirty="0"/>
          </a:p>
        </p:txBody>
      </p:sp>
      <p:pic>
        <p:nvPicPr>
          <p:cNvPr id="164867" name="Picture 4" descr="486">
            <a:extLst>
              <a:ext uri="{FF2B5EF4-FFF2-40B4-BE49-F238E27FC236}">
                <a16:creationId xmlns:a16="http://schemas.microsoft.com/office/drawing/2014/main" id="{B2CB774A-E910-4231-A935-BEF9F8B42C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19513" y="1557338"/>
            <a:ext cx="47625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a:extLst>
              <a:ext uri="{FF2B5EF4-FFF2-40B4-BE49-F238E27FC236}">
                <a16:creationId xmlns:a16="http://schemas.microsoft.com/office/drawing/2014/main" id="{723A6902-290B-4BEB-A1ED-2AFBFB9BBA21}"/>
              </a:ext>
            </a:extLst>
          </p:cNvPr>
          <p:cNvSpPr>
            <a:spLocks noChangeArrowheads="1"/>
          </p:cNvSpPr>
          <p:nvPr/>
        </p:nvSpPr>
        <p:spPr bwMode="auto">
          <a:xfrm>
            <a:off x="7737475" y="-26988"/>
            <a:ext cx="2800350" cy="2225676"/>
          </a:xfrm>
          <a:prstGeom prst="rect">
            <a:avLst/>
          </a:prstGeom>
          <a:noFill/>
          <a:ln w="57150" cmpd="thinThick">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15" name="Rectangle 3">
            <a:extLst>
              <a:ext uri="{FF2B5EF4-FFF2-40B4-BE49-F238E27FC236}">
                <a16:creationId xmlns:a16="http://schemas.microsoft.com/office/drawing/2014/main" id="{5A284EE2-F767-4BAF-8800-0F6C3376A609}"/>
              </a:ext>
            </a:extLst>
          </p:cNvPr>
          <p:cNvSpPr>
            <a:spLocks noChangeArrowheads="1"/>
          </p:cNvSpPr>
          <p:nvPr/>
        </p:nvSpPr>
        <p:spPr bwMode="auto">
          <a:xfrm>
            <a:off x="1096963" y="2151063"/>
            <a:ext cx="4146551" cy="90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a:solidFill>
                  <a:schemeClr val="tx2"/>
                </a:solidFill>
              </a:rPr>
              <a:t>Dehydratace</a:t>
            </a:r>
          </a:p>
        </p:txBody>
      </p:sp>
      <p:sp>
        <p:nvSpPr>
          <p:cNvPr id="17416" name="Rectangle 4">
            <a:extLst>
              <a:ext uri="{FF2B5EF4-FFF2-40B4-BE49-F238E27FC236}">
                <a16:creationId xmlns:a16="http://schemas.microsoft.com/office/drawing/2014/main" id="{22202618-B28A-474B-BB54-B6585AEE4E21}"/>
              </a:ext>
            </a:extLst>
          </p:cNvPr>
          <p:cNvSpPr>
            <a:spLocks noChangeArrowheads="1"/>
          </p:cNvSpPr>
          <p:nvPr/>
        </p:nvSpPr>
        <p:spPr bwMode="auto">
          <a:xfrm>
            <a:off x="1774825" y="2941639"/>
            <a:ext cx="3665538" cy="14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70000"/>
              </a:lnSpc>
            </a:pPr>
            <a:r>
              <a:rPr lang="cs-CZ" altLang="cs-CZ" i="1"/>
              <a:t>Hypoosmolární</a:t>
            </a:r>
          </a:p>
          <a:p>
            <a:pPr eaLnBrk="1" hangingPunct="1">
              <a:lnSpc>
                <a:spcPct val="80000"/>
              </a:lnSpc>
            </a:pPr>
            <a:r>
              <a:rPr lang="cs-CZ" altLang="cs-CZ" i="1"/>
              <a:t>Isoosmolární</a:t>
            </a:r>
          </a:p>
          <a:p>
            <a:pPr eaLnBrk="1" hangingPunct="1">
              <a:lnSpc>
                <a:spcPct val="80000"/>
              </a:lnSpc>
            </a:pPr>
            <a:r>
              <a:rPr lang="cs-CZ" altLang="cs-CZ" i="1"/>
              <a:t>Hyperosmolární</a:t>
            </a:r>
            <a:endParaRPr lang="cs-CZ" altLang="cs-CZ"/>
          </a:p>
        </p:txBody>
      </p:sp>
      <p:sp>
        <p:nvSpPr>
          <p:cNvPr id="17417" name="Rectangle 5">
            <a:extLst>
              <a:ext uri="{FF2B5EF4-FFF2-40B4-BE49-F238E27FC236}">
                <a16:creationId xmlns:a16="http://schemas.microsoft.com/office/drawing/2014/main" id="{B8DDB5CC-1F22-4311-B8CA-E495D29BFA38}"/>
              </a:ext>
            </a:extLst>
          </p:cNvPr>
          <p:cNvSpPr>
            <a:spLocks noChangeArrowheads="1"/>
          </p:cNvSpPr>
          <p:nvPr/>
        </p:nvSpPr>
        <p:spPr bwMode="auto">
          <a:xfrm>
            <a:off x="1774825" y="5056189"/>
            <a:ext cx="3665538" cy="14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70000"/>
              </a:lnSpc>
            </a:pPr>
            <a:r>
              <a:rPr lang="cs-CZ" altLang="cs-CZ" i="1"/>
              <a:t>Hypoosmolární</a:t>
            </a:r>
          </a:p>
          <a:p>
            <a:pPr eaLnBrk="1" hangingPunct="1">
              <a:lnSpc>
                <a:spcPct val="80000"/>
              </a:lnSpc>
            </a:pPr>
            <a:r>
              <a:rPr lang="cs-CZ" altLang="cs-CZ" i="1"/>
              <a:t>Isoosmolární</a:t>
            </a:r>
          </a:p>
          <a:p>
            <a:pPr eaLnBrk="1" hangingPunct="1">
              <a:lnSpc>
                <a:spcPct val="80000"/>
              </a:lnSpc>
            </a:pPr>
            <a:r>
              <a:rPr lang="cs-CZ" altLang="cs-CZ" i="1"/>
              <a:t>Hyperosmolární</a:t>
            </a:r>
            <a:endParaRPr lang="cs-CZ" altLang="cs-CZ"/>
          </a:p>
        </p:txBody>
      </p:sp>
      <p:sp>
        <p:nvSpPr>
          <p:cNvPr id="17418" name="Rectangle 6">
            <a:extLst>
              <a:ext uri="{FF2B5EF4-FFF2-40B4-BE49-F238E27FC236}">
                <a16:creationId xmlns:a16="http://schemas.microsoft.com/office/drawing/2014/main" id="{48A79E31-C0F6-4F37-A2CD-D2C578DF5685}"/>
              </a:ext>
            </a:extLst>
          </p:cNvPr>
          <p:cNvSpPr>
            <a:spLocks noChangeArrowheads="1"/>
          </p:cNvSpPr>
          <p:nvPr/>
        </p:nvSpPr>
        <p:spPr bwMode="auto">
          <a:xfrm>
            <a:off x="1524000" y="4249738"/>
            <a:ext cx="4146550" cy="90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a:solidFill>
                  <a:schemeClr val="tx2"/>
                </a:solidFill>
              </a:rPr>
              <a:t>Hyperhydratace</a:t>
            </a:r>
          </a:p>
        </p:txBody>
      </p:sp>
      <p:sp>
        <p:nvSpPr>
          <p:cNvPr id="17419" name="Rectangle 7">
            <a:extLst>
              <a:ext uri="{FF2B5EF4-FFF2-40B4-BE49-F238E27FC236}">
                <a16:creationId xmlns:a16="http://schemas.microsoft.com/office/drawing/2014/main" id="{9F37C637-C442-4ECA-B7C0-7AAEA35A374C}"/>
              </a:ext>
            </a:extLst>
          </p:cNvPr>
          <p:cNvSpPr>
            <a:spLocks noChangeArrowheads="1"/>
          </p:cNvSpPr>
          <p:nvPr/>
        </p:nvSpPr>
        <p:spPr bwMode="auto">
          <a:xfrm>
            <a:off x="7910513" y="6008688"/>
            <a:ext cx="1016000"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ztráty vody</a:t>
            </a:r>
            <a:endParaRPr lang="cs-CZ" altLang="cs-CZ">
              <a:solidFill>
                <a:schemeClr val="tx2"/>
              </a:solidFill>
            </a:endParaRPr>
          </a:p>
        </p:txBody>
      </p:sp>
      <p:sp>
        <p:nvSpPr>
          <p:cNvPr id="17420" name="Rectangle 8">
            <a:extLst>
              <a:ext uri="{FF2B5EF4-FFF2-40B4-BE49-F238E27FC236}">
                <a16:creationId xmlns:a16="http://schemas.microsoft.com/office/drawing/2014/main" id="{4942DC41-2612-4566-8872-7F9340B0824F}"/>
              </a:ext>
            </a:extLst>
          </p:cNvPr>
          <p:cNvSpPr>
            <a:spLocks noChangeArrowheads="1"/>
          </p:cNvSpPr>
          <p:nvPr/>
        </p:nvSpPr>
        <p:spPr bwMode="auto">
          <a:xfrm>
            <a:off x="9120189" y="6003926"/>
            <a:ext cx="1006475"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ztráty solutů</a:t>
            </a:r>
            <a:endParaRPr lang="cs-CZ" altLang="cs-CZ" sz="4400">
              <a:solidFill>
                <a:schemeClr val="tx2"/>
              </a:solidFill>
            </a:endParaRPr>
          </a:p>
        </p:txBody>
      </p:sp>
      <p:grpSp>
        <p:nvGrpSpPr>
          <p:cNvPr id="2" name="Group 9">
            <a:extLst>
              <a:ext uri="{FF2B5EF4-FFF2-40B4-BE49-F238E27FC236}">
                <a16:creationId xmlns:a16="http://schemas.microsoft.com/office/drawing/2014/main" id="{25D17ECD-F53F-4527-95B7-44B59E881ADA}"/>
              </a:ext>
            </a:extLst>
          </p:cNvPr>
          <p:cNvGrpSpPr>
            <a:grpSpLocks/>
          </p:cNvGrpSpPr>
          <p:nvPr/>
        </p:nvGrpSpPr>
        <p:grpSpPr bwMode="auto">
          <a:xfrm>
            <a:off x="8218489" y="5451476"/>
            <a:ext cx="674687" cy="760413"/>
            <a:chOff x="1064" y="3295"/>
            <a:chExt cx="518" cy="644"/>
          </a:xfrm>
        </p:grpSpPr>
        <p:graphicFrame>
          <p:nvGraphicFramePr>
            <p:cNvPr id="166972" name="Object 10">
              <a:extLst>
                <a:ext uri="{FF2B5EF4-FFF2-40B4-BE49-F238E27FC236}">
                  <a16:creationId xmlns:a16="http://schemas.microsoft.com/office/drawing/2014/main" id="{6CFB1116-7979-4707-8A02-A0B8A02FBBE5}"/>
                </a:ext>
              </a:extLst>
            </p:cNvPr>
            <p:cNvGraphicFramePr>
              <a:graphicFrameLocks noChangeAspect="1"/>
            </p:cNvGraphicFramePr>
            <p:nvPr/>
          </p:nvGraphicFramePr>
          <p:xfrm>
            <a:off x="1064" y="3295"/>
            <a:ext cx="518" cy="451"/>
          </p:xfrm>
          <a:graphic>
            <a:graphicData uri="http://schemas.openxmlformats.org/presentationml/2006/ole">
              <mc:AlternateContent xmlns:mc="http://schemas.openxmlformats.org/markup-compatibility/2006">
                <mc:Choice xmlns:v="urn:schemas-microsoft-com:vml" Requires="v">
                  <p:oleObj spid="_x0000_s7242" name="Clip" r:id="rId4" imgW="9134475" imgH="6848475" progId="MS_ClipArt_Gallery.2">
                    <p:embed/>
                  </p:oleObj>
                </mc:Choice>
                <mc:Fallback>
                  <p:oleObj name="Clip" r:id="rId4" imgW="9134475" imgH="6848475" progId="MS_ClipArt_Gallery.2">
                    <p:embed/>
                    <p:pic>
                      <p:nvPicPr>
                        <p:cNvPr id="166972" name="Object 10">
                          <a:extLst>
                            <a:ext uri="{FF2B5EF4-FFF2-40B4-BE49-F238E27FC236}">
                              <a16:creationId xmlns:a16="http://schemas.microsoft.com/office/drawing/2014/main" id="{6CFB1116-7979-4707-8A02-A0B8A02FBBE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4" y="3295"/>
                          <a:ext cx="518" cy="4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66973" name="Group 11">
              <a:extLst>
                <a:ext uri="{FF2B5EF4-FFF2-40B4-BE49-F238E27FC236}">
                  <a16:creationId xmlns:a16="http://schemas.microsoft.com/office/drawing/2014/main" id="{287EFD23-AF2C-4396-8E6C-16DBBB26FA44}"/>
                </a:ext>
              </a:extLst>
            </p:cNvPr>
            <p:cNvGrpSpPr>
              <a:grpSpLocks/>
            </p:cNvGrpSpPr>
            <p:nvPr/>
          </p:nvGrpSpPr>
          <p:grpSpPr bwMode="auto">
            <a:xfrm>
              <a:off x="1468" y="3737"/>
              <a:ext cx="47" cy="202"/>
              <a:chOff x="4076" y="3462"/>
              <a:chExt cx="66" cy="255"/>
            </a:xfrm>
          </p:grpSpPr>
          <p:sp>
            <p:nvSpPr>
              <p:cNvPr id="166974" name="Freeform 12">
                <a:extLst>
                  <a:ext uri="{FF2B5EF4-FFF2-40B4-BE49-F238E27FC236}">
                    <a16:creationId xmlns:a16="http://schemas.microsoft.com/office/drawing/2014/main" id="{2A7F4BC5-0E06-410C-A1F3-DB2E92453902}"/>
                  </a:ext>
                </a:extLst>
              </p:cNvPr>
              <p:cNvSpPr>
                <a:spLocks/>
              </p:cNvSpPr>
              <p:nvPr/>
            </p:nvSpPr>
            <p:spPr bwMode="auto">
              <a:xfrm>
                <a:off x="4076" y="3462"/>
                <a:ext cx="66" cy="124"/>
              </a:xfrm>
              <a:custGeom>
                <a:avLst/>
                <a:gdLst>
                  <a:gd name="T0" fmla="*/ 0 w 196"/>
                  <a:gd name="T1" fmla="*/ 0 h 371"/>
                  <a:gd name="T2" fmla="*/ 0 w 196"/>
                  <a:gd name="T3" fmla="*/ 0 h 371"/>
                  <a:gd name="T4" fmla="*/ 0 w 196"/>
                  <a:gd name="T5" fmla="*/ 0 h 371"/>
                  <a:gd name="T6" fmla="*/ 1 w 196"/>
                  <a:gd name="T7" fmla="*/ 1 h 371"/>
                  <a:gd name="T8" fmla="*/ 1 w 196"/>
                  <a:gd name="T9" fmla="*/ 1 h 371"/>
                  <a:gd name="T10" fmla="*/ 1 w 196"/>
                  <a:gd name="T11" fmla="*/ 1 h 371"/>
                  <a:gd name="T12" fmla="*/ 1 w 196"/>
                  <a:gd name="T13" fmla="*/ 1 h 371"/>
                  <a:gd name="T14" fmla="*/ 1 w 196"/>
                  <a:gd name="T15" fmla="*/ 1 h 371"/>
                  <a:gd name="T16" fmla="*/ 1 w 196"/>
                  <a:gd name="T17" fmla="*/ 1 h 371"/>
                  <a:gd name="T18" fmla="*/ 1 w 196"/>
                  <a:gd name="T19" fmla="*/ 1 h 371"/>
                  <a:gd name="T20" fmla="*/ 1 w 196"/>
                  <a:gd name="T21" fmla="*/ 1 h 371"/>
                  <a:gd name="T22" fmla="*/ 1 w 196"/>
                  <a:gd name="T23" fmla="*/ 1 h 371"/>
                  <a:gd name="T24" fmla="*/ 1 w 196"/>
                  <a:gd name="T25" fmla="*/ 1 h 371"/>
                  <a:gd name="T26" fmla="*/ 1 w 196"/>
                  <a:gd name="T27" fmla="*/ 1 h 371"/>
                  <a:gd name="T28" fmla="*/ 1 w 196"/>
                  <a:gd name="T29" fmla="*/ 2 h 371"/>
                  <a:gd name="T30" fmla="*/ 0 w 196"/>
                  <a:gd name="T31" fmla="*/ 2 h 371"/>
                  <a:gd name="T32" fmla="*/ 0 w 196"/>
                  <a:gd name="T33" fmla="*/ 2 h 371"/>
                  <a:gd name="T34" fmla="*/ 0 w 196"/>
                  <a:gd name="T35" fmla="*/ 1 h 371"/>
                  <a:gd name="T36" fmla="*/ 0 w 196"/>
                  <a:gd name="T37" fmla="*/ 1 h 371"/>
                  <a:gd name="T38" fmla="*/ 0 w 196"/>
                  <a:gd name="T39" fmla="*/ 1 h 371"/>
                  <a:gd name="T40" fmla="*/ 0 w 196"/>
                  <a:gd name="T41" fmla="*/ 1 h 371"/>
                  <a:gd name="T42" fmla="*/ 0 w 196"/>
                  <a:gd name="T43" fmla="*/ 1 h 371"/>
                  <a:gd name="T44" fmla="*/ 0 w 196"/>
                  <a:gd name="T45" fmla="*/ 1 h 371"/>
                  <a:gd name="T46" fmla="*/ 0 w 196"/>
                  <a:gd name="T47" fmla="*/ 1 h 371"/>
                  <a:gd name="T48" fmla="*/ 0 w 196"/>
                  <a:gd name="T49" fmla="*/ 1 h 371"/>
                  <a:gd name="T50" fmla="*/ 0 w 196"/>
                  <a:gd name="T51" fmla="*/ 1 h 371"/>
                  <a:gd name="T52" fmla="*/ 0 w 196"/>
                  <a:gd name="T53" fmla="*/ 1 h 371"/>
                  <a:gd name="T54" fmla="*/ 0 w 196"/>
                  <a:gd name="T55" fmla="*/ 1 h 371"/>
                  <a:gd name="T56" fmla="*/ 0 w 196"/>
                  <a:gd name="T57" fmla="*/ 0 h 371"/>
                  <a:gd name="T58" fmla="*/ 0 w 196"/>
                  <a:gd name="T59" fmla="*/ 0 h 371"/>
                  <a:gd name="T60" fmla="*/ 0 w 196"/>
                  <a:gd name="T61" fmla="*/ 0 h 371"/>
                  <a:gd name="T62" fmla="*/ 0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75" name="Freeform 13">
                <a:extLst>
                  <a:ext uri="{FF2B5EF4-FFF2-40B4-BE49-F238E27FC236}">
                    <a16:creationId xmlns:a16="http://schemas.microsoft.com/office/drawing/2014/main" id="{17AE3845-FF3C-48E2-96A9-D6B7E4CB5F95}"/>
                  </a:ext>
                </a:extLst>
              </p:cNvPr>
              <p:cNvSpPr>
                <a:spLocks/>
              </p:cNvSpPr>
              <p:nvPr/>
            </p:nvSpPr>
            <p:spPr bwMode="auto">
              <a:xfrm>
                <a:off x="4076" y="3593"/>
                <a:ext cx="66" cy="124"/>
              </a:xfrm>
              <a:custGeom>
                <a:avLst/>
                <a:gdLst>
                  <a:gd name="T0" fmla="*/ 0 w 196"/>
                  <a:gd name="T1" fmla="*/ 0 h 372"/>
                  <a:gd name="T2" fmla="*/ 0 w 196"/>
                  <a:gd name="T3" fmla="*/ 0 h 372"/>
                  <a:gd name="T4" fmla="*/ 0 w 196"/>
                  <a:gd name="T5" fmla="*/ 0 h 372"/>
                  <a:gd name="T6" fmla="*/ 1 w 196"/>
                  <a:gd name="T7" fmla="*/ 1 h 372"/>
                  <a:gd name="T8" fmla="*/ 1 w 196"/>
                  <a:gd name="T9" fmla="*/ 1 h 372"/>
                  <a:gd name="T10" fmla="*/ 1 w 196"/>
                  <a:gd name="T11" fmla="*/ 1 h 372"/>
                  <a:gd name="T12" fmla="*/ 1 w 196"/>
                  <a:gd name="T13" fmla="*/ 1 h 372"/>
                  <a:gd name="T14" fmla="*/ 1 w 196"/>
                  <a:gd name="T15" fmla="*/ 1 h 372"/>
                  <a:gd name="T16" fmla="*/ 1 w 196"/>
                  <a:gd name="T17" fmla="*/ 1 h 372"/>
                  <a:gd name="T18" fmla="*/ 1 w 196"/>
                  <a:gd name="T19" fmla="*/ 1 h 372"/>
                  <a:gd name="T20" fmla="*/ 1 w 196"/>
                  <a:gd name="T21" fmla="*/ 1 h 372"/>
                  <a:gd name="T22" fmla="*/ 1 w 196"/>
                  <a:gd name="T23" fmla="*/ 1 h 372"/>
                  <a:gd name="T24" fmla="*/ 1 w 196"/>
                  <a:gd name="T25" fmla="*/ 1 h 372"/>
                  <a:gd name="T26" fmla="*/ 1 w 196"/>
                  <a:gd name="T27" fmla="*/ 1 h 372"/>
                  <a:gd name="T28" fmla="*/ 1 w 196"/>
                  <a:gd name="T29" fmla="*/ 2 h 372"/>
                  <a:gd name="T30" fmla="*/ 0 w 196"/>
                  <a:gd name="T31" fmla="*/ 2 h 372"/>
                  <a:gd name="T32" fmla="*/ 0 w 196"/>
                  <a:gd name="T33" fmla="*/ 2 h 372"/>
                  <a:gd name="T34" fmla="*/ 0 w 196"/>
                  <a:gd name="T35" fmla="*/ 1 h 372"/>
                  <a:gd name="T36" fmla="*/ 0 w 196"/>
                  <a:gd name="T37" fmla="*/ 1 h 372"/>
                  <a:gd name="T38" fmla="*/ 0 w 196"/>
                  <a:gd name="T39" fmla="*/ 1 h 372"/>
                  <a:gd name="T40" fmla="*/ 0 w 196"/>
                  <a:gd name="T41" fmla="*/ 1 h 372"/>
                  <a:gd name="T42" fmla="*/ 0 w 196"/>
                  <a:gd name="T43" fmla="*/ 1 h 372"/>
                  <a:gd name="T44" fmla="*/ 0 w 196"/>
                  <a:gd name="T45" fmla="*/ 1 h 372"/>
                  <a:gd name="T46" fmla="*/ 0 w 196"/>
                  <a:gd name="T47" fmla="*/ 1 h 372"/>
                  <a:gd name="T48" fmla="*/ 0 w 196"/>
                  <a:gd name="T49" fmla="*/ 1 h 372"/>
                  <a:gd name="T50" fmla="*/ 0 w 196"/>
                  <a:gd name="T51" fmla="*/ 1 h 372"/>
                  <a:gd name="T52" fmla="*/ 0 w 196"/>
                  <a:gd name="T53" fmla="*/ 1 h 372"/>
                  <a:gd name="T54" fmla="*/ 0 w 196"/>
                  <a:gd name="T55" fmla="*/ 1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 name="Group 14">
            <a:extLst>
              <a:ext uri="{FF2B5EF4-FFF2-40B4-BE49-F238E27FC236}">
                <a16:creationId xmlns:a16="http://schemas.microsoft.com/office/drawing/2014/main" id="{2B95B2B3-E72F-4D62-823F-67F4168C9DB5}"/>
              </a:ext>
            </a:extLst>
          </p:cNvPr>
          <p:cNvGrpSpPr>
            <a:grpSpLocks/>
          </p:cNvGrpSpPr>
          <p:nvPr/>
        </p:nvGrpSpPr>
        <p:grpSpPr bwMode="auto">
          <a:xfrm>
            <a:off x="9372601" y="5594351"/>
            <a:ext cx="1065213" cy="714375"/>
            <a:chOff x="567" y="1654"/>
            <a:chExt cx="1330" cy="1010"/>
          </a:xfrm>
        </p:grpSpPr>
        <p:sp>
          <p:nvSpPr>
            <p:cNvPr id="166970" name="AutoShape 15">
              <a:extLst>
                <a:ext uri="{FF2B5EF4-FFF2-40B4-BE49-F238E27FC236}">
                  <a16:creationId xmlns:a16="http://schemas.microsoft.com/office/drawing/2014/main" id="{2AB38F2A-4B56-4CEA-B37D-02324AE69B4B}"/>
                </a:ext>
              </a:extLst>
            </p:cNvPr>
            <p:cNvSpPr>
              <a:spLocks noChangeArrowheads="1"/>
            </p:cNvSpPr>
            <p:nvPr/>
          </p:nvSpPr>
          <p:spPr bwMode="auto">
            <a:xfrm rot="6456278">
              <a:off x="824" y="1397"/>
              <a:ext cx="303" cy="817"/>
            </a:xfrm>
            <a:prstGeom prst="can">
              <a:avLst>
                <a:gd name="adj" fmla="val 67409"/>
              </a:avLst>
            </a:prstGeom>
            <a:solidFill>
              <a:schemeClr val="bg2"/>
            </a:solidFill>
            <a:ln w="19050">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71" name="Freeform 16" descr="Písek">
              <a:extLst>
                <a:ext uri="{FF2B5EF4-FFF2-40B4-BE49-F238E27FC236}">
                  <a16:creationId xmlns:a16="http://schemas.microsoft.com/office/drawing/2014/main" id="{EC889778-15EB-4FD3-B2C0-0F17D7D164B4}"/>
                </a:ext>
              </a:extLst>
            </p:cNvPr>
            <p:cNvSpPr>
              <a:spLocks/>
            </p:cNvSpPr>
            <p:nvPr/>
          </p:nvSpPr>
          <p:spPr bwMode="auto">
            <a:xfrm>
              <a:off x="1157" y="1834"/>
              <a:ext cx="740" cy="830"/>
            </a:xfrm>
            <a:custGeom>
              <a:avLst/>
              <a:gdLst>
                <a:gd name="T0" fmla="*/ 16 w 740"/>
                <a:gd name="T1" fmla="*/ 158 h 830"/>
                <a:gd name="T2" fmla="*/ 78 w 740"/>
                <a:gd name="T3" fmla="*/ 213 h 830"/>
                <a:gd name="T4" fmla="*/ 115 w 740"/>
                <a:gd name="T5" fmla="*/ 286 h 830"/>
                <a:gd name="T6" fmla="*/ 134 w 740"/>
                <a:gd name="T7" fmla="*/ 336 h 830"/>
                <a:gd name="T8" fmla="*/ 250 w 740"/>
                <a:gd name="T9" fmla="*/ 652 h 830"/>
                <a:gd name="T10" fmla="*/ 343 w 740"/>
                <a:gd name="T11" fmla="*/ 810 h 830"/>
                <a:gd name="T12" fmla="*/ 740 w 740"/>
                <a:gd name="T13" fmla="*/ 784 h 830"/>
                <a:gd name="T14" fmla="*/ 576 w 740"/>
                <a:gd name="T15" fmla="*/ 659 h 830"/>
                <a:gd name="T16" fmla="*/ 523 w 740"/>
                <a:gd name="T17" fmla="*/ 484 h 830"/>
                <a:gd name="T18" fmla="*/ 463 w 740"/>
                <a:gd name="T19" fmla="*/ 365 h 830"/>
                <a:gd name="T20" fmla="*/ 372 w 740"/>
                <a:gd name="T21" fmla="*/ 270 h 830"/>
                <a:gd name="T22" fmla="*/ 316 w 740"/>
                <a:gd name="T23" fmla="*/ 179 h 830"/>
                <a:gd name="T24" fmla="*/ 214 w 740"/>
                <a:gd name="T25" fmla="*/ 138 h 830"/>
                <a:gd name="T26" fmla="*/ 63 w 740"/>
                <a:gd name="T27" fmla="*/ 12 h 830"/>
                <a:gd name="T28" fmla="*/ 17 w 740"/>
                <a:gd name="T29" fmla="*/ 58 h 830"/>
                <a:gd name="T30" fmla="*/ 16 w 740"/>
                <a:gd name="T31" fmla="*/ 158 h 8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40"/>
                <a:gd name="T49" fmla="*/ 0 h 830"/>
                <a:gd name="T50" fmla="*/ 740 w 740"/>
                <a:gd name="T51" fmla="*/ 830 h 83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40" h="830">
                  <a:moveTo>
                    <a:pt x="16" y="158"/>
                  </a:moveTo>
                  <a:cubicBezTo>
                    <a:pt x="30" y="199"/>
                    <a:pt x="63" y="176"/>
                    <a:pt x="78" y="213"/>
                  </a:cubicBezTo>
                  <a:cubicBezTo>
                    <a:pt x="87" y="240"/>
                    <a:pt x="103" y="258"/>
                    <a:pt x="115" y="286"/>
                  </a:cubicBezTo>
                  <a:cubicBezTo>
                    <a:pt x="123" y="302"/>
                    <a:pt x="128" y="320"/>
                    <a:pt x="134" y="336"/>
                  </a:cubicBezTo>
                  <a:cubicBezTo>
                    <a:pt x="155" y="488"/>
                    <a:pt x="174" y="561"/>
                    <a:pt x="250" y="652"/>
                  </a:cubicBezTo>
                  <a:cubicBezTo>
                    <a:pt x="267" y="714"/>
                    <a:pt x="303" y="810"/>
                    <a:pt x="343" y="810"/>
                  </a:cubicBezTo>
                  <a:cubicBezTo>
                    <a:pt x="427" y="787"/>
                    <a:pt x="660" y="830"/>
                    <a:pt x="740" y="784"/>
                  </a:cubicBezTo>
                  <a:cubicBezTo>
                    <a:pt x="694" y="652"/>
                    <a:pt x="636" y="796"/>
                    <a:pt x="576" y="659"/>
                  </a:cubicBezTo>
                  <a:cubicBezTo>
                    <a:pt x="552" y="609"/>
                    <a:pt x="551" y="529"/>
                    <a:pt x="523" y="484"/>
                  </a:cubicBezTo>
                  <a:cubicBezTo>
                    <a:pt x="510" y="404"/>
                    <a:pt x="505" y="386"/>
                    <a:pt x="463" y="365"/>
                  </a:cubicBezTo>
                  <a:cubicBezTo>
                    <a:pt x="454" y="302"/>
                    <a:pt x="411" y="270"/>
                    <a:pt x="372" y="270"/>
                  </a:cubicBezTo>
                  <a:cubicBezTo>
                    <a:pt x="368" y="252"/>
                    <a:pt x="325" y="186"/>
                    <a:pt x="316" y="179"/>
                  </a:cubicBezTo>
                  <a:cubicBezTo>
                    <a:pt x="293" y="161"/>
                    <a:pt x="241" y="144"/>
                    <a:pt x="214" y="138"/>
                  </a:cubicBezTo>
                  <a:cubicBezTo>
                    <a:pt x="170" y="122"/>
                    <a:pt x="108" y="28"/>
                    <a:pt x="63" y="12"/>
                  </a:cubicBezTo>
                  <a:cubicBezTo>
                    <a:pt x="47" y="0"/>
                    <a:pt x="3" y="58"/>
                    <a:pt x="17" y="58"/>
                  </a:cubicBezTo>
                  <a:cubicBezTo>
                    <a:pt x="17" y="144"/>
                    <a:pt x="0" y="76"/>
                    <a:pt x="16" y="158"/>
                  </a:cubicBez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sp>
        <p:nvSpPr>
          <p:cNvPr id="17423" name="Rectangle 17">
            <a:extLst>
              <a:ext uri="{FF2B5EF4-FFF2-40B4-BE49-F238E27FC236}">
                <a16:creationId xmlns:a16="http://schemas.microsoft.com/office/drawing/2014/main" id="{10E7D59C-AE3C-470A-B865-971760D9A958}"/>
              </a:ext>
            </a:extLst>
          </p:cNvPr>
          <p:cNvSpPr>
            <a:spLocks noChangeArrowheads="1"/>
          </p:cNvSpPr>
          <p:nvPr/>
        </p:nvSpPr>
        <p:spPr bwMode="auto">
          <a:xfrm>
            <a:off x="7856538" y="2444751"/>
            <a:ext cx="1016000"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retence vody</a:t>
            </a:r>
            <a:endParaRPr lang="cs-CZ" altLang="cs-CZ">
              <a:solidFill>
                <a:schemeClr val="tx2"/>
              </a:solidFill>
            </a:endParaRPr>
          </a:p>
        </p:txBody>
      </p:sp>
      <p:grpSp>
        <p:nvGrpSpPr>
          <p:cNvPr id="5" name="Group 19">
            <a:extLst>
              <a:ext uri="{FF2B5EF4-FFF2-40B4-BE49-F238E27FC236}">
                <a16:creationId xmlns:a16="http://schemas.microsoft.com/office/drawing/2014/main" id="{7FC38C6C-1285-4A44-974C-8106451B3FED}"/>
              </a:ext>
            </a:extLst>
          </p:cNvPr>
          <p:cNvGrpSpPr>
            <a:grpSpLocks/>
          </p:cNvGrpSpPr>
          <p:nvPr/>
        </p:nvGrpSpPr>
        <p:grpSpPr bwMode="auto">
          <a:xfrm>
            <a:off x="8156576" y="2984500"/>
            <a:ext cx="460375" cy="692150"/>
            <a:chOff x="628" y="1648"/>
            <a:chExt cx="766" cy="1115"/>
          </a:xfrm>
        </p:grpSpPr>
        <p:sp>
          <p:nvSpPr>
            <p:cNvPr id="166961" name="Freeform 20">
              <a:extLst>
                <a:ext uri="{FF2B5EF4-FFF2-40B4-BE49-F238E27FC236}">
                  <a16:creationId xmlns:a16="http://schemas.microsoft.com/office/drawing/2014/main" id="{01C21102-0C8F-4325-B9CE-F7852E0456EB}"/>
                </a:ext>
              </a:extLst>
            </p:cNvPr>
            <p:cNvSpPr>
              <a:spLocks/>
            </p:cNvSpPr>
            <p:nvPr/>
          </p:nvSpPr>
          <p:spPr bwMode="auto">
            <a:xfrm>
              <a:off x="635" y="1733"/>
              <a:ext cx="752" cy="765"/>
            </a:xfrm>
            <a:custGeom>
              <a:avLst/>
              <a:gdLst>
                <a:gd name="T0" fmla="*/ 0 w 2256"/>
                <a:gd name="T1" fmla="*/ 0 h 2295"/>
                <a:gd name="T2" fmla="*/ 4 w 2256"/>
                <a:gd name="T3" fmla="*/ 5 h 2295"/>
                <a:gd name="T4" fmla="*/ 4 w 2256"/>
                <a:gd name="T5" fmla="*/ 9 h 2295"/>
                <a:gd name="T6" fmla="*/ 4 w 2256"/>
                <a:gd name="T7" fmla="*/ 9 h 2295"/>
                <a:gd name="T8" fmla="*/ 4 w 2256"/>
                <a:gd name="T9" fmla="*/ 9 h 2295"/>
                <a:gd name="T10" fmla="*/ 4 w 2256"/>
                <a:gd name="T11" fmla="*/ 9 h 2295"/>
                <a:gd name="T12" fmla="*/ 4 w 2256"/>
                <a:gd name="T13" fmla="*/ 9 h 2295"/>
                <a:gd name="T14" fmla="*/ 4 w 2256"/>
                <a:gd name="T15" fmla="*/ 9 h 2295"/>
                <a:gd name="T16" fmla="*/ 4 w 2256"/>
                <a:gd name="T17" fmla="*/ 9 h 2295"/>
                <a:gd name="T18" fmla="*/ 4 w 2256"/>
                <a:gd name="T19" fmla="*/ 9 h 2295"/>
                <a:gd name="T20" fmla="*/ 4 w 2256"/>
                <a:gd name="T21" fmla="*/ 9 h 2295"/>
                <a:gd name="T22" fmla="*/ 5 w 2256"/>
                <a:gd name="T23" fmla="*/ 9 h 2295"/>
                <a:gd name="T24" fmla="*/ 5 w 2256"/>
                <a:gd name="T25" fmla="*/ 9 h 2295"/>
                <a:gd name="T26" fmla="*/ 5 w 2256"/>
                <a:gd name="T27" fmla="*/ 9 h 2295"/>
                <a:gd name="T28" fmla="*/ 5 w 2256"/>
                <a:gd name="T29" fmla="*/ 9 h 2295"/>
                <a:gd name="T30" fmla="*/ 5 w 2256"/>
                <a:gd name="T31" fmla="*/ 9 h 2295"/>
                <a:gd name="T32" fmla="*/ 5 w 2256"/>
                <a:gd name="T33" fmla="*/ 9 h 2295"/>
                <a:gd name="T34" fmla="*/ 5 w 2256"/>
                <a:gd name="T35" fmla="*/ 9 h 2295"/>
                <a:gd name="T36" fmla="*/ 5 w 2256"/>
                <a:gd name="T37" fmla="*/ 9 h 2295"/>
                <a:gd name="T38" fmla="*/ 5 w 2256"/>
                <a:gd name="T39" fmla="*/ 9 h 2295"/>
                <a:gd name="T40" fmla="*/ 5 w 2256"/>
                <a:gd name="T41" fmla="*/ 9 h 2295"/>
                <a:gd name="T42" fmla="*/ 5 w 2256"/>
                <a:gd name="T43" fmla="*/ 9 h 2295"/>
                <a:gd name="T44" fmla="*/ 5 w 2256"/>
                <a:gd name="T45" fmla="*/ 9 h 2295"/>
                <a:gd name="T46" fmla="*/ 5 w 2256"/>
                <a:gd name="T47" fmla="*/ 5 h 2295"/>
                <a:gd name="T48" fmla="*/ 9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62" name="Oval 21">
              <a:extLst>
                <a:ext uri="{FF2B5EF4-FFF2-40B4-BE49-F238E27FC236}">
                  <a16:creationId xmlns:a16="http://schemas.microsoft.com/office/drawing/2014/main" id="{47064143-3DE6-4F27-AC45-671B97F8B0D7}"/>
                </a:ext>
              </a:extLst>
            </p:cNvPr>
            <p:cNvSpPr>
              <a:spLocks noChangeArrowheads="1"/>
            </p:cNvSpPr>
            <p:nvPr/>
          </p:nvSpPr>
          <p:spPr bwMode="auto">
            <a:xfrm>
              <a:off x="628" y="1648"/>
              <a:ext cx="766" cy="14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63" name="Freeform 22">
              <a:extLst>
                <a:ext uri="{FF2B5EF4-FFF2-40B4-BE49-F238E27FC236}">
                  <a16:creationId xmlns:a16="http://schemas.microsoft.com/office/drawing/2014/main" id="{BFA6508D-F4DA-433D-938E-34B334980E2B}"/>
                </a:ext>
              </a:extLst>
            </p:cNvPr>
            <p:cNvSpPr>
              <a:spLocks/>
            </p:cNvSpPr>
            <p:nvPr/>
          </p:nvSpPr>
          <p:spPr bwMode="auto">
            <a:xfrm>
              <a:off x="688" y="1755"/>
              <a:ext cx="652" cy="720"/>
            </a:xfrm>
            <a:custGeom>
              <a:avLst/>
              <a:gdLst>
                <a:gd name="T0" fmla="*/ 0 w 1956"/>
                <a:gd name="T1" fmla="*/ 0 h 2159"/>
                <a:gd name="T2" fmla="*/ 4 w 1956"/>
                <a:gd name="T3" fmla="*/ 4 h 2159"/>
                <a:gd name="T4" fmla="*/ 4 w 1956"/>
                <a:gd name="T5" fmla="*/ 9 h 2159"/>
                <a:gd name="T6" fmla="*/ 4 w 1956"/>
                <a:gd name="T7" fmla="*/ 9 h 2159"/>
                <a:gd name="T8" fmla="*/ 4 w 1956"/>
                <a:gd name="T9" fmla="*/ 9 h 2159"/>
                <a:gd name="T10" fmla="*/ 4 w 1956"/>
                <a:gd name="T11" fmla="*/ 9 h 2159"/>
                <a:gd name="T12" fmla="*/ 4 w 1956"/>
                <a:gd name="T13" fmla="*/ 9 h 2159"/>
                <a:gd name="T14" fmla="*/ 4 w 1956"/>
                <a:gd name="T15" fmla="*/ 9 h 2159"/>
                <a:gd name="T16" fmla="*/ 4 w 1956"/>
                <a:gd name="T17" fmla="*/ 9 h 2159"/>
                <a:gd name="T18" fmla="*/ 4 w 1956"/>
                <a:gd name="T19" fmla="*/ 9 h 2159"/>
                <a:gd name="T20" fmla="*/ 4 w 1956"/>
                <a:gd name="T21" fmla="*/ 9 h 2159"/>
                <a:gd name="T22" fmla="*/ 4 w 1956"/>
                <a:gd name="T23" fmla="*/ 9 h 2159"/>
                <a:gd name="T24" fmla="*/ 4 w 1956"/>
                <a:gd name="T25" fmla="*/ 9 h 2159"/>
                <a:gd name="T26" fmla="*/ 4 w 1956"/>
                <a:gd name="T27" fmla="*/ 9 h 2159"/>
                <a:gd name="T28" fmla="*/ 4 w 1956"/>
                <a:gd name="T29" fmla="*/ 9 h 2159"/>
                <a:gd name="T30" fmla="*/ 5 w 1956"/>
                <a:gd name="T31" fmla="*/ 4 h 2159"/>
                <a:gd name="T32" fmla="*/ 8 w 1956"/>
                <a:gd name="T33" fmla="*/ 0 h 2159"/>
                <a:gd name="T34" fmla="*/ 7 w 1956"/>
                <a:gd name="T35" fmla="*/ 0 h 2159"/>
                <a:gd name="T36" fmla="*/ 6 w 1956"/>
                <a:gd name="T37" fmla="*/ 0 h 2159"/>
                <a:gd name="T38" fmla="*/ 5 w 1956"/>
                <a:gd name="T39" fmla="*/ 0 h 2159"/>
                <a:gd name="T40" fmla="*/ 4 w 1956"/>
                <a:gd name="T41" fmla="*/ 0 h 2159"/>
                <a:gd name="T42" fmla="*/ 3 w 1956"/>
                <a:gd name="T43" fmla="*/ 0 h 2159"/>
                <a:gd name="T44" fmla="*/ 2 w 1956"/>
                <a:gd name="T45" fmla="*/ 0 h 2159"/>
                <a:gd name="T46" fmla="*/ 1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64" name="Freeform 23">
              <a:extLst>
                <a:ext uri="{FF2B5EF4-FFF2-40B4-BE49-F238E27FC236}">
                  <a16:creationId xmlns:a16="http://schemas.microsoft.com/office/drawing/2014/main" id="{73F625B1-7C4D-4923-BB9E-41062B51849F}"/>
                </a:ext>
              </a:extLst>
            </p:cNvPr>
            <p:cNvSpPr>
              <a:spLocks/>
            </p:cNvSpPr>
            <p:nvPr/>
          </p:nvSpPr>
          <p:spPr bwMode="auto">
            <a:xfrm>
              <a:off x="800" y="1901"/>
              <a:ext cx="421" cy="576"/>
            </a:xfrm>
            <a:custGeom>
              <a:avLst/>
              <a:gdLst>
                <a:gd name="T0" fmla="*/ 0 w 1264"/>
                <a:gd name="T1" fmla="*/ 0 h 1728"/>
                <a:gd name="T2" fmla="*/ 2 w 1264"/>
                <a:gd name="T3" fmla="*/ 3 h 1728"/>
                <a:gd name="T4" fmla="*/ 2 w 1264"/>
                <a:gd name="T5" fmla="*/ 7 h 1728"/>
                <a:gd name="T6" fmla="*/ 2 w 1264"/>
                <a:gd name="T7" fmla="*/ 7 h 1728"/>
                <a:gd name="T8" fmla="*/ 2 w 1264"/>
                <a:gd name="T9" fmla="*/ 7 h 1728"/>
                <a:gd name="T10" fmla="*/ 2 w 1264"/>
                <a:gd name="T11" fmla="*/ 7 h 1728"/>
                <a:gd name="T12" fmla="*/ 2 w 1264"/>
                <a:gd name="T13" fmla="*/ 7 h 1728"/>
                <a:gd name="T14" fmla="*/ 3 w 1264"/>
                <a:gd name="T15" fmla="*/ 7 h 1728"/>
                <a:gd name="T16" fmla="*/ 3 w 1264"/>
                <a:gd name="T17" fmla="*/ 7 h 1728"/>
                <a:gd name="T18" fmla="*/ 3 w 1264"/>
                <a:gd name="T19" fmla="*/ 7 h 1728"/>
                <a:gd name="T20" fmla="*/ 3 w 1264"/>
                <a:gd name="T21" fmla="*/ 7 h 1728"/>
                <a:gd name="T22" fmla="*/ 3 w 1264"/>
                <a:gd name="T23" fmla="*/ 7 h 1728"/>
                <a:gd name="T24" fmla="*/ 3 w 1264"/>
                <a:gd name="T25" fmla="*/ 7 h 1728"/>
                <a:gd name="T26" fmla="*/ 3 w 1264"/>
                <a:gd name="T27" fmla="*/ 7 h 1728"/>
                <a:gd name="T28" fmla="*/ 3 w 1264"/>
                <a:gd name="T29" fmla="*/ 7 h 1728"/>
                <a:gd name="T30" fmla="*/ 3 w 1264"/>
                <a:gd name="T31" fmla="*/ 2 h 1728"/>
                <a:gd name="T32" fmla="*/ 5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65" name="Freeform 24">
              <a:extLst>
                <a:ext uri="{FF2B5EF4-FFF2-40B4-BE49-F238E27FC236}">
                  <a16:creationId xmlns:a16="http://schemas.microsoft.com/office/drawing/2014/main" id="{B3784D87-675B-4449-BA79-BD7ADE333EEC}"/>
                </a:ext>
              </a:extLst>
            </p:cNvPr>
            <p:cNvSpPr>
              <a:spLocks/>
            </p:cNvSpPr>
            <p:nvPr/>
          </p:nvSpPr>
          <p:spPr bwMode="auto">
            <a:xfrm>
              <a:off x="978" y="2508"/>
              <a:ext cx="66" cy="124"/>
            </a:xfrm>
            <a:custGeom>
              <a:avLst/>
              <a:gdLst>
                <a:gd name="T0" fmla="*/ 0 w 196"/>
                <a:gd name="T1" fmla="*/ 0 h 370"/>
                <a:gd name="T2" fmla="*/ 0 w 196"/>
                <a:gd name="T3" fmla="*/ 0 h 370"/>
                <a:gd name="T4" fmla="*/ 0 w 196"/>
                <a:gd name="T5" fmla="*/ 0 h 370"/>
                <a:gd name="T6" fmla="*/ 1 w 196"/>
                <a:gd name="T7" fmla="*/ 1 h 370"/>
                <a:gd name="T8" fmla="*/ 1 w 196"/>
                <a:gd name="T9" fmla="*/ 1 h 370"/>
                <a:gd name="T10" fmla="*/ 1 w 196"/>
                <a:gd name="T11" fmla="*/ 1 h 370"/>
                <a:gd name="T12" fmla="*/ 1 w 196"/>
                <a:gd name="T13" fmla="*/ 1 h 370"/>
                <a:gd name="T14" fmla="*/ 1 w 196"/>
                <a:gd name="T15" fmla="*/ 1 h 370"/>
                <a:gd name="T16" fmla="*/ 1 w 196"/>
                <a:gd name="T17" fmla="*/ 1 h 370"/>
                <a:gd name="T18" fmla="*/ 1 w 196"/>
                <a:gd name="T19" fmla="*/ 1 h 370"/>
                <a:gd name="T20" fmla="*/ 1 w 196"/>
                <a:gd name="T21" fmla="*/ 1 h 370"/>
                <a:gd name="T22" fmla="*/ 1 w 196"/>
                <a:gd name="T23" fmla="*/ 1 h 370"/>
                <a:gd name="T24" fmla="*/ 1 w 196"/>
                <a:gd name="T25" fmla="*/ 1 h 370"/>
                <a:gd name="T26" fmla="*/ 1 w 196"/>
                <a:gd name="T27" fmla="*/ 2 h 370"/>
                <a:gd name="T28" fmla="*/ 1 w 196"/>
                <a:gd name="T29" fmla="*/ 2 h 370"/>
                <a:gd name="T30" fmla="*/ 0 w 196"/>
                <a:gd name="T31" fmla="*/ 2 h 370"/>
                <a:gd name="T32" fmla="*/ 0 w 196"/>
                <a:gd name="T33" fmla="*/ 2 h 370"/>
                <a:gd name="T34" fmla="*/ 0 w 196"/>
                <a:gd name="T35" fmla="*/ 2 h 370"/>
                <a:gd name="T36" fmla="*/ 0 w 196"/>
                <a:gd name="T37" fmla="*/ 1 h 370"/>
                <a:gd name="T38" fmla="*/ 0 w 196"/>
                <a:gd name="T39" fmla="*/ 1 h 370"/>
                <a:gd name="T40" fmla="*/ 0 w 196"/>
                <a:gd name="T41" fmla="*/ 1 h 370"/>
                <a:gd name="T42" fmla="*/ 0 w 196"/>
                <a:gd name="T43" fmla="*/ 1 h 370"/>
                <a:gd name="T44" fmla="*/ 0 w 196"/>
                <a:gd name="T45" fmla="*/ 1 h 370"/>
                <a:gd name="T46" fmla="*/ 0 w 196"/>
                <a:gd name="T47" fmla="*/ 1 h 370"/>
                <a:gd name="T48" fmla="*/ 0 w 196"/>
                <a:gd name="T49" fmla="*/ 1 h 370"/>
                <a:gd name="T50" fmla="*/ 0 w 196"/>
                <a:gd name="T51" fmla="*/ 1 h 370"/>
                <a:gd name="T52" fmla="*/ 0 w 196"/>
                <a:gd name="T53" fmla="*/ 1 h 370"/>
                <a:gd name="T54" fmla="*/ 0 w 196"/>
                <a:gd name="T55" fmla="*/ 1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66" name="Oval 25">
              <a:extLst>
                <a:ext uri="{FF2B5EF4-FFF2-40B4-BE49-F238E27FC236}">
                  <a16:creationId xmlns:a16="http://schemas.microsoft.com/office/drawing/2014/main" id="{441AB6E7-3575-4E15-B501-1ADC4BBA2DE2}"/>
                </a:ext>
              </a:extLst>
            </p:cNvPr>
            <p:cNvSpPr>
              <a:spLocks noChangeArrowheads="1"/>
            </p:cNvSpPr>
            <p:nvPr/>
          </p:nvSpPr>
          <p:spPr bwMode="auto">
            <a:xfrm>
              <a:off x="666" y="1662"/>
              <a:ext cx="690" cy="117"/>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67" name="Freeform 26">
              <a:extLst>
                <a:ext uri="{FF2B5EF4-FFF2-40B4-BE49-F238E27FC236}">
                  <a16:creationId xmlns:a16="http://schemas.microsoft.com/office/drawing/2014/main" id="{59106004-C0D8-48D9-A903-FFABF305F939}"/>
                </a:ext>
              </a:extLst>
            </p:cNvPr>
            <p:cNvSpPr>
              <a:spLocks/>
            </p:cNvSpPr>
            <p:nvPr/>
          </p:nvSpPr>
          <p:spPr bwMode="auto">
            <a:xfrm>
              <a:off x="978" y="2639"/>
              <a:ext cx="66" cy="124"/>
            </a:xfrm>
            <a:custGeom>
              <a:avLst/>
              <a:gdLst>
                <a:gd name="T0" fmla="*/ 0 w 196"/>
                <a:gd name="T1" fmla="*/ 0 h 372"/>
                <a:gd name="T2" fmla="*/ 0 w 196"/>
                <a:gd name="T3" fmla="*/ 0 h 372"/>
                <a:gd name="T4" fmla="*/ 0 w 196"/>
                <a:gd name="T5" fmla="*/ 0 h 372"/>
                <a:gd name="T6" fmla="*/ 1 w 196"/>
                <a:gd name="T7" fmla="*/ 1 h 372"/>
                <a:gd name="T8" fmla="*/ 1 w 196"/>
                <a:gd name="T9" fmla="*/ 1 h 372"/>
                <a:gd name="T10" fmla="*/ 1 w 196"/>
                <a:gd name="T11" fmla="*/ 1 h 372"/>
                <a:gd name="T12" fmla="*/ 1 w 196"/>
                <a:gd name="T13" fmla="*/ 1 h 372"/>
                <a:gd name="T14" fmla="*/ 1 w 196"/>
                <a:gd name="T15" fmla="*/ 1 h 372"/>
                <a:gd name="T16" fmla="*/ 1 w 196"/>
                <a:gd name="T17" fmla="*/ 1 h 372"/>
                <a:gd name="T18" fmla="*/ 1 w 196"/>
                <a:gd name="T19" fmla="*/ 1 h 372"/>
                <a:gd name="T20" fmla="*/ 1 w 196"/>
                <a:gd name="T21" fmla="*/ 1 h 372"/>
                <a:gd name="T22" fmla="*/ 1 w 196"/>
                <a:gd name="T23" fmla="*/ 1 h 372"/>
                <a:gd name="T24" fmla="*/ 1 w 196"/>
                <a:gd name="T25" fmla="*/ 1 h 372"/>
                <a:gd name="T26" fmla="*/ 1 w 196"/>
                <a:gd name="T27" fmla="*/ 1 h 372"/>
                <a:gd name="T28" fmla="*/ 1 w 196"/>
                <a:gd name="T29" fmla="*/ 2 h 372"/>
                <a:gd name="T30" fmla="*/ 0 w 196"/>
                <a:gd name="T31" fmla="*/ 2 h 372"/>
                <a:gd name="T32" fmla="*/ 0 w 196"/>
                <a:gd name="T33" fmla="*/ 2 h 372"/>
                <a:gd name="T34" fmla="*/ 0 w 196"/>
                <a:gd name="T35" fmla="*/ 1 h 372"/>
                <a:gd name="T36" fmla="*/ 0 w 196"/>
                <a:gd name="T37" fmla="*/ 1 h 372"/>
                <a:gd name="T38" fmla="*/ 0 w 196"/>
                <a:gd name="T39" fmla="*/ 1 h 372"/>
                <a:gd name="T40" fmla="*/ 0 w 196"/>
                <a:gd name="T41" fmla="*/ 1 h 372"/>
                <a:gd name="T42" fmla="*/ 0 w 196"/>
                <a:gd name="T43" fmla="*/ 1 h 372"/>
                <a:gd name="T44" fmla="*/ 0 w 196"/>
                <a:gd name="T45" fmla="*/ 1 h 372"/>
                <a:gd name="T46" fmla="*/ 0 w 196"/>
                <a:gd name="T47" fmla="*/ 1 h 372"/>
                <a:gd name="T48" fmla="*/ 0 w 196"/>
                <a:gd name="T49" fmla="*/ 1 h 372"/>
                <a:gd name="T50" fmla="*/ 0 w 196"/>
                <a:gd name="T51" fmla="*/ 1 h 372"/>
                <a:gd name="T52" fmla="*/ 0 w 196"/>
                <a:gd name="T53" fmla="*/ 1 h 372"/>
                <a:gd name="T54" fmla="*/ 0 w 196"/>
                <a:gd name="T55" fmla="*/ 1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68" name="Oval 27">
              <a:extLst>
                <a:ext uri="{FF2B5EF4-FFF2-40B4-BE49-F238E27FC236}">
                  <a16:creationId xmlns:a16="http://schemas.microsoft.com/office/drawing/2014/main" id="{FE9C6A41-2393-4997-B007-378400B2246A}"/>
                </a:ext>
              </a:extLst>
            </p:cNvPr>
            <p:cNvSpPr>
              <a:spLocks noChangeArrowheads="1"/>
            </p:cNvSpPr>
            <p:nvPr/>
          </p:nvSpPr>
          <p:spPr bwMode="auto">
            <a:xfrm>
              <a:off x="796" y="1855"/>
              <a:ext cx="430" cy="75"/>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69" name="Oval 28">
              <a:extLst>
                <a:ext uri="{FF2B5EF4-FFF2-40B4-BE49-F238E27FC236}">
                  <a16:creationId xmlns:a16="http://schemas.microsoft.com/office/drawing/2014/main" id="{26272831-F25A-4EFC-BD48-5BBCC47214F4}"/>
                </a:ext>
              </a:extLst>
            </p:cNvPr>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6" name="Group 29">
            <a:extLst>
              <a:ext uri="{FF2B5EF4-FFF2-40B4-BE49-F238E27FC236}">
                <a16:creationId xmlns:a16="http://schemas.microsoft.com/office/drawing/2014/main" id="{B3E5ED94-EE81-4342-823F-678BBC120A1A}"/>
              </a:ext>
            </a:extLst>
          </p:cNvPr>
          <p:cNvGrpSpPr>
            <a:grpSpLocks/>
          </p:cNvGrpSpPr>
          <p:nvPr/>
        </p:nvGrpSpPr>
        <p:grpSpPr bwMode="auto">
          <a:xfrm>
            <a:off x="9061451" y="3067051"/>
            <a:ext cx="665163" cy="796925"/>
            <a:chOff x="4786" y="2213"/>
            <a:chExt cx="432" cy="554"/>
          </a:xfrm>
        </p:grpSpPr>
        <p:grpSp>
          <p:nvGrpSpPr>
            <p:cNvPr id="166950" name="Group 30">
              <a:extLst>
                <a:ext uri="{FF2B5EF4-FFF2-40B4-BE49-F238E27FC236}">
                  <a16:creationId xmlns:a16="http://schemas.microsoft.com/office/drawing/2014/main" id="{0AF6F8D8-C4AF-4645-A2E4-43C2866CB4B8}"/>
                </a:ext>
              </a:extLst>
            </p:cNvPr>
            <p:cNvGrpSpPr>
              <a:grpSpLocks/>
            </p:cNvGrpSpPr>
            <p:nvPr/>
          </p:nvGrpSpPr>
          <p:grpSpPr bwMode="auto">
            <a:xfrm rot="1404967">
              <a:off x="4786" y="2304"/>
              <a:ext cx="370" cy="136"/>
              <a:chOff x="1258" y="1815"/>
              <a:chExt cx="395" cy="145"/>
            </a:xfrm>
          </p:grpSpPr>
          <p:grpSp>
            <p:nvGrpSpPr>
              <p:cNvPr id="166952" name="Group 31">
                <a:extLst>
                  <a:ext uri="{FF2B5EF4-FFF2-40B4-BE49-F238E27FC236}">
                    <a16:creationId xmlns:a16="http://schemas.microsoft.com/office/drawing/2014/main" id="{5AD7CBD0-FEE3-41DE-9287-8EE78886F14E}"/>
                  </a:ext>
                </a:extLst>
              </p:cNvPr>
              <p:cNvGrpSpPr>
                <a:grpSpLocks/>
              </p:cNvGrpSpPr>
              <p:nvPr/>
            </p:nvGrpSpPr>
            <p:grpSpPr bwMode="auto">
              <a:xfrm>
                <a:off x="1258" y="1851"/>
                <a:ext cx="395" cy="109"/>
                <a:chOff x="1258" y="1851"/>
                <a:chExt cx="395" cy="109"/>
              </a:xfrm>
            </p:grpSpPr>
            <p:grpSp>
              <p:nvGrpSpPr>
                <p:cNvPr id="166956" name="Group 32">
                  <a:extLst>
                    <a:ext uri="{FF2B5EF4-FFF2-40B4-BE49-F238E27FC236}">
                      <a16:creationId xmlns:a16="http://schemas.microsoft.com/office/drawing/2014/main" id="{FA3C87C3-D8EB-47C2-BBE4-D1FBC08263FB}"/>
                    </a:ext>
                  </a:extLst>
                </p:cNvPr>
                <p:cNvGrpSpPr>
                  <a:grpSpLocks/>
                </p:cNvGrpSpPr>
                <p:nvPr/>
              </p:nvGrpSpPr>
              <p:grpSpPr bwMode="auto">
                <a:xfrm>
                  <a:off x="1259" y="1851"/>
                  <a:ext cx="391" cy="109"/>
                  <a:chOff x="1259" y="1851"/>
                  <a:chExt cx="391" cy="109"/>
                </a:xfrm>
              </p:grpSpPr>
              <p:sp>
                <p:nvSpPr>
                  <p:cNvPr id="166959" name="Oval 33">
                    <a:extLst>
                      <a:ext uri="{FF2B5EF4-FFF2-40B4-BE49-F238E27FC236}">
                        <a16:creationId xmlns:a16="http://schemas.microsoft.com/office/drawing/2014/main" id="{7561307C-CA3C-409C-A2D3-D3644ED8E0C1}"/>
                      </a:ext>
                    </a:extLst>
                  </p:cNvPr>
                  <p:cNvSpPr>
                    <a:spLocks noChangeArrowheads="1"/>
                  </p:cNvSpPr>
                  <p:nvPr/>
                </p:nvSpPr>
                <p:spPr bwMode="auto">
                  <a:xfrm>
                    <a:off x="1259" y="1886"/>
                    <a:ext cx="391" cy="74"/>
                  </a:xfrm>
                  <a:prstGeom prst="ellipse">
                    <a:avLst/>
                  </a:prstGeom>
                  <a:solidFill>
                    <a:srgbClr val="E0E0E0"/>
                  </a:solidFill>
                  <a:ln w="635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60" name="Rectangle 34">
                    <a:extLst>
                      <a:ext uri="{FF2B5EF4-FFF2-40B4-BE49-F238E27FC236}">
                        <a16:creationId xmlns:a16="http://schemas.microsoft.com/office/drawing/2014/main" id="{AACAEA26-4937-4E73-8A5B-CD4BB72B1634}"/>
                      </a:ext>
                    </a:extLst>
                  </p:cNvPr>
                  <p:cNvSpPr>
                    <a:spLocks noChangeArrowheads="1"/>
                  </p:cNvSpPr>
                  <p:nvPr/>
                </p:nvSpPr>
                <p:spPr bwMode="auto">
                  <a:xfrm>
                    <a:off x="1259" y="1851"/>
                    <a:ext cx="391" cy="72"/>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166957" name="Line 35">
                  <a:extLst>
                    <a:ext uri="{FF2B5EF4-FFF2-40B4-BE49-F238E27FC236}">
                      <a16:creationId xmlns:a16="http://schemas.microsoft.com/office/drawing/2014/main" id="{0F1B0901-2284-4854-BD46-1971169818E3}"/>
                    </a:ext>
                  </a:extLst>
                </p:cNvPr>
                <p:cNvSpPr>
                  <a:spLocks noChangeShapeType="1"/>
                </p:cNvSpPr>
                <p:nvPr/>
              </p:nvSpPr>
              <p:spPr bwMode="auto">
                <a:xfrm flipV="1">
                  <a:off x="1258" y="1852"/>
                  <a:ext cx="1" cy="76"/>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8" name="Line 36">
                  <a:extLst>
                    <a:ext uri="{FF2B5EF4-FFF2-40B4-BE49-F238E27FC236}">
                      <a16:creationId xmlns:a16="http://schemas.microsoft.com/office/drawing/2014/main" id="{10D2B7FB-5B93-4215-8245-F1FDA5E0C2DF}"/>
                    </a:ext>
                  </a:extLst>
                </p:cNvPr>
                <p:cNvSpPr>
                  <a:spLocks noChangeShapeType="1"/>
                </p:cNvSpPr>
                <p:nvPr/>
              </p:nvSpPr>
              <p:spPr bwMode="auto">
                <a:xfrm>
                  <a:off x="1652" y="1854"/>
                  <a:ext cx="1" cy="73"/>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6953" name="Group 37">
                <a:extLst>
                  <a:ext uri="{FF2B5EF4-FFF2-40B4-BE49-F238E27FC236}">
                    <a16:creationId xmlns:a16="http://schemas.microsoft.com/office/drawing/2014/main" id="{34FA420E-A560-4353-961E-41DEF5A32F2C}"/>
                  </a:ext>
                </a:extLst>
              </p:cNvPr>
              <p:cNvGrpSpPr>
                <a:grpSpLocks/>
              </p:cNvGrpSpPr>
              <p:nvPr/>
            </p:nvGrpSpPr>
            <p:grpSpPr bwMode="auto">
              <a:xfrm>
                <a:off x="1259" y="1815"/>
                <a:ext cx="391" cy="73"/>
                <a:chOff x="1259" y="1815"/>
                <a:chExt cx="391" cy="73"/>
              </a:xfrm>
            </p:grpSpPr>
            <p:sp>
              <p:nvSpPr>
                <p:cNvPr id="166954" name="Oval 38">
                  <a:extLst>
                    <a:ext uri="{FF2B5EF4-FFF2-40B4-BE49-F238E27FC236}">
                      <a16:creationId xmlns:a16="http://schemas.microsoft.com/office/drawing/2014/main" id="{1FAC8F26-7C55-4B4A-BA83-7C3BE6627D43}"/>
                    </a:ext>
                  </a:extLst>
                </p:cNvPr>
                <p:cNvSpPr>
                  <a:spLocks noChangeArrowheads="1"/>
                </p:cNvSpPr>
                <p:nvPr/>
              </p:nvSpPr>
              <p:spPr bwMode="auto">
                <a:xfrm>
                  <a:off x="1259" y="1815"/>
                  <a:ext cx="391" cy="73"/>
                </a:xfrm>
                <a:prstGeom prst="ellipse">
                  <a:avLst/>
                </a:prstGeom>
                <a:solidFill>
                  <a:srgbClr val="E0E0E0"/>
                </a:solidFill>
                <a:ln w="635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55" name="Oval 39">
                  <a:extLst>
                    <a:ext uri="{FF2B5EF4-FFF2-40B4-BE49-F238E27FC236}">
                      <a16:creationId xmlns:a16="http://schemas.microsoft.com/office/drawing/2014/main" id="{4743144C-0640-4ACF-8C02-1AACD501EC90}"/>
                    </a:ext>
                  </a:extLst>
                </p:cNvPr>
                <p:cNvSpPr>
                  <a:spLocks noChangeArrowheads="1"/>
                </p:cNvSpPr>
                <p:nvPr/>
              </p:nvSpPr>
              <p:spPr bwMode="auto">
                <a:xfrm>
                  <a:off x="1271" y="1826"/>
                  <a:ext cx="367" cy="57"/>
                </a:xfrm>
                <a:prstGeom prst="ellipse">
                  <a:avLst/>
                </a:pr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sp>
          <p:nvSpPr>
            <p:cNvPr id="166951" name="Freeform 40" descr="Písek">
              <a:extLst>
                <a:ext uri="{FF2B5EF4-FFF2-40B4-BE49-F238E27FC236}">
                  <a16:creationId xmlns:a16="http://schemas.microsoft.com/office/drawing/2014/main" id="{EED79E50-7D82-4AAC-9C0F-A1633AA342E4}"/>
                </a:ext>
              </a:extLst>
            </p:cNvPr>
            <p:cNvSpPr>
              <a:spLocks/>
            </p:cNvSpPr>
            <p:nvPr/>
          </p:nvSpPr>
          <p:spPr bwMode="auto">
            <a:xfrm>
              <a:off x="4808" y="2213"/>
              <a:ext cx="410" cy="554"/>
            </a:xfrm>
            <a:custGeom>
              <a:avLst/>
              <a:gdLst>
                <a:gd name="T0" fmla="*/ 196 w 410"/>
                <a:gd name="T1" fmla="*/ 30 h 554"/>
                <a:gd name="T2" fmla="*/ 4 w 410"/>
                <a:gd name="T3" fmla="*/ 68 h 554"/>
                <a:gd name="T4" fmla="*/ 178 w 410"/>
                <a:gd name="T5" fmla="*/ 151 h 554"/>
                <a:gd name="T6" fmla="*/ 247 w 410"/>
                <a:gd name="T7" fmla="*/ 177 h 554"/>
                <a:gd name="T8" fmla="*/ 327 w 410"/>
                <a:gd name="T9" fmla="*/ 195 h 554"/>
                <a:gd name="T10" fmla="*/ 348 w 410"/>
                <a:gd name="T11" fmla="*/ 385 h 554"/>
                <a:gd name="T12" fmla="*/ 315 w 410"/>
                <a:gd name="T13" fmla="*/ 517 h 554"/>
                <a:gd name="T14" fmla="*/ 367 w 410"/>
                <a:gd name="T15" fmla="*/ 523 h 554"/>
                <a:gd name="T16" fmla="*/ 400 w 410"/>
                <a:gd name="T17" fmla="*/ 523 h 554"/>
                <a:gd name="T18" fmla="*/ 381 w 410"/>
                <a:gd name="T19" fmla="*/ 339 h 554"/>
                <a:gd name="T20" fmla="*/ 358 w 410"/>
                <a:gd name="T21" fmla="*/ 198 h 554"/>
                <a:gd name="T22" fmla="*/ 261 w 410"/>
                <a:gd name="T23" fmla="*/ 85 h 554"/>
                <a:gd name="T24" fmla="*/ 196 w 410"/>
                <a:gd name="T25" fmla="*/ 30 h 5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0"/>
                <a:gd name="T40" fmla="*/ 0 h 554"/>
                <a:gd name="T41" fmla="*/ 410 w 410"/>
                <a:gd name="T42" fmla="*/ 554 h 5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0" h="554">
                  <a:moveTo>
                    <a:pt x="196" y="30"/>
                  </a:moveTo>
                  <a:cubicBezTo>
                    <a:pt x="95" y="0"/>
                    <a:pt x="0" y="54"/>
                    <a:pt x="4" y="68"/>
                  </a:cubicBezTo>
                  <a:cubicBezTo>
                    <a:pt x="4" y="82"/>
                    <a:pt x="124" y="130"/>
                    <a:pt x="178" y="151"/>
                  </a:cubicBezTo>
                  <a:cubicBezTo>
                    <a:pt x="219" y="170"/>
                    <a:pt x="223" y="170"/>
                    <a:pt x="247" y="177"/>
                  </a:cubicBezTo>
                  <a:cubicBezTo>
                    <a:pt x="272" y="184"/>
                    <a:pt x="310" y="160"/>
                    <a:pt x="327" y="195"/>
                  </a:cubicBezTo>
                  <a:cubicBezTo>
                    <a:pt x="351" y="214"/>
                    <a:pt x="350" y="331"/>
                    <a:pt x="348" y="385"/>
                  </a:cubicBezTo>
                  <a:cubicBezTo>
                    <a:pt x="346" y="439"/>
                    <a:pt x="312" y="494"/>
                    <a:pt x="315" y="517"/>
                  </a:cubicBezTo>
                  <a:cubicBezTo>
                    <a:pt x="318" y="540"/>
                    <a:pt x="353" y="522"/>
                    <a:pt x="367" y="523"/>
                  </a:cubicBezTo>
                  <a:cubicBezTo>
                    <a:pt x="381" y="524"/>
                    <a:pt x="398" y="554"/>
                    <a:pt x="400" y="523"/>
                  </a:cubicBezTo>
                  <a:cubicBezTo>
                    <a:pt x="410" y="504"/>
                    <a:pt x="388" y="393"/>
                    <a:pt x="381" y="339"/>
                  </a:cubicBezTo>
                  <a:cubicBezTo>
                    <a:pt x="374" y="285"/>
                    <a:pt x="378" y="240"/>
                    <a:pt x="358" y="198"/>
                  </a:cubicBezTo>
                  <a:cubicBezTo>
                    <a:pt x="338" y="156"/>
                    <a:pt x="287" y="113"/>
                    <a:pt x="261" y="85"/>
                  </a:cubicBezTo>
                  <a:cubicBezTo>
                    <a:pt x="234" y="57"/>
                    <a:pt x="210" y="42"/>
                    <a:pt x="196" y="30"/>
                  </a:cubicBez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sp>
        <p:nvSpPr>
          <p:cNvPr id="166926" name="Rectangle 41">
            <a:extLst>
              <a:ext uri="{FF2B5EF4-FFF2-40B4-BE49-F238E27FC236}">
                <a16:creationId xmlns:a16="http://schemas.microsoft.com/office/drawing/2014/main" id="{789EB120-25A3-4B3F-9726-700CF729553D}"/>
              </a:ext>
            </a:extLst>
          </p:cNvPr>
          <p:cNvSpPr>
            <a:spLocks noChangeArrowheads="1"/>
          </p:cNvSpPr>
          <p:nvPr/>
        </p:nvSpPr>
        <p:spPr bwMode="auto">
          <a:xfrm>
            <a:off x="7823201" y="1662113"/>
            <a:ext cx="2106613"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objem</a:t>
            </a:r>
            <a:endParaRPr lang="cs-CZ" altLang="cs-CZ" sz="4400">
              <a:solidFill>
                <a:schemeClr val="tx2"/>
              </a:solidFill>
            </a:endParaRPr>
          </a:p>
        </p:txBody>
      </p:sp>
      <p:graphicFrame>
        <p:nvGraphicFramePr>
          <p:cNvPr id="166927" name="Object 42">
            <a:extLst>
              <a:ext uri="{FF2B5EF4-FFF2-40B4-BE49-F238E27FC236}">
                <a16:creationId xmlns:a16="http://schemas.microsoft.com/office/drawing/2014/main" id="{8AAD01FB-ECFC-4458-B8F4-684B58D00B79}"/>
              </a:ext>
            </a:extLst>
          </p:cNvPr>
          <p:cNvGraphicFramePr>
            <a:graphicFrameLocks noChangeAspect="1"/>
          </p:cNvGraphicFramePr>
          <p:nvPr/>
        </p:nvGraphicFramePr>
        <p:xfrm>
          <a:off x="8072439" y="317500"/>
          <a:ext cx="1698625" cy="1519238"/>
        </p:xfrm>
        <a:graphic>
          <a:graphicData uri="http://schemas.openxmlformats.org/presentationml/2006/ole">
            <mc:AlternateContent xmlns:mc="http://schemas.openxmlformats.org/markup-compatibility/2006">
              <mc:Choice xmlns:v="urn:schemas-microsoft-com:vml" Requires="v">
                <p:oleObj spid="_x0000_s7243" name="Clip" r:id="rId7" imgW="1785823" imgH="1429207" progId="MS_ClipArt_Gallery.2">
                  <p:embed/>
                </p:oleObj>
              </mc:Choice>
              <mc:Fallback>
                <p:oleObj name="Clip" r:id="rId7" imgW="1785823" imgH="1429207" progId="MS_ClipArt_Gallery.2">
                  <p:embed/>
                  <p:pic>
                    <p:nvPicPr>
                      <p:cNvPr id="166927" name="Object 42">
                        <a:extLst>
                          <a:ext uri="{FF2B5EF4-FFF2-40B4-BE49-F238E27FC236}">
                            <a16:creationId xmlns:a16="http://schemas.microsoft.com/office/drawing/2014/main" id="{8AAD01FB-ECFC-4458-B8F4-684B58D00B7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072439" y="317500"/>
                        <a:ext cx="1698625" cy="1519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411" name="Object 43">
            <a:extLst>
              <a:ext uri="{FF2B5EF4-FFF2-40B4-BE49-F238E27FC236}">
                <a16:creationId xmlns:a16="http://schemas.microsoft.com/office/drawing/2014/main" id="{AAEDE854-EEE7-40B0-A691-04D50EB875B6}"/>
              </a:ext>
            </a:extLst>
          </p:cNvPr>
          <p:cNvGraphicFramePr>
            <a:graphicFrameLocks noChangeAspect="1"/>
          </p:cNvGraphicFramePr>
          <p:nvPr/>
        </p:nvGraphicFramePr>
        <p:xfrm>
          <a:off x="8080376" y="3659189"/>
          <a:ext cx="1698625" cy="1519237"/>
        </p:xfrm>
        <a:graphic>
          <a:graphicData uri="http://schemas.openxmlformats.org/presentationml/2006/ole">
            <mc:AlternateContent xmlns:mc="http://schemas.openxmlformats.org/markup-compatibility/2006">
              <mc:Choice xmlns:v="urn:schemas-microsoft-com:vml" Requires="v">
                <p:oleObj spid="_x0000_s7244" name="Clip" r:id="rId9" imgW="1785823" imgH="1429207" progId="MS_ClipArt_Gallery.2">
                  <p:embed/>
                </p:oleObj>
              </mc:Choice>
              <mc:Fallback>
                <p:oleObj name="Clip" r:id="rId9" imgW="1785823" imgH="1429207" progId="MS_ClipArt_Gallery.2">
                  <p:embed/>
                  <p:pic>
                    <p:nvPicPr>
                      <p:cNvPr id="17411" name="Object 43">
                        <a:extLst>
                          <a:ext uri="{FF2B5EF4-FFF2-40B4-BE49-F238E27FC236}">
                            <a16:creationId xmlns:a16="http://schemas.microsoft.com/office/drawing/2014/main" id="{AAEDE854-EEE7-40B0-A691-04D50EB875B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080376" y="3659189"/>
                        <a:ext cx="1698625" cy="1519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1" name="Group 44">
            <a:extLst>
              <a:ext uri="{FF2B5EF4-FFF2-40B4-BE49-F238E27FC236}">
                <a16:creationId xmlns:a16="http://schemas.microsoft.com/office/drawing/2014/main" id="{EC2E5519-CCA7-439B-BC89-3360AA00643E}"/>
              </a:ext>
            </a:extLst>
          </p:cNvPr>
          <p:cNvGrpSpPr>
            <a:grpSpLocks/>
          </p:cNvGrpSpPr>
          <p:nvPr/>
        </p:nvGrpSpPr>
        <p:grpSpPr bwMode="auto">
          <a:xfrm>
            <a:off x="7900989" y="504825"/>
            <a:ext cx="460375" cy="692150"/>
            <a:chOff x="628" y="1648"/>
            <a:chExt cx="766" cy="1115"/>
          </a:xfrm>
        </p:grpSpPr>
        <p:sp>
          <p:nvSpPr>
            <p:cNvPr id="166941" name="Freeform 45">
              <a:extLst>
                <a:ext uri="{FF2B5EF4-FFF2-40B4-BE49-F238E27FC236}">
                  <a16:creationId xmlns:a16="http://schemas.microsoft.com/office/drawing/2014/main" id="{29973EC8-A630-4F71-9190-840CC38AB83C}"/>
                </a:ext>
              </a:extLst>
            </p:cNvPr>
            <p:cNvSpPr>
              <a:spLocks/>
            </p:cNvSpPr>
            <p:nvPr/>
          </p:nvSpPr>
          <p:spPr bwMode="auto">
            <a:xfrm>
              <a:off x="635" y="1733"/>
              <a:ext cx="752" cy="765"/>
            </a:xfrm>
            <a:custGeom>
              <a:avLst/>
              <a:gdLst>
                <a:gd name="T0" fmla="*/ 0 w 2256"/>
                <a:gd name="T1" fmla="*/ 0 h 2295"/>
                <a:gd name="T2" fmla="*/ 4 w 2256"/>
                <a:gd name="T3" fmla="*/ 5 h 2295"/>
                <a:gd name="T4" fmla="*/ 4 w 2256"/>
                <a:gd name="T5" fmla="*/ 9 h 2295"/>
                <a:gd name="T6" fmla="*/ 4 w 2256"/>
                <a:gd name="T7" fmla="*/ 9 h 2295"/>
                <a:gd name="T8" fmla="*/ 4 w 2256"/>
                <a:gd name="T9" fmla="*/ 9 h 2295"/>
                <a:gd name="T10" fmla="*/ 4 w 2256"/>
                <a:gd name="T11" fmla="*/ 9 h 2295"/>
                <a:gd name="T12" fmla="*/ 4 w 2256"/>
                <a:gd name="T13" fmla="*/ 9 h 2295"/>
                <a:gd name="T14" fmla="*/ 4 w 2256"/>
                <a:gd name="T15" fmla="*/ 9 h 2295"/>
                <a:gd name="T16" fmla="*/ 4 w 2256"/>
                <a:gd name="T17" fmla="*/ 9 h 2295"/>
                <a:gd name="T18" fmla="*/ 4 w 2256"/>
                <a:gd name="T19" fmla="*/ 9 h 2295"/>
                <a:gd name="T20" fmla="*/ 4 w 2256"/>
                <a:gd name="T21" fmla="*/ 9 h 2295"/>
                <a:gd name="T22" fmla="*/ 5 w 2256"/>
                <a:gd name="T23" fmla="*/ 9 h 2295"/>
                <a:gd name="T24" fmla="*/ 5 w 2256"/>
                <a:gd name="T25" fmla="*/ 9 h 2295"/>
                <a:gd name="T26" fmla="*/ 5 w 2256"/>
                <a:gd name="T27" fmla="*/ 9 h 2295"/>
                <a:gd name="T28" fmla="*/ 5 w 2256"/>
                <a:gd name="T29" fmla="*/ 9 h 2295"/>
                <a:gd name="T30" fmla="*/ 5 w 2256"/>
                <a:gd name="T31" fmla="*/ 9 h 2295"/>
                <a:gd name="T32" fmla="*/ 5 w 2256"/>
                <a:gd name="T33" fmla="*/ 9 h 2295"/>
                <a:gd name="T34" fmla="*/ 5 w 2256"/>
                <a:gd name="T35" fmla="*/ 9 h 2295"/>
                <a:gd name="T36" fmla="*/ 5 w 2256"/>
                <a:gd name="T37" fmla="*/ 9 h 2295"/>
                <a:gd name="T38" fmla="*/ 5 w 2256"/>
                <a:gd name="T39" fmla="*/ 9 h 2295"/>
                <a:gd name="T40" fmla="*/ 5 w 2256"/>
                <a:gd name="T41" fmla="*/ 9 h 2295"/>
                <a:gd name="T42" fmla="*/ 5 w 2256"/>
                <a:gd name="T43" fmla="*/ 9 h 2295"/>
                <a:gd name="T44" fmla="*/ 5 w 2256"/>
                <a:gd name="T45" fmla="*/ 9 h 2295"/>
                <a:gd name="T46" fmla="*/ 5 w 2256"/>
                <a:gd name="T47" fmla="*/ 5 h 2295"/>
                <a:gd name="T48" fmla="*/ 9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2" name="Oval 46">
              <a:extLst>
                <a:ext uri="{FF2B5EF4-FFF2-40B4-BE49-F238E27FC236}">
                  <a16:creationId xmlns:a16="http://schemas.microsoft.com/office/drawing/2014/main" id="{74AB5A50-0683-4288-8632-524B2C651C6E}"/>
                </a:ext>
              </a:extLst>
            </p:cNvPr>
            <p:cNvSpPr>
              <a:spLocks noChangeArrowheads="1"/>
            </p:cNvSpPr>
            <p:nvPr/>
          </p:nvSpPr>
          <p:spPr bwMode="auto">
            <a:xfrm>
              <a:off x="628" y="1648"/>
              <a:ext cx="766" cy="14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43" name="Freeform 47">
              <a:extLst>
                <a:ext uri="{FF2B5EF4-FFF2-40B4-BE49-F238E27FC236}">
                  <a16:creationId xmlns:a16="http://schemas.microsoft.com/office/drawing/2014/main" id="{18CFF170-3FB3-476D-90DC-4A3FF14D9981}"/>
                </a:ext>
              </a:extLst>
            </p:cNvPr>
            <p:cNvSpPr>
              <a:spLocks/>
            </p:cNvSpPr>
            <p:nvPr/>
          </p:nvSpPr>
          <p:spPr bwMode="auto">
            <a:xfrm>
              <a:off x="688" y="1755"/>
              <a:ext cx="652" cy="720"/>
            </a:xfrm>
            <a:custGeom>
              <a:avLst/>
              <a:gdLst>
                <a:gd name="T0" fmla="*/ 0 w 1956"/>
                <a:gd name="T1" fmla="*/ 0 h 2159"/>
                <a:gd name="T2" fmla="*/ 4 w 1956"/>
                <a:gd name="T3" fmla="*/ 4 h 2159"/>
                <a:gd name="T4" fmla="*/ 4 w 1956"/>
                <a:gd name="T5" fmla="*/ 9 h 2159"/>
                <a:gd name="T6" fmla="*/ 4 w 1956"/>
                <a:gd name="T7" fmla="*/ 9 h 2159"/>
                <a:gd name="T8" fmla="*/ 4 w 1956"/>
                <a:gd name="T9" fmla="*/ 9 h 2159"/>
                <a:gd name="T10" fmla="*/ 4 w 1956"/>
                <a:gd name="T11" fmla="*/ 9 h 2159"/>
                <a:gd name="T12" fmla="*/ 4 w 1956"/>
                <a:gd name="T13" fmla="*/ 9 h 2159"/>
                <a:gd name="T14" fmla="*/ 4 w 1956"/>
                <a:gd name="T15" fmla="*/ 9 h 2159"/>
                <a:gd name="T16" fmla="*/ 4 w 1956"/>
                <a:gd name="T17" fmla="*/ 9 h 2159"/>
                <a:gd name="T18" fmla="*/ 4 w 1956"/>
                <a:gd name="T19" fmla="*/ 9 h 2159"/>
                <a:gd name="T20" fmla="*/ 4 w 1956"/>
                <a:gd name="T21" fmla="*/ 9 h 2159"/>
                <a:gd name="T22" fmla="*/ 4 w 1956"/>
                <a:gd name="T23" fmla="*/ 9 h 2159"/>
                <a:gd name="T24" fmla="*/ 4 w 1956"/>
                <a:gd name="T25" fmla="*/ 9 h 2159"/>
                <a:gd name="T26" fmla="*/ 4 w 1956"/>
                <a:gd name="T27" fmla="*/ 9 h 2159"/>
                <a:gd name="T28" fmla="*/ 4 w 1956"/>
                <a:gd name="T29" fmla="*/ 9 h 2159"/>
                <a:gd name="T30" fmla="*/ 5 w 1956"/>
                <a:gd name="T31" fmla="*/ 4 h 2159"/>
                <a:gd name="T32" fmla="*/ 8 w 1956"/>
                <a:gd name="T33" fmla="*/ 0 h 2159"/>
                <a:gd name="T34" fmla="*/ 7 w 1956"/>
                <a:gd name="T35" fmla="*/ 0 h 2159"/>
                <a:gd name="T36" fmla="*/ 6 w 1956"/>
                <a:gd name="T37" fmla="*/ 0 h 2159"/>
                <a:gd name="T38" fmla="*/ 5 w 1956"/>
                <a:gd name="T39" fmla="*/ 0 h 2159"/>
                <a:gd name="T40" fmla="*/ 4 w 1956"/>
                <a:gd name="T41" fmla="*/ 0 h 2159"/>
                <a:gd name="T42" fmla="*/ 3 w 1956"/>
                <a:gd name="T43" fmla="*/ 0 h 2159"/>
                <a:gd name="T44" fmla="*/ 2 w 1956"/>
                <a:gd name="T45" fmla="*/ 0 h 2159"/>
                <a:gd name="T46" fmla="*/ 1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4" name="Freeform 48">
              <a:extLst>
                <a:ext uri="{FF2B5EF4-FFF2-40B4-BE49-F238E27FC236}">
                  <a16:creationId xmlns:a16="http://schemas.microsoft.com/office/drawing/2014/main" id="{A459803D-835A-4D64-9CF9-FEC3AFDCE652}"/>
                </a:ext>
              </a:extLst>
            </p:cNvPr>
            <p:cNvSpPr>
              <a:spLocks/>
            </p:cNvSpPr>
            <p:nvPr/>
          </p:nvSpPr>
          <p:spPr bwMode="auto">
            <a:xfrm>
              <a:off x="800" y="1901"/>
              <a:ext cx="421" cy="576"/>
            </a:xfrm>
            <a:custGeom>
              <a:avLst/>
              <a:gdLst>
                <a:gd name="T0" fmla="*/ 0 w 1264"/>
                <a:gd name="T1" fmla="*/ 0 h 1728"/>
                <a:gd name="T2" fmla="*/ 2 w 1264"/>
                <a:gd name="T3" fmla="*/ 3 h 1728"/>
                <a:gd name="T4" fmla="*/ 2 w 1264"/>
                <a:gd name="T5" fmla="*/ 7 h 1728"/>
                <a:gd name="T6" fmla="*/ 2 w 1264"/>
                <a:gd name="T7" fmla="*/ 7 h 1728"/>
                <a:gd name="T8" fmla="*/ 2 w 1264"/>
                <a:gd name="T9" fmla="*/ 7 h 1728"/>
                <a:gd name="T10" fmla="*/ 2 w 1264"/>
                <a:gd name="T11" fmla="*/ 7 h 1728"/>
                <a:gd name="T12" fmla="*/ 2 w 1264"/>
                <a:gd name="T13" fmla="*/ 7 h 1728"/>
                <a:gd name="T14" fmla="*/ 3 w 1264"/>
                <a:gd name="T15" fmla="*/ 7 h 1728"/>
                <a:gd name="T16" fmla="*/ 3 w 1264"/>
                <a:gd name="T17" fmla="*/ 7 h 1728"/>
                <a:gd name="T18" fmla="*/ 3 w 1264"/>
                <a:gd name="T19" fmla="*/ 7 h 1728"/>
                <a:gd name="T20" fmla="*/ 3 w 1264"/>
                <a:gd name="T21" fmla="*/ 7 h 1728"/>
                <a:gd name="T22" fmla="*/ 3 w 1264"/>
                <a:gd name="T23" fmla="*/ 7 h 1728"/>
                <a:gd name="T24" fmla="*/ 3 w 1264"/>
                <a:gd name="T25" fmla="*/ 7 h 1728"/>
                <a:gd name="T26" fmla="*/ 3 w 1264"/>
                <a:gd name="T27" fmla="*/ 7 h 1728"/>
                <a:gd name="T28" fmla="*/ 3 w 1264"/>
                <a:gd name="T29" fmla="*/ 7 h 1728"/>
                <a:gd name="T30" fmla="*/ 3 w 1264"/>
                <a:gd name="T31" fmla="*/ 2 h 1728"/>
                <a:gd name="T32" fmla="*/ 5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5" name="Freeform 49">
              <a:extLst>
                <a:ext uri="{FF2B5EF4-FFF2-40B4-BE49-F238E27FC236}">
                  <a16:creationId xmlns:a16="http://schemas.microsoft.com/office/drawing/2014/main" id="{216DF44D-34E3-4821-B91B-B166D2B2430F}"/>
                </a:ext>
              </a:extLst>
            </p:cNvPr>
            <p:cNvSpPr>
              <a:spLocks/>
            </p:cNvSpPr>
            <p:nvPr/>
          </p:nvSpPr>
          <p:spPr bwMode="auto">
            <a:xfrm>
              <a:off x="978" y="2508"/>
              <a:ext cx="66" cy="124"/>
            </a:xfrm>
            <a:custGeom>
              <a:avLst/>
              <a:gdLst>
                <a:gd name="T0" fmla="*/ 0 w 196"/>
                <a:gd name="T1" fmla="*/ 0 h 370"/>
                <a:gd name="T2" fmla="*/ 0 w 196"/>
                <a:gd name="T3" fmla="*/ 0 h 370"/>
                <a:gd name="T4" fmla="*/ 0 w 196"/>
                <a:gd name="T5" fmla="*/ 0 h 370"/>
                <a:gd name="T6" fmla="*/ 1 w 196"/>
                <a:gd name="T7" fmla="*/ 1 h 370"/>
                <a:gd name="T8" fmla="*/ 1 w 196"/>
                <a:gd name="T9" fmla="*/ 1 h 370"/>
                <a:gd name="T10" fmla="*/ 1 w 196"/>
                <a:gd name="T11" fmla="*/ 1 h 370"/>
                <a:gd name="T12" fmla="*/ 1 w 196"/>
                <a:gd name="T13" fmla="*/ 1 h 370"/>
                <a:gd name="T14" fmla="*/ 1 w 196"/>
                <a:gd name="T15" fmla="*/ 1 h 370"/>
                <a:gd name="T16" fmla="*/ 1 w 196"/>
                <a:gd name="T17" fmla="*/ 1 h 370"/>
                <a:gd name="T18" fmla="*/ 1 w 196"/>
                <a:gd name="T19" fmla="*/ 1 h 370"/>
                <a:gd name="T20" fmla="*/ 1 w 196"/>
                <a:gd name="T21" fmla="*/ 1 h 370"/>
                <a:gd name="T22" fmla="*/ 1 w 196"/>
                <a:gd name="T23" fmla="*/ 1 h 370"/>
                <a:gd name="T24" fmla="*/ 1 w 196"/>
                <a:gd name="T25" fmla="*/ 1 h 370"/>
                <a:gd name="T26" fmla="*/ 1 w 196"/>
                <a:gd name="T27" fmla="*/ 2 h 370"/>
                <a:gd name="T28" fmla="*/ 1 w 196"/>
                <a:gd name="T29" fmla="*/ 2 h 370"/>
                <a:gd name="T30" fmla="*/ 0 w 196"/>
                <a:gd name="T31" fmla="*/ 2 h 370"/>
                <a:gd name="T32" fmla="*/ 0 w 196"/>
                <a:gd name="T33" fmla="*/ 2 h 370"/>
                <a:gd name="T34" fmla="*/ 0 w 196"/>
                <a:gd name="T35" fmla="*/ 2 h 370"/>
                <a:gd name="T36" fmla="*/ 0 w 196"/>
                <a:gd name="T37" fmla="*/ 1 h 370"/>
                <a:gd name="T38" fmla="*/ 0 w 196"/>
                <a:gd name="T39" fmla="*/ 1 h 370"/>
                <a:gd name="T40" fmla="*/ 0 w 196"/>
                <a:gd name="T41" fmla="*/ 1 h 370"/>
                <a:gd name="T42" fmla="*/ 0 w 196"/>
                <a:gd name="T43" fmla="*/ 1 h 370"/>
                <a:gd name="T44" fmla="*/ 0 w 196"/>
                <a:gd name="T45" fmla="*/ 1 h 370"/>
                <a:gd name="T46" fmla="*/ 0 w 196"/>
                <a:gd name="T47" fmla="*/ 1 h 370"/>
                <a:gd name="T48" fmla="*/ 0 w 196"/>
                <a:gd name="T49" fmla="*/ 1 h 370"/>
                <a:gd name="T50" fmla="*/ 0 w 196"/>
                <a:gd name="T51" fmla="*/ 1 h 370"/>
                <a:gd name="T52" fmla="*/ 0 w 196"/>
                <a:gd name="T53" fmla="*/ 1 h 370"/>
                <a:gd name="T54" fmla="*/ 0 w 196"/>
                <a:gd name="T55" fmla="*/ 1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6" name="Oval 50">
              <a:extLst>
                <a:ext uri="{FF2B5EF4-FFF2-40B4-BE49-F238E27FC236}">
                  <a16:creationId xmlns:a16="http://schemas.microsoft.com/office/drawing/2014/main" id="{92A8E3F7-73DD-4D4A-8FE2-D426DAA766A6}"/>
                </a:ext>
              </a:extLst>
            </p:cNvPr>
            <p:cNvSpPr>
              <a:spLocks noChangeArrowheads="1"/>
            </p:cNvSpPr>
            <p:nvPr/>
          </p:nvSpPr>
          <p:spPr bwMode="auto">
            <a:xfrm>
              <a:off x="666" y="1662"/>
              <a:ext cx="690" cy="117"/>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47" name="Freeform 51">
              <a:extLst>
                <a:ext uri="{FF2B5EF4-FFF2-40B4-BE49-F238E27FC236}">
                  <a16:creationId xmlns:a16="http://schemas.microsoft.com/office/drawing/2014/main" id="{922DC56B-BA6A-4369-9307-6B114196BE27}"/>
                </a:ext>
              </a:extLst>
            </p:cNvPr>
            <p:cNvSpPr>
              <a:spLocks/>
            </p:cNvSpPr>
            <p:nvPr/>
          </p:nvSpPr>
          <p:spPr bwMode="auto">
            <a:xfrm>
              <a:off x="978" y="2639"/>
              <a:ext cx="66" cy="124"/>
            </a:xfrm>
            <a:custGeom>
              <a:avLst/>
              <a:gdLst>
                <a:gd name="T0" fmla="*/ 0 w 196"/>
                <a:gd name="T1" fmla="*/ 0 h 372"/>
                <a:gd name="T2" fmla="*/ 0 w 196"/>
                <a:gd name="T3" fmla="*/ 0 h 372"/>
                <a:gd name="T4" fmla="*/ 0 w 196"/>
                <a:gd name="T5" fmla="*/ 0 h 372"/>
                <a:gd name="T6" fmla="*/ 1 w 196"/>
                <a:gd name="T7" fmla="*/ 1 h 372"/>
                <a:gd name="T8" fmla="*/ 1 w 196"/>
                <a:gd name="T9" fmla="*/ 1 h 372"/>
                <a:gd name="T10" fmla="*/ 1 w 196"/>
                <a:gd name="T11" fmla="*/ 1 h 372"/>
                <a:gd name="T12" fmla="*/ 1 w 196"/>
                <a:gd name="T13" fmla="*/ 1 h 372"/>
                <a:gd name="T14" fmla="*/ 1 w 196"/>
                <a:gd name="T15" fmla="*/ 1 h 372"/>
                <a:gd name="T16" fmla="*/ 1 w 196"/>
                <a:gd name="T17" fmla="*/ 1 h 372"/>
                <a:gd name="T18" fmla="*/ 1 w 196"/>
                <a:gd name="T19" fmla="*/ 1 h 372"/>
                <a:gd name="T20" fmla="*/ 1 w 196"/>
                <a:gd name="T21" fmla="*/ 1 h 372"/>
                <a:gd name="T22" fmla="*/ 1 w 196"/>
                <a:gd name="T23" fmla="*/ 1 h 372"/>
                <a:gd name="T24" fmla="*/ 1 w 196"/>
                <a:gd name="T25" fmla="*/ 1 h 372"/>
                <a:gd name="T26" fmla="*/ 1 w 196"/>
                <a:gd name="T27" fmla="*/ 1 h 372"/>
                <a:gd name="T28" fmla="*/ 1 w 196"/>
                <a:gd name="T29" fmla="*/ 2 h 372"/>
                <a:gd name="T30" fmla="*/ 0 w 196"/>
                <a:gd name="T31" fmla="*/ 2 h 372"/>
                <a:gd name="T32" fmla="*/ 0 w 196"/>
                <a:gd name="T33" fmla="*/ 2 h 372"/>
                <a:gd name="T34" fmla="*/ 0 w 196"/>
                <a:gd name="T35" fmla="*/ 1 h 372"/>
                <a:gd name="T36" fmla="*/ 0 w 196"/>
                <a:gd name="T37" fmla="*/ 1 h 372"/>
                <a:gd name="T38" fmla="*/ 0 w 196"/>
                <a:gd name="T39" fmla="*/ 1 h 372"/>
                <a:gd name="T40" fmla="*/ 0 w 196"/>
                <a:gd name="T41" fmla="*/ 1 h 372"/>
                <a:gd name="T42" fmla="*/ 0 w 196"/>
                <a:gd name="T43" fmla="*/ 1 h 372"/>
                <a:gd name="T44" fmla="*/ 0 w 196"/>
                <a:gd name="T45" fmla="*/ 1 h 372"/>
                <a:gd name="T46" fmla="*/ 0 w 196"/>
                <a:gd name="T47" fmla="*/ 1 h 372"/>
                <a:gd name="T48" fmla="*/ 0 w 196"/>
                <a:gd name="T49" fmla="*/ 1 h 372"/>
                <a:gd name="T50" fmla="*/ 0 w 196"/>
                <a:gd name="T51" fmla="*/ 1 h 372"/>
                <a:gd name="T52" fmla="*/ 0 w 196"/>
                <a:gd name="T53" fmla="*/ 1 h 372"/>
                <a:gd name="T54" fmla="*/ 0 w 196"/>
                <a:gd name="T55" fmla="*/ 1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8" name="Oval 52">
              <a:extLst>
                <a:ext uri="{FF2B5EF4-FFF2-40B4-BE49-F238E27FC236}">
                  <a16:creationId xmlns:a16="http://schemas.microsoft.com/office/drawing/2014/main" id="{E30ED914-BC21-4482-8380-CC2527CE9A41}"/>
                </a:ext>
              </a:extLst>
            </p:cNvPr>
            <p:cNvSpPr>
              <a:spLocks noChangeArrowheads="1"/>
            </p:cNvSpPr>
            <p:nvPr/>
          </p:nvSpPr>
          <p:spPr bwMode="auto">
            <a:xfrm>
              <a:off x="796" y="1855"/>
              <a:ext cx="430" cy="75"/>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49" name="Oval 53">
              <a:extLst>
                <a:ext uri="{FF2B5EF4-FFF2-40B4-BE49-F238E27FC236}">
                  <a16:creationId xmlns:a16="http://schemas.microsoft.com/office/drawing/2014/main" id="{E7067B0C-2FA0-4FE3-BF37-617F02B88B2F}"/>
                </a:ext>
              </a:extLst>
            </p:cNvPr>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aphicFrame>
        <p:nvGraphicFramePr>
          <p:cNvPr id="17412" name="Object 55">
            <a:extLst>
              <a:ext uri="{FF2B5EF4-FFF2-40B4-BE49-F238E27FC236}">
                <a16:creationId xmlns:a16="http://schemas.microsoft.com/office/drawing/2014/main" id="{383D678E-8D69-44B0-9C67-25FF962CDCD5}"/>
              </a:ext>
            </a:extLst>
          </p:cNvPr>
          <p:cNvGraphicFramePr>
            <a:graphicFrameLocks noChangeAspect="1"/>
          </p:cNvGraphicFramePr>
          <p:nvPr/>
        </p:nvGraphicFramePr>
        <p:xfrm>
          <a:off x="9574214" y="560388"/>
          <a:ext cx="674687" cy="531812"/>
        </p:xfrm>
        <a:graphic>
          <a:graphicData uri="http://schemas.openxmlformats.org/presentationml/2006/ole">
            <mc:AlternateContent xmlns:mc="http://schemas.openxmlformats.org/markup-compatibility/2006">
              <mc:Choice xmlns:v="urn:schemas-microsoft-com:vml" Requires="v">
                <p:oleObj spid="_x0000_s7245" name="Clip" r:id="rId10" imgW="9134475" imgH="6848475" progId="MS_ClipArt_Gallery.2">
                  <p:embed/>
                </p:oleObj>
              </mc:Choice>
              <mc:Fallback>
                <p:oleObj name="Clip" r:id="rId10" imgW="9134475" imgH="6848475" progId="MS_ClipArt_Gallery.2">
                  <p:embed/>
                  <p:pic>
                    <p:nvPicPr>
                      <p:cNvPr id="17412" name="Object 55">
                        <a:extLst>
                          <a:ext uri="{FF2B5EF4-FFF2-40B4-BE49-F238E27FC236}">
                            <a16:creationId xmlns:a16="http://schemas.microsoft.com/office/drawing/2014/main" id="{383D678E-8D69-44B0-9C67-25FF962CDC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74214" y="560388"/>
                        <a:ext cx="674687" cy="5318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2" name="Group 56">
            <a:extLst>
              <a:ext uri="{FF2B5EF4-FFF2-40B4-BE49-F238E27FC236}">
                <a16:creationId xmlns:a16="http://schemas.microsoft.com/office/drawing/2014/main" id="{66C1E563-442D-46EF-BF95-32B0AD069B3A}"/>
              </a:ext>
            </a:extLst>
          </p:cNvPr>
          <p:cNvGrpSpPr>
            <a:grpSpLocks/>
          </p:cNvGrpSpPr>
          <p:nvPr/>
        </p:nvGrpSpPr>
        <p:grpSpPr bwMode="auto">
          <a:xfrm>
            <a:off x="10099676" y="1082676"/>
            <a:ext cx="61913" cy="238125"/>
            <a:chOff x="4076" y="3462"/>
            <a:chExt cx="66" cy="255"/>
          </a:xfrm>
        </p:grpSpPr>
        <p:sp>
          <p:nvSpPr>
            <p:cNvPr id="166939" name="Freeform 57">
              <a:extLst>
                <a:ext uri="{FF2B5EF4-FFF2-40B4-BE49-F238E27FC236}">
                  <a16:creationId xmlns:a16="http://schemas.microsoft.com/office/drawing/2014/main" id="{98E4C0F7-4481-41C0-B6DF-7D2E74826322}"/>
                </a:ext>
              </a:extLst>
            </p:cNvPr>
            <p:cNvSpPr>
              <a:spLocks/>
            </p:cNvSpPr>
            <p:nvPr/>
          </p:nvSpPr>
          <p:spPr bwMode="auto">
            <a:xfrm>
              <a:off x="4076" y="3462"/>
              <a:ext cx="66" cy="124"/>
            </a:xfrm>
            <a:custGeom>
              <a:avLst/>
              <a:gdLst>
                <a:gd name="T0" fmla="*/ 0 w 196"/>
                <a:gd name="T1" fmla="*/ 0 h 371"/>
                <a:gd name="T2" fmla="*/ 0 w 196"/>
                <a:gd name="T3" fmla="*/ 0 h 371"/>
                <a:gd name="T4" fmla="*/ 0 w 196"/>
                <a:gd name="T5" fmla="*/ 0 h 371"/>
                <a:gd name="T6" fmla="*/ 1 w 196"/>
                <a:gd name="T7" fmla="*/ 1 h 371"/>
                <a:gd name="T8" fmla="*/ 1 w 196"/>
                <a:gd name="T9" fmla="*/ 1 h 371"/>
                <a:gd name="T10" fmla="*/ 1 w 196"/>
                <a:gd name="T11" fmla="*/ 1 h 371"/>
                <a:gd name="T12" fmla="*/ 1 w 196"/>
                <a:gd name="T13" fmla="*/ 1 h 371"/>
                <a:gd name="T14" fmla="*/ 1 w 196"/>
                <a:gd name="T15" fmla="*/ 1 h 371"/>
                <a:gd name="T16" fmla="*/ 1 w 196"/>
                <a:gd name="T17" fmla="*/ 1 h 371"/>
                <a:gd name="T18" fmla="*/ 1 w 196"/>
                <a:gd name="T19" fmla="*/ 1 h 371"/>
                <a:gd name="T20" fmla="*/ 1 w 196"/>
                <a:gd name="T21" fmla="*/ 1 h 371"/>
                <a:gd name="T22" fmla="*/ 1 w 196"/>
                <a:gd name="T23" fmla="*/ 1 h 371"/>
                <a:gd name="T24" fmla="*/ 1 w 196"/>
                <a:gd name="T25" fmla="*/ 1 h 371"/>
                <a:gd name="T26" fmla="*/ 1 w 196"/>
                <a:gd name="T27" fmla="*/ 1 h 371"/>
                <a:gd name="T28" fmla="*/ 1 w 196"/>
                <a:gd name="T29" fmla="*/ 2 h 371"/>
                <a:gd name="T30" fmla="*/ 0 w 196"/>
                <a:gd name="T31" fmla="*/ 2 h 371"/>
                <a:gd name="T32" fmla="*/ 0 w 196"/>
                <a:gd name="T33" fmla="*/ 2 h 371"/>
                <a:gd name="T34" fmla="*/ 0 w 196"/>
                <a:gd name="T35" fmla="*/ 1 h 371"/>
                <a:gd name="T36" fmla="*/ 0 w 196"/>
                <a:gd name="T37" fmla="*/ 1 h 371"/>
                <a:gd name="T38" fmla="*/ 0 w 196"/>
                <a:gd name="T39" fmla="*/ 1 h 371"/>
                <a:gd name="T40" fmla="*/ 0 w 196"/>
                <a:gd name="T41" fmla="*/ 1 h 371"/>
                <a:gd name="T42" fmla="*/ 0 w 196"/>
                <a:gd name="T43" fmla="*/ 1 h 371"/>
                <a:gd name="T44" fmla="*/ 0 w 196"/>
                <a:gd name="T45" fmla="*/ 1 h 371"/>
                <a:gd name="T46" fmla="*/ 0 w 196"/>
                <a:gd name="T47" fmla="*/ 1 h 371"/>
                <a:gd name="T48" fmla="*/ 0 w 196"/>
                <a:gd name="T49" fmla="*/ 1 h 371"/>
                <a:gd name="T50" fmla="*/ 0 w 196"/>
                <a:gd name="T51" fmla="*/ 1 h 371"/>
                <a:gd name="T52" fmla="*/ 0 w 196"/>
                <a:gd name="T53" fmla="*/ 1 h 371"/>
                <a:gd name="T54" fmla="*/ 0 w 196"/>
                <a:gd name="T55" fmla="*/ 1 h 371"/>
                <a:gd name="T56" fmla="*/ 0 w 196"/>
                <a:gd name="T57" fmla="*/ 0 h 371"/>
                <a:gd name="T58" fmla="*/ 0 w 196"/>
                <a:gd name="T59" fmla="*/ 0 h 371"/>
                <a:gd name="T60" fmla="*/ 0 w 196"/>
                <a:gd name="T61" fmla="*/ 0 h 371"/>
                <a:gd name="T62" fmla="*/ 0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0" name="Freeform 58">
              <a:extLst>
                <a:ext uri="{FF2B5EF4-FFF2-40B4-BE49-F238E27FC236}">
                  <a16:creationId xmlns:a16="http://schemas.microsoft.com/office/drawing/2014/main" id="{93DB923A-D723-4551-BDC0-43E046F75102}"/>
                </a:ext>
              </a:extLst>
            </p:cNvPr>
            <p:cNvSpPr>
              <a:spLocks/>
            </p:cNvSpPr>
            <p:nvPr/>
          </p:nvSpPr>
          <p:spPr bwMode="auto">
            <a:xfrm>
              <a:off x="4076" y="3593"/>
              <a:ext cx="66" cy="124"/>
            </a:xfrm>
            <a:custGeom>
              <a:avLst/>
              <a:gdLst>
                <a:gd name="T0" fmla="*/ 0 w 196"/>
                <a:gd name="T1" fmla="*/ 0 h 372"/>
                <a:gd name="T2" fmla="*/ 0 w 196"/>
                <a:gd name="T3" fmla="*/ 0 h 372"/>
                <a:gd name="T4" fmla="*/ 0 w 196"/>
                <a:gd name="T5" fmla="*/ 0 h 372"/>
                <a:gd name="T6" fmla="*/ 1 w 196"/>
                <a:gd name="T7" fmla="*/ 1 h 372"/>
                <a:gd name="T8" fmla="*/ 1 w 196"/>
                <a:gd name="T9" fmla="*/ 1 h 372"/>
                <a:gd name="T10" fmla="*/ 1 w 196"/>
                <a:gd name="T11" fmla="*/ 1 h 372"/>
                <a:gd name="T12" fmla="*/ 1 w 196"/>
                <a:gd name="T13" fmla="*/ 1 h 372"/>
                <a:gd name="T14" fmla="*/ 1 w 196"/>
                <a:gd name="T15" fmla="*/ 1 h 372"/>
                <a:gd name="T16" fmla="*/ 1 w 196"/>
                <a:gd name="T17" fmla="*/ 1 h 372"/>
                <a:gd name="T18" fmla="*/ 1 w 196"/>
                <a:gd name="T19" fmla="*/ 1 h 372"/>
                <a:gd name="T20" fmla="*/ 1 w 196"/>
                <a:gd name="T21" fmla="*/ 1 h 372"/>
                <a:gd name="T22" fmla="*/ 1 w 196"/>
                <a:gd name="T23" fmla="*/ 1 h 372"/>
                <a:gd name="T24" fmla="*/ 1 w 196"/>
                <a:gd name="T25" fmla="*/ 1 h 372"/>
                <a:gd name="T26" fmla="*/ 1 w 196"/>
                <a:gd name="T27" fmla="*/ 1 h 372"/>
                <a:gd name="T28" fmla="*/ 1 w 196"/>
                <a:gd name="T29" fmla="*/ 2 h 372"/>
                <a:gd name="T30" fmla="*/ 0 w 196"/>
                <a:gd name="T31" fmla="*/ 2 h 372"/>
                <a:gd name="T32" fmla="*/ 0 w 196"/>
                <a:gd name="T33" fmla="*/ 2 h 372"/>
                <a:gd name="T34" fmla="*/ 0 w 196"/>
                <a:gd name="T35" fmla="*/ 1 h 372"/>
                <a:gd name="T36" fmla="*/ 0 w 196"/>
                <a:gd name="T37" fmla="*/ 1 h 372"/>
                <a:gd name="T38" fmla="*/ 0 w 196"/>
                <a:gd name="T39" fmla="*/ 1 h 372"/>
                <a:gd name="T40" fmla="*/ 0 w 196"/>
                <a:gd name="T41" fmla="*/ 1 h 372"/>
                <a:gd name="T42" fmla="*/ 0 w 196"/>
                <a:gd name="T43" fmla="*/ 1 h 372"/>
                <a:gd name="T44" fmla="*/ 0 w 196"/>
                <a:gd name="T45" fmla="*/ 1 h 372"/>
                <a:gd name="T46" fmla="*/ 0 w 196"/>
                <a:gd name="T47" fmla="*/ 1 h 372"/>
                <a:gd name="T48" fmla="*/ 0 w 196"/>
                <a:gd name="T49" fmla="*/ 1 h 372"/>
                <a:gd name="T50" fmla="*/ 0 w 196"/>
                <a:gd name="T51" fmla="*/ 1 h 372"/>
                <a:gd name="T52" fmla="*/ 0 w 196"/>
                <a:gd name="T53" fmla="*/ 1 h 372"/>
                <a:gd name="T54" fmla="*/ 0 w 196"/>
                <a:gd name="T55" fmla="*/ 1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431" name="Rectangle 59">
            <a:extLst>
              <a:ext uri="{FF2B5EF4-FFF2-40B4-BE49-F238E27FC236}">
                <a16:creationId xmlns:a16="http://schemas.microsoft.com/office/drawing/2014/main" id="{3430E175-7FC4-4266-9610-B1FBEE421BAC}"/>
              </a:ext>
            </a:extLst>
          </p:cNvPr>
          <p:cNvSpPr>
            <a:spLocks noChangeArrowheads="1"/>
          </p:cNvSpPr>
          <p:nvPr/>
        </p:nvSpPr>
        <p:spPr bwMode="auto">
          <a:xfrm>
            <a:off x="9401175" y="-15875"/>
            <a:ext cx="1016000"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ztráty vody</a:t>
            </a:r>
            <a:endParaRPr lang="cs-CZ" altLang="cs-CZ">
              <a:solidFill>
                <a:schemeClr val="tx2"/>
              </a:solidFill>
            </a:endParaRPr>
          </a:p>
        </p:txBody>
      </p:sp>
      <p:sp>
        <p:nvSpPr>
          <p:cNvPr id="17432" name="Rectangle 60">
            <a:extLst>
              <a:ext uri="{FF2B5EF4-FFF2-40B4-BE49-F238E27FC236}">
                <a16:creationId xmlns:a16="http://schemas.microsoft.com/office/drawing/2014/main" id="{0EB28CB5-E300-4E43-A213-61A13124AB08}"/>
              </a:ext>
            </a:extLst>
          </p:cNvPr>
          <p:cNvSpPr>
            <a:spLocks noChangeArrowheads="1"/>
          </p:cNvSpPr>
          <p:nvPr/>
        </p:nvSpPr>
        <p:spPr bwMode="auto">
          <a:xfrm>
            <a:off x="7904163" y="4979988"/>
            <a:ext cx="2106612"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osmolarita</a:t>
            </a:r>
            <a:endParaRPr lang="cs-CZ" altLang="cs-CZ" sz="4400">
              <a:solidFill>
                <a:schemeClr val="tx2"/>
              </a:solidFill>
            </a:endParaRPr>
          </a:p>
        </p:txBody>
      </p:sp>
      <p:sp>
        <p:nvSpPr>
          <p:cNvPr id="17433" name="Rectangle 61">
            <a:extLst>
              <a:ext uri="{FF2B5EF4-FFF2-40B4-BE49-F238E27FC236}">
                <a16:creationId xmlns:a16="http://schemas.microsoft.com/office/drawing/2014/main" id="{479263BD-F57E-4C73-AA5B-B2FF21540D42}"/>
              </a:ext>
            </a:extLst>
          </p:cNvPr>
          <p:cNvSpPr>
            <a:spLocks noChangeArrowheads="1"/>
          </p:cNvSpPr>
          <p:nvPr/>
        </p:nvSpPr>
        <p:spPr bwMode="auto">
          <a:xfrm>
            <a:off x="865188" y="1"/>
            <a:ext cx="4146551" cy="90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a:solidFill>
                  <a:schemeClr val="tx2"/>
                </a:solidFill>
              </a:rPr>
              <a:t>Euvolemie</a:t>
            </a:r>
          </a:p>
        </p:txBody>
      </p:sp>
      <p:sp>
        <p:nvSpPr>
          <p:cNvPr id="17434" name="Rectangle 62">
            <a:extLst>
              <a:ext uri="{FF2B5EF4-FFF2-40B4-BE49-F238E27FC236}">
                <a16:creationId xmlns:a16="http://schemas.microsoft.com/office/drawing/2014/main" id="{A80CD1F0-17DA-4E84-B5C6-40C284E842C0}"/>
              </a:ext>
            </a:extLst>
          </p:cNvPr>
          <p:cNvSpPr>
            <a:spLocks noChangeArrowheads="1"/>
          </p:cNvSpPr>
          <p:nvPr/>
        </p:nvSpPr>
        <p:spPr bwMode="auto">
          <a:xfrm>
            <a:off x="1631950" y="836614"/>
            <a:ext cx="7088188" cy="14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70000"/>
              </a:lnSpc>
            </a:pPr>
            <a:r>
              <a:rPr lang="cs-CZ" altLang="cs-CZ" i="1" dirty="0"/>
              <a:t>Hypoosmolární</a:t>
            </a:r>
          </a:p>
          <a:p>
            <a:pPr eaLnBrk="1" hangingPunct="1">
              <a:lnSpc>
                <a:spcPct val="80000"/>
              </a:lnSpc>
            </a:pPr>
            <a:r>
              <a:rPr lang="cs-CZ" altLang="cs-CZ" i="1" dirty="0" err="1">
                <a:solidFill>
                  <a:srgbClr val="FF0000"/>
                </a:solidFill>
              </a:rPr>
              <a:t>Isoosmolární</a:t>
            </a:r>
            <a:r>
              <a:rPr lang="cs-CZ" altLang="cs-CZ" i="1" dirty="0">
                <a:solidFill>
                  <a:srgbClr val="FF0000"/>
                </a:solidFill>
              </a:rPr>
              <a:t> - fyziologický stav</a:t>
            </a:r>
          </a:p>
          <a:p>
            <a:pPr eaLnBrk="1" hangingPunct="1">
              <a:lnSpc>
                <a:spcPct val="80000"/>
              </a:lnSpc>
            </a:pPr>
            <a:r>
              <a:rPr lang="cs-CZ" altLang="cs-CZ" i="1" dirty="0" err="1"/>
              <a:t>Hyperosmolární</a:t>
            </a:r>
            <a:endParaRPr lang="cs-CZ" altLang="cs-CZ" dirty="0"/>
          </a:p>
        </p:txBody>
      </p:sp>
      <p:sp>
        <p:nvSpPr>
          <p:cNvPr id="17435" name="Rectangle 63">
            <a:extLst>
              <a:ext uri="{FF2B5EF4-FFF2-40B4-BE49-F238E27FC236}">
                <a16:creationId xmlns:a16="http://schemas.microsoft.com/office/drawing/2014/main" id="{F5265FC6-64EB-430B-9717-4B8EDD0CA1F0}"/>
              </a:ext>
            </a:extLst>
          </p:cNvPr>
          <p:cNvSpPr>
            <a:spLocks noChangeArrowheads="1"/>
          </p:cNvSpPr>
          <p:nvPr/>
        </p:nvSpPr>
        <p:spPr bwMode="auto">
          <a:xfrm>
            <a:off x="7753351" y="2484438"/>
            <a:ext cx="2778125" cy="4329112"/>
          </a:xfrm>
          <a:prstGeom prst="rect">
            <a:avLst/>
          </a:prstGeom>
          <a:noFill/>
          <a:ln w="57150" cmpd="thinThick">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 name="TextovéPole 63">
            <a:extLst>
              <a:ext uri="{FF2B5EF4-FFF2-40B4-BE49-F238E27FC236}">
                <a16:creationId xmlns:a16="http://schemas.microsoft.com/office/drawing/2014/main" id="{3B2C73ED-782C-483B-9403-BF0256B67CBB}"/>
              </a:ext>
            </a:extLst>
          </p:cNvPr>
          <p:cNvSpPr txBox="1">
            <a:spLocks noChangeArrowheads="1"/>
          </p:cNvSpPr>
          <p:nvPr/>
        </p:nvSpPr>
        <p:spPr bwMode="auto">
          <a:xfrm>
            <a:off x="7680325" y="-98425"/>
            <a:ext cx="10795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b="1"/>
              <a:t>retence</a:t>
            </a:r>
            <a:r>
              <a:rPr lang="cs-CZ" altLang="cs-CZ" sz="1800"/>
              <a:t> </a:t>
            </a:r>
            <a:r>
              <a:rPr lang="cs-CZ" altLang="cs-CZ" sz="1800" b="1"/>
              <a:t>vody</a:t>
            </a:r>
          </a:p>
        </p:txBody>
      </p:sp>
      <p:sp>
        <p:nvSpPr>
          <p:cNvPr id="65" name="Rectangle 17">
            <a:extLst>
              <a:ext uri="{FF2B5EF4-FFF2-40B4-BE49-F238E27FC236}">
                <a16:creationId xmlns:a16="http://schemas.microsoft.com/office/drawing/2014/main" id="{08112A79-512B-4154-8C6F-B397B3942DFA}"/>
              </a:ext>
            </a:extLst>
          </p:cNvPr>
          <p:cNvSpPr>
            <a:spLocks noChangeArrowheads="1"/>
          </p:cNvSpPr>
          <p:nvPr/>
        </p:nvSpPr>
        <p:spPr bwMode="auto">
          <a:xfrm>
            <a:off x="8896350" y="2444751"/>
            <a:ext cx="1016000"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retence solutů</a:t>
            </a:r>
            <a:endParaRPr lang="cs-CZ" altLang="cs-CZ">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checkerboard(across)">
                                      <p:cBhvr>
                                        <p:cTn id="7" dur="500"/>
                                        <p:tgtEl>
                                          <p:spTgt spid="64"/>
                                        </p:tgtEl>
                                      </p:cBhvr>
                                    </p:animEffect>
                                  </p:childTnLst>
                                </p:cTn>
                              </p:par>
                              <p:par>
                                <p:cTn id="8" presetID="5" presetClass="entr" presetSubtype="1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checkerboard(across)">
                                      <p:cBhvr>
                                        <p:cTn id="10" dur="500"/>
                                        <p:tgtEl>
                                          <p:spTgt spid="1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17431"/>
                                        </p:tgtEl>
                                        <p:attrNameLst>
                                          <p:attrName>style.visibility</p:attrName>
                                        </p:attrNameLst>
                                      </p:cBhvr>
                                      <p:to>
                                        <p:strVal val="visible"/>
                                      </p:to>
                                    </p:set>
                                    <p:animEffect transition="in" filter="checkerboard(across)">
                                      <p:cBhvr>
                                        <p:cTn id="15" dur="500"/>
                                        <p:tgtEl>
                                          <p:spTgt spid="17431"/>
                                        </p:tgtEl>
                                      </p:cBhvr>
                                    </p:animEffect>
                                  </p:childTnLst>
                                </p:cTn>
                              </p:par>
                              <p:par>
                                <p:cTn id="16" presetID="5" presetClass="entr" presetSubtype="10" fill="hold" nodeType="withEffect">
                                  <p:stCondLst>
                                    <p:cond delay="0"/>
                                  </p:stCondLst>
                                  <p:childTnLst>
                                    <p:set>
                                      <p:cBhvr>
                                        <p:cTn id="17" dur="1" fill="hold">
                                          <p:stCondLst>
                                            <p:cond delay="0"/>
                                          </p:stCondLst>
                                        </p:cTn>
                                        <p:tgtEl>
                                          <p:spTgt spid="17412"/>
                                        </p:tgtEl>
                                        <p:attrNameLst>
                                          <p:attrName>style.visibility</p:attrName>
                                        </p:attrNameLst>
                                      </p:cBhvr>
                                      <p:to>
                                        <p:strVal val="visible"/>
                                      </p:to>
                                    </p:set>
                                    <p:animEffect transition="in" filter="checkerboard(across)">
                                      <p:cBhvr>
                                        <p:cTn id="18" dur="500"/>
                                        <p:tgtEl>
                                          <p:spTgt spid="17412"/>
                                        </p:tgtEl>
                                      </p:cBhvr>
                                    </p:animEffect>
                                  </p:childTnLst>
                                </p:cTn>
                              </p:par>
                              <p:par>
                                <p:cTn id="19" presetID="5" presetClass="entr" presetSubtype="10" fill="hold"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checkerboard(across)">
                                      <p:cBhvr>
                                        <p:cTn id="21" dur="500"/>
                                        <p:tgtEl>
                                          <p:spTgt spid="1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17433"/>
                                        </p:tgtEl>
                                        <p:attrNameLst>
                                          <p:attrName>style.visibility</p:attrName>
                                        </p:attrNameLst>
                                      </p:cBhvr>
                                      <p:to>
                                        <p:strVal val="visible"/>
                                      </p:to>
                                    </p:set>
                                    <p:animEffect transition="in" filter="checkerboard(across)">
                                      <p:cBhvr>
                                        <p:cTn id="26" dur="500"/>
                                        <p:tgtEl>
                                          <p:spTgt spid="1743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17415"/>
                                        </p:tgtEl>
                                        <p:attrNameLst>
                                          <p:attrName>style.visibility</p:attrName>
                                        </p:attrNameLst>
                                      </p:cBhvr>
                                      <p:to>
                                        <p:strVal val="visible"/>
                                      </p:to>
                                    </p:set>
                                    <p:animEffect transition="in" filter="checkerboard(across)">
                                      <p:cBhvr>
                                        <p:cTn id="31" dur="500"/>
                                        <p:tgtEl>
                                          <p:spTgt spid="1741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 presetClass="entr" presetSubtype="10" fill="hold" grpId="0" nodeType="clickEffect">
                                  <p:stCondLst>
                                    <p:cond delay="0"/>
                                  </p:stCondLst>
                                  <p:childTnLst>
                                    <p:set>
                                      <p:cBhvr>
                                        <p:cTn id="35" dur="1" fill="hold">
                                          <p:stCondLst>
                                            <p:cond delay="0"/>
                                          </p:stCondLst>
                                        </p:cTn>
                                        <p:tgtEl>
                                          <p:spTgt spid="17418"/>
                                        </p:tgtEl>
                                        <p:attrNameLst>
                                          <p:attrName>style.visibility</p:attrName>
                                        </p:attrNameLst>
                                      </p:cBhvr>
                                      <p:to>
                                        <p:strVal val="visible"/>
                                      </p:to>
                                    </p:set>
                                    <p:animEffect transition="in" filter="checkerboard(across)">
                                      <p:cBhvr>
                                        <p:cTn id="36" dur="500"/>
                                        <p:tgtEl>
                                          <p:spTgt spid="174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5" presetClass="entr" presetSubtype="10" fill="hold" grpId="0" nodeType="clickEffect">
                                  <p:stCondLst>
                                    <p:cond delay="0"/>
                                  </p:stCondLst>
                                  <p:childTnLst>
                                    <p:set>
                                      <p:cBhvr>
                                        <p:cTn id="40" dur="1" fill="hold">
                                          <p:stCondLst>
                                            <p:cond delay="0"/>
                                          </p:stCondLst>
                                        </p:cTn>
                                        <p:tgtEl>
                                          <p:spTgt spid="17432"/>
                                        </p:tgtEl>
                                        <p:attrNameLst>
                                          <p:attrName>style.visibility</p:attrName>
                                        </p:attrNameLst>
                                      </p:cBhvr>
                                      <p:to>
                                        <p:strVal val="visible"/>
                                      </p:to>
                                    </p:set>
                                    <p:animEffect transition="in" filter="checkerboard(across)">
                                      <p:cBhvr>
                                        <p:cTn id="41" dur="500"/>
                                        <p:tgtEl>
                                          <p:spTgt spid="17432"/>
                                        </p:tgtEl>
                                      </p:cBhvr>
                                    </p:animEffect>
                                  </p:childTnLst>
                                </p:cTn>
                              </p:par>
                              <p:par>
                                <p:cTn id="42" presetID="5" presetClass="entr" presetSubtype="10" fill="hold" grpId="0" nodeType="withEffect">
                                  <p:stCondLst>
                                    <p:cond delay="0"/>
                                  </p:stCondLst>
                                  <p:childTnLst>
                                    <p:set>
                                      <p:cBhvr>
                                        <p:cTn id="43" dur="1" fill="hold">
                                          <p:stCondLst>
                                            <p:cond delay="0"/>
                                          </p:stCondLst>
                                        </p:cTn>
                                        <p:tgtEl>
                                          <p:spTgt spid="17435"/>
                                        </p:tgtEl>
                                        <p:attrNameLst>
                                          <p:attrName>style.visibility</p:attrName>
                                        </p:attrNameLst>
                                      </p:cBhvr>
                                      <p:to>
                                        <p:strVal val="visible"/>
                                      </p:to>
                                    </p:set>
                                    <p:animEffect transition="in" filter="checkerboard(across)">
                                      <p:cBhvr>
                                        <p:cTn id="44" dur="500"/>
                                        <p:tgtEl>
                                          <p:spTgt spid="17435"/>
                                        </p:tgtEl>
                                      </p:cBhvr>
                                    </p:animEffect>
                                  </p:childTnLst>
                                </p:cTn>
                              </p:par>
                              <p:par>
                                <p:cTn id="45" presetID="5" presetClass="entr" presetSubtype="10" fill="hold" nodeType="withEffect">
                                  <p:stCondLst>
                                    <p:cond delay="0"/>
                                  </p:stCondLst>
                                  <p:childTnLst>
                                    <p:set>
                                      <p:cBhvr>
                                        <p:cTn id="46" dur="1" fill="hold">
                                          <p:stCondLst>
                                            <p:cond delay="0"/>
                                          </p:stCondLst>
                                        </p:cTn>
                                        <p:tgtEl>
                                          <p:spTgt spid="17411"/>
                                        </p:tgtEl>
                                        <p:attrNameLst>
                                          <p:attrName>style.visibility</p:attrName>
                                        </p:attrNameLst>
                                      </p:cBhvr>
                                      <p:to>
                                        <p:strVal val="visible"/>
                                      </p:to>
                                    </p:set>
                                    <p:animEffect transition="in" filter="checkerboard(across)">
                                      <p:cBhvr>
                                        <p:cTn id="47" dur="500"/>
                                        <p:tgtEl>
                                          <p:spTgt spid="1741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17423"/>
                                        </p:tgtEl>
                                        <p:attrNameLst>
                                          <p:attrName>style.visibility</p:attrName>
                                        </p:attrNameLst>
                                      </p:cBhvr>
                                      <p:to>
                                        <p:strVal val="visible"/>
                                      </p:to>
                                    </p:set>
                                    <p:animEffect transition="in" filter="checkerboard(across)">
                                      <p:cBhvr>
                                        <p:cTn id="52" dur="500"/>
                                        <p:tgtEl>
                                          <p:spTgt spid="17423"/>
                                        </p:tgtEl>
                                      </p:cBhvr>
                                    </p:animEffect>
                                  </p:childTnLst>
                                </p:cTn>
                              </p:par>
                              <p:par>
                                <p:cTn id="53" presetID="5" presetClass="entr" presetSubtype="10" fill="hold" nodeType="withEffect">
                                  <p:stCondLst>
                                    <p:cond delay="0"/>
                                  </p:stCondLst>
                                  <p:childTnLst>
                                    <p:set>
                                      <p:cBhvr>
                                        <p:cTn id="54" dur="1" fill="hold">
                                          <p:stCondLst>
                                            <p:cond delay="0"/>
                                          </p:stCondLst>
                                        </p:cTn>
                                        <p:tgtEl>
                                          <p:spTgt spid="5"/>
                                        </p:tgtEl>
                                        <p:attrNameLst>
                                          <p:attrName>style.visibility</p:attrName>
                                        </p:attrNameLst>
                                      </p:cBhvr>
                                      <p:to>
                                        <p:strVal val="visible"/>
                                      </p:to>
                                    </p:set>
                                    <p:animEffect transition="in" filter="checkerboard(across)">
                                      <p:cBhvr>
                                        <p:cTn id="55" dur="500"/>
                                        <p:tgtEl>
                                          <p:spTgt spid="5"/>
                                        </p:tgtEl>
                                      </p:cBhvr>
                                    </p:animEffect>
                                  </p:childTnLst>
                                </p:cTn>
                              </p:par>
                              <p:par>
                                <p:cTn id="56" presetID="5" presetClass="entr" presetSubtype="10" fill="hold" grpId="0" nodeType="withEffect">
                                  <p:stCondLst>
                                    <p:cond delay="0"/>
                                  </p:stCondLst>
                                  <p:childTnLst>
                                    <p:set>
                                      <p:cBhvr>
                                        <p:cTn id="57" dur="1" fill="hold">
                                          <p:stCondLst>
                                            <p:cond delay="0"/>
                                          </p:stCondLst>
                                        </p:cTn>
                                        <p:tgtEl>
                                          <p:spTgt spid="65"/>
                                        </p:tgtEl>
                                        <p:attrNameLst>
                                          <p:attrName>style.visibility</p:attrName>
                                        </p:attrNameLst>
                                      </p:cBhvr>
                                      <p:to>
                                        <p:strVal val="visible"/>
                                      </p:to>
                                    </p:set>
                                    <p:animEffect transition="in" filter="checkerboard(across)">
                                      <p:cBhvr>
                                        <p:cTn id="58" dur="500"/>
                                        <p:tgtEl>
                                          <p:spTgt spid="65"/>
                                        </p:tgtEl>
                                      </p:cBhvr>
                                    </p:animEffect>
                                  </p:childTnLst>
                                </p:cTn>
                              </p:par>
                              <p:par>
                                <p:cTn id="59" presetID="5" presetClass="entr" presetSubtype="10" fill="hold" nodeType="with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checkerboard(across)">
                                      <p:cBhvr>
                                        <p:cTn id="61" dur="500"/>
                                        <p:tgtEl>
                                          <p:spTgt spid="6"/>
                                        </p:tgtEl>
                                      </p:cBhvr>
                                    </p:animEffect>
                                  </p:childTnLst>
                                </p:cTn>
                              </p:par>
                              <p:par>
                                <p:cTn id="62" presetID="5" presetClass="entr" presetSubtype="10" fill="hold" nodeType="with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checkerboard(across)">
                                      <p:cBhvr>
                                        <p:cTn id="64" dur="500"/>
                                        <p:tgtEl>
                                          <p:spTgt spid="2"/>
                                        </p:tgtEl>
                                      </p:cBhvr>
                                    </p:animEffect>
                                  </p:childTnLst>
                                </p:cTn>
                              </p:par>
                              <p:par>
                                <p:cTn id="65" presetID="5" presetClass="entr" presetSubtype="10" fill="hold" grpId="0" nodeType="withEffect">
                                  <p:stCondLst>
                                    <p:cond delay="0"/>
                                  </p:stCondLst>
                                  <p:childTnLst>
                                    <p:set>
                                      <p:cBhvr>
                                        <p:cTn id="66" dur="1" fill="hold">
                                          <p:stCondLst>
                                            <p:cond delay="0"/>
                                          </p:stCondLst>
                                        </p:cTn>
                                        <p:tgtEl>
                                          <p:spTgt spid="17419"/>
                                        </p:tgtEl>
                                        <p:attrNameLst>
                                          <p:attrName>style.visibility</p:attrName>
                                        </p:attrNameLst>
                                      </p:cBhvr>
                                      <p:to>
                                        <p:strVal val="visible"/>
                                      </p:to>
                                    </p:set>
                                    <p:animEffect transition="in" filter="checkerboard(across)">
                                      <p:cBhvr>
                                        <p:cTn id="67" dur="500"/>
                                        <p:tgtEl>
                                          <p:spTgt spid="17419"/>
                                        </p:tgtEl>
                                      </p:cBhvr>
                                    </p:animEffect>
                                  </p:childTnLst>
                                </p:cTn>
                              </p:par>
                              <p:par>
                                <p:cTn id="68" presetID="5" presetClass="entr" presetSubtype="10" fill="hold" nodeType="withEffect">
                                  <p:stCondLst>
                                    <p:cond delay="0"/>
                                  </p:stCondLst>
                                  <p:childTnLst>
                                    <p:set>
                                      <p:cBhvr>
                                        <p:cTn id="69" dur="1" fill="hold">
                                          <p:stCondLst>
                                            <p:cond delay="0"/>
                                          </p:stCondLst>
                                        </p:cTn>
                                        <p:tgtEl>
                                          <p:spTgt spid="4"/>
                                        </p:tgtEl>
                                        <p:attrNameLst>
                                          <p:attrName>style.visibility</p:attrName>
                                        </p:attrNameLst>
                                      </p:cBhvr>
                                      <p:to>
                                        <p:strVal val="visible"/>
                                      </p:to>
                                    </p:set>
                                    <p:animEffect transition="in" filter="checkerboard(across)">
                                      <p:cBhvr>
                                        <p:cTn id="70" dur="500"/>
                                        <p:tgtEl>
                                          <p:spTgt spid="4"/>
                                        </p:tgtEl>
                                      </p:cBhvr>
                                    </p:animEffect>
                                  </p:childTnLst>
                                </p:cTn>
                              </p:par>
                              <p:par>
                                <p:cTn id="71" presetID="5" presetClass="entr" presetSubtype="10" fill="hold" grpId="0" nodeType="withEffect">
                                  <p:stCondLst>
                                    <p:cond delay="0"/>
                                  </p:stCondLst>
                                  <p:childTnLst>
                                    <p:set>
                                      <p:cBhvr>
                                        <p:cTn id="72" dur="1" fill="hold">
                                          <p:stCondLst>
                                            <p:cond delay="0"/>
                                          </p:stCondLst>
                                        </p:cTn>
                                        <p:tgtEl>
                                          <p:spTgt spid="17420"/>
                                        </p:tgtEl>
                                        <p:attrNameLst>
                                          <p:attrName>style.visibility</p:attrName>
                                        </p:attrNameLst>
                                      </p:cBhvr>
                                      <p:to>
                                        <p:strVal val="visible"/>
                                      </p:to>
                                    </p:set>
                                    <p:animEffect transition="in" filter="checkerboard(across)">
                                      <p:cBhvr>
                                        <p:cTn id="73" dur="500"/>
                                        <p:tgtEl>
                                          <p:spTgt spid="17420"/>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5" presetClass="entr" presetSubtype="10" fill="hold" grpId="0" nodeType="clickEffect">
                                  <p:stCondLst>
                                    <p:cond delay="0"/>
                                  </p:stCondLst>
                                  <p:childTnLst>
                                    <p:set>
                                      <p:cBhvr>
                                        <p:cTn id="77" dur="1" fill="hold">
                                          <p:stCondLst>
                                            <p:cond delay="0"/>
                                          </p:stCondLst>
                                        </p:cTn>
                                        <p:tgtEl>
                                          <p:spTgt spid="17434"/>
                                        </p:tgtEl>
                                        <p:attrNameLst>
                                          <p:attrName>style.visibility</p:attrName>
                                        </p:attrNameLst>
                                      </p:cBhvr>
                                      <p:to>
                                        <p:strVal val="visible"/>
                                      </p:to>
                                    </p:set>
                                    <p:animEffect transition="in" filter="checkerboard(across)">
                                      <p:cBhvr>
                                        <p:cTn id="78" dur="500"/>
                                        <p:tgtEl>
                                          <p:spTgt spid="17434"/>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5" presetClass="entr" presetSubtype="10" fill="hold" grpId="0" nodeType="clickEffect">
                                  <p:stCondLst>
                                    <p:cond delay="0"/>
                                  </p:stCondLst>
                                  <p:childTnLst>
                                    <p:set>
                                      <p:cBhvr>
                                        <p:cTn id="82" dur="1" fill="hold">
                                          <p:stCondLst>
                                            <p:cond delay="0"/>
                                          </p:stCondLst>
                                        </p:cTn>
                                        <p:tgtEl>
                                          <p:spTgt spid="17416"/>
                                        </p:tgtEl>
                                        <p:attrNameLst>
                                          <p:attrName>style.visibility</p:attrName>
                                        </p:attrNameLst>
                                      </p:cBhvr>
                                      <p:to>
                                        <p:strVal val="visible"/>
                                      </p:to>
                                    </p:set>
                                    <p:animEffect transition="in" filter="checkerboard(across)">
                                      <p:cBhvr>
                                        <p:cTn id="83" dur="500"/>
                                        <p:tgtEl>
                                          <p:spTgt spid="17416"/>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5" presetClass="entr" presetSubtype="10" fill="hold" grpId="0" nodeType="clickEffect">
                                  <p:stCondLst>
                                    <p:cond delay="0"/>
                                  </p:stCondLst>
                                  <p:childTnLst>
                                    <p:set>
                                      <p:cBhvr>
                                        <p:cTn id="87" dur="1" fill="hold">
                                          <p:stCondLst>
                                            <p:cond delay="0"/>
                                          </p:stCondLst>
                                        </p:cTn>
                                        <p:tgtEl>
                                          <p:spTgt spid="17417"/>
                                        </p:tgtEl>
                                        <p:attrNameLst>
                                          <p:attrName>style.visibility</p:attrName>
                                        </p:attrNameLst>
                                      </p:cBhvr>
                                      <p:to>
                                        <p:strVal val="visible"/>
                                      </p:to>
                                    </p:set>
                                    <p:animEffect transition="in" filter="checkerboard(across)">
                                      <p:cBhvr>
                                        <p:cTn id="88" dur="500"/>
                                        <p:tgtEl>
                                          <p:spTgt spid="174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5" grpId="0"/>
      <p:bldP spid="17416" grpId="0"/>
      <p:bldP spid="17417" grpId="0"/>
      <p:bldP spid="17418" grpId="0"/>
      <p:bldP spid="17419" grpId="0"/>
      <p:bldP spid="17420" grpId="0"/>
      <p:bldP spid="17423" grpId="0"/>
      <p:bldP spid="17431" grpId="0"/>
      <p:bldP spid="17432" grpId="0"/>
      <p:bldP spid="17433" grpId="0"/>
      <p:bldP spid="17434" grpId="0"/>
      <p:bldP spid="17435" grpId="0" animBg="1"/>
      <p:bldP spid="64" grpId="0"/>
      <p:bldP spid="6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Šipka doprava 20">
            <a:extLst>
              <a:ext uri="{FF2B5EF4-FFF2-40B4-BE49-F238E27FC236}">
                <a16:creationId xmlns:a16="http://schemas.microsoft.com/office/drawing/2014/main" id="{05291454-0D2B-4BE2-B859-EAD02CDA75CC}"/>
              </a:ext>
            </a:extLst>
          </p:cNvPr>
          <p:cNvSpPr/>
          <p:nvPr/>
        </p:nvSpPr>
        <p:spPr>
          <a:xfrm flipH="1">
            <a:off x="6959601" y="1341438"/>
            <a:ext cx="720725" cy="431800"/>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endParaRPr lang="cs-CZ"/>
          </a:p>
        </p:txBody>
      </p:sp>
      <p:sp>
        <p:nvSpPr>
          <p:cNvPr id="173059" name="Rectangle 2">
            <a:extLst>
              <a:ext uri="{FF2B5EF4-FFF2-40B4-BE49-F238E27FC236}">
                <a16:creationId xmlns:a16="http://schemas.microsoft.com/office/drawing/2014/main" id="{BAE12486-8D1C-4F26-93FB-D70EF40AA5F7}"/>
              </a:ext>
            </a:extLst>
          </p:cNvPr>
          <p:cNvSpPr>
            <a:spLocks noChangeArrowheads="1"/>
          </p:cNvSpPr>
          <p:nvPr/>
        </p:nvSpPr>
        <p:spPr bwMode="auto">
          <a:xfrm>
            <a:off x="1524001" y="133351"/>
            <a:ext cx="8899525" cy="90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a:solidFill>
                  <a:schemeClr val="tx2"/>
                </a:solidFill>
              </a:rPr>
              <a:t>Isoosmolární dehydratace</a:t>
            </a:r>
          </a:p>
        </p:txBody>
      </p:sp>
      <p:sp>
        <p:nvSpPr>
          <p:cNvPr id="173060" name="Line 3">
            <a:extLst>
              <a:ext uri="{FF2B5EF4-FFF2-40B4-BE49-F238E27FC236}">
                <a16:creationId xmlns:a16="http://schemas.microsoft.com/office/drawing/2014/main" id="{2AB5EAFD-7C41-41BA-9E20-4AF24F284102}"/>
              </a:ext>
            </a:extLst>
          </p:cNvPr>
          <p:cNvSpPr>
            <a:spLocks noChangeShapeType="1"/>
          </p:cNvSpPr>
          <p:nvPr/>
        </p:nvSpPr>
        <p:spPr bwMode="auto">
          <a:xfrm flipH="1">
            <a:off x="5229225" y="2281238"/>
            <a:ext cx="1588" cy="259715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1" name="Line 4">
            <a:extLst>
              <a:ext uri="{FF2B5EF4-FFF2-40B4-BE49-F238E27FC236}">
                <a16:creationId xmlns:a16="http://schemas.microsoft.com/office/drawing/2014/main" id="{627C6664-C5D8-4CE5-BC9E-B3CACC3F6B5F}"/>
              </a:ext>
            </a:extLst>
          </p:cNvPr>
          <p:cNvSpPr>
            <a:spLocks noChangeShapeType="1"/>
          </p:cNvSpPr>
          <p:nvPr/>
        </p:nvSpPr>
        <p:spPr bwMode="auto">
          <a:xfrm flipH="1">
            <a:off x="7548564" y="2430464"/>
            <a:ext cx="7937" cy="2447925"/>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2" name="Text Box 5">
            <a:extLst>
              <a:ext uri="{FF2B5EF4-FFF2-40B4-BE49-F238E27FC236}">
                <a16:creationId xmlns:a16="http://schemas.microsoft.com/office/drawing/2014/main" id="{645BA1FB-C7C5-45A1-AF5C-19027CDA7646}"/>
              </a:ext>
            </a:extLst>
          </p:cNvPr>
          <p:cNvSpPr txBox="1">
            <a:spLocks noChangeArrowheads="1"/>
          </p:cNvSpPr>
          <p:nvPr/>
        </p:nvSpPr>
        <p:spPr bwMode="auto">
          <a:xfrm>
            <a:off x="4987925" y="2257425"/>
            <a:ext cx="234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ECT         ICT</a:t>
            </a:r>
          </a:p>
        </p:txBody>
      </p:sp>
      <p:sp>
        <p:nvSpPr>
          <p:cNvPr id="173063" name="Line 6">
            <a:extLst>
              <a:ext uri="{FF2B5EF4-FFF2-40B4-BE49-F238E27FC236}">
                <a16:creationId xmlns:a16="http://schemas.microsoft.com/office/drawing/2014/main" id="{C31B06F9-C7C4-47F4-9207-068A092BCCC0}"/>
              </a:ext>
            </a:extLst>
          </p:cNvPr>
          <p:cNvSpPr>
            <a:spLocks noChangeShapeType="1"/>
          </p:cNvSpPr>
          <p:nvPr/>
        </p:nvSpPr>
        <p:spPr bwMode="auto">
          <a:xfrm>
            <a:off x="5853114" y="2330450"/>
            <a:ext cx="9525" cy="2547938"/>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4" name="Text Box 7">
            <a:extLst>
              <a:ext uri="{FF2B5EF4-FFF2-40B4-BE49-F238E27FC236}">
                <a16:creationId xmlns:a16="http://schemas.microsoft.com/office/drawing/2014/main" id="{087D75F1-39EB-4D48-A0F6-B48CB4C1D14B}"/>
              </a:ext>
            </a:extLst>
          </p:cNvPr>
          <p:cNvSpPr txBox="1">
            <a:spLocks noChangeArrowheads="1"/>
          </p:cNvSpPr>
          <p:nvPr/>
        </p:nvSpPr>
        <p:spPr bwMode="auto">
          <a:xfrm>
            <a:off x="7720014" y="2930526"/>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Výchozí stav</a:t>
            </a:r>
            <a:endParaRPr lang="cs-CZ" altLang="cs-CZ" sz="2400">
              <a:latin typeface="Times New Roman" panose="02020603050405020304" pitchFamily="18" charset="0"/>
            </a:endParaRPr>
          </a:p>
        </p:txBody>
      </p:sp>
      <p:sp>
        <p:nvSpPr>
          <p:cNvPr id="173065" name="Rectangle 8" descr="20%">
            <a:extLst>
              <a:ext uri="{FF2B5EF4-FFF2-40B4-BE49-F238E27FC236}">
                <a16:creationId xmlns:a16="http://schemas.microsoft.com/office/drawing/2014/main" id="{2D53082C-13C1-446B-A84C-987B25D9505A}"/>
              </a:ext>
            </a:extLst>
          </p:cNvPr>
          <p:cNvSpPr>
            <a:spLocks noChangeArrowheads="1"/>
          </p:cNvSpPr>
          <p:nvPr/>
        </p:nvSpPr>
        <p:spPr bwMode="auto">
          <a:xfrm>
            <a:off x="5226051" y="2840039"/>
            <a:ext cx="638175"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066" name="Rectangle 9" descr="20%">
            <a:extLst>
              <a:ext uri="{FF2B5EF4-FFF2-40B4-BE49-F238E27FC236}">
                <a16:creationId xmlns:a16="http://schemas.microsoft.com/office/drawing/2014/main" id="{E3C2EDA3-89D6-4A89-A849-B63B1AD34414}"/>
              </a:ext>
            </a:extLst>
          </p:cNvPr>
          <p:cNvSpPr>
            <a:spLocks noChangeArrowheads="1"/>
          </p:cNvSpPr>
          <p:nvPr/>
        </p:nvSpPr>
        <p:spPr bwMode="auto">
          <a:xfrm>
            <a:off x="5867401" y="2840039"/>
            <a:ext cx="1681163"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067" name="Text Box 10">
            <a:extLst>
              <a:ext uri="{FF2B5EF4-FFF2-40B4-BE49-F238E27FC236}">
                <a16:creationId xmlns:a16="http://schemas.microsoft.com/office/drawing/2014/main" id="{CC6D4E70-7346-40AC-9A22-2A09B4CDB0A3}"/>
              </a:ext>
            </a:extLst>
          </p:cNvPr>
          <p:cNvSpPr txBox="1">
            <a:spLocks noChangeArrowheads="1"/>
          </p:cNvSpPr>
          <p:nvPr/>
        </p:nvSpPr>
        <p:spPr bwMode="auto">
          <a:xfrm>
            <a:off x="3560763" y="1155612"/>
            <a:ext cx="35179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Příčina:</a:t>
            </a:r>
            <a:r>
              <a:rPr lang="cs-CZ" altLang="cs-CZ" sz="2400">
                <a:latin typeface="Times New Roman" panose="02020603050405020304" pitchFamily="18" charset="0"/>
              </a:rPr>
              <a:t>  ztráta isotonické tekutiny (stejná ztráta vody a solutů)</a:t>
            </a:r>
          </a:p>
        </p:txBody>
      </p:sp>
      <p:sp>
        <p:nvSpPr>
          <p:cNvPr id="173068" name="Rectangle 11" descr="20%">
            <a:extLst>
              <a:ext uri="{FF2B5EF4-FFF2-40B4-BE49-F238E27FC236}">
                <a16:creationId xmlns:a16="http://schemas.microsoft.com/office/drawing/2014/main" id="{7E99FD9D-EF96-4755-BB7D-59D9B1A1EC04}"/>
              </a:ext>
            </a:extLst>
          </p:cNvPr>
          <p:cNvSpPr>
            <a:spLocks noChangeArrowheads="1"/>
          </p:cNvSpPr>
          <p:nvPr/>
        </p:nvSpPr>
        <p:spPr bwMode="auto">
          <a:xfrm>
            <a:off x="5357813" y="3890964"/>
            <a:ext cx="565150"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069" name="Rectangle 12" descr="20%">
            <a:extLst>
              <a:ext uri="{FF2B5EF4-FFF2-40B4-BE49-F238E27FC236}">
                <a16:creationId xmlns:a16="http://schemas.microsoft.com/office/drawing/2014/main" id="{6AA417F5-070D-4664-A86E-AD10816BD465}"/>
              </a:ext>
            </a:extLst>
          </p:cNvPr>
          <p:cNvSpPr>
            <a:spLocks noChangeArrowheads="1"/>
          </p:cNvSpPr>
          <p:nvPr/>
        </p:nvSpPr>
        <p:spPr bwMode="auto">
          <a:xfrm>
            <a:off x="5854701" y="3894138"/>
            <a:ext cx="1704975" cy="679450"/>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73070" name="Text Box 13">
            <a:extLst>
              <a:ext uri="{FF2B5EF4-FFF2-40B4-BE49-F238E27FC236}">
                <a16:creationId xmlns:a16="http://schemas.microsoft.com/office/drawing/2014/main" id="{C41DC7DB-87AD-459D-B52D-5B7E18576D59}"/>
              </a:ext>
            </a:extLst>
          </p:cNvPr>
          <p:cNvSpPr txBox="1">
            <a:spLocks noChangeArrowheads="1"/>
          </p:cNvSpPr>
          <p:nvPr/>
        </p:nvSpPr>
        <p:spPr bwMode="auto">
          <a:xfrm>
            <a:off x="7720014" y="3841751"/>
            <a:ext cx="294798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Ztráta isotonické tekutiny z ECT nevede k přesunům vody mezi ICT a ECT</a:t>
            </a:r>
            <a:endParaRPr lang="cs-CZ" altLang="cs-CZ" sz="2400">
              <a:latin typeface="Times New Roman" panose="02020603050405020304" pitchFamily="18" charset="0"/>
            </a:endParaRPr>
          </a:p>
        </p:txBody>
      </p:sp>
      <p:sp>
        <p:nvSpPr>
          <p:cNvPr id="173071" name="Text Box 14">
            <a:extLst>
              <a:ext uri="{FF2B5EF4-FFF2-40B4-BE49-F238E27FC236}">
                <a16:creationId xmlns:a16="http://schemas.microsoft.com/office/drawing/2014/main" id="{10232A8D-5044-4BE6-9F1C-320743EB55C5}"/>
              </a:ext>
            </a:extLst>
          </p:cNvPr>
          <p:cNvSpPr txBox="1">
            <a:spLocks noChangeArrowheads="1"/>
          </p:cNvSpPr>
          <p:nvPr/>
        </p:nvSpPr>
        <p:spPr bwMode="auto">
          <a:xfrm>
            <a:off x="3830638" y="4287838"/>
            <a:ext cx="590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H</a:t>
            </a:r>
            <a:r>
              <a:rPr lang="cs-CZ" altLang="cs-CZ" sz="1800" baseline="-25000">
                <a:latin typeface="Times New Roman" panose="02020603050405020304" pitchFamily="18" charset="0"/>
              </a:rPr>
              <a:t>2</a:t>
            </a:r>
            <a:r>
              <a:rPr lang="cs-CZ" altLang="cs-CZ" sz="1800">
                <a:latin typeface="Times New Roman" panose="02020603050405020304" pitchFamily="18" charset="0"/>
              </a:rPr>
              <a:t>O</a:t>
            </a:r>
            <a:endParaRPr lang="cs-CZ" altLang="cs-CZ" sz="2400">
              <a:latin typeface="Times New Roman" panose="02020603050405020304" pitchFamily="18" charset="0"/>
            </a:endParaRPr>
          </a:p>
        </p:txBody>
      </p:sp>
      <p:sp>
        <p:nvSpPr>
          <p:cNvPr id="173072" name="Line 15">
            <a:extLst>
              <a:ext uri="{FF2B5EF4-FFF2-40B4-BE49-F238E27FC236}">
                <a16:creationId xmlns:a16="http://schemas.microsoft.com/office/drawing/2014/main" id="{EDE85E13-A90F-4BC1-938E-640E1F8CDA40}"/>
              </a:ext>
            </a:extLst>
          </p:cNvPr>
          <p:cNvSpPr>
            <a:spLocks noChangeShapeType="1"/>
          </p:cNvSpPr>
          <p:nvPr/>
        </p:nvSpPr>
        <p:spPr bwMode="auto">
          <a:xfrm>
            <a:off x="4475163" y="4432300"/>
            <a:ext cx="889000" cy="1588"/>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3" name="Text Box 16">
            <a:extLst>
              <a:ext uri="{FF2B5EF4-FFF2-40B4-BE49-F238E27FC236}">
                <a16:creationId xmlns:a16="http://schemas.microsoft.com/office/drawing/2014/main" id="{E437D619-4D51-43D9-BF7F-09C3D97AD3E1}"/>
              </a:ext>
            </a:extLst>
          </p:cNvPr>
          <p:cNvSpPr txBox="1">
            <a:spLocks noChangeArrowheads="1"/>
          </p:cNvSpPr>
          <p:nvPr/>
        </p:nvSpPr>
        <p:spPr bwMode="auto">
          <a:xfrm>
            <a:off x="3400426" y="3884613"/>
            <a:ext cx="1382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Soluty</a:t>
            </a:r>
            <a:endParaRPr lang="cs-CZ" altLang="cs-CZ" sz="2400">
              <a:latin typeface="Times New Roman" panose="02020603050405020304" pitchFamily="18" charset="0"/>
            </a:endParaRPr>
          </a:p>
        </p:txBody>
      </p:sp>
      <p:sp>
        <p:nvSpPr>
          <p:cNvPr id="173074" name="Line 17">
            <a:extLst>
              <a:ext uri="{FF2B5EF4-FFF2-40B4-BE49-F238E27FC236}">
                <a16:creationId xmlns:a16="http://schemas.microsoft.com/office/drawing/2014/main" id="{F07A36DF-12C1-404A-B912-8E4604EFFE5D}"/>
              </a:ext>
            </a:extLst>
          </p:cNvPr>
          <p:cNvSpPr>
            <a:spLocks noChangeShapeType="1"/>
          </p:cNvSpPr>
          <p:nvPr/>
        </p:nvSpPr>
        <p:spPr bwMode="auto">
          <a:xfrm>
            <a:off x="4478339" y="4098925"/>
            <a:ext cx="866775" cy="1588"/>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8" name="Šipka nahoru 17">
            <a:extLst>
              <a:ext uri="{FF2B5EF4-FFF2-40B4-BE49-F238E27FC236}">
                <a16:creationId xmlns:a16="http://schemas.microsoft.com/office/drawing/2014/main" id="{45D63DD6-C37C-48FB-B59A-E8B3CF2553FB}"/>
              </a:ext>
            </a:extLst>
          </p:cNvPr>
          <p:cNvSpPr/>
          <p:nvPr/>
        </p:nvSpPr>
        <p:spPr>
          <a:xfrm rot="13762409">
            <a:off x="7555707" y="4856957"/>
            <a:ext cx="431800" cy="1008063"/>
          </a:xfrm>
          <a:prstGeom prst="up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endParaRPr lang="cs-CZ"/>
          </a:p>
        </p:txBody>
      </p:sp>
      <p:sp>
        <p:nvSpPr>
          <p:cNvPr id="19" name="TextovéPole 18">
            <a:extLst>
              <a:ext uri="{FF2B5EF4-FFF2-40B4-BE49-F238E27FC236}">
                <a16:creationId xmlns:a16="http://schemas.microsoft.com/office/drawing/2014/main" id="{35736C07-1F91-4C24-9519-C91AC8582546}"/>
              </a:ext>
            </a:extLst>
          </p:cNvPr>
          <p:cNvSpPr txBox="1"/>
          <p:nvPr/>
        </p:nvSpPr>
        <p:spPr>
          <a:xfrm>
            <a:off x="4583113" y="5732463"/>
            <a:ext cx="2596160" cy="369332"/>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Hemodynamické</a:t>
            </a:r>
            <a:r>
              <a:rPr lang="cs-CZ" dirty="0"/>
              <a:t> příznaky</a:t>
            </a:r>
          </a:p>
        </p:txBody>
      </p:sp>
      <p:sp>
        <p:nvSpPr>
          <p:cNvPr id="20" name="TextovéPole 19">
            <a:extLst>
              <a:ext uri="{FF2B5EF4-FFF2-40B4-BE49-F238E27FC236}">
                <a16:creationId xmlns:a16="http://schemas.microsoft.com/office/drawing/2014/main" id="{7A227A38-C66B-4576-851A-B87286609EE4}"/>
              </a:ext>
            </a:extLst>
          </p:cNvPr>
          <p:cNvSpPr txBox="1"/>
          <p:nvPr/>
        </p:nvSpPr>
        <p:spPr>
          <a:xfrm>
            <a:off x="7642226" y="1052513"/>
            <a:ext cx="3025775" cy="1477962"/>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eaLnBrk="1" hangingPunct="1">
              <a:buFont typeface="Arial" pitchFamily="34" charset="0"/>
              <a:buChar char="•"/>
              <a:defRPr/>
            </a:pPr>
            <a:r>
              <a:rPr lang="cs-CZ" dirty="0"/>
              <a:t> popáleniny</a:t>
            </a:r>
          </a:p>
          <a:p>
            <a:pPr eaLnBrk="1" hangingPunct="1">
              <a:buFont typeface="Arial" pitchFamily="34" charset="0"/>
              <a:buChar char="•"/>
              <a:defRPr/>
            </a:pPr>
            <a:r>
              <a:rPr lang="cs-CZ" dirty="0"/>
              <a:t> po punkci ascitu</a:t>
            </a:r>
          </a:p>
          <a:p>
            <a:pPr eaLnBrk="1" hangingPunct="1">
              <a:buFont typeface="Arial" pitchFamily="34" charset="0"/>
              <a:buChar char="•"/>
              <a:defRPr/>
            </a:pPr>
            <a:r>
              <a:rPr lang="cs-CZ" dirty="0"/>
              <a:t> po úniku vody do třetího prostoru (např. do střeva při paralytickém </a:t>
            </a:r>
            <a:r>
              <a:rPr lang="cs-CZ" dirty="0" err="1"/>
              <a:t>lleu</a:t>
            </a:r>
            <a:r>
              <a:rPr lang="cs-CZ" dirty="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checkerboard(across)">
                                      <p:cBhvr>
                                        <p:cTn id="7" dur="500"/>
                                        <p:tgtEl>
                                          <p:spTgt spid="20"/>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checkerboard(across)">
                                      <p:cBhvr>
                                        <p:cTn id="10" dur="500"/>
                                        <p:tgtEl>
                                          <p:spTgt spid="2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checkerboard(across)">
                                      <p:cBhvr>
                                        <p:cTn id="15" dur="500"/>
                                        <p:tgtEl>
                                          <p:spTgt spid="18"/>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checkerboard(across)">
                                      <p:cBhvr>
                                        <p:cTn id="1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9" grpId="0" animBg="1"/>
      <p:bldP spid="20"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a:extLst>
              <a:ext uri="{FF2B5EF4-FFF2-40B4-BE49-F238E27FC236}">
                <a16:creationId xmlns:a16="http://schemas.microsoft.com/office/drawing/2014/main" id="{CE34851A-F0E4-4995-9F32-50E4CE8D09B8}"/>
              </a:ext>
            </a:extLst>
          </p:cNvPr>
          <p:cNvSpPr>
            <a:spLocks noChangeArrowheads="1"/>
          </p:cNvSpPr>
          <p:nvPr/>
        </p:nvSpPr>
        <p:spPr bwMode="auto">
          <a:xfrm>
            <a:off x="1892301" y="407988"/>
            <a:ext cx="8899525" cy="90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a:solidFill>
                  <a:schemeClr val="tx2"/>
                </a:solidFill>
              </a:rPr>
              <a:t>Isoosmolární hyperhydratace</a:t>
            </a:r>
          </a:p>
        </p:txBody>
      </p:sp>
      <p:sp>
        <p:nvSpPr>
          <p:cNvPr id="175107" name="Line 3">
            <a:extLst>
              <a:ext uri="{FF2B5EF4-FFF2-40B4-BE49-F238E27FC236}">
                <a16:creationId xmlns:a16="http://schemas.microsoft.com/office/drawing/2014/main" id="{D6FDF7BA-F1AA-4D6C-80E3-7B6E2E591EA1}"/>
              </a:ext>
            </a:extLst>
          </p:cNvPr>
          <p:cNvSpPr>
            <a:spLocks noChangeShapeType="1"/>
          </p:cNvSpPr>
          <p:nvPr/>
        </p:nvSpPr>
        <p:spPr bwMode="auto">
          <a:xfrm flipH="1">
            <a:off x="4695825" y="2828925"/>
            <a:ext cx="1588" cy="259715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08" name="Line 4">
            <a:extLst>
              <a:ext uri="{FF2B5EF4-FFF2-40B4-BE49-F238E27FC236}">
                <a16:creationId xmlns:a16="http://schemas.microsoft.com/office/drawing/2014/main" id="{A5087C29-D44F-4B65-8904-7B1DA6EC02DC}"/>
              </a:ext>
            </a:extLst>
          </p:cNvPr>
          <p:cNvSpPr>
            <a:spLocks noChangeShapeType="1"/>
          </p:cNvSpPr>
          <p:nvPr/>
        </p:nvSpPr>
        <p:spPr bwMode="auto">
          <a:xfrm flipH="1">
            <a:off x="7015164" y="2978151"/>
            <a:ext cx="7937" cy="2447925"/>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09" name="Text Box 5">
            <a:extLst>
              <a:ext uri="{FF2B5EF4-FFF2-40B4-BE49-F238E27FC236}">
                <a16:creationId xmlns:a16="http://schemas.microsoft.com/office/drawing/2014/main" id="{536F8F28-E165-4362-9028-195428B13D5E}"/>
              </a:ext>
            </a:extLst>
          </p:cNvPr>
          <p:cNvSpPr txBox="1">
            <a:spLocks noChangeArrowheads="1"/>
          </p:cNvSpPr>
          <p:nvPr/>
        </p:nvSpPr>
        <p:spPr bwMode="auto">
          <a:xfrm>
            <a:off x="4454525" y="2805113"/>
            <a:ext cx="234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ECT         ICT</a:t>
            </a:r>
          </a:p>
        </p:txBody>
      </p:sp>
      <p:sp>
        <p:nvSpPr>
          <p:cNvPr id="175110" name="Line 6">
            <a:extLst>
              <a:ext uri="{FF2B5EF4-FFF2-40B4-BE49-F238E27FC236}">
                <a16:creationId xmlns:a16="http://schemas.microsoft.com/office/drawing/2014/main" id="{571E846D-E6F6-4DAA-8E88-97F1849650CE}"/>
              </a:ext>
            </a:extLst>
          </p:cNvPr>
          <p:cNvSpPr>
            <a:spLocks noChangeShapeType="1"/>
          </p:cNvSpPr>
          <p:nvPr/>
        </p:nvSpPr>
        <p:spPr bwMode="auto">
          <a:xfrm>
            <a:off x="5319714" y="2878139"/>
            <a:ext cx="9525" cy="2547937"/>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11" name="Text Box 7">
            <a:extLst>
              <a:ext uri="{FF2B5EF4-FFF2-40B4-BE49-F238E27FC236}">
                <a16:creationId xmlns:a16="http://schemas.microsoft.com/office/drawing/2014/main" id="{7C361BF6-675A-4636-92C4-0B9031673F26}"/>
              </a:ext>
            </a:extLst>
          </p:cNvPr>
          <p:cNvSpPr txBox="1">
            <a:spLocks noChangeArrowheads="1"/>
          </p:cNvSpPr>
          <p:nvPr/>
        </p:nvSpPr>
        <p:spPr bwMode="auto">
          <a:xfrm>
            <a:off x="7177089" y="3487739"/>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Výchozí stav</a:t>
            </a:r>
            <a:endParaRPr lang="cs-CZ" altLang="cs-CZ" sz="2400">
              <a:latin typeface="Times New Roman" panose="02020603050405020304" pitchFamily="18" charset="0"/>
            </a:endParaRPr>
          </a:p>
        </p:txBody>
      </p:sp>
      <p:sp>
        <p:nvSpPr>
          <p:cNvPr id="175112" name="Rectangle 8" descr="20%">
            <a:extLst>
              <a:ext uri="{FF2B5EF4-FFF2-40B4-BE49-F238E27FC236}">
                <a16:creationId xmlns:a16="http://schemas.microsoft.com/office/drawing/2014/main" id="{C4CEBC55-93F9-4F6A-9467-34CCDAB63BC5}"/>
              </a:ext>
            </a:extLst>
          </p:cNvPr>
          <p:cNvSpPr>
            <a:spLocks noChangeArrowheads="1"/>
          </p:cNvSpPr>
          <p:nvPr/>
        </p:nvSpPr>
        <p:spPr bwMode="auto">
          <a:xfrm>
            <a:off x="4692651" y="3387726"/>
            <a:ext cx="638175"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113" name="Rectangle 9" descr="20%">
            <a:extLst>
              <a:ext uri="{FF2B5EF4-FFF2-40B4-BE49-F238E27FC236}">
                <a16:creationId xmlns:a16="http://schemas.microsoft.com/office/drawing/2014/main" id="{9CA60943-25F8-4F58-9F6E-C262892C4E67}"/>
              </a:ext>
            </a:extLst>
          </p:cNvPr>
          <p:cNvSpPr>
            <a:spLocks noChangeArrowheads="1"/>
          </p:cNvSpPr>
          <p:nvPr/>
        </p:nvSpPr>
        <p:spPr bwMode="auto">
          <a:xfrm>
            <a:off x="5334001" y="3387726"/>
            <a:ext cx="1681163"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114" name="Text Box 10">
            <a:extLst>
              <a:ext uri="{FF2B5EF4-FFF2-40B4-BE49-F238E27FC236}">
                <a16:creationId xmlns:a16="http://schemas.microsoft.com/office/drawing/2014/main" id="{F0752B2F-DFA5-4448-80A0-C98315B3EE46}"/>
              </a:ext>
            </a:extLst>
          </p:cNvPr>
          <p:cNvSpPr txBox="1">
            <a:spLocks noChangeArrowheads="1"/>
          </p:cNvSpPr>
          <p:nvPr/>
        </p:nvSpPr>
        <p:spPr bwMode="auto">
          <a:xfrm>
            <a:off x="3124201" y="1444537"/>
            <a:ext cx="36607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Příčina:</a:t>
            </a:r>
            <a:r>
              <a:rPr lang="cs-CZ" altLang="cs-CZ" sz="2400">
                <a:latin typeface="Times New Roman" panose="02020603050405020304" pitchFamily="18" charset="0"/>
              </a:rPr>
              <a:t> retence isotonické tekutiny (stejná retence vody a solutů)</a:t>
            </a:r>
          </a:p>
        </p:txBody>
      </p:sp>
      <p:sp>
        <p:nvSpPr>
          <p:cNvPr id="175115" name="Rectangle 11" descr="20%">
            <a:extLst>
              <a:ext uri="{FF2B5EF4-FFF2-40B4-BE49-F238E27FC236}">
                <a16:creationId xmlns:a16="http://schemas.microsoft.com/office/drawing/2014/main" id="{DE9D6667-86D0-4F6B-9BB1-BFC3CDA238D8}"/>
              </a:ext>
            </a:extLst>
          </p:cNvPr>
          <p:cNvSpPr>
            <a:spLocks noChangeArrowheads="1"/>
          </p:cNvSpPr>
          <p:nvPr/>
        </p:nvSpPr>
        <p:spPr bwMode="auto">
          <a:xfrm>
            <a:off x="4573589" y="4449763"/>
            <a:ext cx="815975" cy="671512"/>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116" name="Rectangle 12" descr="20%">
            <a:extLst>
              <a:ext uri="{FF2B5EF4-FFF2-40B4-BE49-F238E27FC236}">
                <a16:creationId xmlns:a16="http://schemas.microsoft.com/office/drawing/2014/main" id="{A2378054-EFFF-443E-AAD4-0D26611BF8FD}"/>
              </a:ext>
            </a:extLst>
          </p:cNvPr>
          <p:cNvSpPr>
            <a:spLocks noChangeArrowheads="1"/>
          </p:cNvSpPr>
          <p:nvPr/>
        </p:nvSpPr>
        <p:spPr bwMode="auto">
          <a:xfrm>
            <a:off x="5321301" y="4441825"/>
            <a:ext cx="1704975" cy="679450"/>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75117" name="Text Box 13">
            <a:extLst>
              <a:ext uri="{FF2B5EF4-FFF2-40B4-BE49-F238E27FC236}">
                <a16:creationId xmlns:a16="http://schemas.microsoft.com/office/drawing/2014/main" id="{4C7B94EC-C196-4594-802C-428FE5E56443}"/>
              </a:ext>
            </a:extLst>
          </p:cNvPr>
          <p:cNvSpPr txBox="1">
            <a:spLocks noChangeArrowheads="1"/>
          </p:cNvSpPr>
          <p:nvPr/>
        </p:nvSpPr>
        <p:spPr bwMode="auto">
          <a:xfrm>
            <a:off x="7315200" y="4114801"/>
            <a:ext cx="2947988"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Retence isotonické tekutiny z ECT nevede k přesunům vody mezi ICT a ECT</a:t>
            </a:r>
            <a:endParaRPr lang="cs-CZ" altLang="cs-CZ" sz="2400">
              <a:latin typeface="Times New Roman" panose="02020603050405020304" pitchFamily="18" charset="0"/>
            </a:endParaRPr>
          </a:p>
        </p:txBody>
      </p:sp>
      <p:sp>
        <p:nvSpPr>
          <p:cNvPr id="175118" name="Text Box 14">
            <a:extLst>
              <a:ext uri="{FF2B5EF4-FFF2-40B4-BE49-F238E27FC236}">
                <a16:creationId xmlns:a16="http://schemas.microsoft.com/office/drawing/2014/main" id="{B5CBAE7B-26A1-44F3-ACB2-F59942828739}"/>
              </a:ext>
            </a:extLst>
          </p:cNvPr>
          <p:cNvSpPr txBox="1">
            <a:spLocks noChangeArrowheads="1"/>
          </p:cNvSpPr>
          <p:nvPr/>
        </p:nvSpPr>
        <p:spPr bwMode="auto">
          <a:xfrm>
            <a:off x="3025775" y="4837113"/>
            <a:ext cx="590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H</a:t>
            </a:r>
            <a:r>
              <a:rPr lang="cs-CZ" altLang="cs-CZ" sz="1800" baseline="-25000">
                <a:latin typeface="Times New Roman" panose="02020603050405020304" pitchFamily="18" charset="0"/>
              </a:rPr>
              <a:t>2</a:t>
            </a:r>
            <a:r>
              <a:rPr lang="cs-CZ" altLang="cs-CZ" sz="1800">
                <a:latin typeface="Times New Roman" panose="02020603050405020304" pitchFamily="18" charset="0"/>
              </a:rPr>
              <a:t>O</a:t>
            </a:r>
            <a:endParaRPr lang="cs-CZ" altLang="cs-CZ" sz="2400">
              <a:latin typeface="Times New Roman" panose="02020603050405020304" pitchFamily="18" charset="0"/>
            </a:endParaRPr>
          </a:p>
        </p:txBody>
      </p:sp>
      <p:sp>
        <p:nvSpPr>
          <p:cNvPr id="175119" name="Line 15">
            <a:extLst>
              <a:ext uri="{FF2B5EF4-FFF2-40B4-BE49-F238E27FC236}">
                <a16:creationId xmlns:a16="http://schemas.microsoft.com/office/drawing/2014/main" id="{71059E9C-185C-49D4-8F45-3B76B420DFEC}"/>
              </a:ext>
            </a:extLst>
          </p:cNvPr>
          <p:cNvSpPr>
            <a:spLocks noChangeShapeType="1"/>
          </p:cNvSpPr>
          <p:nvPr/>
        </p:nvSpPr>
        <p:spPr bwMode="auto">
          <a:xfrm>
            <a:off x="3670300" y="4981575"/>
            <a:ext cx="889000" cy="15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5120" name="Text Box 16">
            <a:extLst>
              <a:ext uri="{FF2B5EF4-FFF2-40B4-BE49-F238E27FC236}">
                <a16:creationId xmlns:a16="http://schemas.microsoft.com/office/drawing/2014/main" id="{23A7A5CA-00B2-44C2-8ABE-6380D0470A07}"/>
              </a:ext>
            </a:extLst>
          </p:cNvPr>
          <p:cNvSpPr txBox="1">
            <a:spLocks noChangeArrowheads="1"/>
          </p:cNvSpPr>
          <p:nvPr/>
        </p:nvSpPr>
        <p:spPr bwMode="auto">
          <a:xfrm>
            <a:off x="2595563" y="4433888"/>
            <a:ext cx="13827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Soluty</a:t>
            </a:r>
            <a:endParaRPr lang="cs-CZ" altLang="cs-CZ" sz="2400">
              <a:latin typeface="Times New Roman" panose="02020603050405020304" pitchFamily="18" charset="0"/>
            </a:endParaRPr>
          </a:p>
        </p:txBody>
      </p:sp>
      <p:sp>
        <p:nvSpPr>
          <p:cNvPr id="175121" name="Line 17">
            <a:extLst>
              <a:ext uri="{FF2B5EF4-FFF2-40B4-BE49-F238E27FC236}">
                <a16:creationId xmlns:a16="http://schemas.microsoft.com/office/drawing/2014/main" id="{7F4CE94E-461C-4AB8-9107-C20DC6CD7862}"/>
              </a:ext>
            </a:extLst>
          </p:cNvPr>
          <p:cNvSpPr>
            <a:spLocks noChangeShapeType="1"/>
          </p:cNvSpPr>
          <p:nvPr/>
        </p:nvSpPr>
        <p:spPr bwMode="auto">
          <a:xfrm>
            <a:off x="3695701" y="4648200"/>
            <a:ext cx="866775" cy="15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Šipka doprava 18">
            <a:extLst>
              <a:ext uri="{FF2B5EF4-FFF2-40B4-BE49-F238E27FC236}">
                <a16:creationId xmlns:a16="http://schemas.microsoft.com/office/drawing/2014/main" id="{C0303189-895F-4BAA-B0F9-C5F5882131FF}"/>
              </a:ext>
            </a:extLst>
          </p:cNvPr>
          <p:cNvSpPr/>
          <p:nvPr/>
        </p:nvSpPr>
        <p:spPr>
          <a:xfrm flipH="1">
            <a:off x="6959601" y="1592263"/>
            <a:ext cx="720725" cy="431800"/>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endParaRPr lang="cs-CZ"/>
          </a:p>
        </p:txBody>
      </p:sp>
      <p:sp>
        <p:nvSpPr>
          <p:cNvPr id="20" name="TextovéPole 19">
            <a:extLst>
              <a:ext uri="{FF2B5EF4-FFF2-40B4-BE49-F238E27FC236}">
                <a16:creationId xmlns:a16="http://schemas.microsoft.com/office/drawing/2014/main" id="{2F9508E1-8F65-40C8-83E2-10F65532CDFA}"/>
              </a:ext>
            </a:extLst>
          </p:cNvPr>
          <p:cNvSpPr txBox="1"/>
          <p:nvPr/>
        </p:nvSpPr>
        <p:spPr>
          <a:xfrm>
            <a:off x="7642226" y="1303338"/>
            <a:ext cx="3025775" cy="1200150"/>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eaLnBrk="1" hangingPunct="1">
              <a:buFont typeface="Arial" pitchFamily="34" charset="0"/>
              <a:buChar char="•"/>
              <a:defRPr/>
            </a:pPr>
            <a:r>
              <a:rPr lang="cs-CZ" dirty="0"/>
              <a:t>selhání srdce</a:t>
            </a:r>
          </a:p>
          <a:p>
            <a:pPr eaLnBrk="1" hangingPunct="1">
              <a:buFont typeface="Arial" pitchFamily="34" charset="0"/>
              <a:buChar char="•"/>
              <a:defRPr/>
            </a:pPr>
            <a:r>
              <a:rPr lang="cs-CZ" dirty="0"/>
              <a:t> cirhóza</a:t>
            </a:r>
          </a:p>
          <a:p>
            <a:pPr eaLnBrk="1" hangingPunct="1">
              <a:buFont typeface="Arial" pitchFamily="34" charset="0"/>
              <a:buChar char="•"/>
              <a:defRPr/>
            </a:pPr>
            <a:r>
              <a:rPr lang="cs-CZ" dirty="0"/>
              <a:t> nefrotický syndrom</a:t>
            </a:r>
          </a:p>
          <a:p>
            <a:pPr eaLnBrk="1" hangingPunct="1">
              <a:buFont typeface="Arial" pitchFamily="34" charset="0"/>
              <a:buChar char="•"/>
              <a:defRPr/>
            </a:pPr>
            <a:r>
              <a:rPr lang="cs-CZ" dirty="0"/>
              <a:t> poruchy ledvin,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checkerboard(across)">
                                      <p:cBhvr>
                                        <p:cTn id="7" dur="500"/>
                                        <p:tgtEl>
                                          <p:spTgt spid="20"/>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checkerboard(across)">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154" name="Group 2">
            <a:extLst>
              <a:ext uri="{FF2B5EF4-FFF2-40B4-BE49-F238E27FC236}">
                <a16:creationId xmlns:a16="http://schemas.microsoft.com/office/drawing/2014/main" id="{3955A6DB-97BF-4CE5-A6B5-C58D1F1A7850}"/>
              </a:ext>
            </a:extLst>
          </p:cNvPr>
          <p:cNvGrpSpPr>
            <a:grpSpLocks/>
          </p:cNvGrpSpPr>
          <p:nvPr/>
        </p:nvGrpSpPr>
        <p:grpSpPr bwMode="auto">
          <a:xfrm>
            <a:off x="7373938" y="2622551"/>
            <a:ext cx="1035050" cy="1173163"/>
            <a:chOff x="977" y="1789"/>
            <a:chExt cx="652" cy="739"/>
          </a:xfrm>
        </p:grpSpPr>
        <p:sp>
          <p:nvSpPr>
            <p:cNvPr id="177238" name="Freeform 3">
              <a:extLst>
                <a:ext uri="{FF2B5EF4-FFF2-40B4-BE49-F238E27FC236}">
                  <a16:creationId xmlns:a16="http://schemas.microsoft.com/office/drawing/2014/main" id="{9E79A8D5-8451-4B07-BC1B-D690EF59C0DA}"/>
                </a:ext>
              </a:extLst>
            </p:cNvPr>
            <p:cNvSpPr>
              <a:spLocks/>
            </p:cNvSpPr>
            <p:nvPr/>
          </p:nvSpPr>
          <p:spPr bwMode="auto">
            <a:xfrm rot="-2437266">
              <a:off x="1198" y="1789"/>
              <a:ext cx="409" cy="404"/>
            </a:xfrm>
            <a:custGeom>
              <a:avLst/>
              <a:gdLst>
                <a:gd name="T0" fmla="*/ 0 w 2843"/>
                <a:gd name="T1" fmla="*/ 0 h 3174"/>
                <a:gd name="T2" fmla="*/ 0 w 2843"/>
                <a:gd name="T3" fmla="*/ 0 h 3174"/>
                <a:gd name="T4" fmla="*/ 0 w 2843"/>
                <a:gd name="T5" fmla="*/ 0 h 3174"/>
                <a:gd name="T6" fmla="*/ 0 w 2843"/>
                <a:gd name="T7" fmla="*/ 0 h 3174"/>
                <a:gd name="T8" fmla="*/ 0 w 2843"/>
                <a:gd name="T9" fmla="*/ 0 h 3174"/>
                <a:gd name="T10" fmla="*/ 0 w 2843"/>
                <a:gd name="T11" fmla="*/ 0 h 3174"/>
                <a:gd name="T12" fmla="*/ 0 w 2843"/>
                <a:gd name="T13" fmla="*/ 0 h 3174"/>
                <a:gd name="T14" fmla="*/ 0 w 2843"/>
                <a:gd name="T15" fmla="*/ 0 h 3174"/>
                <a:gd name="T16" fmla="*/ 0 w 2843"/>
                <a:gd name="T17" fmla="*/ 0 h 3174"/>
                <a:gd name="T18" fmla="*/ 0 w 2843"/>
                <a:gd name="T19" fmla="*/ 0 h 3174"/>
                <a:gd name="T20" fmla="*/ 0 w 2843"/>
                <a:gd name="T21" fmla="*/ 0 h 3174"/>
                <a:gd name="T22" fmla="*/ 0 w 2843"/>
                <a:gd name="T23" fmla="*/ 0 h 3174"/>
                <a:gd name="T24" fmla="*/ 0 w 2843"/>
                <a:gd name="T25" fmla="*/ 0 h 3174"/>
                <a:gd name="T26" fmla="*/ 0 w 2843"/>
                <a:gd name="T27" fmla="*/ 0 h 3174"/>
                <a:gd name="T28" fmla="*/ 0 w 2843"/>
                <a:gd name="T29" fmla="*/ 0 h 3174"/>
                <a:gd name="T30" fmla="*/ 0 w 2843"/>
                <a:gd name="T31" fmla="*/ 0 h 3174"/>
                <a:gd name="T32" fmla="*/ 0 w 2843"/>
                <a:gd name="T33" fmla="*/ 0 h 3174"/>
                <a:gd name="T34" fmla="*/ 0 w 2843"/>
                <a:gd name="T35" fmla="*/ 0 h 3174"/>
                <a:gd name="T36" fmla="*/ 0 w 2843"/>
                <a:gd name="T37" fmla="*/ 0 h 3174"/>
                <a:gd name="T38" fmla="*/ 0 w 2843"/>
                <a:gd name="T39" fmla="*/ 0 h 3174"/>
                <a:gd name="T40" fmla="*/ 0 w 2843"/>
                <a:gd name="T41" fmla="*/ 0 h 3174"/>
                <a:gd name="T42" fmla="*/ 0 w 2843"/>
                <a:gd name="T43" fmla="*/ 0 h 3174"/>
                <a:gd name="T44" fmla="*/ 0 w 2843"/>
                <a:gd name="T45" fmla="*/ 0 h 3174"/>
                <a:gd name="T46" fmla="*/ 0 w 2843"/>
                <a:gd name="T47" fmla="*/ 0 h 3174"/>
                <a:gd name="T48" fmla="*/ 0 w 2843"/>
                <a:gd name="T49" fmla="*/ 0 h 3174"/>
                <a:gd name="T50" fmla="*/ 0 w 2843"/>
                <a:gd name="T51" fmla="*/ 0 h 3174"/>
                <a:gd name="T52" fmla="*/ 0 w 2843"/>
                <a:gd name="T53" fmla="*/ 0 h 3174"/>
                <a:gd name="T54" fmla="*/ 0 w 2843"/>
                <a:gd name="T55" fmla="*/ 0 h 3174"/>
                <a:gd name="T56" fmla="*/ 0 w 2843"/>
                <a:gd name="T57" fmla="*/ 0 h 3174"/>
                <a:gd name="T58" fmla="*/ 0 w 2843"/>
                <a:gd name="T59" fmla="*/ 0 h 3174"/>
                <a:gd name="T60" fmla="*/ 0 w 2843"/>
                <a:gd name="T61" fmla="*/ 0 h 3174"/>
                <a:gd name="T62" fmla="*/ 0 w 2843"/>
                <a:gd name="T63" fmla="*/ 0 h 3174"/>
                <a:gd name="T64" fmla="*/ 0 w 2843"/>
                <a:gd name="T65" fmla="*/ 0 h 3174"/>
                <a:gd name="T66" fmla="*/ 0 w 2843"/>
                <a:gd name="T67" fmla="*/ 0 h 3174"/>
                <a:gd name="T68" fmla="*/ 0 w 2843"/>
                <a:gd name="T69" fmla="*/ 0 h 3174"/>
                <a:gd name="T70" fmla="*/ 0 w 2843"/>
                <a:gd name="T71" fmla="*/ 0 h 3174"/>
                <a:gd name="T72" fmla="*/ 0 w 2843"/>
                <a:gd name="T73" fmla="*/ 0 h 3174"/>
                <a:gd name="T74" fmla="*/ 0 w 2843"/>
                <a:gd name="T75" fmla="*/ 0 h 3174"/>
                <a:gd name="T76" fmla="*/ 0 w 2843"/>
                <a:gd name="T77" fmla="*/ 0 h 3174"/>
                <a:gd name="T78" fmla="*/ 0 w 2843"/>
                <a:gd name="T79" fmla="*/ 0 h 31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43"/>
                <a:gd name="T121" fmla="*/ 0 h 3174"/>
                <a:gd name="T122" fmla="*/ 2843 w 2843"/>
                <a:gd name="T123" fmla="*/ 3174 h 31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43" h="3174">
                  <a:moveTo>
                    <a:pt x="1" y="403"/>
                  </a:moveTo>
                  <a:lnTo>
                    <a:pt x="11" y="376"/>
                  </a:lnTo>
                  <a:lnTo>
                    <a:pt x="36" y="354"/>
                  </a:lnTo>
                  <a:lnTo>
                    <a:pt x="77" y="328"/>
                  </a:lnTo>
                  <a:lnTo>
                    <a:pt x="190" y="288"/>
                  </a:lnTo>
                  <a:lnTo>
                    <a:pt x="276" y="262"/>
                  </a:lnTo>
                  <a:lnTo>
                    <a:pt x="374" y="234"/>
                  </a:lnTo>
                  <a:lnTo>
                    <a:pt x="486" y="202"/>
                  </a:lnTo>
                  <a:lnTo>
                    <a:pt x="552" y="163"/>
                  </a:lnTo>
                  <a:lnTo>
                    <a:pt x="621" y="135"/>
                  </a:lnTo>
                  <a:lnTo>
                    <a:pt x="710" y="107"/>
                  </a:lnTo>
                  <a:lnTo>
                    <a:pt x="796" y="83"/>
                  </a:lnTo>
                  <a:lnTo>
                    <a:pt x="901" y="58"/>
                  </a:lnTo>
                  <a:lnTo>
                    <a:pt x="1024" y="40"/>
                  </a:lnTo>
                  <a:lnTo>
                    <a:pt x="1158" y="20"/>
                  </a:lnTo>
                  <a:lnTo>
                    <a:pt x="1301" y="8"/>
                  </a:lnTo>
                  <a:lnTo>
                    <a:pt x="1431" y="1"/>
                  </a:lnTo>
                  <a:lnTo>
                    <a:pt x="1558" y="0"/>
                  </a:lnTo>
                  <a:lnTo>
                    <a:pt x="1680" y="1"/>
                  </a:lnTo>
                  <a:lnTo>
                    <a:pt x="1816" y="11"/>
                  </a:lnTo>
                  <a:lnTo>
                    <a:pt x="1944" y="23"/>
                  </a:lnTo>
                  <a:lnTo>
                    <a:pt x="2051" y="37"/>
                  </a:lnTo>
                  <a:lnTo>
                    <a:pt x="2156" y="55"/>
                  </a:lnTo>
                  <a:lnTo>
                    <a:pt x="2259" y="75"/>
                  </a:lnTo>
                  <a:lnTo>
                    <a:pt x="2359" y="101"/>
                  </a:lnTo>
                  <a:lnTo>
                    <a:pt x="2442" y="127"/>
                  </a:lnTo>
                  <a:lnTo>
                    <a:pt x="2528" y="158"/>
                  </a:lnTo>
                  <a:lnTo>
                    <a:pt x="2611" y="199"/>
                  </a:lnTo>
                  <a:lnTo>
                    <a:pt x="2675" y="235"/>
                  </a:lnTo>
                  <a:lnTo>
                    <a:pt x="2742" y="283"/>
                  </a:lnTo>
                  <a:lnTo>
                    <a:pt x="2793" y="335"/>
                  </a:lnTo>
                  <a:lnTo>
                    <a:pt x="2825" y="383"/>
                  </a:lnTo>
                  <a:lnTo>
                    <a:pt x="2843" y="437"/>
                  </a:lnTo>
                  <a:lnTo>
                    <a:pt x="2843" y="485"/>
                  </a:lnTo>
                  <a:lnTo>
                    <a:pt x="2829" y="534"/>
                  </a:lnTo>
                  <a:lnTo>
                    <a:pt x="2799" y="585"/>
                  </a:lnTo>
                  <a:lnTo>
                    <a:pt x="2753" y="632"/>
                  </a:lnTo>
                  <a:lnTo>
                    <a:pt x="2712" y="665"/>
                  </a:lnTo>
                  <a:lnTo>
                    <a:pt x="2712" y="2763"/>
                  </a:lnTo>
                  <a:lnTo>
                    <a:pt x="2697" y="2805"/>
                  </a:lnTo>
                  <a:lnTo>
                    <a:pt x="2671" y="2857"/>
                  </a:lnTo>
                  <a:lnTo>
                    <a:pt x="2629" y="2904"/>
                  </a:lnTo>
                  <a:lnTo>
                    <a:pt x="2583" y="2946"/>
                  </a:lnTo>
                  <a:lnTo>
                    <a:pt x="2530" y="2977"/>
                  </a:lnTo>
                  <a:lnTo>
                    <a:pt x="2484" y="3002"/>
                  </a:lnTo>
                  <a:lnTo>
                    <a:pt x="2431" y="3029"/>
                  </a:lnTo>
                  <a:lnTo>
                    <a:pt x="2364" y="3054"/>
                  </a:lnTo>
                  <a:lnTo>
                    <a:pt x="2291" y="3076"/>
                  </a:lnTo>
                  <a:lnTo>
                    <a:pt x="2204" y="3102"/>
                  </a:lnTo>
                  <a:lnTo>
                    <a:pt x="2131" y="3117"/>
                  </a:lnTo>
                  <a:lnTo>
                    <a:pt x="2052" y="3133"/>
                  </a:lnTo>
                  <a:lnTo>
                    <a:pt x="1970" y="3148"/>
                  </a:lnTo>
                  <a:lnTo>
                    <a:pt x="1867" y="3159"/>
                  </a:lnTo>
                  <a:lnTo>
                    <a:pt x="1789" y="3164"/>
                  </a:lnTo>
                  <a:lnTo>
                    <a:pt x="1674" y="3174"/>
                  </a:lnTo>
                  <a:lnTo>
                    <a:pt x="1581" y="3174"/>
                  </a:lnTo>
                  <a:lnTo>
                    <a:pt x="1472" y="3174"/>
                  </a:lnTo>
                  <a:lnTo>
                    <a:pt x="1352" y="3169"/>
                  </a:lnTo>
                  <a:lnTo>
                    <a:pt x="1278" y="3164"/>
                  </a:lnTo>
                  <a:lnTo>
                    <a:pt x="1187" y="3154"/>
                  </a:lnTo>
                  <a:lnTo>
                    <a:pt x="1103" y="3137"/>
                  </a:lnTo>
                  <a:lnTo>
                    <a:pt x="994" y="3117"/>
                  </a:lnTo>
                  <a:lnTo>
                    <a:pt x="915" y="3102"/>
                  </a:lnTo>
                  <a:lnTo>
                    <a:pt x="811" y="3070"/>
                  </a:lnTo>
                  <a:lnTo>
                    <a:pt x="729" y="3045"/>
                  </a:lnTo>
                  <a:lnTo>
                    <a:pt x="657" y="3013"/>
                  </a:lnTo>
                  <a:lnTo>
                    <a:pt x="595" y="2977"/>
                  </a:lnTo>
                  <a:lnTo>
                    <a:pt x="543" y="2946"/>
                  </a:lnTo>
                  <a:lnTo>
                    <a:pt x="490" y="2904"/>
                  </a:lnTo>
                  <a:lnTo>
                    <a:pt x="455" y="2857"/>
                  </a:lnTo>
                  <a:lnTo>
                    <a:pt x="429" y="2800"/>
                  </a:lnTo>
                  <a:lnTo>
                    <a:pt x="418" y="2758"/>
                  </a:lnTo>
                  <a:lnTo>
                    <a:pt x="407" y="2718"/>
                  </a:lnTo>
                  <a:lnTo>
                    <a:pt x="407" y="1097"/>
                  </a:lnTo>
                  <a:lnTo>
                    <a:pt x="154" y="600"/>
                  </a:lnTo>
                  <a:lnTo>
                    <a:pt x="72" y="526"/>
                  </a:lnTo>
                  <a:lnTo>
                    <a:pt x="45" y="502"/>
                  </a:lnTo>
                  <a:lnTo>
                    <a:pt x="20" y="480"/>
                  </a:lnTo>
                  <a:lnTo>
                    <a:pt x="4" y="451"/>
                  </a:lnTo>
                  <a:lnTo>
                    <a:pt x="0" y="424"/>
                  </a:lnTo>
                  <a:lnTo>
                    <a:pt x="1" y="40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7239" name="Group 4">
              <a:extLst>
                <a:ext uri="{FF2B5EF4-FFF2-40B4-BE49-F238E27FC236}">
                  <a16:creationId xmlns:a16="http://schemas.microsoft.com/office/drawing/2014/main" id="{5EF2DF68-6113-4787-B38D-53EF5641158F}"/>
                </a:ext>
              </a:extLst>
            </p:cNvPr>
            <p:cNvGrpSpPr>
              <a:grpSpLocks/>
            </p:cNvGrpSpPr>
            <p:nvPr/>
          </p:nvGrpSpPr>
          <p:grpSpPr bwMode="auto">
            <a:xfrm rot="-2437266">
              <a:off x="1212" y="1797"/>
              <a:ext cx="375" cy="386"/>
              <a:chOff x="2500" y="362"/>
              <a:chExt cx="651" cy="757"/>
            </a:xfrm>
          </p:grpSpPr>
          <p:sp>
            <p:nvSpPr>
              <p:cNvPr id="177246" name="Freeform 5">
                <a:extLst>
                  <a:ext uri="{FF2B5EF4-FFF2-40B4-BE49-F238E27FC236}">
                    <a16:creationId xmlns:a16="http://schemas.microsoft.com/office/drawing/2014/main" id="{3F3704AE-CCCA-4130-93F1-BA22DBA27334}"/>
                  </a:ext>
                </a:extLst>
              </p:cNvPr>
              <p:cNvSpPr>
                <a:spLocks/>
              </p:cNvSpPr>
              <p:nvPr/>
            </p:nvSpPr>
            <p:spPr bwMode="auto">
              <a:xfrm>
                <a:off x="2531" y="482"/>
                <a:ext cx="594" cy="637"/>
              </a:xfrm>
              <a:custGeom>
                <a:avLst/>
                <a:gdLst>
                  <a:gd name="T0" fmla="*/ 0 w 2380"/>
                  <a:gd name="T1" fmla="*/ 0 h 2548"/>
                  <a:gd name="T2" fmla="*/ 0 w 2380"/>
                  <a:gd name="T3" fmla="*/ 1 h 2548"/>
                  <a:gd name="T4" fmla="*/ 0 w 2380"/>
                  <a:gd name="T5" fmla="*/ 2 h 2548"/>
                  <a:gd name="T6" fmla="*/ 0 w 2380"/>
                  <a:gd name="T7" fmla="*/ 2 h 2548"/>
                  <a:gd name="T8" fmla="*/ 0 w 2380"/>
                  <a:gd name="T9" fmla="*/ 2 h 2548"/>
                  <a:gd name="T10" fmla="*/ 0 w 2380"/>
                  <a:gd name="T11" fmla="*/ 2 h 2548"/>
                  <a:gd name="T12" fmla="*/ 0 w 2380"/>
                  <a:gd name="T13" fmla="*/ 2 h 2548"/>
                  <a:gd name="T14" fmla="*/ 0 w 2380"/>
                  <a:gd name="T15" fmla="*/ 2 h 2548"/>
                  <a:gd name="T16" fmla="*/ 0 w 2380"/>
                  <a:gd name="T17" fmla="*/ 2 h 2548"/>
                  <a:gd name="T18" fmla="*/ 0 w 2380"/>
                  <a:gd name="T19" fmla="*/ 3 h 2548"/>
                  <a:gd name="T20" fmla="*/ 0 w 2380"/>
                  <a:gd name="T21" fmla="*/ 3 h 2548"/>
                  <a:gd name="T22" fmla="*/ 0 w 2380"/>
                  <a:gd name="T23" fmla="*/ 3 h 2548"/>
                  <a:gd name="T24" fmla="*/ 1 w 2380"/>
                  <a:gd name="T25" fmla="*/ 3 h 2548"/>
                  <a:gd name="T26" fmla="*/ 1 w 2380"/>
                  <a:gd name="T27" fmla="*/ 3 h 2548"/>
                  <a:gd name="T28" fmla="*/ 1 w 2380"/>
                  <a:gd name="T29" fmla="*/ 3 h 2548"/>
                  <a:gd name="T30" fmla="*/ 1 w 2380"/>
                  <a:gd name="T31" fmla="*/ 3 h 2548"/>
                  <a:gd name="T32" fmla="*/ 1 w 2380"/>
                  <a:gd name="T33" fmla="*/ 3 h 2548"/>
                  <a:gd name="T34" fmla="*/ 1 w 2380"/>
                  <a:gd name="T35" fmla="*/ 3 h 2548"/>
                  <a:gd name="T36" fmla="*/ 1 w 2380"/>
                  <a:gd name="T37" fmla="*/ 3 h 2548"/>
                  <a:gd name="T38" fmla="*/ 1 w 2380"/>
                  <a:gd name="T39" fmla="*/ 3 h 2548"/>
                  <a:gd name="T40" fmla="*/ 1 w 2380"/>
                  <a:gd name="T41" fmla="*/ 3 h 2548"/>
                  <a:gd name="T42" fmla="*/ 1 w 2380"/>
                  <a:gd name="T43" fmla="*/ 3 h 2548"/>
                  <a:gd name="T44" fmla="*/ 1 w 2380"/>
                  <a:gd name="T45" fmla="*/ 3 h 2548"/>
                  <a:gd name="T46" fmla="*/ 2 w 2380"/>
                  <a:gd name="T47" fmla="*/ 3 h 2548"/>
                  <a:gd name="T48" fmla="*/ 2 w 2380"/>
                  <a:gd name="T49" fmla="*/ 3 h 2548"/>
                  <a:gd name="T50" fmla="*/ 2 w 2380"/>
                  <a:gd name="T51" fmla="*/ 3 h 2548"/>
                  <a:gd name="T52" fmla="*/ 2 w 2380"/>
                  <a:gd name="T53" fmla="*/ 3 h 2548"/>
                  <a:gd name="T54" fmla="*/ 2 w 2380"/>
                  <a:gd name="T55" fmla="*/ 3 h 2548"/>
                  <a:gd name="T56" fmla="*/ 2 w 2380"/>
                  <a:gd name="T57" fmla="*/ 3 h 2548"/>
                  <a:gd name="T58" fmla="*/ 2 w 2380"/>
                  <a:gd name="T59" fmla="*/ 2 h 2548"/>
                  <a:gd name="T60" fmla="*/ 2 w 2380"/>
                  <a:gd name="T61" fmla="*/ 2 h 2548"/>
                  <a:gd name="T62" fmla="*/ 2 w 2380"/>
                  <a:gd name="T63" fmla="*/ 2 h 2548"/>
                  <a:gd name="T64" fmla="*/ 2 w 2380"/>
                  <a:gd name="T65" fmla="*/ 2 h 2548"/>
                  <a:gd name="T66" fmla="*/ 2 w 2380"/>
                  <a:gd name="T67" fmla="*/ 2 h 2548"/>
                  <a:gd name="T68" fmla="*/ 2 w 2380"/>
                  <a:gd name="T69" fmla="*/ 2 h 2548"/>
                  <a:gd name="T70" fmla="*/ 2 w 2380"/>
                  <a:gd name="T71" fmla="*/ 2 h 2548"/>
                  <a:gd name="T72" fmla="*/ 2 w 2380"/>
                  <a:gd name="T73" fmla="*/ 0 h 2548"/>
                  <a:gd name="T74" fmla="*/ 2 w 2380"/>
                  <a:gd name="T75" fmla="*/ 0 h 2548"/>
                  <a:gd name="T76" fmla="*/ 2 w 2380"/>
                  <a:gd name="T77" fmla="*/ 0 h 2548"/>
                  <a:gd name="T78" fmla="*/ 2 w 2380"/>
                  <a:gd name="T79" fmla="*/ 0 h 2548"/>
                  <a:gd name="T80" fmla="*/ 2 w 2380"/>
                  <a:gd name="T81" fmla="*/ 0 h 2548"/>
                  <a:gd name="T82" fmla="*/ 2 w 2380"/>
                  <a:gd name="T83" fmla="*/ 1 h 2548"/>
                  <a:gd name="T84" fmla="*/ 1 w 2380"/>
                  <a:gd name="T85" fmla="*/ 1 h 2548"/>
                  <a:gd name="T86" fmla="*/ 1 w 2380"/>
                  <a:gd name="T87" fmla="*/ 1 h 2548"/>
                  <a:gd name="T88" fmla="*/ 1 w 2380"/>
                  <a:gd name="T89" fmla="*/ 1 h 2548"/>
                  <a:gd name="T90" fmla="*/ 1 w 2380"/>
                  <a:gd name="T91" fmla="*/ 1 h 2548"/>
                  <a:gd name="T92" fmla="*/ 1 w 2380"/>
                  <a:gd name="T93" fmla="*/ 0 h 2548"/>
                  <a:gd name="T94" fmla="*/ 1 w 2380"/>
                  <a:gd name="T95" fmla="*/ 0 h 2548"/>
                  <a:gd name="T96" fmla="*/ 0 w 2380"/>
                  <a:gd name="T97" fmla="*/ 0 h 2548"/>
                  <a:gd name="T98" fmla="*/ 0 w 2380"/>
                  <a:gd name="T99" fmla="*/ 0 h 2548"/>
                  <a:gd name="T100" fmla="*/ 0 w 2380"/>
                  <a:gd name="T101" fmla="*/ 0 h 2548"/>
                  <a:gd name="T102" fmla="*/ 0 w 2380"/>
                  <a:gd name="T103" fmla="*/ 0 h 2548"/>
                  <a:gd name="T104" fmla="*/ 0 w 2380"/>
                  <a:gd name="T105" fmla="*/ 0 h 2548"/>
                  <a:gd name="T106" fmla="*/ 0 w 2380"/>
                  <a:gd name="T107" fmla="*/ 0 h 2548"/>
                  <a:gd name="T108" fmla="*/ 0 w 2380"/>
                  <a:gd name="T109" fmla="*/ 0 h 2548"/>
                  <a:gd name="T110" fmla="*/ 0 w 2380"/>
                  <a:gd name="T111" fmla="*/ 0 h 2548"/>
                  <a:gd name="T112" fmla="*/ 0 w 2380"/>
                  <a:gd name="T113" fmla="*/ 0 h 2548"/>
                  <a:gd name="T114" fmla="*/ 0 w 2380"/>
                  <a:gd name="T115" fmla="*/ 0 h 2548"/>
                  <a:gd name="T116" fmla="*/ 0 w 2380"/>
                  <a:gd name="T117" fmla="*/ 0 h 2548"/>
                  <a:gd name="T118" fmla="*/ 0 w 2380"/>
                  <a:gd name="T119" fmla="*/ 0 h 2548"/>
                  <a:gd name="T120" fmla="*/ 0 w 2380"/>
                  <a:gd name="T121" fmla="*/ 0 h 25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80"/>
                  <a:gd name="T184" fmla="*/ 0 h 2548"/>
                  <a:gd name="T185" fmla="*/ 2380 w 2380"/>
                  <a:gd name="T186" fmla="*/ 2548 h 25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80" h="2548">
                    <a:moveTo>
                      <a:pt x="0" y="0"/>
                    </a:moveTo>
                    <a:lnTo>
                      <a:pt x="269" y="496"/>
                    </a:lnTo>
                    <a:lnTo>
                      <a:pt x="269" y="2158"/>
                    </a:lnTo>
                    <a:lnTo>
                      <a:pt x="284" y="2225"/>
                    </a:lnTo>
                    <a:lnTo>
                      <a:pt x="304" y="2263"/>
                    </a:lnTo>
                    <a:lnTo>
                      <a:pt x="329" y="2304"/>
                    </a:lnTo>
                    <a:lnTo>
                      <a:pt x="361" y="2324"/>
                    </a:lnTo>
                    <a:lnTo>
                      <a:pt x="408" y="2361"/>
                    </a:lnTo>
                    <a:lnTo>
                      <a:pt x="460" y="2387"/>
                    </a:lnTo>
                    <a:lnTo>
                      <a:pt x="517" y="2413"/>
                    </a:lnTo>
                    <a:lnTo>
                      <a:pt x="590" y="2438"/>
                    </a:lnTo>
                    <a:lnTo>
                      <a:pt x="662" y="2465"/>
                    </a:lnTo>
                    <a:lnTo>
                      <a:pt x="731" y="2483"/>
                    </a:lnTo>
                    <a:lnTo>
                      <a:pt x="817" y="2501"/>
                    </a:lnTo>
                    <a:lnTo>
                      <a:pt x="902" y="2517"/>
                    </a:lnTo>
                    <a:lnTo>
                      <a:pt x="981" y="2528"/>
                    </a:lnTo>
                    <a:lnTo>
                      <a:pt x="1057" y="2537"/>
                    </a:lnTo>
                    <a:lnTo>
                      <a:pt x="1145" y="2543"/>
                    </a:lnTo>
                    <a:lnTo>
                      <a:pt x="1240" y="2548"/>
                    </a:lnTo>
                    <a:lnTo>
                      <a:pt x="1349" y="2548"/>
                    </a:lnTo>
                    <a:lnTo>
                      <a:pt x="1458" y="2543"/>
                    </a:lnTo>
                    <a:lnTo>
                      <a:pt x="1561" y="2537"/>
                    </a:lnTo>
                    <a:lnTo>
                      <a:pt x="1659" y="2528"/>
                    </a:lnTo>
                    <a:lnTo>
                      <a:pt x="1759" y="2514"/>
                    </a:lnTo>
                    <a:lnTo>
                      <a:pt x="1831" y="2501"/>
                    </a:lnTo>
                    <a:lnTo>
                      <a:pt x="1923" y="2480"/>
                    </a:lnTo>
                    <a:lnTo>
                      <a:pt x="1996" y="2458"/>
                    </a:lnTo>
                    <a:lnTo>
                      <a:pt x="2063" y="2438"/>
                    </a:lnTo>
                    <a:lnTo>
                      <a:pt x="2131" y="2413"/>
                    </a:lnTo>
                    <a:lnTo>
                      <a:pt x="2193" y="2387"/>
                    </a:lnTo>
                    <a:lnTo>
                      <a:pt x="2241" y="2361"/>
                    </a:lnTo>
                    <a:lnTo>
                      <a:pt x="2286" y="2324"/>
                    </a:lnTo>
                    <a:lnTo>
                      <a:pt x="2317" y="2298"/>
                    </a:lnTo>
                    <a:lnTo>
                      <a:pt x="2345" y="2267"/>
                    </a:lnTo>
                    <a:lnTo>
                      <a:pt x="2371" y="2220"/>
                    </a:lnTo>
                    <a:lnTo>
                      <a:pt x="2380" y="2168"/>
                    </a:lnTo>
                    <a:lnTo>
                      <a:pt x="2380" y="187"/>
                    </a:lnTo>
                    <a:lnTo>
                      <a:pt x="2293" y="228"/>
                    </a:lnTo>
                    <a:lnTo>
                      <a:pt x="2170" y="273"/>
                    </a:lnTo>
                    <a:lnTo>
                      <a:pt x="2039" y="307"/>
                    </a:lnTo>
                    <a:lnTo>
                      <a:pt x="1893" y="341"/>
                    </a:lnTo>
                    <a:lnTo>
                      <a:pt x="1748" y="363"/>
                    </a:lnTo>
                    <a:lnTo>
                      <a:pt x="1592" y="378"/>
                    </a:lnTo>
                    <a:lnTo>
                      <a:pt x="1426" y="388"/>
                    </a:lnTo>
                    <a:lnTo>
                      <a:pt x="1259" y="388"/>
                    </a:lnTo>
                    <a:lnTo>
                      <a:pt x="1080" y="380"/>
                    </a:lnTo>
                    <a:lnTo>
                      <a:pt x="916" y="358"/>
                    </a:lnTo>
                    <a:lnTo>
                      <a:pt x="739" y="333"/>
                    </a:lnTo>
                    <a:lnTo>
                      <a:pt x="575" y="291"/>
                    </a:lnTo>
                    <a:lnTo>
                      <a:pt x="444" y="251"/>
                    </a:lnTo>
                    <a:lnTo>
                      <a:pt x="369" y="218"/>
                    </a:lnTo>
                    <a:lnTo>
                      <a:pt x="310" y="183"/>
                    </a:lnTo>
                    <a:lnTo>
                      <a:pt x="269" y="151"/>
                    </a:lnTo>
                    <a:lnTo>
                      <a:pt x="234" y="109"/>
                    </a:lnTo>
                    <a:lnTo>
                      <a:pt x="212" y="93"/>
                    </a:lnTo>
                    <a:lnTo>
                      <a:pt x="180" y="72"/>
                    </a:lnTo>
                    <a:lnTo>
                      <a:pt x="153" y="57"/>
                    </a:lnTo>
                    <a:lnTo>
                      <a:pt x="120" y="41"/>
                    </a:lnTo>
                    <a:lnTo>
                      <a:pt x="86" y="27"/>
                    </a:lnTo>
                    <a:lnTo>
                      <a:pt x="48" y="16"/>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47" name="Freeform 6">
                <a:extLst>
                  <a:ext uri="{FF2B5EF4-FFF2-40B4-BE49-F238E27FC236}">
                    <a16:creationId xmlns:a16="http://schemas.microsoft.com/office/drawing/2014/main" id="{CD2EC5A9-207F-4E19-A661-84A0EAE60B30}"/>
                  </a:ext>
                </a:extLst>
              </p:cNvPr>
              <p:cNvSpPr>
                <a:spLocks/>
              </p:cNvSpPr>
              <p:nvPr/>
            </p:nvSpPr>
            <p:spPr bwMode="auto">
              <a:xfrm>
                <a:off x="2500" y="362"/>
                <a:ext cx="651" cy="193"/>
              </a:xfrm>
              <a:custGeom>
                <a:avLst/>
                <a:gdLst>
                  <a:gd name="T0" fmla="*/ 0 w 2602"/>
                  <a:gd name="T1" fmla="*/ 0 h 773"/>
                  <a:gd name="T2" fmla="*/ 0 w 2602"/>
                  <a:gd name="T3" fmla="*/ 0 h 773"/>
                  <a:gd name="T4" fmla="*/ 0 w 2602"/>
                  <a:gd name="T5" fmla="*/ 0 h 773"/>
                  <a:gd name="T6" fmla="*/ 1 w 2602"/>
                  <a:gd name="T7" fmla="*/ 0 h 773"/>
                  <a:gd name="T8" fmla="*/ 1 w 2602"/>
                  <a:gd name="T9" fmla="*/ 0 h 773"/>
                  <a:gd name="T10" fmla="*/ 1 w 2602"/>
                  <a:gd name="T11" fmla="*/ 0 h 773"/>
                  <a:gd name="T12" fmla="*/ 1 w 2602"/>
                  <a:gd name="T13" fmla="*/ 0 h 773"/>
                  <a:gd name="T14" fmla="*/ 1 w 2602"/>
                  <a:gd name="T15" fmla="*/ 0 h 773"/>
                  <a:gd name="T16" fmla="*/ 1 w 2602"/>
                  <a:gd name="T17" fmla="*/ 0 h 773"/>
                  <a:gd name="T18" fmla="*/ 1 w 2602"/>
                  <a:gd name="T19" fmla="*/ 0 h 773"/>
                  <a:gd name="T20" fmla="*/ 2 w 2602"/>
                  <a:gd name="T21" fmla="*/ 0 h 773"/>
                  <a:gd name="T22" fmla="*/ 2 w 2602"/>
                  <a:gd name="T23" fmla="*/ 0 h 773"/>
                  <a:gd name="T24" fmla="*/ 2 w 2602"/>
                  <a:gd name="T25" fmla="*/ 0 h 773"/>
                  <a:gd name="T26" fmla="*/ 2 w 2602"/>
                  <a:gd name="T27" fmla="*/ 0 h 773"/>
                  <a:gd name="T28" fmla="*/ 3 w 2602"/>
                  <a:gd name="T29" fmla="*/ 0 h 773"/>
                  <a:gd name="T30" fmla="*/ 3 w 2602"/>
                  <a:gd name="T31" fmla="*/ 0 h 773"/>
                  <a:gd name="T32" fmla="*/ 3 w 2602"/>
                  <a:gd name="T33" fmla="*/ 0 h 773"/>
                  <a:gd name="T34" fmla="*/ 3 w 2602"/>
                  <a:gd name="T35" fmla="*/ 0 h 773"/>
                  <a:gd name="T36" fmla="*/ 3 w 2602"/>
                  <a:gd name="T37" fmla="*/ 0 h 773"/>
                  <a:gd name="T38" fmla="*/ 3 w 2602"/>
                  <a:gd name="T39" fmla="*/ 0 h 773"/>
                  <a:gd name="T40" fmla="*/ 2 w 2602"/>
                  <a:gd name="T41" fmla="*/ 0 h 773"/>
                  <a:gd name="T42" fmla="*/ 2 w 2602"/>
                  <a:gd name="T43" fmla="*/ 1 h 773"/>
                  <a:gd name="T44" fmla="*/ 2 w 2602"/>
                  <a:gd name="T45" fmla="*/ 1 h 773"/>
                  <a:gd name="T46" fmla="*/ 2 w 2602"/>
                  <a:gd name="T47" fmla="*/ 1 h 773"/>
                  <a:gd name="T48" fmla="*/ 2 w 2602"/>
                  <a:gd name="T49" fmla="*/ 1 h 773"/>
                  <a:gd name="T50" fmla="*/ 1 w 2602"/>
                  <a:gd name="T51" fmla="*/ 1 h 773"/>
                  <a:gd name="T52" fmla="*/ 1 w 2602"/>
                  <a:gd name="T53" fmla="*/ 1 h 773"/>
                  <a:gd name="T54" fmla="*/ 1 w 2602"/>
                  <a:gd name="T55" fmla="*/ 1 h 773"/>
                  <a:gd name="T56" fmla="*/ 1 w 2602"/>
                  <a:gd name="T57" fmla="*/ 0 h 773"/>
                  <a:gd name="T58" fmla="*/ 1 w 2602"/>
                  <a:gd name="T59" fmla="*/ 0 h 773"/>
                  <a:gd name="T60" fmla="*/ 1 w 2602"/>
                  <a:gd name="T61" fmla="*/ 0 h 773"/>
                  <a:gd name="T62" fmla="*/ 1 w 2602"/>
                  <a:gd name="T63" fmla="*/ 0 h 773"/>
                  <a:gd name="T64" fmla="*/ 1 w 2602"/>
                  <a:gd name="T65" fmla="*/ 0 h 773"/>
                  <a:gd name="T66" fmla="*/ 0 w 2602"/>
                  <a:gd name="T67" fmla="*/ 0 h 773"/>
                  <a:gd name="T68" fmla="*/ 0 w 2602"/>
                  <a:gd name="T69" fmla="*/ 0 h 773"/>
                  <a:gd name="T70" fmla="*/ 0 w 2602"/>
                  <a:gd name="T71" fmla="*/ 0 h 773"/>
                  <a:gd name="T72" fmla="*/ 0 w 2602"/>
                  <a:gd name="T73" fmla="*/ 0 h 7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02"/>
                  <a:gd name="T112" fmla="*/ 0 h 773"/>
                  <a:gd name="T113" fmla="*/ 2602 w 2602"/>
                  <a:gd name="T114" fmla="*/ 773 h 77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02" h="773">
                    <a:moveTo>
                      <a:pt x="0" y="348"/>
                    </a:moveTo>
                    <a:lnTo>
                      <a:pt x="20" y="337"/>
                    </a:lnTo>
                    <a:lnTo>
                      <a:pt x="51" y="322"/>
                    </a:lnTo>
                    <a:lnTo>
                      <a:pt x="106" y="305"/>
                    </a:lnTo>
                    <a:lnTo>
                      <a:pt x="204" y="278"/>
                    </a:lnTo>
                    <a:lnTo>
                      <a:pt x="286" y="255"/>
                    </a:lnTo>
                    <a:lnTo>
                      <a:pt x="359" y="236"/>
                    </a:lnTo>
                    <a:lnTo>
                      <a:pt x="422" y="222"/>
                    </a:lnTo>
                    <a:lnTo>
                      <a:pt x="462" y="187"/>
                    </a:lnTo>
                    <a:lnTo>
                      <a:pt x="515" y="154"/>
                    </a:lnTo>
                    <a:lnTo>
                      <a:pt x="572" y="132"/>
                    </a:lnTo>
                    <a:lnTo>
                      <a:pt x="631" y="108"/>
                    </a:lnTo>
                    <a:lnTo>
                      <a:pt x="697" y="89"/>
                    </a:lnTo>
                    <a:lnTo>
                      <a:pt x="761" y="73"/>
                    </a:lnTo>
                    <a:lnTo>
                      <a:pt x="832" y="55"/>
                    </a:lnTo>
                    <a:lnTo>
                      <a:pt x="903" y="41"/>
                    </a:lnTo>
                    <a:lnTo>
                      <a:pt x="988" y="26"/>
                    </a:lnTo>
                    <a:lnTo>
                      <a:pt x="1081" y="17"/>
                    </a:lnTo>
                    <a:lnTo>
                      <a:pt x="1199" y="6"/>
                    </a:lnTo>
                    <a:lnTo>
                      <a:pt x="1345" y="0"/>
                    </a:lnTo>
                    <a:lnTo>
                      <a:pt x="1502" y="0"/>
                    </a:lnTo>
                    <a:lnTo>
                      <a:pt x="1647" y="5"/>
                    </a:lnTo>
                    <a:lnTo>
                      <a:pt x="1811" y="21"/>
                    </a:lnTo>
                    <a:lnTo>
                      <a:pt x="1941" y="36"/>
                    </a:lnTo>
                    <a:lnTo>
                      <a:pt x="2069" y="59"/>
                    </a:lnTo>
                    <a:lnTo>
                      <a:pt x="2184" y="88"/>
                    </a:lnTo>
                    <a:lnTo>
                      <a:pt x="2297" y="121"/>
                    </a:lnTo>
                    <a:lnTo>
                      <a:pt x="2388" y="159"/>
                    </a:lnTo>
                    <a:lnTo>
                      <a:pt x="2468" y="203"/>
                    </a:lnTo>
                    <a:lnTo>
                      <a:pt x="2527" y="247"/>
                    </a:lnTo>
                    <a:lnTo>
                      <a:pt x="2566" y="286"/>
                    </a:lnTo>
                    <a:lnTo>
                      <a:pt x="2592" y="331"/>
                    </a:lnTo>
                    <a:lnTo>
                      <a:pt x="2602" y="374"/>
                    </a:lnTo>
                    <a:lnTo>
                      <a:pt x="2602" y="410"/>
                    </a:lnTo>
                    <a:lnTo>
                      <a:pt x="2592" y="446"/>
                    </a:lnTo>
                    <a:lnTo>
                      <a:pt x="2569" y="483"/>
                    </a:lnTo>
                    <a:lnTo>
                      <a:pt x="2539" y="512"/>
                    </a:lnTo>
                    <a:lnTo>
                      <a:pt x="2504" y="543"/>
                    </a:lnTo>
                    <a:lnTo>
                      <a:pt x="2461" y="575"/>
                    </a:lnTo>
                    <a:lnTo>
                      <a:pt x="2415" y="601"/>
                    </a:lnTo>
                    <a:lnTo>
                      <a:pt x="2350" y="631"/>
                    </a:lnTo>
                    <a:lnTo>
                      <a:pt x="2278" y="657"/>
                    </a:lnTo>
                    <a:lnTo>
                      <a:pt x="2185" y="685"/>
                    </a:lnTo>
                    <a:lnTo>
                      <a:pt x="2087" y="710"/>
                    </a:lnTo>
                    <a:lnTo>
                      <a:pt x="1970" y="732"/>
                    </a:lnTo>
                    <a:lnTo>
                      <a:pt x="1875" y="747"/>
                    </a:lnTo>
                    <a:lnTo>
                      <a:pt x="1754" y="759"/>
                    </a:lnTo>
                    <a:lnTo>
                      <a:pt x="1631" y="766"/>
                    </a:lnTo>
                    <a:lnTo>
                      <a:pt x="1500" y="773"/>
                    </a:lnTo>
                    <a:lnTo>
                      <a:pt x="1397" y="773"/>
                    </a:lnTo>
                    <a:lnTo>
                      <a:pt x="1296" y="766"/>
                    </a:lnTo>
                    <a:lnTo>
                      <a:pt x="1198" y="762"/>
                    </a:lnTo>
                    <a:lnTo>
                      <a:pt x="1094" y="751"/>
                    </a:lnTo>
                    <a:lnTo>
                      <a:pt x="1002" y="737"/>
                    </a:lnTo>
                    <a:lnTo>
                      <a:pt x="927" y="726"/>
                    </a:lnTo>
                    <a:lnTo>
                      <a:pt x="843" y="710"/>
                    </a:lnTo>
                    <a:lnTo>
                      <a:pt x="768" y="691"/>
                    </a:lnTo>
                    <a:lnTo>
                      <a:pt x="703" y="675"/>
                    </a:lnTo>
                    <a:lnTo>
                      <a:pt x="646" y="653"/>
                    </a:lnTo>
                    <a:lnTo>
                      <a:pt x="589" y="632"/>
                    </a:lnTo>
                    <a:lnTo>
                      <a:pt x="536" y="610"/>
                    </a:lnTo>
                    <a:lnTo>
                      <a:pt x="493" y="585"/>
                    </a:lnTo>
                    <a:lnTo>
                      <a:pt x="451" y="554"/>
                    </a:lnTo>
                    <a:lnTo>
                      <a:pt x="426" y="528"/>
                    </a:lnTo>
                    <a:lnTo>
                      <a:pt x="400" y="499"/>
                    </a:lnTo>
                    <a:lnTo>
                      <a:pt x="351" y="473"/>
                    </a:lnTo>
                    <a:lnTo>
                      <a:pt x="306" y="453"/>
                    </a:lnTo>
                    <a:lnTo>
                      <a:pt x="248" y="432"/>
                    </a:lnTo>
                    <a:lnTo>
                      <a:pt x="185" y="413"/>
                    </a:lnTo>
                    <a:lnTo>
                      <a:pt x="119" y="394"/>
                    </a:lnTo>
                    <a:lnTo>
                      <a:pt x="78" y="383"/>
                    </a:lnTo>
                    <a:lnTo>
                      <a:pt x="27" y="370"/>
                    </a:lnTo>
                    <a:lnTo>
                      <a:pt x="0" y="360"/>
                    </a:lnTo>
                    <a:lnTo>
                      <a:pt x="0" y="348"/>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7240" name="Freeform 7">
              <a:extLst>
                <a:ext uri="{FF2B5EF4-FFF2-40B4-BE49-F238E27FC236}">
                  <a16:creationId xmlns:a16="http://schemas.microsoft.com/office/drawing/2014/main" id="{CC1DB142-F55E-4965-B10F-B7F114BDC969}"/>
                </a:ext>
              </a:extLst>
            </p:cNvPr>
            <p:cNvSpPr>
              <a:spLocks/>
            </p:cNvSpPr>
            <p:nvPr/>
          </p:nvSpPr>
          <p:spPr bwMode="auto">
            <a:xfrm>
              <a:off x="1233" y="2000"/>
              <a:ext cx="390" cy="195"/>
            </a:xfrm>
            <a:custGeom>
              <a:avLst/>
              <a:gdLst>
                <a:gd name="T0" fmla="*/ 0 w 390"/>
                <a:gd name="T1" fmla="*/ 13 h 195"/>
                <a:gd name="T2" fmla="*/ 153 w 390"/>
                <a:gd name="T3" fmla="*/ 175 h 195"/>
                <a:gd name="T4" fmla="*/ 159 w 390"/>
                <a:gd name="T5" fmla="*/ 183 h 195"/>
                <a:gd name="T6" fmla="*/ 173 w 390"/>
                <a:gd name="T7" fmla="*/ 195 h 195"/>
                <a:gd name="T8" fmla="*/ 174 w 390"/>
                <a:gd name="T9" fmla="*/ 192 h 195"/>
                <a:gd name="T10" fmla="*/ 182 w 390"/>
                <a:gd name="T11" fmla="*/ 190 h 195"/>
                <a:gd name="T12" fmla="*/ 191 w 390"/>
                <a:gd name="T13" fmla="*/ 187 h 195"/>
                <a:gd name="T14" fmla="*/ 197 w 390"/>
                <a:gd name="T15" fmla="*/ 186 h 195"/>
                <a:gd name="T16" fmla="*/ 203 w 390"/>
                <a:gd name="T17" fmla="*/ 183 h 195"/>
                <a:gd name="T18" fmla="*/ 215 w 390"/>
                <a:gd name="T19" fmla="*/ 177 h 195"/>
                <a:gd name="T20" fmla="*/ 226 w 390"/>
                <a:gd name="T21" fmla="*/ 172 h 195"/>
                <a:gd name="T22" fmla="*/ 235 w 390"/>
                <a:gd name="T23" fmla="*/ 168 h 195"/>
                <a:gd name="T24" fmla="*/ 246 w 390"/>
                <a:gd name="T25" fmla="*/ 163 h 195"/>
                <a:gd name="T26" fmla="*/ 256 w 390"/>
                <a:gd name="T27" fmla="*/ 157 h 195"/>
                <a:gd name="T28" fmla="*/ 266 w 390"/>
                <a:gd name="T29" fmla="*/ 152 h 195"/>
                <a:gd name="T30" fmla="*/ 275 w 390"/>
                <a:gd name="T31" fmla="*/ 147 h 195"/>
                <a:gd name="T32" fmla="*/ 285 w 390"/>
                <a:gd name="T33" fmla="*/ 140 h 195"/>
                <a:gd name="T34" fmla="*/ 296 w 390"/>
                <a:gd name="T35" fmla="*/ 133 h 195"/>
                <a:gd name="T36" fmla="*/ 308 w 390"/>
                <a:gd name="T37" fmla="*/ 123 h 195"/>
                <a:gd name="T38" fmla="*/ 320 w 390"/>
                <a:gd name="T39" fmla="*/ 114 h 195"/>
                <a:gd name="T40" fmla="*/ 330 w 390"/>
                <a:gd name="T41" fmla="*/ 104 h 195"/>
                <a:gd name="T42" fmla="*/ 340 w 390"/>
                <a:gd name="T43" fmla="*/ 96 h 195"/>
                <a:gd name="T44" fmla="*/ 349 w 390"/>
                <a:gd name="T45" fmla="*/ 86 h 195"/>
                <a:gd name="T46" fmla="*/ 356 w 390"/>
                <a:gd name="T47" fmla="*/ 78 h 195"/>
                <a:gd name="T48" fmla="*/ 364 w 390"/>
                <a:gd name="T49" fmla="*/ 69 h 195"/>
                <a:gd name="T50" fmla="*/ 370 w 390"/>
                <a:gd name="T51" fmla="*/ 61 h 195"/>
                <a:gd name="T52" fmla="*/ 375 w 390"/>
                <a:gd name="T53" fmla="*/ 54 h 195"/>
                <a:gd name="T54" fmla="*/ 380 w 390"/>
                <a:gd name="T55" fmla="*/ 46 h 195"/>
                <a:gd name="T56" fmla="*/ 385 w 390"/>
                <a:gd name="T57" fmla="*/ 38 h 195"/>
                <a:gd name="T58" fmla="*/ 387 w 390"/>
                <a:gd name="T59" fmla="*/ 31 h 195"/>
                <a:gd name="T60" fmla="*/ 389 w 390"/>
                <a:gd name="T61" fmla="*/ 24 h 195"/>
                <a:gd name="T62" fmla="*/ 389 w 390"/>
                <a:gd name="T63" fmla="*/ 19 h 195"/>
                <a:gd name="T64" fmla="*/ 390 w 390"/>
                <a:gd name="T65" fmla="*/ 14 h 195"/>
                <a:gd name="T66" fmla="*/ 388 w 390"/>
                <a:gd name="T67" fmla="*/ 8 h 195"/>
                <a:gd name="T68" fmla="*/ 384 w 390"/>
                <a:gd name="T69" fmla="*/ 2 h 195"/>
                <a:gd name="T70" fmla="*/ 325 w 390"/>
                <a:gd name="T71" fmla="*/ 0 h 195"/>
                <a:gd name="T72" fmla="*/ 0 w 390"/>
                <a:gd name="T73" fmla="*/ 13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0"/>
                <a:gd name="T112" fmla="*/ 0 h 195"/>
                <a:gd name="T113" fmla="*/ 390 w 390"/>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0" h="195">
                  <a:moveTo>
                    <a:pt x="0" y="13"/>
                  </a:moveTo>
                  <a:lnTo>
                    <a:pt x="153" y="175"/>
                  </a:lnTo>
                  <a:lnTo>
                    <a:pt x="159" y="183"/>
                  </a:lnTo>
                  <a:lnTo>
                    <a:pt x="173" y="195"/>
                  </a:lnTo>
                  <a:lnTo>
                    <a:pt x="174" y="192"/>
                  </a:lnTo>
                  <a:lnTo>
                    <a:pt x="182" y="190"/>
                  </a:lnTo>
                  <a:lnTo>
                    <a:pt x="191" y="187"/>
                  </a:lnTo>
                  <a:lnTo>
                    <a:pt x="197" y="186"/>
                  </a:lnTo>
                  <a:lnTo>
                    <a:pt x="203" y="183"/>
                  </a:lnTo>
                  <a:lnTo>
                    <a:pt x="215" y="177"/>
                  </a:lnTo>
                  <a:lnTo>
                    <a:pt x="226" y="172"/>
                  </a:lnTo>
                  <a:lnTo>
                    <a:pt x="235" y="168"/>
                  </a:lnTo>
                  <a:lnTo>
                    <a:pt x="246" y="163"/>
                  </a:lnTo>
                  <a:lnTo>
                    <a:pt x="256" y="157"/>
                  </a:lnTo>
                  <a:lnTo>
                    <a:pt x="266" y="152"/>
                  </a:lnTo>
                  <a:lnTo>
                    <a:pt x="275" y="147"/>
                  </a:lnTo>
                  <a:lnTo>
                    <a:pt x="285" y="140"/>
                  </a:lnTo>
                  <a:lnTo>
                    <a:pt x="296" y="133"/>
                  </a:lnTo>
                  <a:lnTo>
                    <a:pt x="308" y="123"/>
                  </a:lnTo>
                  <a:lnTo>
                    <a:pt x="320" y="114"/>
                  </a:lnTo>
                  <a:lnTo>
                    <a:pt x="330" y="104"/>
                  </a:lnTo>
                  <a:lnTo>
                    <a:pt x="340" y="96"/>
                  </a:lnTo>
                  <a:lnTo>
                    <a:pt x="349" y="86"/>
                  </a:lnTo>
                  <a:lnTo>
                    <a:pt x="356" y="78"/>
                  </a:lnTo>
                  <a:lnTo>
                    <a:pt x="364" y="69"/>
                  </a:lnTo>
                  <a:lnTo>
                    <a:pt x="370" y="61"/>
                  </a:lnTo>
                  <a:lnTo>
                    <a:pt x="375" y="54"/>
                  </a:lnTo>
                  <a:lnTo>
                    <a:pt x="380" y="46"/>
                  </a:lnTo>
                  <a:lnTo>
                    <a:pt x="385" y="38"/>
                  </a:lnTo>
                  <a:lnTo>
                    <a:pt x="387" y="31"/>
                  </a:lnTo>
                  <a:lnTo>
                    <a:pt x="389" y="24"/>
                  </a:lnTo>
                  <a:lnTo>
                    <a:pt x="389" y="19"/>
                  </a:lnTo>
                  <a:lnTo>
                    <a:pt x="390" y="14"/>
                  </a:lnTo>
                  <a:lnTo>
                    <a:pt x="388" y="8"/>
                  </a:lnTo>
                  <a:lnTo>
                    <a:pt x="384" y="2"/>
                  </a:lnTo>
                  <a:lnTo>
                    <a:pt x="325" y="0"/>
                  </a:lnTo>
                  <a:lnTo>
                    <a:pt x="0" y="13"/>
                  </a:lnTo>
                  <a:close/>
                </a:path>
              </a:pathLst>
            </a:custGeom>
            <a:solidFill>
              <a:srgbClr val="0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41" name="Oval 8">
              <a:extLst>
                <a:ext uri="{FF2B5EF4-FFF2-40B4-BE49-F238E27FC236}">
                  <a16:creationId xmlns:a16="http://schemas.microsoft.com/office/drawing/2014/main" id="{7F322C50-7335-4FD3-AF8C-FB3B7D4DAA20}"/>
                </a:ext>
              </a:extLst>
            </p:cNvPr>
            <p:cNvSpPr>
              <a:spLocks noChangeArrowheads="1"/>
            </p:cNvSpPr>
            <p:nvPr/>
          </p:nvSpPr>
          <p:spPr bwMode="auto">
            <a:xfrm rot="71608">
              <a:off x="1192" y="1981"/>
              <a:ext cx="437" cy="43"/>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aphicFrame>
          <p:nvGraphicFramePr>
            <p:cNvPr id="177242" name="Object 9">
              <a:extLst>
                <a:ext uri="{FF2B5EF4-FFF2-40B4-BE49-F238E27FC236}">
                  <a16:creationId xmlns:a16="http://schemas.microsoft.com/office/drawing/2014/main" id="{8F810E43-0D01-4954-8059-8C21C8C0C95F}"/>
                </a:ext>
              </a:extLst>
            </p:cNvPr>
            <p:cNvGraphicFramePr>
              <a:graphicFrameLocks noChangeAspect="1"/>
            </p:cNvGraphicFramePr>
            <p:nvPr/>
          </p:nvGraphicFramePr>
          <p:xfrm>
            <a:off x="977" y="2148"/>
            <a:ext cx="636" cy="380"/>
          </p:xfrm>
          <a:graphic>
            <a:graphicData uri="http://schemas.openxmlformats.org/presentationml/2006/ole">
              <mc:AlternateContent xmlns:mc="http://schemas.openxmlformats.org/markup-compatibility/2006">
                <mc:Choice xmlns:v="urn:schemas-microsoft-com:vml" Requires="v">
                  <p:oleObj spid="_x0000_s10284" name="Clip" r:id="rId4" imgW="1147572" imgH="776326" progId="MS_ClipArt_Gallery.2">
                    <p:embed/>
                  </p:oleObj>
                </mc:Choice>
                <mc:Fallback>
                  <p:oleObj name="Clip" r:id="rId4" imgW="1147572" imgH="776326" progId="MS_ClipArt_Gallery.2">
                    <p:embed/>
                    <p:pic>
                      <p:nvPicPr>
                        <p:cNvPr id="177242" name="Object 9">
                          <a:extLst>
                            <a:ext uri="{FF2B5EF4-FFF2-40B4-BE49-F238E27FC236}">
                              <a16:creationId xmlns:a16="http://schemas.microsoft.com/office/drawing/2014/main" id="{8F810E43-0D01-4954-8059-8C21C8C0C95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7" y="2148"/>
                          <a:ext cx="636" cy="38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77243" name="Oval 10">
              <a:extLst>
                <a:ext uri="{FF2B5EF4-FFF2-40B4-BE49-F238E27FC236}">
                  <a16:creationId xmlns:a16="http://schemas.microsoft.com/office/drawing/2014/main" id="{811F0078-42BF-4641-8268-CB8D16D1CFCE}"/>
                </a:ext>
              </a:extLst>
            </p:cNvPr>
            <p:cNvSpPr>
              <a:spLocks noChangeArrowheads="1"/>
            </p:cNvSpPr>
            <p:nvPr/>
          </p:nvSpPr>
          <p:spPr bwMode="auto">
            <a:xfrm rot="31480">
              <a:off x="1004" y="2259"/>
              <a:ext cx="297" cy="62"/>
            </a:xfrm>
            <a:prstGeom prst="ellipse">
              <a:avLst/>
            </a:prstGeom>
            <a:solidFill>
              <a:srgbClr val="8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244" name="Freeform 11">
              <a:extLst>
                <a:ext uri="{FF2B5EF4-FFF2-40B4-BE49-F238E27FC236}">
                  <a16:creationId xmlns:a16="http://schemas.microsoft.com/office/drawing/2014/main" id="{57E4D3D4-8D3C-4F14-8EC6-BF5EB4B02E4E}"/>
                </a:ext>
              </a:extLst>
            </p:cNvPr>
            <p:cNvSpPr>
              <a:spLocks/>
            </p:cNvSpPr>
            <p:nvPr/>
          </p:nvSpPr>
          <p:spPr bwMode="auto">
            <a:xfrm>
              <a:off x="1136" y="2003"/>
              <a:ext cx="28" cy="49"/>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45" name="Freeform 12">
              <a:extLst>
                <a:ext uri="{FF2B5EF4-FFF2-40B4-BE49-F238E27FC236}">
                  <a16:creationId xmlns:a16="http://schemas.microsoft.com/office/drawing/2014/main" id="{51B2C076-C035-4429-AC3E-3DCAB60FC9AA}"/>
                </a:ext>
              </a:extLst>
            </p:cNvPr>
            <p:cNvSpPr>
              <a:spLocks/>
            </p:cNvSpPr>
            <p:nvPr/>
          </p:nvSpPr>
          <p:spPr bwMode="auto">
            <a:xfrm>
              <a:off x="1130" y="2107"/>
              <a:ext cx="28" cy="50"/>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7155" name="Rectangle 13">
            <a:extLst>
              <a:ext uri="{FF2B5EF4-FFF2-40B4-BE49-F238E27FC236}">
                <a16:creationId xmlns:a16="http://schemas.microsoft.com/office/drawing/2014/main" id="{D255B067-7ABF-4ADB-8901-DE2631C00428}"/>
              </a:ext>
            </a:extLst>
          </p:cNvPr>
          <p:cNvSpPr>
            <a:spLocks noChangeArrowheads="1"/>
          </p:cNvSpPr>
          <p:nvPr/>
        </p:nvSpPr>
        <p:spPr bwMode="auto">
          <a:xfrm>
            <a:off x="1612901" y="114300"/>
            <a:ext cx="2339975" cy="463550"/>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Městnavé srdeční selhání</a:t>
            </a:r>
          </a:p>
        </p:txBody>
      </p:sp>
      <p:sp>
        <p:nvSpPr>
          <p:cNvPr id="177156" name="Rectangle 14">
            <a:extLst>
              <a:ext uri="{FF2B5EF4-FFF2-40B4-BE49-F238E27FC236}">
                <a16:creationId xmlns:a16="http://schemas.microsoft.com/office/drawing/2014/main" id="{24660BBB-DAF3-4B4E-BA26-85C169347551}"/>
              </a:ext>
            </a:extLst>
          </p:cNvPr>
          <p:cNvSpPr>
            <a:spLocks noChangeArrowheads="1"/>
          </p:cNvSpPr>
          <p:nvPr/>
        </p:nvSpPr>
        <p:spPr bwMode="auto">
          <a:xfrm>
            <a:off x="4781550" y="139700"/>
            <a:ext cx="2135188" cy="412750"/>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Cirhóza jater</a:t>
            </a:r>
          </a:p>
        </p:txBody>
      </p:sp>
      <p:sp>
        <p:nvSpPr>
          <p:cNvPr id="177157" name="Rectangle 15">
            <a:extLst>
              <a:ext uri="{FF2B5EF4-FFF2-40B4-BE49-F238E27FC236}">
                <a16:creationId xmlns:a16="http://schemas.microsoft.com/office/drawing/2014/main" id="{EB9B8265-F2C6-4A04-8B13-75605C21F600}"/>
              </a:ext>
            </a:extLst>
          </p:cNvPr>
          <p:cNvSpPr>
            <a:spLocks noChangeArrowheads="1"/>
          </p:cNvSpPr>
          <p:nvPr/>
        </p:nvSpPr>
        <p:spPr bwMode="auto">
          <a:xfrm>
            <a:off x="8083550" y="165100"/>
            <a:ext cx="2135188" cy="395288"/>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Nefrotický syndrom</a:t>
            </a:r>
          </a:p>
        </p:txBody>
      </p:sp>
      <p:sp>
        <p:nvSpPr>
          <p:cNvPr id="177158" name="Rectangle 16">
            <a:extLst>
              <a:ext uri="{FF2B5EF4-FFF2-40B4-BE49-F238E27FC236}">
                <a16:creationId xmlns:a16="http://schemas.microsoft.com/office/drawing/2014/main" id="{85679E71-92D2-4CE7-849F-E282A61F8B0E}"/>
              </a:ext>
            </a:extLst>
          </p:cNvPr>
          <p:cNvSpPr>
            <a:spLocks noChangeArrowheads="1"/>
          </p:cNvSpPr>
          <p:nvPr/>
        </p:nvSpPr>
        <p:spPr bwMode="auto">
          <a:xfrm>
            <a:off x="1939925" y="1047750"/>
            <a:ext cx="2135188" cy="46355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Minutový objem</a:t>
            </a:r>
          </a:p>
        </p:txBody>
      </p:sp>
      <p:sp>
        <p:nvSpPr>
          <p:cNvPr id="177159" name="Rectangle 17">
            <a:extLst>
              <a:ext uri="{FF2B5EF4-FFF2-40B4-BE49-F238E27FC236}">
                <a16:creationId xmlns:a16="http://schemas.microsoft.com/office/drawing/2014/main" id="{C786FE65-14E7-4334-B634-7ECFAC62504D}"/>
              </a:ext>
            </a:extLst>
          </p:cNvPr>
          <p:cNvSpPr>
            <a:spLocks noChangeArrowheads="1"/>
          </p:cNvSpPr>
          <p:nvPr/>
        </p:nvSpPr>
        <p:spPr bwMode="auto">
          <a:xfrm>
            <a:off x="2409825" y="1847850"/>
            <a:ext cx="2135188" cy="46355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Kapilární tlak</a:t>
            </a:r>
          </a:p>
        </p:txBody>
      </p:sp>
      <p:sp>
        <p:nvSpPr>
          <p:cNvPr id="20490" name="Rectangle 18">
            <a:extLst>
              <a:ext uri="{FF2B5EF4-FFF2-40B4-BE49-F238E27FC236}">
                <a16:creationId xmlns:a16="http://schemas.microsoft.com/office/drawing/2014/main" id="{4AC079DA-FA2B-4CB2-AB7E-809170348E4C}"/>
              </a:ext>
            </a:extLst>
          </p:cNvPr>
          <p:cNvSpPr>
            <a:spLocks noChangeArrowheads="1"/>
          </p:cNvSpPr>
          <p:nvPr/>
        </p:nvSpPr>
        <p:spPr bwMode="auto">
          <a:xfrm>
            <a:off x="4365625" y="3900489"/>
            <a:ext cx="3068638" cy="496887"/>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Efektivní cirkulující objem</a:t>
            </a:r>
          </a:p>
        </p:txBody>
      </p:sp>
      <p:sp>
        <p:nvSpPr>
          <p:cNvPr id="177161" name="Rectangle 19">
            <a:extLst>
              <a:ext uri="{FF2B5EF4-FFF2-40B4-BE49-F238E27FC236}">
                <a16:creationId xmlns:a16="http://schemas.microsoft.com/office/drawing/2014/main" id="{7ECD9CAE-AF76-4F33-9AD7-9F42E609D717}"/>
              </a:ext>
            </a:extLst>
          </p:cNvPr>
          <p:cNvSpPr>
            <a:spLocks noChangeArrowheads="1"/>
          </p:cNvSpPr>
          <p:nvPr/>
        </p:nvSpPr>
        <p:spPr bwMode="auto">
          <a:xfrm>
            <a:off x="4706938" y="3127376"/>
            <a:ext cx="2544762" cy="51276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Přesun tekutiny z</a:t>
            </a:r>
          </a:p>
          <a:p>
            <a:pPr algn="ctr">
              <a:spcBef>
                <a:spcPct val="0"/>
              </a:spcBef>
              <a:buFontTx/>
              <a:buNone/>
            </a:pPr>
            <a:r>
              <a:rPr lang="cs-CZ" altLang="cs-CZ" sz="1600">
                <a:latin typeface="Times New Roman" panose="02020603050405020304" pitchFamily="18" charset="0"/>
              </a:rPr>
              <a:t> intravazálního prostoru</a:t>
            </a:r>
          </a:p>
        </p:txBody>
      </p:sp>
      <p:sp>
        <p:nvSpPr>
          <p:cNvPr id="177162" name="Rectangle 20">
            <a:extLst>
              <a:ext uri="{FF2B5EF4-FFF2-40B4-BE49-F238E27FC236}">
                <a16:creationId xmlns:a16="http://schemas.microsoft.com/office/drawing/2014/main" id="{AEE02C14-FADC-4220-96B6-353A5FCD0DF0}"/>
              </a:ext>
            </a:extLst>
          </p:cNvPr>
          <p:cNvSpPr>
            <a:spLocks noChangeArrowheads="1"/>
          </p:cNvSpPr>
          <p:nvPr/>
        </p:nvSpPr>
        <p:spPr bwMode="auto">
          <a:xfrm>
            <a:off x="4962525" y="930275"/>
            <a:ext cx="2135188" cy="46355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Portální hypertenze</a:t>
            </a:r>
          </a:p>
        </p:txBody>
      </p:sp>
      <p:sp>
        <p:nvSpPr>
          <p:cNvPr id="177163" name="Rectangle 21">
            <a:extLst>
              <a:ext uri="{FF2B5EF4-FFF2-40B4-BE49-F238E27FC236}">
                <a16:creationId xmlns:a16="http://schemas.microsoft.com/office/drawing/2014/main" id="{BC236468-326E-49B0-AF44-37F83DA827D8}"/>
              </a:ext>
            </a:extLst>
          </p:cNvPr>
          <p:cNvSpPr>
            <a:spLocks noChangeArrowheads="1"/>
          </p:cNvSpPr>
          <p:nvPr/>
        </p:nvSpPr>
        <p:spPr bwMode="auto">
          <a:xfrm>
            <a:off x="4964114" y="1379538"/>
            <a:ext cx="2135187" cy="3937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Albumin</a:t>
            </a:r>
          </a:p>
        </p:txBody>
      </p:sp>
      <p:sp>
        <p:nvSpPr>
          <p:cNvPr id="177164" name="Line 22">
            <a:extLst>
              <a:ext uri="{FF2B5EF4-FFF2-40B4-BE49-F238E27FC236}">
                <a16:creationId xmlns:a16="http://schemas.microsoft.com/office/drawing/2014/main" id="{ABE4E9A8-E04E-4CA1-A0EE-822D6EEF8BE9}"/>
              </a:ext>
            </a:extLst>
          </p:cNvPr>
          <p:cNvSpPr>
            <a:spLocks noChangeShapeType="1"/>
          </p:cNvSpPr>
          <p:nvPr/>
        </p:nvSpPr>
        <p:spPr bwMode="auto">
          <a:xfrm>
            <a:off x="2698750" y="1954214"/>
            <a:ext cx="0" cy="287337"/>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77165" name="Line 23">
            <a:extLst>
              <a:ext uri="{FF2B5EF4-FFF2-40B4-BE49-F238E27FC236}">
                <a16:creationId xmlns:a16="http://schemas.microsoft.com/office/drawing/2014/main" id="{FFBB89EB-FA7E-42C4-8BB3-CA352B3A13DD}"/>
              </a:ext>
            </a:extLst>
          </p:cNvPr>
          <p:cNvSpPr>
            <a:spLocks noChangeShapeType="1"/>
          </p:cNvSpPr>
          <p:nvPr/>
        </p:nvSpPr>
        <p:spPr bwMode="auto">
          <a:xfrm>
            <a:off x="2157413" y="1141414"/>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66" name="Line 24">
            <a:extLst>
              <a:ext uri="{FF2B5EF4-FFF2-40B4-BE49-F238E27FC236}">
                <a16:creationId xmlns:a16="http://schemas.microsoft.com/office/drawing/2014/main" id="{8DE879ED-FEFD-4ACC-AC56-94DCE0EC7C31}"/>
              </a:ext>
            </a:extLst>
          </p:cNvPr>
          <p:cNvSpPr>
            <a:spLocks noChangeShapeType="1"/>
          </p:cNvSpPr>
          <p:nvPr/>
        </p:nvSpPr>
        <p:spPr bwMode="auto">
          <a:xfrm>
            <a:off x="5473700" y="1484314"/>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67" name="Rectangle 25">
            <a:extLst>
              <a:ext uri="{FF2B5EF4-FFF2-40B4-BE49-F238E27FC236}">
                <a16:creationId xmlns:a16="http://schemas.microsoft.com/office/drawing/2014/main" id="{75ED8EAC-FF1F-4FA1-9688-BE102CAAB89F}"/>
              </a:ext>
            </a:extLst>
          </p:cNvPr>
          <p:cNvSpPr>
            <a:spLocks noChangeArrowheads="1"/>
          </p:cNvSpPr>
          <p:nvPr/>
        </p:nvSpPr>
        <p:spPr bwMode="auto">
          <a:xfrm>
            <a:off x="7559675" y="1182688"/>
            <a:ext cx="2135188" cy="46355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Albumin</a:t>
            </a:r>
          </a:p>
        </p:txBody>
      </p:sp>
      <p:sp>
        <p:nvSpPr>
          <p:cNvPr id="177168" name="Line 26">
            <a:extLst>
              <a:ext uri="{FF2B5EF4-FFF2-40B4-BE49-F238E27FC236}">
                <a16:creationId xmlns:a16="http://schemas.microsoft.com/office/drawing/2014/main" id="{4ADFD618-4CB8-4F03-9789-B9EF8ADBDE34}"/>
              </a:ext>
            </a:extLst>
          </p:cNvPr>
          <p:cNvSpPr>
            <a:spLocks noChangeShapeType="1"/>
          </p:cNvSpPr>
          <p:nvPr/>
        </p:nvSpPr>
        <p:spPr bwMode="auto">
          <a:xfrm>
            <a:off x="8108950" y="1289050"/>
            <a:ext cx="0" cy="2873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499" name="Rectangle 27">
            <a:extLst>
              <a:ext uri="{FF2B5EF4-FFF2-40B4-BE49-F238E27FC236}">
                <a16:creationId xmlns:a16="http://schemas.microsoft.com/office/drawing/2014/main" id="{44C792C8-3DBB-486F-8F8B-B83F23781F0F}"/>
              </a:ext>
            </a:extLst>
          </p:cNvPr>
          <p:cNvSpPr>
            <a:spLocks noChangeArrowheads="1"/>
          </p:cNvSpPr>
          <p:nvPr/>
        </p:nvSpPr>
        <p:spPr bwMode="auto">
          <a:xfrm>
            <a:off x="4238625" y="4806951"/>
            <a:ext cx="3316288" cy="511175"/>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Sympatikus</a:t>
            </a:r>
          </a:p>
          <a:p>
            <a:pPr algn="ctr">
              <a:spcBef>
                <a:spcPct val="0"/>
              </a:spcBef>
              <a:buFontTx/>
              <a:buNone/>
            </a:pPr>
            <a:r>
              <a:rPr lang="cs-CZ" altLang="cs-CZ" sz="1600">
                <a:latin typeface="Times New Roman" panose="02020603050405020304" pitchFamily="18" charset="0"/>
              </a:rPr>
              <a:t>Renin - angiotensin - aldosteron</a:t>
            </a:r>
          </a:p>
        </p:txBody>
      </p:sp>
      <p:sp>
        <p:nvSpPr>
          <p:cNvPr id="20500" name="Line 28">
            <a:extLst>
              <a:ext uri="{FF2B5EF4-FFF2-40B4-BE49-F238E27FC236}">
                <a16:creationId xmlns:a16="http://schemas.microsoft.com/office/drawing/2014/main" id="{27A9B4DD-7A44-452B-93AF-16C82DD83301}"/>
              </a:ext>
            </a:extLst>
          </p:cNvPr>
          <p:cNvSpPr>
            <a:spLocks noChangeShapeType="1"/>
          </p:cNvSpPr>
          <p:nvPr/>
        </p:nvSpPr>
        <p:spPr bwMode="auto">
          <a:xfrm>
            <a:off x="4649788" y="4016375"/>
            <a:ext cx="0" cy="2873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501" name="Line 29">
            <a:extLst>
              <a:ext uri="{FF2B5EF4-FFF2-40B4-BE49-F238E27FC236}">
                <a16:creationId xmlns:a16="http://schemas.microsoft.com/office/drawing/2014/main" id="{9502BB4A-E13D-46C6-90ED-09E9E6BD432A}"/>
              </a:ext>
            </a:extLst>
          </p:cNvPr>
          <p:cNvSpPr>
            <a:spLocks noChangeShapeType="1"/>
          </p:cNvSpPr>
          <p:nvPr/>
        </p:nvSpPr>
        <p:spPr bwMode="auto">
          <a:xfrm>
            <a:off x="5265738" y="4822825"/>
            <a:ext cx="0" cy="287338"/>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2" name="Rectangle 30">
            <a:extLst>
              <a:ext uri="{FF2B5EF4-FFF2-40B4-BE49-F238E27FC236}">
                <a16:creationId xmlns:a16="http://schemas.microsoft.com/office/drawing/2014/main" id="{AC988775-B1AB-49AA-9E6A-F675C448F0B6}"/>
              </a:ext>
            </a:extLst>
          </p:cNvPr>
          <p:cNvSpPr>
            <a:spLocks noChangeArrowheads="1"/>
          </p:cNvSpPr>
          <p:nvPr/>
        </p:nvSpPr>
        <p:spPr bwMode="auto">
          <a:xfrm>
            <a:off x="4371976" y="5510213"/>
            <a:ext cx="3046413" cy="43815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Reabsorpce Na</a:t>
            </a:r>
            <a:r>
              <a:rPr lang="cs-CZ" altLang="cs-CZ" sz="1600" baseline="30000">
                <a:latin typeface="Times New Roman" panose="02020603050405020304" pitchFamily="18" charset="0"/>
              </a:rPr>
              <a:t>+</a:t>
            </a:r>
            <a:r>
              <a:rPr lang="cs-CZ" altLang="cs-CZ" sz="1600">
                <a:latin typeface="Times New Roman" panose="02020603050405020304" pitchFamily="18" charset="0"/>
              </a:rPr>
              <a:t> v ledvinách</a:t>
            </a:r>
          </a:p>
        </p:txBody>
      </p:sp>
      <p:sp>
        <p:nvSpPr>
          <p:cNvPr id="20503" name="Line 31">
            <a:extLst>
              <a:ext uri="{FF2B5EF4-FFF2-40B4-BE49-F238E27FC236}">
                <a16:creationId xmlns:a16="http://schemas.microsoft.com/office/drawing/2014/main" id="{4B4FAFAF-21AD-4566-B937-4EBFC3269AA1}"/>
              </a:ext>
            </a:extLst>
          </p:cNvPr>
          <p:cNvSpPr>
            <a:spLocks noChangeShapeType="1"/>
          </p:cNvSpPr>
          <p:nvPr/>
        </p:nvSpPr>
        <p:spPr bwMode="auto">
          <a:xfrm>
            <a:off x="4435475" y="5002214"/>
            <a:ext cx="0" cy="287337"/>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77174" name="Line 32">
            <a:extLst>
              <a:ext uri="{FF2B5EF4-FFF2-40B4-BE49-F238E27FC236}">
                <a16:creationId xmlns:a16="http://schemas.microsoft.com/office/drawing/2014/main" id="{2E83380A-0063-4333-AE15-956BD5A4FF09}"/>
              </a:ext>
            </a:extLst>
          </p:cNvPr>
          <p:cNvSpPr>
            <a:spLocks noChangeShapeType="1"/>
          </p:cNvSpPr>
          <p:nvPr/>
        </p:nvSpPr>
        <p:spPr bwMode="auto">
          <a:xfrm>
            <a:off x="3098800" y="1527176"/>
            <a:ext cx="292100" cy="303213"/>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75" name="Line 33">
            <a:extLst>
              <a:ext uri="{FF2B5EF4-FFF2-40B4-BE49-F238E27FC236}">
                <a16:creationId xmlns:a16="http://schemas.microsoft.com/office/drawing/2014/main" id="{19D10EF8-78EC-46FE-8268-30C3EA52803F}"/>
              </a:ext>
            </a:extLst>
          </p:cNvPr>
          <p:cNvSpPr>
            <a:spLocks noChangeShapeType="1"/>
          </p:cNvSpPr>
          <p:nvPr/>
        </p:nvSpPr>
        <p:spPr bwMode="auto">
          <a:xfrm>
            <a:off x="2363789" y="625475"/>
            <a:ext cx="447675" cy="4460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76" name="Line 34">
            <a:extLst>
              <a:ext uri="{FF2B5EF4-FFF2-40B4-BE49-F238E27FC236}">
                <a16:creationId xmlns:a16="http://schemas.microsoft.com/office/drawing/2014/main" id="{9DF5B469-4740-4837-8446-D810B6FBA344}"/>
              </a:ext>
            </a:extLst>
          </p:cNvPr>
          <p:cNvSpPr>
            <a:spLocks noChangeShapeType="1"/>
          </p:cNvSpPr>
          <p:nvPr/>
        </p:nvSpPr>
        <p:spPr bwMode="auto">
          <a:xfrm>
            <a:off x="3789364" y="2301876"/>
            <a:ext cx="903287" cy="881063"/>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77" name="Line 35">
            <a:extLst>
              <a:ext uri="{FF2B5EF4-FFF2-40B4-BE49-F238E27FC236}">
                <a16:creationId xmlns:a16="http://schemas.microsoft.com/office/drawing/2014/main" id="{B7D13712-A603-48EF-A88C-15ACDCF6A3C1}"/>
              </a:ext>
            </a:extLst>
          </p:cNvPr>
          <p:cNvSpPr>
            <a:spLocks noChangeShapeType="1"/>
          </p:cNvSpPr>
          <p:nvPr/>
        </p:nvSpPr>
        <p:spPr bwMode="auto">
          <a:xfrm flipH="1">
            <a:off x="7267576" y="1654175"/>
            <a:ext cx="1044575" cy="16319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78" name="Line 36">
            <a:extLst>
              <a:ext uri="{FF2B5EF4-FFF2-40B4-BE49-F238E27FC236}">
                <a16:creationId xmlns:a16="http://schemas.microsoft.com/office/drawing/2014/main" id="{9EA95EBD-01CA-4023-B9D2-341512E172BD}"/>
              </a:ext>
            </a:extLst>
          </p:cNvPr>
          <p:cNvSpPr>
            <a:spLocks noChangeShapeType="1"/>
          </p:cNvSpPr>
          <p:nvPr/>
        </p:nvSpPr>
        <p:spPr bwMode="auto">
          <a:xfrm flipH="1">
            <a:off x="8634414" y="585788"/>
            <a:ext cx="415925" cy="62071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79" name="Line 37">
            <a:extLst>
              <a:ext uri="{FF2B5EF4-FFF2-40B4-BE49-F238E27FC236}">
                <a16:creationId xmlns:a16="http://schemas.microsoft.com/office/drawing/2014/main" id="{06DF11FA-6F28-452E-80FD-880CF3506D46}"/>
              </a:ext>
            </a:extLst>
          </p:cNvPr>
          <p:cNvSpPr>
            <a:spLocks noChangeShapeType="1"/>
          </p:cNvSpPr>
          <p:nvPr/>
        </p:nvSpPr>
        <p:spPr bwMode="auto">
          <a:xfrm flipH="1">
            <a:off x="5894388" y="587376"/>
            <a:ext cx="0" cy="334963"/>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80" name="Line 38">
            <a:extLst>
              <a:ext uri="{FF2B5EF4-FFF2-40B4-BE49-F238E27FC236}">
                <a16:creationId xmlns:a16="http://schemas.microsoft.com/office/drawing/2014/main" id="{DF9B4C1F-CD38-49C3-BAC0-691C719B9C9F}"/>
              </a:ext>
            </a:extLst>
          </p:cNvPr>
          <p:cNvSpPr>
            <a:spLocks noChangeShapeType="1"/>
          </p:cNvSpPr>
          <p:nvPr/>
        </p:nvSpPr>
        <p:spPr bwMode="auto">
          <a:xfrm>
            <a:off x="5880101" y="1773238"/>
            <a:ext cx="22225" cy="1295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511" name="Line 39">
            <a:extLst>
              <a:ext uri="{FF2B5EF4-FFF2-40B4-BE49-F238E27FC236}">
                <a16:creationId xmlns:a16="http://schemas.microsoft.com/office/drawing/2014/main" id="{0965F615-D323-47DC-A0A6-2A0D890585CD}"/>
              </a:ext>
            </a:extLst>
          </p:cNvPr>
          <p:cNvSpPr>
            <a:spLocks noChangeShapeType="1"/>
          </p:cNvSpPr>
          <p:nvPr/>
        </p:nvSpPr>
        <p:spPr bwMode="auto">
          <a:xfrm>
            <a:off x="5894389" y="3656014"/>
            <a:ext cx="7937" cy="2190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512" name="Line 40">
            <a:extLst>
              <a:ext uri="{FF2B5EF4-FFF2-40B4-BE49-F238E27FC236}">
                <a16:creationId xmlns:a16="http://schemas.microsoft.com/office/drawing/2014/main" id="{33219029-AEB5-4B98-AC7A-CA9F6D175358}"/>
              </a:ext>
            </a:extLst>
          </p:cNvPr>
          <p:cNvSpPr>
            <a:spLocks noChangeShapeType="1"/>
          </p:cNvSpPr>
          <p:nvPr/>
        </p:nvSpPr>
        <p:spPr bwMode="auto">
          <a:xfrm flipH="1">
            <a:off x="5902325" y="4437064"/>
            <a:ext cx="0" cy="3524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513" name="Line 41">
            <a:extLst>
              <a:ext uri="{FF2B5EF4-FFF2-40B4-BE49-F238E27FC236}">
                <a16:creationId xmlns:a16="http://schemas.microsoft.com/office/drawing/2014/main" id="{EF6CBA9C-5622-4806-A852-49A85AA8CB67}"/>
              </a:ext>
            </a:extLst>
          </p:cNvPr>
          <p:cNvSpPr>
            <a:spLocks noChangeShapeType="1"/>
          </p:cNvSpPr>
          <p:nvPr/>
        </p:nvSpPr>
        <p:spPr bwMode="auto">
          <a:xfrm flipH="1">
            <a:off x="5902325" y="5238750"/>
            <a:ext cx="0" cy="28733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514" name="Line 42">
            <a:extLst>
              <a:ext uri="{FF2B5EF4-FFF2-40B4-BE49-F238E27FC236}">
                <a16:creationId xmlns:a16="http://schemas.microsoft.com/office/drawing/2014/main" id="{C554CEFF-46A2-4415-BAA9-3692AB19F46F}"/>
              </a:ext>
            </a:extLst>
          </p:cNvPr>
          <p:cNvSpPr>
            <a:spLocks noChangeShapeType="1"/>
          </p:cNvSpPr>
          <p:nvPr/>
        </p:nvSpPr>
        <p:spPr bwMode="auto">
          <a:xfrm>
            <a:off x="4633914" y="5576889"/>
            <a:ext cx="1587" cy="287337"/>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15" name="Rectangle 43">
            <a:extLst>
              <a:ext uri="{FF2B5EF4-FFF2-40B4-BE49-F238E27FC236}">
                <a16:creationId xmlns:a16="http://schemas.microsoft.com/office/drawing/2014/main" id="{72FAE555-9DB0-4A45-9925-7DAC90D549F5}"/>
              </a:ext>
            </a:extLst>
          </p:cNvPr>
          <p:cNvSpPr>
            <a:spLocks noChangeArrowheads="1"/>
          </p:cNvSpPr>
          <p:nvPr/>
        </p:nvSpPr>
        <p:spPr bwMode="auto">
          <a:xfrm>
            <a:off x="4387850" y="6348413"/>
            <a:ext cx="2971800" cy="438150"/>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Edém (hyperhydratace)</a:t>
            </a:r>
          </a:p>
        </p:txBody>
      </p:sp>
      <p:sp>
        <p:nvSpPr>
          <p:cNvPr id="20516" name="Line 44">
            <a:extLst>
              <a:ext uri="{FF2B5EF4-FFF2-40B4-BE49-F238E27FC236}">
                <a16:creationId xmlns:a16="http://schemas.microsoft.com/office/drawing/2014/main" id="{EF7FF3A1-D715-428E-B68D-D925B7CD86A8}"/>
              </a:ext>
            </a:extLst>
          </p:cNvPr>
          <p:cNvSpPr>
            <a:spLocks noChangeShapeType="1"/>
          </p:cNvSpPr>
          <p:nvPr/>
        </p:nvSpPr>
        <p:spPr bwMode="auto">
          <a:xfrm>
            <a:off x="4741863" y="6435725"/>
            <a:ext cx="0" cy="287338"/>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17" name="Line 45">
            <a:extLst>
              <a:ext uri="{FF2B5EF4-FFF2-40B4-BE49-F238E27FC236}">
                <a16:creationId xmlns:a16="http://schemas.microsoft.com/office/drawing/2014/main" id="{897C825B-0411-4EF9-A89D-324C078AE52E}"/>
              </a:ext>
            </a:extLst>
          </p:cNvPr>
          <p:cNvSpPr>
            <a:spLocks noChangeShapeType="1"/>
          </p:cNvSpPr>
          <p:nvPr/>
        </p:nvSpPr>
        <p:spPr bwMode="auto">
          <a:xfrm flipH="1">
            <a:off x="5902325" y="5929313"/>
            <a:ext cx="0" cy="4254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4" name="Group 46">
            <a:extLst>
              <a:ext uri="{FF2B5EF4-FFF2-40B4-BE49-F238E27FC236}">
                <a16:creationId xmlns:a16="http://schemas.microsoft.com/office/drawing/2014/main" id="{5893DB3E-785C-4EAD-A89B-A85E54C48E7B}"/>
              </a:ext>
            </a:extLst>
          </p:cNvPr>
          <p:cNvGrpSpPr>
            <a:grpSpLocks/>
          </p:cNvGrpSpPr>
          <p:nvPr/>
        </p:nvGrpSpPr>
        <p:grpSpPr bwMode="auto">
          <a:xfrm>
            <a:off x="7785100" y="3805238"/>
            <a:ext cx="649288" cy="723900"/>
            <a:chOff x="4792" y="2346"/>
            <a:chExt cx="409" cy="456"/>
          </a:xfrm>
        </p:grpSpPr>
        <p:sp>
          <p:nvSpPr>
            <p:cNvPr id="177231" name="Freeform 47">
              <a:extLst>
                <a:ext uri="{FF2B5EF4-FFF2-40B4-BE49-F238E27FC236}">
                  <a16:creationId xmlns:a16="http://schemas.microsoft.com/office/drawing/2014/main" id="{22303E95-5300-4EE6-86A4-A525A8F5DD65}"/>
                </a:ext>
              </a:extLst>
            </p:cNvPr>
            <p:cNvSpPr>
              <a:spLocks/>
            </p:cNvSpPr>
            <p:nvPr/>
          </p:nvSpPr>
          <p:spPr bwMode="auto">
            <a:xfrm>
              <a:off x="4792" y="2346"/>
              <a:ext cx="409" cy="456"/>
            </a:xfrm>
            <a:custGeom>
              <a:avLst/>
              <a:gdLst>
                <a:gd name="T0" fmla="*/ 0 w 2866"/>
                <a:gd name="T1" fmla="*/ 0 h 3197"/>
                <a:gd name="T2" fmla="*/ 0 w 2866"/>
                <a:gd name="T3" fmla="*/ 0 h 3197"/>
                <a:gd name="T4" fmla="*/ 0 w 2866"/>
                <a:gd name="T5" fmla="*/ 0 h 3197"/>
                <a:gd name="T6" fmla="*/ 0 w 2866"/>
                <a:gd name="T7" fmla="*/ 0 h 3197"/>
                <a:gd name="T8" fmla="*/ 0 w 2866"/>
                <a:gd name="T9" fmla="*/ 0 h 3197"/>
                <a:gd name="T10" fmla="*/ 0 w 2866"/>
                <a:gd name="T11" fmla="*/ 0 h 3197"/>
                <a:gd name="T12" fmla="*/ 0 w 2866"/>
                <a:gd name="T13" fmla="*/ 0 h 3197"/>
                <a:gd name="T14" fmla="*/ 0 w 2866"/>
                <a:gd name="T15" fmla="*/ 0 h 3197"/>
                <a:gd name="T16" fmla="*/ 0 w 2866"/>
                <a:gd name="T17" fmla="*/ 0 h 3197"/>
                <a:gd name="T18" fmla="*/ 0 w 2866"/>
                <a:gd name="T19" fmla="*/ 0 h 3197"/>
                <a:gd name="T20" fmla="*/ 0 w 2866"/>
                <a:gd name="T21" fmla="*/ 0 h 3197"/>
                <a:gd name="T22" fmla="*/ 0 w 2866"/>
                <a:gd name="T23" fmla="*/ 0 h 3197"/>
                <a:gd name="T24" fmla="*/ 0 w 2866"/>
                <a:gd name="T25" fmla="*/ 0 h 3197"/>
                <a:gd name="T26" fmla="*/ 0 w 2866"/>
                <a:gd name="T27" fmla="*/ 0 h 3197"/>
                <a:gd name="T28" fmla="*/ 0 w 2866"/>
                <a:gd name="T29" fmla="*/ 0 h 3197"/>
                <a:gd name="T30" fmla="*/ 0 w 2866"/>
                <a:gd name="T31" fmla="*/ 0 h 3197"/>
                <a:gd name="T32" fmla="*/ 0 w 2866"/>
                <a:gd name="T33" fmla="*/ 0 h 3197"/>
                <a:gd name="T34" fmla="*/ 0 w 2866"/>
                <a:gd name="T35" fmla="*/ 0 h 3197"/>
                <a:gd name="T36" fmla="*/ 0 w 2866"/>
                <a:gd name="T37" fmla="*/ 0 h 3197"/>
                <a:gd name="T38" fmla="*/ 0 w 2866"/>
                <a:gd name="T39" fmla="*/ 0 h 3197"/>
                <a:gd name="T40" fmla="*/ 0 w 2866"/>
                <a:gd name="T41" fmla="*/ 0 h 3197"/>
                <a:gd name="T42" fmla="*/ 0 w 2866"/>
                <a:gd name="T43" fmla="*/ 0 h 3197"/>
                <a:gd name="T44" fmla="*/ 0 w 2866"/>
                <a:gd name="T45" fmla="*/ 0 h 3197"/>
                <a:gd name="T46" fmla="*/ 0 w 2866"/>
                <a:gd name="T47" fmla="*/ 0 h 3197"/>
                <a:gd name="T48" fmla="*/ 0 w 2866"/>
                <a:gd name="T49" fmla="*/ 0 h 3197"/>
                <a:gd name="T50" fmla="*/ 0 w 2866"/>
                <a:gd name="T51" fmla="*/ 0 h 3197"/>
                <a:gd name="T52" fmla="*/ 0 w 2866"/>
                <a:gd name="T53" fmla="*/ 0 h 3197"/>
                <a:gd name="T54" fmla="*/ 0 w 2866"/>
                <a:gd name="T55" fmla="*/ 0 h 3197"/>
                <a:gd name="T56" fmla="*/ 0 w 2866"/>
                <a:gd name="T57" fmla="*/ 0 h 3197"/>
                <a:gd name="T58" fmla="*/ 0 w 2866"/>
                <a:gd name="T59" fmla="*/ 0 h 3197"/>
                <a:gd name="T60" fmla="*/ 0 w 2866"/>
                <a:gd name="T61" fmla="*/ 0 h 3197"/>
                <a:gd name="T62" fmla="*/ 0 w 2866"/>
                <a:gd name="T63" fmla="*/ 0 h 3197"/>
                <a:gd name="T64" fmla="*/ 0 w 2866"/>
                <a:gd name="T65" fmla="*/ 0 h 3197"/>
                <a:gd name="T66" fmla="*/ 0 w 2866"/>
                <a:gd name="T67" fmla="*/ 0 h 3197"/>
                <a:gd name="T68" fmla="*/ 0 w 2866"/>
                <a:gd name="T69" fmla="*/ 0 h 3197"/>
                <a:gd name="T70" fmla="*/ 0 w 2866"/>
                <a:gd name="T71" fmla="*/ 0 h 3197"/>
                <a:gd name="T72" fmla="*/ 0 w 2866"/>
                <a:gd name="T73" fmla="*/ 0 h 3197"/>
                <a:gd name="T74" fmla="*/ 0 w 2866"/>
                <a:gd name="T75" fmla="*/ 0 h 3197"/>
                <a:gd name="T76" fmla="*/ 0 w 2866"/>
                <a:gd name="T77" fmla="*/ 0 h 3197"/>
                <a:gd name="T78" fmla="*/ 0 w 2866"/>
                <a:gd name="T79" fmla="*/ 0 h 31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66"/>
                <a:gd name="T121" fmla="*/ 0 h 3197"/>
                <a:gd name="T122" fmla="*/ 2866 w 2866"/>
                <a:gd name="T123" fmla="*/ 3197 h 31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66" h="3197">
                  <a:moveTo>
                    <a:pt x="1" y="406"/>
                  </a:moveTo>
                  <a:lnTo>
                    <a:pt x="11" y="379"/>
                  </a:lnTo>
                  <a:lnTo>
                    <a:pt x="37" y="357"/>
                  </a:lnTo>
                  <a:lnTo>
                    <a:pt x="78" y="330"/>
                  </a:lnTo>
                  <a:lnTo>
                    <a:pt x="191" y="290"/>
                  </a:lnTo>
                  <a:lnTo>
                    <a:pt x="278" y="263"/>
                  </a:lnTo>
                  <a:lnTo>
                    <a:pt x="377" y="236"/>
                  </a:lnTo>
                  <a:lnTo>
                    <a:pt x="490" y="203"/>
                  </a:lnTo>
                  <a:lnTo>
                    <a:pt x="556" y="164"/>
                  </a:lnTo>
                  <a:lnTo>
                    <a:pt x="626" y="136"/>
                  </a:lnTo>
                  <a:lnTo>
                    <a:pt x="716" y="108"/>
                  </a:lnTo>
                  <a:lnTo>
                    <a:pt x="802" y="83"/>
                  </a:lnTo>
                  <a:lnTo>
                    <a:pt x="908" y="59"/>
                  </a:lnTo>
                  <a:lnTo>
                    <a:pt x="1033" y="40"/>
                  </a:lnTo>
                  <a:lnTo>
                    <a:pt x="1167" y="20"/>
                  </a:lnTo>
                  <a:lnTo>
                    <a:pt x="1311" y="8"/>
                  </a:lnTo>
                  <a:lnTo>
                    <a:pt x="1442" y="1"/>
                  </a:lnTo>
                  <a:lnTo>
                    <a:pt x="1570" y="0"/>
                  </a:lnTo>
                  <a:lnTo>
                    <a:pt x="1694" y="1"/>
                  </a:lnTo>
                  <a:lnTo>
                    <a:pt x="1831" y="11"/>
                  </a:lnTo>
                  <a:lnTo>
                    <a:pt x="1960" y="23"/>
                  </a:lnTo>
                  <a:lnTo>
                    <a:pt x="2068" y="38"/>
                  </a:lnTo>
                  <a:lnTo>
                    <a:pt x="2174" y="55"/>
                  </a:lnTo>
                  <a:lnTo>
                    <a:pt x="2277" y="75"/>
                  </a:lnTo>
                  <a:lnTo>
                    <a:pt x="2379" y="102"/>
                  </a:lnTo>
                  <a:lnTo>
                    <a:pt x="2462" y="128"/>
                  </a:lnTo>
                  <a:lnTo>
                    <a:pt x="2549" y="159"/>
                  </a:lnTo>
                  <a:lnTo>
                    <a:pt x="2632" y="200"/>
                  </a:lnTo>
                  <a:lnTo>
                    <a:pt x="2697" y="237"/>
                  </a:lnTo>
                  <a:lnTo>
                    <a:pt x="2764" y="285"/>
                  </a:lnTo>
                  <a:lnTo>
                    <a:pt x="2816" y="337"/>
                  </a:lnTo>
                  <a:lnTo>
                    <a:pt x="2848" y="386"/>
                  </a:lnTo>
                  <a:lnTo>
                    <a:pt x="2866" y="440"/>
                  </a:lnTo>
                  <a:lnTo>
                    <a:pt x="2866" y="488"/>
                  </a:lnTo>
                  <a:lnTo>
                    <a:pt x="2852" y="538"/>
                  </a:lnTo>
                  <a:lnTo>
                    <a:pt x="2822" y="590"/>
                  </a:lnTo>
                  <a:lnTo>
                    <a:pt x="2775" y="636"/>
                  </a:lnTo>
                  <a:lnTo>
                    <a:pt x="2734" y="670"/>
                  </a:lnTo>
                  <a:lnTo>
                    <a:pt x="2734" y="2783"/>
                  </a:lnTo>
                  <a:lnTo>
                    <a:pt x="2719" y="2825"/>
                  </a:lnTo>
                  <a:lnTo>
                    <a:pt x="2692" y="2877"/>
                  </a:lnTo>
                  <a:lnTo>
                    <a:pt x="2650" y="2925"/>
                  </a:lnTo>
                  <a:lnTo>
                    <a:pt x="2603" y="2967"/>
                  </a:lnTo>
                  <a:lnTo>
                    <a:pt x="2550" y="2998"/>
                  </a:lnTo>
                  <a:lnTo>
                    <a:pt x="2504" y="3024"/>
                  </a:lnTo>
                  <a:lnTo>
                    <a:pt x="2451" y="3051"/>
                  </a:lnTo>
                  <a:lnTo>
                    <a:pt x="2383" y="3076"/>
                  </a:lnTo>
                  <a:lnTo>
                    <a:pt x="2310" y="3099"/>
                  </a:lnTo>
                  <a:lnTo>
                    <a:pt x="2222" y="3124"/>
                  </a:lnTo>
                  <a:lnTo>
                    <a:pt x="2148" y="3140"/>
                  </a:lnTo>
                  <a:lnTo>
                    <a:pt x="2069" y="3155"/>
                  </a:lnTo>
                  <a:lnTo>
                    <a:pt x="1986" y="3171"/>
                  </a:lnTo>
                  <a:lnTo>
                    <a:pt x="1882" y="3182"/>
                  </a:lnTo>
                  <a:lnTo>
                    <a:pt x="1803" y="3187"/>
                  </a:lnTo>
                  <a:lnTo>
                    <a:pt x="1687" y="3197"/>
                  </a:lnTo>
                  <a:lnTo>
                    <a:pt x="1594" y="3197"/>
                  </a:lnTo>
                  <a:lnTo>
                    <a:pt x="1484" y="3197"/>
                  </a:lnTo>
                  <a:lnTo>
                    <a:pt x="1363" y="3192"/>
                  </a:lnTo>
                  <a:lnTo>
                    <a:pt x="1289" y="3187"/>
                  </a:lnTo>
                  <a:lnTo>
                    <a:pt x="1196" y="3177"/>
                  </a:lnTo>
                  <a:lnTo>
                    <a:pt x="1112" y="3160"/>
                  </a:lnTo>
                  <a:lnTo>
                    <a:pt x="1002" y="3140"/>
                  </a:lnTo>
                  <a:lnTo>
                    <a:pt x="923" y="3124"/>
                  </a:lnTo>
                  <a:lnTo>
                    <a:pt x="818" y="3092"/>
                  </a:lnTo>
                  <a:lnTo>
                    <a:pt x="734" y="3067"/>
                  </a:lnTo>
                  <a:lnTo>
                    <a:pt x="662" y="3035"/>
                  </a:lnTo>
                  <a:lnTo>
                    <a:pt x="600" y="2998"/>
                  </a:lnTo>
                  <a:lnTo>
                    <a:pt x="547" y="2967"/>
                  </a:lnTo>
                  <a:lnTo>
                    <a:pt x="494" y="2925"/>
                  </a:lnTo>
                  <a:lnTo>
                    <a:pt x="458" y="2877"/>
                  </a:lnTo>
                  <a:lnTo>
                    <a:pt x="433" y="2820"/>
                  </a:lnTo>
                  <a:lnTo>
                    <a:pt x="422" y="2778"/>
                  </a:lnTo>
                  <a:lnTo>
                    <a:pt x="411" y="2738"/>
                  </a:lnTo>
                  <a:lnTo>
                    <a:pt x="411" y="1105"/>
                  </a:lnTo>
                  <a:lnTo>
                    <a:pt x="156" y="604"/>
                  </a:lnTo>
                  <a:lnTo>
                    <a:pt x="72" y="529"/>
                  </a:lnTo>
                  <a:lnTo>
                    <a:pt x="45" y="506"/>
                  </a:lnTo>
                  <a:lnTo>
                    <a:pt x="20" y="484"/>
                  </a:lnTo>
                  <a:lnTo>
                    <a:pt x="4" y="454"/>
                  </a:lnTo>
                  <a:lnTo>
                    <a:pt x="0" y="427"/>
                  </a:lnTo>
                  <a:lnTo>
                    <a:pt x="1" y="40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7232" name="Group 48">
              <a:extLst>
                <a:ext uri="{FF2B5EF4-FFF2-40B4-BE49-F238E27FC236}">
                  <a16:creationId xmlns:a16="http://schemas.microsoft.com/office/drawing/2014/main" id="{038FBC34-D397-4FF9-AB14-1702AAE5C2C5}"/>
                </a:ext>
              </a:extLst>
            </p:cNvPr>
            <p:cNvGrpSpPr>
              <a:grpSpLocks/>
            </p:cNvGrpSpPr>
            <p:nvPr/>
          </p:nvGrpSpPr>
          <p:grpSpPr bwMode="auto">
            <a:xfrm>
              <a:off x="4807" y="2353"/>
              <a:ext cx="375" cy="436"/>
              <a:chOff x="4807" y="2353"/>
              <a:chExt cx="375" cy="436"/>
            </a:xfrm>
          </p:grpSpPr>
          <p:sp>
            <p:nvSpPr>
              <p:cNvPr id="177236" name="Freeform 49">
                <a:extLst>
                  <a:ext uri="{FF2B5EF4-FFF2-40B4-BE49-F238E27FC236}">
                    <a16:creationId xmlns:a16="http://schemas.microsoft.com/office/drawing/2014/main" id="{4A6F912D-506E-476D-8D65-8D1ABA2C9157}"/>
                  </a:ext>
                </a:extLst>
              </p:cNvPr>
              <p:cNvSpPr>
                <a:spLocks/>
              </p:cNvSpPr>
              <p:nvPr/>
            </p:nvSpPr>
            <p:spPr bwMode="auto">
              <a:xfrm>
                <a:off x="4825" y="2422"/>
                <a:ext cx="342" cy="367"/>
              </a:xfrm>
              <a:custGeom>
                <a:avLst/>
                <a:gdLst>
                  <a:gd name="T0" fmla="*/ 0 w 2399"/>
                  <a:gd name="T1" fmla="*/ 0 h 2566"/>
                  <a:gd name="T2" fmla="*/ 0 w 2399"/>
                  <a:gd name="T3" fmla="*/ 0 h 2566"/>
                  <a:gd name="T4" fmla="*/ 0 w 2399"/>
                  <a:gd name="T5" fmla="*/ 0 h 2566"/>
                  <a:gd name="T6" fmla="*/ 0 w 2399"/>
                  <a:gd name="T7" fmla="*/ 0 h 2566"/>
                  <a:gd name="T8" fmla="*/ 0 w 2399"/>
                  <a:gd name="T9" fmla="*/ 0 h 2566"/>
                  <a:gd name="T10" fmla="*/ 0 w 2399"/>
                  <a:gd name="T11" fmla="*/ 0 h 2566"/>
                  <a:gd name="T12" fmla="*/ 0 w 2399"/>
                  <a:gd name="T13" fmla="*/ 0 h 2566"/>
                  <a:gd name="T14" fmla="*/ 0 w 2399"/>
                  <a:gd name="T15" fmla="*/ 0 h 2566"/>
                  <a:gd name="T16" fmla="*/ 0 w 2399"/>
                  <a:gd name="T17" fmla="*/ 0 h 2566"/>
                  <a:gd name="T18" fmla="*/ 0 w 2399"/>
                  <a:gd name="T19" fmla="*/ 0 h 2566"/>
                  <a:gd name="T20" fmla="*/ 0 w 2399"/>
                  <a:gd name="T21" fmla="*/ 0 h 2566"/>
                  <a:gd name="T22" fmla="*/ 0 w 2399"/>
                  <a:gd name="T23" fmla="*/ 0 h 2566"/>
                  <a:gd name="T24" fmla="*/ 0 w 2399"/>
                  <a:gd name="T25" fmla="*/ 0 h 2566"/>
                  <a:gd name="T26" fmla="*/ 0 w 2399"/>
                  <a:gd name="T27" fmla="*/ 0 h 2566"/>
                  <a:gd name="T28" fmla="*/ 0 w 2399"/>
                  <a:gd name="T29" fmla="*/ 0 h 2566"/>
                  <a:gd name="T30" fmla="*/ 0 w 2399"/>
                  <a:gd name="T31" fmla="*/ 0 h 2566"/>
                  <a:gd name="T32" fmla="*/ 0 w 2399"/>
                  <a:gd name="T33" fmla="*/ 0 h 2566"/>
                  <a:gd name="T34" fmla="*/ 0 w 2399"/>
                  <a:gd name="T35" fmla="*/ 0 h 2566"/>
                  <a:gd name="T36" fmla="*/ 0 w 2399"/>
                  <a:gd name="T37" fmla="*/ 0 h 2566"/>
                  <a:gd name="T38" fmla="*/ 0 w 2399"/>
                  <a:gd name="T39" fmla="*/ 0 h 2566"/>
                  <a:gd name="T40" fmla="*/ 0 w 2399"/>
                  <a:gd name="T41" fmla="*/ 0 h 2566"/>
                  <a:gd name="T42" fmla="*/ 0 w 2399"/>
                  <a:gd name="T43" fmla="*/ 0 h 2566"/>
                  <a:gd name="T44" fmla="*/ 0 w 2399"/>
                  <a:gd name="T45" fmla="*/ 0 h 2566"/>
                  <a:gd name="T46" fmla="*/ 0 w 2399"/>
                  <a:gd name="T47" fmla="*/ 0 h 2566"/>
                  <a:gd name="T48" fmla="*/ 0 w 2399"/>
                  <a:gd name="T49" fmla="*/ 0 h 2566"/>
                  <a:gd name="T50" fmla="*/ 0 w 2399"/>
                  <a:gd name="T51" fmla="*/ 0 h 2566"/>
                  <a:gd name="T52" fmla="*/ 0 w 2399"/>
                  <a:gd name="T53" fmla="*/ 0 h 2566"/>
                  <a:gd name="T54" fmla="*/ 0 w 2399"/>
                  <a:gd name="T55" fmla="*/ 0 h 2566"/>
                  <a:gd name="T56" fmla="*/ 0 w 2399"/>
                  <a:gd name="T57" fmla="*/ 0 h 2566"/>
                  <a:gd name="T58" fmla="*/ 0 w 2399"/>
                  <a:gd name="T59" fmla="*/ 0 h 2566"/>
                  <a:gd name="T60" fmla="*/ 0 w 2399"/>
                  <a:gd name="T61" fmla="*/ 0 h 2566"/>
                  <a:gd name="T62" fmla="*/ 0 w 2399"/>
                  <a:gd name="T63" fmla="*/ 0 h 2566"/>
                  <a:gd name="T64" fmla="*/ 0 w 2399"/>
                  <a:gd name="T65" fmla="*/ 0 h 2566"/>
                  <a:gd name="T66" fmla="*/ 0 w 2399"/>
                  <a:gd name="T67" fmla="*/ 0 h 2566"/>
                  <a:gd name="T68" fmla="*/ 0 w 2399"/>
                  <a:gd name="T69" fmla="*/ 0 h 2566"/>
                  <a:gd name="T70" fmla="*/ 0 w 2399"/>
                  <a:gd name="T71" fmla="*/ 0 h 2566"/>
                  <a:gd name="T72" fmla="*/ 0 w 2399"/>
                  <a:gd name="T73" fmla="*/ 0 h 2566"/>
                  <a:gd name="T74" fmla="*/ 0 w 2399"/>
                  <a:gd name="T75" fmla="*/ 0 h 2566"/>
                  <a:gd name="T76" fmla="*/ 0 w 2399"/>
                  <a:gd name="T77" fmla="*/ 0 h 2566"/>
                  <a:gd name="T78" fmla="*/ 0 w 2399"/>
                  <a:gd name="T79" fmla="*/ 0 h 2566"/>
                  <a:gd name="T80" fmla="*/ 0 w 2399"/>
                  <a:gd name="T81" fmla="*/ 0 h 2566"/>
                  <a:gd name="T82" fmla="*/ 0 w 2399"/>
                  <a:gd name="T83" fmla="*/ 0 h 2566"/>
                  <a:gd name="T84" fmla="*/ 0 w 2399"/>
                  <a:gd name="T85" fmla="*/ 0 h 2566"/>
                  <a:gd name="T86" fmla="*/ 0 w 2399"/>
                  <a:gd name="T87" fmla="*/ 0 h 2566"/>
                  <a:gd name="T88" fmla="*/ 0 w 2399"/>
                  <a:gd name="T89" fmla="*/ 0 h 2566"/>
                  <a:gd name="T90" fmla="*/ 0 w 2399"/>
                  <a:gd name="T91" fmla="*/ 0 h 2566"/>
                  <a:gd name="T92" fmla="*/ 0 w 2399"/>
                  <a:gd name="T93" fmla="*/ 0 h 2566"/>
                  <a:gd name="T94" fmla="*/ 0 w 2399"/>
                  <a:gd name="T95" fmla="*/ 0 h 2566"/>
                  <a:gd name="T96" fmla="*/ 0 w 2399"/>
                  <a:gd name="T97" fmla="*/ 0 h 2566"/>
                  <a:gd name="T98" fmla="*/ 0 w 2399"/>
                  <a:gd name="T99" fmla="*/ 0 h 2566"/>
                  <a:gd name="T100" fmla="*/ 0 w 2399"/>
                  <a:gd name="T101" fmla="*/ 0 h 2566"/>
                  <a:gd name="T102" fmla="*/ 0 w 2399"/>
                  <a:gd name="T103" fmla="*/ 0 h 2566"/>
                  <a:gd name="T104" fmla="*/ 0 w 2399"/>
                  <a:gd name="T105" fmla="*/ 0 h 2566"/>
                  <a:gd name="T106" fmla="*/ 0 w 2399"/>
                  <a:gd name="T107" fmla="*/ 0 h 2566"/>
                  <a:gd name="T108" fmla="*/ 0 w 2399"/>
                  <a:gd name="T109" fmla="*/ 0 h 2566"/>
                  <a:gd name="T110" fmla="*/ 0 w 2399"/>
                  <a:gd name="T111" fmla="*/ 0 h 2566"/>
                  <a:gd name="T112" fmla="*/ 0 w 2399"/>
                  <a:gd name="T113" fmla="*/ 0 h 2566"/>
                  <a:gd name="T114" fmla="*/ 0 w 2399"/>
                  <a:gd name="T115" fmla="*/ 0 h 2566"/>
                  <a:gd name="T116" fmla="*/ 0 w 2399"/>
                  <a:gd name="T117" fmla="*/ 0 h 2566"/>
                  <a:gd name="T118" fmla="*/ 0 w 2399"/>
                  <a:gd name="T119" fmla="*/ 0 h 2566"/>
                  <a:gd name="T120" fmla="*/ 0 w 2399"/>
                  <a:gd name="T121" fmla="*/ 0 h 25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9"/>
                  <a:gd name="T184" fmla="*/ 0 h 2566"/>
                  <a:gd name="T185" fmla="*/ 2399 w 2399"/>
                  <a:gd name="T186" fmla="*/ 2566 h 25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9" h="2566">
                    <a:moveTo>
                      <a:pt x="0" y="0"/>
                    </a:moveTo>
                    <a:lnTo>
                      <a:pt x="271" y="500"/>
                    </a:lnTo>
                    <a:lnTo>
                      <a:pt x="271" y="2173"/>
                    </a:lnTo>
                    <a:lnTo>
                      <a:pt x="286" y="2241"/>
                    </a:lnTo>
                    <a:lnTo>
                      <a:pt x="306" y="2279"/>
                    </a:lnTo>
                    <a:lnTo>
                      <a:pt x="332" y="2320"/>
                    </a:lnTo>
                    <a:lnTo>
                      <a:pt x="364" y="2340"/>
                    </a:lnTo>
                    <a:lnTo>
                      <a:pt x="411" y="2378"/>
                    </a:lnTo>
                    <a:lnTo>
                      <a:pt x="463" y="2404"/>
                    </a:lnTo>
                    <a:lnTo>
                      <a:pt x="521" y="2430"/>
                    </a:lnTo>
                    <a:lnTo>
                      <a:pt x="595" y="2456"/>
                    </a:lnTo>
                    <a:lnTo>
                      <a:pt x="667" y="2483"/>
                    </a:lnTo>
                    <a:lnTo>
                      <a:pt x="737" y="2500"/>
                    </a:lnTo>
                    <a:lnTo>
                      <a:pt x="824" y="2519"/>
                    </a:lnTo>
                    <a:lnTo>
                      <a:pt x="910" y="2535"/>
                    </a:lnTo>
                    <a:lnTo>
                      <a:pt x="989" y="2546"/>
                    </a:lnTo>
                    <a:lnTo>
                      <a:pt x="1065" y="2555"/>
                    </a:lnTo>
                    <a:lnTo>
                      <a:pt x="1155" y="2562"/>
                    </a:lnTo>
                    <a:lnTo>
                      <a:pt x="1250" y="2566"/>
                    </a:lnTo>
                    <a:lnTo>
                      <a:pt x="1359" y="2566"/>
                    </a:lnTo>
                    <a:lnTo>
                      <a:pt x="1470" y="2562"/>
                    </a:lnTo>
                    <a:lnTo>
                      <a:pt x="1573" y="2555"/>
                    </a:lnTo>
                    <a:lnTo>
                      <a:pt x="1672" y="2546"/>
                    </a:lnTo>
                    <a:lnTo>
                      <a:pt x="1773" y="2532"/>
                    </a:lnTo>
                    <a:lnTo>
                      <a:pt x="1846" y="2519"/>
                    </a:lnTo>
                    <a:lnTo>
                      <a:pt x="1938" y="2498"/>
                    </a:lnTo>
                    <a:lnTo>
                      <a:pt x="2012" y="2476"/>
                    </a:lnTo>
                    <a:lnTo>
                      <a:pt x="2080" y="2456"/>
                    </a:lnTo>
                    <a:lnTo>
                      <a:pt x="2149" y="2430"/>
                    </a:lnTo>
                    <a:lnTo>
                      <a:pt x="2211" y="2404"/>
                    </a:lnTo>
                    <a:lnTo>
                      <a:pt x="2259" y="2378"/>
                    </a:lnTo>
                    <a:lnTo>
                      <a:pt x="2304" y="2340"/>
                    </a:lnTo>
                    <a:lnTo>
                      <a:pt x="2336" y="2315"/>
                    </a:lnTo>
                    <a:lnTo>
                      <a:pt x="2363" y="2283"/>
                    </a:lnTo>
                    <a:lnTo>
                      <a:pt x="2390" y="2236"/>
                    </a:lnTo>
                    <a:lnTo>
                      <a:pt x="2399" y="2183"/>
                    </a:lnTo>
                    <a:lnTo>
                      <a:pt x="2399" y="188"/>
                    </a:lnTo>
                    <a:lnTo>
                      <a:pt x="2311" y="229"/>
                    </a:lnTo>
                    <a:lnTo>
                      <a:pt x="2188" y="275"/>
                    </a:lnTo>
                    <a:lnTo>
                      <a:pt x="2055" y="310"/>
                    </a:lnTo>
                    <a:lnTo>
                      <a:pt x="1908" y="343"/>
                    </a:lnTo>
                    <a:lnTo>
                      <a:pt x="1762" y="365"/>
                    </a:lnTo>
                    <a:lnTo>
                      <a:pt x="1604" y="381"/>
                    </a:lnTo>
                    <a:lnTo>
                      <a:pt x="1437" y="391"/>
                    </a:lnTo>
                    <a:lnTo>
                      <a:pt x="1269" y="391"/>
                    </a:lnTo>
                    <a:lnTo>
                      <a:pt x="1089" y="383"/>
                    </a:lnTo>
                    <a:lnTo>
                      <a:pt x="923" y="361"/>
                    </a:lnTo>
                    <a:lnTo>
                      <a:pt x="745" y="335"/>
                    </a:lnTo>
                    <a:lnTo>
                      <a:pt x="579" y="293"/>
                    </a:lnTo>
                    <a:lnTo>
                      <a:pt x="448" y="253"/>
                    </a:lnTo>
                    <a:lnTo>
                      <a:pt x="372" y="219"/>
                    </a:lnTo>
                    <a:lnTo>
                      <a:pt x="312" y="184"/>
                    </a:lnTo>
                    <a:lnTo>
                      <a:pt x="271" y="152"/>
                    </a:lnTo>
                    <a:lnTo>
                      <a:pt x="236" y="109"/>
                    </a:lnTo>
                    <a:lnTo>
                      <a:pt x="214" y="94"/>
                    </a:lnTo>
                    <a:lnTo>
                      <a:pt x="182" y="73"/>
                    </a:lnTo>
                    <a:lnTo>
                      <a:pt x="154" y="57"/>
                    </a:lnTo>
                    <a:lnTo>
                      <a:pt x="120" y="41"/>
                    </a:lnTo>
                    <a:lnTo>
                      <a:pt x="87" y="27"/>
                    </a:lnTo>
                    <a:lnTo>
                      <a:pt x="48" y="16"/>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37" name="Freeform 50">
                <a:extLst>
                  <a:ext uri="{FF2B5EF4-FFF2-40B4-BE49-F238E27FC236}">
                    <a16:creationId xmlns:a16="http://schemas.microsoft.com/office/drawing/2014/main" id="{01FEFD1C-F5D0-4B75-BA08-A5E73D91163F}"/>
                  </a:ext>
                </a:extLst>
              </p:cNvPr>
              <p:cNvSpPr>
                <a:spLocks/>
              </p:cNvSpPr>
              <p:nvPr/>
            </p:nvSpPr>
            <p:spPr bwMode="auto">
              <a:xfrm>
                <a:off x="4807" y="2353"/>
                <a:ext cx="375" cy="112"/>
              </a:xfrm>
              <a:custGeom>
                <a:avLst/>
                <a:gdLst>
                  <a:gd name="T0" fmla="*/ 0 w 2623"/>
                  <a:gd name="T1" fmla="*/ 0 h 779"/>
                  <a:gd name="T2" fmla="*/ 0 w 2623"/>
                  <a:gd name="T3" fmla="*/ 0 h 779"/>
                  <a:gd name="T4" fmla="*/ 0 w 2623"/>
                  <a:gd name="T5" fmla="*/ 0 h 779"/>
                  <a:gd name="T6" fmla="*/ 0 w 2623"/>
                  <a:gd name="T7" fmla="*/ 0 h 779"/>
                  <a:gd name="T8" fmla="*/ 0 w 2623"/>
                  <a:gd name="T9" fmla="*/ 0 h 779"/>
                  <a:gd name="T10" fmla="*/ 0 w 2623"/>
                  <a:gd name="T11" fmla="*/ 0 h 779"/>
                  <a:gd name="T12" fmla="*/ 0 w 2623"/>
                  <a:gd name="T13" fmla="*/ 0 h 779"/>
                  <a:gd name="T14" fmla="*/ 0 w 2623"/>
                  <a:gd name="T15" fmla="*/ 0 h 779"/>
                  <a:gd name="T16" fmla="*/ 0 w 2623"/>
                  <a:gd name="T17" fmla="*/ 0 h 779"/>
                  <a:gd name="T18" fmla="*/ 0 w 2623"/>
                  <a:gd name="T19" fmla="*/ 0 h 779"/>
                  <a:gd name="T20" fmla="*/ 0 w 2623"/>
                  <a:gd name="T21" fmla="*/ 0 h 779"/>
                  <a:gd name="T22" fmla="*/ 0 w 2623"/>
                  <a:gd name="T23" fmla="*/ 0 h 779"/>
                  <a:gd name="T24" fmla="*/ 0 w 2623"/>
                  <a:gd name="T25" fmla="*/ 0 h 779"/>
                  <a:gd name="T26" fmla="*/ 0 w 2623"/>
                  <a:gd name="T27" fmla="*/ 0 h 779"/>
                  <a:gd name="T28" fmla="*/ 0 w 2623"/>
                  <a:gd name="T29" fmla="*/ 0 h 779"/>
                  <a:gd name="T30" fmla="*/ 0 w 2623"/>
                  <a:gd name="T31" fmla="*/ 0 h 779"/>
                  <a:gd name="T32" fmla="*/ 0 w 2623"/>
                  <a:gd name="T33" fmla="*/ 0 h 779"/>
                  <a:gd name="T34" fmla="*/ 0 w 2623"/>
                  <a:gd name="T35" fmla="*/ 0 h 779"/>
                  <a:gd name="T36" fmla="*/ 0 w 2623"/>
                  <a:gd name="T37" fmla="*/ 0 h 779"/>
                  <a:gd name="T38" fmla="*/ 0 w 2623"/>
                  <a:gd name="T39" fmla="*/ 0 h 779"/>
                  <a:gd name="T40" fmla="*/ 0 w 2623"/>
                  <a:gd name="T41" fmla="*/ 0 h 779"/>
                  <a:gd name="T42" fmla="*/ 0 w 2623"/>
                  <a:gd name="T43" fmla="*/ 0 h 779"/>
                  <a:gd name="T44" fmla="*/ 0 w 2623"/>
                  <a:gd name="T45" fmla="*/ 0 h 779"/>
                  <a:gd name="T46" fmla="*/ 0 w 2623"/>
                  <a:gd name="T47" fmla="*/ 0 h 779"/>
                  <a:gd name="T48" fmla="*/ 0 w 2623"/>
                  <a:gd name="T49" fmla="*/ 0 h 779"/>
                  <a:gd name="T50" fmla="*/ 0 w 2623"/>
                  <a:gd name="T51" fmla="*/ 0 h 779"/>
                  <a:gd name="T52" fmla="*/ 0 w 2623"/>
                  <a:gd name="T53" fmla="*/ 0 h 779"/>
                  <a:gd name="T54" fmla="*/ 0 w 2623"/>
                  <a:gd name="T55" fmla="*/ 0 h 779"/>
                  <a:gd name="T56" fmla="*/ 0 w 2623"/>
                  <a:gd name="T57" fmla="*/ 0 h 779"/>
                  <a:gd name="T58" fmla="*/ 0 w 2623"/>
                  <a:gd name="T59" fmla="*/ 0 h 779"/>
                  <a:gd name="T60" fmla="*/ 0 w 2623"/>
                  <a:gd name="T61" fmla="*/ 0 h 779"/>
                  <a:gd name="T62" fmla="*/ 0 w 2623"/>
                  <a:gd name="T63" fmla="*/ 0 h 779"/>
                  <a:gd name="T64" fmla="*/ 0 w 2623"/>
                  <a:gd name="T65" fmla="*/ 0 h 779"/>
                  <a:gd name="T66" fmla="*/ 0 w 2623"/>
                  <a:gd name="T67" fmla="*/ 0 h 779"/>
                  <a:gd name="T68" fmla="*/ 0 w 2623"/>
                  <a:gd name="T69" fmla="*/ 0 h 779"/>
                  <a:gd name="T70" fmla="*/ 0 w 2623"/>
                  <a:gd name="T71" fmla="*/ 0 h 779"/>
                  <a:gd name="T72" fmla="*/ 0 w 2623"/>
                  <a:gd name="T73" fmla="*/ 0 h 7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23"/>
                  <a:gd name="T112" fmla="*/ 0 h 779"/>
                  <a:gd name="T113" fmla="*/ 2623 w 2623"/>
                  <a:gd name="T114" fmla="*/ 779 h 77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23" h="779">
                    <a:moveTo>
                      <a:pt x="0" y="351"/>
                    </a:moveTo>
                    <a:lnTo>
                      <a:pt x="20" y="340"/>
                    </a:lnTo>
                    <a:lnTo>
                      <a:pt x="51" y="325"/>
                    </a:lnTo>
                    <a:lnTo>
                      <a:pt x="106" y="307"/>
                    </a:lnTo>
                    <a:lnTo>
                      <a:pt x="206" y="281"/>
                    </a:lnTo>
                    <a:lnTo>
                      <a:pt x="288" y="257"/>
                    </a:lnTo>
                    <a:lnTo>
                      <a:pt x="361" y="238"/>
                    </a:lnTo>
                    <a:lnTo>
                      <a:pt x="425" y="224"/>
                    </a:lnTo>
                    <a:lnTo>
                      <a:pt x="466" y="188"/>
                    </a:lnTo>
                    <a:lnTo>
                      <a:pt x="519" y="156"/>
                    </a:lnTo>
                    <a:lnTo>
                      <a:pt x="576" y="134"/>
                    </a:lnTo>
                    <a:lnTo>
                      <a:pt x="636" y="109"/>
                    </a:lnTo>
                    <a:lnTo>
                      <a:pt x="702" y="90"/>
                    </a:lnTo>
                    <a:lnTo>
                      <a:pt x="767" y="74"/>
                    </a:lnTo>
                    <a:lnTo>
                      <a:pt x="839" y="56"/>
                    </a:lnTo>
                    <a:lnTo>
                      <a:pt x="910" y="41"/>
                    </a:lnTo>
                    <a:lnTo>
                      <a:pt x="996" y="27"/>
                    </a:lnTo>
                    <a:lnTo>
                      <a:pt x="1089" y="18"/>
                    </a:lnTo>
                    <a:lnTo>
                      <a:pt x="1209" y="7"/>
                    </a:lnTo>
                    <a:lnTo>
                      <a:pt x="1355" y="0"/>
                    </a:lnTo>
                    <a:lnTo>
                      <a:pt x="1514" y="0"/>
                    </a:lnTo>
                    <a:lnTo>
                      <a:pt x="1660" y="6"/>
                    </a:lnTo>
                    <a:lnTo>
                      <a:pt x="1825" y="21"/>
                    </a:lnTo>
                    <a:lnTo>
                      <a:pt x="1957" y="37"/>
                    </a:lnTo>
                    <a:lnTo>
                      <a:pt x="2086" y="60"/>
                    </a:lnTo>
                    <a:lnTo>
                      <a:pt x="2201" y="89"/>
                    </a:lnTo>
                    <a:lnTo>
                      <a:pt x="2315" y="123"/>
                    </a:lnTo>
                    <a:lnTo>
                      <a:pt x="2407" y="160"/>
                    </a:lnTo>
                    <a:lnTo>
                      <a:pt x="2488" y="205"/>
                    </a:lnTo>
                    <a:lnTo>
                      <a:pt x="2548" y="249"/>
                    </a:lnTo>
                    <a:lnTo>
                      <a:pt x="2587" y="288"/>
                    </a:lnTo>
                    <a:lnTo>
                      <a:pt x="2613" y="334"/>
                    </a:lnTo>
                    <a:lnTo>
                      <a:pt x="2623" y="377"/>
                    </a:lnTo>
                    <a:lnTo>
                      <a:pt x="2623" y="413"/>
                    </a:lnTo>
                    <a:lnTo>
                      <a:pt x="2613" y="450"/>
                    </a:lnTo>
                    <a:lnTo>
                      <a:pt x="2590" y="486"/>
                    </a:lnTo>
                    <a:lnTo>
                      <a:pt x="2560" y="516"/>
                    </a:lnTo>
                    <a:lnTo>
                      <a:pt x="2524" y="548"/>
                    </a:lnTo>
                    <a:lnTo>
                      <a:pt x="2481" y="580"/>
                    </a:lnTo>
                    <a:lnTo>
                      <a:pt x="2434" y="605"/>
                    </a:lnTo>
                    <a:lnTo>
                      <a:pt x="2368" y="636"/>
                    </a:lnTo>
                    <a:lnTo>
                      <a:pt x="2296" y="662"/>
                    </a:lnTo>
                    <a:lnTo>
                      <a:pt x="2203" y="690"/>
                    </a:lnTo>
                    <a:lnTo>
                      <a:pt x="2103" y="716"/>
                    </a:lnTo>
                    <a:lnTo>
                      <a:pt x="1985" y="738"/>
                    </a:lnTo>
                    <a:lnTo>
                      <a:pt x="1890" y="752"/>
                    </a:lnTo>
                    <a:lnTo>
                      <a:pt x="1768" y="765"/>
                    </a:lnTo>
                    <a:lnTo>
                      <a:pt x="1644" y="772"/>
                    </a:lnTo>
                    <a:lnTo>
                      <a:pt x="1512" y="779"/>
                    </a:lnTo>
                    <a:lnTo>
                      <a:pt x="1408" y="779"/>
                    </a:lnTo>
                    <a:lnTo>
                      <a:pt x="1306" y="772"/>
                    </a:lnTo>
                    <a:lnTo>
                      <a:pt x="1207" y="768"/>
                    </a:lnTo>
                    <a:lnTo>
                      <a:pt x="1103" y="757"/>
                    </a:lnTo>
                    <a:lnTo>
                      <a:pt x="1010" y="742"/>
                    </a:lnTo>
                    <a:lnTo>
                      <a:pt x="935" y="731"/>
                    </a:lnTo>
                    <a:lnTo>
                      <a:pt x="850" y="716"/>
                    </a:lnTo>
                    <a:lnTo>
                      <a:pt x="774" y="697"/>
                    </a:lnTo>
                    <a:lnTo>
                      <a:pt x="709" y="680"/>
                    </a:lnTo>
                    <a:lnTo>
                      <a:pt x="651" y="658"/>
                    </a:lnTo>
                    <a:lnTo>
                      <a:pt x="594" y="637"/>
                    </a:lnTo>
                    <a:lnTo>
                      <a:pt x="541" y="614"/>
                    </a:lnTo>
                    <a:lnTo>
                      <a:pt x="497" y="590"/>
                    </a:lnTo>
                    <a:lnTo>
                      <a:pt x="455" y="559"/>
                    </a:lnTo>
                    <a:lnTo>
                      <a:pt x="429" y="532"/>
                    </a:lnTo>
                    <a:lnTo>
                      <a:pt x="403" y="503"/>
                    </a:lnTo>
                    <a:lnTo>
                      <a:pt x="354" y="476"/>
                    </a:lnTo>
                    <a:lnTo>
                      <a:pt x="308" y="456"/>
                    </a:lnTo>
                    <a:lnTo>
                      <a:pt x="250" y="435"/>
                    </a:lnTo>
                    <a:lnTo>
                      <a:pt x="187" y="416"/>
                    </a:lnTo>
                    <a:lnTo>
                      <a:pt x="120" y="397"/>
                    </a:lnTo>
                    <a:lnTo>
                      <a:pt x="79" y="386"/>
                    </a:lnTo>
                    <a:lnTo>
                      <a:pt x="27" y="373"/>
                    </a:lnTo>
                    <a:lnTo>
                      <a:pt x="0" y="363"/>
                    </a:lnTo>
                    <a:lnTo>
                      <a:pt x="0" y="351"/>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7233" name="Freeform 51">
              <a:extLst>
                <a:ext uri="{FF2B5EF4-FFF2-40B4-BE49-F238E27FC236}">
                  <a16:creationId xmlns:a16="http://schemas.microsoft.com/office/drawing/2014/main" id="{D8791267-0693-4078-9168-EBA620FB4C83}"/>
                </a:ext>
              </a:extLst>
            </p:cNvPr>
            <p:cNvSpPr>
              <a:spLocks/>
            </p:cNvSpPr>
            <p:nvPr/>
          </p:nvSpPr>
          <p:spPr bwMode="auto">
            <a:xfrm>
              <a:off x="4862" y="2714"/>
              <a:ext cx="305" cy="75"/>
            </a:xfrm>
            <a:custGeom>
              <a:avLst/>
              <a:gdLst>
                <a:gd name="T0" fmla="*/ 0 w 305"/>
                <a:gd name="T1" fmla="*/ 3 h 75"/>
                <a:gd name="T2" fmla="*/ 1 w 305"/>
                <a:gd name="T3" fmla="*/ 19 h 75"/>
                <a:gd name="T4" fmla="*/ 3 w 305"/>
                <a:gd name="T5" fmla="*/ 28 h 75"/>
                <a:gd name="T6" fmla="*/ 6 w 305"/>
                <a:gd name="T7" fmla="*/ 34 h 75"/>
                <a:gd name="T8" fmla="*/ 10 w 305"/>
                <a:gd name="T9" fmla="*/ 39 h 75"/>
                <a:gd name="T10" fmla="*/ 15 w 305"/>
                <a:gd name="T11" fmla="*/ 43 h 75"/>
                <a:gd name="T12" fmla="*/ 22 w 305"/>
                <a:gd name="T13" fmla="*/ 48 h 75"/>
                <a:gd name="T14" fmla="*/ 29 w 305"/>
                <a:gd name="T15" fmla="*/ 52 h 75"/>
                <a:gd name="T16" fmla="*/ 38 w 305"/>
                <a:gd name="T17" fmla="*/ 56 h 75"/>
                <a:gd name="T18" fmla="*/ 48 w 305"/>
                <a:gd name="T19" fmla="*/ 59 h 75"/>
                <a:gd name="T20" fmla="*/ 59 w 305"/>
                <a:gd name="T21" fmla="*/ 63 h 75"/>
                <a:gd name="T22" fmla="*/ 68 w 305"/>
                <a:gd name="T23" fmla="*/ 66 h 75"/>
                <a:gd name="T24" fmla="*/ 81 w 305"/>
                <a:gd name="T25" fmla="*/ 68 h 75"/>
                <a:gd name="T26" fmla="*/ 93 w 305"/>
                <a:gd name="T27" fmla="*/ 70 h 75"/>
                <a:gd name="T28" fmla="*/ 104 w 305"/>
                <a:gd name="T29" fmla="*/ 72 h 75"/>
                <a:gd name="T30" fmla="*/ 115 w 305"/>
                <a:gd name="T31" fmla="*/ 73 h 75"/>
                <a:gd name="T32" fmla="*/ 128 w 305"/>
                <a:gd name="T33" fmla="*/ 74 h 75"/>
                <a:gd name="T34" fmla="*/ 141 w 305"/>
                <a:gd name="T35" fmla="*/ 75 h 75"/>
                <a:gd name="T36" fmla="*/ 157 w 305"/>
                <a:gd name="T37" fmla="*/ 75 h 75"/>
                <a:gd name="T38" fmla="*/ 173 w 305"/>
                <a:gd name="T39" fmla="*/ 74 h 75"/>
                <a:gd name="T40" fmla="*/ 188 w 305"/>
                <a:gd name="T41" fmla="*/ 73 h 75"/>
                <a:gd name="T42" fmla="*/ 202 w 305"/>
                <a:gd name="T43" fmla="*/ 72 h 75"/>
                <a:gd name="T44" fmla="*/ 216 w 305"/>
                <a:gd name="T45" fmla="*/ 70 h 75"/>
                <a:gd name="T46" fmla="*/ 226 w 305"/>
                <a:gd name="T47" fmla="*/ 68 h 75"/>
                <a:gd name="T48" fmla="*/ 240 w 305"/>
                <a:gd name="T49" fmla="*/ 65 h 75"/>
                <a:gd name="T50" fmla="*/ 250 w 305"/>
                <a:gd name="T51" fmla="*/ 62 h 75"/>
                <a:gd name="T52" fmla="*/ 260 w 305"/>
                <a:gd name="T53" fmla="*/ 59 h 75"/>
                <a:gd name="T54" fmla="*/ 269 w 305"/>
                <a:gd name="T55" fmla="*/ 55 h 75"/>
                <a:gd name="T56" fmla="*/ 278 w 305"/>
                <a:gd name="T57" fmla="*/ 51 h 75"/>
                <a:gd name="T58" fmla="*/ 285 w 305"/>
                <a:gd name="T59" fmla="*/ 47 h 75"/>
                <a:gd name="T60" fmla="*/ 291 w 305"/>
                <a:gd name="T61" fmla="*/ 42 h 75"/>
                <a:gd name="T62" fmla="*/ 296 w 305"/>
                <a:gd name="T63" fmla="*/ 39 h 75"/>
                <a:gd name="T64" fmla="*/ 300 w 305"/>
                <a:gd name="T65" fmla="*/ 35 h 75"/>
                <a:gd name="T66" fmla="*/ 303 w 305"/>
                <a:gd name="T67" fmla="*/ 28 h 75"/>
                <a:gd name="T68" fmla="*/ 305 w 305"/>
                <a:gd name="T69" fmla="*/ 21 h 75"/>
                <a:gd name="T70" fmla="*/ 304 w 305"/>
                <a:gd name="T71" fmla="*/ 0 h 75"/>
                <a:gd name="T72" fmla="*/ 0 w 305"/>
                <a:gd name="T73" fmla="*/ 3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5"/>
                <a:gd name="T112" fmla="*/ 0 h 75"/>
                <a:gd name="T113" fmla="*/ 305 w 305"/>
                <a:gd name="T114" fmla="*/ 75 h 7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5" h="75">
                  <a:moveTo>
                    <a:pt x="0" y="3"/>
                  </a:moveTo>
                  <a:lnTo>
                    <a:pt x="1" y="19"/>
                  </a:lnTo>
                  <a:lnTo>
                    <a:pt x="3" y="28"/>
                  </a:lnTo>
                  <a:lnTo>
                    <a:pt x="6" y="34"/>
                  </a:lnTo>
                  <a:lnTo>
                    <a:pt x="10" y="39"/>
                  </a:lnTo>
                  <a:lnTo>
                    <a:pt x="15" y="43"/>
                  </a:lnTo>
                  <a:lnTo>
                    <a:pt x="22" y="48"/>
                  </a:lnTo>
                  <a:lnTo>
                    <a:pt x="29" y="52"/>
                  </a:lnTo>
                  <a:lnTo>
                    <a:pt x="38" y="56"/>
                  </a:lnTo>
                  <a:lnTo>
                    <a:pt x="48" y="59"/>
                  </a:lnTo>
                  <a:lnTo>
                    <a:pt x="59" y="63"/>
                  </a:lnTo>
                  <a:lnTo>
                    <a:pt x="68" y="66"/>
                  </a:lnTo>
                  <a:lnTo>
                    <a:pt x="81" y="68"/>
                  </a:lnTo>
                  <a:lnTo>
                    <a:pt x="93" y="70"/>
                  </a:lnTo>
                  <a:lnTo>
                    <a:pt x="104" y="72"/>
                  </a:lnTo>
                  <a:lnTo>
                    <a:pt x="115" y="73"/>
                  </a:lnTo>
                  <a:lnTo>
                    <a:pt x="128" y="74"/>
                  </a:lnTo>
                  <a:lnTo>
                    <a:pt x="141" y="75"/>
                  </a:lnTo>
                  <a:lnTo>
                    <a:pt x="157" y="75"/>
                  </a:lnTo>
                  <a:lnTo>
                    <a:pt x="173" y="74"/>
                  </a:lnTo>
                  <a:lnTo>
                    <a:pt x="188" y="73"/>
                  </a:lnTo>
                  <a:lnTo>
                    <a:pt x="202" y="72"/>
                  </a:lnTo>
                  <a:lnTo>
                    <a:pt x="216" y="70"/>
                  </a:lnTo>
                  <a:lnTo>
                    <a:pt x="226" y="68"/>
                  </a:lnTo>
                  <a:lnTo>
                    <a:pt x="240" y="65"/>
                  </a:lnTo>
                  <a:lnTo>
                    <a:pt x="250" y="62"/>
                  </a:lnTo>
                  <a:lnTo>
                    <a:pt x="260" y="59"/>
                  </a:lnTo>
                  <a:lnTo>
                    <a:pt x="269" y="55"/>
                  </a:lnTo>
                  <a:lnTo>
                    <a:pt x="278" y="51"/>
                  </a:lnTo>
                  <a:lnTo>
                    <a:pt x="285" y="47"/>
                  </a:lnTo>
                  <a:lnTo>
                    <a:pt x="291" y="42"/>
                  </a:lnTo>
                  <a:lnTo>
                    <a:pt x="296" y="39"/>
                  </a:lnTo>
                  <a:lnTo>
                    <a:pt x="300" y="35"/>
                  </a:lnTo>
                  <a:lnTo>
                    <a:pt x="303" y="28"/>
                  </a:lnTo>
                  <a:lnTo>
                    <a:pt x="305" y="21"/>
                  </a:lnTo>
                  <a:lnTo>
                    <a:pt x="304" y="0"/>
                  </a:lnTo>
                  <a:lnTo>
                    <a:pt x="0" y="3"/>
                  </a:lnTo>
                  <a:close/>
                </a:path>
              </a:pathLst>
            </a:custGeom>
            <a:solidFill>
              <a:srgbClr val="0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34" name="Oval 52">
              <a:extLst>
                <a:ext uri="{FF2B5EF4-FFF2-40B4-BE49-F238E27FC236}">
                  <a16:creationId xmlns:a16="http://schemas.microsoft.com/office/drawing/2014/main" id="{66885D0C-C4FF-4D00-841F-A196F0E621BE}"/>
                </a:ext>
              </a:extLst>
            </p:cNvPr>
            <p:cNvSpPr>
              <a:spLocks noChangeArrowheads="1"/>
            </p:cNvSpPr>
            <p:nvPr/>
          </p:nvSpPr>
          <p:spPr bwMode="auto">
            <a:xfrm>
              <a:off x="4860" y="2659"/>
              <a:ext cx="306" cy="107"/>
            </a:xfrm>
            <a:prstGeom prst="ellipse">
              <a:avLst/>
            </a:prstGeom>
            <a:solidFill>
              <a:srgbClr val="8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235" name="Oval 53">
              <a:extLst>
                <a:ext uri="{FF2B5EF4-FFF2-40B4-BE49-F238E27FC236}">
                  <a16:creationId xmlns:a16="http://schemas.microsoft.com/office/drawing/2014/main" id="{5278D136-C069-460B-90C2-8517651C52E7}"/>
                </a:ext>
              </a:extLst>
            </p:cNvPr>
            <p:cNvSpPr>
              <a:spLocks noChangeArrowheads="1"/>
            </p:cNvSpPr>
            <p:nvPr/>
          </p:nvSpPr>
          <p:spPr bwMode="auto">
            <a:xfrm>
              <a:off x="4871" y="2667"/>
              <a:ext cx="283" cy="93"/>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6" name="Skupina 93">
            <a:extLst>
              <a:ext uri="{FF2B5EF4-FFF2-40B4-BE49-F238E27FC236}">
                <a16:creationId xmlns:a16="http://schemas.microsoft.com/office/drawing/2014/main" id="{C3723082-F7F1-496E-96F3-5A86258230CF}"/>
              </a:ext>
            </a:extLst>
          </p:cNvPr>
          <p:cNvGrpSpPr>
            <a:grpSpLocks/>
          </p:cNvGrpSpPr>
          <p:nvPr/>
        </p:nvGrpSpPr>
        <p:grpSpPr bwMode="auto">
          <a:xfrm>
            <a:off x="7586664" y="5919789"/>
            <a:ext cx="968375" cy="992187"/>
            <a:chOff x="6062663" y="5919788"/>
            <a:chExt cx="968375" cy="992187"/>
          </a:xfrm>
        </p:grpSpPr>
        <p:sp>
          <p:nvSpPr>
            <p:cNvPr id="177213" name="Freeform 54">
              <a:extLst>
                <a:ext uri="{FF2B5EF4-FFF2-40B4-BE49-F238E27FC236}">
                  <a16:creationId xmlns:a16="http://schemas.microsoft.com/office/drawing/2014/main" id="{2CC7FB8E-338E-4C6C-88A7-D30571DE30A9}"/>
                </a:ext>
              </a:extLst>
            </p:cNvPr>
            <p:cNvSpPr>
              <a:spLocks/>
            </p:cNvSpPr>
            <p:nvPr/>
          </p:nvSpPr>
          <p:spPr bwMode="auto">
            <a:xfrm>
              <a:off x="6062663" y="6426200"/>
              <a:ext cx="968375" cy="485775"/>
            </a:xfrm>
            <a:custGeom>
              <a:avLst/>
              <a:gdLst>
                <a:gd name="T0" fmla="*/ 2147483646 w 610"/>
                <a:gd name="T1" fmla="*/ 2147483646 h 306"/>
                <a:gd name="T2" fmla="*/ 2147483646 w 610"/>
                <a:gd name="T3" fmla="*/ 2147483646 h 306"/>
                <a:gd name="T4" fmla="*/ 2147483646 w 610"/>
                <a:gd name="T5" fmla="*/ 2147483646 h 306"/>
                <a:gd name="T6" fmla="*/ 2147483646 w 610"/>
                <a:gd name="T7" fmla="*/ 2147483646 h 306"/>
                <a:gd name="T8" fmla="*/ 2147483646 w 610"/>
                <a:gd name="T9" fmla="*/ 2147483646 h 306"/>
                <a:gd name="T10" fmla="*/ 2147483646 w 610"/>
                <a:gd name="T11" fmla="*/ 2147483646 h 306"/>
                <a:gd name="T12" fmla="*/ 2147483646 w 610"/>
                <a:gd name="T13" fmla="*/ 2147483646 h 306"/>
                <a:gd name="T14" fmla="*/ 2147483646 w 610"/>
                <a:gd name="T15" fmla="*/ 2147483646 h 306"/>
                <a:gd name="T16" fmla="*/ 2147483646 w 610"/>
                <a:gd name="T17" fmla="*/ 2147483646 h 306"/>
                <a:gd name="T18" fmla="*/ 2147483646 w 610"/>
                <a:gd name="T19" fmla="*/ 2147483646 h 306"/>
                <a:gd name="T20" fmla="*/ 2147483646 w 610"/>
                <a:gd name="T21" fmla="*/ 2147483646 h 306"/>
                <a:gd name="T22" fmla="*/ 2147483646 w 610"/>
                <a:gd name="T23" fmla="*/ 2147483646 h 306"/>
                <a:gd name="T24" fmla="*/ 2147483646 w 610"/>
                <a:gd name="T25" fmla="*/ 2147483646 h 306"/>
                <a:gd name="T26" fmla="*/ 2147483646 w 610"/>
                <a:gd name="T27" fmla="*/ 2147483646 h 306"/>
                <a:gd name="T28" fmla="*/ 2147483646 w 610"/>
                <a:gd name="T29" fmla="*/ 2147483646 h 306"/>
                <a:gd name="T30" fmla="*/ 2147483646 w 610"/>
                <a:gd name="T31" fmla="*/ 2147483646 h 306"/>
                <a:gd name="T32" fmla="*/ 2147483646 w 610"/>
                <a:gd name="T33" fmla="*/ 2147483646 h 306"/>
                <a:gd name="T34" fmla="*/ 2147483646 w 610"/>
                <a:gd name="T35" fmla="*/ 2147483646 h 306"/>
                <a:gd name="T36" fmla="*/ 2147483646 w 610"/>
                <a:gd name="T37" fmla="*/ 2147483646 h 306"/>
                <a:gd name="T38" fmla="*/ 2147483646 w 610"/>
                <a:gd name="T39" fmla="*/ 2147483646 h 306"/>
                <a:gd name="T40" fmla="*/ 2147483646 w 610"/>
                <a:gd name="T41" fmla="*/ 2147483646 h 306"/>
                <a:gd name="T42" fmla="*/ 2147483646 w 610"/>
                <a:gd name="T43" fmla="*/ 2147483646 h 306"/>
                <a:gd name="T44" fmla="*/ 2147483646 w 610"/>
                <a:gd name="T45" fmla="*/ 2147483646 h 306"/>
                <a:gd name="T46" fmla="*/ 2147483646 w 610"/>
                <a:gd name="T47" fmla="*/ 2147483646 h 306"/>
                <a:gd name="T48" fmla="*/ 2147483646 w 610"/>
                <a:gd name="T49" fmla="*/ 2147483646 h 306"/>
                <a:gd name="T50" fmla="*/ 2147483646 w 610"/>
                <a:gd name="T51" fmla="*/ 2147483646 h 306"/>
                <a:gd name="T52" fmla="*/ 2147483646 w 610"/>
                <a:gd name="T53" fmla="*/ 2147483646 h 306"/>
                <a:gd name="T54" fmla="*/ 2147483646 w 610"/>
                <a:gd name="T55" fmla="*/ 2147483646 h 306"/>
                <a:gd name="T56" fmla="*/ 2147483646 w 610"/>
                <a:gd name="T57" fmla="*/ 2147483646 h 306"/>
                <a:gd name="T58" fmla="*/ 2147483646 w 610"/>
                <a:gd name="T59" fmla="*/ 2147483646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0"/>
                <a:gd name="T91" fmla="*/ 0 h 306"/>
                <a:gd name="T92" fmla="*/ 610 w 610"/>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0" h="306">
                  <a:moveTo>
                    <a:pt x="19" y="225"/>
                  </a:moveTo>
                  <a:cubicBezTo>
                    <a:pt x="32" y="265"/>
                    <a:pt x="47" y="236"/>
                    <a:pt x="91" y="239"/>
                  </a:cubicBezTo>
                  <a:cubicBezTo>
                    <a:pt x="117" y="236"/>
                    <a:pt x="82" y="298"/>
                    <a:pt x="98" y="291"/>
                  </a:cubicBezTo>
                  <a:cubicBezTo>
                    <a:pt x="115" y="296"/>
                    <a:pt x="176" y="285"/>
                    <a:pt x="191" y="270"/>
                  </a:cubicBezTo>
                  <a:cubicBezTo>
                    <a:pt x="206" y="255"/>
                    <a:pt x="188" y="205"/>
                    <a:pt x="188" y="200"/>
                  </a:cubicBezTo>
                  <a:cubicBezTo>
                    <a:pt x="209" y="201"/>
                    <a:pt x="172" y="236"/>
                    <a:pt x="191" y="238"/>
                  </a:cubicBezTo>
                  <a:cubicBezTo>
                    <a:pt x="214" y="255"/>
                    <a:pt x="240" y="234"/>
                    <a:pt x="269" y="236"/>
                  </a:cubicBezTo>
                  <a:cubicBezTo>
                    <a:pt x="291" y="237"/>
                    <a:pt x="274" y="267"/>
                    <a:pt x="280" y="284"/>
                  </a:cubicBezTo>
                  <a:cubicBezTo>
                    <a:pt x="291" y="294"/>
                    <a:pt x="319" y="297"/>
                    <a:pt x="336" y="296"/>
                  </a:cubicBezTo>
                  <a:cubicBezTo>
                    <a:pt x="346" y="306"/>
                    <a:pt x="369" y="282"/>
                    <a:pt x="382" y="280"/>
                  </a:cubicBezTo>
                  <a:cubicBezTo>
                    <a:pt x="395" y="278"/>
                    <a:pt x="405" y="288"/>
                    <a:pt x="412" y="286"/>
                  </a:cubicBezTo>
                  <a:cubicBezTo>
                    <a:pt x="420" y="289"/>
                    <a:pt x="427" y="266"/>
                    <a:pt x="427" y="266"/>
                  </a:cubicBezTo>
                  <a:cubicBezTo>
                    <a:pt x="443" y="277"/>
                    <a:pt x="463" y="271"/>
                    <a:pt x="481" y="269"/>
                  </a:cubicBezTo>
                  <a:cubicBezTo>
                    <a:pt x="500" y="263"/>
                    <a:pt x="519" y="260"/>
                    <a:pt x="538" y="254"/>
                  </a:cubicBezTo>
                  <a:cubicBezTo>
                    <a:pt x="539" y="227"/>
                    <a:pt x="574" y="210"/>
                    <a:pt x="581" y="183"/>
                  </a:cubicBezTo>
                  <a:cubicBezTo>
                    <a:pt x="583" y="163"/>
                    <a:pt x="573" y="132"/>
                    <a:pt x="593" y="125"/>
                  </a:cubicBezTo>
                  <a:cubicBezTo>
                    <a:pt x="610" y="102"/>
                    <a:pt x="607" y="108"/>
                    <a:pt x="604" y="68"/>
                  </a:cubicBezTo>
                  <a:cubicBezTo>
                    <a:pt x="604" y="61"/>
                    <a:pt x="605" y="51"/>
                    <a:pt x="599" y="48"/>
                  </a:cubicBezTo>
                  <a:cubicBezTo>
                    <a:pt x="584" y="42"/>
                    <a:pt x="567" y="46"/>
                    <a:pt x="551" y="45"/>
                  </a:cubicBezTo>
                  <a:cubicBezTo>
                    <a:pt x="546" y="40"/>
                    <a:pt x="546" y="36"/>
                    <a:pt x="539" y="35"/>
                  </a:cubicBezTo>
                  <a:cubicBezTo>
                    <a:pt x="522" y="36"/>
                    <a:pt x="510" y="41"/>
                    <a:pt x="493" y="42"/>
                  </a:cubicBezTo>
                  <a:cubicBezTo>
                    <a:pt x="471" y="38"/>
                    <a:pt x="450" y="30"/>
                    <a:pt x="428" y="29"/>
                  </a:cubicBezTo>
                  <a:cubicBezTo>
                    <a:pt x="368" y="9"/>
                    <a:pt x="301" y="14"/>
                    <a:pt x="239" y="12"/>
                  </a:cubicBezTo>
                  <a:cubicBezTo>
                    <a:pt x="196" y="15"/>
                    <a:pt x="219" y="22"/>
                    <a:pt x="176" y="21"/>
                  </a:cubicBezTo>
                  <a:cubicBezTo>
                    <a:pt x="164" y="17"/>
                    <a:pt x="161" y="16"/>
                    <a:pt x="145" y="14"/>
                  </a:cubicBezTo>
                  <a:cubicBezTo>
                    <a:pt x="129" y="12"/>
                    <a:pt x="98" y="0"/>
                    <a:pt x="80" y="6"/>
                  </a:cubicBezTo>
                  <a:cubicBezTo>
                    <a:pt x="44" y="26"/>
                    <a:pt x="41" y="30"/>
                    <a:pt x="35" y="48"/>
                  </a:cubicBezTo>
                  <a:cubicBezTo>
                    <a:pt x="34" y="64"/>
                    <a:pt x="0" y="84"/>
                    <a:pt x="16" y="89"/>
                  </a:cubicBezTo>
                  <a:cubicBezTo>
                    <a:pt x="24" y="100"/>
                    <a:pt x="34" y="110"/>
                    <a:pt x="43" y="120"/>
                  </a:cubicBezTo>
                  <a:cubicBezTo>
                    <a:pt x="45" y="132"/>
                    <a:pt x="15" y="234"/>
                    <a:pt x="19" y="225"/>
                  </a:cubicBez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214" name="Freeform 55">
              <a:extLst>
                <a:ext uri="{FF2B5EF4-FFF2-40B4-BE49-F238E27FC236}">
                  <a16:creationId xmlns:a16="http://schemas.microsoft.com/office/drawing/2014/main" id="{F1559336-C718-411D-B91E-7C863C7E2E6C}"/>
                </a:ext>
              </a:extLst>
            </p:cNvPr>
            <p:cNvSpPr>
              <a:spLocks/>
            </p:cNvSpPr>
            <p:nvPr/>
          </p:nvSpPr>
          <p:spPr bwMode="auto">
            <a:xfrm>
              <a:off x="6273800" y="5919788"/>
              <a:ext cx="649288" cy="723900"/>
            </a:xfrm>
            <a:custGeom>
              <a:avLst/>
              <a:gdLst>
                <a:gd name="T0" fmla="*/ 2147483646 w 2866"/>
                <a:gd name="T1" fmla="*/ 2147483646 h 3197"/>
                <a:gd name="T2" fmla="*/ 2147483646 w 2866"/>
                <a:gd name="T3" fmla="*/ 2147483646 h 3197"/>
                <a:gd name="T4" fmla="*/ 2147483646 w 2866"/>
                <a:gd name="T5" fmla="*/ 2147483646 h 3197"/>
                <a:gd name="T6" fmla="*/ 2147483646 w 2866"/>
                <a:gd name="T7" fmla="*/ 2147483646 h 3197"/>
                <a:gd name="T8" fmla="*/ 2147483646 w 2866"/>
                <a:gd name="T9" fmla="*/ 2147483646 h 3197"/>
                <a:gd name="T10" fmla="*/ 2147483646 w 2866"/>
                <a:gd name="T11" fmla="*/ 2147483646 h 3197"/>
                <a:gd name="T12" fmla="*/ 2147483646 w 2866"/>
                <a:gd name="T13" fmla="*/ 2147483646 h 3197"/>
                <a:gd name="T14" fmla="*/ 2147483646 w 2866"/>
                <a:gd name="T15" fmla="*/ 2147483646 h 3197"/>
                <a:gd name="T16" fmla="*/ 2147483646 w 2866"/>
                <a:gd name="T17" fmla="*/ 0 h 3197"/>
                <a:gd name="T18" fmla="*/ 2147483646 w 2866"/>
                <a:gd name="T19" fmla="*/ 2147483646 h 3197"/>
                <a:gd name="T20" fmla="*/ 2147483646 w 2866"/>
                <a:gd name="T21" fmla="*/ 2147483646 h 3197"/>
                <a:gd name="T22" fmla="*/ 2147483646 w 2866"/>
                <a:gd name="T23" fmla="*/ 2147483646 h 3197"/>
                <a:gd name="T24" fmla="*/ 2147483646 w 2866"/>
                <a:gd name="T25" fmla="*/ 2147483646 h 3197"/>
                <a:gd name="T26" fmla="*/ 2147483646 w 2866"/>
                <a:gd name="T27" fmla="*/ 2147483646 h 3197"/>
                <a:gd name="T28" fmla="*/ 2147483646 w 2866"/>
                <a:gd name="T29" fmla="*/ 2147483646 h 3197"/>
                <a:gd name="T30" fmla="*/ 2147483646 w 2866"/>
                <a:gd name="T31" fmla="*/ 2147483646 h 3197"/>
                <a:gd name="T32" fmla="*/ 2147483646 w 2866"/>
                <a:gd name="T33" fmla="*/ 2147483646 h 3197"/>
                <a:gd name="T34" fmla="*/ 2147483646 w 2866"/>
                <a:gd name="T35" fmla="*/ 2147483646 h 3197"/>
                <a:gd name="T36" fmla="*/ 2147483646 w 2866"/>
                <a:gd name="T37" fmla="*/ 2147483646 h 3197"/>
                <a:gd name="T38" fmla="*/ 2147483646 w 2866"/>
                <a:gd name="T39" fmla="*/ 2147483646 h 3197"/>
                <a:gd name="T40" fmla="*/ 2147483646 w 2866"/>
                <a:gd name="T41" fmla="*/ 2147483646 h 3197"/>
                <a:gd name="T42" fmla="*/ 2147483646 w 2866"/>
                <a:gd name="T43" fmla="*/ 2147483646 h 3197"/>
                <a:gd name="T44" fmla="*/ 2147483646 w 2866"/>
                <a:gd name="T45" fmla="*/ 2147483646 h 3197"/>
                <a:gd name="T46" fmla="*/ 2147483646 w 2866"/>
                <a:gd name="T47" fmla="*/ 2147483646 h 3197"/>
                <a:gd name="T48" fmla="*/ 2147483646 w 2866"/>
                <a:gd name="T49" fmla="*/ 2147483646 h 3197"/>
                <a:gd name="T50" fmla="*/ 2147483646 w 2866"/>
                <a:gd name="T51" fmla="*/ 2147483646 h 3197"/>
                <a:gd name="T52" fmla="*/ 2147483646 w 2866"/>
                <a:gd name="T53" fmla="*/ 2147483646 h 3197"/>
                <a:gd name="T54" fmla="*/ 2147483646 w 2866"/>
                <a:gd name="T55" fmla="*/ 2147483646 h 3197"/>
                <a:gd name="T56" fmla="*/ 2147483646 w 2866"/>
                <a:gd name="T57" fmla="*/ 2147483646 h 3197"/>
                <a:gd name="T58" fmla="*/ 2147483646 w 2866"/>
                <a:gd name="T59" fmla="*/ 2147483646 h 3197"/>
                <a:gd name="T60" fmla="*/ 2147483646 w 2866"/>
                <a:gd name="T61" fmla="*/ 2147483646 h 3197"/>
                <a:gd name="T62" fmla="*/ 2147483646 w 2866"/>
                <a:gd name="T63" fmla="*/ 2147483646 h 3197"/>
                <a:gd name="T64" fmla="*/ 2147483646 w 2866"/>
                <a:gd name="T65" fmla="*/ 2147483646 h 3197"/>
                <a:gd name="T66" fmla="*/ 2147483646 w 2866"/>
                <a:gd name="T67" fmla="*/ 2147483646 h 3197"/>
                <a:gd name="T68" fmla="*/ 2147483646 w 2866"/>
                <a:gd name="T69" fmla="*/ 2147483646 h 3197"/>
                <a:gd name="T70" fmla="*/ 2147483646 w 2866"/>
                <a:gd name="T71" fmla="*/ 2147483646 h 3197"/>
                <a:gd name="T72" fmla="*/ 2147483646 w 2866"/>
                <a:gd name="T73" fmla="*/ 2147483646 h 3197"/>
                <a:gd name="T74" fmla="*/ 2147483646 w 2866"/>
                <a:gd name="T75" fmla="*/ 2147483646 h 3197"/>
                <a:gd name="T76" fmla="*/ 2147483646 w 2866"/>
                <a:gd name="T77" fmla="*/ 2147483646 h 3197"/>
                <a:gd name="T78" fmla="*/ 0 w 2866"/>
                <a:gd name="T79" fmla="*/ 2147483646 h 31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66"/>
                <a:gd name="T121" fmla="*/ 0 h 3197"/>
                <a:gd name="T122" fmla="*/ 2866 w 2866"/>
                <a:gd name="T123" fmla="*/ 3197 h 31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66" h="3197">
                  <a:moveTo>
                    <a:pt x="1" y="406"/>
                  </a:moveTo>
                  <a:lnTo>
                    <a:pt x="11" y="379"/>
                  </a:lnTo>
                  <a:lnTo>
                    <a:pt x="37" y="357"/>
                  </a:lnTo>
                  <a:lnTo>
                    <a:pt x="78" y="330"/>
                  </a:lnTo>
                  <a:lnTo>
                    <a:pt x="191" y="290"/>
                  </a:lnTo>
                  <a:lnTo>
                    <a:pt x="278" y="263"/>
                  </a:lnTo>
                  <a:lnTo>
                    <a:pt x="377" y="236"/>
                  </a:lnTo>
                  <a:lnTo>
                    <a:pt x="490" y="203"/>
                  </a:lnTo>
                  <a:lnTo>
                    <a:pt x="556" y="164"/>
                  </a:lnTo>
                  <a:lnTo>
                    <a:pt x="626" y="136"/>
                  </a:lnTo>
                  <a:lnTo>
                    <a:pt x="716" y="108"/>
                  </a:lnTo>
                  <a:lnTo>
                    <a:pt x="802" y="83"/>
                  </a:lnTo>
                  <a:lnTo>
                    <a:pt x="908" y="59"/>
                  </a:lnTo>
                  <a:lnTo>
                    <a:pt x="1033" y="40"/>
                  </a:lnTo>
                  <a:lnTo>
                    <a:pt x="1167" y="20"/>
                  </a:lnTo>
                  <a:lnTo>
                    <a:pt x="1311" y="8"/>
                  </a:lnTo>
                  <a:lnTo>
                    <a:pt x="1442" y="1"/>
                  </a:lnTo>
                  <a:lnTo>
                    <a:pt x="1570" y="0"/>
                  </a:lnTo>
                  <a:lnTo>
                    <a:pt x="1694" y="1"/>
                  </a:lnTo>
                  <a:lnTo>
                    <a:pt x="1831" y="11"/>
                  </a:lnTo>
                  <a:lnTo>
                    <a:pt x="1960" y="23"/>
                  </a:lnTo>
                  <a:lnTo>
                    <a:pt x="2068" y="38"/>
                  </a:lnTo>
                  <a:lnTo>
                    <a:pt x="2174" y="55"/>
                  </a:lnTo>
                  <a:lnTo>
                    <a:pt x="2277" y="75"/>
                  </a:lnTo>
                  <a:lnTo>
                    <a:pt x="2379" y="102"/>
                  </a:lnTo>
                  <a:lnTo>
                    <a:pt x="2462" y="128"/>
                  </a:lnTo>
                  <a:lnTo>
                    <a:pt x="2549" y="159"/>
                  </a:lnTo>
                  <a:lnTo>
                    <a:pt x="2632" y="200"/>
                  </a:lnTo>
                  <a:lnTo>
                    <a:pt x="2697" y="237"/>
                  </a:lnTo>
                  <a:lnTo>
                    <a:pt x="2764" y="285"/>
                  </a:lnTo>
                  <a:lnTo>
                    <a:pt x="2816" y="337"/>
                  </a:lnTo>
                  <a:lnTo>
                    <a:pt x="2848" y="386"/>
                  </a:lnTo>
                  <a:lnTo>
                    <a:pt x="2866" y="440"/>
                  </a:lnTo>
                  <a:lnTo>
                    <a:pt x="2866" y="488"/>
                  </a:lnTo>
                  <a:lnTo>
                    <a:pt x="2852" y="538"/>
                  </a:lnTo>
                  <a:lnTo>
                    <a:pt x="2822" y="590"/>
                  </a:lnTo>
                  <a:lnTo>
                    <a:pt x="2775" y="636"/>
                  </a:lnTo>
                  <a:lnTo>
                    <a:pt x="2734" y="670"/>
                  </a:lnTo>
                  <a:lnTo>
                    <a:pt x="2734" y="2783"/>
                  </a:lnTo>
                  <a:lnTo>
                    <a:pt x="2719" y="2825"/>
                  </a:lnTo>
                  <a:lnTo>
                    <a:pt x="2692" y="2877"/>
                  </a:lnTo>
                  <a:lnTo>
                    <a:pt x="2650" y="2925"/>
                  </a:lnTo>
                  <a:lnTo>
                    <a:pt x="2603" y="2967"/>
                  </a:lnTo>
                  <a:lnTo>
                    <a:pt x="2550" y="2998"/>
                  </a:lnTo>
                  <a:lnTo>
                    <a:pt x="2504" y="3024"/>
                  </a:lnTo>
                  <a:lnTo>
                    <a:pt x="2451" y="3051"/>
                  </a:lnTo>
                  <a:lnTo>
                    <a:pt x="2383" y="3076"/>
                  </a:lnTo>
                  <a:lnTo>
                    <a:pt x="2310" y="3099"/>
                  </a:lnTo>
                  <a:lnTo>
                    <a:pt x="2222" y="3124"/>
                  </a:lnTo>
                  <a:lnTo>
                    <a:pt x="2148" y="3140"/>
                  </a:lnTo>
                  <a:lnTo>
                    <a:pt x="2069" y="3155"/>
                  </a:lnTo>
                  <a:lnTo>
                    <a:pt x="1986" y="3171"/>
                  </a:lnTo>
                  <a:lnTo>
                    <a:pt x="1882" y="3182"/>
                  </a:lnTo>
                  <a:lnTo>
                    <a:pt x="1803" y="3187"/>
                  </a:lnTo>
                  <a:lnTo>
                    <a:pt x="1687" y="3197"/>
                  </a:lnTo>
                  <a:lnTo>
                    <a:pt x="1594" y="3197"/>
                  </a:lnTo>
                  <a:lnTo>
                    <a:pt x="1484" y="3197"/>
                  </a:lnTo>
                  <a:lnTo>
                    <a:pt x="1363" y="3192"/>
                  </a:lnTo>
                  <a:lnTo>
                    <a:pt x="1289" y="3187"/>
                  </a:lnTo>
                  <a:lnTo>
                    <a:pt x="1196" y="3177"/>
                  </a:lnTo>
                  <a:lnTo>
                    <a:pt x="1112" y="3160"/>
                  </a:lnTo>
                  <a:lnTo>
                    <a:pt x="1002" y="3140"/>
                  </a:lnTo>
                  <a:lnTo>
                    <a:pt x="923" y="3124"/>
                  </a:lnTo>
                  <a:lnTo>
                    <a:pt x="818" y="3092"/>
                  </a:lnTo>
                  <a:lnTo>
                    <a:pt x="734" y="3067"/>
                  </a:lnTo>
                  <a:lnTo>
                    <a:pt x="662" y="3035"/>
                  </a:lnTo>
                  <a:lnTo>
                    <a:pt x="600" y="2998"/>
                  </a:lnTo>
                  <a:lnTo>
                    <a:pt x="547" y="2967"/>
                  </a:lnTo>
                  <a:lnTo>
                    <a:pt x="494" y="2925"/>
                  </a:lnTo>
                  <a:lnTo>
                    <a:pt x="458" y="2877"/>
                  </a:lnTo>
                  <a:lnTo>
                    <a:pt x="433" y="2820"/>
                  </a:lnTo>
                  <a:lnTo>
                    <a:pt x="422" y="2778"/>
                  </a:lnTo>
                  <a:lnTo>
                    <a:pt x="411" y="2738"/>
                  </a:lnTo>
                  <a:lnTo>
                    <a:pt x="411" y="1105"/>
                  </a:lnTo>
                  <a:lnTo>
                    <a:pt x="156" y="604"/>
                  </a:lnTo>
                  <a:lnTo>
                    <a:pt x="72" y="529"/>
                  </a:lnTo>
                  <a:lnTo>
                    <a:pt x="45" y="506"/>
                  </a:lnTo>
                  <a:lnTo>
                    <a:pt x="20" y="484"/>
                  </a:lnTo>
                  <a:lnTo>
                    <a:pt x="4" y="454"/>
                  </a:lnTo>
                  <a:lnTo>
                    <a:pt x="0" y="427"/>
                  </a:lnTo>
                  <a:lnTo>
                    <a:pt x="1" y="40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5" name="Freeform 56">
              <a:extLst>
                <a:ext uri="{FF2B5EF4-FFF2-40B4-BE49-F238E27FC236}">
                  <a16:creationId xmlns:a16="http://schemas.microsoft.com/office/drawing/2014/main" id="{5249DE02-F926-4A52-969F-9E5BD7A82215}"/>
                </a:ext>
              </a:extLst>
            </p:cNvPr>
            <p:cNvSpPr>
              <a:spLocks/>
            </p:cNvSpPr>
            <p:nvPr/>
          </p:nvSpPr>
          <p:spPr bwMode="auto">
            <a:xfrm>
              <a:off x="6326188" y="6040438"/>
              <a:ext cx="542925" cy="582612"/>
            </a:xfrm>
            <a:custGeom>
              <a:avLst/>
              <a:gdLst>
                <a:gd name="T0" fmla="*/ 0 w 2399"/>
                <a:gd name="T1" fmla="*/ 0 h 2566"/>
                <a:gd name="T2" fmla="*/ 2147483646 w 2399"/>
                <a:gd name="T3" fmla="*/ 2147483646 h 2566"/>
                <a:gd name="T4" fmla="*/ 2147483646 w 2399"/>
                <a:gd name="T5" fmla="*/ 2147483646 h 2566"/>
                <a:gd name="T6" fmla="*/ 2147483646 w 2399"/>
                <a:gd name="T7" fmla="*/ 2147483646 h 2566"/>
                <a:gd name="T8" fmla="*/ 2147483646 w 2399"/>
                <a:gd name="T9" fmla="*/ 2147483646 h 2566"/>
                <a:gd name="T10" fmla="*/ 2147483646 w 2399"/>
                <a:gd name="T11" fmla="*/ 2147483646 h 2566"/>
                <a:gd name="T12" fmla="*/ 2147483646 w 2399"/>
                <a:gd name="T13" fmla="*/ 2147483646 h 2566"/>
                <a:gd name="T14" fmla="*/ 2147483646 w 2399"/>
                <a:gd name="T15" fmla="*/ 2147483646 h 2566"/>
                <a:gd name="T16" fmla="*/ 2147483646 w 2399"/>
                <a:gd name="T17" fmla="*/ 2147483646 h 2566"/>
                <a:gd name="T18" fmla="*/ 2147483646 w 2399"/>
                <a:gd name="T19" fmla="*/ 2147483646 h 2566"/>
                <a:gd name="T20" fmla="*/ 2147483646 w 2399"/>
                <a:gd name="T21" fmla="*/ 2147483646 h 2566"/>
                <a:gd name="T22" fmla="*/ 2147483646 w 2399"/>
                <a:gd name="T23" fmla="*/ 2147483646 h 2566"/>
                <a:gd name="T24" fmla="*/ 2147483646 w 2399"/>
                <a:gd name="T25" fmla="*/ 2147483646 h 2566"/>
                <a:gd name="T26" fmla="*/ 2147483646 w 2399"/>
                <a:gd name="T27" fmla="*/ 2147483646 h 2566"/>
                <a:gd name="T28" fmla="*/ 2147483646 w 2399"/>
                <a:gd name="T29" fmla="*/ 2147483646 h 2566"/>
                <a:gd name="T30" fmla="*/ 2147483646 w 2399"/>
                <a:gd name="T31" fmla="*/ 2147483646 h 2566"/>
                <a:gd name="T32" fmla="*/ 2147483646 w 2399"/>
                <a:gd name="T33" fmla="*/ 2147483646 h 2566"/>
                <a:gd name="T34" fmla="*/ 2147483646 w 2399"/>
                <a:gd name="T35" fmla="*/ 2147483646 h 2566"/>
                <a:gd name="T36" fmla="*/ 2147483646 w 2399"/>
                <a:gd name="T37" fmla="*/ 2147483646 h 2566"/>
                <a:gd name="T38" fmla="*/ 2147483646 w 2399"/>
                <a:gd name="T39" fmla="*/ 2147483646 h 2566"/>
                <a:gd name="T40" fmla="*/ 2147483646 w 2399"/>
                <a:gd name="T41" fmla="*/ 2147483646 h 2566"/>
                <a:gd name="T42" fmla="*/ 2147483646 w 2399"/>
                <a:gd name="T43" fmla="*/ 2147483646 h 2566"/>
                <a:gd name="T44" fmla="*/ 2147483646 w 2399"/>
                <a:gd name="T45" fmla="*/ 2147483646 h 2566"/>
                <a:gd name="T46" fmla="*/ 2147483646 w 2399"/>
                <a:gd name="T47" fmla="*/ 2147483646 h 2566"/>
                <a:gd name="T48" fmla="*/ 2147483646 w 2399"/>
                <a:gd name="T49" fmla="*/ 2147483646 h 2566"/>
                <a:gd name="T50" fmla="*/ 2147483646 w 2399"/>
                <a:gd name="T51" fmla="*/ 2147483646 h 2566"/>
                <a:gd name="T52" fmla="*/ 2147483646 w 2399"/>
                <a:gd name="T53" fmla="*/ 2147483646 h 2566"/>
                <a:gd name="T54" fmla="*/ 2147483646 w 2399"/>
                <a:gd name="T55" fmla="*/ 2147483646 h 2566"/>
                <a:gd name="T56" fmla="*/ 2147483646 w 2399"/>
                <a:gd name="T57" fmla="*/ 2147483646 h 2566"/>
                <a:gd name="T58" fmla="*/ 2147483646 w 2399"/>
                <a:gd name="T59" fmla="*/ 2147483646 h 2566"/>
                <a:gd name="T60" fmla="*/ 2147483646 w 2399"/>
                <a:gd name="T61" fmla="*/ 2147483646 h 2566"/>
                <a:gd name="T62" fmla="*/ 2147483646 w 2399"/>
                <a:gd name="T63" fmla="*/ 2147483646 h 2566"/>
                <a:gd name="T64" fmla="*/ 2147483646 w 2399"/>
                <a:gd name="T65" fmla="*/ 2147483646 h 2566"/>
                <a:gd name="T66" fmla="*/ 2147483646 w 2399"/>
                <a:gd name="T67" fmla="*/ 2147483646 h 2566"/>
                <a:gd name="T68" fmla="*/ 2147483646 w 2399"/>
                <a:gd name="T69" fmla="*/ 2147483646 h 2566"/>
                <a:gd name="T70" fmla="*/ 2147483646 w 2399"/>
                <a:gd name="T71" fmla="*/ 2147483646 h 2566"/>
                <a:gd name="T72" fmla="*/ 2147483646 w 2399"/>
                <a:gd name="T73" fmla="*/ 2147483646 h 2566"/>
                <a:gd name="T74" fmla="*/ 2147483646 w 2399"/>
                <a:gd name="T75" fmla="*/ 2147483646 h 2566"/>
                <a:gd name="T76" fmla="*/ 2147483646 w 2399"/>
                <a:gd name="T77" fmla="*/ 2147483646 h 2566"/>
                <a:gd name="T78" fmla="*/ 2147483646 w 2399"/>
                <a:gd name="T79" fmla="*/ 2147483646 h 2566"/>
                <a:gd name="T80" fmla="*/ 2147483646 w 2399"/>
                <a:gd name="T81" fmla="*/ 2147483646 h 2566"/>
                <a:gd name="T82" fmla="*/ 2147483646 w 2399"/>
                <a:gd name="T83" fmla="*/ 2147483646 h 2566"/>
                <a:gd name="T84" fmla="*/ 2147483646 w 2399"/>
                <a:gd name="T85" fmla="*/ 2147483646 h 2566"/>
                <a:gd name="T86" fmla="*/ 2147483646 w 2399"/>
                <a:gd name="T87" fmla="*/ 2147483646 h 2566"/>
                <a:gd name="T88" fmla="*/ 2147483646 w 2399"/>
                <a:gd name="T89" fmla="*/ 2147483646 h 2566"/>
                <a:gd name="T90" fmla="*/ 2147483646 w 2399"/>
                <a:gd name="T91" fmla="*/ 2147483646 h 2566"/>
                <a:gd name="T92" fmla="*/ 2147483646 w 2399"/>
                <a:gd name="T93" fmla="*/ 2147483646 h 2566"/>
                <a:gd name="T94" fmla="*/ 2147483646 w 2399"/>
                <a:gd name="T95" fmla="*/ 2147483646 h 2566"/>
                <a:gd name="T96" fmla="*/ 2147483646 w 2399"/>
                <a:gd name="T97" fmla="*/ 2147483646 h 2566"/>
                <a:gd name="T98" fmla="*/ 2147483646 w 2399"/>
                <a:gd name="T99" fmla="*/ 2147483646 h 2566"/>
                <a:gd name="T100" fmla="*/ 2147483646 w 2399"/>
                <a:gd name="T101" fmla="*/ 2147483646 h 2566"/>
                <a:gd name="T102" fmla="*/ 2147483646 w 2399"/>
                <a:gd name="T103" fmla="*/ 2147483646 h 2566"/>
                <a:gd name="T104" fmla="*/ 2147483646 w 2399"/>
                <a:gd name="T105" fmla="*/ 2147483646 h 2566"/>
                <a:gd name="T106" fmla="*/ 2147483646 w 2399"/>
                <a:gd name="T107" fmla="*/ 2147483646 h 2566"/>
                <a:gd name="T108" fmla="*/ 2147483646 w 2399"/>
                <a:gd name="T109" fmla="*/ 2147483646 h 2566"/>
                <a:gd name="T110" fmla="*/ 2147483646 w 2399"/>
                <a:gd name="T111" fmla="*/ 2147483646 h 2566"/>
                <a:gd name="T112" fmla="*/ 2147483646 w 2399"/>
                <a:gd name="T113" fmla="*/ 2147483646 h 2566"/>
                <a:gd name="T114" fmla="*/ 2147483646 w 2399"/>
                <a:gd name="T115" fmla="*/ 2147483646 h 2566"/>
                <a:gd name="T116" fmla="*/ 2147483646 w 2399"/>
                <a:gd name="T117" fmla="*/ 2147483646 h 2566"/>
                <a:gd name="T118" fmla="*/ 2147483646 w 2399"/>
                <a:gd name="T119" fmla="*/ 2147483646 h 2566"/>
                <a:gd name="T120" fmla="*/ 0 w 2399"/>
                <a:gd name="T121" fmla="*/ 0 h 25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9"/>
                <a:gd name="T184" fmla="*/ 0 h 2566"/>
                <a:gd name="T185" fmla="*/ 2399 w 2399"/>
                <a:gd name="T186" fmla="*/ 2566 h 25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9" h="2566">
                  <a:moveTo>
                    <a:pt x="0" y="0"/>
                  </a:moveTo>
                  <a:lnTo>
                    <a:pt x="271" y="500"/>
                  </a:lnTo>
                  <a:lnTo>
                    <a:pt x="271" y="2173"/>
                  </a:lnTo>
                  <a:lnTo>
                    <a:pt x="286" y="2241"/>
                  </a:lnTo>
                  <a:lnTo>
                    <a:pt x="306" y="2279"/>
                  </a:lnTo>
                  <a:lnTo>
                    <a:pt x="332" y="2320"/>
                  </a:lnTo>
                  <a:lnTo>
                    <a:pt x="364" y="2340"/>
                  </a:lnTo>
                  <a:lnTo>
                    <a:pt x="411" y="2378"/>
                  </a:lnTo>
                  <a:lnTo>
                    <a:pt x="463" y="2404"/>
                  </a:lnTo>
                  <a:lnTo>
                    <a:pt x="521" y="2430"/>
                  </a:lnTo>
                  <a:lnTo>
                    <a:pt x="595" y="2456"/>
                  </a:lnTo>
                  <a:lnTo>
                    <a:pt x="667" y="2483"/>
                  </a:lnTo>
                  <a:lnTo>
                    <a:pt x="737" y="2500"/>
                  </a:lnTo>
                  <a:lnTo>
                    <a:pt x="824" y="2519"/>
                  </a:lnTo>
                  <a:lnTo>
                    <a:pt x="910" y="2535"/>
                  </a:lnTo>
                  <a:lnTo>
                    <a:pt x="989" y="2546"/>
                  </a:lnTo>
                  <a:lnTo>
                    <a:pt x="1065" y="2555"/>
                  </a:lnTo>
                  <a:lnTo>
                    <a:pt x="1155" y="2562"/>
                  </a:lnTo>
                  <a:lnTo>
                    <a:pt x="1250" y="2566"/>
                  </a:lnTo>
                  <a:lnTo>
                    <a:pt x="1359" y="2566"/>
                  </a:lnTo>
                  <a:lnTo>
                    <a:pt x="1470" y="2562"/>
                  </a:lnTo>
                  <a:lnTo>
                    <a:pt x="1573" y="2555"/>
                  </a:lnTo>
                  <a:lnTo>
                    <a:pt x="1672" y="2546"/>
                  </a:lnTo>
                  <a:lnTo>
                    <a:pt x="1773" y="2532"/>
                  </a:lnTo>
                  <a:lnTo>
                    <a:pt x="1846" y="2519"/>
                  </a:lnTo>
                  <a:lnTo>
                    <a:pt x="1938" y="2498"/>
                  </a:lnTo>
                  <a:lnTo>
                    <a:pt x="2012" y="2476"/>
                  </a:lnTo>
                  <a:lnTo>
                    <a:pt x="2080" y="2456"/>
                  </a:lnTo>
                  <a:lnTo>
                    <a:pt x="2149" y="2430"/>
                  </a:lnTo>
                  <a:lnTo>
                    <a:pt x="2211" y="2404"/>
                  </a:lnTo>
                  <a:lnTo>
                    <a:pt x="2259" y="2378"/>
                  </a:lnTo>
                  <a:lnTo>
                    <a:pt x="2304" y="2340"/>
                  </a:lnTo>
                  <a:lnTo>
                    <a:pt x="2336" y="2315"/>
                  </a:lnTo>
                  <a:lnTo>
                    <a:pt x="2363" y="2283"/>
                  </a:lnTo>
                  <a:lnTo>
                    <a:pt x="2390" y="2236"/>
                  </a:lnTo>
                  <a:lnTo>
                    <a:pt x="2399" y="2183"/>
                  </a:lnTo>
                  <a:lnTo>
                    <a:pt x="2399" y="188"/>
                  </a:lnTo>
                  <a:lnTo>
                    <a:pt x="2311" y="229"/>
                  </a:lnTo>
                  <a:lnTo>
                    <a:pt x="2188" y="275"/>
                  </a:lnTo>
                  <a:lnTo>
                    <a:pt x="2055" y="310"/>
                  </a:lnTo>
                  <a:lnTo>
                    <a:pt x="1908" y="343"/>
                  </a:lnTo>
                  <a:lnTo>
                    <a:pt x="1762" y="365"/>
                  </a:lnTo>
                  <a:lnTo>
                    <a:pt x="1604" y="381"/>
                  </a:lnTo>
                  <a:lnTo>
                    <a:pt x="1437" y="391"/>
                  </a:lnTo>
                  <a:lnTo>
                    <a:pt x="1269" y="391"/>
                  </a:lnTo>
                  <a:lnTo>
                    <a:pt x="1089" y="383"/>
                  </a:lnTo>
                  <a:lnTo>
                    <a:pt x="923" y="361"/>
                  </a:lnTo>
                  <a:lnTo>
                    <a:pt x="745" y="335"/>
                  </a:lnTo>
                  <a:lnTo>
                    <a:pt x="579" y="293"/>
                  </a:lnTo>
                  <a:lnTo>
                    <a:pt x="448" y="253"/>
                  </a:lnTo>
                  <a:lnTo>
                    <a:pt x="372" y="219"/>
                  </a:lnTo>
                  <a:lnTo>
                    <a:pt x="312" y="184"/>
                  </a:lnTo>
                  <a:lnTo>
                    <a:pt x="271" y="152"/>
                  </a:lnTo>
                  <a:lnTo>
                    <a:pt x="236" y="109"/>
                  </a:lnTo>
                  <a:lnTo>
                    <a:pt x="214" y="94"/>
                  </a:lnTo>
                  <a:lnTo>
                    <a:pt x="182" y="73"/>
                  </a:lnTo>
                  <a:lnTo>
                    <a:pt x="154" y="57"/>
                  </a:lnTo>
                  <a:lnTo>
                    <a:pt x="120" y="41"/>
                  </a:lnTo>
                  <a:lnTo>
                    <a:pt x="87" y="27"/>
                  </a:lnTo>
                  <a:lnTo>
                    <a:pt x="48" y="16"/>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6" name="Freeform 57">
              <a:extLst>
                <a:ext uri="{FF2B5EF4-FFF2-40B4-BE49-F238E27FC236}">
                  <a16:creationId xmlns:a16="http://schemas.microsoft.com/office/drawing/2014/main" id="{7838422A-C367-409E-8A4D-77C860583868}"/>
                </a:ext>
              </a:extLst>
            </p:cNvPr>
            <p:cNvSpPr>
              <a:spLocks/>
            </p:cNvSpPr>
            <p:nvPr/>
          </p:nvSpPr>
          <p:spPr bwMode="auto">
            <a:xfrm>
              <a:off x="6327775" y="6040438"/>
              <a:ext cx="541338" cy="582612"/>
            </a:xfrm>
            <a:custGeom>
              <a:avLst/>
              <a:gdLst>
                <a:gd name="T0" fmla="*/ 2147483646 w 341"/>
                <a:gd name="T1" fmla="*/ 2147483646 h 367"/>
                <a:gd name="T2" fmla="*/ 0 w 341"/>
                <a:gd name="T3" fmla="*/ 0 h 367"/>
                <a:gd name="T4" fmla="*/ 2147483646 w 341"/>
                <a:gd name="T5" fmla="*/ 2147483646 h 367"/>
                <a:gd name="T6" fmla="*/ 2147483646 w 341"/>
                <a:gd name="T7" fmla="*/ 2147483646 h 367"/>
                <a:gd name="T8" fmla="*/ 2147483646 w 341"/>
                <a:gd name="T9" fmla="*/ 2147483646 h 367"/>
                <a:gd name="T10" fmla="*/ 2147483646 w 341"/>
                <a:gd name="T11" fmla="*/ 2147483646 h 367"/>
                <a:gd name="T12" fmla="*/ 2147483646 w 341"/>
                <a:gd name="T13" fmla="*/ 2147483646 h 367"/>
                <a:gd name="T14" fmla="*/ 2147483646 w 341"/>
                <a:gd name="T15" fmla="*/ 2147483646 h 367"/>
                <a:gd name="T16" fmla="*/ 2147483646 w 341"/>
                <a:gd name="T17" fmla="*/ 2147483646 h 367"/>
                <a:gd name="T18" fmla="*/ 2147483646 w 341"/>
                <a:gd name="T19" fmla="*/ 2147483646 h 367"/>
                <a:gd name="T20" fmla="*/ 2147483646 w 341"/>
                <a:gd name="T21" fmla="*/ 2147483646 h 367"/>
                <a:gd name="T22" fmla="*/ 2147483646 w 341"/>
                <a:gd name="T23" fmla="*/ 2147483646 h 367"/>
                <a:gd name="T24" fmla="*/ 2147483646 w 341"/>
                <a:gd name="T25" fmla="*/ 2147483646 h 367"/>
                <a:gd name="T26" fmla="*/ 2147483646 w 341"/>
                <a:gd name="T27" fmla="*/ 2147483646 h 367"/>
                <a:gd name="T28" fmla="*/ 2147483646 w 341"/>
                <a:gd name="T29" fmla="*/ 2147483646 h 367"/>
                <a:gd name="T30" fmla="*/ 2147483646 w 341"/>
                <a:gd name="T31" fmla="*/ 2147483646 h 367"/>
                <a:gd name="T32" fmla="*/ 2147483646 w 341"/>
                <a:gd name="T33" fmla="*/ 2147483646 h 367"/>
                <a:gd name="T34" fmla="*/ 2147483646 w 341"/>
                <a:gd name="T35" fmla="*/ 2147483646 h 367"/>
                <a:gd name="T36" fmla="*/ 2147483646 w 341"/>
                <a:gd name="T37" fmla="*/ 2147483646 h 367"/>
                <a:gd name="T38" fmla="*/ 2147483646 w 341"/>
                <a:gd name="T39" fmla="*/ 2147483646 h 367"/>
                <a:gd name="T40" fmla="*/ 2147483646 w 341"/>
                <a:gd name="T41" fmla="*/ 2147483646 h 367"/>
                <a:gd name="T42" fmla="*/ 2147483646 w 341"/>
                <a:gd name="T43" fmla="*/ 2147483646 h 367"/>
                <a:gd name="T44" fmla="*/ 2147483646 w 341"/>
                <a:gd name="T45" fmla="*/ 2147483646 h 367"/>
                <a:gd name="T46" fmla="*/ 2147483646 w 341"/>
                <a:gd name="T47" fmla="*/ 2147483646 h 367"/>
                <a:gd name="T48" fmla="*/ 2147483646 w 341"/>
                <a:gd name="T49" fmla="*/ 2147483646 h 367"/>
                <a:gd name="T50" fmla="*/ 2147483646 w 341"/>
                <a:gd name="T51" fmla="*/ 2147483646 h 367"/>
                <a:gd name="T52" fmla="*/ 2147483646 w 341"/>
                <a:gd name="T53" fmla="*/ 2147483646 h 367"/>
                <a:gd name="T54" fmla="*/ 2147483646 w 341"/>
                <a:gd name="T55" fmla="*/ 2147483646 h 367"/>
                <a:gd name="T56" fmla="*/ 2147483646 w 341"/>
                <a:gd name="T57" fmla="*/ 2147483646 h 367"/>
                <a:gd name="T58" fmla="*/ 2147483646 w 341"/>
                <a:gd name="T59" fmla="*/ 2147483646 h 367"/>
                <a:gd name="T60" fmla="*/ 2147483646 w 341"/>
                <a:gd name="T61" fmla="*/ 2147483646 h 367"/>
                <a:gd name="T62" fmla="*/ 2147483646 w 341"/>
                <a:gd name="T63" fmla="*/ 2147483646 h 367"/>
                <a:gd name="T64" fmla="*/ 2147483646 w 341"/>
                <a:gd name="T65" fmla="*/ 2147483646 h 367"/>
                <a:gd name="T66" fmla="*/ 2147483646 w 341"/>
                <a:gd name="T67" fmla="*/ 2147483646 h 367"/>
                <a:gd name="T68" fmla="*/ 2147483646 w 341"/>
                <a:gd name="T69" fmla="*/ 2147483646 h 367"/>
                <a:gd name="T70" fmla="*/ 2147483646 w 341"/>
                <a:gd name="T71" fmla="*/ 2147483646 h 367"/>
                <a:gd name="T72" fmla="*/ 2147483646 w 341"/>
                <a:gd name="T73" fmla="*/ 2147483646 h 367"/>
                <a:gd name="T74" fmla="*/ 2147483646 w 341"/>
                <a:gd name="T75" fmla="*/ 2147483646 h 367"/>
                <a:gd name="T76" fmla="*/ 2147483646 w 341"/>
                <a:gd name="T77" fmla="*/ 2147483646 h 367"/>
                <a:gd name="T78" fmla="*/ 2147483646 w 341"/>
                <a:gd name="T79" fmla="*/ 2147483646 h 367"/>
                <a:gd name="T80" fmla="*/ 2147483646 w 341"/>
                <a:gd name="T81" fmla="*/ 2147483646 h 367"/>
                <a:gd name="T82" fmla="*/ 2147483646 w 341"/>
                <a:gd name="T83" fmla="*/ 2147483646 h 367"/>
                <a:gd name="T84" fmla="*/ 2147483646 w 341"/>
                <a:gd name="T85" fmla="*/ 2147483646 h 3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1"/>
                <a:gd name="T130" fmla="*/ 0 h 367"/>
                <a:gd name="T131" fmla="*/ 341 w 341"/>
                <a:gd name="T132" fmla="*/ 367 h 3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1" h="367">
                  <a:moveTo>
                    <a:pt x="24" y="11"/>
                  </a:moveTo>
                  <a:lnTo>
                    <a:pt x="0" y="0"/>
                  </a:lnTo>
                  <a:lnTo>
                    <a:pt x="36" y="60"/>
                  </a:lnTo>
                  <a:lnTo>
                    <a:pt x="37" y="311"/>
                  </a:lnTo>
                  <a:lnTo>
                    <a:pt x="39" y="320"/>
                  </a:lnTo>
                  <a:lnTo>
                    <a:pt x="42" y="326"/>
                  </a:lnTo>
                  <a:lnTo>
                    <a:pt x="46" y="331"/>
                  </a:lnTo>
                  <a:lnTo>
                    <a:pt x="51" y="335"/>
                  </a:lnTo>
                  <a:lnTo>
                    <a:pt x="58" y="340"/>
                  </a:lnTo>
                  <a:lnTo>
                    <a:pt x="65" y="344"/>
                  </a:lnTo>
                  <a:lnTo>
                    <a:pt x="74" y="348"/>
                  </a:lnTo>
                  <a:lnTo>
                    <a:pt x="84" y="351"/>
                  </a:lnTo>
                  <a:lnTo>
                    <a:pt x="95" y="355"/>
                  </a:lnTo>
                  <a:lnTo>
                    <a:pt x="104" y="358"/>
                  </a:lnTo>
                  <a:lnTo>
                    <a:pt x="117" y="360"/>
                  </a:lnTo>
                  <a:lnTo>
                    <a:pt x="129" y="362"/>
                  </a:lnTo>
                  <a:lnTo>
                    <a:pt x="140" y="364"/>
                  </a:lnTo>
                  <a:lnTo>
                    <a:pt x="151" y="365"/>
                  </a:lnTo>
                  <a:lnTo>
                    <a:pt x="164" y="366"/>
                  </a:lnTo>
                  <a:lnTo>
                    <a:pt x="177" y="367"/>
                  </a:lnTo>
                  <a:lnTo>
                    <a:pt x="193" y="367"/>
                  </a:lnTo>
                  <a:lnTo>
                    <a:pt x="209" y="366"/>
                  </a:lnTo>
                  <a:lnTo>
                    <a:pt x="224" y="365"/>
                  </a:lnTo>
                  <a:lnTo>
                    <a:pt x="238" y="364"/>
                  </a:lnTo>
                  <a:lnTo>
                    <a:pt x="252" y="362"/>
                  </a:lnTo>
                  <a:lnTo>
                    <a:pt x="262" y="360"/>
                  </a:lnTo>
                  <a:lnTo>
                    <a:pt x="276" y="357"/>
                  </a:lnTo>
                  <a:lnTo>
                    <a:pt x="286" y="354"/>
                  </a:lnTo>
                  <a:lnTo>
                    <a:pt x="296" y="351"/>
                  </a:lnTo>
                  <a:lnTo>
                    <a:pt x="305" y="347"/>
                  </a:lnTo>
                  <a:lnTo>
                    <a:pt x="314" y="343"/>
                  </a:lnTo>
                  <a:lnTo>
                    <a:pt x="321" y="339"/>
                  </a:lnTo>
                  <a:lnTo>
                    <a:pt x="327" y="334"/>
                  </a:lnTo>
                  <a:lnTo>
                    <a:pt x="332" y="331"/>
                  </a:lnTo>
                  <a:lnTo>
                    <a:pt x="336" y="327"/>
                  </a:lnTo>
                  <a:lnTo>
                    <a:pt x="339" y="320"/>
                  </a:lnTo>
                  <a:lnTo>
                    <a:pt x="341" y="313"/>
                  </a:lnTo>
                  <a:lnTo>
                    <a:pt x="340" y="33"/>
                  </a:lnTo>
                  <a:lnTo>
                    <a:pt x="268" y="53"/>
                  </a:lnTo>
                  <a:lnTo>
                    <a:pt x="165" y="57"/>
                  </a:lnTo>
                  <a:lnTo>
                    <a:pt x="87" y="48"/>
                  </a:lnTo>
                  <a:lnTo>
                    <a:pt x="36" y="26"/>
                  </a:lnTo>
                  <a:lnTo>
                    <a:pt x="24" y="11"/>
                  </a:lnTo>
                  <a:close/>
                </a:path>
              </a:pathLst>
            </a:custGeom>
            <a:solidFill>
              <a:srgbClr val="0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7" name="Freeform 58">
              <a:extLst>
                <a:ext uri="{FF2B5EF4-FFF2-40B4-BE49-F238E27FC236}">
                  <a16:creationId xmlns:a16="http://schemas.microsoft.com/office/drawing/2014/main" id="{B74E7658-54D4-48E3-9053-2BD253AA8723}"/>
                </a:ext>
              </a:extLst>
            </p:cNvPr>
            <p:cNvSpPr>
              <a:spLocks/>
            </p:cNvSpPr>
            <p:nvPr/>
          </p:nvSpPr>
          <p:spPr bwMode="auto">
            <a:xfrm>
              <a:off x="6267450" y="5930900"/>
              <a:ext cx="657225" cy="222250"/>
            </a:xfrm>
            <a:custGeom>
              <a:avLst/>
              <a:gdLst>
                <a:gd name="T0" fmla="*/ 2147483646 w 414"/>
                <a:gd name="T1" fmla="*/ 2147483646 h 140"/>
                <a:gd name="T2" fmla="*/ 2147483646 w 414"/>
                <a:gd name="T3" fmla="*/ 2147483646 h 140"/>
                <a:gd name="T4" fmla="*/ 2147483646 w 414"/>
                <a:gd name="T5" fmla="*/ 2147483646 h 140"/>
                <a:gd name="T6" fmla="*/ 2147483646 w 414"/>
                <a:gd name="T7" fmla="*/ 2147483646 h 140"/>
                <a:gd name="T8" fmla="*/ 2147483646 w 414"/>
                <a:gd name="T9" fmla="*/ 2147483646 h 140"/>
                <a:gd name="T10" fmla="*/ 2147483646 w 414"/>
                <a:gd name="T11" fmla="*/ 2147483646 h 140"/>
                <a:gd name="T12" fmla="*/ 2147483646 w 414"/>
                <a:gd name="T13" fmla="*/ 2147483646 h 140"/>
                <a:gd name="T14" fmla="*/ 2147483646 w 414"/>
                <a:gd name="T15" fmla="*/ 2147483646 h 140"/>
                <a:gd name="T16" fmla="*/ 2147483646 w 414"/>
                <a:gd name="T17" fmla="*/ 2147483646 h 140"/>
                <a:gd name="T18" fmla="*/ 2147483646 w 414"/>
                <a:gd name="T19" fmla="*/ 0 h 140"/>
                <a:gd name="T20" fmla="*/ 2147483646 w 414"/>
                <a:gd name="T21" fmla="*/ 2147483646 h 140"/>
                <a:gd name="T22" fmla="*/ 2147483646 w 414"/>
                <a:gd name="T23" fmla="*/ 2147483646 h 140"/>
                <a:gd name="T24" fmla="*/ 2147483646 w 414"/>
                <a:gd name="T25" fmla="*/ 2147483646 h 140"/>
                <a:gd name="T26" fmla="*/ 2147483646 w 414"/>
                <a:gd name="T27" fmla="*/ 2147483646 h 140"/>
                <a:gd name="T28" fmla="*/ 2147483646 w 414"/>
                <a:gd name="T29" fmla="*/ 2147483646 h 140"/>
                <a:gd name="T30" fmla="*/ 2147483646 w 414"/>
                <a:gd name="T31" fmla="*/ 2147483646 h 140"/>
                <a:gd name="T32" fmla="*/ 2147483646 w 414"/>
                <a:gd name="T33" fmla="*/ 2147483646 h 140"/>
                <a:gd name="T34" fmla="*/ 2147483646 w 414"/>
                <a:gd name="T35" fmla="*/ 2147483646 h 140"/>
                <a:gd name="T36" fmla="*/ 2147483646 w 414"/>
                <a:gd name="T37" fmla="*/ 2147483646 h 140"/>
                <a:gd name="T38" fmla="*/ 2147483646 w 414"/>
                <a:gd name="T39" fmla="*/ 2147483646 h 140"/>
                <a:gd name="T40" fmla="*/ 2147483646 w 414"/>
                <a:gd name="T41" fmla="*/ 2147483646 h 140"/>
                <a:gd name="T42" fmla="*/ 2147483646 w 414"/>
                <a:gd name="T43" fmla="*/ 2147483646 h 140"/>
                <a:gd name="T44" fmla="*/ 2147483646 w 414"/>
                <a:gd name="T45" fmla="*/ 2147483646 h 140"/>
                <a:gd name="T46" fmla="*/ 2147483646 w 414"/>
                <a:gd name="T47" fmla="*/ 2147483646 h 140"/>
                <a:gd name="T48" fmla="*/ 2147483646 w 414"/>
                <a:gd name="T49" fmla="*/ 2147483646 h 140"/>
                <a:gd name="T50" fmla="*/ 2147483646 w 414"/>
                <a:gd name="T51" fmla="*/ 2147483646 h 140"/>
                <a:gd name="T52" fmla="*/ 2147483646 w 414"/>
                <a:gd name="T53" fmla="*/ 2147483646 h 140"/>
                <a:gd name="T54" fmla="*/ 2147483646 w 414"/>
                <a:gd name="T55" fmla="*/ 2147483646 h 140"/>
                <a:gd name="T56" fmla="*/ 2147483646 w 414"/>
                <a:gd name="T57" fmla="*/ 2147483646 h 140"/>
                <a:gd name="T58" fmla="*/ 2147483646 w 414"/>
                <a:gd name="T59" fmla="*/ 2147483646 h 140"/>
                <a:gd name="T60" fmla="*/ 2147483646 w 414"/>
                <a:gd name="T61" fmla="*/ 2147483646 h 140"/>
                <a:gd name="T62" fmla="*/ 2147483646 w 414"/>
                <a:gd name="T63" fmla="*/ 2147483646 h 140"/>
                <a:gd name="T64" fmla="*/ 2147483646 w 414"/>
                <a:gd name="T65" fmla="*/ 2147483646 h 140"/>
                <a:gd name="T66" fmla="*/ 2147483646 w 414"/>
                <a:gd name="T67" fmla="*/ 2147483646 h 140"/>
                <a:gd name="T68" fmla="*/ 2147483646 w 414"/>
                <a:gd name="T69" fmla="*/ 2147483646 h 140"/>
                <a:gd name="T70" fmla="*/ 2147483646 w 414"/>
                <a:gd name="T71" fmla="*/ 2147483646 h 140"/>
                <a:gd name="T72" fmla="*/ 0 w 414"/>
                <a:gd name="T73" fmla="*/ 2147483646 h 1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4"/>
                <a:gd name="T112" fmla="*/ 0 h 140"/>
                <a:gd name="T113" fmla="*/ 414 w 414"/>
                <a:gd name="T114" fmla="*/ 140 h 1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4" h="140">
                  <a:moveTo>
                    <a:pt x="0" y="65"/>
                  </a:moveTo>
                  <a:lnTo>
                    <a:pt x="17" y="45"/>
                  </a:lnTo>
                  <a:lnTo>
                    <a:pt x="6" y="68"/>
                  </a:lnTo>
                  <a:lnTo>
                    <a:pt x="34" y="44"/>
                  </a:lnTo>
                  <a:lnTo>
                    <a:pt x="48" y="40"/>
                  </a:lnTo>
                  <a:lnTo>
                    <a:pt x="60" y="37"/>
                  </a:lnTo>
                  <a:lnTo>
                    <a:pt x="71" y="34"/>
                  </a:lnTo>
                  <a:lnTo>
                    <a:pt x="80" y="32"/>
                  </a:lnTo>
                  <a:lnTo>
                    <a:pt x="86" y="27"/>
                  </a:lnTo>
                  <a:lnTo>
                    <a:pt x="93" y="22"/>
                  </a:lnTo>
                  <a:lnTo>
                    <a:pt x="101" y="19"/>
                  </a:lnTo>
                  <a:lnTo>
                    <a:pt x="110" y="16"/>
                  </a:lnTo>
                  <a:lnTo>
                    <a:pt x="119" y="13"/>
                  </a:lnTo>
                  <a:lnTo>
                    <a:pt x="129" y="11"/>
                  </a:lnTo>
                  <a:lnTo>
                    <a:pt x="139" y="8"/>
                  </a:lnTo>
                  <a:lnTo>
                    <a:pt x="149" y="6"/>
                  </a:lnTo>
                  <a:lnTo>
                    <a:pt x="161" y="4"/>
                  </a:lnTo>
                  <a:lnTo>
                    <a:pt x="175" y="3"/>
                  </a:lnTo>
                  <a:lnTo>
                    <a:pt x="192" y="1"/>
                  </a:lnTo>
                  <a:lnTo>
                    <a:pt x="213" y="0"/>
                  </a:lnTo>
                  <a:lnTo>
                    <a:pt x="235" y="0"/>
                  </a:lnTo>
                  <a:lnTo>
                    <a:pt x="256" y="1"/>
                  </a:lnTo>
                  <a:lnTo>
                    <a:pt x="280" y="3"/>
                  </a:lnTo>
                  <a:lnTo>
                    <a:pt x="299" y="5"/>
                  </a:lnTo>
                  <a:lnTo>
                    <a:pt x="317" y="9"/>
                  </a:lnTo>
                  <a:lnTo>
                    <a:pt x="334" y="13"/>
                  </a:lnTo>
                  <a:lnTo>
                    <a:pt x="350" y="18"/>
                  </a:lnTo>
                  <a:lnTo>
                    <a:pt x="363" y="23"/>
                  </a:lnTo>
                  <a:lnTo>
                    <a:pt x="375" y="29"/>
                  </a:lnTo>
                  <a:lnTo>
                    <a:pt x="383" y="36"/>
                  </a:lnTo>
                  <a:lnTo>
                    <a:pt x="389" y="41"/>
                  </a:lnTo>
                  <a:lnTo>
                    <a:pt x="413" y="51"/>
                  </a:lnTo>
                  <a:lnTo>
                    <a:pt x="414" y="92"/>
                  </a:lnTo>
                  <a:lnTo>
                    <a:pt x="411" y="68"/>
                  </a:lnTo>
                  <a:lnTo>
                    <a:pt x="393" y="65"/>
                  </a:lnTo>
                  <a:lnTo>
                    <a:pt x="389" y="70"/>
                  </a:lnTo>
                  <a:lnTo>
                    <a:pt x="385" y="74"/>
                  </a:lnTo>
                  <a:lnTo>
                    <a:pt x="380" y="79"/>
                  </a:lnTo>
                  <a:lnTo>
                    <a:pt x="374" y="83"/>
                  </a:lnTo>
                  <a:lnTo>
                    <a:pt x="367" y="87"/>
                  </a:lnTo>
                  <a:lnTo>
                    <a:pt x="358" y="91"/>
                  </a:lnTo>
                  <a:lnTo>
                    <a:pt x="347" y="95"/>
                  </a:lnTo>
                  <a:lnTo>
                    <a:pt x="350" y="113"/>
                  </a:lnTo>
                  <a:lnTo>
                    <a:pt x="320" y="103"/>
                  </a:lnTo>
                  <a:lnTo>
                    <a:pt x="303" y="106"/>
                  </a:lnTo>
                  <a:lnTo>
                    <a:pt x="289" y="108"/>
                  </a:lnTo>
                  <a:lnTo>
                    <a:pt x="272" y="110"/>
                  </a:lnTo>
                  <a:lnTo>
                    <a:pt x="246" y="140"/>
                  </a:lnTo>
                  <a:lnTo>
                    <a:pt x="235" y="112"/>
                  </a:lnTo>
                  <a:lnTo>
                    <a:pt x="220" y="112"/>
                  </a:lnTo>
                  <a:lnTo>
                    <a:pt x="206" y="111"/>
                  </a:lnTo>
                  <a:lnTo>
                    <a:pt x="192" y="110"/>
                  </a:lnTo>
                  <a:lnTo>
                    <a:pt x="177" y="109"/>
                  </a:lnTo>
                  <a:lnTo>
                    <a:pt x="163" y="107"/>
                  </a:lnTo>
                  <a:lnTo>
                    <a:pt x="153" y="105"/>
                  </a:lnTo>
                  <a:lnTo>
                    <a:pt x="141" y="103"/>
                  </a:lnTo>
                  <a:lnTo>
                    <a:pt x="125" y="122"/>
                  </a:lnTo>
                  <a:lnTo>
                    <a:pt x="120" y="98"/>
                  </a:lnTo>
                  <a:lnTo>
                    <a:pt x="112" y="95"/>
                  </a:lnTo>
                  <a:lnTo>
                    <a:pt x="104" y="92"/>
                  </a:lnTo>
                  <a:lnTo>
                    <a:pt x="96" y="88"/>
                  </a:lnTo>
                  <a:lnTo>
                    <a:pt x="90" y="85"/>
                  </a:lnTo>
                  <a:lnTo>
                    <a:pt x="84" y="80"/>
                  </a:lnTo>
                  <a:lnTo>
                    <a:pt x="80" y="76"/>
                  </a:lnTo>
                  <a:lnTo>
                    <a:pt x="77" y="72"/>
                  </a:lnTo>
                  <a:lnTo>
                    <a:pt x="70" y="68"/>
                  </a:lnTo>
                  <a:lnTo>
                    <a:pt x="63" y="66"/>
                  </a:lnTo>
                  <a:lnTo>
                    <a:pt x="55" y="63"/>
                  </a:lnTo>
                  <a:lnTo>
                    <a:pt x="46" y="60"/>
                  </a:lnTo>
                  <a:lnTo>
                    <a:pt x="36" y="57"/>
                  </a:lnTo>
                  <a:lnTo>
                    <a:pt x="30" y="55"/>
                  </a:lnTo>
                  <a:lnTo>
                    <a:pt x="23" y="54"/>
                  </a:lnTo>
                  <a:lnTo>
                    <a:pt x="19" y="52"/>
                  </a:lnTo>
                  <a:lnTo>
                    <a:pt x="0" y="6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8" name="Freeform 59">
              <a:extLst>
                <a:ext uri="{FF2B5EF4-FFF2-40B4-BE49-F238E27FC236}">
                  <a16:creationId xmlns:a16="http://schemas.microsoft.com/office/drawing/2014/main" id="{E998E2F2-355B-4D3D-9737-7270E4AD8BE7}"/>
                </a:ext>
              </a:extLst>
            </p:cNvPr>
            <p:cNvSpPr>
              <a:spLocks/>
            </p:cNvSpPr>
            <p:nvPr/>
          </p:nvSpPr>
          <p:spPr bwMode="auto">
            <a:xfrm>
              <a:off x="6632575" y="6176963"/>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9" name="Freeform 60">
              <a:extLst>
                <a:ext uri="{FF2B5EF4-FFF2-40B4-BE49-F238E27FC236}">
                  <a16:creationId xmlns:a16="http://schemas.microsoft.com/office/drawing/2014/main" id="{B20FE175-6A0A-4353-AD97-CC831671CFFF}"/>
                </a:ext>
              </a:extLst>
            </p:cNvPr>
            <p:cNvSpPr>
              <a:spLocks/>
            </p:cNvSpPr>
            <p:nvPr/>
          </p:nvSpPr>
          <p:spPr bwMode="auto">
            <a:xfrm>
              <a:off x="6800850" y="6105525"/>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0" name="Freeform 61">
              <a:extLst>
                <a:ext uri="{FF2B5EF4-FFF2-40B4-BE49-F238E27FC236}">
                  <a16:creationId xmlns:a16="http://schemas.microsoft.com/office/drawing/2014/main" id="{2D845905-D688-4008-A08D-6697EA2BFC7E}"/>
                </a:ext>
              </a:extLst>
            </p:cNvPr>
            <p:cNvSpPr>
              <a:spLocks/>
            </p:cNvSpPr>
            <p:nvPr/>
          </p:nvSpPr>
          <p:spPr bwMode="auto">
            <a:xfrm>
              <a:off x="6800850" y="6465888"/>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1" name="Freeform 62">
              <a:extLst>
                <a:ext uri="{FF2B5EF4-FFF2-40B4-BE49-F238E27FC236}">
                  <a16:creationId xmlns:a16="http://schemas.microsoft.com/office/drawing/2014/main" id="{F5CF5262-3A0C-4C5D-A48B-FD89EBB52F66}"/>
                </a:ext>
              </a:extLst>
            </p:cNvPr>
            <p:cNvSpPr>
              <a:spLocks/>
            </p:cNvSpPr>
            <p:nvPr/>
          </p:nvSpPr>
          <p:spPr bwMode="auto">
            <a:xfrm>
              <a:off x="6626225" y="6556375"/>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2" name="Freeform 63">
              <a:extLst>
                <a:ext uri="{FF2B5EF4-FFF2-40B4-BE49-F238E27FC236}">
                  <a16:creationId xmlns:a16="http://schemas.microsoft.com/office/drawing/2014/main" id="{C69A719F-8DB0-479E-BF71-52B94B02E074}"/>
                </a:ext>
              </a:extLst>
            </p:cNvPr>
            <p:cNvSpPr>
              <a:spLocks/>
            </p:cNvSpPr>
            <p:nvPr/>
          </p:nvSpPr>
          <p:spPr bwMode="auto">
            <a:xfrm>
              <a:off x="6435725" y="6149975"/>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3" name="Freeform 64">
              <a:extLst>
                <a:ext uri="{FF2B5EF4-FFF2-40B4-BE49-F238E27FC236}">
                  <a16:creationId xmlns:a16="http://schemas.microsoft.com/office/drawing/2014/main" id="{5F766BA6-C8EC-40A3-B330-D508C5E0CABB}"/>
                </a:ext>
              </a:extLst>
            </p:cNvPr>
            <p:cNvSpPr>
              <a:spLocks/>
            </p:cNvSpPr>
            <p:nvPr/>
          </p:nvSpPr>
          <p:spPr bwMode="auto">
            <a:xfrm>
              <a:off x="6426200" y="6407150"/>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4" name="Freeform 65">
              <a:extLst>
                <a:ext uri="{FF2B5EF4-FFF2-40B4-BE49-F238E27FC236}">
                  <a16:creationId xmlns:a16="http://schemas.microsoft.com/office/drawing/2014/main" id="{3347127E-47EE-443D-90AC-1856E2F0E36B}"/>
                </a:ext>
              </a:extLst>
            </p:cNvPr>
            <p:cNvSpPr>
              <a:spLocks/>
            </p:cNvSpPr>
            <p:nvPr/>
          </p:nvSpPr>
          <p:spPr bwMode="auto">
            <a:xfrm>
              <a:off x="6900863" y="6049963"/>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5" name="Freeform 66">
              <a:extLst>
                <a:ext uri="{FF2B5EF4-FFF2-40B4-BE49-F238E27FC236}">
                  <a16:creationId xmlns:a16="http://schemas.microsoft.com/office/drawing/2014/main" id="{4233FA4E-6C34-4186-8C0E-69C980A6ADB8}"/>
                </a:ext>
              </a:extLst>
            </p:cNvPr>
            <p:cNvSpPr>
              <a:spLocks/>
            </p:cNvSpPr>
            <p:nvPr/>
          </p:nvSpPr>
          <p:spPr bwMode="auto">
            <a:xfrm>
              <a:off x="6897688" y="6248400"/>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6" name="Freeform 67">
              <a:extLst>
                <a:ext uri="{FF2B5EF4-FFF2-40B4-BE49-F238E27FC236}">
                  <a16:creationId xmlns:a16="http://schemas.microsoft.com/office/drawing/2014/main" id="{0D12D661-73EB-4F20-B0B9-4ECE1CCC9344}"/>
                </a:ext>
              </a:extLst>
            </p:cNvPr>
            <p:cNvSpPr>
              <a:spLocks/>
            </p:cNvSpPr>
            <p:nvPr/>
          </p:nvSpPr>
          <p:spPr bwMode="auto">
            <a:xfrm>
              <a:off x="6899275" y="6432550"/>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7" name="Freeform 68">
              <a:extLst>
                <a:ext uri="{FF2B5EF4-FFF2-40B4-BE49-F238E27FC236}">
                  <a16:creationId xmlns:a16="http://schemas.microsoft.com/office/drawing/2014/main" id="{8BFF701A-9A46-485D-A7F8-3D7FDF0EF6E3}"/>
                </a:ext>
              </a:extLst>
            </p:cNvPr>
            <p:cNvSpPr>
              <a:spLocks/>
            </p:cNvSpPr>
            <p:nvPr/>
          </p:nvSpPr>
          <p:spPr bwMode="auto">
            <a:xfrm>
              <a:off x="6249988" y="6029325"/>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8" name="Freeform 69">
              <a:extLst>
                <a:ext uri="{FF2B5EF4-FFF2-40B4-BE49-F238E27FC236}">
                  <a16:creationId xmlns:a16="http://schemas.microsoft.com/office/drawing/2014/main" id="{0423BFCD-5DE0-4128-A4E1-B9D59554E60E}"/>
                </a:ext>
              </a:extLst>
            </p:cNvPr>
            <p:cNvSpPr>
              <a:spLocks/>
            </p:cNvSpPr>
            <p:nvPr/>
          </p:nvSpPr>
          <p:spPr bwMode="auto">
            <a:xfrm>
              <a:off x="6253163" y="6223000"/>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9" name="Freeform 70">
              <a:extLst>
                <a:ext uri="{FF2B5EF4-FFF2-40B4-BE49-F238E27FC236}">
                  <a16:creationId xmlns:a16="http://schemas.microsoft.com/office/drawing/2014/main" id="{0642AE9C-5D1A-4256-86CC-41084E4B0A09}"/>
                </a:ext>
              </a:extLst>
            </p:cNvPr>
            <p:cNvSpPr>
              <a:spLocks/>
            </p:cNvSpPr>
            <p:nvPr/>
          </p:nvSpPr>
          <p:spPr bwMode="auto">
            <a:xfrm>
              <a:off x="6226175" y="6540500"/>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30" name="Freeform 71">
              <a:extLst>
                <a:ext uri="{FF2B5EF4-FFF2-40B4-BE49-F238E27FC236}">
                  <a16:creationId xmlns:a16="http://schemas.microsoft.com/office/drawing/2014/main" id="{40922CE9-BEDB-496F-A434-12798F215956}"/>
                </a:ext>
              </a:extLst>
            </p:cNvPr>
            <p:cNvSpPr>
              <a:spLocks/>
            </p:cNvSpPr>
            <p:nvPr/>
          </p:nvSpPr>
          <p:spPr bwMode="auto">
            <a:xfrm>
              <a:off x="6257925" y="6415088"/>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Skupina 91">
            <a:extLst>
              <a:ext uri="{FF2B5EF4-FFF2-40B4-BE49-F238E27FC236}">
                <a16:creationId xmlns:a16="http://schemas.microsoft.com/office/drawing/2014/main" id="{A6B286C8-F0FD-4DBF-8B70-B853DDB690B4}"/>
              </a:ext>
            </a:extLst>
          </p:cNvPr>
          <p:cNvGrpSpPr>
            <a:grpSpLocks/>
          </p:cNvGrpSpPr>
          <p:nvPr/>
        </p:nvGrpSpPr>
        <p:grpSpPr bwMode="auto">
          <a:xfrm>
            <a:off x="8543925" y="4868863"/>
            <a:ext cx="401638" cy="620712"/>
            <a:chOff x="7273925" y="4818063"/>
            <a:chExt cx="401638" cy="620712"/>
          </a:xfrm>
        </p:grpSpPr>
        <p:sp>
          <p:nvSpPr>
            <p:cNvPr id="177207" name="Freeform 73">
              <a:extLst>
                <a:ext uri="{FF2B5EF4-FFF2-40B4-BE49-F238E27FC236}">
                  <a16:creationId xmlns:a16="http://schemas.microsoft.com/office/drawing/2014/main" id="{46893B18-5E98-4BC4-B8C0-E9D31DDDD47B}"/>
                </a:ext>
              </a:extLst>
            </p:cNvPr>
            <p:cNvSpPr>
              <a:spLocks/>
            </p:cNvSpPr>
            <p:nvPr/>
          </p:nvSpPr>
          <p:spPr bwMode="auto">
            <a:xfrm rot="4039955" flipH="1">
              <a:off x="7501731" y="4809332"/>
              <a:ext cx="117475" cy="134938"/>
            </a:xfrm>
            <a:custGeom>
              <a:avLst/>
              <a:gdLst>
                <a:gd name="T0" fmla="*/ 2147483646 w 593"/>
                <a:gd name="T1" fmla="*/ 0 h 625"/>
                <a:gd name="T2" fmla="*/ 2147483646 w 593"/>
                <a:gd name="T3" fmla="*/ 2147483646 h 625"/>
                <a:gd name="T4" fmla="*/ 2147483646 w 593"/>
                <a:gd name="T5" fmla="*/ 2147483646 h 625"/>
                <a:gd name="T6" fmla="*/ 2147483646 w 593"/>
                <a:gd name="T7" fmla="*/ 2147483646 h 625"/>
                <a:gd name="T8" fmla="*/ 2147483646 w 593"/>
                <a:gd name="T9" fmla="*/ 2147483646 h 625"/>
                <a:gd name="T10" fmla="*/ 2147483646 w 593"/>
                <a:gd name="T11" fmla="*/ 2147483646 h 625"/>
                <a:gd name="T12" fmla="*/ 2147483646 w 593"/>
                <a:gd name="T13" fmla="*/ 2147483646 h 625"/>
                <a:gd name="T14" fmla="*/ 2147483646 w 593"/>
                <a:gd name="T15" fmla="*/ 2147483646 h 625"/>
                <a:gd name="T16" fmla="*/ 2147483646 w 593"/>
                <a:gd name="T17" fmla="*/ 2147483646 h 625"/>
                <a:gd name="T18" fmla="*/ 2147483646 w 593"/>
                <a:gd name="T19" fmla="*/ 2147483646 h 625"/>
                <a:gd name="T20" fmla="*/ 2147483646 w 593"/>
                <a:gd name="T21" fmla="*/ 2147483646 h 625"/>
                <a:gd name="T22" fmla="*/ 2147483646 w 593"/>
                <a:gd name="T23" fmla="*/ 2147483646 h 625"/>
                <a:gd name="T24" fmla="*/ 2147483646 w 593"/>
                <a:gd name="T25" fmla="*/ 2147483646 h 625"/>
                <a:gd name="T26" fmla="*/ 2147483646 w 593"/>
                <a:gd name="T27" fmla="*/ 2147483646 h 625"/>
                <a:gd name="T28" fmla="*/ 2147483646 w 593"/>
                <a:gd name="T29" fmla="*/ 2147483646 h 625"/>
                <a:gd name="T30" fmla="*/ 2147483646 w 593"/>
                <a:gd name="T31" fmla="*/ 2147483646 h 625"/>
                <a:gd name="T32" fmla="*/ 2147483646 w 593"/>
                <a:gd name="T33" fmla="*/ 2147483646 h 625"/>
                <a:gd name="T34" fmla="*/ 0 w 593"/>
                <a:gd name="T35" fmla="*/ 2147483646 h 625"/>
                <a:gd name="T36" fmla="*/ 0 w 593"/>
                <a:gd name="T37" fmla="*/ 2147483646 h 625"/>
                <a:gd name="T38" fmla="*/ 2147483646 w 593"/>
                <a:gd name="T39" fmla="*/ 2147483646 h 625"/>
                <a:gd name="T40" fmla="*/ 2147483646 w 593"/>
                <a:gd name="T41" fmla="*/ 2147483646 h 625"/>
                <a:gd name="T42" fmla="*/ 2147483646 w 593"/>
                <a:gd name="T43" fmla="*/ 2147483646 h 625"/>
                <a:gd name="T44" fmla="*/ 2147483646 w 593"/>
                <a:gd name="T45" fmla="*/ 2147483646 h 625"/>
                <a:gd name="T46" fmla="*/ 2147483646 w 593"/>
                <a:gd name="T47" fmla="*/ 2147483646 h 625"/>
                <a:gd name="T48" fmla="*/ 2147483646 w 593"/>
                <a:gd name="T49" fmla="*/ 0 h 6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3"/>
                <a:gd name="T76" fmla="*/ 0 h 625"/>
                <a:gd name="T77" fmla="*/ 593 w 593"/>
                <a:gd name="T78" fmla="*/ 625 h 6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3" h="625">
                  <a:moveTo>
                    <a:pt x="292" y="0"/>
                  </a:moveTo>
                  <a:lnTo>
                    <a:pt x="366" y="10"/>
                  </a:lnTo>
                  <a:lnTo>
                    <a:pt x="402" y="57"/>
                  </a:lnTo>
                  <a:lnTo>
                    <a:pt x="419" y="152"/>
                  </a:lnTo>
                  <a:lnTo>
                    <a:pt x="407" y="267"/>
                  </a:lnTo>
                  <a:lnTo>
                    <a:pt x="379" y="338"/>
                  </a:lnTo>
                  <a:lnTo>
                    <a:pt x="346" y="429"/>
                  </a:lnTo>
                  <a:lnTo>
                    <a:pt x="543" y="543"/>
                  </a:lnTo>
                  <a:lnTo>
                    <a:pt x="593" y="586"/>
                  </a:lnTo>
                  <a:lnTo>
                    <a:pt x="564" y="625"/>
                  </a:lnTo>
                  <a:lnTo>
                    <a:pt x="465" y="543"/>
                  </a:lnTo>
                  <a:lnTo>
                    <a:pt x="316" y="486"/>
                  </a:lnTo>
                  <a:lnTo>
                    <a:pt x="246" y="557"/>
                  </a:lnTo>
                  <a:lnTo>
                    <a:pt x="173" y="609"/>
                  </a:lnTo>
                  <a:lnTo>
                    <a:pt x="110" y="614"/>
                  </a:lnTo>
                  <a:lnTo>
                    <a:pt x="48" y="609"/>
                  </a:lnTo>
                  <a:lnTo>
                    <a:pt x="20" y="567"/>
                  </a:lnTo>
                  <a:lnTo>
                    <a:pt x="0" y="472"/>
                  </a:lnTo>
                  <a:lnTo>
                    <a:pt x="0" y="366"/>
                  </a:lnTo>
                  <a:lnTo>
                    <a:pt x="23" y="286"/>
                  </a:lnTo>
                  <a:lnTo>
                    <a:pt x="106" y="157"/>
                  </a:lnTo>
                  <a:lnTo>
                    <a:pt x="198" y="71"/>
                  </a:lnTo>
                  <a:lnTo>
                    <a:pt x="259" y="24"/>
                  </a:lnTo>
                  <a:lnTo>
                    <a:pt x="316" y="10"/>
                  </a:lnTo>
                  <a:lnTo>
                    <a:pt x="2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8" name="Freeform 74">
              <a:extLst>
                <a:ext uri="{FF2B5EF4-FFF2-40B4-BE49-F238E27FC236}">
                  <a16:creationId xmlns:a16="http://schemas.microsoft.com/office/drawing/2014/main" id="{9699B5C0-4204-40CF-A484-8B3AE1BC118D}"/>
                </a:ext>
              </a:extLst>
            </p:cNvPr>
            <p:cNvSpPr>
              <a:spLocks/>
            </p:cNvSpPr>
            <p:nvPr/>
          </p:nvSpPr>
          <p:spPr bwMode="auto">
            <a:xfrm rot="21205868" flipH="1">
              <a:off x="7273925" y="4984750"/>
              <a:ext cx="244475" cy="117475"/>
            </a:xfrm>
            <a:custGeom>
              <a:avLst/>
              <a:gdLst>
                <a:gd name="T0" fmla="*/ 2147483646 w 1224"/>
                <a:gd name="T1" fmla="*/ 0 h 545"/>
                <a:gd name="T2" fmla="*/ 2147483646 w 1224"/>
                <a:gd name="T3" fmla="*/ 2147483646 h 545"/>
                <a:gd name="T4" fmla="*/ 2147483646 w 1224"/>
                <a:gd name="T5" fmla="*/ 2147483646 h 545"/>
                <a:gd name="T6" fmla="*/ 2147483646 w 1224"/>
                <a:gd name="T7" fmla="*/ 2147483646 h 545"/>
                <a:gd name="T8" fmla="*/ 2147483646 w 1224"/>
                <a:gd name="T9" fmla="*/ 2147483646 h 545"/>
                <a:gd name="T10" fmla="*/ 2147483646 w 1224"/>
                <a:gd name="T11" fmla="*/ 2147483646 h 545"/>
                <a:gd name="T12" fmla="*/ 2147483646 w 1224"/>
                <a:gd name="T13" fmla="*/ 2147483646 h 545"/>
                <a:gd name="T14" fmla="*/ 2147483646 w 1224"/>
                <a:gd name="T15" fmla="*/ 2147483646 h 545"/>
                <a:gd name="T16" fmla="*/ 2147483646 w 1224"/>
                <a:gd name="T17" fmla="*/ 2147483646 h 545"/>
                <a:gd name="T18" fmla="*/ 2147483646 w 1224"/>
                <a:gd name="T19" fmla="*/ 2147483646 h 545"/>
                <a:gd name="T20" fmla="*/ 2147483646 w 1224"/>
                <a:gd name="T21" fmla="*/ 2147483646 h 545"/>
                <a:gd name="T22" fmla="*/ 2147483646 w 1224"/>
                <a:gd name="T23" fmla="*/ 2147483646 h 545"/>
                <a:gd name="T24" fmla="*/ 2147483646 w 1224"/>
                <a:gd name="T25" fmla="*/ 2147483646 h 545"/>
                <a:gd name="T26" fmla="*/ 2147483646 w 1224"/>
                <a:gd name="T27" fmla="*/ 2147483646 h 545"/>
                <a:gd name="T28" fmla="*/ 2147483646 w 1224"/>
                <a:gd name="T29" fmla="*/ 2147483646 h 545"/>
                <a:gd name="T30" fmla="*/ 2147483646 w 1224"/>
                <a:gd name="T31" fmla="*/ 2147483646 h 545"/>
                <a:gd name="T32" fmla="*/ 2147483646 w 1224"/>
                <a:gd name="T33" fmla="*/ 2147483646 h 545"/>
                <a:gd name="T34" fmla="*/ 2147483646 w 1224"/>
                <a:gd name="T35" fmla="*/ 2147483646 h 545"/>
                <a:gd name="T36" fmla="*/ 2147483646 w 1224"/>
                <a:gd name="T37" fmla="*/ 2147483646 h 545"/>
                <a:gd name="T38" fmla="*/ 2147483646 w 1224"/>
                <a:gd name="T39" fmla="*/ 2147483646 h 545"/>
                <a:gd name="T40" fmla="*/ 2147483646 w 1224"/>
                <a:gd name="T41" fmla="*/ 2147483646 h 545"/>
                <a:gd name="T42" fmla="*/ 2147483646 w 1224"/>
                <a:gd name="T43" fmla="*/ 2147483646 h 545"/>
                <a:gd name="T44" fmla="*/ 2147483646 w 1224"/>
                <a:gd name="T45" fmla="*/ 2147483646 h 545"/>
                <a:gd name="T46" fmla="*/ 2147483646 w 1224"/>
                <a:gd name="T47" fmla="*/ 2147483646 h 545"/>
                <a:gd name="T48" fmla="*/ 2147483646 w 1224"/>
                <a:gd name="T49" fmla="*/ 2147483646 h 545"/>
                <a:gd name="T50" fmla="*/ 0 w 1224"/>
                <a:gd name="T51" fmla="*/ 2147483646 h 545"/>
                <a:gd name="T52" fmla="*/ 2147483646 w 1224"/>
                <a:gd name="T53" fmla="*/ 0 h 545"/>
                <a:gd name="T54" fmla="*/ 2147483646 w 1224"/>
                <a:gd name="T55" fmla="*/ 0 h 545"/>
                <a:gd name="T56" fmla="*/ 2147483646 w 1224"/>
                <a:gd name="T57" fmla="*/ 0 h 5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24"/>
                <a:gd name="T88" fmla="*/ 0 h 545"/>
                <a:gd name="T89" fmla="*/ 1224 w 1224"/>
                <a:gd name="T90" fmla="*/ 545 h 54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24" h="545">
                  <a:moveTo>
                    <a:pt x="13" y="0"/>
                  </a:moveTo>
                  <a:lnTo>
                    <a:pt x="128" y="15"/>
                  </a:lnTo>
                  <a:lnTo>
                    <a:pt x="338" y="110"/>
                  </a:lnTo>
                  <a:lnTo>
                    <a:pt x="519" y="187"/>
                  </a:lnTo>
                  <a:lnTo>
                    <a:pt x="722" y="253"/>
                  </a:lnTo>
                  <a:lnTo>
                    <a:pt x="866" y="325"/>
                  </a:lnTo>
                  <a:lnTo>
                    <a:pt x="1064" y="402"/>
                  </a:lnTo>
                  <a:lnTo>
                    <a:pt x="1224" y="473"/>
                  </a:lnTo>
                  <a:lnTo>
                    <a:pt x="1216" y="501"/>
                  </a:lnTo>
                  <a:lnTo>
                    <a:pt x="1167" y="515"/>
                  </a:lnTo>
                  <a:lnTo>
                    <a:pt x="1026" y="439"/>
                  </a:lnTo>
                  <a:lnTo>
                    <a:pt x="1018" y="487"/>
                  </a:lnTo>
                  <a:lnTo>
                    <a:pt x="981" y="530"/>
                  </a:lnTo>
                  <a:lnTo>
                    <a:pt x="928" y="545"/>
                  </a:lnTo>
                  <a:lnTo>
                    <a:pt x="870" y="511"/>
                  </a:lnTo>
                  <a:lnTo>
                    <a:pt x="828" y="468"/>
                  </a:lnTo>
                  <a:lnTo>
                    <a:pt x="833" y="402"/>
                  </a:lnTo>
                  <a:lnTo>
                    <a:pt x="845" y="368"/>
                  </a:lnTo>
                  <a:lnTo>
                    <a:pt x="709" y="301"/>
                  </a:lnTo>
                  <a:lnTo>
                    <a:pt x="644" y="287"/>
                  </a:lnTo>
                  <a:lnTo>
                    <a:pt x="519" y="258"/>
                  </a:lnTo>
                  <a:lnTo>
                    <a:pt x="351" y="197"/>
                  </a:lnTo>
                  <a:lnTo>
                    <a:pt x="215" y="129"/>
                  </a:lnTo>
                  <a:lnTo>
                    <a:pt x="117" y="101"/>
                  </a:lnTo>
                  <a:lnTo>
                    <a:pt x="13" y="110"/>
                  </a:lnTo>
                  <a:lnTo>
                    <a:pt x="0" y="39"/>
                  </a:lnTo>
                  <a:lnTo>
                    <a:pt x="42" y="0"/>
                  </a:lnTo>
                  <a:lnTo>
                    <a:pt x="67"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9" name="Freeform 75">
              <a:extLst>
                <a:ext uri="{FF2B5EF4-FFF2-40B4-BE49-F238E27FC236}">
                  <a16:creationId xmlns:a16="http://schemas.microsoft.com/office/drawing/2014/main" id="{4E20687F-BDE4-456B-A2ED-D3F6835BF04C}"/>
                </a:ext>
              </a:extLst>
            </p:cNvPr>
            <p:cNvSpPr>
              <a:spLocks/>
            </p:cNvSpPr>
            <p:nvPr/>
          </p:nvSpPr>
          <p:spPr bwMode="auto">
            <a:xfrm flipH="1">
              <a:off x="7502525" y="4949825"/>
              <a:ext cx="80963" cy="252413"/>
            </a:xfrm>
            <a:custGeom>
              <a:avLst/>
              <a:gdLst>
                <a:gd name="T0" fmla="*/ 2147483646 w 403"/>
                <a:gd name="T1" fmla="*/ 0 h 1168"/>
                <a:gd name="T2" fmla="*/ 2147483646 w 403"/>
                <a:gd name="T3" fmla="*/ 0 h 1168"/>
                <a:gd name="T4" fmla="*/ 2147483646 w 403"/>
                <a:gd name="T5" fmla="*/ 2147483646 h 1168"/>
                <a:gd name="T6" fmla="*/ 2147483646 w 403"/>
                <a:gd name="T7" fmla="*/ 2147483646 h 1168"/>
                <a:gd name="T8" fmla="*/ 2147483646 w 403"/>
                <a:gd name="T9" fmla="*/ 2147483646 h 1168"/>
                <a:gd name="T10" fmla="*/ 2147483646 w 403"/>
                <a:gd name="T11" fmla="*/ 2147483646 h 1168"/>
                <a:gd name="T12" fmla="*/ 2147483646 w 403"/>
                <a:gd name="T13" fmla="*/ 2147483646 h 1168"/>
                <a:gd name="T14" fmla="*/ 2147483646 w 403"/>
                <a:gd name="T15" fmla="*/ 2147483646 h 1168"/>
                <a:gd name="T16" fmla="*/ 2147483646 w 403"/>
                <a:gd name="T17" fmla="*/ 2147483646 h 1168"/>
                <a:gd name="T18" fmla="*/ 2147483646 w 403"/>
                <a:gd name="T19" fmla="*/ 2147483646 h 1168"/>
                <a:gd name="T20" fmla="*/ 2147483646 w 403"/>
                <a:gd name="T21" fmla="*/ 2147483646 h 1168"/>
                <a:gd name="T22" fmla="*/ 2147483646 w 403"/>
                <a:gd name="T23" fmla="*/ 2147483646 h 1168"/>
                <a:gd name="T24" fmla="*/ 2147483646 w 403"/>
                <a:gd name="T25" fmla="*/ 2147483646 h 1168"/>
                <a:gd name="T26" fmla="*/ 2147483646 w 403"/>
                <a:gd name="T27" fmla="*/ 2147483646 h 1168"/>
                <a:gd name="T28" fmla="*/ 0 w 403"/>
                <a:gd name="T29" fmla="*/ 2147483646 h 1168"/>
                <a:gd name="T30" fmla="*/ 2147483646 w 403"/>
                <a:gd name="T31" fmla="*/ 2147483646 h 1168"/>
                <a:gd name="T32" fmla="*/ 2147483646 w 403"/>
                <a:gd name="T33" fmla="*/ 2147483646 h 1168"/>
                <a:gd name="T34" fmla="*/ 2147483646 w 403"/>
                <a:gd name="T35" fmla="*/ 2147483646 h 1168"/>
                <a:gd name="T36" fmla="*/ 2147483646 w 403"/>
                <a:gd name="T37" fmla="*/ 2147483646 h 1168"/>
                <a:gd name="T38" fmla="*/ 2147483646 w 403"/>
                <a:gd name="T39" fmla="*/ 2147483646 h 1168"/>
                <a:gd name="T40" fmla="*/ 2147483646 w 403"/>
                <a:gd name="T41" fmla="*/ 0 h 11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3"/>
                <a:gd name="T64" fmla="*/ 0 h 1168"/>
                <a:gd name="T65" fmla="*/ 403 w 403"/>
                <a:gd name="T66" fmla="*/ 1168 h 11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3" h="1168">
                  <a:moveTo>
                    <a:pt x="230" y="0"/>
                  </a:moveTo>
                  <a:lnTo>
                    <a:pt x="283" y="0"/>
                  </a:lnTo>
                  <a:lnTo>
                    <a:pt x="329" y="24"/>
                  </a:lnTo>
                  <a:lnTo>
                    <a:pt x="378" y="96"/>
                  </a:lnTo>
                  <a:lnTo>
                    <a:pt x="394" y="186"/>
                  </a:lnTo>
                  <a:lnTo>
                    <a:pt x="403" y="410"/>
                  </a:lnTo>
                  <a:lnTo>
                    <a:pt x="391" y="601"/>
                  </a:lnTo>
                  <a:lnTo>
                    <a:pt x="353" y="796"/>
                  </a:lnTo>
                  <a:lnTo>
                    <a:pt x="304" y="997"/>
                  </a:lnTo>
                  <a:lnTo>
                    <a:pt x="246" y="1116"/>
                  </a:lnTo>
                  <a:lnTo>
                    <a:pt x="173" y="1168"/>
                  </a:lnTo>
                  <a:lnTo>
                    <a:pt x="111" y="1168"/>
                  </a:lnTo>
                  <a:lnTo>
                    <a:pt x="37" y="1116"/>
                  </a:lnTo>
                  <a:lnTo>
                    <a:pt x="8" y="1039"/>
                  </a:lnTo>
                  <a:lnTo>
                    <a:pt x="0" y="902"/>
                  </a:lnTo>
                  <a:lnTo>
                    <a:pt x="8" y="730"/>
                  </a:lnTo>
                  <a:lnTo>
                    <a:pt x="45" y="516"/>
                  </a:lnTo>
                  <a:lnTo>
                    <a:pt x="95" y="253"/>
                  </a:lnTo>
                  <a:lnTo>
                    <a:pt x="156" y="52"/>
                  </a:lnTo>
                  <a:lnTo>
                    <a:pt x="193" y="24"/>
                  </a:lnTo>
                  <a:lnTo>
                    <a:pt x="2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0" name="Freeform 76">
              <a:extLst>
                <a:ext uri="{FF2B5EF4-FFF2-40B4-BE49-F238E27FC236}">
                  <a16:creationId xmlns:a16="http://schemas.microsoft.com/office/drawing/2014/main" id="{02403F10-EBA2-4153-AB48-A73EE477F101}"/>
                </a:ext>
              </a:extLst>
            </p:cNvPr>
            <p:cNvSpPr>
              <a:spLocks/>
            </p:cNvSpPr>
            <p:nvPr/>
          </p:nvSpPr>
          <p:spPr bwMode="auto">
            <a:xfrm flipH="1">
              <a:off x="7553325" y="4937125"/>
              <a:ext cx="114300" cy="230188"/>
            </a:xfrm>
            <a:custGeom>
              <a:avLst/>
              <a:gdLst>
                <a:gd name="T0" fmla="*/ 2147483646 w 570"/>
                <a:gd name="T1" fmla="*/ 2147483646 h 1072"/>
                <a:gd name="T2" fmla="*/ 2147483646 w 570"/>
                <a:gd name="T3" fmla="*/ 0 h 1072"/>
                <a:gd name="T4" fmla="*/ 2147483646 w 570"/>
                <a:gd name="T5" fmla="*/ 0 h 1072"/>
                <a:gd name="T6" fmla="*/ 2147483646 w 570"/>
                <a:gd name="T7" fmla="*/ 2147483646 h 1072"/>
                <a:gd name="T8" fmla="*/ 2147483646 w 570"/>
                <a:gd name="T9" fmla="*/ 2147483646 h 1072"/>
                <a:gd name="T10" fmla="*/ 2147483646 w 570"/>
                <a:gd name="T11" fmla="*/ 2147483646 h 1072"/>
                <a:gd name="T12" fmla="*/ 2147483646 w 570"/>
                <a:gd name="T13" fmla="*/ 2147483646 h 1072"/>
                <a:gd name="T14" fmla="*/ 2147483646 w 570"/>
                <a:gd name="T15" fmla="*/ 2147483646 h 1072"/>
                <a:gd name="T16" fmla="*/ 2147483646 w 570"/>
                <a:gd name="T17" fmla="*/ 2147483646 h 1072"/>
                <a:gd name="T18" fmla="*/ 2147483646 w 570"/>
                <a:gd name="T19" fmla="*/ 2147483646 h 1072"/>
                <a:gd name="T20" fmla="*/ 2147483646 w 570"/>
                <a:gd name="T21" fmla="*/ 2147483646 h 1072"/>
                <a:gd name="T22" fmla="*/ 2147483646 w 570"/>
                <a:gd name="T23" fmla="*/ 2147483646 h 1072"/>
                <a:gd name="T24" fmla="*/ 2147483646 w 570"/>
                <a:gd name="T25" fmla="*/ 2147483646 h 1072"/>
                <a:gd name="T26" fmla="*/ 2147483646 w 570"/>
                <a:gd name="T27" fmla="*/ 2147483646 h 1072"/>
                <a:gd name="T28" fmla="*/ 2147483646 w 570"/>
                <a:gd name="T29" fmla="*/ 2147483646 h 1072"/>
                <a:gd name="T30" fmla="*/ 2147483646 w 570"/>
                <a:gd name="T31" fmla="*/ 2147483646 h 1072"/>
                <a:gd name="T32" fmla="*/ 2147483646 w 570"/>
                <a:gd name="T33" fmla="*/ 2147483646 h 1072"/>
                <a:gd name="T34" fmla="*/ 2147483646 w 570"/>
                <a:gd name="T35" fmla="*/ 2147483646 h 1072"/>
                <a:gd name="T36" fmla="*/ 2147483646 w 570"/>
                <a:gd name="T37" fmla="*/ 2147483646 h 1072"/>
                <a:gd name="T38" fmla="*/ 2147483646 w 570"/>
                <a:gd name="T39" fmla="*/ 2147483646 h 1072"/>
                <a:gd name="T40" fmla="*/ 2147483646 w 570"/>
                <a:gd name="T41" fmla="*/ 2147483646 h 1072"/>
                <a:gd name="T42" fmla="*/ 2147483646 w 570"/>
                <a:gd name="T43" fmla="*/ 2147483646 h 1072"/>
                <a:gd name="T44" fmla="*/ 2147483646 w 570"/>
                <a:gd name="T45" fmla="*/ 2147483646 h 1072"/>
                <a:gd name="T46" fmla="*/ 2147483646 w 570"/>
                <a:gd name="T47" fmla="*/ 2147483646 h 1072"/>
                <a:gd name="T48" fmla="*/ 2147483646 w 570"/>
                <a:gd name="T49" fmla="*/ 2147483646 h 1072"/>
                <a:gd name="T50" fmla="*/ 2147483646 w 570"/>
                <a:gd name="T51" fmla="*/ 2147483646 h 1072"/>
                <a:gd name="T52" fmla="*/ 2147483646 w 570"/>
                <a:gd name="T53" fmla="*/ 2147483646 h 1072"/>
                <a:gd name="T54" fmla="*/ 2147483646 w 570"/>
                <a:gd name="T55" fmla="*/ 2147483646 h 1072"/>
                <a:gd name="T56" fmla="*/ 2147483646 w 570"/>
                <a:gd name="T57" fmla="*/ 2147483646 h 1072"/>
                <a:gd name="T58" fmla="*/ 2147483646 w 570"/>
                <a:gd name="T59" fmla="*/ 2147483646 h 1072"/>
                <a:gd name="T60" fmla="*/ 2147483646 w 570"/>
                <a:gd name="T61" fmla="*/ 2147483646 h 1072"/>
                <a:gd name="T62" fmla="*/ 0 w 570"/>
                <a:gd name="T63" fmla="*/ 2147483646 h 1072"/>
                <a:gd name="T64" fmla="*/ 0 w 570"/>
                <a:gd name="T65" fmla="*/ 2147483646 h 1072"/>
                <a:gd name="T66" fmla="*/ 2147483646 w 570"/>
                <a:gd name="T67" fmla="*/ 2147483646 h 1072"/>
                <a:gd name="T68" fmla="*/ 2147483646 w 570"/>
                <a:gd name="T69" fmla="*/ 2147483646 h 1072"/>
                <a:gd name="T70" fmla="*/ 2147483646 w 570"/>
                <a:gd name="T71" fmla="*/ 2147483646 h 1072"/>
                <a:gd name="T72" fmla="*/ 2147483646 w 570"/>
                <a:gd name="T73" fmla="*/ 2147483646 h 1072"/>
                <a:gd name="T74" fmla="*/ 2147483646 w 570"/>
                <a:gd name="T75" fmla="*/ 2147483646 h 10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0"/>
                <a:gd name="T115" fmla="*/ 0 h 1072"/>
                <a:gd name="T116" fmla="*/ 570 w 570"/>
                <a:gd name="T117" fmla="*/ 1072 h 107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0" h="1072">
                  <a:moveTo>
                    <a:pt x="433" y="42"/>
                  </a:moveTo>
                  <a:lnTo>
                    <a:pt x="495" y="0"/>
                  </a:lnTo>
                  <a:lnTo>
                    <a:pt x="540" y="0"/>
                  </a:lnTo>
                  <a:lnTo>
                    <a:pt x="570" y="33"/>
                  </a:lnTo>
                  <a:lnTo>
                    <a:pt x="553" y="99"/>
                  </a:lnTo>
                  <a:lnTo>
                    <a:pt x="516" y="142"/>
                  </a:lnTo>
                  <a:lnTo>
                    <a:pt x="446" y="184"/>
                  </a:lnTo>
                  <a:lnTo>
                    <a:pt x="309" y="247"/>
                  </a:lnTo>
                  <a:lnTo>
                    <a:pt x="136" y="356"/>
                  </a:lnTo>
                  <a:lnTo>
                    <a:pt x="70" y="361"/>
                  </a:lnTo>
                  <a:lnTo>
                    <a:pt x="107" y="462"/>
                  </a:lnTo>
                  <a:lnTo>
                    <a:pt x="181" y="571"/>
                  </a:lnTo>
                  <a:lnTo>
                    <a:pt x="243" y="705"/>
                  </a:lnTo>
                  <a:lnTo>
                    <a:pt x="268" y="842"/>
                  </a:lnTo>
                  <a:lnTo>
                    <a:pt x="256" y="886"/>
                  </a:lnTo>
                  <a:lnTo>
                    <a:pt x="218" y="914"/>
                  </a:lnTo>
                  <a:lnTo>
                    <a:pt x="168" y="933"/>
                  </a:lnTo>
                  <a:lnTo>
                    <a:pt x="120" y="976"/>
                  </a:lnTo>
                  <a:lnTo>
                    <a:pt x="99" y="1019"/>
                  </a:lnTo>
                  <a:lnTo>
                    <a:pt x="87" y="1072"/>
                  </a:lnTo>
                  <a:lnTo>
                    <a:pt x="49" y="1072"/>
                  </a:lnTo>
                  <a:lnTo>
                    <a:pt x="37" y="1033"/>
                  </a:lnTo>
                  <a:lnTo>
                    <a:pt x="62" y="971"/>
                  </a:lnTo>
                  <a:lnTo>
                    <a:pt x="132" y="929"/>
                  </a:lnTo>
                  <a:lnTo>
                    <a:pt x="173" y="886"/>
                  </a:lnTo>
                  <a:lnTo>
                    <a:pt x="210" y="862"/>
                  </a:lnTo>
                  <a:lnTo>
                    <a:pt x="223" y="818"/>
                  </a:lnTo>
                  <a:lnTo>
                    <a:pt x="206" y="705"/>
                  </a:lnTo>
                  <a:lnTo>
                    <a:pt x="148" y="618"/>
                  </a:lnTo>
                  <a:lnTo>
                    <a:pt x="99" y="542"/>
                  </a:lnTo>
                  <a:lnTo>
                    <a:pt x="37" y="457"/>
                  </a:lnTo>
                  <a:lnTo>
                    <a:pt x="0" y="375"/>
                  </a:lnTo>
                  <a:lnTo>
                    <a:pt x="0" y="328"/>
                  </a:lnTo>
                  <a:lnTo>
                    <a:pt x="32" y="304"/>
                  </a:lnTo>
                  <a:lnTo>
                    <a:pt x="160" y="219"/>
                  </a:lnTo>
                  <a:lnTo>
                    <a:pt x="285" y="142"/>
                  </a:lnTo>
                  <a:lnTo>
                    <a:pt x="409" y="71"/>
                  </a:lnTo>
                  <a:lnTo>
                    <a:pt x="433"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1" name="Freeform 77">
              <a:extLst>
                <a:ext uri="{FF2B5EF4-FFF2-40B4-BE49-F238E27FC236}">
                  <a16:creationId xmlns:a16="http://schemas.microsoft.com/office/drawing/2014/main" id="{F02EE5D3-CBBF-4BC3-A342-77AC68AB5C22}"/>
                </a:ext>
              </a:extLst>
            </p:cNvPr>
            <p:cNvSpPr>
              <a:spLocks/>
            </p:cNvSpPr>
            <p:nvPr/>
          </p:nvSpPr>
          <p:spPr bwMode="auto">
            <a:xfrm flipH="1">
              <a:off x="7481888" y="5180013"/>
              <a:ext cx="76200" cy="249237"/>
            </a:xfrm>
            <a:custGeom>
              <a:avLst/>
              <a:gdLst>
                <a:gd name="T0" fmla="*/ 2147483646 w 379"/>
                <a:gd name="T1" fmla="*/ 2147483646 h 1164"/>
                <a:gd name="T2" fmla="*/ 2147483646 w 379"/>
                <a:gd name="T3" fmla="*/ 2147483646 h 1164"/>
                <a:gd name="T4" fmla="*/ 2147483646 w 379"/>
                <a:gd name="T5" fmla="*/ 0 h 1164"/>
                <a:gd name="T6" fmla="*/ 2147483646 w 379"/>
                <a:gd name="T7" fmla="*/ 0 h 1164"/>
                <a:gd name="T8" fmla="*/ 2147483646 w 379"/>
                <a:gd name="T9" fmla="*/ 2147483646 h 1164"/>
                <a:gd name="T10" fmla="*/ 2147483646 w 379"/>
                <a:gd name="T11" fmla="*/ 2147483646 h 1164"/>
                <a:gd name="T12" fmla="*/ 2147483646 w 379"/>
                <a:gd name="T13" fmla="*/ 2147483646 h 1164"/>
                <a:gd name="T14" fmla="*/ 2147483646 w 379"/>
                <a:gd name="T15" fmla="*/ 2147483646 h 1164"/>
                <a:gd name="T16" fmla="*/ 2147483646 w 379"/>
                <a:gd name="T17" fmla="*/ 2147483646 h 1164"/>
                <a:gd name="T18" fmla="*/ 2147483646 w 379"/>
                <a:gd name="T19" fmla="*/ 2147483646 h 1164"/>
                <a:gd name="T20" fmla="*/ 2147483646 w 379"/>
                <a:gd name="T21" fmla="*/ 2147483646 h 1164"/>
                <a:gd name="T22" fmla="*/ 2147483646 w 379"/>
                <a:gd name="T23" fmla="*/ 2147483646 h 1164"/>
                <a:gd name="T24" fmla="*/ 2147483646 w 379"/>
                <a:gd name="T25" fmla="*/ 2147483646 h 1164"/>
                <a:gd name="T26" fmla="*/ 2147483646 w 379"/>
                <a:gd name="T27" fmla="*/ 2147483646 h 1164"/>
                <a:gd name="T28" fmla="*/ 2147483646 w 379"/>
                <a:gd name="T29" fmla="*/ 2147483646 h 1164"/>
                <a:gd name="T30" fmla="*/ 2147483646 w 379"/>
                <a:gd name="T31" fmla="*/ 2147483646 h 1164"/>
                <a:gd name="T32" fmla="*/ 2147483646 w 379"/>
                <a:gd name="T33" fmla="*/ 2147483646 h 1164"/>
                <a:gd name="T34" fmla="*/ 2147483646 w 379"/>
                <a:gd name="T35" fmla="*/ 2147483646 h 1164"/>
                <a:gd name="T36" fmla="*/ 2147483646 w 379"/>
                <a:gd name="T37" fmla="*/ 2147483646 h 1164"/>
                <a:gd name="T38" fmla="*/ 2147483646 w 379"/>
                <a:gd name="T39" fmla="*/ 2147483646 h 1164"/>
                <a:gd name="T40" fmla="*/ 2147483646 w 379"/>
                <a:gd name="T41" fmla="*/ 2147483646 h 1164"/>
                <a:gd name="T42" fmla="*/ 2147483646 w 379"/>
                <a:gd name="T43" fmla="*/ 2147483646 h 1164"/>
                <a:gd name="T44" fmla="*/ 2147483646 w 379"/>
                <a:gd name="T45" fmla="*/ 2147483646 h 1164"/>
                <a:gd name="T46" fmla="*/ 2147483646 w 379"/>
                <a:gd name="T47" fmla="*/ 2147483646 h 1164"/>
                <a:gd name="T48" fmla="*/ 0 w 379"/>
                <a:gd name="T49" fmla="*/ 2147483646 h 1164"/>
                <a:gd name="T50" fmla="*/ 0 w 379"/>
                <a:gd name="T51" fmla="*/ 2147483646 h 1164"/>
                <a:gd name="T52" fmla="*/ 2147483646 w 379"/>
                <a:gd name="T53" fmla="*/ 2147483646 h 1164"/>
                <a:gd name="T54" fmla="*/ 2147483646 w 379"/>
                <a:gd name="T55" fmla="*/ 2147483646 h 1164"/>
                <a:gd name="T56" fmla="*/ 2147483646 w 379"/>
                <a:gd name="T57" fmla="*/ 2147483646 h 1164"/>
                <a:gd name="T58" fmla="*/ 2147483646 w 379"/>
                <a:gd name="T59" fmla="*/ 2147483646 h 1164"/>
                <a:gd name="T60" fmla="*/ 2147483646 w 379"/>
                <a:gd name="T61" fmla="*/ 2147483646 h 1164"/>
                <a:gd name="T62" fmla="*/ 2147483646 w 379"/>
                <a:gd name="T63" fmla="*/ 2147483646 h 1164"/>
                <a:gd name="T64" fmla="*/ 2147483646 w 379"/>
                <a:gd name="T65" fmla="*/ 2147483646 h 1164"/>
                <a:gd name="T66" fmla="*/ 2147483646 w 379"/>
                <a:gd name="T67" fmla="*/ 2147483646 h 1164"/>
                <a:gd name="T68" fmla="*/ 2147483646 w 379"/>
                <a:gd name="T69" fmla="*/ 2147483646 h 1164"/>
                <a:gd name="T70" fmla="*/ 2147483646 w 379"/>
                <a:gd name="T71" fmla="*/ 2147483646 h 11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9"/>
                <a:gd name="T109" fmla="*/ 0 h 1164"/>
                <a:gd name="T110" fmla="*/ 379 w 379"/>
                <a:gd name="T111" fmla="*/ 1164 h 11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9" h="1164">
                  <a:moveTo>
                    <a:pt x="70" y="134"/>
                  </a:moveTo>
                  <a:lnTo>
                    <a:pt x="20" y="57"/>
                  </a:lnTo>
                  <a:lnTo>
                    <a:pt x="37" y="0"/>
                  </a:lnTo>
                  <a:lnTo>
                    <a:pt x="87" y="0"/>
                  </a:lnTo>
                  <a:lnTo>
                    <a:pt x="145" y="62"/>
                  </a:lnTo>
                  <a:lnTo>
                    <a:pt x="218" y="191"/>
                  </a:lnTo>
                  <a:lnTo>
                    <a:pt x="260" y="316"/>
                  </a:lnTo>
                  <a:lnTo>
                    <a:pt x="296" y="434"/>
                  </a:lnTo>
                  <a:lnTo>
                    <a:pt x="309" y="544"/>
                  </a:lnTo>
                  <a:lnTo>
                    <a:pt x="305" y="601"/>
                  </a:lnTo>
                  <a:lnTo>
                    <a:pt x="268" y="672"/>
                  </a:lnTo>
                  <a:lnTo>
                    <a:pt x="206" y="863"/>
                  </a:lnTo>
                  <a:lnTo>
                    <a:pt x="136" y="973"/>
                  </a:lnTo>
                  <a:lnTo>
                    <a:pt x="120" y="1021"/>
                  </a:lnTo>
                  <a:lnTo>
                    <a:pt x="186" y="1030"/>
                  </a:lnTo>
                  <a:lnTo>
                    <a:pt x="273" y="1030"/>
                  </a:lnTo>
                  <a:lnTo>
                    <a:pt x="379" y="1074"/>
                  </a:lnTo>
                  <a:lnTo>
                    <a:pt x="371" y="1107"/>
                  </a:lnTo>
                  <a:lnTo>
                    <a:pt x="354" y="1145"/>
                  </a:lnTo>
                  <a:lnTo>
                    <a:pt x="321" y="1164"/>
                  </a:lnTo>
                  <a:lnTo>
                    <a:pt x="256" y="1135"/>
                  </a:lnTo>
                  <a:lnTo>
                    <a:pt x="186" y="1093"/>
                  </a:lnTo>
                  <a:lnTo>
                    <a:pt x="87" y="1088"/>
                  </a:lnTo>
                  <a:lnTo>
                    <a:pt x="25" y="1102"/>
                  </a:lnTo>
                  <a:lnTo>
                    <a:pt x="0" y="1079"/>
                  </a:lnTo>
                  <a:lnTo>
                    <a:pt x="0" y="1044"/>
                  </a:lnTo>
                  <a:lnTo>
                    <a:pt x="33" y="1006"/>
                  </a:lnTo>
                  <a:lnTo>
                    <a:pt x="87" y="945"/>
                  </a:lnTo>
                  <a:lnTo>
                    <a:pt x="181" y="787"/>
                  </a:lnTo>
                  <a:lnTo>
                    <a:pt x="223" y="648"/>
                  </a:lnTo>
                  <a:lnTo>
                    <a:pt x="235" y="516"/>
                  </a:lnTo>
                  <a:lnTo>
                    <a:pt x="231" y="444"/>
                  </a:lnTo>
                  <a:lnTo>
                    <a:pt x="198" y="316"/>
                  </a:lnTo>
                  <a:lnTo>
                    <a:pt x="111" y="177"/>
                  </a:lnTo>
                  <a:lnTo>
                    <a:pt x="50" y="106"/>
                  </a:lnTo>
                  <a:lnTo>
                    <a:pt x="70"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2" name="Freeform 78">
              <a:extLst>
                <a:ext uri="{FF2B5EF4-FFF2-40B4-BE49-F238E27FC236}">
                  <a16:creationId xmlns:a16="http://schemas.microsoft.com/office/drawing/2014/main" id="{30AB98D9-81AC-4703-8BBA-2837B03298F7}"/>
                </a:ext>
              </a:extLst>
            </p:cNvPr>
            <p:cNvSpPr>
              <a:spLocks/>
            </p:cNvSpPr>
            <p:nvPr/>
          </p:nvSpPr>
          <p:spPr bwMode="auto">
            <a:xfrm flipH="1">
              <a:off x="7564438" y="5164138"/>
              <a:ext cx="111125" cy="274637"/>
            </a:xfrm>
            <a:custGeom>
              <a:avLst/>
              <a:gdLst>
                <a:gd name="T0" fmla="*/ 2147483646 w 557"/>
                <a:gd name="T1" fmla="*/ 2147483646 h 1282"/>
                <a:gd name="T2" fmla="*/ 2147483646 w 557"/>
                <a:gd name="T3" fmla="*/ 2147483646 h 1282"/>
                <a:gd name="T4" fmla="*/ 2147483646 w 557"/>
                <a:gd name="T5" fmla="*/ 0 h 1282"/>
                <a:gd name="T6" fmla="*/ 2147483646 w 557"/>
                <a:gd name="T7" fmla="*/ 2147483646 h 1282"/>
                <a:gd name="T8" fmla="*/ 2147483646 w 557"/>
                <a:gd name="T9" fmla="*/ 2147483646 h 1282"/>
                <a:gd name="T10" fmla="*/ 2147483646 w 557"/>
                <a:gd name="T11" fmla="*/ 2147483646 h 1282"/>
                <a:gd name="T12" fmla="*/ 2147483646 w 557"/>
                <a:gd name="T13" fmla="*/ 2147483646 h 1282"/>
                <a:gd name="T14" fmla="*/ 2147483646 w 557"/>
                <a:gd name="T15" fmla="*/ 2147483646 h 1282"/>
                <a:gd name="T16" fmla="*/ 2147483646 w 557"/>
                <a:gd name="T17" fmla="*/ 2147483646 h 1282"/>
                <a:gd name="T18" fmla="*/ 2147483646 w 557"/>
                <a:gd name="T19" fmla="*/ 2147483646 h 1282"/>
                <a:gd name="T20" fmla="*/ 2147483646 w 557"/>
                <a:gd name="T21" fmla="*/ 2147483646 h 1282"/>
                <a:gd name="T22" fmla="*/ 2147483646 w 557"/>
                <a:gd name="T23" fmla="*/ 2147483646 h 1282"/>
                <a:gd name="T24" fmla="*/ 2147483646 w 557"/>
                <a:gd name="T25" fmla="*/ 2147483646 h 1282"/>
                <a:gd name="T26" fmla="*/ 2147483646 w 557"/>
                <a:gd name="T27" fmla="*/ 2147483646 h 1282"/>
                <a:gd name="T28" fmla="*/ 2147483646 w 557"/>
                <a:gd name="T29" fmla="*/ 2147483646 h 1282"/>
                <a:gd name="T30" fmla="*/ 2147483646 w 557"/>
                <a:gd name="T31" fmla="*/ 2147483646 h 1282"/>
                <a:gd name="T32" fmla="*/ 2147483646 w 557"/>
                <a:gd name="T33" fmla="*/ 2147483646 h 1282"/>
                <a:gd name="T34" fmla="*/ 2147483646 w 557"/>
                <a:gd name="T35" fmla="*/ 2147483646 h 1282"/>
                <a:gd name="T36" fmla="*/ 2147483646 w 557"/>
                <a:gd name="T37" fmla="*/ 2147483646 h 1282"/>
                <a:gd name="T38" fmla="*/ 2147483646 w 557"/>
                <a:gd name="T39" fmla="*/ 2147483646 h 1282"/>
                <a:gd name="T40" fmla="*/ 2147483646 w 557"/>
                <a:gd name="T41" fmla="*/ 2147483646 h 1282"/>
                <a:gd name="T42" fmla="*/ 2147483646 w 557"/>
                <a:gd name="T43" fmla="*/ 2147483646 h 1282"/>
                <a:gd name="T44" fmla="*/ 2147483646 w 557"/>
                <a:gd name="T45" fmla="*/ 2147483646 h 1282"/>
                <a:gd name="T46" fmla="*/ 2147483646 w 557"/>
                <a:gd name="T47" fmla="*/ 2147483646 h 1282"/>
                <a:gd name="T48" fmla="*/ 2147483646 w 557"/>
                <a:gd name="T49" fmla="*/ 2147483646 h 1282"/>
                <a:gd name="T50" fmla="*/ 0 w 557"/>
                <a:gd name="T51" fmla="*/ 2147483646 h 1282"/>
                <a:gd name="T52" fmla="*/ 2147483646 w 557"/>
                <a:gd name="T53" fmla="*/ 2147483646 h 1282"/>
                <a:gd name="T54" fmla="*/ 2147483646 w 557"/>
                <a:gd name="T55" fmla="*/ 2147483646 h 1282"/>
                <a:gd name="T56" fmla="*/ 2147483646 w 557"/>
                <a:gd name="T57" fmla="*/ 2147483646 h 1282"/>
                <a:gd name="T58" fmla="*/ 2147483646 w 557"/>
                <a:gd name="T59" fmla="*/ 2147483646 h 1282"/>
                <a:gd name="T60" fmla="*/ 2147483646 w 557"/>
                <a:gd name="T61" fmla="*/ 2147483646 h 1282"/>
                <a:gd name="T62" fmla="*/ 2147483646 w 557"/>
                <a:gd name="T63" fmla="*/ 2147483646 h 1282"/>
                <a:gd name="T64" fmla="*/ 2147483646 w 557"/>
                <a:gd name="T65" fmla="*/ 2147483646 h 1282"/>
                <a:gd name="T66" fmla="*/ 2147483646 w 557"/>
                <a:gd name="T67" fmla="*/ 2147483646 h 1282"/>
                <a:gd name="T68" fmla="*/ 2147483646 w 557"/>
                <a:gd name="T69" fmla="*/ 2147483646 h 1282"/>
                <a:gd name="T70" fmla="*/ 2147483646 w 557"/>
                <a:gd name="T71" fmla="*/ 2147483646 h 1282"/>
                <a:gd name="T72" fmla="*/ 2147483646 w 557"/>
                <a:gd name="T73" fmla="*/ 2147483646 h 1282"/>
                <a:gd name="T74" fmla="*/ 2147483646 w 557"/>
                <a:gd name="T75" fmla="*/ 2147483646 h 1282"/>
                <a:gd name="T76" fmla="*/ 2147483646 w 557"/>
                <a:gd name="T77" fmla="*/ 2147483646 h 1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57"/>
                <a:gd name="T118" fmla="*/ 0 h 1282"/>
                <a:gd name="T119" fmla="*/ 557 w 557"/>
                <a:gd name="T120" fmla="*/ 1282 h 1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57" h="1282">
                  <a:moveTo>
                    <a:pt x="326" y="224"/>
                  </a:moveTo>
                  <a:lnTo>
                    <a:pt x="408" y="100"/>
                  </a:lnTo>
                  <a:lnTo>
                    <a:pt x="482" y="0"/>
                  </a:lnTo>
                  <a:lnTo>
                    <a:pt x="532" y="10"/>
                  </a:lnTo>
                  <a:lnTo>
                    <a:pt x="557" y="52"/>
                  </a:lnTo>
                  <a:lnTo>
                    <a:pt x="557" y="129"/>
                  </a:lnTo>
                  <a:lnTo>
                    <a:pt x="511" y="172"/>
                  </a:lnTo>
                  <a:lnTo>
                    <a:pt x="433" y="229"/>
                  </a:lnTo>
                  <a:lnTo>
                    <a:pt x="371" y="300"/>
                  </a:lnTo>
                  <a:lnTo>
                    <a:pt x="301" y="396"/>
                  </a:lnTo>
                  <a:lnTo>
                    <a:pt x="273" y="467"/>
                  </a:lnTo>
                  <a:lnTo>
                    <a:pt x="240" y="554"/>
                  </a:lnTo>
                  <a:lnTo>
                    <a:pt x="223" y="667"/>
                  </a:lnTo>
                  <a:lnTo>
                    <a:pt x="223" y="773"/>
                  </a:lnTo>
                  <a:lnTo>
                    <a:pt x="240" y="901"/>
                  </a:lnTo>
                  <a:lnTo>
                    <a:pt x="285" y="1025"/>
                  </a:lnTo>
                  <a:lnTo>
                    <a:pt x="321" y="1096"/>
                  </a:lnTo>
                  <a:lnTo>
                    <a:pt x="346" y="1144"/>
                  </a:lnTo>
                  <a:lnTo>
                    <a:pt x="346" y="1183"/>
                  </a:lnTo>
                  <a:lnTo>
                    <a:pt x="321" y="1197"/>
                  </a:lnTo>
                  <a:lnTo>
                    <a:pt x="265" y="1197"/>
                  </a:lnTo>
                  <a:lnTo>
                    <a:pt x="173" y="1216"/>
                  </a:lnTo>
                  <a:lnTo>
                    <a:pt x="103" y="1244"/>
                  </a:lnTo>
                  <a:lnTo>
                    <a:pt x="62" y="1282"/>
                  </a:lnTo>
                  <a:lnTo>
                    <a:pt x="25" y="1268"/>
                  </a:lnTo>
                  <a:lnTo>
                    <a:pt x="0" y="1216"/>
                  </a:lnTo>
                  <a:lnTo>
                    <a:pt x="4" y="1172"/>
                  </a:lnTo>
                  <a:lnTo>
                    <a:pt x="74" y="1139"/>
                  </a:lnTo>
                  <a:lnTo>
                    <a:pt x="185" y="1129"/>
                  </a:lnTo>
                  <a:lnTo>
                    <a:pt x="288" y="1129"/>
                  </a:lnTo>
                  <a:lnTo>
                    <a:pt x="248" y="1072"/>
                  </a:lnTo>
                  <a:lnTo>
                    <a:pt x="227" y="1001"/>
                  </a:lnTo>
                  <a:lnTo>
                    <a:pt x="198" y="901"/>
                  </a:lnTo>
                  <a:lnTo>
                    <a:pt x="165" y="796"/>
                  </a:lnTo>
                  <a:lnTo>
                    <a:pt x="165" y="672"/>
                  </a:lnTo>
                  <a:lnTo>
                    <a:pt x="173" y="554"/>
                  </a:lnTo>
                  <a:lnTo>
                    <a:pt x="210" y="443"/>
                  </a:lnTo>
                  <a:lnTo>
                    <a:pt x="276" y="300"/>
                  </a:lnTo>
                  <a:lnTo>
                    <a:pt x="326"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Skupina 92">
            <a:extLst>
              <a:ext uri="{FF2B5EF4-FFF2-40B4-BE49-F238E27FC236}">
                <a16:creationId xmlns:a16="http://schemas.microsoft.com/office/drawing/2014/main" id="{E06BA772-56BE-4833-B2E6-0FCCB0E33AD5}"/>
              </a:ext>
            </a:extLst>
          </p:cNvPr>
          <p:cNvGrpSpPr>
            <a:grpSpLocks/>
          </p:cNvGrpSpPr>
          <p:nvPr/>
        </p:nvGrpSpPr>
        <p:grpSpPr bwMode="auto">
          <a:xfrm>
            <a:off x="7967663" y="5229226"/>
            <a:ext cx="495300" cy="587375"/>
            <a:chOff x="6444208" y="5229200"/>
            <a:chExt cx="495300" cy="587375"/>
          </a:xfrm>
        </p:grpSpPr>
        <p:graphicFrame>
          <p:nvGraphicFramePr>
            <p:cNvPr id="177205" name="Object 72">
              <a:extLst>
                <a:ext uri="{FF2B5EF4-FFF2-40B4-BE49-F238E27FC236}">
                  <a16:creationId xmlns:a16="http://schemas.microsoft.com/office/drawing/2014/main" id="{D5E9DEDF-DD33-45CE-9DB3-57FA9017192D}"/>
                </a:ext>
              </a:extLst>
            </p:cNvPr>
            <p:cNvGraphicFramePr>
              <a:graphicFrameLocks noChangeAspect="1"/>
            </p:cNvGraphicFramePr>
            <p:nvPr/>
          </p:nvGraphicFramePr>
          <p:xfrm>
            <a:off x="6444208" y="5229200"/>
            <a:ext cx="495300" cy="587375"/>
          </p:xfrm>
          <a:graphic>
            <a:graphicData uri="http://schemas.openxmlformats.org/presentationml/2006/ole">
              <mc:AlternateContent xmlns:mc="http://schemas.openxmlformats.org/markup-compatibility/2006">
                <mc:Choice xmlns:v="urn:schemas-microsoft-com:vml" Requires="v">
                  <p:oleObj spid="_x0000_s10285" name="rastrový obrázek" r:id="rId6" imgW="1495431" imgH="1771790" progId="Paint.Picture">
                    <p:embed/>
                  </p:oleObj>
                </mc:Choice>
                <mc:Fallback>
                  <p:oleObj name="rastrový obrázek" r:id="rId6" imgW="1495431" imgH="1771790" progId="Paint.Picture">
                    <p:embed/>
                    <p:pic>
                      <p:nvPicPr>
                        <p:cNvPr id="177205" name="Object 72">
                          <a:extLst>
                            <a:ext uri="{FF2B5EF4-FFF2-40B4-BE49-F238E27FC236}">
                              <a16:creationId xmlns:a16="http://schemas.microsoft.com/office/drawing/2014/main" id="{D5E9DEDF-DD33-45CE-9DB3-57FA9017192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444208" y="5229200"/>
                          <a:ext cx="495300" cy="587375"/>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77206" name="Line 79">
              <a:extLst>
                <a:ext uri="{FF2B5EF4-FFF2-40B4-BE49-F238E27FC236}">
                  <a16:creationId xmlns:a16="http://schemas.microsoft.com/office/drawing/2014/main" id="{5AF2108D-1A00-43E9-B158-BFFA72172786}"/>
                </a:ext>
              </a:extLst>
            </p:cNvPr>
            <p:cNvSpPr>
              <a:spLocks noChangeShapeType="1"/>
            </p:cNvSpPr>
            <p:nvPr/>
          </p:nvSpPr>
          <p:spPr bwMode="auto">
            <a:xfrm>
              <a:off x="6724650" y="5380038"/>
              <a:ext cx="0" cy="287337"/>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 name="Group 80">
            <a:extLst>
              <a:ext uri="{FF2B5EF4-FFF2-40B4-BE49-F238E27FC236}">
                <a16:creationId xmlns:a16="http://schemas.microsoft.com/office/drawing/2014/main" id="{8016A8DF-E948-4B28-9418-F183A8E268B2}"/>
              </a:ext>
            </a:extLst>
          </p:cNvPr>
          <p:cNvGrpSpPr>
            <a:grpSpLocks/>
          </p:cNvGrpSpPr>
          <p:nvPr/>
        </p:nvGrpSpPr>
        <p:grpSpPr bwMode="auto">
          <a:xfrm flipH="1">
            <a:off x="8923338" y="3919539"/>
            <a:ext cx="222250" cy="611187"/>
            <a:chOff x="1536" y="555"/>
            <a:chExt cx="445" cy="1211"/>
          </a:xfrm>
        </p:grpSpPr>
        <p:sp>
          <p:nvSpPr>
            <p:cNvPr id="177199" name="Freeform 81">
              <a:extLst>
                <a:ext uri="{FF2B5EF4-FFF2-40B4-BE49-F238E27FC236}">
                  <a16:creationId xmlns:a16="http://schemas.microsoft.com/office/drawing/2014/main" id="{607F3DB3-5929-49ED-A021-BD8F7F266242}"/>
                </a:ext>
              </a:extLst>
            </p:cNvPr>
            <p:cNvSpPr>
              <a:spLocks/>
            </p:cNvSpPr>
            <p:nvPr/>
          </p:nvSpPr>
          <p:spPr bwMode="auto">
            <a:xfrm>
              <a:off x="1619" y="555"/>
              <a:ext cx="245" cy="269"/>
            </a:xfrm>
            <a:custGeom>
              <a:avLst/>
              <a:gdLst>
                <a:gd name="T0" fmla="*/ 4 w 490"/>
                <a:gd name="T1" fmla="*/ 0 h 538"/>
                <a:gd name="T2" fmla="*/ 7 w 490"/>
                <a:gd name="T3" fmla="*/ 0 h 538"/>
                <a:gd name="T4" fmla="*/ 9 w 490"/>
                <a:gd name="T5" fmla="*/ 1 h 538"/>
                <a:gd name="T6" fmla="*/ 11 w 490"/>
                <a:gd name="T7" fmla="*/ 2 h 538"/>
                <a:gd name="T8" fmla="*/ 12 w 490"/>
                <a:gd name="T9" fmla="*/ 5 h 538"/>
                <a:gd name="T10" fmla="*/ 12 w 490"/>
                <a:gd name="T11" fmla="*/ 7 h 538"/>
                <a:gd name="T12" fmla="*/ 15 w 490"/>
                <a:gd name="T13" fmla="*/ 5 h 538"/>
                <a:gd name="T14" fmla="*/ 16 w 490"/>
                <a:gd name="T15" fmla="*/ 5 h 538"/>
                <a:gd name="T16" fmla="*/ 16 w 490"/>
                <a:gd name="T17" fmla="*/ 6 h 538"/>
                <a:gd name="T18" fmla="*/ 12 w 490"/>
                <a:gd name="T19" fmla="*/ 9 h 538"/>
                <a:gd name="T20" fmla="*/ 12 w 490"/>
                <a:gd name="T21" fmla="*/ 12 h 538"/>
                <a:gd name="T22" fmla="*/ 12 w 490"/>
                <a:gd name="T23" fmla="*/ 14 h 538"/>
                <a:gd name="T24" fmla="*/ 11 w 490"/>
                <a:gd name="T25" fmla="*/ 16 h 538"/>
                <a:gd name="T26" fmla="*/ 9 w 490"/>
                <a:gd name="T27" fmla="*/ 17 h 538"/>
                <a:gd name="T28" fmla="*/ 7 w 490"/>
                <a:gd name="T29" fmla="*/ 17 h 538"/>
                <a:gd name="T30" fmla="*/ 5 w 490"/>
                <a:gd name="T31" fmla="*/ 16 h 538"/>
                <a:gd name="T32" fmla="*/ 3 w 490"/>
                <a:gd name="T33" fmla="*/ 14 h 538"/>
                <a:gd name="T34" fmla="*/ 2 w 490"/>
                <a:gd name="T35" fmla="*/ 11 h 538"/>
                <a:gd name="T36" fmla="*/ 1 w 490"/>
                <a:gd name="T37" fmla="*/ 8 h 538"/>
                <a:gd name="T38" fmla="*/ 0 w 490"/>
                <a:gd name="T39" fmla="*/ 5 h 538"/>
                <a:gd name="T40" fmla="*/ 1 w 490"/>
                <a:gd name="T41" fmla="*/ 2 h 538"/>
                <a:gd name="T42" fmla="*/ 2 w 490"/>
                <a:gd name="T43" fmla="*/ 1 h 538"/>
                <a:gd name="T44" fmla="*/ 4 w 490"/>
                <a:gd name="T45" fmla="*/ 0 h 5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90"/>
                <a:gd name="T70" fmla="*/ 0 h 538"/>
                <a:gd name="T71" fmla="*/ 490 w 490"/>
                <a:gd name="T72" fmla="*/ 538 h 5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90" h="538">
                  <a:moveTo>
                    <a:pt x="121" y="0"/>
                  </a:moveTo>
                  <a:lnTo>
                    <a:pt x="202" y="0"/>
                  </a:lnTo>
                  <a:lnTo>
                    <a:pt x="282" y="32"/>
                  </a:lnTo>
                  <a:lnTo>
                    <a:pt x="329" y="59"/>
                  </a:lnTo>
                  <a:lnTo>
                    <a:pt x="362" y="156"/>
                  </a:lnTo>
                  <a:lnTo>
                    <a:pt x="383" y="215"/>
                  </a:lnTo>
                  <a:lnTo>
                    <a:pt x="463" y="150"/>
                  </a:lnTo>
                  <a:lnTo>
                    <a:pt x="490" y="156"/>
                  </a:lnTo>
                  <a:lnTo>
                    <a:pt x="484" y="187"/>
                  </a:lnTo>
                  <a:lnTo>
                    <a:pt x="383" y="292"/>
                  </a:lnTo>
                  <a:lnTo>
                    <a:pt x="383" y="369"/>
                  </a:lnTo>
                  <a:lnTo>
                    <a:pt x="362" y="447"/>
                  </a:lnTo>
                  <a:lnTo>
                    <a:pt x="329" y="506"/>
                  </a:lnTo>
                  <a:lnTo>
                    <a:pt x="282" y="538"/>
                  </a:lnTo>
                  <a:lnTo>
                    <a:pt x="222" y="538"/>
                  </a:lnTo>
                  <a:lnTo>
                    <a:pt x="140" y="506"/>
                  </a:lnTo>
                  <a:lnTo>
                    <a:pt x="87" y="441"/>
                  </a:lnTo>
                  <a:lnTo>
                    <a:pt x="41" y="343"/>
                  </a:lnTo>
                  <a:lnTo>
                    <a:pt x="6" y="252"/>
                  </a:lnTo>
                  <a:lnTo>
                    <a:pt x="0" y="130"/>
                  </a:lnTo>
                  <a:lnTo>
                    <a:pt x="20" y="71"/>
                  </a:lnTo>
                  <a:lnTo>
                    <a:pt x="47" y="32"/>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0" name="Freeform 82">
              <a:extLst>
                <a:ext uri="{FF2B5EF4-FFF2-40B4-BE49-F238E27FC236}">
                  <a16:creationId xmlns:a16="http://schemas.microsoft.com/office/drawing/2014/main" id="{3D6B9F34-C226-4ED6-B19D-C5608FD8F845}"/>
                </a:ext>
              </a:extLst>
            </p:cNvPr>
            <p:cNvSpPr>
              <a:spLocks/>
            </p:cNvSpPr>
            <p:nvPr/>
          </p:nvSpPr>
          <p:spPr bwMode="auto">
            <a:xfrm>
              <a:off x="1670" y="858"/>
              <a:ext cx="173" cy="464"/>
            </a:xfrm>
            <a:custGeom>
              <a:avLst/>
              <a:gdLst>
                <a:gd name="T0" fmla="*/ 1 w 347"/>
                <a:gd name="T1" fmla="*/ 1 h 929"/>
                <a:gd name="T2" fmla="*/ 3 w 347"/>
                <a:gd name="T3" fmla="*/ 0 h 929"/>
                <a:gd name="T4" fmla="*/ 5 w 347"/>
                <a:gd name="T5" fmla="*/ 0 h 929"/>
                <a:gd name="T6" fmla="*/ 7 w 347"/>
                <a:gd name="T7" fmla="*/ 0 h 929"/>
                <a:gd name="T8" fmla="*/ 8 w 347"/>
                <a:gd name="T9" fmla="*/ 2 h 929"/>
                <a:gd name="T10" fmla="*/ 10 w 347"/>
                <a:gd name="T11" fmla="*/ 6 h 929"/>
                <a:gd name="T12" fmla="*/ 10 w 347"/>
                <a:gd name="T13" fmla="*/ 10 h 929"/>
                <a:gd name="T14" fmla="*/ 10 w 347"/>
                <a:gd name="T15" fmla="*/ 15 h 929"/>
                <a:gd name="T16" fmla="*/ 10 w 347"/>
                <a:gd name="T17" fmla="*/ 20 h 929"/>
                <a:gd name="T18" fmla="*/ 10 w 347"/>
                <a:gd name="T19" fmla="*/ 25 h 929"/>
                <a:gd name="T20" fmla="*/ 8 w 347"/>
                <a:gd name="T21" fmla="*/ 27 h 929"/>
                <a:gd name="T22" fmla="*/ 5 w 347"/>
                <a:gd name="T23" fmla="*/ 29 h 929"/>
                <a:gd name="T24" fmla="*/ 4 w 347"/>
                <a:gd name="T25" fmla="*/ 28 h 929"/>
                <a:gd name="T26" fmla="*/ 2 w 347"/>
                <a:gd name="T27" fmla="*/ 26 h 929"/>
                <a:gd name="T28" fmla="*/ 1 w 347"/>
                <a:gd name="T29" fmla="*/ 24 h 929"/>
                <a:gd name="T30" fmla="*/ 1 w 347"/>
                <a:gd name="T31" fmla="*/ 19 h 929"/>
                <a:gd name="T32" fmla="*/ 1 w 347"/>
                <a:gd name="T33" fmla="*/ 16 h 929"/>
                <a:gd name="T34" fmla="*/ 1 w 347"/>
                <a:gd name="T35" fmla="*/ 12 h 929"/>
                <a:gd name="T36" fmla="*/ 0 w 347"/>
                <a:gd name="T37" fmla="*/ 10 h 929"/>
                <a:gd name="T38" fmla="*/ 0 w 347"/>
                <a:gd name="T39" fmla="*/ 6 h 929"/>
                <a:gd name="T40" fmla="*/ 0 w 347"/>
                <a:gd name="T41" fmla="*/ 3 h 929"/>
                <a:gd name="T42" fmla="*/ 1 w 347"/>
                <a:gd name="T43" fmla="*/ 1 h 9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7"/>
                <a:gd name="T67" fmla="*/ 0 h 929"/>
                <a:gd name="T68" fmla="*/ 347 w 347"/>
                <a:gd name="T69" fmla="*/ 929 h 9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7" h="929">
                  <a:moveTo>
                    <a:pt x="47" y="32"/>
                  </a:moveTo>
                  <a:lnTo>
                    <a:pt x="100" y="0"/>
                  </a:lnTo>
                  <a:lnTo>
                    <a:pt x="180" y="0"/>
                  </a:lnTo>
                  <a:lnTo>
                    <a:pt x="240" y="20"/>
                  </a:lnTo>
                  <a:lnTo>
                    <a:pt x="281" y="89"/>
                  </a:lnTo>
                  <a:lnTo>
                    <a:pt x="320" y="206"/>
                  </a:lnTo>
                  <a:lnTo>
                    <a:pt x="341" y="334"/>
                  </a:lnTo>
                  <a:lnTo>
                    <a:pt x="347" y="486"/>
                  </a:lnTo>
                  <a:lnTo>
                    <a:pt x="347" y="660"/>
                  </a:lnTo>
                  <a:lnTo>
                    <a:pt x="320" y="800"/>
                  </a:lnTo>
                  <a:lnTo>
                    <a:pt x="281" y="877"/>
                  </a:lnTo>
                  <a:lnTo>
                    <a:pt x="187" y="929"/>
                  </a:lnTo>
                  <a:lnTo>
                    <a:pt x="140" y="917"/>
                  </a:lnTo>
                  <a:lnTo>
                    <a:pt x="80" y="858"/>
                  </a:lnTo>
                  <a:lnTo>
                    <a:pt x="60" y="775"/>
                  </a:lnTo>
                  <a:lnTo>
                    <a:pt x="41" y="621"/>
                  </a:lnTo>
                  <a:lnTo>
                    <a:pt x="60" y="512"/>
                  </a:lnTo>
                  <a:lnTo>
                    <a:pt x="60" y="397"/>
                  </a:lnTo>
                  <a:lnTo>
                    <a:pt x="27" y="320"/>
                  </a:lnTo>
                  <a:lnTo>
                    <a:pt x="0" y="218"/>
                  </a:lnTo>
                  <a:lnTo>
                    <a:pt x="0" y="109"/>
                  </a:lnTo>
                  <a:lnTo>
                    <a:pt x="47"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1" name="Freeform 83">
              <a:extLst>
                <a:ext uri="{FF2B5EF4-FFF2-40B4-BE49-F238E27FC236}">
                  <a16:creationId xmlns:a16="http://schemas.microsoft.com/office/drawing/2014/main" id="{AA65B5A5-29C2-4F6B-9BD2-65B9DF283B16}"/>
                </a:ext>
              </a:extLst>
            </p:cNvPr>
            <p:cNvSpPr>
              <a:spLocks/>
            </p:cNvSpPr>
            <p:nvPr/>
          </p:nvSpPr>
          <p:spPr bwMode="auto">
            <a:xfrm>
              <a:off x="1751" y="875"/>
              <a:ext cx="230" cy="459"/>
            </a:xfrm>
            <a:custGeom>
              <a:avLst/>
              <a:gdLst>
                <a:gd name="T0" fmla="*/ 2 w 460"/>
                <a:gd name="T1" fmla="*/ 0 h 918"/>
                <a:gd name="T2" fmla="*/ 7 w 460"/>
                <a:gd name="T3" fmla="*/ 1 h 918"/>
                <a:gd name="T4" fmla="*/ 10 w 460"/>
                <a:gd name="T5" fmla="*/ 4 h 918"/>
                <a:gd name="T6" fmla="*/ 13 w 460"/>
                <a:gd name="T7" fmla="*/ 8 h 918"/>
                <a:gd name="T8" fmla="*/ 15 w 460"/>
                <a:gd name="T9" fmla="*/ 12 h 918"/>
                <a:gd name="T10" fmla="*/ 15 w 460"/>
                <a:gd name="T11" fmla="*/ 16 h 918"/>
                <a:gd name="T12" fmla="*/ 14 w 460"/>
                <a:gd name="T13" fmla="*/ 19 h 918"/>
                <a:gd name="T14" fmla="*/ 10 w 460"/>
                <a:gd name="T15" fmla="*/ 21 h 918"/>
                <a:gd name="T16" fmla="*/ 8 w 460"/>
                <a:gd name="T17" fmla="*/ 22 h 918"/>
                <a:gd name="T18" fmla="*/ 8 w 460"/>
                <a:gd name="T19" fmla="*/ 23 h 918"/>
                <a:gd name="T20" fmla="*/ 10 w 460"/>
                <a:gd name="T21" fmla="*/ 24 h 918"/>
                <a:gd name="T22" fmla="*/ 10 w 460"/>
                <a:gd name="T23" fmla="*/ 27 h 918"/>
                <a:gd name="T24" fmla="*/ 10 w 460"/>
                <a:gd name="T25" fmla="*/ 29 h 918"/>
                <a:gd name="T26" fmla="*/ 9 w 460"/>
                <a:gd name="T27" fmla="*/ 28 h 918"/>
                <a:gd name="T28" fmla="*/ 9 w 460"/>
                <a:gd name="T29" fmla="*/ 27 h 918"/>
                <a:gd name="T30" fmla="*/ 8 w 460"/>
                <a:gd name="T31" fmla="*/ 24 h 918"/>
                <a:gd name="T32" fmla="*/ 7 w 460"/>
                <a:gd name="T33" fmla="*/ 23 h 918"/>
                <a:gd name="T34" fmla="*/ 6 w 460"/>
                <a:gd name="T35" fmla="*/ 21 h 918"/>
                <a:gd name="T36" fmla="*/ 8 w 460"/>
                <a:gd name="T37" fmla="*/ 20 h 918"/>
                <a:gd name="T38" fmla="*/ 12 w 460"/>
                <a:gd name="T39" fmla="*/ 18 h 918"/>
                <a:gd name="T40" fmla="*/ 13 w 460"/>
                <a:gd name="T41" fmla="*/ 15 h 918"/>
                <a:gd name="T42" fmla="*/ 13 w 460"/>
                <a:gd name="T43" fmla="*/ 13 h 918"/>
                <a:gd name="T44" fmla="*/ 11 w 460"/>
                <a:gd name="T45" fmla="*/ 9 h 918"/>
                <a:gd name="T46" fmla="*/ 8 w 460"/>
                <a:gd name="T47" fmla="*/ 6 h 918"/>
                <a:gd name="T48" fmla="*/ 6 w 460"/>
                <a:gd name="T49" fmla="*/ 4 h 918"/>
                <a:gd name="T50" fmla="*/ 3 w 460"/>
                <a:gd name="T51" fmla="*/ 4 h 918"/>
                <a:gd name="T52" fmla="*/ 0 w 460"/>
                <a:gd name="T53" fmla="*/ 3 h 918"/>
                <a:gd name="T54" fmla="*/ 2 w 460"/>
                <a:gd name="T55" fmla="*/ 0 h 9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918"/>
                <a:gd name="T86" fmla="*/ 460 w 460"/>
                <a:gd name="T87" fmla="*/ 918 h 9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918">
                  <a:moveTo>
                    <a:pt x="53" y="0"/>
                  </a:moveTo>
                  <a:lnTo>
                    <a:pt x="201" y="32"/>
                  </a:lnTo>
                  <a:lnTo>
                    <a:pt x="314" y="109"/>
                  </a:lnTo>
                  <a:lnTo>
                    <a:pt x="400" y="237"/>
                  </a:lnTo>
                  <a:lnTo>
                    <a:pt x="454" y="359"/>
                  </a:lnTo>
                  <a:lnTo>
                    <a:pt x="460" y="494"/>
                  </a:lnTo>
                  <a:lnTo>
                    <a:pt x="419" y="584"/>
                  </a:lnTo>
                  <a:lnTo>
                    <a:pt x="320" y="642"/>
                  </a:lnTo>
                  <a:lnTo>
                    <a:pt x="240" y="681"/>
                  </a:lnTo>
                  <a:lnTo>
                    <a:pt x="240" y="719"/>
                  </a:lnTo>
                  <a:lnTo>
                    <a:pt x="293" y="764"/>
                  </a:lnTo>
                  <a:lnTo>
                    <a:pt x="320" y="860"/>
                  </a:lnTo>
                  <a:lnTo>
                    <a:pt x="293" y="918"/>
                  </a:lnTo>
                  <a:lnTo>
                    <a:pt x="259" y="892"/>
                  </a:lnTo>
                  <a:lnTo>
                    <a:pt x="259" y="841"/>
                  </a:lnTo>
                  <a:lnTo>
                    <a:pt x="234" y="764"/>
                  </a:lnTo>
                  <a:lnTo>
                    <a:pt x="193" y="719"/>
                  </a:lnTo>
                  <a:lnTo>
                    <a:pt x="179" y="661"/>
                  </a:lnTo>
                  <a:lnTo>
                    <a:pt x="240" y="622"/>
                  </a:lnTo>
                  <a:lnTo>
                    <a:pt x="353" y="545"/>
                  </a:lnTo>
                  <a:lnTo>
                    <a:pt x="400" y="476"/>
                  </a:lnTo>
                  <a:lnTo>
                    <a:pt x="400" y="399"/>
                  </a:lnTo>
                  <a:lnTo>
                    <a:pt x="339" y="282"/>
                  </a:lnTo>
                  <a:lnTo>
                    <a:pt x="240" y="180"/>
                  </a:lnTo>
                  <a:lnTo>
                    <a:pt x="179" y="128"/>
                  </a:lnTo>
                  <a:lnTo>
                    <a:pt x="93" y="109"/>
                  </a:lnTo>
                  <a:lnTo>
                    <a:pt x="0" y="83"/>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2" name="Freeform 84">
              <a:extLst>
                <a:ext uri="{FF2B5EF4-FFF2-40B4-BE49-F238E27FC236}">
                  <a16:creationId xmlns:a16="http://schemas.microsoft.com/office/drawing/2014/main" id="{EFAA57EC-18AA-49AE-89FD-63CD882720DE}"/>
                </a:ext>
              </a:extLst>
            </p:cNvPr>
            <p:cNvSpPr>
              <a:spLocks/>
            </p:cNvSpPr>
            <p:nvPr/>
          </p:nvSpPr>
          <p:spPr bwMode="auto">
            <a:xfrm>
              <a:off x="1536" y="873"/>
              <a:ext cx="170" cy="431"/>
            </a:xfrm>
            <a:custGeom>
              <a:avLst/>
              <a:gdLst>
                <a:gd name="T0" fmla="*/ 6 w 341"/>
                <a:gd name="T1" fmla="*/ 2 h 861"/>
                <a:gd name="T2" fmla="*/ 8 w 341"/>
                <a:gd name="T3" fmla="*/ 0 h 861"/>
                <a:gd name="T4" fmla="*/ 10 w 341"/>
                <a:gd name="T5" fmla="*/ 1 h 861"/>
                <a:gd name="T6" fmla="*/ 10 w 341"/>
                <a:gd name="T7" fmla="*/ 3 h 861"/>
                <a:gd name="T8" fmla="*/ 9 w 341"/>
                <a:gd name="T9" fmla="*/ 4 h 861"/>
                <a:gd name="T10" fmla="*/ 7 w 341"/>
                <a:gd name="T11" fmla="*/ 5 h 861"/>
                <a:gd name="T12" fmla="*/ 5 w 341"/>
                <a:gd name="T13" fmla="*/ 8 h 861"/>
                <a:gd name="T14" fmla="*/ 2 w 341"/>
                <a:gd name="T15" fmla="*/ 11 h 861"/>
                <a:gd name="T16" fmla="*/ 1 w 341"/>
                <a:gd name="T17" fmla="*/ 14 h 861"/>
                <a:gd name="T18" fmla="*/ 2 w 341"/>
                <a:gd name="T19" fmla="*/ 16 h 861"/>
                <a:gd name="T20" fmla="*/ 2 w 341"/>
                <a:gd name="T21" fmla="*/ 17 h 861"/>
                <a:gd name="T22" fmla="*/ 5 w 341"/>
                <a:gd name="T23" fmla="*/ 18 h 861"/>
                <a:gd name="T24" fmla="*/ 8 w 341"/>
                <a:gd name="T25" fmla="*/ 19 h 861"/>
                <a:gd name="T26" fmla="*/ 9 w 341"/>
                <a:gd name="T27" fmla="*/ 20 h 861"/>
                <a:gd name="T28" fmla="*/ 9 w 341"/>
                <a:gd name="T29" fmla="*/ 21 h 861"/>
                <a:gd name="T30" fmla="*/ 7 w 341"/>
                <a:gd name="T31" fmla="*/ 23 h 861"/>
                <a:gd name="T32" fmla="*/ 7 w 341"/>
                <a:gd name="T33" fmla="*/ 25 h 861"/>
                <a:gd name="T34" fmla="*/ 6 w 341"/>
                <a:gd name="T35" fmla="*/ 27 h 861"/>
                <a:gd name="T36" fmla="*/ 5 w 341"/>
                <a:gd name="T37" fmla="*/ 27 h 861"/>
                <a:gd name="T38" fmla="*/ 5 w 341"/>
                <a:gd name="T39" fmla="*/ 25 h 861"/>
                <a:gd name="T40" fmla="*/ 6 w 341"/>
                <a:gd name="T41" fmla="*/ 22 h 861"/>
                <a:gd name="T42" fmla="*/ 7 w 341"/>
                <a:gd name="T43" fmla="*/ 21 h 861"/>
                <a:gd name="T44" fmla="*/ 5 w 341"/>
                <a:gd name="T45" fmla="*/ 20 h 861"/>
                <a:gd name="T46" fmla="*/ 2 w 341"/>
                <a:gd name="T47" fmla="*/ 18 h 861"/>
                <a:gd name="T48" fmla="*/ 0 w 341"/>
                <a:gd name="T49" fmla="*/ 17 h 861"/>
                <a:gd name="T50" fmla="*/ 0 w 341"/>
                <a:gd name="T51" fmla="*/ 14 h 861"/>
                <a:gd name="T52" fmla="*/ 0 w 341"/>
                <a:gd name="T53" fmla="*/ 11 h 861"/>
                <a:gd name="T54" fmla="*/ 2 w 341"/>
                <a:gd name="T55" fmla="*/ 7 h 861"/>
                <a:gd name="T56" fmla="*/ 4 w 341"/>
                <a:gd name="T57" fmla="*/ 4 h 861"/>
                <a:gd name="T58" fmla="*/ 6 w 341"/>
                <a:gd name="T59" fmla="*/ 2 h 8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1"/>
                <a:gd name="T91" fmla="*/ 0 h 861"/>
                <a:gd name="T92" fmla="*/ 341 w 341"/>
                <a:gd name="T93" fmla="*/ 861 h 8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1" h="861">
                  <a:moveTo>
                    <a:pt x="214" y="39"/>
                  </a:moveTo>
                  <a:lnTo>
                    <a:pt x="281" y="0"/>
                  </a:lnTo>
                  <a:lnTo>
                    <a:pt x="341" y="6"/>
                  </a:lnTo>
                  <a:lnTo>
                    <a:pt x="335" y="77"/>
                  </a:lnTo>
                  <a:lnTo>
                    <a:pt x="294" y="116"/>
                  </a:lnTo>
                  <a:lnTo>
                    <a:pt x="234" y="148"/>
                  </a:lnTo>
                  <a:lnTo>
                    <a:pt x="160" y="231"/>
                  </a:lnTo>
                  <a:lnTo>
                    <a:pt x="80" y="347"/>
                  </a:lnTo>
                  <a:lnTo>
                    <a:pt x="60" y="443"/>
                  </a:lnTo>
                  <a:lnTo>
                    <a:pt x="74" y="501"/>
                  </a:lnTo>
                  <a:lnTo>
                    <a:pt x="94" y="534"/>
                  </a:lnTo>
                  <a:lnTo>
                    <a:pt x="181" y="572"/>
                  </a:lnTo>
                  <a:lnTo>
                    <a:pt x="261" y="597"/>
                  </a:lnTo>
                  <a:lnTo>
                    <a:pt x="294" y="630"/>
                  </a:lnTo>
                  <a:lnTo>
                    <a:pt x="300" y="656"/>
                  </a:lnTo>
                  <a:lnTo>
                    <a:pt x="253" y="707"/>
                  </a:lnTo>
                  <a:lnTo>
                    <a:pt x="234" y="771"/>
                  </a:lnTo>
                  <a:lnTo>
                    <a:pt x="214" y="861"/>
                  </a:lnTo>
                  <a:lnTo>
                    <a:pt x="173" y="848"/>
                  </a:lnTo>
                  <a:lnTo>
                    <a:pt x="173" y="784"/>
                  </a:lnTo>
                  <a:lnTo>
                    <a:pt x="195" y="688"/>
                  </a:lnTo>
                  <a:lnTo>
                    <a:pt x="234" y="649"/>
                  </a:lnTo>
                  <a:lnTo>
                    <a:pt x="160" y="611"/>
                  </a:lnTo>
                  <a:lnTo>
                    <a:pt x="74" y="572"/>
                  </a:lnTo>
                  <a:lnTo>
                    <a:pt x="0" y="514"/>
                  </a:lnTo>
                  <a:lnTo>
                    <a:pt x="0" y="443"/>
                  </a:lnTo>
                  <a:lnTo>
                    <a:pt x="20" y="321"/>
                  </a:lnTo>
                  <a:lnTo>
                    <a:pt x="80" y="205"/>
                  </a:lnTo>
                  <a:lnTo>
                    <a:pt x="154" y="108"/>
                  </a:lnTo>
                  <a:lnTo>
                    <a:pt x="21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3" name="Freeform 85">
              <a:extLst>
                <a:ext uri="{FF2B5EF4-FFF2-40B4-BE49-F238E27FC236}">
                  <a16:creationId xmlns:a16="http://schemas.microsoft.com/office/drawing/2014/main" id="{FCBCF2B3-E457-43EE-92EF-4F1173D426CF}"/>
                </a:ext>
              </a:extLst>
            </p:cNvPr>
            <p:cNvSpPr>
              <a:spLocks/>
            </p:cNvSpPr>
            <p:nvPr/>
          </p:nvSpPr>
          <p:spPr bwMode="auto">
            <a:xfrm>
              <a:off x="1765" y="1252"/>
              <a:ext cx="202" cy="514"/>
            </a:xfrm>
            <a:custGeom>
              <a:avLst/>
              <a:gdLst>
                <a:gd name="T0" fmla="*/ 1 w 402"/>
                <a:gd name="T1" fmla="*/ 0 h 1028"/>
                <a:gd name="T2" fmla="*/ 4 w 402"/>
                <a:gd name="T3" fmla="*/ 1 h 1028"/>
                <a:gd name="T4" fmla="*/ 6 w 402"/>
                <a:gd name="T5" fmla="*/ 4 h 1028"/>
                <a:gd name="T6" fmla="*/ 6 w 402"/>
                <a:gd name="T7" fmla="*/ 10 h 1028"/>
                <a:gd name="T8" fmla="*/ 6 w 402"/>
                <a:gd name="T9" fmla="*/ 19 h 1028"/>
                <a:gd name="T10" fmla="*/ 4 w 402"/>
                <a:gd name="T11" fmla="*/ 26 h 1028"/>
                <a:gd name="T12" fmla="*/ 4 w 402"/>
                <a:gd name="T13" fmla="*/ 29 h 1028"/>
                <a:gd name="T14" fmla="*/ 5 w 402"/>
                <a:gd name="T15" fmla="*/ 29 h 1028"/>
                <a:gd name="T16" fmla="*/ 8 w 402"/>
                <a:gd name="T17" fmla="*/ 27 h 1028"/>
                <a:gd name="T18" fmla="*/ 11 w 402"/>
                <a:gd name="T19" fmla="*/ 25 h 1028"/>
                <a:gd name="T20" fmla="*/ 11 w 402"/>
                <a:gd name="T21" fmla="*/ 25 h 1028"/>
                <a:gd name="T22" fmla="*/ 13 w 402"/>
                <a:gd name="T23" fmla="*/ 27 h 1028"/>
                <a:gd name="T24" fmla="*/ 13 w 402"/>
                <a:gd name="T25" fmla="*/ 27 h 1028"/>
                <a:gd name="T26" fmla="*/ 10 w 402"/>
                <a:gd name="T27" fmla="*/ 29 h 1028"/>
                <a:gd name="T28" fmla="*/ 6 w 402"/>
                <a:gd name="T29" fmla="*/ 31 h 1028"/>
                <a:gd name="T30" fmla="*/ 3 w 402"/>
                <a:gd name="T31" fmla="*/ 33 h 1028"/>
                <a:gd name="T32" fmla="*/ 1 w 402"/>
                <a:gd name="T33" fmla="*/ 32 h 1028"/>
                <a:gd name="T34" fmla="*/ 1 w 402"/>
                <a:gd name="T35" fmla="*/ 30 h 1028"/>
                <a:gd name="T36" fmla="*/ 2 w 402"/>
                <a:gd name="T37" fmla="*/ 28 h 1028"/>
                <a:gd name="T38" fmla="*/ 3 w 402"/>
                <a:gd name="T39" fmla="*/ 22 h 1028"/>
                <a:gd name="T40" fmla="*/ 4 w 402"/>
                <a:gd name="T41" fmla="*/ 16 h 1028"/>
                <a:gd name="T42" fmla="*/ 4 w 402"/>
                <a:gd name="T43" fmla="*/ 9 h 1028"/>
                <a:gd name="T44" fmla="*/ 3 w 402"/>
                <a:gd name="T45" fmla="*/ 4 h 1028"/>
                <a:gd name="T46" fmla="*/ 0 w 402"/>
                <a:gd name="T47" fmla="*/ 2 h 1028"/>
                <a:gd name="T48" fmla="*/ 1 w 402"/>
                <a:gd name="T49" fmla="*/ 0 h 10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2"/>
                <a:gd name="T76" fmla="*/ 0 h 1028"/>
                <a:gd name="T77" fmla="*/ 402 w 402"/>
                <a:gd name="T78" fmla="*/ 1028 h 10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2" h="1028">
                  <a:moveTo>
                    <a:pt x="27" y="0"/>
                  </a:moveTo>
                  <a:lnTo>
                    <a:pt x="120" y="38"/>
                  </a:lnTo>
                  <a:lnTo>
                    <a:pt x="167" y="135"/>
                  </a:lnTo>
                  <a:lnTo>
                    <a:pt x="181" y="307"/>
                  </a:lnTo>
                  <a:lnTo>
                    <a:pt x="167" y="593"/>
                  </a:lnTo>
                  <a:lnTo>
                    <a:pt x="128" y="817"/>
                  </a:lnTo>
                  <a:lnTo>
                    <a:pt x="107" y="913"/>
                  </a:lnTo>
                  <a:lnTo>
                    <a:pt x="147" y="933"/>
                  </a:lnTo>
                  <a:lnTo>
                    <a:pt x="227" y="856"/>
                  </a:lnTo>
                  <a:lnTo>
                    <a:pt x="322" y="799"/>
                  </a:lnTo>
                  <a:lnTo>
                    <a:pt x="348" y="805"/>
                  </a:lnTo>
                  <a:lnTo>
                    <a:pt x="402" y="842"/>
                  </a:lnTo>
                  <a:lnTo>
                    <a:pt x="402" y="862"/>
                  </a:lnTo>
                  <a:lnTo>
                    <a:pt x="288" y="913"/>
                  </a:lnTo>
                  <a:lnTo>
                    <a:pt x="167" y="977"/>
                  </a:lnTo>
                  <a:lnTo>
                    <a:pt x="68" y="1028"/>
                  </a:lnTo>
                  <a:lnTo>
                    <a:pt x="19" y="1016"/>
                  </a:lnTo>
                  <a:lnTo>
                    <a:pt x="19" y="957"/>
                  </a:lnTo>
                  <a:lnTo>
                    <a:pt x="60" y="874"/>
                  </a:lnTo>
                  <a:lnTo>
                    <a:pt x="87" y="702"/>
                  </a:lnTo>
                  <a:lnTo>
                    <a:pt x="107" y="498"/>
                  </a:lnTo>
                  <a:lnTo>
                    <a:pt x="120" y="269"/>
                  </a:lnTo>
                  <a:lnTo>
                    <a:pt x="68" y="129"/>
                  </a:lnTo>
                  <a:lnTo>
                    <a:pt x="0" y="7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4" name="Freeform 86">
              <a:extLst>
                <a:ext uri="{FF2B5EF4-FFF2-40B4-BE49-F238E27FC236}">
                  <a16:creationId xmlns:a16="http://schemas.microsoft.com/office/drawing/2014/main" id="{1258BD77-3437-4323-B2B3-67AC5DAC73AA}"/>
                </a:ext>
              </a:extLst>
            </p:cNvPr>
            <p:cNvSpPr>
              <a:spLocks/>
            </p:cNvSpPr>
            <p:nvPr/>
          </p:nvSpPr>
          <p:spPr bwMode="auto">
            <a:xfrm>
              <a:off x="1622" y="1200"/>
              <a:ext cx="155" cy="563"/>
            </a:xfrm>
            <a:custGeom>
              <a:avLst/>
              <a:gdLst>
                <a:gd name="T0" fmla="*/ 4 w 309"/>
                <a:gd name="T1" fmla="*/ 6 h 1127"/>
                <a:gd name="T2" fmla="*/ 7 w 309"/>
                <a:gd name="T3" fmla="*/ 1 h 1127"/>
                <a:gd name="T4" fmla="*/ 9 w 309"/>
                <a:gd name="T5" fmla="*/ 0 h 1127"/>
                <a:gd name="T6" fmla="*/ 10 w 309"/>
                <a:gd name="T7" fmla="*/ 1 h 1127"/>
                <a:gd name="T8" fmla="*/ 9 w 309"/>
                <a:gd name="T9" fmla="*/ 2 h 1127"/>
                <a:gd name="T10" fmla="*/ 7 w 309"/>
                <a:gd name="T11" fmla="*/ 7 h 1127"/>
                <a:gd name="T12" fmla="*/ 5 w 309"/>
                <a:gd name="T13" fmla="*/ 11 h 1127"/>
                <a:gd name="T14" fmla="*/ 4 w 309"/>
                <a:gd name="T15" fmla="*/ 18 h 1127"/>
                <a:gd name="T16" fmla="*/ 3 w 309"/>
                <a:gd name="T17" fmla="*/ 25 h 1127"/>
                <a:gd name="T18" fmla="*/ 3 w 309"/>
                <a:gd name="T19" fmla="*/ 32 h 1127"/>
                <a:gd name="T20" fmla="*/ 4 w 309"/>
                <a:gd name="T21" fmla="*/ 31 h 1127"/>
                <a:gd name="T22" fmla="*/ 5 w 309"/>
                <a:gd name="T23" fmla="*/ 29 h 1127"/>
                <a:gd name="T24" fmla="*/ 6 w 309"/>
                <a:gd name="T25" fmla="*/ 25 h 1127"/>
                <a:gd name="T26" fmla="*/ 7 w 309"/>
                <a:gd name="T27" fmla="*/ 25 h 1127"/>
                <a:gd name="T28" fmla="*/ 9 w 309"/>
                <a:gd name="T29" fmla="*/ 26 h 1127"/>
                <a:gd name="T30" fmla="*/ 8 w 309"/>
                <a:gd name="T31" fmla="*/ 29 h 1127"/>
                <a:gd name="T32" fmla="*/ 5 w 309"/>
                <a:gd name="T33" fmla="*/ 32 h 1127"/>
                <a:gd name="T34" fmla="*/ 2 w 309"/>
                <a:gd name="T35" fmla="*/ 35 h 1127"/>
                <a:gd name="T36" fmla="*/ 1 w 309"/>
                <a:gd name="T37" fmla="*/ 35 h 1127"/>
                <a:gd name="T38" fmla="*/ 0 w 309"/>
                <a:gd name="T39" fmla="*/ 34 h 1127"/>
                <a:gd name="T40" fmla="*/ 0 w 309"/>
                <a:gd name="T41" fmla="*/ 31 h 1127"/>
                <a:gd name="T42" fmla="*/ 1 w 309"/>
                <a:gd name="T43" fmla="*/ 23 h 1127"/>
                <a:gd name="T44" fmla="*/ 2 w 309"/>
                <a:gd name="T45" fmla="*/ 16 h 1127"/>
                <a:gd name="T46" fmla="*/ 2 w 309"/>
                <a:gd name="T47" fmla="*/ 10 h 1127"/>
                <a:gd name="T48" fmla="*/ 4 w 309"/>
                <a:gd name="T49" fmla="*/ 6 h 1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9"/>
                <a:gd name="T76" fmla="*/ 0 h 1127"/>
                <a:gd name="T77" fmla="*/ 309 w 309"/>
                <a:gd name="T78" fmla="*/ 1127 h 1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9" h="1127">
                  <a:moveTo>
                    <a:pt x="124" y="223"/>
                  </a:moveTo>
                  <a:lnTo>
                    <a:pt x="207" y="51"/>
                  </a:lnTo>
                  <a:lnTo>
                    <a:pt x="282" y="0"/>
                  </a:lnTo>
                  <a:lnTo>
                    <a:pt x="309" y="32"/>
                  </a:lnTo>
                  <a:lnTo>
                    <a:pt x="288" y="89"/>
                  </a:lnTo>
                  <a:lnTo>
                    <a:pt x="207" y="230"/>
                  </a:lnTo>
                  <a:lnTo>
                    <a:pt x="145" y="376"/>
                  </a:lnTo>
                  <a:lnTo>
                    <a:pt x="103" y="586"/>
                  </a:lnTo>
                  <a:lnTo>
                    <a:pt x="75" y="821"/>
                  </a:lnTo>
                  <a:lnTo>
                    <a:pt x="75" y="1025"/>
                  </a:lnTo>
                  <a:lnTo>
                    <a:pt x="97" y="1007"/>
                  </a:lnTo>
                  <a:lnTo>
                    <a:pt x="145" y="930"/>
                  </a:lnTo>
                  <a:lnTo>
                    <a:pt x="164" y="815"/>
                  </a:lnTo>
                  <a:lnTo>
                    <a:pt x="207" y="815"/>
                  </a:lnTo>
                  <a:lnTo>
                    <a:pt x="261" y="841"/>
                  </a:lnTo>
                  <a:lnTo>
                    <a:pt x="226" y="936"/>
                  </a:lnTo>
                  <a:lnTo>
                    <a:pt x="145" y="1032"/>
                  </a:lnTo>
                  <a:lnTo>
                    <a:pt x="62" y="1127"/>
                  </a:lnTo>
                  <a:lnTo>
                    <a:pt x="21" y="1127"/>
                  </a:lnTo>
                  <a:lnTo>
                    <a:pt x="0" y="1090"/>
                  </a:lnTo>
                  <a:lnTo>
                    <a:pt x="0" y="1007"/>
                  </a:lnTo>
                  <a:lnTo>
                    <a:pt x="14" y="764"/>
                  </a:lnTo>
                  <a:lnTo>
                    <a:pt x="35" y="516"/>
                  </a:lnTo>
                  <a:lnTo>
                    <a:pt x="62" y="338"/>
                  </a:lnTo>
                  <a:lnTo>
                    <a:pt x="124" y="2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 name="Group 87">
            <a:extLst>
              <a:ext uri="{FF2B5EF4-FFF2-40B4-BE49-F238E27FC236}">
                <a16:creationId xmlns:a16="http://schemas.microsoft.com/office/drawing/2014/main" id="{9DC96AE0-87BA-4265-8270-0C81F37E9CFD}"/>
              </a:ext>
            </a:extLst>
          </p:cNvPr>
          <p:cNvGrpSpPr>
            <a:grpSpLocks/>
          </p:cNvGrpSpPr>
          <p:nvPr/>
        </p:nvGrpSpPr>
        <p:grpSpPr bwMode="auto">
          <a:xfrm>
            <a:off x="8524876" y="3662364"/>
            <a:ext cx="422275" cy="446087"/>
            <a:chOff x="1740" y="0"/>
            <a:chExt cx="266" cy="281"/>
          </a:xfrm>
        </p:grpSpPr>
        <p:sp>
          <p:nvSpPr>
            <p:cNvPr id="177195" name="Oval 88">
              <a:extLst>
                <a:ext uri="{FF2B5EF4-FFF2-40B4-BE49-F238E27FC236}">
                  <a16:creationId xmlns:a16="http://schemas.microsoft.com/office/drawing/2014/main" id="{9DF7B882-3952-47E5-B6F8-5AB8B460D902}"/>
                </a:ext>
              </a:extLst>
            </p:cNvPr>
            <p:cNvSpPr>
              <a:spLocks noChangeArrowheads="1"/>
            </p:cNvSpPr>
            <p:nvPr/>
          </p:nvSpPr>
          <p:spPr bwMode="auto">
            <a:xfrm>
              <a:off x="1740" y="0"/>
              <a:ext cx="266" cy="28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nvGrpSpPr>
            <p:cNvPr id="177196" name="Group 89">
              <a:extLst>
                <a:ext uri="{FF2B5EF4-FFF2-40B4-BE49-F238E27FC236}">
                  <a16:creationId xmlns:a16="http://schemas.microsoft.com/office/drawing/2014/main" id="{7A9E1E54-E235-4F83-A2EA-989D9C149717}"/>
                </a:ext>
              </a:extLst>
            </p:cNvPr>
            <p:cNvGrpSpPr>
              <a:grpSpLocks/>
            </p:cNvGrpSpPr>
            <p:nvPr/>
          </p:nvGrpSpPr>
          <p:grpSpPr bwMode="auto">
            <a:xfrm>
              <a:off x="1750" y="16"/>
              <a:ext cx="238" cy="254"/>
              <a:chOff x="4296" y="189"/>
              <a:chExt cx="756" cy="722"/>
            </a:xfrm>
          </p:grpSpPr>
          <p:sp>
            <p:nvSpPr>
              <p:cNvPr id="177197" name="Oval 90">
                <a:extLst>
                  <a:ext uri="{FF2B5EF4-FFF2-40B4-BE49-F238E27FC236}">
                    <a16:creationId xmlns:a16="http://schemas.microsoft.com/office/drawing/2014/main" id="{03DC0D35-2330-4968-8C2F-D414138C7857}"/>
                  </a:ext>
                </a:extLst>
              </p:cNvPr>
              <p:cNvSpPr>
                <a:spLocks noChangeArrowheads="1"/>
              </p:cNvSpPr>
              <p:nvPr/>
            </p:nvSpPr>
            <p:spPr bwMode="auto">
              <a:xfrm>
                <a:off x="4296" y="189"/>
                <a:ext cx="756" cy="72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198" name="Freeform 91">
                <a:extLst>
                  <a:ext uri="{FF2B5EF4-FFF2-40B4-BE49-F238E27FC236}">
                    <a16:creationId xmlns:a16="http://schemas.microsoft.com/office/drawing/2014/main" id="{956829C2-3A40-4B84-95A0-6D425D0CBF1F}"/>
                  </a:ext>
                </a:extLst>
              </p:cNvPr>
              <p:cNvSpPr>
                <a:spLocks/>
              </p:cNvSpPr>
              <p:nvPr/>
            </p:nvSpPr>
            <p:spPr bwMode="auto">
              <a:xfrm rot="-2978745">
                <a:off x="4440" y="456"/>
                <a:ext cx="203" cy="347"/>
              </a:xfrm>
              <a:custGeom>
                <a:avLst/>
                <a:gdLst>
                  <a:gd name="T0" fmla="*/ 13 w 406"/>
                  <a:gd name="T1" fmla="*/ 19 h 695"/>
                  <a:gd name="T2" fmla="*/ 5 w 406"/>
                  <a:gd name="T3" fmla="*/ 7 h 695"/>
                  <a:gd name="T4" fmla="*/ 9 w 406"/>
                  <a:gd name="T5" fmla="*/ 5 h 695"/>
                  <a:gd name="T6" fmla="*/ 0 w 406"/>
                  <a:gd name="T7" fmla="*/ 0 h 695"/>
                  <a:gd name="T8" fmla="*/ 1 w 406"/>
                  <a:gd name="T9" fmla="*/ 10 h 695"/>
                  <a:gd name="T10" fmla="*/ 3 w 406"/>
                  <a:gd name="T11" fmla="*/ 6 h 695"/>
                  <a:gd name="T12" fmla="*/ 12 w 406"/>
                  <a:gd name="T13" fmla="*/ 21 h 695"/>
                  <a:gd name="T14" fmla="*/ 13 w 406"/>
                  <a:gd name="T15" fmla="*/ 19 h 695"/>
                  <a:gd name="T16" fmla="*/ 0 60000 65536"/>
                  <a:gd name="T17" fmla="*/ 0 60000 65536"/>
                  <a:gd name="T18" fmla="*/ 0 60000 65536"/>
                  <a:gd name="T19" fmla="*/ 0 60000 65536"/>
                  <a:gd name="T20" fmla="*/ 0 60000 65536"/>
                  <a:gd name="T21" fmla="*/ 0 60000 65536"/>
                  <a:gd name="T22" fmla="*/ 0 60000 65536"/>
                  <a:gd name="T23" fmla="*/ 0 60000 65536"/>
                  <a:gd name="T24" fmla="*/ 0 w 406"/>
                  <a:gd name="T25" fmla="*/ 0 h 695"/>
                  <a:gd name="T26" fmla="*/ 406 w 406"/>
                  <a:gd name="T27" fmla="*/ 695 h 6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6" h="695">
                    <a:moveTo>
                      <a:pt x="406" y="610"/>
                    </a:moveTo>
                    <a:lnTo>
                      <a:pt x="154" y="230"/>
                    </a:lnTo>
                    <a:lnTo>
                      <a:pt x="269" y="176"/>
                    </a:lnTo>
                    <a:lnTo>
                      <a:pt x="0" y="0"/>
                    </a:lnTo>
                    <a:lnTo>
                      <a:pt x="8" y="320"/>
                    </a:lnTo>
                    <a:lnTo>
                      <a:pt x="89" y="206"/>
                    </a:lnTo>
                    <a:lnTo>
                      <a:pt x="358" y="695"/>
                    </a:lnTo>
                    <a:lnTo>
                      <a:pt x="406" y="6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77194" name="Rectangle 21">
            <a:extLst>
              <a:ext uri="{FF2B5EF4-FFF2-40B4-BE49-F238E27FC236}">
                <a16:creationId xmlns:a16="http://schemas.microsoft.com/office/drawing/2014/main" id="{7C6EC99E-931E-4963-9393-8BC5C0258C03}"/>
              </a:ext>
            </a:extLst>
          </p:cNvPr>
          <p:cNvSpPr>
            <a:spLocks noChangeArrowheads="1"/>
          </p:cNvSpPr>
          <p:nvPr/>
        </p:nvSpPr>
        <p:spPr bwMode="auto">
          <a:xfrm>
            <a:off x="4872039" y="2243138"/>
            <a:ext cx="2135187" cy="3937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Ascites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0511"/>
                                        </p:tgtEl>
                                        <p:attrNameLst>
                                          <p:attrName>style.visibility</p:attrName>
                                        </p:attrNameLst>
                                      </p:cBhvr>
                                      <p:to>
                                        <p:strVal val="visible"/>
                                      </p:to>
                                    </p:set>
                                    <p:animEffect transition="in" filter="checkerboard(across)">
                                      <p:cBhvr>
                                        <p:cTn id="7" dur="500"/>
                                        <p:tgtEl>
                                          <p:spTgt spid="20511"/>
                                        </p:tgtEl>
                                      </p:cBhvr>
                                    </p:animEffect>
                                  </p:childTnLst>
                                </p:cTn>
                              </p:par>
                              <p:par>
                                <p:cTn id="8" presetID="5" presetClass="entr" presetSubtype="10" fill="hold" nodeType="withEffect">
                                  <p:stCondLst>
                                    <p:cond delay="0"/>
                                  </p:stCondLst>
                                  <p:childTnLst>
                                    <p:set>
                                      <p:cBhvr>
                                        <p:cTn id="9" dur="1" fill="hold">
                                          <p:stCondLst>
                                            <p:cond delay="0"/>
                                          </p:stCondLst>
                                        </p:cTn>
                                        <p:tgtEl>
                                          <p:spTgt spid="20500"/>
                                        </p:tgtEl>
                                        <p:attrNameLst>
                                          <p:attrName>style.visibility</p:attrName>
                                        </p:attrNameLst>
                                      </p:cBhvr>
                                      <p:to>
                                        <p:strVal val="visible"/>
                                      </p:to>
                                    </p:set>
                                    <p:animEffect transition="in" filter="checkerboard(across)">
                                      <p:cBhvr>
                                        <p:cTn id="10" dur="500"/>
                                        <p:tgtEl>
                                          <p:spTgt spid="20500"/>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20490"/>
                                        </p:tgtEl>
                                        <p:attrNameLst>
                                          <p:attrName>style.visibility</p:attrName>
                                        </p:attrNameLst>
                                      </p:cBhvr>
                                      <p:to>
                                        <p:strVal val="visible"/>
                                      </p:to>
                                    </p:set>
                                    <p:animEffect transition="in" filter="checkerboard(across)">
                                      <p:cBhvr>
                                        <p:cTn id="13" dur="500"/>
                                        <p:tgtEl>
                                          <p:spTgt spid="20490"/>
                                        </p:tgtEl>
                                      </p:cBhvr>
                                    </p:animEffect>
                                  </p:childTnLst>
                                </p:cTn>
                              </p:par>
                              <p:par>
                                <p:cTn id="14" presetID="5" presetClass="entr" presetSubtype="10"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checkerboard(across)">
                                      <p:cBhvr>
                                        <p:cTn id="16" dur="500"/>
                                        <p:tgtEl>
                                          <p:spTgt spid="4"/>
                                        </p:tgtEl>
                                      </p:cBhvr>
                                    </p:animEffect>
                                  </p:childTnLst>
                                </p:cTn>
                              </p:par>
                              <p:par>
                                <p:cTn id="17" presetID="5" presetClass="entr" presetSubtype="1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checkerboard(across)">
                                      <p:cBhvr>
                                        <p:cTn id="19" dur="500"/>
                                        <p:tgtEl>
                                          <p:spTgt spid="9"/>
                                        </p:tgtEl>
                                      </p:cBhvr>
                                    </p:animEffect>
                                  </p:childTnLst>
                                </p:cTn>
                              </p:par>
                              <p:par>
                                <p:cTn id="20" presetID="5" presetClass="entr" presetSubtype="10"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checkerboard(across)">
                                      <p:cBhvr>
                                        <p:cTn id="22" dur="500"/>
                                        <p:tgtEl>
                                          <p:spTgt spid="1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nodeType="clickEffect">
                                  <p:stCondLst>
                                    <p:cond delay="0"/>
                                  </p:stCondLst>
                                  <p:childTnLst>
                                    <p:set>
                                      <p:cBhvr>
                                        <p:cTn id="26" dur="1" fill="hold">
                                          <p:stCondLst>
                                            <p:cond delay="0"/>
                                          </p:stCondLst>
                                        </p:cTn>
                                        <p:tgtEl>
                                          <p:spTgt spid="20512"/>
                                        </p:tgtEl>
                                        <p:attrNameLst>
                                          <p:attrName>style.visibility</p:attrName>
                                        </p:attrNameLst>
                                      </p:cBhvr>
                                      <p:to>
                                        <p:strVal val="visible"/>
                                      </p:to>
                                    </p:set>
                                    <p:animEffect transition="in" filter="checkerboard(across)">
                                      <p:cBhvr>
                                        <p:cTn id="27" dur="500"/>
                                        <p:tgtEl>
                                          <p:spTgt spid="20512"/>
                                        </p:tgtEl>
                                      </p:cBhvr>
                                    </p:animEffect>
                                  </p:childTnLst>
                                </p:cTn>
                              </p:par>
                              <p:par>
                                <p:cTn id="28" presetID="5" presetClass="entr" presetSubtype="10" fill="hold" nodeType="withEffect">
                                  <p:stCondLst>
                                    <p:cond delay="0"/>
                                  </p:stCondLst>
                                  <p:childTnLst>
                                    <p:set>
                                      <p:cBhvr>
                                        <p:cTn id="29" dur="1" fill="hold">
                                          <p:stCondLst>
                                            <p:cond delay="0"/>
                                          </p:stCondLst>
                                        </p:cTn>
                                        <p:tgtEl>
                                          <p:spTgt spid="20501"/>
                                        </p:tgtEl>
                                        <p:attrNameLst>
                                          <p:attrName>style.visibility</p:attrName>
                                        </p:attrNameLst>
                                      </p:cBhvr>
                                      <p:to>
                                        <p:strVal val="visible"/>
                                      </p:to>
                                    </p:set>
                                    <p:animEffect transition="in" filter="checkerboard(across)">
                                      <p:cBhvr>
                                        <p:cTn id="30" dur="500"/>
                                        <p:tgtEl>
                                          <p:spTgt spid="20501"/>
                                        </p:tgtEl>
                                      </p:cBhvr>
                                    </p:animEffect>
                                  </p:childTnLst>
                                </p:cTn>
                              </p:par>
                              <p:par>
                                <p:cTn id="31" presetID="5" presetClass="entr" presetSubtype="10" fill="hold" grpId="0" nodeType="withEffect">
                                  <p:stCondLst>
                                    <p:cond delay="0"/>
                                  </p:stCondLst>
                                  <p:childTnLst>
                                    <p:set>
                                      <p:cBhvr>
                                        <p:cTn id="32" dur="1" fill="hold">
                                          <p:stCondLst>
                                            <p:cond delay="0"/>
                                          </p:stCondLst>
                                        </p:cTn>
                                        <p:tgtEl>
                                          <p:spTgt spid="20499"/>
                                        </p:tgtEl>
                                        <p:attrNameLst>
                                          <p:attrName>style.visibility</p:attrName>
                                        </p:attrNameLst>
                                      </p:cBhvr>
                                      <p:to>
                                        <p:strVal val="visible"/>
                                      </p:to>
                                    </p:set>
                                    <p:animEffect transition="in" filter="checkerboard(across)">
                                      <p:cBhvr>
                                        <p:cTn id="33" dur="500"/>
                                        <p:tgtEl>
                                          <p:spTgt spid="20499"/>
                                        </p:tgtEl>
                                      </p:cBhvr>
                                    </p:animEffect>
                                  </p:childTnLst>
                                </p:cTn>
                              </p:par>
                              <p:par>
                                <p:cTn id="34" presetID="5" presetClass="entr" presetSubtype="10" fill="hold" nodeType="withEffect">
                                  <p:stCondLst>
                                    <p:cond delay="0"/>
                                  </p:stCondLst>
                                  <p:childTnLst>
                                    <p:set>
                                      <p:cBhvr>
                                        <p:cTn id="35" dur="1" fill="hold">
                                          <p:stCondLst>
                                            <p:cond delay="0"/>
                                          </p:stCondLst>
                                        </p:cTn>
                                        <p:tgtEl>
                                          <p:spTgt spid="20503"/>
                                        </p:tgtEl>
                                        <p:attrNameLst>
                                          <p:attrName>style.visibility</p:attrName>
                                        </p:attrNameLst>
                                      </p:cBhvr>
                                      <p:to>
                                        <p:strVal val="visible"/>
                                      </p:to>
                                    </p:set>
                                    <p:animEffect transition="in" filter="checkerboard(across)">
                                      <p:cBhvr>
                                        <p:cTn id="36" dur="500"/>
                                        <p:tgtEl>
                                          <p:spTgt spid="20503"/>
                                        </p:tgtEl>
                                      </p:cBhvr>
                                    </p:animEffect>
                                  </p:childTnLst>
                                </p:cTn>
                              </p:par>
                              <p:par>
                                <p:cTn id="37" presetID="5" presetClass="entr" presetSubtype="10"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checkerboard(across)">
                                      <p:cBhvr>
                                        <p:cTn id="39" dur="500"/>
                                        <p:tgtEl>
                                          <p:spTgt spid="7"/>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5" presetClass="entr" presetSubtype="10" fill="hold"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checkerboard(across)">
                                      <p:cBhvr>
                                        <p:cTn id="44" dur="500"/>
                                        <p:tgtEl>
                                          <p:spTgt spid="8"/>
                                        </p:tgtEl>
                                      </p:cBhvr>
                                    </p:animEffect>
                                  </p:childTnLst>
                                </p:cTn>
                              </p:par>
                              <p:par>
                                <p:cTn id="45" presetID="5" presetClass="entr" presetSubtype="10" fill="hold" nodeType="withEffect">
                                  <p:stCondLst>
                                    <p:cond delay="0"/>
                                  </p:stCondLst>
                                  <p:childTnLst>
                                    <p:set>
                                      <p:cBhvr>
                                        <p:cTn id="46" dur="1" fill="hold">
                                          <p:stCondLst>
                                            <p:cond delay="0"/>
                                          </p:stCondLst>
                                        </p:cTn>
                                        <p:tgtEl>
                                          <p:spTgt spid="20513"/>
                                        </p:tgtEl>
                                        <p:attrNameLst>
                                          <p:attrName>style.visibility</p:attrName>
                                        </p:attrNameLst>
                                      </p:cBhvr>
                                      <p:to>
                                        <p:strVal val="visible"/>
                                      </p:to>
                                    </p:set>
                                    <p:animEffect transition="in" filter="checkerboard(across)">
                                      <p:cBhvr>
                                        <p:cTn id="47" dur="500"/>
                                        <p:tgtEl>
                                          <p:spTgt spid="20513"/>
                                        </p:tgtEl>
                                      </p:cBhvr>
                                    </p:animEffect>
                                  </p:childTnLst>
                                </p:cTn>
                              </p:par>
                              <p:par>
                                <p:cTn id="48" presetID="5" presetClass="entr" presetSubtype="10" fill="hold" grpId="0" nodeType="withEffect">
                                  <p:stCondLst>
                                    <p:cond delay="0"/>
                                  </p:stCondLst>
                                  <p:childTnLst>
                                    <p:set>
                                      <p:cBhvr>
                                        <p:cTn id="49" dur="1" fill="hold">
                                          <p:stCondLst>
                                            <p:cond delay="0"/>
                                          </p:stCondLst>
                                        </p:cTn>
                                        <p:tgtEl>
                                          <p:spTgt spid="20502"/>
                                        </p:tgtEl>
                                        <p:attrNameLst>
                                          <p:attrName>style.visibility</p:attrName>
                                        </p:attrNameLst>
                                      </p:cBhvr>
                                      <p:to>
                                        <p:strVal val="visible"/>
                                      </p:to>
                                    </p:set>
                                    <p:animEffect transition="in" filter="checkerboard(across)">
                                      <p:cBhvr>
                                        <p:cTn id="50" dur="500"/>
                                        <p:tgtEl>
                                          <p:spTgt spid="20502"/>
                                        </p:tgtEl>
                                      </p:cBhvr>
                                    </p:animEffect>
                                  </p:childTnLst>
                                </p:cTn>
                              </p:par>
                              <p:par>
                                <p:cTn id="51" presetID="5" presetClass="entr" presetSubtype="10" fill="hold" nodeType="withEffect">
                                  <p:stCondLst>
                                    <p:cond delay="0"/>
                                  </p:stCondLst>
                                  <p:childTnLst>
                                    <p:set>
                                      <p:cBhvr>
                                        <p:cTn id="52" dur="1" fill="hold">
                                          <p:stCondLst>
                                            <p:cond delay="0"/>
                                          </p:stCondLst>
                                        </p:cTn>
                                        <p:tgtEl>
                                          <p:spTgt spid="20514"/>
                                        </p:tgtEl>
                                        <p:attrNameLst>
                                          <p:attrName>style.visibility</p:attrName>
                                        </p:attrNameLst>
                                      </p:cBhvr>
                                      <p:to>
                                        <p:strVal val="visible"/>
                                      </p:to>
                                    </p:set>
                                    <p:animEffect transition="in" filter="checkerboard(across)">
                                      <p:cBhvr>
                                        <p:cTn id="53" dur="500"/>
                                        <p:tgtEl>
                                          <p:spTgt spid="2051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 presetClass="entr" presetSubtype="10" fill="hold" nodeType="clickEffect">
                                  <p:stCondLst>
                                    <p:cond delay="0"/>
                                  </p:stCondLst>
                                  <p:childTnLst>
                                    <p:set>
                                      <p:cBhvr>
                                        <p:cTn id="57" dur="1" fill="hold">
                                          <p:stCondLst>
                                            <p:cond delay="0"/>
                                          </p:stCondLst>
                                        </p:cTn>
                                        <p:tgtEl>
                                          <p:spTgt spid="20517"/>
                                        </p:tgtEl>
                                        <p:attrNameLst>
                                          <p:attrName>style.visibility</p:attrName>
                                        </p:attrNameLst>
                                      </p:cBhvr>
                                      <p:to>
                                        <p:strVal val="visible"/>
                                      </p:to>
                                    </p:set>
                                    <p:animEffect transition="in" filter="checkerboard(across)">
                                      <p:cBhvr>
                                        <p:cTn id="58" dur="500"/>
                                        <p:tgtEl>
                                          <p:spTgt spid="20517"/>
                                        </p:tgtEl>
                                      </p:cBhvr>
                                    </p:animEffect>
                                  </p:childTnLst>
                                </p:cTn>
                              </p:par>
                              <p:par>
                                <p:cTn id="59" presetID="5" presetClass="entr" presetSubtype="10" fill="hold" nodeType="withEffect">
                                  <p:stCondLst>
                                    <p:cond delay="0"/>
                                  </p:stCondLst>
                                  <p:childTnLst>
                                    <p:set>
                                      <p:cBhvr>
                                        <p:cTn id="60" dur="1" fill="hold">
                                          <p:stCondLst>
                                            <p:cond delay="0"/>
                                          </p:stCondLst>
                                        </p:cTn>
                                        <p:tgtEl>
                                          <p:spTgt spid="20516"/>
                                        </p:tgtEl>
                                        <p:attrNameLst>
                                          <p:attrName>style.visibility</p:attrName>
                                        </p:attrNameLst>
                                      </p:cBhvr>
                                      <p:to>
                                        <p:strVal val="visible"/>
                                      </p:to>
                                    </p:set>
                                    <p:animEffect transition="in" filter="checkerboard(across)">
                                      <p:cBhvr>
                                        <p:cTn id="61" dur="500"/>
                                        <p:tgtEl>
                                          <p:spTgt spid="20516"/>
                                        </p:tgtEl>
                                      </p:cBhvr>
                                    </p:animEffect>
                                  </p:childTnLst>
                                </p:cTn>
                              </p:par>
                              <p:par>
                                <p:cTn id="62" presetID="5" presetClass="entr" presetSubtype="10" fill="hold" grpId="0" nodeType="withEffect">
                                  <p:stCondLst>
                                    <p:cond delay="0"/>
                                  </p:stCondLst>
                                  <p:childTnLst>
                                    <p:set>
                                      <p:cBhvr>
                                        <p:cTn id="63" dur="1" fill="hold">
                                          <p:stCondLst>
                                            <p:cond delay="0"/>
                                          </p:stCondLst>
                                        </p:cTn>
                                        <p:tgtEl>
                                          <p:spTgt spid="20515"/>
                                        </p:tgtEl>
                                        <p:attrNameLst>
                                          <p:attrName>style.visibility</p:attrName>
                                        </p:attrNameLst>
                                      </p:cBhvr>
                                      <p:to>
                                        <p:strVal val="visible"/>
                                      </p:to>
                                    </p:set>
                                    <p:animEffect transition="in" filter="checkerboard(across)">
                                      <p:cBhvr>
                                        <p:cTn id="64" dur="500"/>
                                        <p:tgtEl>
                                          <p:spTgt spid="20515"/>
                                        </p:tgtEl>
                                      </p:cBhvr>
                                    </p:animEffect>
                                  </p:childTnLst>
                                </p:cTn>
                              </p:par>
                              <p:par>
                                <p:cTn id="65" presetID="5" presetClass="entr" presetSubtype="10" fill="hold" nodeType="with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checkerboard(across)">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90" grpId="0" animBg="1"/>
      <p:bldP spid="20499" grpId="0" animBg="1"/>
      <p:bldP spid="20502" grpId="0" animBg="1"/>
      <p:bldP spid="20515"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3">
            <a:extLst>
              <a:ext uri="{FF2B5EF4-FFF2-40B4-BE49-F238E27FC236}">
                <a16:creationId xmlns:a16="http://schemas.microsoft.com/office/drawing/2014/main" id="{50678A65-4AAB-4D41-9D7D-5BE969AC838B}"/>
              </a:ext>
            </a:extLst>
          </p:cNvPr>
          <p:cNvSpPr>
            <a:spLocks noChangeArrowheads="1"/>
          </p:cNvSpPr>
          <p:nvPr/>
        </p:nvSpPr>
        <p:spPr bwMode="auto">
          <a:xfrm>
            <a:off x="1771651" y="157163"/>
            <a:ext cx="8899525" cy="90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a:solidFill>
                  <a:schemeClr val="tx2"/>
                </a:solidFill>
              </a:rPr>
              <a:t>Hyperosmolární dehydratace</a:t>
            </a:r>
          </a:p>
        </p:txBody>
      </p:sp>
      <p:sp>
        <p:nvSpPr>
          <p:cNvPr id="179203" name="Rectangle 4" descr="10%">
            <a:extLst>
              <a:ext uri="{FF2B5EF4-FFF2-40B4-BE49-F238E27FC236}">
                <a16:creationId xmlns:a16="http://schemas.microsoft.com/office/drawing/2014/main" id="{2C25585A-577E-48CD-A5C5-C40385070BFB}"/>
              </a:ext>
            </a:extLst>
          </p:cNvPr>
          <p:cNvSpPr>
            <a:spLocks noChangeArrowheads="1"/>
          </p:cNvSpPr>
          <p:nvPr/>
        </p:nvSpPr>
        <p:spPr bwMode="auto">
          <a:xfrm>
            <a:off x="5100639" y="1677989"/>
            <a:ext cx="638175" cy="68262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204" name="Rectangle 5" descr="10%">
            <a:extLst>
              <a:ext uri="{FF2B5EF4-FFF2-40B4-BE49-F238E27FC236}">
                <a16:creationId xmlns:a16="http://schemas.microsoft.com/office/drawing/2014/main" id="{9587DBEB-7097-4828-B979-B515FBA52EB9}"/>
              </a:ext>
            </a:extLst>
          </p:cNvPr>
          <p:cNvSpPr>
            <a:spLocks noChangeArrowheads="1"/>
          </p:cNvSpPr>
          <p:nvPr/>
        </p:nvSpPr>
        <p:spPr bwMode="auto">
          <a:xfrm>
            <a:off x="5741988" y="1677989"/>
            <a:ext cx="1681162" cy="68262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205" name="Rectangle 6" descr="70%">
            <a:extLst>
              <a:ext uri="{FF2B5EF4-FFF2-40B4-BE49-F238E27FC236}">
                <a16:creationId xmlns:a16="http://schemas.microsoft.com/office/drawing/2014/main" id="{EBBA7E9E-1C09-4EFF-87ED-2EBFCE4355EC}"/>
              </a:ext>
            </a:extLst>
          </p:cNvPr>
          <p:cNvSpPr>
            <a:spLocks noChangeArrowheads="1"/>
          </p:cNvSpPr>
          <p:nvPr/>
        </p:nvSpPr>
        <p:spPr bwMode="auto">
          <a:xfrm>
            <a:off x="5381626" y="2730500"/>
            <a:ext cx="365125" cy="660400"/>
          </a:xfrm>
          <a:prstGeom prst="rect">
            <a:avLst/>
          </a:prstGeom>
          <a:pattFill prst="pct7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206" name="Rectangle 7" descr="10%">
            <a:extLst>
              <a:ext uri="{FF2B5EF4-FFF2-40B4-BE49-F238E27FC236}">
                <a16:creationId xmlns:a16="http://schemas.microsoft.com/office/drawing/2014/main" id="{8AD911E0-71E1-48AA-B803-B9A93829538F}"/>
              </a:ext>
            </a:extLst>
          </p:cNvPr>
          <p:cNvSpPr>
            <a:spLocks noChangeArrowheads="1"/>
          </p:cNvSpPr>
          <p:nvPr/>
        </p:nvSpPr>
        <p:spPr bwMode="auto">
          <a:xfrm>
            <a:off x="5719764" y="2730501"/>
            <a:ext cx="1703387" cy="665163"/>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79207" name="Line 8">
            <a:extLst>
              <a:ext uri="{FF2B5EF4-FFF2-40B4-BE49-F238E27FC236}">
                <a16:creationId xmlns:a16="http://schemas.microsoft.com/office/drawing/2014/main" id="{3885D58F-9041-482D-A70B-445A74966ECD}"/>
              </a:ext>
            </a:extLst>
          </p:cNvPr>
          <p:cNvSpPr>
            <a:spLocks noChangeShapeType="1"/>
          </p:cNvSpPr>
          <p:nvPr/>
        </p:nvSpPr>
        <p:spPr bwMode="auto">
          <a:xfrm flipV="1">
            <a:off x="5511801" y="3027364"/>
            <a:ext cx="627063" cy="9525"/>
          </a:xfrm>
          <a:prstGeom prst="line">
            <a:avLst/>
          </a:prstGeom>
          <a:noFill/>
          <a:ln w="19050">
            <a:solidFill>
              <a:schemeClr val="bg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79208" name="Text Box 9">
            <a:extLst>
              <a:ext uri="{FF2B5EF4-FFF2-40B4-BE49-F238E27FC236}">
                <a16:creationId xmlns:a16="http://schemas.microsoft.com/office/drawing/2014/main" id="{226395E8-64C5-4A42-BF09-546248A46B82}"/>
              </a:ext>
            </a:extLst>
          </p:cNvPr>
          <p:cNvSpPr txBox="1">
            <a:spLocks noChangeArrowheads="1"/>
          </p:cNvSpPr>
          <p:nvPr/>
        </p:nvSpPr>
        <p:spPr bwMode="auto">
          <a:xfrm>
            <a:off x="6211889" y="2822575"/>
            <a:ext cx="727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H</a:t>
            </a:r>
            <a:r>
              <a:rPr lang="cs-CZ" altLang="cs-CZ" sz="2400" baseline="-25000">
                <a:latin typeface="Times New Roman" panose="02020603050405020304" pitchFamily="18" charset="0"/>
              </a:rPr>
              <a:t>2</a:t>
            </a:r>
            <a:r>
              <a:rPr lang="cs-CZ" altLang="cs-CZ" sz="2400">
                <a:latin typeface="Times New Roman" panose="02020603050405020304" pitchFamily="18" charset="0"/>
              </a:rPr>
              <a:t>O</a:t>
            </a:r>
          </a:p>
        </p:txBody>
      </p:sp>
      <p:sp>
        <p:nvSpPr>
          <p:cNvPr id="132106" name="Rectangle 10" descr="25%">
            <a:extLst>
              <a:ext uri="{FF2B5EF4-FFF2-40B4-BE49-F238E27FC236}">
                <a16:creationId xmlns:a16="http://schemas.microsoft.com/office/drawing/2014/main" id="{880D7B43-DC08-4F03-BB28-7876C417F38F}"/>
              </a:ext>
            </a:extLst>
          </p:cNvPr>
          <p:cNvSpPr>
            <a:spLocks noChangeArrowheads="1"/>
          </p:cNvSpPr>
          <p:nvPr/>
        </p:nvSpPr>
        <p:spPr bwMode="auto">
          <a:xfrm>
            <a:off x="5256213" y="3589338"/>
            <a:ext cx="481012" cy="588962"/>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107" name="Rectangle 11" descr="25%">
            <a:extLst>
              <a:ext uri="{FF2B5EF4-FFF2-40B4-BE49-F238E27FC236}">
                <a16:creationId xmlns:a16="http://schemas.microsoft.com/office/drawing/2014/main" id="{5EB07AED-61FB-4E01-B90D-32BD58E4A847}"/>
              </a:ext>
            </a:extLst>
          </p:cNvPr>
          <p:cNvSpPr>
            <a:spLocks noChangeArrowheads="1"/>
          </p:cNvSpPr>
          <p:nvPr/>
        </p:nvSpPr>
        <p:spPr bwMode="auto">
          <a:xfrm>
            <a:off x="5740401" y="3590926"/>
            <a:ext cx="1450975" cy="587375"/>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79211" name="Line 12">
            <a:extLst>
              <a:ext uri="{FF2B5EF4-FFF2-40B4-BE49-F238E27FC236}">
                <a16:creationId xmlns:a16="http://schemas.microsoft.com/office/drawing/2014/main" id="{AAA9562A-95F4-4FBD-A771-17AA251A4360}"/>
              </a:ext>
            </a:extLst>
          </p:cNvPr>
          <p:cNvSpPr>
            <a:spLocks noChangeShapeType="1"/>
          </p:cNvSpPr>
          <p:nvPr/>
        </p:nvSpPr>
        <p:spPr bwMode="auto">
          <a:xfrm flipH="1">
            <a:off x="5083176" y="1162051"/>
            <a:ext cx="22225" cy="5548313"/>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9212" name="Line 13">
            <a:extLst>
              <a:ext uri="{FF2B5EF4-FFF2-40B4-BE49-F238E27FC236}">
                <a16:creationId xmlns:a16="http://schemas.microsoft.com/office/drawing/2014/main" id="{2CB5D6D0-1900-4503-BE18-3D972BADCF18}"/>
              </a:ext>
            </a:extLst>
          </p:cNvPr>
          <p:cNvSpPr>
            <a:spLocks noChangeShapeType="1"/>
          </p:cNvSpPr>
          <p:nvPr/>
        </p:nvSpPr>
        <p:spPr bwMode="auto">
          <a:xfrm flipH="1">
            <a:off x="7415214" y="1219200"/>
            <a:ext cx="7937" cy="546735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10" name="Rectangle 14" descr="25%">
            <a:extLst>
              <a:ext uri="{FF2B5EF4-FFF2-40B4-BE49-F238E27FC236}">
                <a16:creationId xmlns:a16="http://schemas.microsoft.com/office/drawing/2014/main" id="{8D00AB8D-D5F2-40E9-B756-C1B55BE522FC}"/>
              </a:ext>
            </a:extLst>
          </p:cNvPr>
          <p:cNvSpPr>
            <a:spLocks noChangeArrowheads="1"/>
          </p:cNvSpPr>
          <p:nvPr/>
        </p:nvSpPr>
        <p:spPr bwMode="auto">
          <a:xfrm>
            <a:off x="5264151" y="5133975"/>
            <a:ext cx="474663" cy="577850"/>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111" name="Rectangle 15" descr="70%">
            <a:extLst>
              <a:ext uri="{FF2B5EF4-FFF2-40B4-BE49-F238E27FC236}">
                <a16:creationId xmlns:a16="http://schemas.microsoft.com/office/drawing/2014/main" id="{C1C4EC65-3C5D-428A-BDBD-483917DB473C}"/>
              </a:ext>
            </a:extLst>
          </p:cNvPr>
          <p:cNvSpPr>
            <a:spLocks noChangeArrowheads="1"/>
          </p:cNvSpPr>
          <p:nvPr/>
        </p:nvSpPr>
        <p:spPr bwMode="auto">
          <a:xfrm>
            <a:off x="5741989" y="5126039"/>
            <a:ext cx="1423987" cy="587375"/>
          </a:xfrm>
          <a:prstGeom prst="rect">
            <a:avLst/>
          </a:prstGeom>
          <a:pattFill prst="pct7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32112" name="Line 16">
            <a:extLst>
              <a:ext uri="{FF2B5EF4-FFF2-40B4-BE49-F238E27FC236}">
                <a16:creationId xmlns:a16="http://schemas.microsoft.com/office/drawing/2014/main" id="{3F918B81-F76F-45EC-989B-88AE92614E79}"/>
              </a:ext>
            </a:extLst>
          </p:cNvPr>
          <p:cNvSpPr>
            <a:spLocks noChangeShapeType="1"/>
          </p:cNvSpPr>
          <p:nvPr/>
        </p:nvSpPr>
        <p:spPr bwMode="auto">
          <a:xfrm flipV="1">
            <a:off x="5453063" y="5419726"/>
            <a:ext cx="627062" cy="9525"/>
          </a:xfrm>
          <a:prstGeom prst="line">
            <a:avLst/>
          </a:prstGeom>
          <a:noFill/>
          <a:ln w="19050">
            <a:solidFill>
              <a:schemeClr val="bg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2113" name="Text Box 17">
            <a:extLst>
              <a:ext uri="{FF2B5EF4-FFF2-40B4-BE49-F238E27FC236}">
                <a16:creationId xmlns:a16="http://schemas.microsoft.com/office/drawing/2014/main" id="{A64D970D-BAB6-45D5-B4AA-F5D497B51DBF}"/>
              </a:ext>
            </a:extLst>
          </p:cNvPr>
          <p:cNvSpPr txBox="1">
            <a:spLocks noChangeArrowheads="1"/>
          </p:cNvSpPr>
          <p:nvPr/>
        </p:nvSpPr>
        <p:spPr bwMode="auto">
          <a:xfrm>
            <a:off x="6057901" y="5192713"/>
            <a:ext cx="727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solidFill>
                  <a:schemeClr val="bg1"/>
                </a:solidFill>
                <a:latin typeface="Times New Roman" panose="02020603050405020304" pitchFamily="18" charset="0"/>
              </a:rPr>
              <a:t>H</a:t>
            </a:r>
            <a:r>
              <a:rPr lang="cs-CZ" altLang="cs-CZ" sz="2400" baseline="-25000">
                <a:solidFill>
                  <a:schemeClr val="bg1"/>
                </a:solidFill>
                <a:latin typeface="Times New Roman" panose="02020603050405020304" pitchFamily="18" charset="0"/>
              </a:rPr>
              <a:t>2</a:t>
            </a:r>
            <a:r>
              <a:rPr lang="cs-CZ" altLang="cs-CZ" sz="2400">
                <a:solidFill>
                  <a:schemeClr val="bg1"/>
                </a:solidFill>
                <a:latin typeface="Times New Roman" panose="02020603050405020304" pitchFamily="18" charset="0"/>
              </a:rPr>
              <a:t>O</a:t>
            </a:r>
            <a:endParaRPr lang="cs-CZ" altLang="cs-CZ" sz="2400">
              <a:latin typeface="Times New Roman" panose="02020603050405020304" pitchFamily="18" charset="0"/>
            </a:endParaRPr>
          </a:p>
        </p:txBody>
      </p:sp>
      <p:sp>
        <p:nvSpPr>
          <p:cNvPr id="179217" name="Text Box 18">
            <a:extLst>
              <a:ext uri="{FF2B5EF4-FFF2-40B4-BE49-F238E27FC236}">
                <a16:creationId xmlns:a16="http://schemas.microsoft.com/office/drawing/2014/main" id="{6FE48A4A-6F3B-4481-ABA0-BE90CE708A91}"/>
              </a:ext>
            </a:extLst>
          </p:cNvPr>
          <p:cNvSpPr txBox="1">
            <a:spLocks noChangeArrowheads="1"/>
          </p:cNvSpPr>
          <p:nvPr/>
        </p:nvSpPr>
        <p:spPr bwMode="auto">
          <a:xfrm>
            <a:off x="2316163" y="1549828"/>
            <a:ext cx="27813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b="1">
                <a:latin typeface="Times New Roman" panose="02020603050405020304" pitchFamily="18" charset="0"/>
              </a:rPr>
              <a:t>Příčina:</a:t>
            </a:r>
            <a:r>
              <a:rPr lang="cs-CZ" altLang="cs-CZ" sz="2400">
                <a:latin typeface="Times New Roman" panose="02020603050405020304" pitchFamily="18" charset="0"/>
              </a:rPr>
              <a:t> větší ztráta vody než solutů</a:t>
            </a:r>
          </a:p>
        </p:txBody>
      </p:sp>
      <p:sp>
        <p:nvSpPr>
          <p:cNvPr id="132115" name="Rectangle 19" descr="30%">
            <a:extLst>
              <a:ext uri="{FF2B5EF4-FFF2-40B4-BE49-F238E27FC236}">
                <a16:creationId xmlns:a16="http://schemas.microsoft.com/office/drawing/2014/main" id="{B85761D3-8979-4CC4-B4E3-9748B8861166}"/>
              </a:ext>
            </a:extLst>
          </p:cNvPr>
          <p:cNvSpPr>
            <a:spLocks noChangeArrowheads="1"/>
          </p:cNvSpPr>
          <p:nvPr/>
        </p:nvSpPr>
        <p:spPr bwMode="auto">
          <a:xfrm>
            <a:off x="5356225" y="5969000"/>
            <a:ext cx="427038" cy="585788"/>
          </a:xfrm>
          <a:prstGeom prst="rect">
            <a:avLst/>
          </a:prstGeom>
          <a:pattFill prst="pct3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116" name="Rectangle 20" descr="30%">
            <a:extLst>
              <a:ext uri="{FF2B5EF4-FFF2-40B4-BE49-F238E27FC236}">
                <a16:creationId xmlns:a16="http://schemas.microsoft.com/office/drawing/2014/main" id="{53DC2820-118C-4353-A761-9D2B2D625694}"/>
              </a:ext>
            </a:extLst>
          </p:cNvPr>
          <p:cNvSpPr>
            <a:spLocks noChangeArrowheads="1"/>
          </p:cNvSpPr>
          <p:nvPr/>
        </p:nvSpPr>
        <p:spPr bwMode="auto">
          <a:xfrm>
            <a:off x="5737225" y="5969001"/>
            <a:ext cx="1608138" cy="587375"/>
          </a:xfrm>
          <a:prstGeom prst="rect">
            <a:avLst/>
          </a:prstGeom>
          <a:pattFill prst="pct3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79220" name="Text Box 21">
            <a:extLst>
              <a:ext uri="{FF2B5EF4-FFF2-40B4-BE49-F238E27FC236}">
                <a16:creationId xmlns:a16="http://schemas.microsoft.com/office/drawing/2014/main" id="{807A3966-ED08-44DF-B5E6-7E1271E2F091}"/>
              </a:ext>
            </a:extLst>
          </p:cNvPr>
          <p:cNvSpPr txBox="1">
            <a:spLocks noChangeArrowheads="1"/>
          </p:cNvSpPr>
          <p:nvPr/>
        </p:nvSpPr>
        <p:spPr bwMode="auto">
          <a:xfrm>
            <a:off x="4862513" y="1095375"/>
            <a:ext cx="234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ECT         ICT</a:t>
            </a:r>
          </a:p>
        </p:txBody>
      </p:sp>
      <p:sp>
        <p:nvSpPr>
          <p:cNvPr id="179221" name="Line 22">
            <a:extLst>
              <a:ext uri="{FF2B5EF4-FFF2-40B4-BE49-F238E27FC236}">
                <a16:creationId xmlns:a16="http://schemas.microsoft.com/office/drawing/2014/main" id="{3878C1BA-9838-4EDB-826B-63E3D6A308CA}"/>
              </a:ext>
            </a:extLst>
          </p:cNvPr>
          <p:cNvSpPr>
            <a:spLocks noChangeShapeType="1"/>
          </p:cNvSpPr>
          <p:nvPr/>
        </p:nvSpPr>
        <p:spPr bwMode="auto">
          <a:xfrm>
            <a:off x="5732463" y="1135064"/>
            <a:ext cx="0" cy="4848225"/>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9222" name="Text Box 23">
            <a:extLst>
              <a:ext uri="{FF2B5EF4-FFF2-40B4-BE49-F238E27FC236}">
                <a16:creationId xmlns:a16="http://schemas.microsoft.com/office/drawing/2014/main" id="{63C94689-D4E3-471A-9400-6B15219AF09E}"/>
              </a:ext>
            </a:extLst>
          </p:cNvPr>
          <p:cNvSpPr txBox="1">
            <a:spLocks noChangeArrowheads="1"/>
          </p:cNvSpPr>
          <p:nvPr/>
        </p:nvSpPr>
        <p:spPr bwMode="auto">
          <a:xfrm>
            <a:off x="3702051" y="2965450"/>
            <a:ext cx="727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H</a:t>
            </a:r>
            <a:r>
              <a:rPr lang="cs-CZ" altLang="cs-CZ" sz="2400" baseline="-25000">
                <a:latin typeface="Times New Roman" panose="02020603050405020304" pitchFamily="18" charset="0"/>
              </a:rPr>
              <a:t>2</a:t>
            </a:r>
            <a:r>
              <a:rPr lang="cs-CZ" altLang="cs-CZ" sz="2400">
                <a:latin typeface="Times New Roman" panose="02020603050405020304" pitchFamily="18" charset="0"/>
              </a:rPr>
              <a:t>O</a:t>
            </a:r>
          </a:p>
        </p:txBody>
      </p:sp>
      <p:sp>
        <p:nvSpPr>
          <p:cNvPr id="179223" name="Line 24">
            <a:extLst>
              <a:ext uri="{FF2B5EF4-FFF2-40B4-BE49-F238E27FC236}">
                <a16:creationId xmlns:a16="http://schemas.microsoft.com/office/drawing/2014/main" id="{6FDEE10F-1406-4963-9744-2631F6F7610E}"/>
              </a:ext>
            </a:extLst>
          </p:cNvPr>
          <p:cNvSpPr>
            <a:spLocks noChangeShapeType="1"/>
          </p:cNvSpPr>
          <p:nvPr/>
        </p:nvSpPr>
        <p:spPr bwMode="auto">
          <a:xfrm>
            <a:off x="4478338" y="3221039"/>
            <a:ext cx="889000" cy="1587"/>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21" name="Rectangle 25" descr="25%">
            <a:extLst>
              <a:ext uri="{FF2B5EF4-FFF2-40B4-BE49-F238E27FC236}">
                <a16:creationId xmlns:a16="http://schemas.microsoft.com/office/drawing/2014/main" id="{B41BEA3E-FAC7-4BE0-9DB3-9AF354503F16}"/>
              </a:ext>
            </a:extLst>
          </p:cNvPr>
          <p:cNvSpPr>
            <a:spLocks noChangeArrowheads="1"/>
          </p:cNvSpPr>
          <p:nvPr/>
        </p:nvSpPr>
        <p:spPr bwMode="auto">
          <a:xfrm>
            <a:off x="5253038" y="4362451"/>
            <a:ext cx="481012" cy="588963"/>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122" name="Rectangle 26" descr="70%">
            <a:extLst>
              <a:ext uri="{FF2B5EF4-FFF2-40B4-BE49-F238E27FC236}">
                <a16:creationId xmlns:a16="http://schemas.microsoft.com/office/drawing/2014/main" id="{E3BC604D-94DA-4C90-B96C-2443D7779AC7}"/>
              </a:ext>
            </a:extLst>
          </p:cNvPr>
          <p:cNvSpPr>
            <a:spLocks noChangeArrowheads="1"/>
          </p:cNvSpPr>
          <p:nvPr/>
        </p:nvSpPr>
        <p:spPr bwMode="auto">
          <a:xfrm>
            <a:off x="5737226" y="4364039"/>
            <a:ext cx="1450975" cy="587375"/>
          </a:xfrm>
          <a:prstGeom prst="rect">
            <a:avLst/>
          </a:prstGeom>
          <a:pattFill prst="pct7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79226" name="Text Box 27">
            <a:extLst>
              <a:ext uri="{FF2B5EF4-FFF2-40B4-BE49-F238E27FC236}">
                <a16:creationId xmlns:a16="http://schemas.microsoft.com/office/drawing/2014/main" id="{BE38E488-17FF-42D2-821C-B7198CB26A6D}"/>
              </a:ext>
            </a:extLst>
          </p:cNvPr>
          <p:cNvSpPr txBox="1">
            <a:spLocks noChangeArrowheads="1"/>
          </p:cNvSpPr>
          <p:nvPr/>
        </p:nvSpPr>
        <p:spPr bwMode="auto">
          <a:xfrm>
            <a:off x="7593014" y="1778001"/>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Výchozí stav</a:t>
            </a:r>
            <a:endParaRPr lang="cs-CZ" altLang="cs-CZ" sz="2400">
              <a:latin typeface="Times New Roman" panose="02020603050405020304" pitchFamily="18" charset="0"/>
            </a:endParaRPr>
          </a:p>
        </p:txBody>
      </p:sp>
      <p:sp>
        <p:nvSpPr>
          <p:cNvPr id="179227" name="Text Box 28">
            <a:extLst>
              <a:ext uri="{FF2B5EF4-FFF2-40B4-BE49-F238E27FC236}">
                <a16:creationId xmlns:a16="http://schemas.microsoft.com/office/drawing/2014/main" id="{856C5A2A-999A-483A-803C-E8C80C5B5322}"/>
              </a:ext>
            </a:extLst>
          </p:cNvPr>
          <p:cNvSpPr txBox="1">
            <a:spLocks noChangeArrowheads="1"/>
          </p:cNvSpPr>
          <p:nvPr/>
        </p:nvSpPr>
        <p:spPr bwMode="auto">
          <a:xfrm>
            <a:off x="7593014" y="2809876"/>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Začátek poruchy</a:t>
            </a:r>
            <a:endParaRPr lang="cs-CZ" altLang="cs-CZ" sz="2400">
              <a:latin typeface="Times New Roman" panose="02020603050405020304" pitchFamily="18" charset="0"/>
            </a:endParaRPr>
          </a:p>
        </p:txBody>
      </p:sp>
      <p:sp>
        <p:nvSpPr>
          <p:cNvPr id="132125" name="Text Box 29">
            <a:extLst>
              <a:ext uri="{FF2B5EF4-FFF2-40B4-BE49-F238E27FC236}">
                <a16:creationId xmlns:a16="http://schemas.microsoft.com/office/drawing/2014/main" id="{9FE45BF5-B9CD-4D1E-9AB2-4204E6388158}"/>
              </a:ext>
            </a:extLst>
          </p:cNvPr>
          <p:cNvSpPr txBox="1">
            <a:spLocks noChangeArrowheads="1"/>
          </p:cNvSpPr>
          <p:nvPr/>
        </p:nvSpPr>
        <p:spPr bwMode="auto">
          <a:xfrm>
            <a:off x="7593014" y="3521076"/>
            <a:ext cx="29479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Osmotické ekvilibrium-snížení objemu ICT</a:t>
            </a:r>
            <a:endParaRPr lang="cs-CZ" altLang="cs-CZ" sz="2400">
              <a:latin typeface="Times New Roman" panose="02020603050405020304" pitchFamily="18" charset="0"/>
            </a:endParaRPr>
          </a:p>
        </p:txBody>
      </p:sp>
      <p:sp>
        <p:nvSpPr>
          <p:cNvPr id="132126" name="Text Box 30">
            <a:extLst>
              <a:ext uri="{FF2B5EF4-FFF2-40B4-BE49-F238E27FC236}">
                <a16:creationId xmlns:a16="http://schemas.microsoft.com/office/drawing/2014/main" id="{0C622780-17A3-42AA-889B-3AE7689FEDD1}"/>
              </a:ext>
            </a:extLst>
          </p:cNvPr>
          <p:cNvSpPr txBox="1">
            <a:spLocks noChangeArrowheads="1"/>
          </p:cNvSpPr>
          <p:nvPr/>
        </p:nvSpPr>
        <p:spPr bwMode="auto">
          <a:xfrm>
            <a:off x="7604125" y="4270376"/>
            <a:ext cx="29479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Kompenzační zvýšení osmolarity v ICT...</a:t>
            </a:r>
            <a:endParaRPr lang="cs-CZ" altLang="cs-CZ" sz="2400">
              <a:latin typeface="Times New Roman" panose="02020603050405020304" pitchFamily="18" charset="0"/>
            </a:endParaRPr>
          </a:p>
        </p:txBody>
      </p:sp>
      <p:sp>
        <p:nvSpPr>
          <p:cNvPr id="132127" name="Text Box 31">
            <a:extLst>
              <a:ext uri="{FF2B5EF4-FFF2-40B4-BE49-F238E27FC236}">
                <a16:creationId xmlns:a16="http://schemas.microsoft.com/office/drawing/2014/main" id="{C157CD20-414E-4577-8EFB-E2ABD16A37D6}"/>
              </a:ext>
            </a:extLst>
          </p:cNvPr>
          <p:cNvSpPr txBox="1">
            <a:spLocks noChangeArrowheads="1"/>
          </p:cNvSpPr>
          <p:nvPr/>
        </p:nvSpPr>
        <p:spPr bwMode="auto">
          <a:xfrm>
            <a:off x="7593014" y="5083176"/>
            <a:ext cx="29479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…vede k přesunu vody do ICT...</a:t>
            </a:r>
            <a:endParaRPr lang="cs-CZ" altLang="cs-CZ" sz="2400">
              <a:latin typeface="Times New Roman" panose="02020603050405020304" pitchFamily="18" charset="0"/>
            </a:endParaRPr>
          </a:p>
        </p:txBody>
      </p:sp>
      <p:sp>
        <p:nvSpPr>
          <p:cNvPr id="132128" name="Text Box 32">
            <a:extLst>
              <a:ext uri="{FF2B5EF4-FFF2-40B4-BE49-F238E27FC236}">
                <a16:creationId xmlns:a16="http://schemas.microsoft.com/office/drawing/2014/main" id="{A9B11D26-B73F-482A-8395-320510665379}"/>
              </a:ext>
            </a:extLst>
          </p:cNvPr>
          <p:cNvSpPr txBox="1">
            <a:spLocks noChangeArrowheads="1"/>
          </p:cNvSpPr>
          <p:nvPr/>
        </p:nvSpPr>
        <p:spPr bwMode="auto">
          <a:xfrm>
            <a:off x="7593014" y="5811839"/>
            <a:ext cx="29479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…a ke korekci sníženého objemu ICT</a:t>
            </a:r>
            <a:endParaRPr lang="cs-CZ" altLang="cs-CZ" sz="2400">
              <a:latin typeface="Times New Roman" panose="02020603050405020304" pitchFamily="18" charset="0"/>
            </a:endParaRPr>
          </a:p>
        </p:txBody>
      </p:sp>
      <p:sp>
        <p:nvSpPr>
          <p:cNvPr id="179232" name="Text Box 33">
            <a:extLst>
              <a:ext uri="{FF2B5EF4-FFF2-40B4-BE49-F238E27FC236}">
                <a16:creationId xmlns:a16="http://schemas.microsoft.com/office/drawing/2014/main" id="{DCFA00C2-9A0B-4DC7-97FF-B0C44FBF36D3}"/>
              </a:ext>
            </a:extLst>
          </p:cNvPr>
          <p:cNvSpPr txBox="1">
            <a:spLocks noChangeArrowheads="1"/>
          </p:cNvSpPr>
          <p:nvPr/>
        </p:nvSpPr>
        <p:spPr bwMode="auto">
          <a:xfrm>
            <a:off x="3392488" y="2662238"/>
            <a:ext cx="13827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Soluty</a:t>
            </a:r>
            <a:endParaRPr lang="cs-CZ" altLang="cs-CZ" sz="2400">
              <a:latin typeface="Times New Roman" panose="02020603050405020304" pitchFamily="18" charset="0"/>
            </a:endParaRPr>
          </a:p>
        </p:txBody>
      </p:sp>
      <p:sp>
        <p:nvSpPr>
          <p:cNvPr id="179233" name="Line 34">
            <a:extLst>
              <a:ext uri="{FF2B5EF4-FFF2-40B4-BE49-F238E27FC236}">
                <a16:creationId xmlns:a16="http://schemas.microsoft.com/office/drawing/2014/main" id="{8E28A6C5-A7ED-4846-80DA-1F82C8D852C3}"/>
              </a:ext>
            </a:extLst>
          </p:cNvPr>
          <p:cNvSpPr>
            <a:spLocks noChangeShapeType="1"/>
          </p:cNvSpPr>
          <p:nvPr/>
        </p:nvSpPr>
        <p:spPr bwMode="auto">
          <a:xfrm>
            <a:off x="4491039" y="2854325"/>
            <a:ext cx="866775" cy="1588"/>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79234" name="Line 35">
            <a:extLst>
              <a:ext uri="{FF2B5EF4-FFF2-40B4-BE49-F238E27FC236}">
                <a16:creationId xmlns:a16="http://schemas.microsoft.com/office/drawing/2014/main" id="{C33F3640-594A-4C1C-BBE6-924366FAA2BB}"/>
              </a:ext>
            </a:extLst>
          </p:cNvPr>
          <p:cNvSpPr>
            <a:spLocks noChangeShapeType="1"/>
          </p:cNvSpPr>
          <p:nvPr/>
        </p:nvSpPr>
        <p:spPr bwMode="auto">
          <a:xfrm>
            <a:off x="5735639" y="3038475"/>
            <a:ext cx="4032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 name="Levá složená závorka 35">
            <a:extLst>
              <a:ext uri="{FF2B5EF4-FFF2-40B4-BE49-F238E27FC236}">
                <a16:creationId xmlns:a16="http://schemas.microsoft.com/office/drawing/2014/main" id="{A2742FF9-3032-4F7E-8C8F-D60A7D73F7B9}"/>
              </a:ext>
            </a:extLst>
          </p:cNvPr>
          <p:cNvSpPr/>
          <p:nvPr/>
        </p:nvSpPr>
        <p:spPr>
          <a:xfrm>
            <a:off x="4151314" y="4292600"/>
            <a:ext cx="865187" cy="2160588"/>
          </a:xfrm>
          <a:prstGeom prst="leftBrace">
            <a:avLst/>
          </a:prstGeom>
          <a:ln w="38100"/>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7" name="TextovéPole 36">
            <a:extLst>
              <a:ext uri="{FF2B5EF4-FFF2-40B4-BE49-F238E27FC236}">
                <a16:creationId xmlns:a16="http://schemas.microsoft.com/office/drawing/2014/main" id="{09A89553-DEF3-4B65-9704-BD8302122692}"/>
              </a:ext>
            </a:extLst>
          </p:cNvPr>
          <p:cNvSpPr txBox="1">
            <a:spLocks noChangeArrowheads="1"/>
          </p:cNvSpPr>
          <p:nvPr/>
        </p:nvSpPr>
        <p:spPr bwMode="auto">
          <a:xfrm>
            <a:off x="1919289" y="4652963"/>
            <a:ext cx="2232025"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a:t>K adaptačním změnám dochází hlavně v mozkových buňkách</a:t>
            </a:r>
          </a:p>
        </p:txBody>
      </p:sp>
      <p:sp>
        <p:nvSpPr>
          <p:cNvPr id="38" name="Šipka doprava 37">
            <a:extLst>
              <a:ext uri="{FF2B5EF4-FFF2-40B4-BE49-F238E27FC236}">
                <a16:creationId xmlns:a16="http://schemas.microsoft.com/office/drawing/2014/main" id="{99ACC6DF-E5D5-4A15-BD90-E8E370FE90A9}"/>
              </a:ext>
            </a:extLst>
          </p:cNvPr>
          <p:cNvSpPr/>
          <p:nvPr/>
        </p:nvSpPr>
        <p:spPr>
          <a:xfrm flipH="1">
            <a:off x="6959601" y="1196975"/>
            <a:ext cx="720725" cy="431800"/>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endParaRPr lang="cs-CZ"/>
          </a:p>
        </p:txBody>
      </p:sp>
      <p:sp>
        <p:nvSpPr>
          <p:cNvPr id="39" name="TextovéPole 38">
            <a:extLst>
              <a:ext uri="{FF2B5EF4-FFF2-40B4-BE49-F238E27FC236}">
                <a16:creationId xmlns:a16="http://schemas.microsoft.com/office/drawing/2014/main" id="{F17FD743-4AF0-4B0C-8B20-D94ACDB7D8B9}"/>
              </a:ext>
            </a:extLst>
          </p:cNvPr>
          <p:cNvSpPr txBox="1"/>
          <p:nvPr/>
        </p:nvSpPr>
        <p:spPr>
          <a:xfrm>
            <a:off x="7642226" y="836613"/>
            <a:ext cx="3025775" cy="2032000"/>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eaLnBrk="1" hangingPunct="1">
              <a:buFont typeface="Arial" pitchFamily="34" charset="0"/>
              <a:buChar char="•"/>
              <a:defRPr/>
            </a:pPr>
            <a:r>
              <a:rPr lang="cs-CZ" dirty="0"/>
              <a:t>zvracení </a:t>
            </a:r>
          </a:p>
          <a:p>
            <a:pPr eaLnBrk="1" hangingPunct="1">
              <a:buFont typeface="Arial" pitchFamily="34" charset="0"/>
              <a:buChar char="•"/>
              <a:defRPr/>
            </a:pPr>
            <a:r>
              <a:rPr lang="cs-CZ" dirty="0"/>
              <a:t>průjmy</a:t>
            </a:r>
          </a:p>
          <a:p>
            <a:pPr eaLnBrk="1" hangingPunct="1">
              <a:buFont typeface="Arial" pitchFamily="34" charset="0"/>
              <a:buChar char="•"/>
              <a:defRPr/>
            </a:pPr>
            <a:r>
              <a:rPr lang="cs-CZ" dirty="0"/>
              <a:t> </a:t>
            </a:r>
            <a:r>
              <a:rPr lang="cs-CZ" dirty="0" err="1"/>
              <a:t>profúzní</a:t>
            </a:r>
            <a:r>
              <a:rPr lang="cs-CZ" dirty="0"/>
              <a:t> pocení</a:t>
            </a:r>
          </a:p>
          <a:p>
            <a:pPr eaLnBrk="1" hangingPunct="1">
              <a:buFont typeface="Arial" pitchFamily="34" charset="0"/>
              <a:buChar char="•"/>
              <a:defRPr/>
            </a:pPr>
            <a:r>
              <a:rPr lang="cs-CZ" dirty="0"/>
              <a:t>  polyurická fáze akutního selhání ledvin</a:t>
            </a:r>
          </a:p>
          <a:p>
            <a:pPr eaLnBrk="1" hangingPunct="1">
              <a:buFont typeface="Arial" pitchFamily="34" charset="0"/>
              <a:buChar char="•"/>
              <a:defRPr/>
            </a:pPr>
            <a:r>
              <a:rPr lang="cs-CZ" dirty="0"/>
              <a:t> osmotická diuréza </a:t>
            </a:r>
          </a:p>
          <a:p>
            <a:pPr eaLnBrk="1" hangingPunct="1">
              <a:buFont typeface="Arial" pitchFamily="34" charset="0"/>
              <a:buChar char="•"/>
              <a:defRPr/>
            </a:pPr>
            <a:r>
              <a:rPr lang="cs-CZ" dirty="0"/>
              <a:t> snížení příjmu vody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checkerboard(across)">
                                      <p:cBhvr>
                                        <p:cTn id="7" dur="500"/>
                                        <p:tgtEl>
                                          <p:spTgt spid="39"/>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checkerboard(across)">
                                      <p:cBhvr>
                                        <p:cTn id="10" dur="500"/>
                                        <p:tgtEl>
                                          <p:spTgt spid="3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132106"/>
                                        </p:tgtEl>
                                        <p:attrNameLst>
                                          <p:attrName>style.visibility</p:attrName>
                                        </p:attrNameLst>
                                      </p:cBhvr>
                                      <p:to>
                                        <p:strVal val="visible"/>
                                      </p:to>
                                    </p:set>
                                    <p:animEffect transition="in" filter="checkerboard(across)">
                                      <p:cBhvr>
                                        <p:cTn id="15" dur="500"/>
                                        <p:tgtEl>
                                          <p:spTgt spid="132106"/>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132107"/>
                                        </p:tgtEl>
                                        <p:attrNameLst>
                                          <p:attrName>style.visibility</p:attrName>
                                        </p:attrNameLst>
                                      </p:cBhvr>
                                      <p:to>
                                        <p:strVal val="visible"/>
                                      </p:to>
                                    </p:set>
                                    <p:animEffect transition="in" filter="checkerboard(across)">
                                      <p:cBhvr>
                                        <p:cTn id="18" dur="500"/>
                                        <p:tgtEl>
                                          <p:spTgt spid="132107"/>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132125"/>
                                        </p:tgtEl>
                                        <p:attrNameLst>
                                          <p:attrName>style.visibility</p:attrName>
                                        </p:attrNameLst>
                                      </p:cBhvr>
                                      <p:to>
                                        <p:strVal val="visible"/>
                                      </p:to>
                                    </p:set>
                                    <p:animEffect transition="in" filter="checkerboard(across)">
                                      <p:cBhvr>
                                        <p:cTn id="21" dur="500"/>
                                        <p:tgtEl>
                                          <p:spTgt spid="132125"/>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132126"/>
                                        </p:tgtEl>
                                        <p:attrNameLst>
                                          <p:attrName>style.visibility</p:attrName>
                                        </p:attrNameLst>
                                      </p:cBhvr>
                                      <p:to>
                                        <p:strVal val="visible"/>
                                      </p:to>
                                    </p:set>
                                    <p:animEffect transition="in" filter="checkerboard(across)">
                                      <p:cBhvr>
                                        <p:cTn id="26" dur="500"/>
                                        <p:tgtEl>
                                          <p:spTgt spid="132126"/>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132122"/>
                                        </p:tgtEl>
                                        <p:attrNameLst>
                                          <p:attrName>style.visibility</p:attrName>
                                        </p:attrNameLst>
                                      </p:cBhvr>
                                      <p:to>
                                        <p:strVal val="visible"/>
                                      </p:to>
                                    </p:set>
                                    <p:animEffect transition="in" filter="checkerboard(across)">
                                      <p:cBhvr>
                                        <p:cTn id="29" dur="500"/>
                                        <p:tgtEl>
                                          <p:spTgt spid="132122"/>
                                        </p:tgtEl>
                                      </p:cBhvr>
                                    </p:animEffect>
                                  </p:childTnLst>
                                </p:cTn>
                              </p:par>
                              <p:par>
                                <p:cTn id="30" presetID="5" presetClass="entr" presetSubtype="10" fill="hold" grpId="0" nodeType="withEffect">
                                  <p:stCondLst>
                                    <p:cond delay="0"/>
                                  </p:stCondLst>
                                  <p:childTnLst>
                                    <p:set>
                                      <p:cBhvr>
                                        <p:cTn id="31" dur="1" fill="hold">
                                          <p:stCondLst>
                                            <p:cond delay="0"/>
                                          </p:stCondLst>
                                        </p:cTn>
                                        <p:tgtEl>
                                          <p:spTgt spid="132121"/>
                                        </p:tgtEl>
                                        <p:attrNameLst>
                                          <p:attrName>style.visibility</p:attrName>
                                        </p:attrNameLst>
                                      </p:cBhvr>
                                      <p:to>
                                        <p:strVal val="visible"/>
                                      </p:to>
                                    </p:set>
                                    <p:animEffect transition="in" filter="checkerboard(across)">
                                      <p:cBhvr>
                                        <p:cTn id="32" dur="500"/>
                                        <p:tgtEl>
                                          <p:spTgt spid="13212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32127"/>
                                        </p:tgtEl>
                                        <p:attrNameLst>
                                          <p:attrName>style.visibility</p:attrName>
                                        </p:attrNameLst>
                                      </p:cBhvr>
                                      <p:to>
                                        <p:strVal val="visible"/>
                                      </p:to>
                                    </p:set>
                                    <p:animEffect transition="in" filter="checkerboard(across)">
                                      <p:cBhvr>
                                        <p:cTn id="37" dur="500"/>
                                        <p:tgtEl>
                                          <p:spTgt spid="132127"/>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132111"/>
                                        </p:tgtEl>
                                        <p:attrNameLst>
                                          <p:attrName>style.visibility</p:attrName>
                                        </p:attrNameLst>
                                      </p:cBhvr>
                                      <p:to>
                                        <p:strVal val="visible"/>
                                      </p:to>
                                    </p:set>
                                    <p:animEffect transition="in" filter="checkerboard(across)">
                                      <p:cBhvr>
                                        <p:cTn id="40" dur="500"/>
                                        <p:tgtEl>
                                          <p:spTgt spid="132111"/>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132113"/>
                                        </p:tgtEl>
                                        <p:attrNameLst>
                                          <p:attrName>style.visibility</p:attrName>
                                        </p:attrNameLst>
                                      </p:cBhvr>
                                      <p:to>
                                        <p:strVal val="visible"/>
                                      </p:to>
                                    </p:set>
                                    <p:animEffect transition="in" filter="checkerboard(across)">
                                      <p:cBhvr>
                                        <p:cTn id="43" dur="500"/>
                                        <p:tgtEl>
                                          <p:spTgt spid="132113"/>
                                        </p:tgtEl>
                                      </p:cBhvr>
                                    </p:animEffect>
                                  </p:childTnLst>
                                </p:cTn>
                              </p:par>
                              <p:par>
                                <p:cTn id="44" presetID="5" presetClass="entr" presetSubtype="10" fill="hold" nodeType="withEffect">
                                  <p:stCondLst>
                                    <p:cond delay="0"/>
                                  </p:stCondLst>
                                  <p:childTnLst>
                                    <p:set>
                                      <p:cBhvr>
                                        <p:cTn id="45" dur="1" fill="hold">
                                          <p:stCondLst>
                                            <p:cond delay="0"/>
                                          </p:stCondLst>
                                        </p:cTn>
                                        <p:tgtEl>
                                          <p:spTgt spid="132112"/>
                                        </p:tgtEl>
                                        <p:attrNameLst>
                                          <p:attrName>style.visibility</p:attrName>
                                        </p:attrNameLst>
                                      </p:cBhvr>
                                      <p:to>
                                        <p:strVal val="visible"/>
                                      </p:to>
                                    </p:set>
                                    <p:animEffect transition="in" filter="checkerboard(across)">
                                      <p:cBhvr>
                                        <p:cTn id="46" dur="500"/>
                                        <p:tgtEl>
                                          <p:spTgt spid="132112"/>
                                        </p:tgtEl>
                                      </p:cBhvr>
                                    </p:animEffect>
                                  </p:childTnLst>
                                </p:cTn>
                              </p:par>
                              <p:par>
                                <p:cTn id="47" presetID="5" presetClass="entr" presetSubtype="10" fill="hold" grpId="0" nodeType="withEffect">
                                  <p:stCondLst>
                                    <p:cond delay="0"/>
                                  </p:stCondLst>
                                  <p:childTnLst>
                                    <p:set>
                                      <p:cBhvr>
                                        <p:cTn id="48" dur="1" fill="hold">
                                          <p:stCondLst>
                                            <p:cond delay="0"/>
                                          </p:stCondLst>
                                        </p:cTn>
                                        <p:tgtEl>
                                          <p:spTgt spid="132110"/>
                                        </p:tgtEl>
                                        <p:attrNameLst>
                                          <p:attrName>style.visibility</p:attrName>
                                        </p:attrNameLst>
                                      </p:cBhvr>
                                      <p:to>
                                        <p:strVal val="visible"/>
                                      </p:to>
                                    </p:set>
                                    <p:animEffect transition="in" filter="checkerboard(across)">
                                      <p:cBhvr>
                                        <p:cTn id="49" dur="500"/>
                                        <p:tgtEl>
                                          <p:spTgt spid="13211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 presetClass="entr" presetSubtype="10" fill="hold" grpId="0" nodeType="clickEffect">
                                  <p:stCondLst>
                                    <p:cond delay="0"/>
                                  </p:stCondLst>
                                  <p:childTnLst>
                                    <p:set>
                                      <p:cBhvr>
                                        <p:cTn id="53" dur="1" fill="hold">
                                          <p:stCondLst>
                                            <p:cond delay="0"/>
                                          </p:stCondLst>
                                        </p:cTn>
                                        <p:tgtEl>
                                          <p:spTgt spid="132128"/>
                                        </p:tgtEl>
                                        <p:attrNameLst>
                                          <p:attrName>style.visibility</p:attrName>
                                        </p:attrNameLst>
                                      </p:cBhvr>
                                      <p:to>
                                        <p:strVal val="visible"/>
                                      </p:to>
                                    </p:set>
                                    <p:animEffect transition="in" filter="checkerboard(across)">
                                      <p:cBhvr>
                                        <p:cTn id="54" dur="500"/>
                                        <p:tgtEl>
                                          <p:spTgt spid="132128"/>
                                        </p:tgtEl>
                                      </p:cBhvr>
                                    </p:animEffect>
                                  </p:childTnLst>
                                </p:cTn>
                              </p:par>
                              <p:par>
                                <p:cTn id="55" presetID="5" presetClass="entr" presetSubtype="10" fill="hold" grpId="0" nodeType="withEffect">
                                  <p:stCondLst>
                                    <p:cond delay="0"/>
                                  </p:stCondLst>
                                  <p:childTnLst>
                                    <p:set>
                                      <p:cBhvr>
                                        <p:cTn id="56" dur="1" fill="hold">
                                          <p:stCondLst>
                                            <p:cond delay="0"/>
                                          </p:stCondLst>
                                        </p:cTn>
                                        <p:tgtEl>
                                          <p:spTgt spid="132116"/>
                                        </p:tgtEl>
                                        <p:attrNameLst>
                                          <p:attrName>style.visibility</p:attrName>
                                        </p:attrNameLst>
                                      </p:cBhvr>
                                      <p:to>
                                        <p:strVal val="visible"/>
                                      </p:to>
                                    </p:set>
                                    <p:animEffect transition="in" filter="checkerboard(across)">
                                      <p:cBhvr>
                                        <p:cTn id="57" dur="500"/>
                                        <p:tgtEl>
                                          <p:spTgt spid="132116"/>
                                        </p:tgtEl>
                                      </p:cBhvr>
                                    </p:animEffect>
                                  </p:childTnLst>
                                </p:cTn>
                              </p:par>
                              <p:par>
                                <p:cTn id="58" presetID="5" presetClass="entr" presetSubtype="10" fill="hold" grpId="0" nodeType="withEffect">
                                  <p:stCondLst>
                                    <p:cond delay="0"/>
                                  </p:stCondLst>
                                  <p:childTnLst>
                                    <p:set>
                                      <p:cBhvr>
                                        <p:cTn id="59" dur="1" fill="hold">
                                          <p:stCondLst>
                                            <p:cond delay="0"/>
                                          </p:stCondLst>
                                        </p:cTn>
                                        <p:tgtEl>
                                          <p:spTgt spid="132115"/>
                                        </p:tgtEl>
                                        <p:attrNameLst>
                                          <p:attrName>style.visibility</p:attrName>
                                        </p:attrNameLst>
                                      </p:cBhvr>
                                      <p:to>
                                        <p:strVal val="visible"/>
                                      </p:to>
                                    </p:set>
                                    <p:animEffect transition="in" filter="checkerboard(across)">
                                      <p:cBhvr>
                                        <p:cTn id="60" dur="500"/>
                                        <p:tgtEl>
                                          <p:spTgt spid="13211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 presetClass="entr" presetSubtype="10" fill="hold" grpId="0" nodeType="click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checkerboard(across)">
                                      <p:cBhvr>
                                        <p:cTn id="65" dur="500"/>
                                        <p:tgtEl>
                                          <p:spTgt spid="36"/>
                                        </p:tgtEl>
                                      </p:cBhvr>
                                    </p:animEffect>
                                  </p:childTnLst>
                                </p:cTn>
                              </p:par>
                              <p:par>
                                <p:cTn id="66" presetID="5" presetClass="entr" presetSubtype="10" fill="hold" grpId="0" nodeType="with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checkerboard(across)">
                                      <p:cBhvr>
                                        <p:cTn id="6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6" grpId="0" animBg="1"/>
      <p:bldP spid="132107" grpId="0" animBg="1"/>
      <p:bldP spid="132110" grpId="0" animBg="1"/>
      <p:bldP spid="132111" grpId="0" animBg="1"/>
      <p:bldP spid="132113" grpId="0"/>
      <p:bldP spid="132115" grpId="0" animBg="1"/>
      <p:bldP spid="132116" grpId="0" animBg="1"/>
      <p:bldP spid="132121" grpId="0" animBg="1"/>
      <p:bldP spid="132122" grpId="0" animBg="1"/>
      <p:bldP spid="132125" grpId="0"/>
      <p:bldP spid="132126" grpId="0"/>
      <p:bldP spid="132127" grpId="0"/>
      <p:bldP spid="132128" grpId="0"/>
      <p:bldP spid="36" grpId="0" animBg="1"/>
      <p:bldP spid="37" grpId="0"/>
      <p:bldP spid="38" grpId="0" animBg="1"/>
      <p:bldP spid="3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ext Box 2">
            <a:extLst>
              <a:ext uri="{FF2B5EF4-FFF2-40B4-BE49-F238E27FC236}">
                <a16:creationId xmlns:a16="http://schemas.microsoft.com/office/drawing/2014/main" id="{83E0C5F1-8BE6-4809-80E9-32407323C8F3}"/>
              </a:ext>
            </a:extLst>
          </p:cNvPr>
          <p:cNvSpPr txBox="1">
            <a:spLocks noChangeArrowheads="1"/>
          </p:cNvSpPr>
          <p:nvPr/>
        </p:nvSpPr>
        <p:spPr bwMode="auto">
          <a:xfrm>
            <a:off x="2474913" y="2874963"/>
            <a:ext cx="2089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a:latin typeface="Times New Roman" panose="02020603050405020304" pitchFamily="18" charset="0"/>
              </a:rPr>
              <a:t>1932 Walter Cannon</a:t>
            </a:r>
          </a:p>
        </p:txBody>
      </p:sp>
      <p:sp>
        <p:nvSpPr>
          <p:cNvPr id="52227" name="Text Box 3">
            <a:extLst>
              <a:ext uri="{FF2B5EF4-FFF2-40B4-BE49-F238E27FC236}">
                <a16:creationId xmlns:a16="http://schemas.microsoft.com/office/drawing/2014/main" id="{0E854166-32FC-4799-BD77-75336B72D37A}"/>
              </a:ext>
            </a:extLst>
          </p:cNvPr>
          <p:cNvSpPr txBox="1">
            <a:spLocks noChangeArrowheads="1"/>
          </p:cNvSpPr>
          <p:nvPr/>
        </p:nvSpPr>
        <p:spPr bwMode="auto">
          <a:xfrm>
            <a:off x="6003925" y="1885951"/>
            <a:ext cx="4052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organismu</a:t>
            </a:r>
          </a:p>
        </p:txBody>
      </p:sp>
      <p:pic>
        <p:nvPicPr>
          <p:cNvPr id="52228" name="Picture 4" descr="j0182837">
            <a:extLst>
              <a:ext uri="{FF2B5EF4-FFF2-40B4-BE49-F238E27FC236}">
                <a16:creationId xmlns:a16="http://schemas.microsoft.com/office/drawing/2014/main" id="{90A3472B-F189-4C26-8771-51070F33AF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2401" y="3141663"/>
            <a:ext cx="4233863" cy="277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9" name="Text Box 5">
            <a:extLst>
              <a:ext uri="{FF2B5EF4-FFF2-40B4-BE49-F238E27FC236}">
                <a16:creationId xmlns:a16="http://schemas.microsoft.com/office/drawing/2014/main" id="{F14FD11C-D4ED-4A44-9149-5179E927BB3D}"/>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buněk</a:t>
            </a:r>
          </a:p>
        </p:txBody>
      </p:sp>
      <p:sp>
        <p:nvSpPr>
          <p:cNvPr id="52230" name="Line 6">
            <a:extLst>
              <a:ext uri="{FF2B5EF4-FFF2-40B4-BE49-F238E27FC236}">
                <a16:creationId xmlns:a16="http://schemas.microsoft.com/office/drawing/2014/main" id="{68CB2E98-44EB-4CE6-A406-C279A0F67B42}"/>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2231" name="Text Box 7">
            <a:extLst>
              <a:ext uri="{FF2B5EF4-FFF2-40B4-BE49-F238E27FC236}">
                <a16:creationId xmlns:a16="http://schemas.microsoft.com/office/drawing/2014/main" id="{90E810D9-E5E1-49BD-A04E-BD286E69816E}"/>
              </a:ext>
            </a:extLst>
          </p:cNvPr>
          <p:cNvSpPr txBox="1">
            <a:spLocks noChangeArrowheads="1"/>
          </p:cNvSpPr>
          <p:nvPr/>
        </p:nvSpPr>
        <p:spPr bwMode="auto">
          <a:xfrm>
            <a:off x="5303838" y="6092826"/>
            <a:ext cx="301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a:latin typeface="Times New Roman" panose="02020603050405020304" pitchFamily="18" charset="0"/>
              </a:rPr>
              <a:t>= vnitřní prostředí</a:t>
            </a:r>
          </a:p>
        </p:txBody>
      </p:sp>
      <p:sp>
        <p:nvSpPr>
          <p:cNvPr id="52232" name="Text Box 8">
            <a:extLst>
              <a:ext uri="{FF2B5EF4-FFF2-40B4-BE49-F238E27FC236}">
                <a16:creationId xmlns:a16="http://schemas.microsoft.com/office/drawing/2014/main" id="{697E41D8-6D01-4583-B06D-499FE22832B2}"/>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Jeho </a:t>
            </a:r>
            <a:r>
              <a:rPr lang="cs-CZ" altLang="en-US" sz="2800" b="1">
                <a:latin typeface="Times New Roman" panose="02020603050405020304" pitchFamily="18" charset="0"/>
              </a:rPr>
              <a:t>vlastnosti </a:t>
            </a:r>
          </a:p>
          <a:p>
            <a:pPr eaLnBrk="1" hangingPunct="1"/>
            <a:r>
              <a:rPr lang="cs-CZ" altLang="en-US" sz="2800">
                <a:latin typeface="Times New Roman" panose="02020603050405020304" pitchFamily="18" charset="0"/>
              </a:rPr>
              <a:t>musí umožňovat optimální činnost buněčných struktur</a:t>
            </a:r>
          </a:p>
        </p:txBody>
      </p:sp>
      <p:sp>
        <p:nvSpPr>
          <p:cNvPr id="52233" name="AutoShape 9">
            <a:extLst>
              <a:ext uri="{FF2B5EF4-FFF2-40B4-BE49-F238E27FC236}">
                <a16:creationId xmlns:a16="http://schemas.microsoft.com/office/drawing/2014/main" id="{E636C1EE-9F7B-436B-83CF-DCA1179D036A}"/>
              </a:ext>
            </a:extLst>
          </p:cNvPr>
          <p:cNvSpPr>
            <a:spLocks noChangeArrowheads="1"/>
          </p:cNvSpPr>
          <p:nvPr/>
        </p:nvSpPr>
        <p:spPr bwMode="auto">
          <a:xfrm>
            <a:off x="4691064" y="2493964"/>
            <a:ext cx="5976937" cy="1870075"/>
          </a:xfrm>
          <a:prstGeom prst="wedgeEllipseCallout">
            <a:avLst>
              <a:gd name="adj1" fmla="val -56773"/>
              <a:gd name="adj2" fmla="val 54755"/>
            </a:avLst>
          </a:prstGeom>
          <a:solidFill>
            <a:schemeClr val="accent1"/>
          </a:solidFill>
          <a:ln w="9525">
            <a:solidFill>
              <a:schemeClr val="tx1"/>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000">
                <a:latin typeface="Times New Roman" panose="02020603050405020304" pitchFamily="18" charset="0"/>
              </a:rPr>
              <a:t>tj. teplota, objem, osmolarita, pH, iontové složení, koncentrace O</a:t>
            </a:r>
            <a:r>
              <a:rPr lang="cs-CZ" altLang="en-US" sz="2000" baseline="-25000">
                <a:latin typeface="Times New Roman" panose="02020603050405020304" pitchFamily="18" charset="0"/>
              </a:rPr>
              <a:t>2</a:t>
            </a:r>
            <a:r>
              <a:rPr lang="cs-CZ" altLang="en-US" sz="2000">
                <a:latin typeface="Times New Roman" panose="02020603050405020304" pitchFamily="18" charset="0"/>
              </a:rPr>
              <a:t>, CO</a:t>
            </a:r>
            <a:r>
              <a:rPr lang="cs-CZ" altLang="en-US" sz="2000" baseline="-25000">
                <a:latin typeface="Times New Roman" panose="02020603050405020304" pitchFamily="18" charset="0"/>
              </a:rPr>
              <a:t>2</a:t>
            </a:r>
            <a:r>
              <a:rPr lang="cs-CZ" altLang="en-US" sz="2000">
                <a:latin typeface="Times New Roman" panose="02020603050405020304" pitchFamily="18" charset="0"/>
              </a:rPr>
              <a:t>, koncentrace glukózy a dalších živin</a:t>
            </a:r>
          </a:p>
          <a:p>
            <a:pPr algn="ctr" eaLnBrk="1" hangingPunct="1"/>
            <a:endParaRPr lang="cs-CZ" altLang="en-US" sz="2000">
              <a:latin typeface="Times New Roman" panose="02020603050405020304" pitchFamily="18" charset="0"/>
            </a:endParaRPr>
          </a:p>
        </p:txBody>
      </p:sp>
      <p:sp>
        <p:nvSpPr>
          <p:cNvPr id="52234" name="AutoShape 10">
            <a:extLst>
              <a:ext uri="{FF2B5EF4-FFF2-40B4-BE49-F238E27FC236}">
                <a16:creationId xmlns:a16="http://schemas.microsoft.com/office/drawing/2014/main" id="{BB73177A-0F40-4EF9-B049-5EE5E772AFB0}"/>
              </a:ext>
            </a:extLst>
          </p:cNvPr>
          <p:cNvSpPr>
            <a:spLocks noChangeArrowheads="1"/>
          </p:cNvSpPr>
          <p:nvPr/>
        </p:nvSpPr>
        <p:spPr bwMode="auto">
          <a:xfrm>
            <a:off x="6527800" y="4005264"/>
            <a:ext cx="4356100" cy="2376487"/>
          </a:xfrm>
          <a:prstGeom prst="cloudCallout">
            <a:avLst>
              <a:gd name="adj1" fmla="val -27148"/>
              <a:gd name="adj2" fmla="val -59019"/>
            </a:avLst>
          </a:prstGeom>
          <a:solidFill>
            <a:schemeClr val="accent1"/>
          </a:solidFill>
          <a:ln w="9525">
            <a:solidFill>
              <a:schemeClr val="tx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cs-CZ" altLang="en-US" sz="1600" b="1">
                <a:latin typeface="Times New Roman" panose="02020603050405020304" pitchFamily="18" charset="0"/>
              </a:rPr>
              <a:t>JSOU STABILNÍ, NEZÁVISLE NA MĚNÍCICH SE PODMÍNKÁCH VNĚJŠÍHO PROSTŘEDÍ A RŮZNÉ ÚROVNI METABOLICKÉ ČINNOSTI BUNĚK</a:t>
            </a:r>
          </a:p>
          <a:p>
            <a:pPr algn="ctr" eaLnBrk="1" hangingPunct="1"/>
            <a:endParaRPr lang="cs-CZ" altLang="en-US" sz="1600">
              <a:latin typeface="Times New Roman" panose="02020603050405020304" pitchFamily="18" charset="0"/>
            </a:endParaRPr>
          </a:p>
        </p:txBody>
      </p:sp>
      <p:pic>
        <p:nvPicPr>
          <p:cNvPr id="52235" name="Picture 11" descr="cannontop">
            <a:extLst>
              <a:ext uri="{FF2B5EF4-FFF2-40B4-BE49-F238E27FC236}">
                <a16:creationId xmlns:a16="http://schemas.microsoft.com/office/drawing/2014/main" id="{52BADB77-4E10-4D99-9B30-63329F1677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6" name="Text Box 12">
            <a:extLst>
              <a:ext uri="{FF2B5EF4-FFF2-40B4-BE49-F238E27FC236}">
                <a16:creationId xmlns:a16="http://schemas.microsoft.com/office/drawing/2014/main" id="{5BB32FEA-6DE2-4E54-B0A1-04E1E5B4962D}"/>
              </a:ext>
            </a:extLst>
          </p:cNvPr>
          <p:cNvSpPr txBox="1">
            <a:spLocks noChangeArrowheads="1"/>
          </p:cNvSpPr>
          <p:nvPr/>
        </p:nvSpPr>
        <p:spPr bwMode="auto">
          <a:xfrm>
            <a:off x="4943475" y="333375"/>
            <a:ext cx="50419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Homeostáza </a:t>
            </a:r>
            <a:r>
              <a:rPr lang="cs-CZ" altLang="en-US" sz="2800" i="1">
                <a:latin typeface="Times New Roman" panose="02020603050405020304" pitchFamily="18" charset="0"/>
              </a:rPr>
              <a:t>= regulace parametrů vnitřního prostředí v rozmezí náležitých hodnot</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3">
            <a:extLst>
              <a:ext uri="{FF2B5EF4-FFF2-40B4-BE49-F238E27FC236}">
                <a16:creationId xmlns:a16="http://schemas.microsoft.com/office/drawing/2014/main" id="{AE675028-F8A7-49AA-AD4D-B7BAD597E924}"/>
              </a:ext>
            </a:extLst>
          </p:cNvPr>
          <p:cNvSpPr>
            <a:spLocks noChangeArrowheads="1"/>
          </p:cNvSpPr>
          <p:nvPr/>
        </p:nvSpPr>
        <p:spPr bwMode="auto">
          <a:xfrm>
            <a:off x="1771651" y="168276"/>
            <a:ext cx="8899525" cy="90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a:solidFill>
                  <a:schemeClr val="tx2"/>
                </a:solidFill>
              </a:rPr>
              <a:t>Hyposmolární dehydratace</a:t>
            </a:r>
          </a:p>
        </p:txBody>
      </p:sp>
      <p:sp>
        <p:nvSpPr>
          <p:cNvPr id="181251" name="Rectangle 4" descr="20%">
            <a:extLst>
              <a:ext uri="{FF2B5EF4-FFF2-40B4-BE49-F238E27FC236}">
                <a16:creationId xmlns:a16="http://schemas.microsoft.com/office/drawing/2014/main" id="{44F86649-C877-41C3-AE78-75E32002C89D}"/>
              </a:ext>
            </a:extLst>
          </p:cNvPr>
          <p:cNvSpPr>
            <a:spLocks noChangeArrowheads="1"/>
          </p:cNvSpPr>
          <p:nvPr/>
        </p:nvSpPr>
        <p:spPr bwMode="auto">
          <a:xfrm>
            <a:off x="5016501" y="1677989"/>
            <a:ext cx="638175"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252" name="Rectangle 5" descr="20%">
            <a:extLst>
              <a:ext uri="{FF2B5EF4-FFF2-40B4-BE49-F238E27FC236}">
                <a16:creationId xmlns:a16="http://schemas.microsoft.com/office/drawing/2014/main" id="{B066ECBE-DD89-4A70-8702-1CC17E376AE5}"/>
              </a:ext>
            </a:extLst>
          </p:cNvPr>
          <p:cNvSpPr>
            <a:spLocks noChangeArrowheads="1"/>
          </p:cNvSpPr>
          <p:nvPr/>
        </p:nvSpPr>
        <p:spPr bwMode="auto">
          <a:xfrm>
            <a:off x="5657851" y="1677989"/>
            <a:ext cx="1681163"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253" name="Rectangle 6" descr="5%">
            <a:extLst>
              <a:ext uri="{FF2B5EF4-FFF2-40B4-BE49-F238E27FC236}">
                <a16:creationId xmlns:a16="http://schemas.microsoft.com/office/drawing/2014/main" id="{D7C03E9A-E4A3-4B9E-BAEB-FC7E37CB074D}"/>
              </a:ext>
            </a:extLst>
          </p:cNvPr>
          <p:cNvSpPr>
            <a:spLocks noChangeArrowheads="1"/>
          </p:cNvSpPr>
          <p:nvPr/>
        </p:nvSpPr>
        <p:spPr bwMode="auto">
          <a:xfrm>
            <a:off x="5276851" y="2720976"/>
            <a:ext cx="365125" cy="669925"/>
          </a:xfrm>
          <a:prstGeom prst="rect">
            <a:avLst/>
          </a:prstGeom>
          <a:pattFill prst="pct5">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254" name="Rectangle 7" descr="20%">
            <a:extLst>
              <a:ext uri="{FF2B5EF4-FFF2-40B4-BE49-F238E27FC236}">
                <a16:creationId xmlns:a16="http://schemas.microsoft.com/office/drawing/2014/main" id="{8781FF40-E4FD-4947-9668-E4F47498E698}"/>
              </a:ext>
            </a:extLst>
          </p:cNvPr>
          <p:cNvSpPr>
            <a:spLocks noChangeArrowheads="1"/>
          </p:cNvSpPr>
          <p:nvPr/>
        </p:nvSpPr>
        <p:spPr bwMode="auto">
          <a:xfrm>
            <a:off x="5635625" y="2720976"/>
            <a:ext cx="1703388" cy="6699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81255" name="Line 8">
            <a:extLst>
              <a:ext uri="{FF2B5EF4-FFF2-40B4-BE49-F238E27FC236}">
                <a16:creationId xmlns:a16="http://schemas.microsoft.com/office/drawing/2014/main" id="{3723FB9B-47F1-4068-A4FA-EF47C6A68A08}"/>
              </a:ext>
            </a:extLst>
          </p:cNvPr>
          <p:cNvSpPr>
            <a:spLocks noChangeShapeType="1"/>
          </p:cNvSpPr>
          <p:nvPr/>
        </p:nvSpPr>
        <p:spPr bwMode="auto">
          <a:xfrm>
            <a:off x="5427663" y="3036889"/>
            <a:ext cx="635000" cy="142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1256" name="Text Box 9">
            <a:extLst>
              <a:ext uri="{FF2B5EF4-FFF2-40B4-BE49-F238E27FC236}">
                <a16:creationId xmlns:a16="http://schemas.microsoft.com/office/drawing/2014/main" id="{28EB64D0-C088-484B-811C-04D968EF8397}"/>
              </a:ext>
            </a:extLst>
          </p:cNvPr>
          <p:cNvSpPr txBox="1">
            <a:spLocks noChangeArrowheads="1"/>
          </p:cNvSpPr>
          <p:nvPr/>
        </p:nvSpPr>
        <p:spPr bwMode="auto">
          <a:xfrm>
            <a:off x="6127751" y="2822575"/>
            <a:ext cx="727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H</a:t>
            </a:r>
            <a:r>
              <a:rPr lang="cs-CZ" altLang="cs-CZ" sz="2400" baseline="-25000">
                <a:latin typeface="Times New Roman" panose="02020603050405020304" pitchFamily="18" charset="0"/>
              </a:rPr>
              <a:t>2</a:t>
            </a:r>
            <a:r>
              <a:rPr lang="cs-CZ" altLang="cs-CZ" sz="2400">
                <a:latin typeface="Times New Roman" panose="02020603050405020304" pitchFamily="18" charset="0"/>
              </a:rPr>
              <a:t>O</a:t>
            </a:r>
          </a:p>
        </p:txBody>
      </p:sp>
      <p:sp>
        <p:nvSpPr>
          <p:cNvPr id="134154" name="Rectangle 10" descr="10%">
            <a:extLst>
              <a:ext uri="{FF2B5EF4-FFF2-40B4-BE49-F238E27FC236}">
                <a16:creationId xmlns:a16="http://schemas.microsoft.com/office/drawing/2014/main" id="{E7214697-23B3-49CA-A7A7-7E5B29A943B5}"/>
              </a:ext>
            </a:extLst>
          </p:cNvPr>
          <p:cNvSpPr>
            <a:spLocks noChangeArrowheads="1"/>
          </p:cNvSpPr>
          <p:nvPr/>
        </p:nvSpPr>
        <p:spPr bwMode="auto">
          <a:xfrm>
            <a:off x="5284788" y="3589338"/>
            <a:ext cx="368300" cy="588962"/>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155" name="Rectangle 11" descr="10%">
            <a:extLst>
              <a:ext uri="{FF2B5EF4-FFF2-40B4-BE49-F238E27FC236}">
                <a16:creationId xmlns:a16="http://schemas.microsoft.com/office/drawing/2014/main" id="{F8647BF9-FC94-4EA7-BDC0-5F6EF40C318A}"/>
              </a:ext>
            </a:extLst>
          </p:cNvPr>
          <p:cNvSpPr>
            <a:spLocks noChangeArrowheads="1"/>
          </p:cNvSpPr>
          <p:nvPr/>
        </p:nvSpPr>
        <p:spPr bwMode="auto">
          <a:xfrm>
            <a:off x="5656264" y="3590926"/>
            <a:ext cx="1889125" cy="58737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81259" name="Line 12">
            <a:extLst>
              <a:ext uri="{FF2B5EF4-FFF2-40B4-BE49-F238E27FC236}">
                <a16:creationId xmlns:a16="http://schemas.microsoft.com/office/drawing/2014/main" id="{A616D3B2-FF27-4F4F-B4B3-2A99BAD10D1B}"/>
              </a:ext>
            </a:extLst>
          </p:cNvPr>
          <p:cNvSpPr>
            <a:spLocks noChangeShapeType="1"/>
          </p:cNvSpPr>
          <p:nvPr/>
        </p:nvSpPr>
        <p:spPr bwMode="auto">
          <a:xfrm flipH="1">
            <a:off x="4999039" y="1162051"/>
            <a:ext cx="22225" cy="5548313"/>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1260" name="Line 13">
            <a:extLst>
              <a:ext uri="{FF2B5EF4-FFF2-40B4-BE49-F238E27FC236}">
                <a16:creationId xmlns:a16="http://schemas.microsoft.com/office/drawing/2014/main" id="{6C6B50CB-0BDB-4820-ABE8-8984946F76D2}"/>
              </a:ext>
            </a:extLst>
          </p:cNvPr>
          <p:cNvSpPr>
            <a:spLocks noChangeShapeType="1"/>
          </p:cNvSpPr>
          <p:nvPr/>
        </p:nvSpPr>
        <p:spPr bwMode="auto">
          <a:xfrm flipH="1">
            <a:off x="7339014" y="1268413"/>
            <a:ext cx="7937" cy="546735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8" name="Rectangle 14" descr="10%">
            <a:extLst>
              <a:ext uri="{FF2B5EF4-FFF2-40B4-BE49-F238E27FC236}">
                <a16:creationId xmlns:a16="http://schemas.microsoft.com/office/drawing/2014/main" id="{6EE5BE5D-32CA-4429-A43F-02BA6459FCCF}"/>
              </a:ext>
            </a:extLst>
          </p:cNvPr>
          <p:cNvSpPr>
            <a:spLocks noChangeArrowheads="1"/>
          </p:cNvSpPr>
          <p:nvPr/>
        </p:nvSpPr>
        <p:spPr bwMode="auto">
          <a:xfrm>
            <a:off x="5249863" y="5116513"/>
            <a:ext cx="404812" cy="595312"/>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159" name="Rectangle 15">
            <a:extLst>
              <a:ext uri="{FF2B5EF4-FFF2-40B4-BE49-F238E27FC236}">
                <a16:creationId xmlns:a16="http://schemas.microsoft.com/office/drawing/2014/main" id="{C4AA9183-CAC5-4E7D-9595-FA79F21C089B}"/>
              </a:ext>
            </a:extLst>
          </p:cNvPr>
          <p:cNvSpPr>
            <a:spLocks noChangeArrowheads="1"/>
          </p:cNvSpPr>
          <p:nvPr/>
        </p:nvSpPr>
        <p:spPr bwMode="auto">
          <a:xfrm>
            <a:off x="5657850" y="5126039"/>
            <a:ext cx="1887538" cy="587375"/>
          </a:xfrm>
          <a:prstGeom prst="rect">
            <a:avLst/>
          </a:prstGeom>
          <a:solidFill>
            <a:schemeClr val="bg1"/>
          </a:solid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34160" name="Line 16">
            <a:extLst>
              <a:ext uri="{FF2B5EF4-FFF2-40B4-BE49-F238E27FC236}">
                <a16:creationId xmlns:a16="http://schemas.microsoft.com/office/drawing/2014/main" id="{16B10223-500D-4DC7-934F-24D6E77BEB09}"/>
              </a:ext>
            </a:extLst>
          </p:cNvPr>
          <p:cNvSpPr>
            <a:spLocks noChangeShapeType="1"/>
          </p:cNvSpPr>
          <p:nvPr/>
        </p:nvSpPr>
        <p:spPr bwMode="auto">
          <a:xfrm flipV="1">
            <a:off x="5368926" y="5419726"/>
            <a:ext cx="627063" cy="9525"/>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1" name="Text Box 17">
            <a:extLst>
              <a:ext uri="{FF2B5EF4-FFF2-40B4-BE49-F238E27FC236}">
                <a16:creationId xmlns:a16="http://schemas.microsoft.com/office/drawing/2014/main" id="{8157B0E8-FDA4-476A-A6CF-A3133B0AAE85}"/>
              </a:ext>
            </a:extLst>
          </p:cNvPr>
          <p:cNvSpPr txBox="1">
            <a:spLocks noChangeArrowheads="1"/>
          </p:cNvSpPr>
          <p:nvPr/>
        </p:nvSpPr>
        <p:spPr bwMode="auto">
          <a:xfrm>
            <a:off x="5973764" y="5192713"/>
            <a:ext cx="727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H</a:t>
            </a:r>
            <a:r>
              <a:rPr lang="cs-CZ" altLang="cs-CZ" sz="2400" baseline="-25000">
                <a:latin typeface="Times New Roman" panose="02020603050405020304" pitchFamily="18" charset="0"/>
              </a:rPr>
              <a:t>2</a:t>
            </a:r>
            <a:r>
              <a:rPr lang="cs-CZ" altLang="cs-CZ" sz="2400">
                <a:latin typeface="Times New Roman" panose="02020603050405020304" pitchFamily="18" charset="0"/>
              </a:rPr>
              <a:t>O</a:t>
            </a:r>
          </a:p>
        </p:txBody>
      </p:sp>
      <p:sp>
        <p:nvSpPr>
          <p:cNvPr id="181265" name="Text Box 18">
            <a:extLst>
              <a:ext uri="{FF2B5EF4-FFF2-40B4-BE49-F238E27FC236}">
                <a16:creationId xmlns:a16="http://schemas.microsoft.com/office/drawing/2014/main" id="{056A046A-1053-4BD5-BBE9-304087960243}"/>
              </a:ext>
            </a:extLst>
          </p:cNvPr>
          <p:cNvSpPr txBox="1">
            <a:spLocks noChangeArrowheads="1"/>
          </p:cNvSpPr>
          <p:nvPr/>
        </p:nvSpPr>
        <p:spPr bwMode="auto">
          <a:xfrm>
            <a:off x="2017714" y="1540303"/>
            <a:ext cx="31273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Příčina: větší ztráta solutů než vody</a:t>
            </a:r>
          </a:p>
        </p:txBody>
      </p:sp>
      <p:sp>
        <p:nvSpPr>
          <p:cNvPr id="134163" name="Rectangle 19" descr="5%">
            <a:extLst>
              <a:ext uri="{FF2B5EF4-FFF2-40B4-BE49-F238E27FC236}">
                <a16:creationId xmlns:a16="http://schemas.microsoft.com/office/drawing/2014/main" id="{12A01B94-3FBE-49E1-BC98-3923D9FA2A12}"/>
              </a:ext>
            </a:extLst>
          </p:cNvPr>
          <p:cNvSpPr>
            <a:spLocks noChangeArrowheads="1"/>
          </p:cNvSpPr>
          <p:nvPr/>
        </p:nvSpPr>
        <p:spPr bwMode="auto">
          <a:xfrm>
            <a:off x="5157789" y="5969000"/>
            <a:ext cx="541337" cy="585788"/>
          </a:xfrm>
          <a:prstGeom prst="rect">
            <a:avLst/>
          </a:prstGeom>
          <a:pattFill prst="pct5">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164" name="Rectangle 20" descr="5%">
            <a:extLst>
              <a:ext uri="{FF2B5EF4-FFF2-40B4-BE49-F238E27FC236}">
                <a16:creationId xmlns:a16="http://schemas.microsoft.com/office/drawing/2014/main" id="{933A2726-078F-406E-AA30-FF32532AF51F}"/>
              </a:ext>
            </a:extLst>
          </p:cNvPr>
          <p:cNvSpPr>
            <a:spLocks noChangeArrowheads="1"/>
          </p:cNvSpPr>
          <p:nvPr/>
        </p:nvSpPr>
        <p:spPr bwMode="auto">
          <a:xfrm>
            <a:off x="5653088" y="5969001"/>
            <a:ext cx="1770062" cy="587375"/>
          </a:xfrm>
          <a:prstGeom prst="rect">
            <a:avLst/>
          </a:prstGeom>
          <a:pattFill prst="pct5">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81268" name="Text Box 21">
            <a:extLst>
              <a:ext uri="{FF2B5EF4-FFF2-40B4-BE49-F238E27FC236}">
                <a16:creationId xmlns:a16="http://schemas.microsoft.com/office/drawing/2014/main" id="{54CD36A3-2280-45C9-9FD2-022437BF9B14}"/>
              </a:ext>
            </a:extLst>
          </p:cNvPr>
          <p:cNvSpPr txBox="1">
            <a:spLocks noChangeArrowheads="1"/>
          </p:cNvSpPr>
          <p:nvPr/>
        </p:nvSpPr>
        <p:spPr bwMode="auto">
          <a:xfrm>
            <a:off x="4778375" y="1095375"/>
            <a:ext cx="234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ECT         ICT</a:t>
            </a:r>
          </a:p>
        </p:txBody>
      </p:sp>
      <p:sp>
        <p:nvSpPr>
          <p:cNvPr id="181269" name="Line 22">
            <a:extLst>
              <a:ext uri="{FF2B5EF4-FFF2-40B4-BE49-F238E27FC236}">
                <a16:creationId xmlns:a16="http://schemas.microsoft.com/office/drawing/2014/main" id="{BE9FE204-3231-452B-AF9B-199D4A2228CD}"/>
              </a:ext>
            </a:extLst>
          </p:cNvPr>
          <p:cNvSpPr>
            <a:spLocks noChangeShapeType="1"/>
          </p:cNvSpPr>
          <p:nvPr/>
        </p:nvSpPr>
        <p:spPr bwMode="auto">
          <a:xfrm>
            <a:off x="5645150" y="1135064"/>
            <a:ext cx="0" cy="4848225"/>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7" name="Rectangle 23" descr="10%">
            <a:extLst>
              <a:ext uri="{FF2B5EF4-FFF2-40B4-BE49-F238E27FC236}">
                <a16:creationId xmlns:a16="http://schemas.microsoft.com/office/drawing/2014/main" id="{07EECD59-6F0B-48FE-83AA-0A83839A7D99}"/>
              </a:ext>
            </a:extLst>
          </p:cNvPr>
          <p:cNvSpPr>
            <a:spLocks noChangeArrowheads="1"/>
          </p:cNvSpPr>
          <p:nvPr/>
        </p:nvSpPr>
        <p:spPr bwMode="auto">
          <a:xfrm>
            <a:off x="5283200" y="4362451"/>
            <a:ext cx="361950" cy="588963"/>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168" name="Rectangle 24">
            <a:extLst>
              <a:ext uri="{FF2B5EF4-FFF2-40B4-BE49-F238E27FC236}">
                <a16:creationId xmlns:a16="http://schemas.microsoft.com/office/drawing/2014/main" id="{463D25B0-8B2B-4546-BE2C-A0743506775D}"/>
              </a:ext>
            </a:extLst>
          </p:cNvPr>
          <p:cNvSpPr>
            <a:spLocks noChangeArrowheads="1"/>
          </p:cNvSpPr>
          <p:nvPr/>
        </p:nvSpPr>
        <p:spPr bwMode="auto">
          <a:xfrm>
            <a:off x="5653089" y="4364039"/>
            <a:ext cx="1889125" cy="587375"/>
          </a:xfrm>
          <a:prstGeom prst="rect">
            <a:avLst/>
          </a:prstGeom>
          <a:solidFill>
            <a:schemeClr val="bg1"/>
          </a:solid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81272" name="Text Box 25">
            <a:extLst>
              <a:ext uri="{FF2B5EF4-FFF2-40B4-BE49-F238E27FC236}">
                <a16:creationId xmlns:a16="http://schemas.microsoft.com/office/drawing/2014/main" id="{21213304-3058-47CB-BCF7-B12E18685ADA}"/>
              </a:ext>
            </a:extLst>
          </p:cNvPr>
          <p:cNvSpPr txBox="1">
            <a:spLocks noChangeArrowheads="1"/>
          </p:cNvSpPr>
          <p:nvPr/>
        </p:nvSpPr>
        <p:spPr bwMode="auto">
          <a:xfrm>
            <a:off x="7500939" y="1778001"/>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Výchozí stav</a:t>
            </a:r>
            <a:endParaRPr lang="cs-CZ" altLang="cs-CZ" sz="2400">
              <a:latin typeface="Times New Roman" panose="02020603050405020304" pitchFamily="18" charset="0"/>
            </a:endParaRPr>
          </a:p>
        </p:txBody>
      </p:sp>
      <p:sp>
        <p:nvSpPr>
          <p:cNvPr id="181273" name="Text Box 26">
            <a:extLst>
              <a:ext uri="{FF2B5EF4-FFF2-40B4-BE49-F238E27FC236}">
                <a16:creationId xmlns:a16="http://schemas.microsoft.com/office/drawing/2014/main" id="{9DAB306A-75AB-448E-8DCE-390F7978CDD9}"/>
              </a:ext>
            </a:extLst>
          </p:cNvPr>
          <p:cNvSpPr txBox="1">
            <a:spLocks noChangeArrowheads="1"/>
          </p:cNvSpPr>
          <p:nvPr/>
        </p:nvSpPr>
        <p:spPr bwMode="auto">
          <a:xfrm>
            <a:off x="7500939" y="2809876"/>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Začátek poruchy</a:t>
            </a:r>
            <a:endParaRPr lang="cs-CZ" altLang="cs-CZ" sz="2400">
              <a:latin typeface="Times New Roman" panose="02020603050405020304" pitchFamily="18" charset="0"/>
            </a:endParaRPr>
          </a:p>
        </p:txBody>
      </p:sp>
      <p:sp>
        <p:nvSpPr>
          <p:cNvPr id="134171" name="Text Box 27">
            <a:extLst>
              <a:ext uri="{FF2B5EF4-FFF2-40B4-BE49-F238E27FC236}">
                <a16:creationId xmlns:a16="http://schemas.microsoft.com/office/drawing/2014/main" id="{93CF5FC0-1CAE-4425-987C-FAECE2631653}"/>
              </a:ext>
            </a:extLst>
          </p:cNvPr>
          <p:cNvSpPr txBox="1">
            <a:spLocks noChangeArrowheads="1"/>
          </p:cNvSpPr>
          <p:nvPr/>
        </p:nvSpPr>
        <p:spPr bwMode="auto">
          <a:xfrm>
            <a:off x="7500939" y="3521076"/>
            <a:ext cx="29479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Osmotické ekvilibrium-zvýšení objemu ICT</a:t>
            </a:r>
            <a:endParaRPr lang="cs-CZ" altLang="cs-CZ" sz="2400">
              <a:latin typeface="Times New Roman" panose="02020603050405020304" pitchFamily="18" charset="0"/>
            </a:endParaRPr>
          </a:p>
        </p:txBody>
      </p:sp>
      <p:sp>
        <p:nvSpPr>
          <p:cNvPr id="134172" name="Text Box 28">
            <a:extLst>
              <a:ext uri="{FF2B5EF4-FFF2-40B4-BE49-F238E27FC236}">
                <a16:creationId xmlns:a16="http://schemas.microsoft.com/office/drawing/2014/main" id="{87834D98-F1AB-4EB0-96FC-D88BA4036943}"/>
              </a:ext>
            </a:extLst>
          </p:cNvPr>
          <p:cNvSpPr txBox="1">
            <a:spLocks noChangeArrowheads="1"/>
          </p:cNvSpPr>
          <p:nvPr/>
        </p:nvSpPr>
        <p:spPr bwMode="auto">
          <a:xfrm>
            <a:off x="7512050" y="4270376"/>
            <a:ext cx="29479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Kompenzační snížení osmolarity v ICT...</a:t>
            </a:r>
            <a:endParaRPr lang="cs-CZ" altLang="cs-CZ" sz="2400">
              <a:latin typeface="Times New Roman" panose="02020603050405020304" pitchFamily="18" charset="0"/>
            </a:endParaRPr>
          </a:p>
        </p:txBody>
      </p:sp>
      <p:sp>
        <p:nvSpPr>
          <p:cNvPr id="134173" name="Text Box 29">
            <a:extLst>
              <a:ext uri="{FF2B5EF4-FFF2-40B4-BE49-F238E27FC236}">
                <a16:creationId xmlns:a16="http://schemas.microsoft.com/office/drawing/2014/main" id="{9699E515-8392-430A-A09C-5309F0D80DA5}"/>
              </a:ext>
            </a:extLst>
          </p:cNvPr>
          <p:cNvSpPr txBox="1">
            <a:spLocks noChangeArrowheads="1"/>
          </p:cNvSpPr>
          <p:nvPr/>
        </p:nvSpPr>
        <p:spPr bwMode="auto">
          <a:xfrm>
            <a:off x="7500939" y="5083176"/>
            <a:ext cx="29479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…vede k přesunu vody z ICT...</a:t>
            </a:r>
            <a:endParaRPr lang="cs-CZ" altLang="cs-CZ" sz="2400">
              <a:latin typeface="Times New Roman" panose="02020603050405020304" pitchFamily="18" charset="0"/>
            </a:endParaRPr>
          </a:p>
        </p:txBody>
      </p:sp>
      <p:sp>
        <p:nvSpPr>
          <p:cNvPr id="134174" name="Text Box 30">
            <a:extLst>
              <a:ext uri="{FF2B5EF4-FFF2-40B4-BE49-F238E27FC236}">
                <a16:creationId xmlns:a16="http://schemas.microsoft.com/office/drawing/2014/main" id="{E94A644A-091E-4DA7-A8E6-C0170780892A}"/>
              </a:ext>
            </a:extLst>
          </p:cNvPr>
          <p:cNvSpPr txBox="1">
            <a:spLocks noChangeArrowheads="1"/>
          </p:cNvSpPr>
          <p:nvPr/>
        </p:nvSpPr>
        <p:spPr bwMode="auto">
          <a:xfrm>
            <a:off x="7500939" y="5811839"/>
            <a:ext cx="29479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…a ke korekci zvýšeného objemu ICT</a:t>
            </a:r>
            <a:endParaRPr lang="cs-CZ" altLang="cs-CZ" sz="2400">
              <a:latin typeface="Times New Roman" panose="02020603050405020304" pitchFamily="18" charset="0"/>
            </a:endParaRPr>
          </a:p>
        </p:txBody>
      </p:sp>
      <p:sp>
        <p:nvSpPr>
          <p:cNvPr id="181278" name="Text Box 31">
            <a:extLst>
              <a:ext uri="{FF2B5EF4-FFF2-40B4-BE49-F238E27FC236}">
                <a16:creationId xmlns:a16="http://schemas.microsoft.com/office/drawing/2014/main" id="{BBA87723-D181-488C-BC0E-44AD001F7BE1}"/>
              </a:ext>
            </a:extLst>
          </p:cNvPr>
          <p:cNvSpPr txBox="1">
            <a:spLocks noChangeArrowheads="1"/>
          </p:cNvSpPr>
          <p:nvPr/>
        </p:nvSpPr>
        <p:spPr bwMode="auto">
          <a:xfrm>
            <a:off x="3848100" y="3043238"/>
            <a:ext cx="590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H</a:t>
            </a:r>
            <a:r>
              <a:rPr lang="cs-CZ" altLang="cs-CZ" sz="1800" baseline="-25000">
                <a:latin typeface="Times New Roman" panose="02020603050405020304" pitchFamily="18" charset="0"/>
              </a:rPr>
              <a:t>2</a:t>
            </a:r>
            <a:r>
              <a:rPr lang="cs-CZ" altLang="cs-CZ" sz="1800">
                <a:latin typeface="Times New Roman" panose="02020603050405020304" pitchFamily="18" charset="0"/>
              </a:rPr>
              <a:t>O</a:t>
            </a:r>
            <a:endParaRPr lang="cs-CZ" altLang="cs-CZ" sz="2400">
              <a:latin typeface="Times New Roman" panose="02020603050405020304" pitchFamily="18" charset="0"/>
            </a:endParaRPr>
          </a:p>
        </p:txBody>
      </p:sp>
      <p:sp>
        <p:nvSpPr>
          <p:cNvPr id="181279" name="Line 32">
            <a:extLst>
              <a:ext uri="{FF2B5EF4-FFF2-40B4-BE49-F238E27FC236}">
                <a16:creationId xmlns:a16="http://schemas.microsoft.com/office/drawing/2014/main" id="{0FE55238-E306-4BCC-B3EB-DF160168A607}"/>
              </a:ext>
            </a:extLst>
          </p:cNvPr>
          <p:cNvSpPr>
            <a:spLocks noChangeShapeType="1"/>
          </p:cNvSpPr>
          <p:nvPr/>
        </p:nvSpPr>
        <p:spPr bwMode="auto">
          <a:xfrm>
            <a:off x="4394200" y="3221039"/>
            <a:ext cx="889000" cy="1587"/>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81280" name="Text Box 33">
            <a:extLst>
              <a:ext uri="{FF2B5EF4-FFF2-40B4-BE49-F238E27FC236}">
                <a16:creationId xmlns:a16="http://schemas.microsoft.com/office/drawing/2014/main" id="{67419730-442B-47DF-B5BA-8644DADB354D}"/>
              </a:ext>
            </a:extLst>
          </p:cNvPr>
          <p:cNvSpPr txBox="1">
            <a:spLocks noChangeArrowheads="1"/>
          </p:cNvSpPr>
          <p:nvPr/>
        </p:nvSpPr>
        <p:spPr bwMode="auto">
          <a:xfrm>
            <a:off x="3308351" y="2617788"/>
            <a:ext cx="1382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Soluty</a:t>
            </a:r>
          </a:p>
        </p:txBody>
      </p:sp>
      <p:sp>
        <p:nvSpPr>
          <p:cNvPr id="181281" name="Line 34">
            <a:extLst>
              <a:ext uri="{FF2B5EF4-FFF2-40B4-BE49-F238E27FC236}">
                <a16:creationId xmlns:a16="http://schemas.microsoft.com/office/drawing/2014/main" id="{6397428F-8D98-4FEA-80E7-0A7F121814D7}"/>
              </a:ext>
            </a:extLst>
          </p:cNvPr>
          <p:cNvSpPr>
            <a:spLocks noChangeShapeType="1"/>
          </p:cNvSpPr>
          <p:nvPr/>
        </p:nvSpPr>
        <p:spPr bwMode="auto">
          <a:xfrm>
            <a:off x="4406901" y="2854325"/>
            <a:ext cx="866775" cy="1588"/>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5" name="Levá složená závorka 34">
            <a:extLst>
              <a:ext uri="{FF2B5EF4-FFF2-40B4-BE49-F238E27FC236}">
                <a16:creationId xmlns:a16="http://schemas.microsoft.com/office/drawing/2014/main" id="{26030537-48BD-4CD4-B8F5-0B8846AF6BC5}"/>
              </a:ext>
            </a:extLst>
          </p:cNvPr>
          <p:cNvSpPr/>
          <p:nvPr/>
        </p:nvSpPr>
        <p:spPr>
          <a:xfrm>
            <a:off x="4008438" y="4365625"/>
            <a:ext cx="863600" cy="2159000"/>
          </a:xfrm>
          <a:prstGeom prst="leftBrace">
            <a:avLst/>
          </a:prstGeom>
          <a:ln w="38100"/>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6" name="TextovéPole 35">
            <a:extLst>
              <a:ext uri="{FF2B5EF4-FFF2-40B4-BE49-F238E27FC236}">
                <a16:creationId xmlns:a16="http://schemas.microsoft.com/office/drawing/2014/main" id="{A551864B-EF1C-4D5F-AF91-92509D94AEF1}"/>
              </a:ext>
            </a:extLst>
          </p:cNvPr>
          <p:cNvSpPr txBox="1">
            <a:spLocks noChangeArrowheads="1"/>
          </p:cNvSpPr>
          <p:nvPr/>
        </p:nvSpPr>
        <p:spPr bwMode="auto">
          <a:xfrm>
            <a:off x="1774826" y="4724401"/>
            <a:ext cx="2233613"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a:t>K adaptačním změnám dochází hlavně v mozkových buňkách</a:t>
            </a:r>
          </a:p>
        </p:txBody>
      </p:sp>
      <p:sp>
        <p:nvSpPr>
          <p:cNvPr id="37" name="Šipka doprava 36">
            <a:extLst>
              <a:ext uri="{FF2B5EF4-FFF2-40B4-BE49-F238E27FC236}">
                <a16:creationId xmlns:a16="http://schemas.microsoft.com/office/drawing/2014/main" id="{1C2CFA10-13EB-4200-9225-A11D6FBDE5B3}"/>
              </a:ext>
            </a:extLst>
          </p:cNvPr>
          <p:cNvSpPr/>
          <p:nvPr/>
        </p:nvSpPr>
        <p:spPr>
          <a:xfrm flipH="1">
            <a:off x="6959601" y="1125538"/>
            <a:ext cx="720725" cy="431800"/>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endParaRPr lang="cs-CZ"/>
          </a:p>
        </p:txBody>
      </p:sp>
      <p:sp>
        <p:nvSpPr>
          <p:cNvPr id="38" name="TextovéPole 37">
            <a:extLst>
              <a:ext uri="{FF2B5EF4-FFF2-40B4-BE49-F238E27FC236}">
                <a16:creationId xmlns:a16="http://schemas.microsoft.com/office/drawing/2014/main" id="{534868E8-5A5F-4C03-9210-C94985422D72}"/>
              </a:ext>
            </a:extLst>
          </p:cNvPr>
          <p:cNvSpPr txBox="1"/>
          <p:nvPr/>
        </p:nvSpPr>
        <p:spPr>
          <a:xfrm>
            <a:off x="7608889" y="915988"/>
            <a:ext cx="3024187" cy="2031325"/>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eaLnBrk="1" hangingPunct="1">
              <a:buFont typeface="Arial" pitchFamily="34" charset="0"/>
              <a:buChar char="•"/>
              <a:defRPr/>
            </a:pPr>
            <a:r>
              <a:rPr lang="cs-CZ" dirty="0"/>
              <a:t> Ztráty solí (pocení, průjmy, osmotická diuréza…) hrazené pouze pitím vody</a:t>
            </a:r>
          </a:p>
          <a:p>
            <a:pPr eaLnBrk="1" hangingPunct="1">
              <a:buFont typeface="Arial" pitchFamily="34" charset="0"/>
              <a:buChar char="•"/>
              <a:defRPr/>
            </a:pPr>
            <a:r>
              <a:rPr lang="cs-CZ" dirty="0"/>
              <a:t> nedostatek </a:t>
            </a:r>
            <a:r>
              <a:rPr lang="cs-CZ" dirty="0" err="1"/>
              <a:t>mineralokortikoidů</a:t>
            </a:r>
            <a:endParaRPr lang="cs-CZ" dirty="0"/>
          </a:p>
          <a:p>
            <a:pPr eaLnBrk="1" hangingPunct="1">
              <a:buFont typeface="Arial" pitchFamily="34" charset="0"/>
              <a:buChar char="•"/>
              <a:defRPr/>
            </a:pPr>
            <a:r>
              <a:rPr lang="cs-CZ" dirty="0"/>
              <a:t> nefritis se ztrátou soli</a:t>
            </a:r>
          </a:p>
          <a:p>
            <a:pPr eaLnBrk="1" hangingPunct="1">
              <a:buFont typeface="Arial" pitchFamily="34" charset="0"/>
              <a:buChar char="•"/>
              <a:defRPr/>
            </a:pPr>
            <a:r>
              <a:rPr lang="cs-CZ" dirty="0"/>
              <a:t> předávkování </a:t>
            </a:r>
            <a:r>
              <a:rPr lang="cs-CZ" dirty="0" err="1"/>
              <a:t>furosemidem</a:t>
            </a:r>
            <a:endParaRPr lang="cs-CZ"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checkerboard(across)">
                                      <p:cBhvr>
                                        <p:cTn id="7" dur="500"/>
                                        <p:tgtEl>
                                          <p:spTgt spid="38"/>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checkerboard(across)">
                                      <p:cBhvr>
                                        <p:cTn id="10" dur="500"/>
                                        <p:tgtEl>
                                          <p:spTgt spid="3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134154"/>
                                        </p:tgtEl>
                                        <p:attrNameLst>
                                          <p:attrName>style.visibility</p:attrName>
                                        </p:attrNameLst>
                                      </p:cBhvr>
                                      <p:to>
                                        <p:strVal val="visible"/>
                                      </p:to>
                                    </p:set>
                                    <p:animEffect transition="in" filter="checkerboard(across)">
                                      <p:cBhvr>
                                        <p:cTn id="15" dur="500"/>
                                        <p:tgtEl>
                                          <p:spTgt spid="134154"/>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134155"/>
                                        </p:tgtEl>
                                        <p:attrNameLst>
                                          <p:attrName>style.visibility</p:attrName>
                                        </p:attrNameLst>
                                      </p:cBhvr>
                                      <p:to>
                                        <p:strVal val="visible"/>
                                      </p:to>
                                    </p:set>
                                    <p:animEffect transition="in" filter="checkerboard(across)">
                                      <p:cBhvr>
                                        <p:cTn id="18" dur="500"/>
                                        <p:tgtEl>
                                          <p:spTgt spid="134155"/>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134171"/>
                                        </p:tgtEl>
                                        <p:attrNameLst>
                                          <p:attrName>style.visibility</p:attrName>
                                        </p:attrNameLst>
                                      </p:cBhvr>
                                      <p:to>
                                        <p:strVal val="visible"/>
                                      </p:to>
                                    </p:set>
                                    <p:animEffect transition="in" filter="checkerboard(across)">
                                      <p:cBhvr>
                                        <p:cTn id="21" dur="500"/>
                                        <p:tgtEl>
                                          <p:spTgt spid="13417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134167"/>
                                        </p:tgtEl>
                                        <p:attrNameLst>
                                          <p:attrName>style.visibility</p:attrName>
                                        </p:attrNameLst>
                                      </p:cBhvr>
                                      <p:to>
                                        <p:strVal val="visible"/>
                                      </p:to>
                                    </p:set>
                                    <p:animEffect transition="in" filter="checkerboard(across)">
                                      <p:cBhvr>
                                        <p:cTn id="26" dur="500"/>
                                        <p:tgtEl>
                                          <p:spTgt spid="134167"/>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134168"/>
                                        </p:tgtEl>
                                        <p:attrNameLst>
                                          <p:attrName>style.visibility</p:attrName>
                                        </p:attrNameLst>
                                      </p:cBhvr>
                                      <p:to>
                                        <p:strVal val="visible"/>
                                      </p:to>
                                    </p:set>
                                    <p:animEffect transition="in" filter="checkerboard(across)">
                                      <p:cBhvr>
                                        <p:cTn id="29" dur="500"/>
                                        <p:tgtEl>
                                          <p:spTgt spid="134168"/>
                                        </p:tgtEl>
                                      </p:cBhvr>
                                    </p:animEffect>
                                  </p:childTnLst>
                                </p:cTn>
                              </p:par>
                              <p:par>
                                <p:cTn id="30" presetID="5" presetClass="entr" presetSubtype="10" fill="hold" grpId="0" nodeType="withEffect">
                                  <p:stCondLst>
                                    <p:cond delay="0"/>
                                  </p:stCondLst>
                                  <p:childTnLst>
                                    <p:set>
                                      <p:cBhvr>
                                        <p:cTn id="31" dur="1" fill="hold">
                                          <p:stCondLst>
                                            <p:cond delay="0"/>
                                          </p:stCondLst>
                                        </p:cTn>
                                        <p:tgtEl>
                                          <p:spTgt spid="134172"/>
                                        </p:tgtEl>
                                        <p:attrNameLst>
                                          <p:attrName>style.visibility</p:attrName>
                                        </p:attrNameLst>
                                      </p:cBhvr>
                                      <p:to>
                                        <p:strVal val="visible"/>
                                      </p:to>
                                    </p:set>
                                    <p:animEffect transition="in" filter="checkerboard(across)">
                                      <p:cBhvr>
                                        <p:cTn id="32" dur="500"/>
                                        <p:tgtEl>
                                          <p:spTgt spid="13417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34161"/>
                                        </p:tgtEl>
                                        <p:attrNameLst>
                                          <p:attrName>style.visibility</p:attrName>
                                        </p:attrNameLst>
                                      </p:cBhvr>
                                      <p:to>
                                        <p:strVal val="visible"/>
                                      </p:to>
                                    </p:set>
                                    <p:animEffect transition="in" filter="checkerboard(across)">
                                      <p:cBhvr>
                                        <p:cTn id="37" dur="500"/>
                                        <p:tgtEl>
                                          <p:spTgt spid="134161"/>
                                        </p:tgtEl>
                                      </p:cBhvr>
                                    </p:animEffect>
                                  </p:childTnLst>
                                </p:cTn>
                              </p:par>
                              <p:par>
                                <p:cTn id="38" presetID="5" presetClass="entr" presetSubtype="10" fill="hold" nodeType="withEffect">
                                  <p:stCondLst>
                                    <p:cond delay="0"/>
                                  </p:stCondLst>
                                  <p:childTnLst>
                                    <p:set>
                                      <p:cBhvr>
                                        <p:cTn id="39" dur="1" fill="hold">
                                          <p:stCondLst>
                                            <p:cond delay="0"/>
                                          </p:stCondLst>
                                        </p:cTn>
                                        <p:tgtEl>
                                          <p:spTgt spid="134160"/>
                                        </p:tgtEl>
                                        <p:attrNameLst>
                                          <p:attrName>style.visibility</p:attrName>
                                        </p:attrNameLst>
                                      </p:cBhvr>
                                      <p:to>
                                        <p:strVal val="visible"/>
                                      </p:to>
                                    </p:set>
                                    <p:animEffect transition="in" filter="checkerboard(across)">
                                      <p:cBhvr>
                                        <p:cTn id="40" dur="500"/>
                                        <p:tgtEl>
                                          <p:spTgt spid="134160"/>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134158"/>
                                        </p:tgtEl>
                                        <p:attrNameLst>
                                          <p:attrName>style.visibility</p:attrName>
                                        </p:attrNameLst>
                                      </p:cBhvr>
                                      <p:to>
                                        <p:strVal val="visible"/>
                                      </p:to>
                                    </p:set>
                                    <p:animEffect transition="in" filter="checkerboard(across)">
                                      <p:cBhvr>
                                        <p:cTn id="43" dur="500"/>
                                        <p:tgtEl>
                                          <p:spTgt spid="134158"/>
                                        </p:tgtEl>
                                      </p:cBhvr>
                                    </p:animEffect>
                                  </p:childTnLst>
                                </p:cTn>
                              </p:par>
                              <p:par>
                                <p:cTn id="44" presetID="5" presetClass="entr" presetSubtype="10" fill="hold" grpId="0" nodeType="withEffect">
                                  <p:stCondLst>
                                    <p:cond delay="0"/>
                                  </p:stCondLst>
                                  <p:childTnLst>
                                    <p:set>
                                      <p:cBhvr>
                                        <p:cTn id="45" dur="1" fill="hold">
                                          <p:stCondLst>
                                            <p:cond delay="0"/>
                                          </p:stCondLst>
                                        </p:cTn>
                                        <p:tgtEl>
                                          <p:spTgt spid="134159"/>
                                        </p:tgtEl>
                                        <p:attrNameLst>
                                          <p:attrName>style.visibility</p:attrName>
                                        </p:attrNameLst>
                                      </p:cBhvr>
                                      <p:to>
                                        <p:strVal val="visible"/>
                                      </p:to>
                                    </p:set>
                                    <p:animEffect transition="in" filter="checkerboard(across)">
                                      <p:cBhvr>
                                        <p:cTn id="46" dur="500"/>
                                        <p:tgtEl>
                                          <p:spTgt spid="134159"/>
                                        </p:tgtEl>
                                      </p:cBhvr>
                                    </p:animEffect>
                                  </p:childTnLst>
                                </p:cTn>
                              </p:par>
                              <p:par>
                                <p:cTn id="47" presetID="5" presetClass="entr" presetSubtype="10" fill="hold" grpId="0" nodeType="withEffect">
                                  <p:stCondLst>
                                    <p:cond delay="0"/>
                                  </p:stCondLst>
                                  <p:childTnLst>
                                    <p:set>
                                      <p:cBhvr>
                                        <p:cTn id="48" dur="1" fill="hold">
                                          <p:stCondLst>
                                            <p:cond delay="0"/>
                                          </p:stCondLst>
                                        </p:cTn>
                                        <p:tgtEl>
                                          <p:spTgt spid="134173"/>
                                        </p:tgtEl>
                                        <p:attrNameLst>
                                          <p:attrName>style.visibility</p:attrName>
                                        </p:attrNameLst>
                                      </p:cBhvr>
                                      <p:to>
                                        <p:strVal val="visible"/>
                                      </p:to>
                                    </p:set>
                                    <p:animEffect transition="in" filter="checkerboard(across)">
                                      <p:cBhvr>
                                        <p:cTn id="49" dur="500"/>
                                        <p:tgtEl>
                                          <p:spTgt spid="134173"/>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 presetClass="entr" presetSubtype="10" fill="hold" grpId="0" nodeType="clickEffect">
                                  <p:stCondLst>
                                    <p:cond delay="0"/>
                                  </p:stCondLst>
                                  <p:childTnLst>
                                    <p:set>
                                      <p:cBhvr>
                                        <p:cTn id="53" dur="1" fill="hold">
                                          <p:stCondLst>
                                            <p:cond delay="0"/>
                                          </p:stCondLst>
                                        </p:cTn>
                                        <p:tgtEl>
                                          <p:spTgt spid="134174"/>
                                        </p:tgtEl>
                                        <p:attrNameLst>
                                          <p:attrName>style.visibility</p:attrName>
                                        </p:attrNameLst>
                                      </p:cBhvr>
                                      <p:to>
                                        <p:strVal val="visible"/>
                                      </p:to>
                                    </p:set>
                                    <p:animEffect transition="in" filter="checkerboard(across)">
                                      <p:cBhvr>
                                        <p:cTn id="54" dur="500"/>
                                        <p:tgtEl>
                                          <p:spTgt spid="134174"/>
                                        </p:tgtEl>
                                      </p:cBhvr>
                                    </p:animEffect>
                                  </p:childTnLst>
                                </p:cTn>
                              </p:par>
                              <p:par>
                                <p:cTn id="55" presetID="5" presetClass="entr" presetSubtype="10" fill="hold" grpId="0" nodeType="withEffect">
                                  <p:stCondLst>
                                    <p:cond delay="0"/>
                                  </p:stCondLst>
                                  <p:childTnLst>
                                    <p:set>
                                      <p:cBhvr>
                                        <p:cTn id="56" dur="1" fill="hold">
                                          <p:stCondLst>
                                            <p:cond delay="0"/>
                                          </p:stCondLst>
                                        </p:cTn>
                                        <p:tgtEl>
                                          <p:spTgt spid="134164"/>
                                        </p:tgtEl>
                                        <p:attrNameLst>
                                          <p:attrName>style.visibility</p:attrName>
                                        </p:attrNameLst>
                                      </p:cBhvr>
                                      <p:to>
                                        <p:strVal val="visible"/>
                                      </p:to>
                                    </p:set>
                                    <p:animEffect transition="in" filter="checkerboard(across)">
                                      <p:cBhvr>
                                        <p:cTn id="57" dur="500"/>
                                        <p:tgtEl>
                                          <p:spTgt spid="134164"/>
                                        </p:tgtEl>
                                      </p:cBhvr>
                                    </p:animEffect>
                                  </p:childTnLst>
                                </p:cTn>
                              </p:par>
                              <p:par>
                                <p:cTn id="58" presetID="5" presetClass="entr" presetSubtype="10" fill="hold" grpId="0" nodeType="withEffect">
                                  <p:stCondLst>
                                    <p:cond delay="0"/>
                                  </p:stCondLst>
                                  <p:childTnLst>
                                    <p:set>
                                      <p:cBhvr>
                                        <p:cTn id="59" dur="1" fill="hold">
                                          <p:stCondLst>
                                            <p:cond delay="0"/>
                                          </p:stCondLst>
                                        </p:cTn>
                                        <p:tgtEl>
                                          <p:spTgt spid="134163"/>
                                        </p:tgtEl>
                                        <p:attrNameLst>
                                          <p:attrName>style.visibility</p:attrName>
                                        </p:attrNameLst>
                                      </p:cBhvr>
                                      <p:to>
                                        <p:strVal val="visible"/>
                                      </p:to>
                                    </p:set>
                                    <p:animEffect transition="in" filter="checkerboard(across)">
                                      <p:cBhvr>
                                        <p:cTn id="60" dur="500"/>
                                        <p:tgtEl>
                                          <p:spTgt spid="13416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 presetClass="entr" presetSubtype="1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checkerboard(across)">
                                      <p:cBhvr>
                                        <p:cTn id="65" dur="500"/>
                                        <p:tgtEl>
                                          <p:spTgt spid="35"/>
                                        </p:tgtEl>
                                      </p:cBhvr>
                                    </p:animEffect>
                                  </p:childTnLst>
                                </p:cTn>
                              </p:par>
                              <p:par>
                                <p:cTn id="66" presetID="5" presetClass="entr" presetSubtype="10" fill="hold" grpId="0" nodeType="withEffect">
                                  <p:stCondLst>
                                    <p:cond delay="0"/>
                                  </p:stCondLst>
                                  <p:childTnLst>
                                    <p:set>
                                      <p:cBhvr>
                                        <p:cTn id="67" dur="1" fill="hold">
                                          <p:stCondLst>
                                            <p:cond delay="0"/>
                                          </p:stCondLst>
                                        </p:cTn>
                                        <p:tgtEl>
                                          <p:spTgt spid="36"/>
                                        </p:tgtEl>
                                        <p:attrNameLst>
                                          <p:attrName>style.visibility</p:attrName>
                                        </p:attrNameLst>
                                      </p:cBhvr>
                                      <p:to>
                                        <p:strVal val="visible"/>
                                      </p:to>
                                    </p:set>
                                    <p:animEffect transition="in" filter="checkerboard(across)">
                                      <p:cBhvr>
                                        <p:cTn id="6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54" grpId="0" animBg="1"/>
      <p:bldP spid="134155" grpId="0" animBg="1"/>
      <p:bldP spid="134158" grpId="0" animBg="1"/>
      <p:bldP spid="134159" grpId="0" animBg="1"/>
      <p:bldP spid="134161" grpId="0"/>
      <p:bldP spid="134163" grpId="0" animBg="1"/>
      <p:bldP spid="134164" grpId="0" animBg="1"/>
      <p:bldP spid="134167" grpId="0" animBg="1"/>
      <p:bldP spid="134168" grpId="0" animBg="1"/>
      <p:bldP spid="134171" grpId="0"/>
      <p:bldP spid="134172" grpId="0"/>
      <p:bldP spid="134173" grpId="0"/>
      <p:bldP spid="134174" grpId="0"/>
      <p:bldP spid="35" grpId="0" animBg="1"/>
      <p:bldP spid="36" grpId="0"/>
      <p:bldP spid="37" grpId="0" animBg="1"/>
      <p:bldP spid="3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4">
            <a:extLst>
              <a:ext uri="{FF2B5EF4-FFF2-40B4-BE49-F238E27FC236}">
                <a16:creationId xmlns:a16="http://schemas.microsoft.com/office/drawing/2014/main" id="{2E598CAB-8166-4A41-9196-6DD6C52844F3}"/>
              </a:ext>
            </a:extLst>
          </p:cNvPr>
          <p:cNvSpPr txBox="1">
            <a:spLocks/>
          </p:cNvSpPr>
          <p:nvPr/>
        </p:nvSpPr>
        <p:spPr>
          <a:xfrm>
            <a:off x="4909322" y="5092171"/>
            <a:ext cx="8229600" cy="1143000"/>
          </a:xfrm>
          <a:prstGeom prst="rect">
            <a:avLst/>
          </a:prstGeom>
        </p:spPr>
        <p:txBody>
          <a:bodyPr lIns="0" rIns="0" bIns="0" anchor="b">
            <a:normAutofit/>
          </a:bodyPr>
          <a:lstStyle/>
          <a:p>
            <a:pPr>
              <a:defRPr/>
            </a:pPr>
            <a:r>
              <a:rPr lang="cs-CZ" sz="3200" dirty="0">
                <a:solidFill>
                  <a:schemeClr val="tx2"/>
                </a:solidFill>
                <a:latin typeface="+mj-lt"/>
                <a:ea typeface="+mj-ea"/>
                <a:cs typeface="+mj-cs"/>
              </a:rPr>
              <a:t>email: </a:t>
            </a:r>
            <a:r>
              <a:rPr lang="cs-CZ" sz="3200" dirty="0">
                <a:solidFill>
                  <a:schemeClr val="tx2"/>
                </a:solidFill>
                <a:latin typeface="+mj-lt"/>
                <a:ea typeface="+mj-ea"/>
                <a:cs typeface="+mj-cs"/>
                <a:hlinkClick r:id="rId3"/>
              </a:rPr>
              <a:t>kofranek@gmail.com</a:t>
            </a:r>
            <a:endParaRPr lang="cs-CZ" sz="3200" dirty="0">
              <a:solidFill>
                <a:schemeClr val="tx2"/>
              </a:solidFill>
              <a:latin typeface="+mj-lt"/>
              <a:ea typeface="+mj-ea"/>
              <a:cs typeface="+mj-cs"/>
            </a:endParaRPr>
          </a:p>
          <a:p>
            <a:pPr>
              <a:defRPr/>
            </a:pPr>
            <a:r>
              <a:rPr lang="cs-CZ" sz="3200" dirty="0">
                <a:solidFill>
                  <a:schemeClr val="tx2"/>
                </a:solidFill>
                <a:latin typeface="+mj-lt"/>
                <a:ea typeface="+mj-ea"/>
                <a:cs typeface="+mj-cs"/>
              </a:rPr>
              <a:t>Skype </a:t>
            </a:r>
            <a:r>
              <a:rPr lang="cs-CZ" sz="3200" dirty="0" err="1">
                <a:solidFill>
                  <a:schemeClr val="tx2"/>
                </a:solidFill>
                <a:latin typeface="+mj-lt"/>
                <a:ea typeface="+mj-ea"/>
                <a:cs typeface="+mj-cs"/>
              </a:rPr>
              <a:t>name</a:t>
            </a:r>
            <a:r>
              <a:rPr lang="cs-CZ" sz="3200" dirty="0">
                <a:solidFill>
                  <a:schemeClr val="tx2"/>
                </a:solidFill>
                <a:latin typeface="+mj-lt"/>
                <a:ea typeface="+mj-ea"/>
                <a:cs typeface="+mj-cs"/>
              </a:rPr>
              <a:t>: </a:t>
            </a:r>
            <a:r>
              <a:rPr lang="cs-CZ" sz="3200" dirty="0" err="1">
                <a:solidFill>
                  <a:schemeClr val="tx2"/>
                </a:solidFill>
                <a:latin typeface="+mj-lt"/>
                <a:ea typeface="+mj-ea"/>
                <a:cs typeface="+mj-cs"/>
              </a:rPr>
              <a:t>kofranek</a:t>
            </a:r>
            <a:endParaRPr lang="en-US" sz="3200" dirty="0">
              <a:solidFill>
                <a:schemeClr val="tx2"/>
              </a:solidFill>
              <a:latin typeface="+mj-lt"/>
              <a:ea typeface="+mj-ea"/>
              <a:cs typeface="+mj-cs"/>
            </a:endParaRPr>
          </a:p>
        </p:txBody>
      </p:sp>
      <p:pic>
        <p:nvPicPr>
          <p:cNvPr id="3" name="Picture 2" descr="http://temiville.files.wordpress.com/2011/10/bow.jpg">
            <a:extLst>
              <a:ext uri="{FF2B5EF4-FFF2-40B4-BE49-F238E27FC236}">
                <a16:creationId xmlns:a16="http://schemas.microsoft.com/office/drawing/2014/main" id="{18A05A2F-C07E-4968-9FDA-3620DF96A3A5}"/>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178329" y="1256038"/>
            <a:ext cx="2441707" cy="2441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Nadpis 4">
            <a:extLst>
              <a:ext uri="{FF2B5EF4-FFF2-40B4-BE49-F238E27FC236}">
                <a16:creationId xmlns:a16="http://schemas.microsoft.com/office/drawing/2014/main" id="{79E27A32-E45F-46F7-AE87-ECAB029F9B4C}"/>
              </a:ext>
            </a:extLst>
          </p:cNvPr>
          <p:cNvSpPr txBox="1">
            <a:spLocks/>
          </p:cNvSpPr>
          <p:nvPr/>
        </p:nvSpPr>
        <p:spPr>
          <a:xfrm>
            <a:off x="197124" y="1302341"/>
            <a:ext cx="7633096" cy="92697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cs-CZ" dirty="0"/>
              <a:t>Děkuji za pozornost</a:t>
            </a:r>
            <a:endParaRPr lang="en-US" dirty="0"/>
          </a:p>
        </p:txBody>
      </p:sp>
      <p:sp>
        <p:nvSpPr>
          <p:cNvPr id="5" name="TextovéPole 4">
            <a:extLst>
              <a:ext uri="{FF2B5EF4-FFF2-40B4-BE49-F238E27FC236}">
                <a16:creationId xmlns:a16="http://schemas.microsoft.com/office/drawing/2014/main" id="{B6396F42-CFFD-41C5-80CD-61191FE83923}"/>
              </a:ext>
            </a:extLst>
          </p:cNvPr>
          <p:cNvSpPr txBox="1"/>
          <p:nvPr/>
        </p:nvSpPr>
        <p:spPr>
          <a:xfrm>
            <a:off x="3628453" y="4464553"/>
            <a:ext cx="3170996" cy="523220"/>
          </a:xfrm>
          <a:prstGeom prst="rect">
            <a:avLst/>
          </a:prstGeom>
          <a:noFill/>
        </p:spPr>
        <p:txBody>
          <a:bodyPr wrap="none" rtlCol="0">
            <a:spAutoFit/>
          </a:bodyPr>
          <a:lstStyle/>
          <a:p>
            <a:r>
              <a:rPr lang="cs-CZ" sz="2800" dirty="0"/>
              <a:t>Dotazy a konzultace:</a:t>
            </a:r>
            <a:endParaRPr lang="en-US" sz="2800" dirty="0"/>
          </a:p>
        </p:txBody>
      </p:sp>
    </p:spTree>
    <p:extLst>
      <p:ext uri="{BB962C8B-B14F-4D97-AF65-F5344CB8AC3E}">
        <p14:creationId xmlns:p14="http://schemas.microsoft.com/office/powerpoint/2010/main" val="148242820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a:extLst>
              <a:ext uri="{FF2B5EF4-FFF2-40B4-BE49-F238E27FC236}">
                <a16:creationId xmlns:a16="http://schemas.microsoft.com/office/drawing/2014/main" id="{DEF4C9CA-53A7-4F9B-9E40-C57E484D70AB}"/>
              </a:ext>
            </a:extLst>
          </p:cNvPr>
          <p:cNvSpPr txBox="1">
            <a:spLocks noChangeArrowheads="1"/>
          </p:cNvSpPr>
          <p:nvPr/>
        </p:nvSpPr>
        <p:spPr bwMode="auto">
          <a:xfrm>
            <a:off x="2474913" y="2874963"/>
            <a:ext cx="2089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a:latin typeface="Times New Roman" panose="02020603050405020304" pitchFamily="18" charset="0"/>
              </a:rPr>
              <a:t>1932 Walter Cannon</a:t>
            </a:r>
          </a:p>
        </p:txBody>
      </p:sp>
      <p:sp>
        <p:nvSpPr>
          <p:cNvPr id="57347" name="Text Box 3">
            <a:extLst>
              <a:ext uri="{FF2B5EF4-FFF2-40B4-BE49-F238E27FC236}">
                <a16:creationId xmlns:a16="http://schemas.microsoft.com/office/drawing/2014/main" id="{7E55F174-2153-449A-8394-756BC50F0AAD}"/>
              </a:ext>
            </a:extLst>
          </p:cNvPr>
          <p:cNvSpPr txBox="1">
            <a:spLocks noChangeArrowheads="1"/>
          </p:cNvSpPr>
          <p:nvPr/>
        </p:nvSpPr>
        <p:spPr bwMode="auto">
          <a:xfrm>
            <a:off x="6003925" y="1885951"/>
            <a:ext cx="4052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organismu</a:t>
            </a:r>
          </a:p>
        </p:txBody>
      </p:sp>
      <p:pic>
        <p:nvPicPr>
          <p:cNvPr id="57348" name="Picture 4" descr="j0182837">
            <a:extLst>
              <a:ext uri="{FF2B5EF4-FFF2-40B4-BE49-F238E27FC236}">
                <a16:creationId xmlns:a16="http://schemas.microsoft.com/office/drawing/2014/main" id="{8312DDD1-986D-42C2-A37A-0C88671D01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2401" y="3141663"/>
            <a:ext cx="4233863" cy="277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9" name="Text Box 5">
            <a:extLst>
              <a:ext uri="{FF2B5EF4-FFF2-40B4-BE49-F238E27FC236}">
                <a16:creationId xmlns:a16="http://schemas.microsoft.com/office/drawing/2014/main" id="{04B34293-D338-44C4-A3AD-B9889E6ED576}"/>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buněk</a:t>
            </a:r>
          </a:p>
        </p:txBody>
      </p:sp>
      <p:sp>
        <p:nvSpPr>
          <p:cNvPr id="57350" name="Line 6">
            <a:extLst>
              <a:ext uri="{FF2B5EF4-FFF2-40B4-BE49-F238E27FC236}">
                <a16:creationId xmlns:a16="http://schemas.microsoft.com/office/drawing/2014/main" id="{54A607AB-BE19-444C-AF49-99EA96034B10}"/>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7351" name="Text Box 7">
            <a:extLst>
              <a:ext uri="{FF2B5EF4-FFF2-40B4-BE49-F238E27FC236}">
                <a16:creationId xmlns:a16="http://schemas.microsoft.com/office/drawing/2014/main" id="{9286377D-9610-4DB6-8BD7-B27DEBD851D1}"/>
              </a:ext>
            </a:extLst>
          </p:cNvPr>
          <p:cNvSpPr txBox="1">
            <a:spLocks noChangeArrowheads="1"/>
          </p:cNvSpPr>
          <p:nvPr/>
        </p:nvSpPr>
        <p:spPr bwMode="auto">
          <a:xfrm>
            <a:off x="5303838" y="6092826"/>
            <a:ext cx="301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a:latin typeface="Times New Roman" panose="02020603050405020304" pitchFamily="18" charset="0"/>
              </a:rPr>
              <a:t>= vnitřní prostředí</a:t>
            </a:r>
          </a:p>
        </p:txBody>
      </p:sp>
      <p:sp>
        <p:nvSpPr>
          <p:cNvPr id="57352" name="Text Box 8">
            <a:extLst>
              <a:ext uri="{FF2B5EF4-FFF2-40B4-BE49-F238E27FC236}">
                <a16:creationId xmlns:a16="http://schemas.microsoft.com/office/drawing/2014/main" id="{56453AD6-7FB8-4AA5-9122-DA1D96437F45}"/>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Jeho </a:t>
            </a:r>
            <a:r>
              <a:rPr lang="cs-CZ" altLang="en-US" sz="2800" b="1">
                <a:latin typeface="Times New Roman" panose="02020603050405020304" pitchFamily="18" charset="0"/>
              </a:rPr>
              <a:t>vlastnosti </a:t>
            </a:r>
          </a:p>
          <a:p>
            <a:pPr eaLnBrk="1" hangingPunct="1"/>
            <a:r>
              <a:rPr lang="cs-CZ" altLang="en-US" sz="2800">
                <a:latin typeface="Times New Roman" panose="02020603050405020304" pitchFamily="18" charset="0"/>
              </a:rPr>
              <a:t>musí umožňovat optimální činnost buněčných struktur</a:t>
            </a:r>
          </a:p>
        </p:txBody>
      </p:sp>
      <p:sp>
        <p:nvSpPr>
          <p:cNvPr id="57353" name="AutoShape 9">
            <a:extLst>
              <a:ext uri="{FF2B5EF4-FFF2-40B4-BE49-F238E27FC236}">
                <a16:creationId xmlns:a16="http://schemas.microsoft.com/office/drawing/2014/main" id="{3649A90C-5FE8-479A-A17F-E683E83E1FB1}"/>
              </a:ext>
            </a:extLst>
          </p:cNvPr>
          <p:cNvSpPr>
            <a:spLocks noChangeArrowheads="1"/>
          </p:cNvSpPr>
          <p:nvPr/>
        </p:nvSpPr>
        <p:spPr bwMode="auto">
          <a:xfrm>
            <a:off x="4691064" y="2493964"/>
            <a:ext cx="5976937" cy="1870075"/>
          </a:xfrm>
          <a:prstGeom prst="wedgeEllipseCallout">
            <a:avLst>
              <a:gd name="adj1" fmla="val -56773"/>
              <a:gd name="adj2" fmla="val 54755"/>
            </a:avLst>
          </a:prstGeom>
          <a:solidFill>
            <a:schemeClr val="accent1"/>
          </a:solidFill>
          <a:ln w="9525">
            <a:solidFill>
              <a:schemeClr val="tx1"/>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000">
                <a:latin typeface="Times New Roman" panose="02020603050405020304" pitchFamily="18" charset="0"/>
              </a:rPr>
              <a:t>tj. teplota, objem, osmolarita, pH, iontové složení, koncentrace O</a:t>
            </a:r>
            <a:r>
              <a:rPr lang="cs-CZ" altLang="en-US" sz="2000" baseline="-25000">
                <a:latin typeface="Times New Roman" panose="02020603050405020304" pitchFamily="18" charset="0"/>
              </a:rPr>
              <a:t>2</a:t>
            </a:r>
            <a:r>
              <a:rPr lang="cs-CZ" altLang="en-US" sz="2000">
                <a:latin typeface="Times New Roman" panose="02020603050405020304" pitchFamily="18" charset="0"/>
              </a:rPr>
              <a:t>, CO</a:t>
            </a:r>
            <a:r>
              <a:rPr lang="cs-CZ" altLang="en-US" sz="2000" baseline="-25000">
                <a:latin typeface="Times New Roman" panose="02020603050405020304" pitchFamily="18" charset="0"/>
              </a:rPr>
              <a:t>2</a:t>
            </a:r>
            <a:r>
              <a:rPr lang="cs-CZ" altLang="en-US" sz="2000">
                <a:latin typeface="Times New Roman" panose="02020603050405020304" pitchFamily="18" charset="0"/>
              </a:rPr>
              <a:t>, koncentrace glukózy a dalších živin</a:t>
            </a:r>
          </a:p>
          <a:p>
            <a:pPr algn="ctr" eaLnBrk="1" hangingPunct="1"/>
            <a:endParaRPr lang="cs-CZ" altLang="en-US" sz="2000">
              <a:latin typeface="Times New Roman" panose="02020603050405020304" pitchFamily="18" charset="0"/>
            </a:endParaRPr>
          </a:p>
        </p:txBody>
      </p:sp>
      <p:sp>
        <p:nvSpPr>
          <p:cNvPr id="57354" name="AutoShape 10">
            <a:extLst>
              <a:ext uri="{FF2B5EF4-FFF2-40B4-BE49-F238E27FC236}">
                <a16:creationId xmlns:a16="http://schemas.microsoft.com/office/drawing/2014/main" id="{7BA22C7F-71BE-4761-8A66-BFA7647CAB9F}"/>
              </a:ext>
            </a:extLst>
          </p:cNvPr>
          <p:cNvSpPr>
            <a:spLocks noChangeArrowheads="1"/>
          </p:cNvSpPr>
          <p:nvPr/>
        </p:nvSpPr>
        <p:spPr bwMode="auto">
          <a:xfrm>
            <a:off x="6527800" y="4005264"/>
            <a:ext cx="4356100" cy="2376487"/>
          </a:xfrm>
          <a:prstGeom prst="cloudCallout">
            <a:avLst>
              <a:gd name="adj1" fmla="val -27148"/>
              <a:gd name="adj2" fmla="val -59019"/>
            </a:avLst>
          </a:prstGeom>
          <a:solidFill>
            <a:schemeClr val="accent1"/>
          </a:solidFill>
          <a:ln w="9525">
            <a:solidFill>
              <a:schemeClr val="tx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cs-CZ" altLang="en-US" sz="1600" b="1">
                <a:latin typeface="Times New Roman" panose="02020603050405020304" pitchFamily="18" charset="0"/>
              </a:rPr>
              <a:t>JSOU STABILNÍ, NEZÁVISLE NA MĚNÍCICH SE PODMÍNKÁCH VNĚJŠÍHO PROSTŘEDÍ A RŮZNÉ ÚROVNI METABOLICKÉ ČINNOSTI BUNĚK</a:t>
            </a:r>
          </a:p>
          <a:p>
            <a:pPr algn="ctr" eaLnBrk="1" hangingPunct="1"/>
            <a:endParaRPr lang="cs-CZ" altLang="en-US" sz="1600">
              <a:latin typeface="Times New Roman" panose="02020603050405020304" pitchFamily="18" charset="0"/>
            </a:endParaRPr>
          </a:p>
        </p:txBody>
      </p:sp>
      <p:pic>
        <p:nvPicPr>
          <p:cNvPr id="57355" name="Picture 11" descr="cannontop">
            <a:extLst>
              <a:ext uri="{FF2B5EF4-FFF2-40B4-BE49-F238E27FC236}">
                <a16:creationId xmlns:a16="http://schemas.microsoft.com/office/drawing/2014/main" id="{DE9F801F-9683-43EF-8A4D-D53F9703A39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6" name="Text Box 12">
            <a:extLst>
              <a:ext uri="{FF2B5EF4-FFF2-40B4-BE49-F238E27FC236}">
                <a16:creationId xmlns:a16="http://schemas.microsoft.com/office/drawing/2014/main" id="{93F9B1FE-8D68-4AB0-B9CE-F3CC93BDBBD1}"/>
              </a:ext>
            </a:extLst>
          </p:cNvPr>
          <p:cNvSpPr txBox="1">
            <a:spLocks noChangeArrowheads="1"/>
          </p:cNvSpPr>
          <p:nvPr/>
        </p:nvSpPr>
        <p:spPr bwMode="auto">
          <a:xfrm>
            <a:off x="4943475" y="333375"/>
            <a:ext cx="50419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Homeostáza </a:t>
            </a:r>
            <a:r>
              <a:rPr lang="cs-CZ" altLang="en-US" sz="2800" i="1">
                <a:latin typeface="Times New Roman" panose="02020603050405020304" pitchFamily="18" charset="0"/>
              </a:rPr>
              <a:t>= regulace parametrů vnitřního prostředí v rozmezí náležitých hodnot</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a:extLst>
              <a:ext uri="{FF2B5EF4-FFF2-40B4-BE49-F238E27FC236}">
                <a16:creationId xmlns:a16="http://schemas.microsoft.com/office/drawing/2014/main" id="{21F4B80F-A3DC-4317-931B-E9546B6D4625}"/>
              </a:ext>
            </a:extLst>
          </p:cNvPr>
          <p:cNvSpPr>
            <a:spLocks noChangeArrowheads="1"/>
          </p:cNvSpPr>
          <p:nvPr/>
        </p:nvSpPr>
        <p:spPr bwMode="auto">
          <a:xfrm>
            <a:off x="5664200" y="3789364"/>
            <a:ext cx="1873250" cy="1368425"/>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cs-CZ" altLang="en-US" sz="2400">
                <a:latin typeface="Times New Roman" panose="02020603050405020304" pitchFamily="18" charset="0"/>
              </a:rPr>
              <a:t>extracelulární </a:t>
            </a:r>
          </a:p>
          <a:p>
            <a:pPr algn="ctr" eaLnBrk="1" hangingPunct="1"/>
            <a:r>
              <a:rPr lang="cs-CZ" altLang="en-US" sz="2400">
                <a:latin typeface="Times New Roman" panose="02020603050405020304" pitchFamily="18" charset="0"/>
              </a:rPr>
              <a:t>tekutina</a:t>
            </a:r>
          </a:p>
        </p:txBody>
      </p:sp>
      <p:sp>
        <p:nvSpPr>
          <p:cNvPr id="58371" name="Text Box 3">
            <a:extLst>
              <a:ext uri="{FF2B5EF4-FFF2-40B4-BE49-F238E27FC236}">
                <a16:creationId xmlns:a16="http://schemas.microsoft.com/office/drawing/2014/main" id="{B719DAFF-F426-44A5-8374-73B90443502D}"/>
              </a:ext>
            </a:extLst>
          </p:cNvPr>
          <p:cNvSpPr txBox="1">
            <a:spLocks noChangeArrowheads="1"/>
          </p:cNvSpPr>
          <p:nvPr/>
        </p:nvSpPr>
        <p:spPr bwMode="auto">
          <a:xfrm>
            <a:off x="2474913" y="2874963"/>
            <a:ext cx="2089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a:latin typeface="Times New Roman" panose="02020603050405020304" pitchFamily="18" charset="0"/>
              </a:rPr>
              <a:t>1932 Walter Cannon</a:t>
            </a:r>
          </a:p>
        </p:txBody>
      </p:sp>
      <p:sp>
        <p:nvSpPr>
          <p:cNvPr id="58372" name="Text Box 4">
            <a:extLst>
              <a:ext uri="{FF2B5EF4-FFF2-40B4-BE49-F238E27FC236}">
                <a16:creationId xmlns:a16="http://schemas.microsoft.com/office/drawing/2014/main" id="{BAD6698B-8321-43E4-AA45-AED8A349650B}"/>
              </a:ext>
            </a:extLst>
          </p:cNvPr>
          <p:cNvSpPr txBox="1">
            <a:spLocks noChangeArrowheads="1"/>
          </p:cNvSpPr>
          <p:nvPr/>
        </p:nvSpPr>
        <p:spPr bwMode="auto">
          <a:xfrm>
            <a:off x="6003925" y="1885951"/>
            <a:ext cx="4052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organismu</a:t>
            </a:r>
          </a:p>
        </p:txBody>
      </p:sp>
      <p:sp>
        <p:nvSpPr>
          <p:cNvPr id="58373" name="Text Box 5">
            <a:extLst>
              <a:ext uri="{FF2B5EF4-FFF2-40B4-BE49-F238E27FC236}">
                <a16:creationId xmlns:a16="http://schemas.microsoft.com/office/drawing/2014/main" id="{096CF4D1-AC63-4583-8051-71573067E937}"/>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buněk</a:t>
            </a:r>
          </a:p>
        </p:txBody>
      </p:sp>
      <p:sp>
        <p:nvSpPr>
          <p:cNvPr id="58374" name="Line 6">
            <a:extLst>
              <a:ext uri="{FF2B5EF4-FFF2-40B4-BE49-F238E27FC236}">
                <a16:creationId xmlns:a16="http://schemas.microsoft.com/office/drawing/2014/main" id="{0498BF68-6C84-4C3A-A2E6-87D0868B57D9}"/>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8375" name="Text Box 7">
            <a:extLst>
              <a:ext uri="{FF2B5EF4-FFF2-40B4-BE49-F238E27FC236}">
                <a16:creationId xmlns:a16="http://schemas.microsoft.com/office/drawing/2014/main" id="{CDB1948C-E64F-4B4B-8E76-C6F9AB2642CA}"/>
              </a:ext>
            </a:extLst>
          </p:cNvPr>
          <p:cNvSpPr txBox="1">
            <a:spLocks noChangeArrowheads="1"/>
          </p:cNvSpPr>
          <p:nvPr/>
        </p:nvSpPr>
        <p:spPr bwMode="auto">
          <a:xfrm>
            <a:off x="5303838" y="6092826"/>
            <a:ext cx="301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a:latin typeface="Times New Roman" panose="02020603050405020304" pitchFamily="18" charset="0"/>
              </a:rPr>
              <a:t>= vnitřní prostředí</a:t>
            </a:r>
          </a:p>
        </p:txBody>
      </p:sp>
      <p:sp>
        <p:nvSpPr>
          <p:cNvPr id="58376" name="Text Box 8">
            <a:extLst>
              <a:ext uri="{FF2B5EF4-FFF2-40B4-BE49-F238E27FC236}">
                <a16:creationId xmlns:a16="http://schemas.microsoft.com/office/drawing/2014/main" id="{F6F990A4-BE2C-4F97-BF7B-9A459DC63313}"/>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Jeho </a:t>
            </a:r>
            <a:r>
              <a:rPr lang="cs-CZ" altLang="en-US" sz="2800" b="1">
                <a:latin typeface="Times New Roman" panose="02020603050405020304" pitchFamily="18" charset="0"/>
              </a:rPr>
              <a:t>vlastnosti </a:t>
            </a:r>
          </a:p>
          <a:p>
            <a:pPr eaLnBrk="1" hangingPunct="1"/>
            <a:r>
              <a:rPr lang="cs-CZ" altLang="en-US" sz="2800">
                <a:latin typeface="Times New Roman" panose="02020603050405020304" pitchFamily="18" charset="0"/>
              </a:rPr>
              <a:t>musí umožňovat optimální činnost buněčných struktur</a:t>
            </a:r>
          </a:p>
        </p:txBody>
      </p:sp>
      <p:pic>
        <p:nvPicPr>
          <p:cNvPr id="58377" name="Picture 9" descr="cannontop">
            <a:extLst>
              <a:ext uri="{FF2B5EF4-FFF2-40B4-BE49-F238E27FC236}">
                <a16:creationId xmlns:a16="http://schemas.microsoft.com/office/drawing/2014/main" id="{9007ABF7-B316-4B55-9B55-DA4055B992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8" name="Text Box 10">
            <a:extLst>
              <a:ext uri="{FF2B5EF4-FFF2-40B4-BE49-F238E27FC236}">
                <a16:creationId xmlns:a16="http://schemas.microsoft.com/office/drawing/2014/main" id="{B21AD402-4657-45D6-8404-11541D0152F1}"/>
              </a:ext>
            </a:extLst>
          </p:cNvPr>
          <p:cNvSpPr txBox="1">
            <a:spLocks noChangeArrowheads="1"/>
          </p:cNvSpPr>
          <p:nvPr/>
        </p:nvSpPr>
        <p:spPr bwMode="auto">
          <a:xfrm>
            <a:off x="4943475" y="333375"/>
            <a:ext cx="50419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Homeostáza </a:t>
            </a:r>
            <a:r>
              <a:rPr lang="cs-CZ" altLang="en-US" sz="2800" i="1">
                <a:latin typeface="Times New Roman" panose="02020603050405020304" pitchFamily="18" charset="0"/>
              </a:rPr>
              <a:t>= regulace parametrů vnitřního prostředí v rozmezí náležitých hodnot</a:t>
            </a:r>
          </a:p>
        </p:txBody>
      </p:sp>
      <p:sp>
        <p:nvSpPr>
          <p:cNvPr id="58379" name="Rectangle 11">
            <a:extLst>
              <a:ext uri="{FF2B5EF4-FFF2-40B4-BE49-F238E27FC236}">
                <a16:creationId xmlns:a16="http://schemas.microsoft.com/office/drawing/2014/main" id="{4BABFCCB-0842-4679-B2B8-1A88CEF84DAD}"/>
              </a:ext>
            </a:extLst>
          </p:cNvPr>
          <p:cNvSpPr>
            <a:spLocks noChangeArrowheads="1"/>
          </p:cNvSpPr>
          <p:nvPr/>
        </p:nvSpPr>
        <p:spPr bwMode="auto">
          <a:xfrm>
            <a:off x="7896226" y="3644900"/>
            <a:ext cx="2303463" cy="1728788"/>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cs-CZ" altLang="en-US" sz="2400">
                <a:latin typeface="Times New Roman" panose="02020603050405020304" pitchFamily="18" charset="0"/>
              </a:rPr>
              <a:t>intracelulární </a:t>
            </a:r>
          </a:p>
          <a:p>
            <a:pPr algn="ctr" eaLnBrk="1" hangingPunct="1"/>
            <a:r>
              <a:rPr lang="cs-CZ" altLang="en-US" sz="2400">
                <a:latin typeface="Times New Roman" panose="02020603050405020304" pitchFamily="18" charset="0"/>
              </a:rPr>
              <a:t>tekutina</a:t>
            </a:r>
          </a:p>
        </p:txBody>
      </p:sp>
      <p:sp>
        <p:nvSpPr>
          <p:cNvPr id="58380" name="Line 12">
            <a:extLst>
              <a:ext uri="{FF2B5EF4-FFF2-40B4-BE49-F238E27FC236}">
                <a16:creationId xmlns:a16="http://schemas.microsoft.com/office/drawing/2014/main" id="{160148A4-B349-49DC-AB57-DF5ABE1735A0}"/>
              </a:ext>
            </a:extLst>
          </p:cNvPr>
          <p:cNvSpPr>
            <a:spLocks noChangeShapeType="1"/>
          </p:cNvSpPr>
          <p:nvPr/>
        </p:nvSpPr>
        <p:spPr bwMode="auto">
          <a:xfrm>
            <a:off x="7464425" y="4652963"/>
            <a:ext cx="503238" cy="0"/>
          </a:xfrm>
          <a:prstGeom prst="line">
            <a:avLst/>
          </a:prstGeom>
          <a:noFill/>
          <a:ln w="381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a:extLst>
              <a:ext uri="{FF2B5EF4-FFF2-40B4-BE49-F238E27FC236}">
                <a16:creationId xmlns:a16="http://schemas.microsoft.com/office/drawing/2014/main" id="{E2A5BB46-FA6E-45D4-8581-D2531B24C2B8}"/>
              </a:ext>
            </a:extLst>
          </p:cNvPr>
          <p:cNvSpPr>
            <a:spLocks noChangeArrowheads="1"/>
          </p:cNvSpPr>
          <p:nvPr/>
        </p:nvSpPr>
        <p:spPr bwMode="auto">
          <a:xfrm>
            <a:off x="5664200" y="3789364"/>
            <a:ext cx="1873250" cy="1368425"/>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cs-CZ" altLang="en-US" sz="2400">
                <a:latin typeface="Times New Roman" panose="02020603050405020304" pitchFamily="18" charset="0"/>
              </a:rPr>
              <a:t>extracelulární </a:t>
            </a:r>
          </a:p>
          <a:p>
            <a:pPr algn="ctr" eaLnBrk="1" hangingPunct="1"/>
            <a:r>
              <a:rPr lang="cs-CZ" altLang="en-US" sz="2400">
                <a:latin typeface="Times New Roman" panose="02020603050405020304" pitchFamily="18" charset="0"/>
              </a:rPr>
              <a:t>tekutina</a:t>
            </a:r>
          </a:p>
        </p:txBody>
      </p:sp>
      <p:sp>
        <p:nvSpPr>
          <p:cNvPr id="59395" name="Text Box 3">
            <a:extLst>
              <a:ext uri="{FF2B5EF4-FFF2-40B4-BE49-F238E27FC236}">
                <a16:creationId xmlns:a16="http://schemas.microsoft.com/office/drawing/2014/main" id="{370FB298-F96C-4850-9B9A-CDD058D04D90}"/>
              </a:ext>
            </a:extLst>
          </p:cNvPr>
          <p:cNvSpPr txBox="1">
            <a:spLocks noChangeArrowheads="1"/>
          </p:cNvSpPr>
          <p:nvPr/>
        </p:nvSpPr>
        <p:spPr bwMode="auto">
          <a:xfrm>
            <a:off x="2474913" y="2874963"/>
            <a:ext cx="2089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a:latin typeface="Times New Roman" panose="02020603050405020304" pitchFamily="18" charset="0"/>
              </a:rPr>
              <a:t>1932 Walter Cannon</a:t>
            </a:r>
          </a:p>
        </p:txBody>
      </p:sp>
      <p:sp>
        <p:nvSpPr>
          <p:cNvPr id="59396" name="Text Box 4">
            <a:extLst>
              <a:ext uri="{FF2B5EF4-FFF2-40B4-BE49-F238E27FC236}">
                <a16:creationId xmlns:a16="http://schemas.microsoft.com/office/drawing/2014/main" id="{EFCEBD58-7124-4EAF-8277-DD29CB75AF76}"/>
              </a:ext>
            </a:extLst>
          </p:cNvPr>
          <p:cNvSpPr txBox="1">
            <a:spLocks noChangeArrowheads="1"/>
          </p:cNvSpPr>
          <p:nvPr/>
        </p:nvSpPr>
        <p:spPr bwMode="auto">
          <a:xfrm>
            <a:off x="6003925" y="1885951"/>
            <a:ext cx="4052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organismu</a:t>
            </a:r>
          </a:p>
        </p:txBody>
      </p:sp>
      <p:sp>
        <p:nvSpPr>
          <p:cNvPr id="59397" name="Text Box 5">
            <a:extLst>
              <a:ext uri="{FF2B5EF4-FFF2-40B4-BE49-F238E27FC236}">
                <a16:creationId xmlns:a16="http://schemas.microsoft.com/office/drawing/2014/main" id="{6B7DCD4B-7813-4619-A73F-1FDFC677B794}"/>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buněk</a:t>
            </a:r>
          </a:p>
        </p:txBody>
      </p:sp>
      <p:sp>
        <p:nvSpPr>
          <p:cNvPr id="59398" name="Line 6">
            <a:extLst>
              <a:ext uri="{FF2B5EF4-FFF2-40B4-BE49-F238E27FC236}">
                <a16:creationId xmlns:a16="http://schemas.microsoft.com/office/drawing/2014/main" id="{61745360-2F95-4EA9-A8E5-3094C119795C}"/>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9399" name="Text Box 7">
            <a:extLst>
              <a:ext uri="{FF2B5EF4-FFF2-40B4-BE49-F238E27FC236}">
                <a16:creationId xmlns:a16="http://schemas.microsoft.com/office/drawing/2014/main" id="{5042C1D7-80A8-492D-B36D-697C97DDE3B0}"/>
              </a:ext>
            </a:extLst>
          </p:cNvPr>
          <p:cNvSpPr txBox="1">
            <a:spLocks noChangeArrowheads="1"/>
          </p:cNvSpPr>
          <p:nvPr/>
        </p:nvSpPr>
        <p:spPr bwMode="auto">
          <a:xfrm>
            <a:off x="5303838" y="6092826"/>
            <a:ext cx="301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a:latin typeface="Times New Roman" panose="02020603050405020304" pitchFamily="18" charset="0"/>
              </a:rPr>
              <a:t>= vnitřní prostředí</a:t>
            </a:r>
          </a:p>
        </p:txBody>
      </p:sp>
      <p:sp>
        <p:nvSpPr>
          <p:cNvPr id="59400" name="Text Box 8">
            <a:extLst>
              <a:ext uri="{FF2B5EF4-FFF2-40B4-BE49-F238E27FC236}">
                <a16:creationId xmlns:a16="http://schemas.microsoft.com/office/drawing/2014/main" id="{B8A46E2A-1285-4BA2-AE94-FF059485C56E}"/>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Jeho </a:t>
            </a:r>
            <a:r>
              <a:rPr lang="cs-CZ" altLang="en-US" sz="2800" b="1">
                <a:latin typeface="Times New Roman" panose="02020603050405020304" pitchFamily="18" charset="0"/>
              </a:rPr>
              <a:t>vlastnosti </a:t>
            </a:r>
          </a:p>
          <a:p>
            <a:pPr eaLnBrk="1" hangingPunct="1"/>
            <a:r>
              <a:rPr lang="cs-CZ" altLang="en-US" sz="2800">
                <a:latin typeface="Times New Roman" panose="02020603050405020304" pitchFamily="18" charset="0"/>
              </a:rPr>
              <a:t>musí umožňovat optimální činnost buněčných struktur</a:t>
            </a:r>
          </a:p>
        </p:txBody>
      </p:sp>
      <p:pic>
        <p:nvPicPr>
          <p:cNvPr id="59401" name="Picture 9" descr="cannontop">
            <a:extLst>
              <a:ext uri="{FF2B5EF4-FFF2-40B4-BE49-F238E27FC236}">
                <a16:creationId xmlns:a16="http://schemas.microsoft.com/office/drawing/2014/main" id="{D8D46A0E-DF2A-4FA8-BE62-E440865FBA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02" name="Text Box 10">
            <a:extLst>
              <a:ext uri="{FF2B5EF4-FFF2-40B4-BE49-F238E27FC236}">
                <a16:creationId xmlns:a16="http://schemas.microsoft.com/office/drawing/2014/main" id="{2AD09336-C505-4CB8-B212-16D54469F04A}"/>
              </a:ext>
            </a:extLst>
          </p:cNvPr>
          <p:cNvSpPr txBox="1">
            <a:spLocks noChangeArrowheads="1"/>
          </p:cNvSpPr>
          <p:nvPr/>
        </p:nvSpPr>
        <p:spPr bwMode="auto">
          <a:xfrm>
            <a:off x="4943475" y="333375"/>
            <a:ext cx="50419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Homeostáza </a:t>
            </a:r>
            <a:r>
              <a:rPr lang="cs-CZ" altLang="en-US" sz="2800" i="1">
                <a:latin typeface="Times New Roman" panose="02020603050405020304" pitchFamily="18" charset="0"/>
              </a:rPr>
              <a:t>= regulace parametrů vnitřního prostředí v rozmezí náležitých hodnot</a:t>
            </a:r>
          </a:p>
        </p:txBody>
      </p:sp>
      <p:sp>
        <p:nvSpPr>
          <p:cNvPr id="59403" name="Rectangle 11">
            <a:extLst>
              <a:ext uri="{FF2B5EF4-FFF2-40B4-BE49-F238E27FC236}">
                <a16:creationId xmlns:a16="http://schemas.microsoft.com/office/drawing/2014/main" id="{D21CEFC7-CF0B-4DCF-9EE1-B7A4E2C9CA0E}"/>
              </a:ext>
            </a:extLst>
          </p:cNvPr>
          <p:cNvSpPr>
            <a:spLocks noChangeArrowheads="1"/>
          </p:cNvSpPr>
          <p:nvPr/>
        </p:nvSpPr>
        <p:spPr bwMode="auto">
          <a:xfrm>
            <a:off x="7896226" y="3644900"/>
            <a:ext cx="2303463" cy="1728788"/>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cs-CZ" altLang="en-US" sz="2400">
                <a:latin typeface="Times New Roman" panose="02020603050405020304" pitchFamily="18" charset="0"/>
              </a:rPr>
              <a:t>intracelulární </a:t>
            </a:r>
          </a:p>
          <a:p>
            <a:pPr algn="ctr" eaLnBrk="1" hangingPunct="1"/>
            <a:r>
              <a:rPr lang="cs-CZ" altLang="en-US" sz="2400">
                <a:latin typeface="Times New Roman" panose="02020603050405020304" pitchFamily="18" charset="0"/>
              </a:rPr>
              <a:t>tekutina</a:t>
            </a:r>
          </a:p>
        </p:txBody>
      </p:sp>
      <p:sp>
        <p:nvSpPr>
          <p:cNvPr id="59404" name="Line 12">
            <a:extLst>
              <a:ext uri="{FF2B5EF4-FFF2-40B4-BE49-F238E27FC236}">
                <a16:creationId xmlns:a16="http://schemas.microsoft.com/office/drawing/2014/main" id="{38BB076A-E39B-4E0D-9973-6877DB74C3CE}"/>
              </a:ext>
            </a:extLst>
          </p:cNvPr>
          <p:cNvSpPr>
            <a:spLocks noChangeShapeType="1"/>
          </p:cNvSpPr>
          <p:nvPr/>
        </p:nvSpPr>
        <p:spPr bwMode="auto">
          <a:xfrm>
            <a:off x="7464425" y="4652963"/>
            <a:ext cx="503238" cy="0"/>
          </a:xfrm>
          <a:prstGeom prst="line">
            <a:avLst/>
          </a:prstGeom>
          <a:noFill/>
          <a:ln w="381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9405" name="Line 13">
            <a:extLst>
              <a:ext uri="{FF2B5EF4-FFF2-40B4-BE49-F238E27FC236}">
                <a16:creationId xmlns:a16="http://schemas.microsoft.com/office/drawing/2014/main" id="{B84C6C1F-9CF8-4C05-A7DD-7DFB9095AD69}"/>
              </a:ext>
            </a:extLst>
          </p:cNvPr>
          <p:cNvSpPr>
            <a:spLocks noChangeShapeType="1"/>
          </p:cNvSpPr>
          <p:nvPr/>
        </p:nvSpPr>
        <p:spPr bwMode="auto">
          <a:xfrm>
            <a:off x="9409113" y="5373689"/>
            <a:ext cx="0" cy="5032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9406" name="Line 14">
            <a:extLst>
              <a:ext uri="{FF2B5EF4-FFF2-40B4-BE49-F238E27FC236}">
                <a16:creationId xmlns:a16="http://schemas.microsoft.com/office/drawing/2014/main" id="{EF780149-9535-40C5-8FD2-E71E929C334E}"/>
              </a:ext>
            </a:extLst>
          </p:cNvPr>
          <p:cNvSpPr>
            <a:spLocks noChangeShapeType="1"/>
          </p:cNvSpPr>
          <p:nvPr/>
        </p:nvSpPr>
        <p:spPr bwMode="auto">
          <a:xfrm>
            <a:off x="9625013" y="5373688"/>
            <a:ext cx="0" cy="4318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9407" name="Text Box 15">
            <a:extLst>
              <a:ext uri="{FF2B5EF4-FFF2-40B4-BE49-F238E27FC236}">
                <a16:creationId xmlns:a16="http://schemas.microsoft.com/office/drawing/2014/main" id="{2F45B6C2-F9AC-4397-9F02-C6DFFBA2A81F}"/>
              </a:ext>
            </a:extLst>
          </p:cNvPr>
          <p:cNvSpPr txBox="1">
            <a:spLocks noChangeArrowheads="1"/>
          </p:cNvSpPr>
          <p:nvPr/>
        </p:nvSpPr>
        <p:spPr bwMode="auto">
          <a:xfrm>
            <a:off x="8386763" y="5734051"/>
            <a:ext cx="2317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a:latin typeface="Times New Roman" panose="02020603050405020304" pitchFamily="18" charset="0"/>
              </a:rPr>
              <a:t>Metabolismus</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2571A50D-ED72-453A-8AF6-343381CE2AD5}"/>
              </a:ext>
            </a:extLst>
          </p:cNvPr>
          <p:cNvSpPr>
            <a:spLocks noChangeArrowheads="1"/>
          </p:cNvSpPr>
          <p:nvPr/>
        </p:nvSpPr>
        <p:spPr bwMode="auto">
          <a:xfrm>
            <a:off x="5664200" y="3789364"/>
            <a:ext cx="1873250" cy="1368425"/>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cs-CZ" altLang="en-US" sz="2400">
                <a:latin typeface="Times New Roman" panose="02020603050405020304" pitchFamily="18" charset="0"/>
              </a:rPr>
              <a:t>extracelulární </a:t>
            </a:r>
          </a:p>
          <a:p>
            <a:pPr algn="ctr" eaLnBrk="1" hangingPunct="1"/>
            <a:r>
              <a:rPr lang="cs-CZ" altLang="en-US" sz="2400">
                <a:latin typeface="Times New Roman" panose="02020603050405020304" pitchFamily="18" charset="0"/>
              </a:rPr>
              <a:t>tekutina</a:t>
            </a:r>
          </a:p>
        </p:txBody>
      </p:sp>
      <p:sp>
        <p:nvSpPr>
          <p:cNvPr id="60419" name="Text Box 3">
            <a:extLst>
              <a:ext uri="{FF2B5EF4-FFF2-40B4-BE49-F238E27FC236}">
                <a16:creationId xmlns:a16="http://schemas.microsoft.com/office/drawing/2014/main" id="{62602A32-53EA-4944-83F8-C44A0DCB111D}"/>
              </a:ext>
            </a:extLst>
          </p:cNvPr>
          <p:cNvSpPr txBox="1">
            <a:spLocks noChangeArrowheads="1"/>
          </p:cNvSpPr>
          <p:nvPr/>
        </p:nvSpPr>
        <p:spPr bwMode="auto">
          <a:xfrm>
            <a:off x="2474913" y="2874963"/>
            <a:ext cx="2089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a:latin typeface="Times New Roman" panose="02020603050405020304" pitchFamily="18" charset="0"/>
              </a:rPr>
              <a:t>1932 Walter Cannon</a:t>
            </a:r>
          </a:p>
        </p:txBody>
      </p:sp>
      <p:sp>
        <p:nvSpPr>
          <p:cNvPr id="60420" name="Text Box 4">
            <a:extLst>
              <a:ext uri="{FF2B5EF4-FFF2-40B4-BE49-F238E27FC236}">
                <a16:creationId xmlns:a16="http://schemas.microsoft.com/office/drawing/2014/main" id="{53ADAB67-7DBE-4828-9CC7-C3597112D04A}"/>
              </a:ext>
            </a:extLst>
          </p:cNvPr>
          <p:cNvSpPr txBox="1">
            <a:spLocks noChangeArrowheads="1"/>
          </p:cNvSpPr>
          <p:nvPr/>
        </p:nvSpPr>
        <p:spPr bwMode="auto">
          <a:xfrm>
            <a:off x="6003926" y="1885951"/>
            <a:ext cx="4352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a:latin typeface="Times New Roman" panose="02020603050405020304" pitchFamily="18" charset="0"/>
              </a:rPr>
              <a:t>Vnější prostředí organismu</a:t>
            </a:r>
          </a:p>
        </p:txBody>
      </p:sp>
      <p:sp>
        <p:nvSpPr>
          <p:cNvPr id="60421" name="Text Box 5">
            <a:extLst>
              <a:ext uri="{FF2B5EF4-FFF2-40B4-BE49-F238E27FC236}">
                <a16:creationId xmlns:a16="http://schemas.microsoft.com/office/drawing/2014/main" id="{7B10D943-73D0-4B2F-BDD3-89D16658F280}"/>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Vnější prostředí buněk</a:t>
            </a:r>
          </a:p>
        </p:txBody>
      </p:sp>
      <p:sp>
        <p:nvSpPr>
          <p:cNvPr id="60422" name="Line 6">
            <a:extLst>
              <a:ext uri="{FF2B5EF4-FFF2-40B4-BE49-F238E27FC236}">
                <a16:creationId xmlns:a16="http://schemas.microsoft.com/office/drawing/2014/main" id="{3621758E-9861-40FA-9019-B7CA25C7662F}"/>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0423" name="Text Box 7">
            <a:extLst>
              <a:ext uri="{FF2B5EF4-FFF2-40B4-BE49-F238E27FC236}">
                <a16:creationId xmlns:a16="http://schemas.microsoft.com/office/drawing/2014/main" id="{7F489A9D-CCB5-4495-994B-5D292E701359}"/>
              </a:ext>
            </a:extLst>
          </p:cNvPr>
          <p:cNvSpPr txBox="1">
            <a:spLocks noChangeArrowheads="1"/>
          </p:cNvSpPr>
          <p:nvPr/>
        </p:nvSpPr>
        <p:spPr bwMode="auto">
          <a:xfrm>
            <a:off x="5303838" y="6092826"/>
            <a:ext cx="301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a:latin typeface="Times New Roman" panose="02020603050405020304" pitchFamily="18" charset="0"/>
              </a:rPr>
              <a:t>= vnitřní prostředí</a:t>
            </a:r>
          </a:p>
        </p:txBody>
      </p:sp>
      <p:sp>
        <p:nvSpPr>
          <p:cNvPr id="60424" name="Text Box 8">
            <a:extLst>
              <a:ext uri="{FF2B5EF4-FFF2-40B4-BE49-F238E27FC236}">
                <a16:creationId xmlns:a16="http://schemas.microsoft.com/office/drawing/2014/main" id="{240F96A8-5AF2-465F-958E-4626C5092165}"/>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a:latin typeface="Times New Roman" panose="02020603050405020304" pitchFamily="18" charset="0"/>
              </a:rPr>
              <a:t>Jeho </a:t>
            </a:r>
            <a:r>
              <a:rPr lang="cs-CZ" altLang="en-US" sz="2800" b="1">
                <a:latin typeface="Times New Roman" panose="02020603050405020304" pitchFamily="18" charset="0"/>
              </a:rPr>
              <a:t>vlastnosti </a:t>
            </a:r>
          </a:p>
          <a:p>
            <a:pPr eaLnBrk="1" hangingPunct="1"/>
            <a:r>
              <a:rPr lang="cs-CZ" altLang="en-US" sz="2800">
                <a:latin typeface="Times New Roman" panose="02020603050405020304" pitchFamily="18" charset="0"/>
              </a:rPr>
              <a:t>musí umožňovat optimální činnost buněčných struktur</a:t>
            </a:r>
          </a:p>
        </p:txBody>
      </p:sp>
      <p:pic>
        <p:nvPicPr>
          <p:cNvPr id="60425" name="Picture 9" descr="cannontop">
            <a:extLst>
              <a:ext uri="{FF2B5EF4-FFF2-40B4-BE49-F238E27FC236}">
                <a16:creationId xmlns:a16="http://schemas.microsoft.com/office/drawing/2014/main" id="{446316C1-80C5-464D-8783-E6834AB610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6" name="Text Box 10">
            <a:extLst>
              <a:ext uri="{FF2B5EF4-FFF2-40B4-BE49-F238E27FC236}">
                <a16:creationId xmlns:a16="http://schemas.microsoft.com/office/drawing/2014/main" id="{B365964A-8535-41FE-A24A-8E551FB6DDDC}"/>
              </a:ext>
            </a:extLst>
          </p:cNvPr>
          <p:cNvSpPr txBox="1">
            <a:spLocks noChangeArrowheads="1"/>
          </p:cNvSpPr>
          <p:nvPr/>
        </p:nvSpPr>
        <p:spPr bwMode="auto">
          <a:xfrm>
            <a:off x="4943475" y="333375"/>
            <a:ext cx="50419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i="1">
                <a:latin typeface="Times New Roman" panose="02020603050405020304" pitchFamily="18" charset="0"/>
              </a:rPr>
              <a:t>Homeostáza </a:t>
            </a:r>
            <a:r>
              <a:rPr lang="cs-CZ" altLang="en-US" sz="2800" i="1">
                <a:latin typeface="Times New Roman" panose="02020603050405020304" pitchFamily="18" charset="0"/>
              </a:rPr>
              <a:t>= regulace parametrů vnitřního prostředí v rozmezí náležitých hodnot</a:t>
            </a:r>
          </a:p>
        </p:txBody>
      </p:sp>
      <p:sp>
        <p:nvSpPr>
          <p:cNvPr id="60427" name="Rectangle 11">
            <a:extLst>
              <a:ext uri="{FF2B5EF4-FFF2-40B4-BE49-F238E27FC236}">
                <a16:creationId xmlns:a16="http://schemas.microsoft.com/office/drawing/2014/main" id="{BD48A98D-C270-475E-BD3C-54790B13F3FE}"/>
              </a:ext>
            </a:extLst>
          </p:cNvPr>
          <p:cNvSpPr>
            <a:spLocks noChangeArrowheads="1"/>
          </p:cNvSpPr>
          <p:nvPr/>
        </p:nvSpPr>
        <p:spPr bwMode="auto">
          <a:xfrm>
            <a:off x="7896226" y="3644900"/>
            <a:ext cx="2303463" cy="1728788"/>
          </a:xfrm>
          <a:prstGeom prst="rect">
            <a:avLst/>
          </a:prstGeom>
          <a:solidFill>
            <a:schemeClr val="accent1"/>
          </a:solid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cs-CZ" altLang="en-US" sz="2400">
                <a:latin typeface="Times New Roman" panose="02020603050405020304" pitchFamily="18" charset="0"/>
              </a:rPr>
              <a:t>intracelulární </a:t>
            </a:r>
          </a:p>
          <a:p>
            <a:pPr algn="ctr" eaLnBrk="1" hangingPunct="1"/>
            <a:r>
              <a:rPr lang="cs-CZ" altLang="en-US" sz="2400">
                <a:latin typeface="Times New Roman" panose="02020603050405020304" pitchFamily="18" charset="0"/>
              </a:rPr>
              <a:t>tekutina</a:t>
            </a:r>
          </a:p>
        </p:txBody>
      </p:sp>
      <p:sp>
        <p:nvSpPr>
          <p:cNvPr id="60428" name="Line 12">
            <a:extLst>
              <a:ext uri="{FF2B5EF4-FFF2-40B4-BE49-F238E27FC236}">
                <a16:creationId xmlns:a16="http://schemas.microsoft.com/office/drawing/2014/main" id="{154819ED-3D6B-48C2-992E-EE985679A792}"/>
              </a:ext>
            </a:extLst>
          </p:cNvPr>
          <p:cNvSpPr>
            <a:spLocks noChangeShapeType="1"/>
          </p:cNvSpPr>
          <p:nvPr/>
        </p:nvSpPr>
        <p:spPr bwMode="auto">
          <a:xfrm>
            <a:off x="7464425" y="4652963"/>
            <a:ext cx="503238" cy="0"/>
          </a:xfrm>
          <a:prstGeom prst="line">
            <a:avLst/>
          </a:prstGeom>
          <a:noFill/>
          <a:ln w="381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0429" name="Line 13">
            <a:extLst>
              <a:ext uri="{FF2B5EF4-FFF2-40B4-BE49-F238E27FC236}">
                <a16:creationId xmlns:a16="http://schemas.microsoft.com/office/drawing/2014/main" id="{200DC491-48E1-4AFF-8903-83704499B8A3}"/>
              </a:ext>
            </a:extLst>
          </p:cNvPr>
          <p:cNvSpPr>
            <a:spLocks noChangeShapeType="1"/>
          </p:cNvSpPr>
          <p:nvPr/>
        </p:nvSpPr>
        <p:spPr bwMode="auto">
          <a:xfrm>
            <a:off x="9409113" y="5373689"/>
            <a:ext cx="0" cy="5032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0430" name="Line 14">
            <a:extLst>
              <a:ext uri="{FF2B5EF4-FFF2-40B4-BE49-F238E27FC236}">
                <a16:creationId xmlns:a16="http://schemas.microsoft.com/office/drawing/2014/main" id="{0AF53442-DE67-4450-A249-58683C737313}"/>
              </a:ext>
            </a:extLst>
          </p:cNvPr>
          <p:cNvSpPr>
            <a:spLocks noChangeShapeType="1"/>
          </p:cNvSpPr>
          <p:nvPr/>
        </p:nvSpPr>
        <p:spPr bwMode="auto">
          <a:xfrm>
            <a:off x="9625013" y="5373688"/>
            <a:ext cx="0" cy="4318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60431" name="Text Box 15">
            <a:extLst>
              <a:ext uri="{FF2B5EF4-FFF2-40B4-BE49-F238E27FC236}">
                <a16:creationId xmlns:a16="http://schemas.microsoft.com/office/drawing/2014/main" id="{6D510CEA-A15F-49E2-8FF3-8A70587320E7}"/>
              </a:ext>
            </a:extLst>
          </p:cNvPr>
          <p:cNvSpPr txBox="1">
            <a:spLocks noChangeArrowheads="1"/>
          </p:cNvSpPr>
          <p:nvPr/>
        </p:nvSpPr>
        <p:spPr bwMode="auto">
          <a:xfrm>
            <a:off x="8386763" y="5734051"/>
            <a:ext cx="2317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cs-CZ" altLang="en-US" sz="2800" b="1">
                <a:latin typeface="Times New Roman" panose="02020603050405020304" pitchFamily="18" charset="0"/>
              </a:rPr>
              <a:t>Metabolismus</a:t>
            </a:r>
          </a:p>
        </p:txBody>
      </p:sp>
      <p:sp>
        <p:nvSpPr>
          <p:cNvPr id="60432" name="Line 16">
            <a:extLst>
              <a:ext uri="{FF2B5EF4-FFF2-40B4-BE49-F238E27FC236}">
                <a16:creationId xmlns:a16="http://schemas.microsoft.com/office/drawing/2014/main" id="{31F315E0-17B7-41B9-9B67-C6145B5AB96C}"/>
              </a:ext>
            </a:extLst>
          </p:cNvPr>
          <p:cNvSpPr>
            <a:spLocks noChangeShapeType="1"/>
          </p:cNvSpPr>
          <p:nvPr/>
        </p:nvSpPr>
        <p:spPr bwMode="auto">
          <a:xfrm>
            <a:off x="6888163" y="2420939"/>
            <a:ext cx="0" cy="13668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0433" name="Line 17">
            <a:extLst>
              <a:ext uri="{FF2B5EF4-FFF2-40B4-BE49-F238E27FC236}">
                <a16:creationId xmlns:a16="http://schemas.microsoft.com/office/drawing/2014/main" id="{759A343F-E025-4458-B941-249C730CF7D7}"/>
              </a:ext>
            </a:extLst>
          </p:cNvPr>
          <p:cNvSpPr>
            <a:spLocks noChangeShapeType="1"/>
          </p:cNvSpPr>
          <p:nvPr/>
        </p:nvSpPr>
        <p:spPr bwMode="auto">
          <a:xfrm>
            <a:off x="7104063" y="2420938"/>
            <a:ext cx="0" cy="12954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5286</TotalTime>
  <Words>4852</Words>
  <Application>Microsoft Office PowerPoint</Application>
  <PresentationFormat>Widescreen</PresentationFormat>
  <Paragraphs>898</Paragraphs>
  <Slides>51</Slides>
  <Notes>48</Notes>
  <HiddenSlides>0</HiddenSlides>
  <MMClips>0</MMClips>
  <ScaleCrop>false</ScaleCrop>
  <HeadingPairs>
    <vt:vector size="8" baseType="variant">
      <vt:variant>
        <vt:lpstr>Fonts Used</vt:lpstr>
      </vt:variant>
      <vt:variant>
        <vt:i4>6</vt:i4>
      </vt:variant>
      <vt:variant>
        <vt:lpstr>Theme</vt:lpstr>
      </vt:variant>
      <vt:variant>
        <vt:i4>1</vt:i4>
      </vt:variant>
      <vt:variant>
        <vt:lpstr>Embedded OLE Servers</vt:lpstr>
      </vt:variant>
      <vt:variant>
        <vt:i4>3</vt:i4>
      </vt:variant>
      <vt:variant>
        <vt:lpstr>Slide Titles</vt:lpstr>
      </vt:variant>
      <vt:variant>
        <vt:i4>51</vt:i4>
      </vt:variant>
    </vt:vector>
  </HeadingPairs>
  <TitlesOfParts>
    <vt:vector size="61" baseType="lpstr">
      <vt:lpstr>Arial</vt:lpstr>
      <vt:lpstr>Calibri</vt:lpstr>
      <vt:lpstr>Calibri Light</vt:lpstr>
      <vt:lpstr>Tahoma</vt:lpstr>
      <vt:lpstr>Times New Roman</vt:lpstr>
      <vt:lpstr>Wingdings</vt:lpstr>
      <vt:lpstr>Office Theme</vt:lpstr>
      <vt:lpstr>Clip</vt:lpstr>
      <vt:lpstr>Rastrový obraz</vt:lpstr>
      <vt:lpstr>rastrový obrázek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Klinické příznaky</vt:lpstr>
      <vt:lpstr>Dehydratace</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Jon Air</dc:creator>
  <cp:lastModifiedBy>Jiří Kofránek</cp:lastModifiedBy>
  <cp:revision>113</cp:revision>
  <dcterms:created xsi:type="dcterms:W3CDTF">2014-04-04T17:14:11Z</dcterms:created>
  <dcterms:modified xsi:type="dcterms:W3CDTF">2022-03-01T05:35:53Z</dcterms:modified>
</cp:coreProperties>
</file>